
<file path=[Content_Types].xml><?xml version="1.0" encoding="utf-8"?>
<Types xmlns="http://schemas.openxmlformats.org/package/2006/content-types">
  <Default Extension="xml" ContentType="application/vnd.openxmlformats-package.core-properties+xml"/>
  <Default Extension="jpeg" ContentType="image/jpeg"/>
  <Default Extension="emf" ContentType="image/x-emf"/>
  <Default Extension="png" ContentType="image/png"/>
  <Default Extension="svg" ContentType="image/svg+xml"/>
  <Default Extension="rels" ContentType="application/vnd.openxmlformats-package.relationships+xml"/>
  <Override PartName="/ppt/presentation.xml" ContentType="application/vnd.openxmlformats-officedocument.presentationml.presentation.main+xml"/>
  <Override PartName="/ppt/slides/slide9.xml" ContentType="application/vnd.openxmlformats-officedocument.presentationml.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s/slide14.xml" ContentType="application/vnd.openxmlformats-officedocument.presentationml.slide+xml"/>
  <Override PartName="/ppt/notesSlides/notesSlide14.xml" ContentType="application/vnd.openxmlformats-officedocument.presentationml.notesSlide+xml"/>
  <Override PartName="/ppt/slides/slide22.xml" ContentType="application/vnd.openxmlformats-officedocument.presentationml.slide+xml"/>
  <Override PartName="/ppt/viewProps.xml" ContentType="application/vnd.openxmlformats-officedocument.presentationml.viewProps+xml"/>
  <Override PartName="/ppt/slides/slide17.xml" ContentType="application/vnd.openxmlformats-officedocument.presentationml.slide+xml"/>
  <Override PartName="/ppt/notesSlides/notesSlide17.xml" ContentType="application/vnd.openxmlformats-officedocument.presentationml.notesSlide+xml"/>
  <Override PartName="/ppt/slides/slide30.xml" ContentType="application/vnd.openxmlformats-officedocument.presentationml.slide+xml"/>
  <Override PartName="/ppt/notesSlides/notesSlide25.xml" ContentType="application/vnd.openxmlformats-officedocument.presentationml.notesSlide+xml"/>
  <Override PartName="/ppt/changesInfos/changesInfo1.xml" ContentType="application/vnd.ms-powerpoint.changesinfo+xml"/>
  <Override PartName="/ppt/slides/slide3.xml" ContentType="application/vnd.openxmlformats-officedocument.presentationml.slide+xml"/>
  <Override PartName="/ppt/notesSlides/notesSlide3.xml" ContentType="application/vnd.openxmlformats-officedocument.presentationml.notesSlide+xml"/>
  <Override PartName="/customXml/item2.xml" ContentType="application/xml"/>
  <Override PartName="/customXml/itemProps2.xml" ContentType="application/vnd.openxmlformats-officedocument.customXmlProperties+xml"/>
  <Override PartName="/ppt/slides/slide12.xml" ContentType="application/vnd.openxmlformats-officedocument.presentationml.slide+xml"/>
  <Override PartName="/ppt/notesSlides/notesSlide12.xml" ContentType="application/vnd.openxmlformats-officedocument.presentationml.notesSlide+xml"/>
  <Override PartName="/ppt/comments/comment1.xml" ContentType="application/vnd.openxmlformats-officedocument.presentationml.comments+xml"/>
  <Override PartName="/ppt/slides/slide16.xml" ContentType="application/vnd.openxmlformats-officedocument.presentationml.slide+xml"/>
  <Override PartName="/ppt/notesSlides/notesSlide16.xml" ContentType="application/vnd.openxmlformats-officedocument.presentationml.notesSlide+xml"/>
  <Override PartName="/ppt/slides/slide25.xml" ContentType="application/vnd.openxmlformats-officedocument.presentationml.slide+xml"/>
  <Override PartName="/ppt/notesSlides/notesSlide20.xml" ContentType="application/vnd.openxmlformats-officedocument.presentationml.notesSlide+xml"/>
  <Override PartName="/ppt/comments/comment8.xml" ContentType="application/vnd.openxmlformats-officedocument.presentationml.comments+xml"/>
  <Override PartName="/ppt/tableStyles.xml" ContentType="application/vnd.openxmlformats-officedocument.presentationml.tableStyles+xml"/>
  <Override PartName="/customXml/item1.xml" ContentType="application/xml"/>
  <Override PartName="/customXml/itemProps1.xml" ContentType="application/vnd.openxmlformats-officedocument.customXmlProperties+xml"/>
  <Override PartName="/ppt/slides/slide2.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20.xml" ContentType="application/vnd.openxmlformats-officedocument.presentationml.slide+xml"/>
  <Override PartName="/ppt/notesSlides/notesSlide19.xml" ContentType="application/vnd.openxmlformats-officedocument.presentationml.notesSlide+xml"/>
  <Override PartName="/ppt/comments/comment5.xml" ContentType="application/vnd.openxmlformats-officedocument.presentationml.comments+xml"/>
  <Override PartName="/ppt/slides/slide28.xml" ContentType="application/vnd.openxmlformats-officedocument.presentationml.slide+xml"/>
  <Override PartName="/ppt/notesSlides/notesSlide23.xml" ContentType="application/vnd.openxmlformats-officedocument.presentationml.notesSlide+xml"/>
  <Override PartName="/ppt/comments/comment10.xml" ContentType="application/vnd.openxmlformats-officedocument.presentationml.comments+xml"/>
  <Override PartName="/ppt/commentAuthors.xml" ContentType="application/vnd.openxmlformats-officedocument.presentationml.commentAuthors+xml"/>
  <Override PartName="/ppt/slides/slide1.xml" ContentType="application/vnd.openxmlformats-officedocument.presentationml.slide+xml"/>
  <Override PartName="/ppt/notesSlides/notesSlide1.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9.xml" ContentType="application/vnd.openxmlformats-officedocument.presentationml.slide+xml"/>
  <Override PartName="/ppt/comments/comment4.xml" ContentType="application/vnd.openxmlformats-officedocument.presentationml.comments+xml"/>
  <Override PartName="/ppt/slides/slide24.xml" ContentType="application/vnd.openxmlformats-officedocument.presentationml.slide+xml"/>
  <Override PartName="/ppt/comments/comment7.xml" ContentType="application/vnd.openxmlformats-officedocument.presentationml.comments+xml"/>
  <Override PartName="/ppt/slides/slide6.xml" ContentType="application/vnd.openxmlformats-officedocument.presentationml.slide+xml"/>
  <Override PartName="/ppt/notesSlides/notesSlide6.xml" ContentType="application/vnd.openxmlformats-officedocument.presentationml.notesSlide+xml"/>
  <Override PartName="/ppt/slides/slide15.xml" ContentType="application/vnd.openxmlformats-officedocument.presentationml.slide+xml"/>
  <Override PartName="/ppt/comments/comment2.xml" ContentType="application/vnd.openxmlformats-officedocument.presentationml.comments+xml"/>
  <Override PartName="/ppt/notesSlides/notesSlide15.xml" ContentType="application/vnd.openxmlformats-officedocument.presentationml.notesSlide+xml"/>
  <Override PartName="/ppt/slides/slide27.xml" ContentType="application/vnd.openxmlformats-officedocument.presentationml.slide+xml"/>
  <Override PartName="/ppt/notesSlides/notesSlide22.xml" ContentType="application/vnd.openxmlformats-officedocument.presentationml.notesSlide+xml"/>
  <Override PartName="/ppt/authors.xml" ContentType="application/vnd.ms-powerpoint.authors+xml"/>
  <Override PartName="/ppt/slides/slide5.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comments/comment3.xml" ContentType="application/vnd.openxmlformats-officedocument.presentationml.comments+xml"/>
  <Override PartName="/ppt/slides/slide23.xml" ContentType="application/vnd.openxmlformats-officedocument.presentationml.slide+xml"/>
  <Override PartName="/ppt/comments/comment6.xml" ContentType="application/vnd.openxmlformats-officedocument.presentationml.comments+xml"/>
  <Override PartName="/ppt/slides/slide26.xml" ContentType="application/vnd.openxmlformats-officedocument.presentationml.slide+xml"/>
  <Override PartName="/ppt/notesSlides/notesSlide21.xml" ContentType="application/vnd.openxmlformats-officedocument.presentationml.notesSlide+xml"/>
  <Override PartName="/ppt/comments/comment9.xml" ContentType="application/vnd.openxmlformats-officedocument.presentationml.comments+xml"/>
  <Override PartName="/ppt/slides/slide31.xml" ContentType="application/vnd.openxmlformats-officedocument.presentationml.slide+xml"/>
  <Override PartName="/ppt/notesSlides/notesSlide26.xml" ContentType="application/vnd.openxmlformats-officedocument.presentationml.notesSlide+xml"/>
  <Override PartName="/ppt/revisionInfo.xml" ContentType="application/vnd.ms-powerpoint.revisioninfo+xml"/>
  <Override PartName="/ppt/slides/slide4.xml" ContentType="application/vnd.openxmlformats-officedocument.presentationml.slide+xml"/>
  <Override PartName="/ppt/notesSlides/notesSlide4.xml" ContentType="application/vnd.openxmlformats-officedocument.presentationml.notesSlide+xml"/>
  <Override PartName="/customXml/item3.xml" ContentType="application/xml"/>
  <Override PartName="/customXml/itemProps3.xml" ContentType="application/vnd.openxmlformats-officedocument.customXmlProperties+xml"/>
  <Override PartName="/ppt/slides/slide8.xml" ContentType="application/vnd.openxmlformats-officedocument.presentationml.slide+xml"/>
  <Override PartName="/ppt/notesSlides/notesSlide8.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21.xml" ContentType="application/vnd.openxmlformats-officedocument.presentationml.slide+xml"/>
  <Override PartName="/ppt/slides/slide29.xml" ContentType="application/vnd.openxmlformats-officedocument.presentationml.slide+xml"/>
  <Override PartName="/ppt/notesSlides/notesSlide24.xml" ContentType="application/vnd.openxmlformats-officedocument.presentationml.notesSlide+xml"/>
  <Override PartName="/ppt/presProps.xml" ContentType="application/vnd.openxmlformats-officedocument.presentationml.presProps+xml"/>
  <Override PartName="/docProps/custom.xml" ContentType="application/vnd.openxmlformats-officedocument.custom-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custom-properties" Target="/docProps/custom.xml" Id="rId5" /><Relationship Type="http://schemas.openxmlformats.org/officeDocument/2006/relationships/extended-properties" Target="/docProps/app.xml" Id="rId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56" r:id="rId5"/>
    <p:sldId id="277" r:id="rId6"/>
    <p:sldId id="282" r:id="rId7"/>
    <p:sldId id="313" r:id="rId8"/>
    <p:sldId id="311" r:id="rId9"/>
    <p:sldId id="287" r:id="rId10"/>
    <p:sldId id="307" r:id="rId11"/>
    <p:sldId id="288" r:id="rId12"/>
    <p:sldId id="312" r:id="rId13"/>
    <p:sldId id="295" r:id="rId14"/>
    <p:sldId id="296" r:id="rId15"/>
    <p:sldId id="308" r:id="rId16"/>
    <p:sldId id="285" r:id="rId17"/>
    <p:sldId id="291" r:id="rId18"/>
    <p:sldId id="292" r:id="rId19"/>
    <p:sldId id="306" r:id="rId20"/>
    <p:sldId id="293" r:id="rId21"/>
    <p:sldId id="294" r:id="rId22"/>
    <p:sldId id="303" r:id="rId23"/>
    <p:sldId id="297" r:id="rId24"/>
    <p:sldId id="309" r:id="rId25"/>
    <p:sldId id="310" r:id="rId26"/>
    <p:sldId id="298" r:id="rId27"/>
    <p:sldId id="299" r:id="rId28"/>
    <p:sldId id="300" r:id="rId29"/>
    <p:sldId id="302" r:id="rId30"/>
    <p:sldId id="273" r:id="rId31"/>
    <p:sldId id="283" r:id="rId32"/>
    <p:sldId id="286" r:id="rId33"/>
    <p:sldId id="281" r:id="rId34"/>
    <p:sldId id="27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C54C1E-CA9B-AEA8-AB3B-DA76B33BD228}" name="Josie Carter" initials="JC" userId="S::jcart104@kennesaw.edu::4ffaf03d-6199-4011-930d-ab19bfb6883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aron McAleer" initials="SM" lastIdx="51" clrIdx="0">
    <p:extLst>
      <p:ext uri="{19B8F6BF-5375-455C-9EA6-DF929625EA0E}">
        <p15:presenceInfo xmlns:p15="http://schemas.microsoft.com/office/powerpoint/2012/main" userId="S::smcalee2@kennesaw.edu::45232735-1cb9-4c8c-a1f0-88d29301e7d0" providerId="AD"/>
      </p:ext>
    </p:extLst>
  </p:cmAuthor>
  <p:cmAuthor id="2" name="Anthony Matusko" initials="AM" lastIdx="2" clrIdx="1">
    <p:extLst>
      <p:ext uri="{19B8F6BF-5375-455C-9EA6-DF929625EA0E}">
        <p15:presenceInfo xmlns:p15="http://schemas.microsoft.com/office/powerpoint/2012/main" userId="S::amatusko@kennesaw.edu::999c5933-135b-45b3-9cdb-c8ce9194088a" providerId="AD"/>
      </p:ext>
    </p:extLst>
  </p:cmAuthor>
  <p:cmAuthor id="3" name="Josie Carter" initials="JC" lastIdx="9" clrIdx="2">
    <p:extLst>
      <p:ext uri="{19B8F6BF-5375-455C-9EA6-DF929625EA0E}">
        <p15:presenceInfo xmlns:p15="http://schemas.microsoft.com/office/powerpoint/2012/main" userId="S::jcart104@kennesaw.edu::4ffaf03d-6199-4011-930d-ab19bfb68832" providerId="AD"/>
      </p:ext>
    </p:extLst>
  </p:cmAuthor>
  <p:cmAuthor id="4" name="Tara Rose" initials="TR" lastIdx="3" clrIdx="3">
    <p:extLst>
      <p:ext uri="{19B8F6BF-5375-455C-9EA6-DF929625EA0E}">
        <p15:presenceInfo xmlns:p15="http://schemas.microsoft.com/office/powerpoint/2012/main" userId="S::trose@kennesaw.edu::1bc52554-9a0e-4757-8b9b-eec1442aec6d" providerId="AD"/>
      </p:ext>
    </p:extLst>
  </p:cmAuthor>
  <p:cmAuthor id="5" name="Jonathan Gilliam" initials="JG" lastIdx="1" clrIdx="4">
    <p:extLst>
      <p:ext uri="{19B8F6BF-5375-455C-9EA6-DF929625EA0E}">
        <p15:presenceInfo xmlns:p15="http://schemas.microsoft.com/office/powerpoint/2012/main" userId="S::jgilli11@kennesaw.edu::40e178ac-ca07-4606-97ce-92fabf1ca1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2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719AE3-BD06-4D40-8E3C-2E0B06245250}" v="41" dt="2025-10-09T13:18:39.7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770" autoAdjust="0"/>
  </p:normalViewPr>
  <p:slideViewPr>
    <p:cSldViewPr snapToGrid="0">
      <p:cViewPr varScale="1">
        <p:scale>
          <a:sx n="68" d="100"/>
          <a:sy n="68" d="100"/>
        </p:scale>
        <p:origin x="2196" y="72"/>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ppt/slides/slide9.xml" Id="rId13" /><Relationship Type="http://schemas.openxmlformats.org/officeDocument/2006/relationships/slide" Target="/ppt/slides/slide14.xml" Id="rId18" /><Relationship Type="http://schemas.openxmlformats.org/officeDocument/2006/relationships/slide" Target="/ppt/slides/slide22.xml" Id="rId26" /><Relationship Type="http://schemas.openxmlformats.org/officeDocument/2006/relationships/viewProps" Target="/ppt/viewProps.xml" Id="rId39" /><Relationship Type="http://schemas.openxmlformats.org/officeDocument/2006/relationships/slide" Target="/ppt/slides/slide17.xml" Id="rId21" /><Relationship Type="http://schemas.openxmlformats.org/officeDocument/2006/relationships/slide" Target="/ppt/slides/slide30.xml" Id="rId34" /><Relationship Type="http://schemas.microsoft.com/office/2016/11/relationships/changesInfo" Target="/ppt/changesInfos/changesInfo1.xml" Id="rId42" /><Relationship Type="http://schemas.openxmlformats.org/officeDocument/2006/relationships/slide" Target="/ppt/slides/slide3.xml" Id="rId7" /><Relationship Type="http://schemas.openxmlformats.org/officeDocument/2006/relationships/customXml" Target="/customXml/item2.xml" Id="rId2" /><Relationship Type="http://schemas.openxmlformats.org/officeDocument/2006/relationships/slide" Target="/ppt/slides/slide12.xml" Id="rId16" /><Relationship Type="http://schemas.openxmlformats.org/officeDocument/2006/relationships/slide" Target="/ppt/slides/slide16.xml" Id="rId20" /><Relationship Type="http://schemas.openxmlformats.org/officeDocument/2006/relationships/slide" Target="/ppt/slides/slide25.xml" Id="rId29" /><Relationship Type="http://schemas.openxmlformats.org/officeDocument/2006/relationships/tableStyles" Target="/ppt/tableStyles.xml" Id="rId41" /><Relationship Type="http://schemas.openxmlformats.org/officeDocument/2006/relationships/customXml" Target="/customXml/item1.xml" Id="rId1" /><Relationship Type="http://schemas.openxmlformats.org/officeDocument/2006/relationships/slide" Target="/ppt/slides/slide2.xml" Id="rId6" /><Relationship Type="http://schemas.openxmlformats.org/officeDocument/2006/relationships/slide" Target="/ppt/slides/slide7.xml" Id="rId11" /><Relationship Type="http://schemas.openxmlformats.org/officeDocument/2006/relationships/slide" Target="/ppt/slides/slide20.xml" Id="rId24" /><Relationship Type="http://schemas.openxmlformats.org/officeDocument/2006/relationships/slide" Target="/ppt/slides/slide28.xml" Id="rId32" /><Relationship Type="http://schemas.openxmlformats.org/officeDocument/2006/relationships/commentAuthors" Target="/ppt/commentAuthors.xml" Id="rId37" /><Relationship Type="http://schemas.openxmlformats.org/officeDocument/2006/relationships/theme" Target="/ppt/theme/theme1.xml" Id="rId40" /><Relationship Type="http://schemas.openxmlformats.org/officeDocument/2006/relationships/slide" Target="/ppt/slides/slide1.xml" Id="rId5" /><Relationship Type="http://schemas.openxmlformats.org/officeDocument/2006/relationships/slide" Target="/ppt/slides/slide11.xml" Id="rId15" /><Relationship Type="http://schemas.openxmlformats.org/officeDocument/2006/relationships/slide" Target="/ppt/slides/slide19.xml" Id="rId23" /><Relationship Type="http://schemas.openxmlformats.org/officeDocument/2006/relationships/slide" Target="/ppt/slides/slide24.xml" Id="rId28" /><Relationship Type="http://schemas.openxmlformats.org/officeDocument/2006/relationships/notesMaster" Target="/ppt/notesMasters/notesMaster1.xml" Id="rId36" /><Relationship Type="http://schemas.openxmlformats.org/officeDocument/2006/relationships/slide" Target="/ppt/slides/slide6.xml" Id="rId10" /><Relationship Type="http://schemas.openxmlformats.org/officeDocument/2006/relationships/slide" Target="/ppt/slides/slide15.xml" Id="rId19" /><Relationship Type="http://schemas.openxmlformats.org/officeDocument/2006/relationships/slide" Target="/ppt/slides/slide27.xml" Id="rId31" /><Relationship Type="http://schemas.microsoft.com/office/2018/10/relationships/authors" Target="/ppt/authors.xml" Id="rId44" /><Relationship Type="http://schemas.openxmlformats.org/officeDocument/2006/relationships/slideMaster" Target="/ppt/slideMasters/slideMaster1.xml" Id="rId4" /><Relationship Type="http://schemas.openxmlformats.org/officeDocument/2006/relationships/slide" Target="/ppt/slides/slide5.xml" Id="rId9" /><Relationship Type="http://schemas.openxmlformats.org/officeDocument/2006/relationships/slide" Target="/ppt/slides/slide10.xml" Id="rId14" /><Relationship Type="http://schemas.openxmlformats.org/officeDocument/2006/relationships/slide" Target="/ppt/slides/slide18.xml" Id="rId22" /><Relationship Type="http://schemas.openxmlformats.org/officeDocument/2006/relationships/slide" Target="/ppt/slides/slide23.xml" Id="rId27" /><Relationship Type="http://schemas.openxmlformats.org/officeDocument/2006/relationships/slide" Target="/ppt/slides/slide26.xml" Id="rId30" /><Relationship Type="http://schemas.openxmlformats.org/officeDocument/2006/relationships/slide" Target="/ppt/slides/slide31.xml" Id="rId35" /><Relationship Type="http://schemas.microsoft.com/office/2015/10/relationships/revisionInfo" Target="/ppt/revisionInfo.xml" Id="rId43" /><Relationship Type="http://schemas.openxmlformats.org/officeDocument/2006/relationships/slide" Target="/ppt/slides/slide4.xml" Id="rId8" /><Relationship Type="http://schemas.openxmlformats.org/officeDocument/2006/relationships/customXml" Target="/customXml/item3.xml" Id="rId3" /><Relationship Type="http://schemas.openxmlformats.org/officeDocument/2006/relationships/slide" Target="/ppt/slides/slide8.xml" Id="rId12" /><Relationship Type="http://schemas.openxmlformats.org/officeDocument/2006/relationships/slide" Target="/ppt/slides/slide13.xml" Id="rId17" /><Relationship Type="http://schemas.openxmlformats.org/officeDocument/2006/relationships/slide" Target="/ppt/slides/slide21.xml" Id="rId25" /><Relationship Type="http://schemas.openxmlformats.org/officeDocument/2006/relationships/slide" Target="/ppt/slides/slide29.xml" Id="rId33" /><Relationship Type="http://schemas.openxmlformats.org/officeDocument/2006/relationships/presProps" Target="/ppt/presProps.xml" Id="rId38"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ie Carter" userId="S::jcart104@kennesaw.edu::4ffaf03d-6199-4011-930d-ab19bfb68832" providerId="AD" clId="Web-{176C1C2D-DEA9-071B-70AB-472C2E74675C}"/>
    <pc:docChg chg="modSld">
      <pc:chgData name="Josie Carter" userId="S::jcart104@kennesaw.edu::4ffaf03d-6199-4011-930d-ab19bfb68832" providerId="AD" clId="Web-{176C1C2D-DEA9-071B-70AB-472C2E74675C}" dt="2025-09-29T16:29:35.169" v="9" actId="20577"/>
      <pc:docMkLst>
        <pc:docMk/>
      </pc:docMkLst>
      <pc:sldChg chg="modSp">
        <pc:chgData name="Josie Carter" userId="S::jcart104@kennesaw.edu::4ffaf03d-6199-4011-930d-ab19bfb68832" providerId="AD" clId="Web-{176C1C2D-DEA9-071B-70AB-472C2E74675C}" dt="2025-09-29T16:29:35.169" v="9" actId="20577"/>
        <pc:sldMkLst>
          <pc:docMk/>
          <pc:sldMk cId="137252620" sldId="297"/>
        </pc:sldMkLst>
        <pc:spChg chg="mod">
          <ac:chgData name="Josie Carter" userId="S::jcart104@kennesaw.edu::4ffaf03d-6199-4011-930d-ab19bfb68832" providerId="AD" clId="Web-{176C1C2D-DEA9-071B-70AB-472C2E74675C}" dt="2025-09-29T16:29:35.169" v="9" actId="20577"/>
          <ac:spMkLst>
            <pc:docMk/>
            <pc:sldMk cId="137252620" sldId="297"/>
            <ac:spMk id="3" creationId="{8DF54628-D8CE-7459-C6EA-8985629CC5B8}"/>
          </ac:spMkLst>
        </pc:spChg>
        <pc:picChg chg="mod">
          <ac:chgData name="Josie Carter" userId="S::jcart104@kennesaw.edu::4ffaf03d-6199-4011-930d-ab19bfb68832" providerId="AD" clId="Web-{176C1C2D-DEA9-071B-70AB-472C2E74675C}" dt="2025-09-29T16:28:46.152" v="0" actId="1076"/>
          <ac:picMkLst>
            <pc:docMk/>
            <pc:sldMk cId="137252620" sldId="297"/>
            <ac:picMk id="5" creationId="{E321F659-9CD7-270D-80B8-9555BDA4CD33}"/>
          </ac:picMkLst>
        </pc:picChg>
      </pc:sldChg>
    </pc:docChg>
  </pc:docChgLst>
  <pc:docChgLst>
    <pc:chgData name="Josie Carter" userId="S::jcart104@kennesaw.edu::4ffaf03d-6199-4011-930d-ab19bfb68832" providerId="AD" clId="Web-{F11A2DFC-C4C5-DCE6-A195-AE1B548ADE47}"/>
    <pc:docChg chg="modSld">
      <pc:chgData name="Josie Carter" userId="S::jcart104@kennesaw.edu::4ffaf03d-6199-4011-930d-ab19bfb68832" providerId="AD" clId="Web-{F11A2DFC-C4C5-DCE6-A195-AE1B548ADE47}" dt="2025-09-29T13:20:02.253" v="97" actId="20577"/>
      <pc:docMkLst>
        <pc:docMk/>
      </pc:docMkLst>
      <pc:sldChg chg="modSp">
        <pc:chgData name="Josie Carter" userId="S::jcart104@kennesaw.edu::4ffaf03d-6199-4011-930d-ab19bfb68832" providerId="AD" clId="Web-{F11A2DFC-C4C5-DCE6-A195-AE1B548ADE47}" dt="2025-09-29T13:15:42.623" v="49" actId="20577"/>
        <pc:sldMkLst>
          <pc:docMk/>
          <pc:sldMk cId="874981882" sldId="294"/>
        </pc:sldMkLst>
        <pc:spChg chg="mod">
          <ac:chgData name="Josie Carter" userId="S::jcart104@kennesaw.edu::4ffaf03d-6199-4011-930d-ab19bfb68832" providerId="AD" clId="Web-{F11A2DFC-C4C5-DCE6-A195-AE1B548ADE47}" dt="2025-09-29T13:15:42.623" v="49" actId="20577"/>
          <ac:spMkLst>
            <pc:docMk/>
            <pc:sldMk cId="874981882" sldId="294"/>
            <ac:spMk id="3" creationId="{0E666CF9-7A36-DF88-4F5F-052FFDEC4C3B}"/>
          </ac:spMkLst>
        </pc:spChg>
      </pc:sldChg>
      <pc:sldChg chg="modSp">
        <pc:chgData name="Josie Carter" userId="S::jcart104@kennesaw.edu::4ffaf03d-6199-4011-930d-ab19bfb68832" providerId="AD" clId="Web-{F11A2DFC-C4C5-DCE6-A195-AE1B548ADE47}" dt="2025-09-29T13:20:02.253" v="97" actId="20577"/>
        <pc:sldMkLst>
          <pc:docMk/>
          <pc:sldMk cId="1293850561" sldId="303"/>
        </pc:sldMkLst>
        <pc:spChg chg="mod">
          <ac:chgData name="Josie Carter" userId="S::jcart104@kennesaw.edu::4ffaf03d-6199-4011-930d-ab19bfb68832" providerId="AD" clId="Web-{F11A2DFC-C4C5-DCE6-A195-AE1B548ADE47}" dt="2025-09-29T13:20:02.253" v="97" actId="20577"/>
          <ac:spMkLst>
            <pc:docMk/>
            <pc:sldMk cId="1293850561" sldId="303"/>
            <ac:spMk id="3" creationId="{DD4586DC-E257-8802-C401-7CC28D40CC96}"/>
          </ac:spMkLst>
        </pc:spChg>
        <pc:picChg chg="mod">
          <ac:chgData name="Josie Carter" userId="S::jcart104@kennesaw.edu::4ffaf03d-6199-4011-930d-ab19bfb68832" providerId="AD" clId="Web-{F11A2DFC-C4C5-DCE6-A195-AE1B548ADE47}" dt="2025-09-29T13:18:53.330" v="68" actId="14100"/>
          <ac:picMkLst>
            <pc:docMk/>
            <pc:sldMk cId="1293850561" sldId="303"/>
            <ac:picMk id="5" creationId="{6F26CFED-5D4E-0636-0737-B0F0594F6321}"/>
          </ac:picMkLst>
        </pc:picChg>
        <pc:picChg chg="mod">
          <ac:chgData name="Josie Carter" userId="S::jcart104@kennesaw.edu::4ffaf03d-6199-4011-930d-ab19bfb68832" providerId="AD" clId="Web-{F11A2DFC-C4C5-DCE6-A195-AE1B548ADE47}" dt="2025-09-29T13:18:57.267" v="69" actId="14100"/>
          <ac:picMkLst>
            <pc:docMk/>
            <pc:sldMk cId="1293850561" sldId="303"/>
            <ac:picMk id="8" creationId="{F7C94EDE-2AD1-B2BB-CB96-F762BB06058C}"/>
          </ac:picMkLst>
        </pc:picChg>
      </pc:sldChg>
    </pc:docChg>
  </pc:docChgLst>
  <pc:docChgLst>
    <pc:chgData name="Josie Carter" userId="S::jcart104@kennesaw.edu::4ffaf03d-6199-4011-930d-ab19bfb68832" providerId="AD" clId="Web-{C501547F-F338-5434-ADB7-1D6E2A16CC9D}"/>
    <pc:docChg chg="addSld modSld">
      <pc:chgData name="Josie Carter" userId="S::jcart104@kennesaw.edu::4ffaf03d-6199-4011-930d-ab19bfb68832" providerId="AD" clId="Web-{C501547F-F338-5434-ADB7-1D6E2A16CC9D}" dt="2025-09-24T18:49:06.655" v="1971" actId="20577"/>
      <pc:docMkLst>
        <pc:docMk/>
      </pc:docMkLst>
      <pc:sldChg chg="modSp">
        <pc:chgData name="Josie Carter" userId="S::jcart104@kennesaw.edu::4ffaf03d-6199-4011-930d-ab19bfb68832" providerId="AD" clId="Web-{C501547F-F338-5434-ADB7-1D6E2A16CC9D}" dt="2025-09-24T17:27:08.055" v="361" actId="1076"/>
        <pc:sldMkLst>
          <pc:docMk/>
          <pc:sldMk cId="4229591212" sldId="291"/>
        </pc:sldMkLst>
        <pc:spChg chg="mod">
          <ac:chgData name="Josie Carter" userId="S::jcart104@kennesaw.edu::4ffaf03d-6199-4011-930d-ab19bfb68832" providerId="AD" clId="Web-{C501547F-F338-5434-ADB7-1D6E2A16CC9D}" dt="2025-09-24T17:22:47.754" v="7" actId="20577"/>
          <ac:spMkLst>
            <pc:docMk/>
            <pc:sldMk cId="4229591212" sldId="291"/>
            <ac:spMk id="2" creationId="{D43BBC41-7C83-3968-1FF6-8BB115A8B654}"/>
          </ac:spMkLst>
        </pc:spChg>
        <pc:spChg chg="mod">
          <ac:chgData name="Josie Carter" userId="S::jcart104@kennesaw.edu::4ffaf03d-6199-4011-930d-ab19bfb68832" providerId="AD" clId="Web-{C501547F-F338-5434-ADB7-1D6E2A16CC9D}" dt="2025-09-24T17:27:08.055" v="361" actId="1076"/>
          <ac:spMkLst>
            <pc:docMk/>
            <pc:sldMk cId="4229591212" sldId="291"/>
            <ac:spMk id="3" creationId="{82753461-C16A-74BE-4409-7EF238A59775}"/>
          </ac:spMkLst>
        </pc:spChg>
      </pc:sldChg>
      <pc:sldChg chg="modSp">
        <pc:chgData name="Josie Carter" userId="S::jcart104@kennesaw.edu::4ffaf03d-6199-4011-930d-ab19bfb68832" providerId="AD" clId="Web-{C501547F-F338-5434-ADB7-1D6E2A16CC9D}" dt="2025-09-24T17:30:43.308" v="665" actId="1076"/>
        <pc:sldMkLst>
          <pc:docMk/>
          <pc:sldMk cId="3072322911" sldId="292"/>
        </pc:sldMkLst>
        <pc:spChg chg="mod">
          <ac:chgData name="Josie Carter" userId="S::jcart104@kennesaw.edu::4ffaf03d-6199-4011-930d-ab19bfb68832" providerId="AD" clId="Web-{C501547F-F338-5434-ADB7-1D6E2A16CC9D}" dt="2025-09-24T17:27:25.352" v="371" actId="20577"/>
          <ac:spMkLst>
            <pc:docMk/>
            <pc:sldMk cId="3072322911" sldId="292"/>
            <ac:spMk id="2" creationId="{34F2F5E7-6693-6D22-E737-B460601B5026}"/>
          </ac:spMkLst>
        </pc:spChg>
        <pc:spChg chg="mod">
          <ac:chgData name="Josie Carter" userId="S::jcart104@kennesaw.edu::4ffaf03d-6199-4011-930d-ab19bfb68832" providerId="AD" clId="Web-{C501547F-F338-5434-ADB7-1D6E2A16CC9D}" dt="2025-09-24T17:30:43.308" v="665" actId="1076"/>
          <ac:spMkLst>
            <pc:docMk/>
            <pc:sldMk cId="3072322911" sldId="292"/>
            <ac:spMk id="3" creationId="{BC536C2A-2927-ABCB-19A0-F694400E88DC}"/>
          </ac:spMkLst>
        </pc:spChg>
      </pc:sldChg>
      <pc:sldChg chg="modSp">
        <pc:chgData name="Josie Carter" userId="S::jcart104@kennesaw.edu::4ffaf03d-6199-4011-930d-ab19bfb68832" providerId="AD" clId="Web-{C501547F-F338-5434-ADB7-1D6E2A16CC9D}" dt="2025-09-24T17:36:11.643" v="992" actId="1076"/>
        <pc:sldMkLst>
          <pc:docMk/>
          <pc:sldMk cId="1822879177" sldId="293"/>
        </pc:sldMkLst>
        <pc:spChg chg="mod">
          <ac:chgData name="Josie Carter" userId="S::jcart104@kennesaw.edu::4ffaf03d-6199-4011-930d-ab19bfb68832" providerId="AD" clId="Web-{C501547F-F338-5434-ADB7-1D6E2A16CC9D}" dt="2025-09-24T17:31:02.605" v="691" actId="20577"/>
          <ac:spMkLst>
            <pc:docMk/>
            <pc:sldMk cId="1822879177" sldId="293"/>
            <ac:spMk id="2" creationId="{935A60BD-1A6B-2116-574C-49DF46B8F082}"/>
          </ac:spMkLst>
        </pc:spChg>
        <pc:spChg chg="mod">
          <ac:chgData name="Josie Carter" userId="S::jcart104@kennesaw.edu::4ffaf03d-6199-4011-930d-ab19bfb68832" providerId="AD" clId="Web-{C501547F-F338-5434-ADB7-1D6E2A16CC9D}" dt="2025-09-24T17:36:11.643" v="992" actId="1076"/>
          <ac:spMkLst>
            <pc:docMk/>
            <pc:sldMk cId="1822879177" sldId="293"/>
            <ac:spMk id="3" creationId="{89B4A69B-481F-A86E-8C41-05D8AF3DB85D}"/>
          </ac:spMkLst>
        </pc:spChg>
      </pc:sldChg>
      <pc:sldChg chg="modSp modNotes">
        <pc:chgData name="Josie Carter" userId="S::jcart104@kennesaw.edu::4ffaf03d-6199-4011-930d-ab19bfb68832" providerId="AD" clId="Web-{C501547F-F338-5434-ADB7-1D6E2A16CC9D}" dt="2025-09-24T18:32:23.893" v="1632"/>
        <pc:sldMkLst>
          <pc:docMk/>
          <pc:sldMk cId="874981882" sldId="294"/>
        </pc:sldMkLst>
        <pc:spChg chg="mod">
          <ac:chgData name="Josie Carter" userId="S::jcart104@kennesaw.edu::4ffaf03d-6199-4011-930d-ab19bfb68832" providerId="AD" clId="Web-{C501547F-F338-5434-ADB7-1D6E2A16CC9D}" dt="2025-09-24T17:36:35.863" v="1017" actId="20577"/>
          <ac:spMkLst>
            <pc:docMk/>
            <pc:sldMk cId="874981882" sldId="294"/>
            <ac:spMk id="2" creationId="{6162FE19-0A38-3F0B-EC47-CF07FA6D503E}"/>
          </ac:spMkLst>
        </pc:spChg>
        <pc:spChg chg="mod">
          <ac:chgData name="Josie Carter" userId="S::jcart104@kennesaw.edu::4ffaf03d-6199-4011-930d-ab19bfb68832" providerId="AD" clId="Web-{C501547F-F338-5434-ADB7-1D6E2A16CC9D}" dt="2025-09-24T18:30:12.921" v="1597" actId="20577"/>
          <ac:spMkLst>
            <pc:docMk/>
            <pc:sldMk cId="874981882" sldId="294"/>
            <ac:spMk id="3" creationId="{0E666CF9-7A36-DF88-4F5F-052FFDEC4C3B}"/>
          </ac:spMkLst>
        </pc:spChg>
      </pc:sldChg>
      <pc:sldChg chg="modSp new">
        <pc:chgData name="Josie Carter" userId="S::jcart104@kennesaw.edu::4ffaf03d-6199-4011-930d-ab19bfb68832" providerId="AD" clId="Web-{C501547F-F338-5434-ADB7-1D6E2A16CC9D}" dt="2025-09-24T18:49:06.655" v="1971" actId="20577"/>
        <pc:sldMkLst>
          <pc:docMk/>
          <pc:sldMk cId="137252620" sldId="297"/>
        </pc:sldMkLst>
        <pc:spChg chg="mod">
          <ac:chgData name="Josie Carter" userId="S::jcart104@kennesaw.edu::4ffaf03d-6199-4011-930d-ab19bfb68832" providerId="AD" clId="Web-{C501547F-F338-5434-ADB7-1D6E2A16CC9D}" dt="2025-09-24T18:34:04.926" v="1644" actId="20577"/>
          <ac:spMkLst>
            <pc:docMk/>
            <pc:sldMk cId="137252620" sldId="297"/>
            <ac:spMk id="2" creationId="{F54E8DDA-12B0-A25E-D96B-A173DA9D6835}"/>
          </ac:spMkLst>
        </pc:spChg>
        <pc:spChg chg="mod">
          <ac:chgData name="Josie Carter" userId="S::jcart104@kennesaw.edu::4ffaf03d-6199-4011-930d-ab19bfb68832" providerId="AD" clId="Web-{C501547F-F338-5434-ADB7-1D6E2A16CC9D}" dt="2025-09-24T18:49:06.655" v="1971" actId="20577"/>
          <ac:spMkLst>
            <pc:docMk/>
            <pc:sldMk cId="137252620" sldId="297"/>
            <ac:spMk id="3" creationId="{8DF54628-D8CE-7459-C6EA-8985629CC5B8}"/>
          </ac:spMkLst>
        </pc:spChg>
      </pc:sldChg>
    </pc:docChg>
  </pc:docChgLst>
  <pc:docChgLst>
    <pc:chgData name="Joseph Lacy" userId="S::jlacy14@kennesaw.edu::e2afe781-9ea1-4161-ab31-47ff9ffb9dc2" providerId="AD" clId="Web-{A57C89C5-3C9E-42AE-90BF-00280840B17A}"/>
    <pc:docChg chg="addSld delSld modSld">
      <pc:chgData name="Joseph Lacy" userId="S::jlacy14@kennesaw.edu::e2afe781-9ea1-4161-ab31-47ff9ffb9dc2" providerId="AD" clId="Web-{A57C89C5-3C9E-42AE-90BF-00280840B17A}" dt="2025-10-01T21:02:42.081" v="1586" actId="20577"/>
      <pc:docMkLst>
        <pc:docMk/>
      </pc:docMkLst>
      <pc:sldChg chg="modSp">
        <pc:chgData name="Joseph Lacy" userId="S::jlacy14@kennesaw.edu::e2afe781-9ea1-4161-ab31-47ff9ffb9dc2" providerId="AD" clId="Web-{A57C89C5-3C9E-42AE-90BF-00280840B17A}" dt="2025-10-01T20:13:22.915" v="465" actId="20577"/>
        <pc:sldMkLst>
          <pc:docMk/>
          <pc:sldMk cId="2812277111" sldId="287"/>
        </pc:sldMkLst>
        <pc:spChg chg="mod">
          <ac:chgData name="Joseph Lacy" userId="S::jlacy14@kennesaw.edu::e2afe781-9ea1-4161-ab31-47ff9ffb9dc2" providerId="AD" clId="Web-{A57C89C5-3C9E-42AE-90BF-00280840B17A}" dt="2025-10-01T20:13:22.915" v="465" actId="20577"/>
          <ac:spMkLst>
            <pc:docMk/>
            <pc:sldMk cId="2812277111" sldId="287"/>
            <ac:spMk id="3" creationId="{BF48A147-F284-ED2A-8A87-9371ECB77503}"/>
          </ac:spMkLst>
        </pc:spChg>
      </pc:sldChg>
      <pc:sldChg chg="modSp">
        <pc:chgData name="Joseph Lacy" userId="S::jlacy14@kennesaw.edu::e2afe781-9ea1-4161-ab31-47ff9ffb9dc2" providerId="AD" clId="Web-{A57C89C5-3C9E-42AE-90BF-00280840B17A}" dt="2025-10-01T20:43:25.374" v="1016" actId="20577"/>
        <pc:sldMkLst>
          <pc:docMk/>
          <pc:sldMk cId="2340231118" sldId="288"/>
        </pc:sldMkLst>
        <pc:spChg chg="mod">
          <ac:chgData name="Joseph Lacy" userId="S::jlacy14@kennesaw.edu::e2afe781-9ea1-4161-ab31-47ff9ffb9dc2" providerId="AD" clId="Web-{A57C89C5-3C9E-42AE-90BF-00280840B17A}" dt="2025-10-01T20:43:25.374" v="1016" actId="20577"/>
          <ac:spMkLst>
            <pc:docMk/>
            <pc:sldMk cId="2340231118" sldId="288"/>
            <ac:spMk id="3" creationId="{C89AFC43-DBB9-203B-9AD6-13ACBEE9C9F9}"/>
          </ac:spMkLst>
        </pc:spChg>
      </pc:sldChg>
      <pc:sldChg chg="del">
        <pc:chgData name="Joseph Lacy" userId="S::jlacy14@kennesaw.edu::e2afe781-9ea1-4161-ab31-47ff9ffb9dc2" providerId="AD" clId="Web-{A57C89C5-3C9E-42AE-90BF-00280840B17A}" dt="2025-10-01T20:37:17.427" v="992"/>
        <pc:sldMkLst>
          <pc:docMk/>
          <pc:sldMk cId="258347474" sldId="289"/>
        </pc:sldMkLst>
      </pc:sldChg>
      <pc:sldChg chg="modSp">
        <pc:chgData name="Joseph Lacy" userId="S::jlacy14@kennesaw.edu::e2afe781-9ea1-4161-ab31-47ff9ffb9dc2" providerId="AD" clId="Web-{A57C89C5-3C9E-42AE-90BF-00280840B17A}" dt="2025-10-01T20:53:52.333" v="1324" actId="20577"/>
        <pc:sldMkLst>
          <pc:docMk/>
          <pc:sldMk cId="3255325768" sldId="290"/>
        </pc:sldMkLst>
      </pc:sldChg>
      <pc:sldChg chg="modSp">
        <pc:chgData name="Joseph Lacy" userId="S::jlacy14@kennesaw.edu::e2afe781-9ea1-4161-ab31-47ff9ffb9dc2" providerId="AD" clId="Web-{A57C89C5-3C9E-42AE-90BF-00280840B17A}" dt="2025-10-01T21:02:42.081" v="1586" actId="20577"/>
        <pc:sldMkLst>
          <pc:docMk/>
          <pc:sldMk cId="1975030454" sldId="295"/>
        </pc:sldMkLst>
        <pc:spChg chg="mod">
          <ac:chgData name="Joseph Lacy" userId="S::jlacy14@kennesaw.edu::e2afe781-9ea1-4161-ab31-47ff9ffb9dc2" providerId="AD" clId="Web-{A57C89C5-3C9E-42AE-90BF-00280840B17A}" dt="2025-10-01T21:02:42.081" v="1586" actId="20577"/>
          <ac:spMkLst>
            <pc:docMk/>
            <pc:sldMk cId="1975030454" sldId="295"/>
            <ac:spMk id="3" creationId="{B2BBF504-C05B-AC73-527D-408264CA4B81}"/>
          </ac:spMkLst>
        </pc:spChg>
      </pc:sldChg>
      <pc:sldChg chg="addSp modSp">
        <pc:chgData name="Joseph Lacy" userId="S::jlacy14@kennesaw.edu::e2afe781-9ea1-4161-ab31-47ff9ffb9dc2" providerId="AD" clId="Web-{A57C89C5-3C9E-42AE-90BF-00280840B17A}" dt="2025-10-01T19:59:59.711" v="168"/>
        <pc:sldMkLst>
          <pc:docMk/>
          <pc:sldMk cId="1546764144" sldId="296"/>
        </pc:sldMkLst>
        <pc:spChg chg="mod">
          <ac:chgData name="Joseph Lacy" userId="S::jlacy14@kennesaw.edu::e2afe781-9ea1-4161-ab31-47ff9ffb9dc2" providerId="AD" clId="Web-{A57C89C5-3C9E-42AE-90BF-00280840B17A}" dt="2025-10-01T19:58:01.485" v="156" actId="20577"/>
          <ac:spMkLst>
            <pc:docMk/>
            <pc:sldMk cId="1546764144" sldId="296"/>
            <ac:spMk id="3" creationId="{93767A22-5DA2-84D0-F8BE-CF807236B8FA}"/>
          </ac:spMkLst>
        </pc:spChg>
      </pc:sldChg>
      <pc:sldChg chg="modSp">
        <pc:chgData name="Joseph Lacy" userId="S::jlacy14@kennesaw.edu::e2afe781-9ea1-4161-ab31-47ff9ffb9dc2" providerId="AD" clId="Web-{A57C89C5-3C9E-42AE-90BF-00280840B17A}" dt="2025-10-01T19:46:14.861" v="61" actId="20577"/>
        <pc:sldMkLst>
          <pc:docMk/>
          <pc:sldMk cId="4221066810" sldId="301"/>
        </pc:sldMkLst>
      </pc:sldChg>
      <pc:sldChg chg="delSp modSp">
        <pc:chgData name="Joseph Lacy" userId="S::jlacy14@kennesaw.edu::e2afe781-9ea1-4161-ab31-47ff9ffb9dc2" providerId="AD" clId="Web-{A57C89C5-3C9E-42AE-90BF-00280840B17A}" dt="2025-10-01T19:48:46.631" v="127"/>
        <pc:sldMkLst>
          <pc:docMk/>
          <pc:sldMk cId="4068961628" sldId="307"/>
        </pc:sldMkLst>
        <pc:spChg chg="mod">
          <ac:chgData name="Joseph Lacy" userId="S::jlacy14@kennesaw.edu::e2afe781-9ea1-4161-ab31-47ff9ffb9dc2" providerId="AD" clId="Web-{A57C89C5-3C9E-42AE-90BF-00280840B17A}" dt="2025-10-01T19:48:20.849" v="122" actId="20577"/>
          <ac:spMkLst>
            <pc:docMk/>
            <pc:sldMk cId="4068961628" sldId="307"/>
            <ac:spMk id="2" creationId="{9AD112CF-A19D-A478-EDCF-63E7B97DFA69}"/>
          </ac:spMkLst>
        </pc:spChg>
        <pc:graphicFrameChg chg="mod modGraphic">
          <ac:chgData name="Joseph Lacy" userId="S::jlacy14@kennesaw.edu::e2afe781-9ea1-4161-ab31-47ff9ffb9dc2" providerId="AD" clId="Web-{A57C89C5-3C9E-42AE-90BF-00280840B17A}" dt="2025-10-01T19:48:46.631" v="127"/>
          <ac:graphicFrameMkLst>
            <pc:docMk/>
            <pc:sldMk cId="4068961628" sldId="307"/>
            <ac:graphicFrameMk id="4" creationId="{3DEDBB27-D7ED-CCAC-D6B9-0F19CD16B220}"/>
          </ac:graphicFrameMkLst>
        </pc:graphicFrameChg>
      </pc:sldChg>
      <pc:sldChg chg="modSp">
        <pc:chgData name="Joseph Lacy" userId="S::jlacy14@kennesaw.edu::e2afe781-9ea1-4161-ab31-47ff9ffb9dc2" providerId="AD" clId="Web-{A57C89C5-3C9E-42AE-90BF-00280840B17A}" dt="2025-10-01T20:00:25.478" v="170" actId="20577"/>
        <pc:sldMkLst>
          <pc:docMk/>
          <pc:sldMk cId="4228251996" sldId="308"/>
        </pc:sldMkLst>
        <pc:spChg chg="mod">
          <ac:chgData name="Joseph Lacy" userId="S::jlacy14@kennesaw.edu::e2afe781-9ea1-4161-ab31-47ff9ffb9dc2" providerId="AD" clId="Web-{A57C89C5-3C9E-42AE-90BF-00280840B17A}" dt="2025-10-01T20:00:25.478" v="170" actId="20577"/>
          <ac:spMkLst>
            <pc:docMk/>
            <pc:sldMk cId="4228251996" sldId="308"/>
            <ac:spMk id="3" creationId="{438D3922-2E22-DA90-E4E0-2836E21E00B7}"/>
          </ac:spMkLst>
        </pc:spChg>
      </pc:sldChg>
      <pc:sldChg chg="modSp add replId">
        <pc:chgData name="Joseph Lacy" userId="S::jlacy14@kennesaw.edu::e2afe781-9ea1-4161-ab31-47ff9ffb9dc2" providerId="AD" clId="Web-{A57C89C5-3C9E-42AE-90BF-00280840B17A}" dt="2025-10-01T20:36:24.268" v="991" actId="20577"/>
        <pc:sldMkLst>
          <pc:docMk/>
          <pc:sldMk cId="1624791623" sldId="311"/>
        </pc:sldMkLst>
        <pc:spChg chg="mod">
          <ac:chgData name="Joseph Lacy" userId="S::jlacy14@kennesaw.edu::e2afe781-9ea1-4161-ab31-47ff9ffb9dc2" providerId="AD" clId="Web-{A57C89C5-3C9E-42AE-90BF-00280840B17A}" dt="2025-10-01T20:01:53.171" v="182" actId="20577"/>
          <ac:spMkLst>
            <pc:docMk/>
            <pc:sldMk cId="1624791623" sldId="311"/>
            <ac:spMk id="2" creationId="{45D024FB-1618-0924-4BC4-0C96BCC16A8E}"/>
          </ac:spMkLst>
        </pc:spChg>
        <pc:spChg chg="mod">
          <ac:chgData name="Joseph Lacy" userId="S::jlacy14@kennesaw.edu::e2afe781-9ea1-4161-ab31-47ff9ffb9dc2" providerId="AD" clId="Web-{A57C89C5-3C9E-42AE-90BF-00280840B17A}" dt="2025-10-01T20:36:24.268" v="991" actId="20577"/>
          <ac:spMkLst>
            <pc:docMk/>
            <pc:sldMk cId="1624791623" sldId="311"/>
            <ac:spMk id="3" creationId="{8DB26751-E43D-4640-5420-5164D19DC80F}"/>
          </ac:spMkLst>
        </pc:spChg>
      </pc:sldChg>
    </pc:docChg>
  </pc:docChgLst>
  <pc:docChgLst>
    <pc:chgData name="Josie Carter" userId="S::jcart104@kennesaw.edu::4ffaf03d-6199-4011-930d-ab19bfb68832" providerId="AD" clId="Web-{AC221886-E29B-15C9-DDDB-B4EA5A3F59AF}"/>
    <pc:docChg chg="modSld">
      <pc:chgData name="Josie Carter" userId="S::jcart104@kennesaw.edu::4ffaf03d-6199-4011-930d-ab19bfb68832" providerId="AD" clId="Web-{AC221886-E29B-15C9-DDDB-B4EA5A3F59AF}" dt="2025-09-25T18:48:59.902" v="380" actId="1076"/>
      <pc:docMkLst>
        <pc:docMk/>
      </pc:docMkLst>
      <pc:sldChg chg="addSp modSp">
        <pc:chgData name="Josie Carter" userId="S::jcart104@kennesaw.edu::4ffaf03d-6199-4011-930d-ab19bfb68832" providerId="AD" clId="Web-{AC221886-E29B-15C9-DDDB-B4EA5A3F59AF}" dt="2025-09-25T18:48:59.902" v="380" actId="1076"/>
        <pc:sldMkLst>
          <pc:docMk/>
          <pc:sldMk cId="3233752771" sldId="298"/>
        </pc:sldMkLst>
        <pc:spChg chg="mod">
          <ac:chgData name="Josie Carter" userId="S::jcart104@kennesaw.edu::4ffaf03d-6199-4011-930d-ab19bfb68832" providerId="AD" clId="Web-{AC221886-E29B-15C9-DDDB-B4EA5A3F59AF}" dt="2025-09-25T18:43:07.112" v="356" actId="20577"/>
          <ac:spMkLst>
            <pc:docMk/>
            <pc:sldMk cId="3233752771" sldId="298"/>
            <ac:spMk id="2" creationId="{5C59E7E6-BB1F-C633-A2D9-0B1307F55EAE}"/>
          </ac:spMkLst>
        </pc:spChg>
        <pc:picChg chg="add mod modCrop">
          <ac:chgData name="Josie Carter" userId="S::jcart104@kennesaw.edu::4ffaf03d-6199-4011-930d-ab19bfb68832" providerId="AD" clId="Web-{AC221886-E29B-15C9-DDDB-B4EA5A3F59AF}" dt="2025-09-25T18:48:59.902" v="380" actId="1076"/>
          <ac:picMkLst>
            <pc:docMk/>
            <pc:sldMk cId="3233752771" sldId="298"/>
            <ac:picMk id="3" creationId="{CA84637A-CEAB-20E3-16BA-529BB4DFD4D5}"/>
          </ac:picMkLst>
        </pc:picChg>
        <pc:picChg chg="add mod modCrop">
          <ac:chgData name="Josie Carter" userId="S::jcart104@kennesaw.edu::4ffaf03d-6199-4011-930d-ab19bfb68832" providerId="AD" clId="Web-{AC221886-E29B-15C9-DDDB-B4EA5A3F59AF}" dt="2025-09-25T18:48:31.293" v="375" actId="1076"/>
          <ac:picMkLst>
            <pc:docMk/>
            <pc:sldMk cId="3233752771" sldId="298"/>
            <ac:picMk id="4" creationId="{37758A72-551A-355C-61A1-96557455BFE6}"/>
          </ac:picMkLst>
        </pc:picChg>
      </pc:sldChg>
      <pc:sldChg chg="addSp modSp">
        <pc:chgData name="Josie Carter" userId="S::jcart104@kennesaw.edu::4ffaf03d-6199-4011-930d-ab19bfb68832" providerId="AD" clId="Web-{AC221886-E29B-15C9-DDDB-B4EA5A3F59AF}" dt="2025-09-25T18:04:20.980" v="104" actId="14100"/>
        <pc:sldMkLst>
          <pc:docMk/>
          <pc:sldMk cId="1575709674" sldId="299"/>
        </pc:sldMkLst>
        <pc:spChg chg="mod">
          <ac:chgData name="Josie Carter" userId="S::jcart104@kennesaw.edu::4ffaf03d-6199-4011-930d-ab19bfb68832" providerId="AD" clId="Web-{AC221886-E29B-15C9-DDDB-B4EA5A3F59AF}" dt="2025-09-25T18:01:56.029" v="5" actId="20577"/>
          <ac:spMkLst>
            <pc:docMk/>
            <pc:sldMk cId="1575709674" sldId="299"/>
            <ac:spMk id="3" creationId="{7B91AB4B-26E3-5987-C757-66163E6BFE89}"/>
          </ac:spMkLst>
        </pc:spChg>
      </pc:sldChg>
      <pc:sldChg chg="addSp modSp modNotes">
        <pc:chgData name="Josie Carter" userId="S::jcart104@kennesaw.edu::4ffaf03d-6199-4011-930d-ab19bfb68832" providerId="AD" clId="Web-{AC221886-E29B-15C9-DDDB-B4EA5A3F59AF}" dt="2025-09-25T18:18:55.686" v="204" actId="14100"/>
        <pc:sldMkLst>
          <pc:docMk/>
          <pc:sldMk cId="243084209" sldId="300"/>
        </pc:sldMkLst>
        <pc:spChg chg="mod">
          <ac:chgData name="Josie Carter" userId="S::jcart104@kennesaw.edu::4ffaf03d-6199-4011-930d-ab19bfb68832" providerId="AD" clId="Web-{AC221886-E29B-15C9-DDDB-B4EA5A3F59AF}" dt="2025-09-25T18:15:35.596" v="138" actId="14100"/>
          <ac:spMkLst>
            <pc:docMk/>
            <pc:sldMk cId="243084209" sldId="300"/>
            <ac:spMk id="3" creationId="{A5553F91-6176-5927-E76C-4A306290ED30}"/>
          </ac:spMkLst>
        </pc:spChg>
      </pc:sldChg>
      <pc:sldChg chg="addSp modSp">
        <pc:chgData name="Josie Carter" userId="S::jcart104@kennesaw.edu::4ffaf03d-6199-4011-930d-ab19bfb68832" providerId="AD" clId="Web-{AC221886-E29B-15C9-DDDB-B4EA5A3F59AF}" dt="2025-09-25T18:41:11.434" v="353" actId="1076"/>
        <pc:sldMkLst>
          <pc:docMk/>
          <pc:sldMk cId="3154770396" sldId="302"/>
        </pc:sldMkLst>
        <pc:spChg chg="mod">
          <ac:chgData name="Josie Carter" userId="S::jcart104@kennesaw.edu::4ffaf03d-6199-4011-930d-ab19bfb68832" providerId="AD" clId="Web-{AC221886-E29B-15C9-DDDB-B4EA5A3F59AF}" dt="2025-09-25T18:41:05.527" v="351" actId="14100"/>
          <ac:spMkLst>
            <pc:docMk/>
            <pc:sldMk cId="3154770396" sldId="302"/>
            <ac:spMk id="3" creationId="{1B743BC1-57A9-669A-7E47-7F7D559A3A17}"/>
          </ac:spMkLst>
        </pc:spChg>
        <pc:picChg chg="add mod">
          <ac:chgData name="Josie Carter" userId="S::jcart104@kennesaw.edu::4ffaf03d-6199-4011-930d-ab19bfb68832" providerId="AD" clId="Web-{AC221886-E29B-15C9-DDDB-B4EA5A3F59AF}" dt="2025-09-25T18:41:11.434" v="353" actId="1076"/>
          <ac:picMkLst>
            <pc:docMk/>
            <pc:sldMk cId="3154770396" sldId="302"/>
            <ac:picMk id="4" creationId="{66DC2422-E87E-F88B-5098-D571F8772886}"/>
          </ac:picMkLst>
        </pc:picChg>
      </pc:sldChg>
    </pc:docChg>
  </pc:docChgLst>
  <pc:docChgLst>
    <pc:chgData name="Sharon McAleer" userId="45232735-1cb9-4c8c-a1f0-88d29301e7d0" providerId="ADAL" clId="{FE1D40CF-D297-4143-842F-EDA32FD8009E}"/>
    <pc:docChg chg="undo custSel addSld delSld modSld sldOrd">
      <pc:chgData name="Sharon McAleer" userId="45232735-1cb9-4c8c-a1f0-88d29301e7d0" providerId="ADAL" clId="{FE1D40CF-D297-4143-842F-EDA32FD8009E}" dt="2025-10-09T13:19:23.880" v="8653" actId="2696"/>
      <pc:docMkLst>
        <pc:docMk/>
      </pc:docMkLst>
      <pc:sldChg chg="modSp mod">
        <pc:chgData name="Sharon McAleer" userId="45232735-1cb9-4c8c-a1f0-88d29301e7d0" providerId="ADAL" clId="{FE1D40CF-D297-4143-842F-EDA32FD8009E}" dt="2025-09-25T15:33:05.706" v="962" actId="20577"/>
        <pc:sldMkLst>
          <pc:docMk/>
          <pc:sldMk cId="4095078616" sldId="256"/>
        </pc:sldMkLst>
        <pc:spChg chg="mod">
          <ac:chgData name="Sharon McAleer" userId="45232735-1cb9-4c8c-a1f0-88d29301e7d0" providerId="ADAL" clId="{FE1D40CF-D297-4143-842F-EDA32FD8009E}" dt="2025-09-25T15:33:05.706" v="962" actId="20577"/>
          <ac:spMkLst>
            <pc:docMk/>
            <pc:sldMk cId="4095078616" sldId="256"/>
            <ac:spMk id="2" creationId="{237171B0-B649-7145-AD15-573647914E46}"/>
          </ac:spMkLst>
        </pc:spChg>
      </pc:sldChg>
      <pc:sldChg chg="modSp mod">
        <pc:chgData name="Sharon McAleer" userId="45232735-1cb9-4c8c-a1f0-88d29301e7d0" providerId="ADAL" clId="{FE1D40CF-D297-4143-842F-EDA32FD8009E}" dt="2025-10-01T21:11:01.158" v="8574" actId="1076"/>
        <pc:sldMkLst>
          <pc:docMk/>
          <pc:sldMk cId="3037776738" sldId="272"/>
        </pc:sldMkLst>
        <pc:spChg chg="mod">
          <ac:chgData name="Sharon McAleer" userId="45232735-1cb9-4c8c-a1f0-88d29301e7d0" providerId="ADAL" clId="{FE1D40CF-D297-4143-842F-EDA32FD8009E}" dt="2025-10-01T21:11:01.158" v="8574" actId="1076"/>
          <ac:spMkLst>
            <pc:docMk/>
            <pc:sldMk cId="3037776738" sldId="272"/>
            <ac:spMk id="3" creationId="{76DF427C-93FD-33E9-4F07-D09267D0902C}"/>
          </ac:spMkLst>
        </pc:spChg>
        <pc:spChg chg="mod">
          <ac:chgData name="Sharon McAleer" userId="45232735-1cb9-4c8c-a1f0-88d29301e7d0" providerId="ADAL" clId="{FE1D40CF-D297-4143-842F-EDA32FD8009E}" dt="2025-10-01T21:10:41.065" v="8572" actId="20577"/>
          <ac:spMkLst>
            <pc:docMk/>
            <pc:sldMk cId="3037776738" sldId="272"/>
            <ac:spMk id="6" creationId="{1CD5A9F8-90B3-5BE6-3181-F2D4F615CBD2}"/>
          </ac:spMkLst>
        </pc:spChg>
      </pc:sldChg>
      <pc:sldChg chg="del ord">
        <pc:chgData name="Sharon McAleer" userId="45232735-1cb9-4c8c-a1f0-88d29301e7d0" providerId="ADAL" clId="{FE1D40CF-D297-4143-842F-EDA32FD8009E}" dt="2025-10-09T13:19:23.880" v="8653" actId="2696"/>
        <pc:sldMkLst>
          <pc:docMk/>
          <pc:sldMk cId="3894658143" sldId="275"/>
        </pc:sldMkLst>
      </pc:sldChg>
      <pc:sldChg chg="modSp ord">
        <pc:chgData name="Sharon McAleer" userId="45232735-1cb9-4c8c-a1f0-88d29301e7d0" providerId="ADAL" clId="{FE1D40CF-D297-4143-842F-EDA32FD8009E}" dt="2025-09-23T20:52:51.808" v="49" actId="1076"/>
        <pc:sldMkLst>
          <pc:docMk/>
          <pc:sldMk cId="495356153" sldId="277"/>
        </pc:sldMkLst>
        <pc:spChg chg="mod">
          <ac:chgData name="Sharon McAleer" userId="45232735-1cb9-4c8c-a1f0-88d29301e7d0" providerId="ADAL" clId="{FE1D40CF-D297-4143-842F-EDA32FD8009E}" dt="2025-09-23T20:52:51.808" v="49" actId="1076"/>
          <ac:spMkLst>
            <pc:docMk/>
            <pc:sldMk cId="495356153" sldId="277"/>
            <ac:spMk id="6" creationId="{8697D761-1272-2307-0C29-2E6A26FF6749}"/>
          </ac:spMkLst>
        </pc:spChg>
      </pc:sldChg>
      <pc:sldChg chg="modSp mod">
        <pc:chgData name="Sharon McAleer" userId="45232735-1cb9-4c8c-a1f0-88d29301e7d0" providerId="ADAL" clId="{FE1D40CF-D297-4143-842F-EDA32FD8009E}" dt="2025-09-29T15:45:35.839" v="7898" actId="6549"/>
        <pc:sldMkLst>
          <pc:docMk/>
          <pc:sldMk cId="247719231" sldId="281"/>
        </pc:sldMkLst>
        <pc:spChg chg="mod">
          <ac:chgData name="Sharon McAleer" userId="45232735-1cb9-4c8c-a1f0-88d29301e7d0" providerId="ADAL" clId="{FE1D40CF-D297-4143-842F-EDA32FD8009E}" dt="2025-09-29T15:45:35.839" v="7898" actId="6549"/>
          <ac:spMkLst>
            <pc:docMk/>
            <pc:sldMk cId="247719231" sldId="281"/>
            <ac:spMk id="3" creationId="{17048B11-BE75-647A-6045-71108E206FEF}"/>
          </ac:spMkLst>
        </pc:spChg>
      </pc:sldChg>
      <pc:sldChg chg="modSp mod">
        <pc:chgData name="Sharon McAleer" userId="45232735-1cb9-4c8c-a1f0-88d29301e7d0" providerId="ADAL" clId="{FE1D40CF-D297-4143-842F-EDA32FD8009E}" dt="2025-09-25T15:33:19.455" v="966" actId="20577"/>
        <pc:sldMkLst>
          <pc:docMk/>
          <pc:sldMk cId="1682107917" sldId="282"/>
        </pc:sldMkLst>
        <pc:spChg chg="mod">
          <ac:chgData name="Sharon McAleer" userId="45232735-1cb9-4c8c-a1f0-88d29301e7d0" providerId="ADAL" clId="{FE1D40CF-D297-4143-842F-EDA32FD8009E}" dt="2025-09-25T15:33:19.455" v="966" actId="20577"/>
          <ac:spMkLst>
            <pc:docMk/>
            <pc:sldMk cId="1682107917" sldId="282"/>
            <ac:spMk id="3" creationId="{91540E9B-71E9-6557-63C4-4076993DC3BB}"/>
          </ac:spMkLst>
        </pc:spChg>
      </pc:sldChg>
      <pc:sldChg chg="modSp mod">
        <pc:chgData name="Sharon McAleer" userId="45232735-1cb9-4c8c-a1f0-88d29301e7d0" providerId="ADAL" clId="{FE1D40CF-D297-4143-842F-EDA32FD8009E}" dt="2025-10-02T20:51:00.740" v="8648" actId="113"/>
        <pc:sldMkLst>
          <pc:docMk/>
          <pc:sldMk cId="3720268263" sldId="283"/>
        </pc:sldMkLst>
        <pc:spChg chg="mod">
          <ac:chgData name="Sharon McAleer" userId="45232735-1cb9-4c8c-a1f0-88d29301e7d0" providerId="ADAL" clId="{FE1D40CF-D297-4143-842F-EDA32FD8009E}" dt="2025-10-02T20:51:00.740" v="8648" actId="113"/>
          <ac:spMkLst>
            <pc:docMk/>
            <pc:sldMk cId="3720268263" sldId="283"/>
            <ac:spMk id="6" creationId="{4428DFFA-7A05-938A-5BE2-BA553929AEAA}"/>
          </ac:spMkLst>
        </pc:spChg>
      </pc:sldChg>
      <pc:sldChg chg="modSp mod modNotesTx">
        <pc:chgData name="Sharon McAleer" userId="45232735-1cb9-4c8c-a1f0-88d29301e7d0" providerId="ADAL" clId="{FE1D40CF-D297-4143-842F-EDA32FD8009E}" dt="2025-09-24T13:30:24.242" v="812" actId="113"/>
        <pc:sldMkLst>
          <pc:docMk/>
          <pc:sldMk cId="3623993028" sldId="285"/>
        </pc:sldMkLst>
        <pc:spChg chg="mod">
          <ac:chgData name="Sharon McAleer" userId="45232735-1cb9-4c8c-a1f0-88d29301e7d0" providerId="ADAL" clId="{FE1D40CF-D297-4143-842F-EDA32FD8009E}" dt="2025-09-23T20:51:21.732" v="25" actId="20577"/>
          <ac:spMkLst>
            <pc:docMk/>
            <pc:sldMk cId="3623993028" sldId="285"/>
            <ac:spMk id="2" creationId="{075A70CF-AF6D-4133-0F5A-974C85C1D5D0}"/>
          </ac:spMkLst>
        </pc:spChg>
        <pc:spChg chg="mod">
          <ac:chgData name="Sharon McAleer" userId="45232735-1cb9-4c8c-a1f0-88d29301e7d0" providerId="ADAL" clId="{FE1D40CF-D297-4143-842F-EDA32FD8009E}" dt="2025-09-23T21:08:21.951" v="501" actId="20577"/>
          <ac:spMkLst>
            <pc:docMk/>
            <pc:sldMk cId="3623993028" sldId="285"/>
            <ac:spMk id="3" creationId="{883662A3-9E9E-62F9-3E15-085BDDF3AB8C}"/>
          </ac:spMkLst>
        </pc:spChg>
      </pc:sldChg>
      <pc:sldChg chg="modSp mod">
        <pc:chgData name="Sharon McAleer" userId="45232735-1cb9-4c8c-a1f0-88d29301e7d0" providerId="ADAL" clId="{FE1D40CF-D297-4143-842F-EDA32FD8009E}" dt="2025-10-09T13:18:32.770" v="8652" actId="21"/>
        <pc:sldMkLst>
          <pc:docMk/>
          <pc:sldMk cId="422850330" sldId="286"/>
        </pc:sldMkLst>
        <pc:spChg chg="mod">
          <ac:chgData name="Sharon McAleer" userId="45232735-1cb9-4c8c-a1f0-88d29301e7d0" providerId="ADAL" clId="{FE1D40CF-D297-4143-842F-EDA32FD8009E}" dt="2025-09-29T15:46:58.764" v="7920" actId="20577"/>
          <ac:spMkLst>
            <pc:docMk/>
            <pc:sldMk cId="422850330" sldId="286"/>
            <ac:spMk id="2" creationId="{71D728C9-E953-6336-B8D2-16D2C03898C7}"/>
          </ac:spMkLst>
        </pc:spChg>
        <pc:spChg chg="mod">
          <ac:chgData name="Sharon McAleer" userId="45232735-1cb9-4c8c-a1f0-88d29301e7d0" providerId="ADAL" clId="{FE1D40CF-D297-4143-842F-EDA32FD8009E}" dt="2025-10-09T13:18:32.770" v="8652" actId="21"/>
          <ac:spMkLst>
            <pc:docMk/>
            <pc:sldMk cId="422850330" sldId="286"/>
            <ac:spMk id="3" creationId="{039E4CC8-F356-520C-B1D8-4D8C70ECA015}"/>
          </ac:spMkLst>
        </pc:spChg>
      </pc:sldChg>
      <pc:sldChg chg="addSp delSp modSp new mod chgLayout">
        <pc:chgData name="Sharon McAleer" userId="45232735-1cb9-4c8c-a1f0-88d29301e7d0" providerId="ADAL" clId="{FE1D40CF-D297-4143-842F-EDA32FD8009E}" dt="2025-09-29T19:45:04.202" v="8472" actId="20577"/>
        <pc:sldMkLst>
          <pc:docMk/>
          <pc:sldMk cId="2812277111" sldId="287"/>
        </pc:sldMkLst>
        <pc:spChg chg="mod ord">
          <ac:chgData name="Sharon McAleer" userId="45232735-1cb9-4c8c-a1f0-88d29301e7d0" providerId="ADAL" clId="{FE1D40CF-D297-4143-842F-EDA32FD8009E}" dt="2025-09-25T18:24:20.606" v="1905" actId="6549"/>
          <ac:spMkLst>
            <pc:docMk/>
            <pc:sldMk cId="2812277111" sldId="287"/>
            <ac:spMk id="2" creationId="{FD4FACDF-62E3-AB69-E525-1F5496141F6D}"/>
          </ac:spMkLst>
        </pc:spChg>
        <pc:spChg chg="mod ord">
          <ac:chgData name="Sharon McAleer" userId="45232735-1cb9-4c8c-a1f0-88d29301e7d0" providerId="ADAL" clId="{FE1D40CF-D297-4143-842F-EDA32FD8009E}" dt="2025-09-29T19:45:04.202" v="8472" actId="20577"/>
          <ac:spMkLst>
            <pc:docMk/>
            <pc:sldMk cId="2812277111" sldId="287"/>
            <ac:spMk id="3" creationId="{BF48A147-F284-ED2A-8A87-9371ECB77503}"/>
          </ac:spMkLst>
        </pc:spChg>
        <pc:picChg chg="add mod modCrop">
          <ac:chgData name="Sharon McAleer" userId="45232735-1cb9-4c8c-a1f0-88d29301e7d0" providerId="ADAL" clId="{FE1D40CF-D297-4143-842F-EDA32FD8009E}" dt="2025-09-29T15:29:56.973" v="6980" actId="1076"/>
          <ac:picMkLst>
            <pc:docMk/>
            <pc:sldMk cId="2812277111" sldId="287"/>
            <ac:picMk id="5" creationId="{BC0FA8D2-33CC-7D8E-2560-B9ECD404565D}"/>
          </ac:picMkLst>
        </pc:picChg>
      </pc:sldChg>
      <pc:sldChg chg="modSp add mod">
        <pc:chgData name="Sharon McAleer" userId="45232735-1cb9-4c8c-a1f0-88d29301e7d0" providerId="ADAL" clId="{FE1D40CF-D297-4143-842F-EDA32FD8009E}" dt="2025-09-26T12:20:13.312" v="3957" actId="15"/>
        <pc:sldMkLst>
          <pc:docMk/>
          <pc:sldMk cId="2340231118" sldId="288"/>
        </pc:sldMkLst>
        <pc:spChg chg="mod">
          <ac:chgData name="Sharon McAleer" userId="45232735-1cb9-4c8c-a1f0-88d29301e7d0" providerId="ADAL" clId="{FE1D40CF-D297-4143-842F-EDA32FD8009E}" dt="2025-09-25T18:29:50.459" v="2113" actId="20577"/>
          <ac:spMkLst>
            <pc:docMk/>
            <pc:sldMk cId="2340231118" sldId="288"/>
            <ac:spMk id="2" creationId="{DD21F067-A004-3383-312B-4701136B5E48}"/>
          </ac:spMkLst>
        </pc:spChg>
        <pc:spChg chg="mod">
          <ac:chgData name="Sharon McAleer" userId="45232735-1cb9-4c8c-a1f0-88d29301e7d0" providerId="ADAL" clId="{FE1D40CF-D297-4143-842F-EDA32FD8009E}" dt="2025-09-26T12:20:13.312" v="3957" actId="15"/>
          <ac:spMkLst>
            <pc:docMk/>
            <pc:sldMk cId="2340231118" sldId="288"/>
            <ac:spMk id="3" creationId="{C89AFC43-DBB9-203B-9AD6-13ACBEE9C9F9}"/>
          </ac:spMkLst>
        </pc:spChg>
      </pc:sldChg>
      <pc:sldChg chg="addSp delSp modSp add mod modCm modNotesTx">
        <pc:chgData name="Sharon McAleer" userId="45232735-1cb9-4c8c-a1f0-88d29301e7d0" providerId="ADAL" clId="{FE1D40CF-D297-4143-842F-EDA32FD8009E}" dt="2025-09-29T20:00:49.711" v="8474"/>
        <pc:sldMkLst>
          <pc:docMk/>
          <pc:sldMk cId="4229591212" sldId="291"/>
        </pc:sldMkLst>
        <pc:spChg chg="mod">
          <ac:chgData name="Sharon McAleer" userId="45232735-1cb9-4c8c-a1f0-88d29301e7d0" providerId="ADAL" clId="{FE1D40CF-D297-4143-842F-EDA32FD8009E}" dt="2025-09-25T19:47:23.343" v="2869" actId="1076"/>
          <ac:spMkLst>
            <pc:docMk/>
            <pc:sldMk cId="4229591212" sldId="291"/>
            <ac:spMk id="3" creationId="{82753461-C16A-74BE-4409-7EF238A59775}"/>
          </ac:spMkLst>
        </pc:spChg>
        <pc:spChg chg="mod topLvl">
          <ac:chgData name="Sharon McAleer" userId="45232735-1cb9-4c8c-a1f0-88d29301e7d0" providerId="ADAL" clId="{FE1D40CF-D297-4143-842F-EDA32FD8009E}" dt="2025-09-25T20:15:08.268" v="3612" actId="255"/>
          <ac:spMkLst>
            <pc:docMk/>
            <pc:sldMk cId="4229591212" sldId="291"/>
            <ac:spMk id="5" creationId="{BC90B88E-1C58-CEEA-B055-0CA33E03E2F6}"/>
          </ac:spMkLst>
        </pc:spChg>
        <pc:picChg chg="add mod">
          <ac:chgData name="Sharon McAleer" userId="45232735-1cb9-4c8c-a1f0-88d29301e7d0" providerId="ADAL" clId="{FE1D40CF-D297-4143-842F-EDA32FD8009E}" dt="2025-09-25T20:15:16.407" v="3615" actId="1037"/>
          <ac:picMkLst>
            <pc:docMk/>
            <pc:sldMk cId="4229591212" sldId="291"/>
            <ac:picMk id="8" creationId="{BB941330-660C-5ED2-754B-C444A18526FA}"/>
          </ac:picMkLst>
        </pc:picChg>
      </pc:sldChg>
      <pc:sldChg chg="addSp delSp modSp add mod modCm modNotesTx">
        <pc:chgData name="Sharon McAleer" userId="45232735-1cb9-4c8c-a1f0-88d29301e7d0" providerId="ADAL" clId="{FE1D40CF-D297-4143-842F-EDA32FD8009E}" dt="2025-09-29T20:03:48.798" v="8489" actId="20577"/>
        <pc:sldMkLst>
          <pc:docMk/>
          <pc:sldMk cId="3072322911" sldId="292"/>
        </pc:sldMkLst>
        <pc:spChg chg="mod">
          <ac:chgData name="Sharon McAleer" userId="45232735-1cb9-4c8c-a1f0-88d29301e7d0" providerId="ADAL" clId="{FE1D40CF-D297-4143-842F-EDA32FD8009E}" dt="2025-09-29T20:03:48.798" v="8489" actId="20577"/>
          <ac:spMkLst>
            <pc:docMk/>
            <pc:sldMk cId="3072322911" sldId="292"/>
            <ac:spMk id="3" creationId="{BC536C2A-2927-ABCB-19A0-F694400E88DC}"/>
          </ac:spMkLst>
        </pc:spChg>
        <pc:spChg chg="mod">
          <ac:chgData name="Sharon McAleer" userId="45232735-1cb9-4c8c-a1f0-88d29301e7d0" providerId="ADAL" clId="{FE1D40CF-D297-4143-842F-EDA32FD8009E}" dt="2025-09-25T20:16:35.646" v="3647" actId="20577"/>
          <ac:spMkLst>
            <pc:docMk/>
            <pc:sldMk cId="3072322911" sldId="292"/>
            <ac:spMk id="4" creationId="{2714A3BE-850C-86B7-A798-4A66A44CF9D1}"/>
          </ac:spMkLst>
        </pc:spChg>
        <pc:spChg chg="mod">
          <ac:chgData name="Sharon McAleer" userId="45232735-1cb9-4c8c-a1f0-88d29301e7d0" providerId="ADAL" clId="{FE1D40CF-D297-4143-842F-EDA32FD8009E}" dt="2025-09-29T18:55:46.165" v="8093"/>
          <ac:spMkLst>
            <pc:docMk/>
            <pc:sldMk cId="3072322911" sldId="292"/>
            <ac:spMk id="10" creationId="{A71A0917-CBB6-0987-3C69-303E7346AC8C}"/>
          </ac:spMkLst>
        </pc:spChg>
        <pc:grpChg chg="add mod">
          <ac:chgData name="Sharon McAleer" userId="45232735-1cb9-4c8c-a1f0-88d29301e7d0" providerId="ADAL" clId="{FE1D40CF-D297-4143-842F-EDA32FD8009E}" dt="2025-09-29T18:55:57.733" v="8094" actId="1076"/>
          <ac:grpSpMkLst>
            <pc:docMk/>
            <pc:sldMk cId="3072322911" sldId="292"/>
            <ac:grpSpMk id="11" creationId="{1CCC90B6-D71C-8553-F613-7209E8D16121}"/>
          </ac:grpSpMkLst>
        </pc:grpChg>
        <pc:picChg chg="mod">
          <ac:chgData name="Sharon McAleer" userId="45232735-1cb9-4c8c-a1f0-88d29301e7d0" providerId="ADAL" clId="{FE1D40CF-D297-4143-842F-EDA32FD8009E}" dt="2025-09-25T20:12:17.108" v="3542" actId="14100"/>
          <ac:picMkLst>
            <pc:docMk/>
            <pc:sldMk cId="3072322911" sldId="292"/>
            <ac:picMk id="6" creationId="{74E17210-AD12-EDC2-B5E7-6BA9E3309F8D}"/>
          </ac:picMkLst>
        </pc:picChg>
        <pc:picChg chg="mod">
          <ac:chgData name="Sharon McAleer" userId="45232735-1cb9-4c8c-a1f0-88d29301e7d0" providerId="ADAL" clId="{FE1D40CF-D297-4143-842F-EDA32FD8009E}" dt="2025-09-29T18:55:46.165" v="8093"/>
          <ac:picMkLst>
            <pc:docMk/>
            <pc:sldMk cId="3072322911" sldId="292"/>
            <ac:picMk id="7" creationId="{FEAB52B6-F2FA-6FD6-5582-86A4BDD32A05}"/>
          </ac:picMkLst>
        </pc:picChg>
      </pc:sldChg>
      <pc:sldChg chg="modSp add mod modCm modNotesTx">
        <pc:chgData name="Sharon McAleer" userId="45232735-1cb9-4c8c-a1f0-88d29301e7d0" providerId="ADAL" clId="{FE1D40CF-D297-4143-842F-EDA32FD8009E}" dt="2025-09-29T19:19:51.585" v="8413" actId="313"/>
        <pc:sldMkLst>
          <pc:docMk/>
          <pc:sldMk cId="1822879177" sldId="293"/>
        </pc:sldMkLst>
        <pc:spChg chg="mod">
          <ac:chgData name="Sharon McAleer" userId="45232735-1cb9-4c8c-a1f0-88d29301e7d0" providerId="ADAL" clId="{FE1D40CF-D297-4143-842F-EDA32FD8009E}" dt="2025-09-25T21:31:23.558" v="3892" actId="948"/>
          <ac:spMkLst>
            <pc:docMk/>
            <pc:sldMk cId="1822879177" sldId="293"/>
            <ac:spMk id="3" creationId="{89B4A69B-481F-A86E-8C41-05D8AF3DB85D}"/>
          </ac:spMkLst>
        </pc:spChg>
      </pc:sldChg>
      <pc:sldChg chg="delSp modSp add mod modCm">
        <pc:chgData name="Sharon McAleer" userId="45232735-1cb9-4c8c-a1f0-88d29301e7d0" providerId="ADAL" clId="{FE1D40CF-D297-4143-842F-EDA32FD8009E}" dt="2025-09-29T20:05:59.900" v="8490" actId="1076"/>
        <pc:sldMkLst>
          <pc:docMk/>
          <pc:sldMk cId="874981882" sldId="294"/>
        </pc:sldMkLst>
        <pc:spChg chg="mod">
          <ac:chgData name="Sharon McAleer" userId="45232735-1cb9-4c8c-a1f0-88d29301e7d0" providerId="ADAL" clId="{FE1D40CF-D297-4143-842F-EDA32FD8009E}" dt="2025-09-29T20:05:59.900" v="8490" actId="1076"/>
          <ac:spMkLst>
            <pc:docMk/>
            <pc:sldMk cId="874981882" sldId="294"/>
            <ac:spMk id="3" creationId="{0E666CF9-7A36-DF88-4F5F-052FFDEC4C3B}"/>
          </ac:spMkLst>
        </pc:spChg>
      </pc:sldChg>
      <pc:sldChg chg="modSp new mod">
        <pc:chgData name="Sharon McAleer" userId="45232735-1cb9-4c8c-a1f0-88d29301e7d0" providerId="ADAL" clId="{FE1D40CF-D297-4143-842F-EDA32FD8009E}" dt="2025-09-26T13:07:55.247" v="5597" actId="255"/>
        <pc:sldMkLst>
          <pc:docMk/>
          <pc:sldMk cId="1975030454" sldId="295"/>
        </pc:sldMkLst>
        <pc:spChg chg="mod">
          <ac:chgData name="Sharon McAleer" userId="45232735-1cb9-4c8c-a1f0-88d29301e7d0" providerId="ADAL" clId="{FE1D40CF-D297-4143-842F-EDA32FD8009E}" dt="2025-09-23T21:02:17.464" v="304" actId="20577"/>
          <ac:spMkLst>
            <pc:docMk/>
            <pc:sldMk cId="1975030454" sldId="295"/>
            <ac:spMk id="2" creationId="{ABB7218A-0A99-F987-AB8A-996A79ABDFEF}"/>
          </ac:spMkLst>
        </pc:spChg>
        <pc:spChg chg="mod">
          <ac:chgData name="Sharon McAleer" userId="45232735-1cb9-4c8c-a1f0-88d29301e7d0" providerId="ADAL" clId="{FE1D40CF-D297-4143-842F-EDA32FD8009E}" dt="2025-09-26T13:07:55.247" v="5597" actId="255"/>
          <ac:spMkLst>
            <pc:docMk/>
            <pc:sldMk cId="1975030454" sldId="295"/>
            <ac:spMk id="3" creationId="{B2BBF504-C05B-AC73-527D-408264CA4B81}"/>
          </ac:spMkLst>
        </pc:spChg>
      </pc:sldChg>
      <pc:sldChg chg="addSp delSp modSp new mod modNotesTx">
        <pc:chgData name="Sharon McAleer" userId="45232735-1cb9-4c8c-a1f0-88d29301e7d0" providerId="ADAL" clId="{FE1D40CF-D297-4143-842F-EDA32FD8009E}" dt="2025-10-02T19:54:43.053" v="8606" actId="1035"/>
        <pc:sldMkLst>
          <pc:docMk/>
          <pc:sldMk cId="1546764144" sldId="296"/>
        </pc:sldMkLst>
        <pc:spChg chg="mod">
          <ac:chgData name="Sharon McAleer" userId="45232735-1cb9-4c8c-a1f0-88d29301e7d0" providerId="ADAL" clId="{FE1D40CF-D297-4143-842F-EDA32FD8009E}" dt="2025-09-23T21:19:54.298" v="811" actId="20577"/>
          <ac:spMkLst>
            <pc:docMk/>
            <pc:sldMk cId="1546764144" sldId="296"/>
            <ac:spMk id="2" creationId="{2327E2FF-E23C-9080-B9CD-CD74896CB28E}"/>
          </ac:spMkLst>
        </pc:spChg>
        <pc:spChg chg="mod">
          <ac:chgData name="Sharon McAleer" userId="45232735-1cb9-4c8c-a1f0-88d29301e7d0" providerId="ADAL" clId="{FE1D40CF-D297-4143-842F-EDA32FD8009E}" dt="2025-10-02T19:54:43.053" v="8606" actId="1035"/>
          <ac:spMkLst>
            <pc:docMk/>
            <pc:sldMk cId="1546764144" sldId="296"/>
            <ac:spMk id="3" creationId="{93767A22-5DA2-84D0-F8BE-CF807236B8FA}"/>
          </ac:spMkLst>
        </pc:spChg>
        <pc:picChg chg="add mod">
          <ac:chgData name="Sharon McAleer" userId="45232735-1cb9-4c8c-a1f0-88d29301e7d0" providerId="ADAL" clId="{FE1D40CF-D297-4143-842F-EDA32FD8009E}" dt="2025-10-02T19:54:36.414" v="8590" actId="1037"/>
          <ac:picMkLst>
            <pc:docMk/>
            <pc:sldMk cId="1546764144" sldId="296"/>
            <ac:picMk id="7" creationId="{78465981-1281-40C5-681E-F8CE90705EF6}"/>
          </ac:picMkLst>
        </pc:picChg>
      </pc:sldChg>
      <pc:sldChg chg="delSp modSp mod modAnim modCm">
        <pc:chgData name="Sharon McAleer" userId="45232735-1cb9-4c8c-a1f0-88d29301e7d0" providerId="ADAL" clId="{FE1D40CF-D297-4143-842F-EDA32FD8009E}" dt="2025-09-29T19:05:13.316" v="8158" actId="20577"/>
        <pc:sldMkLst>
          <pc:docMk/>
          <pc:sldMk cId="137252620" sldId="297"/>
        </pc:sldMkLst>
        <pc:spChg chg="mod">
          <ac:chgData name="Sharon McAleer" userId="45232735-1cb9-4c8c-a1f0-88d29301e7d0" providerId="ADAL" clId="{FE1D40CF-D297-4143-842F-EDA32FD8009E}" dt="2025-09-29T19:05:13.316" v="8158" actId="20577"/>
          <ac:spMkLst>
            <pc:docMk/>
            <pc:sldMk cId="137252620" sldId="297"/>
            <ac:spMk id="3" creationId="{8DF54628-D8CE-7459-C6EA-8985629CC5B8}"/>
          </ac:spMkLst>
        </pc:spChg>
        <pc:picChg chg="mod">
          <ac:chgData name="Sharon McAleer" userId="45232735-1cb9-4c8c-a1f0-88d29301e7d0" providerId="ADAL" clId="{FE1D40CF-D297-4143-842F-EDA32FD8009E}" dt="2025-09-29T19:01:55.998" v="8138" actId="1076"/>
          <ac:picMkLst>
            <pc:docMk/>
            <pc:sldMk cId="137252620" sldId="297"/>
            <ac:picMk id="4" creationId="{5E6C4087-F950-9164-7260-C7DD74113E32}"/>
          </ac:picMkLst>
        </pc:picChg>
        <pc:picChg chg="mod">
          <ac:chgData name="Sharon McAleer" userId="45232735-1cb9-4c8c-a1f0-88d29301e7d0" providerId="ADAL" clId="{FE1D40CF-D297-4143-842F-EDA32FD8009E}" dt="2025-09-29T19:03:28.705" v="8145" actId="14100"/>
          <ac:picMkLst>
            <pc:docMk/>
            <pc:sldMk cId="137252620" sldId="297"/>
            <ac:picMk id="5" creationId="{E321F659-9CD7-270D-80B8-9555BDA4CD33}"/>
          </ac:picMkLst>
        </pc:picChg>
      </pc:sldChg>
      <pc:sldChg chg="modSp mod modCm">
        <pc:chgData name="Sharon McAleer" userId="45232735-1cb9-4c8c-a1f0-88d29301e7d0" providerId="ADAL" clId="{FE1D40CF-D297-4143-842F-EDA32FD8009E}" dt="2025-09-29T20:13:30.739" v="8499" actId="20577"/>
        <pc:sldMkLst>
          <pc:docMk/>
          <pc:sldMk cId="3233752771" sldId="298"/>
        </pc:sldMkLst>
        <pc:spChg chg="mod">
          <ac:chgData name="Sharon McAleer" userId="45232735-1cb9-4c8c-a1f0-88d29301e7d0" providerId="ADAL" clId="{FE1D40CF-D297-4143-842F-EDA32FD8009E}" dt="2025-09-29T20:13:30.739" v="8499" actId="20577"/>
          <ac:spMkLst>
            <pc:docMk/>
            <pc:sldMk cId="3233752771" sldId="298"/>
            <ac:spMk id="2" creationId="{5C59E7E6-BB1F-C633-A2D9-0B1307F55EAE}"/>
          </ac:spMkLst>
        </pc:spChg>
      </pc:sldChg>
      <pc:sldChg chg="modSp mod modCm">
        <pc:chgData name="Sharon McAleer" userId="45232735-1cb9-4c8c-a1f0-88d29301e7d0" providerId="ADAL" clId="{FE1D40CF-D297-4143-842F-EDA32FD8009E}" dt="2025-09-29T20:15:42.286" v="8524" actId="255"/>
        <pc:sldMkLst>
          <pc:docMk/>
          <pc:sldMk cId="1575709674" sldId="299"/>
        </pc:sldMkLst>
        <pc:spChg chg="mod">
          <ac:chgData name="Sharon McAleer" userId="45232735-1cb9-4c8c-a1f0-88d29301e7d0" providerId="ADAL" clId="{FE1D40CF-D297-4143-842F-EDA32FD8009E}" dt="2025-09-29T20:15:42.286" v="8524" actId="255"/>
          <ac:spMkLst>
            <pc:docMk/>
            <pc:sldMk cId="1575709674" sldId="299"/>
            <ac:spMk id="3" creationId="{7B91AB4B-26E3-5987-C757-66163E6BFE89}"/>
          </ac:spMkLst>
        </pc:spChg>
      </pc:sldChg>
      <pc:sldChg chg="modSp mod modCm">
        <pc:chgData name="Sharon McAleer" userId="45232735-1cb9-4c8c-a1f0-88d29301e7d0" providerId="ADAL" clId="{FE1D40CF-D297-4143-842F-EDA32FD8009E}" dt="2025-09-29T19:15:27.834" v="8323" actId="6549"/>
        <pc:sldMkLst>
          <pc:docMk/>
          <pc:sldMk cId="243084209" sldId="300"/>
        </pc:sldMkLst>
        <pc:spChg chg="mod">
          <ac:chgData name="Sharon McAleer" userId="45232735-1cb9-4c8c-a1f0-88d29301e7d0" providerId="ADAL" clId="{FE1D40CF-D297-4143-842F-EDA32FD8009E}" dt="2025-09-29T19:15:27.834" v="8323" actId="6549"/>
          <ac:spMkLst>
            <pc:docMk/>
            <pc:sldMk cId="243084209" sldId="300"/>
            <ac:spMk id="3" creationId="{A5553F91-6176-5927-E76C-4A306290ED30}"/>
          </ac:spMkLst>
        </pc:spChg>
      </pc:sldChg>
      <pc:sldChg chg="modSp mod modCm modNotesTx">
        <pc:chgData name="Sharon McAleer" userId="45232735-1cb9-4c8c-a1f0-88d29301e7d0" providerId="ADAL" clId="{FE1D40CF-D297-4143-842F-EDA32FD8009E}" dt="2025-09-29T20:19:58.038" v="8565" actId="20577"/>
        <pc:sldMkLst>
          <pc:docMk/>
          <pc:sldMk cId="3154770396" sldId="302"/>
        </pc:sldMkLst>
        <pc:spChg chg="mod">
          <ac:chgData name="Sharon McAleer" userId="45232735-1cb9-4c8c-a1f0-88d29301e7d0" providerId="ADAL" clId="{FE1D40CF-D297-4143-842F-EDA32FD8009E}" dt="2025-09-26T17:33:58.942" v="6044" actId="20577"/>
          <ac:spMkLst>
            <pc:docMk/>
            <pc:sldMk cId="3154770396" sldId="302"/>
            <ac:spMk id="3" creationId="{1B743BC1-57A9-669A-7E47-7F7D559A3A17}"/>
          </ac:spMkLst>
        </pc:spChg>
      </pc:sldChg>
      <pc:sldChg chg="modSp mod modCm">
        <pc:chgData name="Sharon McAleer" userId="45232735-1cb9-4c8c-a1f0-88d29301e7d0" providerId="ADAL" clId="{FE1D40CF-D297-4143-842F-EDA32FD8009E}" dt="2025-09-29T19:07:46.978" v="8194" actId="14100"/>
        <pc:sldMkLst>
          <pc:docMk/>
          <pc:sldMk cId="1293850561" sldId="303"/>
        </pc:sldMkLst>
        <pc:spChg chg="mod">
          <ac:chgData name="Sharon McAleer" userId="45232735-1cb9-4c8c-a1f0-88d29301e7d0" providerId="ADAL" clId="{FE1D40CF-D297-4143-842F-EDA32FD8009E}" dt="2025-09-29T19:07:46.978" v="8194" actId="14100"/>
          <ac:spMkLst>
            <pc:docMk/>
            <pc:sldMk cId="1293850561" sldId="303"/>
            <ac:spMk id="2" creationId="{ECACDF8C-9025-316B-4F30-951D33C1ADB8}"/>
          </ac:spMkLst>
        </pc:spChg>
        <pc:spChg chg="mod">
          <ac:chgData name="Sharon McAleer" userId="45232735-1cb9-4c8c-a1f0-88d29301e7d0" providerId="ADAL" clId="{FE1D40CF-D297-4143-842F-EDA32FD8009E}" dt="2025-09-29T19:05:25.466" v="8159" actId="21"/>
          <ac:spMkLst>
            <pc:docMk/>
            <pc:sldMk cId="1293850561" sldId="303"/>
            <ac:spMk id="3" creationId="{DD4586DC-E257-8802-C401-7CC28D40CC96}"/>
          </ac:spMkLst>
        </pc:spChg>
        <pc:spChg chg="mod">
          <ac:chgData name="Sharon McAleer" userId="45232735-1cb9-4c8c-a1f0-88d29301e7d0" providerId="ADAL" clId="{FE1D40CF-D297-4143-842F-EDA32FD8009E}" dt="2025-09-29T19:07:24.547" v="8182" actId="255"/>
          <ac:spMkLst>
            <pc:docMk/>
            <pc:sldMk cId="1293850561" sldId="303"/>
            <ac:spMk id="6" creationId="{C19475D3-A966-B99E-A870-7D3236078C1B}"/>
          </ac:spMkLst>
        </pc:spChg>
        <pc:spChg chg="mod">
          <ac:chgData name="Sharon McAleer" userId="45232735-1cb9-4c8c-a1f0-88d29301e7d0" providerId="ADAL" clId="{FE1D40CF-D297-4143-842F-EDA32FD8009E}" dt="2025-09-29T19:07:39.972" v="8185" actId="1076"/>
          <ac:spMkLst>
            <pc:docMk/>
            <pc:sldMk cId="1293850561" sldId="303"/>
            <ac:spMk id="7" creationId="{2A864B83-D304-3715-5A56-AC2182760079}"/>
          </ac:spMkLst>
        </pc:spChg>
        <pc:picChg chg="mod">
          <ac:chgData name="Sharon McAleer" userId="45232735-1cb9-4c8c-a1f0-88d29301e7d0" providerId="ADAL" clId="{FE1D40CF-D297-4143-842F-EDA32FD8009E}" dt="2025-09-29T19:06:25.012" v="8178" actId="14100"/>
          <ac:picMkLst>
            <pc:docMk/>
            <pc:sldMk cId="1293850561" sldId="303"/>
            <ac:picMk id="5" creationId="{6F26CFED-5D4E-0636-0737-B0F0594F6321}"/>
          </ac:picMkLst>
        </pc:picChg>
        <pc:picChg chg="mod">
          <ac:chgData name="Sharon McAleer" userId="45232735-1cb9-4c8c-a1f0-88d29301e7d0" providerId="ADAL" clId="{FE1D40CF-D297-4143-842F-EDA32FD8009E}" dt="2025-09-29T19:06:27.878" v="8179" actId="14100"/>
          <ac:picMkLst>
            <pc:docMk/>
            <pc:sldMk cId="1293850561" sldId="303"/>
            <ac:picMk id="8" creationId="{F7C94EDE-2AD1-B2BB-CB96-F762BB06058C}"/>
          </ac:picMkLst>
        </pc:picChg>
      </pc:sldChg>
      <pc:sldChg chg="addSp delSp modSp new mod">
        <pc:chgData name="Sharon McAleer" userId="45232735-1cb9-4c8c-a1f0-88d29301e7d0" providerId="ADAL" clId="{FE1D40CF-D297-4143-842F-EDA32FD8009E}" dt="2025-09-29T18:55:43.028" v="8092" actId="21"/>
        <pc:sldMkLst>
          <pc:docMk/>
          <pc:sldMk cId="3711770533" sldId="306"/>
        </pc:sldMkLst>
        <pc:spChg chg="mod">
          <ac:chgData name="Sharon McAleer" userId="45232735-1cb9-4c8c-a1f0-88d29301e7d0" providerId="ADAL" clId="{FE1D40CF-D297-4143-842F-EDA32FD8009E}" dt="2025-09-25T20:04:06.715" v="3361" actId="20577"/>
          <ac:spMkLst>
            <pc:docMk/>
            <pc:sldMk cId="3711770533" sldId="306"/>
            <ac:spMk id="2" creationId="{89241549-142C-6E30-1DA7-74AC3ACB17BF}"/>
          </ac:spMkLst>
        </pc:spChg>
        <pc:spChg chg="add mod">
          <ac:chgData name="Sharon McAleer" userId="45232735-1cb9-4c8c-a1f0-88d29301e7d0" providerId="ADAL" clId="{FE1D40CF-D297-4143-842F-EDA32FD8009E}" dt="2025-09-25T21:25:46.048" v="3742" actId="6549"/>
          <ac:spMkLst>
            <pc:docMk/>
            <pc:sldMk cId="3711770533" sldId="306"/>
            <ac:spMk id="5" creationId="{C5E1EEA8-8E99-A6BB-2F66-87376B964D5F}"/>
          </ac:spMkLst>
        </pc:spChg>
        <pc:spChg chg="add mod">
          <ac:chgData name="Sharon McAleer" userId="45232735-1cb9-4c8c-a1f0-88d29301e7d0" providerId="ADAL" clId="{FE1D40CF-D297-4143-842F-EDA32FD8009E}" dt="2025-09-25T21:26:00.535" v="3748" actId="1036"/>
          <ac:spMkLst>
            <pc:docMk/>
            <pc:sldMk cId="3711770533" sldId="306"/>
            <ac:spMk id="6" creationId="{37D028FF-B65A-464F-DF27-02F36F5C0BF5}"/>
          </ac:spMkLst>
        </pc:spChg>
        <pc:picChg chg="add mod">
          <ac:chgData name="Sharon McAleer" userId="45232735-1cb9-4c8c-a1f0-88d29301e7d0" providerId="ADAL" clId="{FE1D40CF-D297-4143-842F-EDA32FD8009E}" dt="2025-09-25T20:13:53.478" v="3561" actId="1035"/>
          <ac:picMkLst>
            <pc:docMk/>
            <pc:sldMk cId="3711770533" sldId="306"/>
            <ac:picMk id="8" creationId="{84226536-3E86-1D6D-3CA6-80E1B69FFFC3}"/>
          </ac:picMkLst>
        </pc:picChg>
      </pc:sldChg>
      <pc:sldChg chg="addSp delSp modSp new mod modCm">
        <pc:chgData name="Sharon McAleer" userId="45232735-1cb9-4c8c-a1f0-88d29301e7d0" providerId="ADAL" clId="{FE1D40CF-D297-4143-842F-EDA32FD8009E}" dt="2025-09-29T15:30:58.461" v="6992"/>
        <pc:sldMkLst>
          <pc:docMk/>
          <pc:sldMk cId="4068961628" sldId="307"/>
        </pc:sldMkLst>
        <pc:spChg chg="mod">
          <ac:chgData name="Sharon McAleer" userId="45232735-1cb9-4c8c-a1f0-88d29301e7d0" providerId="ADAL" clId="{FE1D40CF-D297-4143-842F-EDA32FD8009E}" dt="2025-09-26T12:17:14.376" v="3952" actId="14100"/>
          <ac:spMkLst>
            <pc:docMk/>
            <pc:sldMk cId="4068961628" sldId="307"/>
            <ac:spMk id="2" creationId="{9AD112CF-A19D-A478-EDCF-63E7B97DFA69}"/>
          </ac:spMkLst>
        </pc:spChg>
        <pc:graphicFrameChg chg="add mod modGraphic">
          <ac:chgData name="Sharon McAleer" userId="45232735-1cb9-4c8c-a1f0-88d29301e7d0" providerId="ADAL" clId="{FE1D40CF-D297-4143-842F-EDA32FD8009E}" dt="2025-09-26T12:23:56.389" v="4230" actId="14100"/>
          <ac:graphicFrameMkLst>
            <pc:docMk/>
            <pc:sldMk cId="4068961628" sldId="307"/>
            <ac:graphicFrameMk id="4" creationId="{3DEDBB27-D7ED-CCAC-D6B9-0F19CD16B220}"/>
          </ac:graphicFrameMkLst>
        </pc:graphicFrameChg>
      </pc:sldChg>
      <pc:sldChg chg="modSp new mod modCm modNotesTx">
        <pc:chgData name="Sharon McAleer" userId="45232735-1cb9-4c8c-a1f0-88d29301e7d0" providerId="ADAL" clId="{FE1D40CF-D297-4143-842F-EDA32FD8009E}" dt="2025-09-29T15:35:23.088" v="7546" actId="313"/>
        <pc:sldMkLst>
          <pc:docMk/>
          <pc:sldMk cId="4228251996" sldId="308"/>
        </pc:sldMkLst>
        <pc:spChg chg="mod">
          <ac:chgData name="Sharon McAleer" userId="45232735-1cb9-4c8c-a1f0-88d29301e7d0" providerId="ADAL" clId="{FE1D40CF-D297-4143-842F-EDA32FD8009E}" dt="2025-09-26T19:33:15.996" v="6064" actId="20577"/>
          <ac:spMkLst>
            <pc:docMk/>
            <pc:sldMk cId="4228251996" sldId="308"/>
            <ac:spMk id="2" creationId="{DD121328-FF79-CBF1-5F03-46675964949A}"/>
          </ac:spMkLst>
        </pc:spChg>
        <pc:spChg chg="mod">
          <ac:chgData name="Sharon McAleer" userId="45232735-1cb9-4c8c-a1f0-88d29301e7d0" providerId="ADAL" clId="{FE1D40CF-D297-4143-842F-EDA32FD8009E}" dt="2025-09-26T19:45:52.410" v="6905" actId="20577"/>
          <ac:spMkLst>
            <pc:docMk/>
            <pc:sldMk cId="4228251996" sldId="308"/>
            <ac:spMk id="3" creationId="{438D3922-2E22-DA90-E4E0-2836E21E00B7}"/>
          </ac:spMkLst>
        </pc:spChg>
      </pc:sldChg>
      <pc:sldChg chg="addSp modSp new mod">
        <pc:chgData name="Sharon McAleer" userId="45232735-1cb9-4c8c-a1f0-88d29301e7d0" providerId="ADAL" clId="{FE1D40CF-D297-4143-842F-EDA32FD8009E}" dt="2025-09-29T19:01:16.142" v="8130" actId="14100"/>
        <pc:sldMkLst>
          <pc:docMk/>
          <pc:sldMk cId="1107308797" sldId="309"/>
        </pc:sldMkLst>
        <pc:spChg chg="mod">
          <ac:chgData name="Sharon McAleer" userId="45232735-1cb9-4c8c-a1f0-88d29301e7d0" providerId="ADAL" clId="{FE1D40CF-D297-4143-842F-EDA32FD8009E}" dt="2025-09-29T19:00:48.501" v="8123"/>
          <ac:spMkLst>
            <pc:docMk/>
            <pc:sldMk cId="1107308797" sldId="309"/>
            <ac:spMk id="2" creationId="{1F2418DB-6D29-12CE-B066-60AC48ED8667}"/>
          </ac:spMkLst>
        </pc:spChg>
        <pc:spChg chg="mod">
          <ac:chgData name="Sharon McAleer" userId="45232735-1cb9-4c8c-a1f0-88d29301e7d0" providerId="ADAL" clId="{FE1D40CF-D297-4143-842F-EDA32FD8009E}" dt="2025-09-29T19:01:03.949" v="8126" actId="1076"/>
          <ac:spMkLst>
            <pc:docMk/>
            <pc:sldMk cId="1107308797" sldId="309"/>
            <ac:spMk id="3" creationId="{F4B02361-5384-0468-12A3-1D10CD205F41}"/>
          </ac:spMkLst>
        </pc:spChg>
        <pc:picChg chg="add mod">
          <ac:chgData name="Sharon McAleer" userId="45232735-1cb9-4c8c-a1f0-88d29301e7d0" providerId="ADAL" clId="{FE1D40CF-D297-4143-842F-EDA32FD8009E}" dt="2025-09-29T19:01:16.142" v="8130" actId="14100"/>
          <ac:picMkLst>
            <pc:docMk/>
            <pc:sldMk cId="1107308797" sldId="309"/>
            <ac:picMk id="6" creationId="{A3747512-75D3-EE66-943C-575E23B56BAC}"/>
          </ac:picMkLst>
        </pc:picChg>
      </pc:sldChg>
      <pc:sldChg chg="addSp delSp modSp new mod">
        <pc:chgData name="Sharon McAleer" userId="45232735-1cb9-4c8c-a1f0-88d29301e7d0" providerId="ADAL" clId="{FE1D40CF-D297-4143-842F-EDA32FD8009E}" dt="2025-09-29T19:12:04.075" v="8263" actId="255"/>
        <pc:sldMkLst>
          <pc:docMk/>
          <pc:sldMk cId="1388939481" sldId="310"/>
        </pc:sldMkLst>
        <pc:spChg chg="mod">
          <ac:chgData name="Sharon McAleer" userId="45232735-1cb9-4c8c-a1f0-88d29301e7d0" providerId="ADAL" clId="{FE1D40CF-D297-4143-842F-EDA32FD8009E}" dt="2025-09-29T19:10:29.990" v="8245" actId="1076"/>
          <ac:spMkLst>
            <pc:docMk/>
            <pc:sldMk cId="1388939481" sldId="310"/>
            <ac:spMk id="2" creationId="{F66696CF-D143-2AF4-2721-9D024C2B9380}"/>
          </ac:spMkLst>
        </pc:spChg>
        <pc:spChg chg="add mod">
          <ac:chgData name="Sharon McAleer" userId="45232735-1cb9-4c8c-a1f0-88d29301e7d0" providerId="ADAL" clId="{FE1D40CF-D297-4143-842F-EDA32FD8009E}" dt="2025-09-29T19:12:04.075" v="8263" actId="255"/>
          <ac:spMkLst>
            <pc:docMk/>
            <pc:sldMk cId="1388939481" sldId="310"/>
            <ac:spMk id="4" creationId="{53070FC4-8026-22E7-2517-DA06B5E8255F}"/>
          </ac:spMkLst>
        </pc:spChg>
        <pc:picChg chg="add mod">
          <ac:chgData name="Sharon McAleer" userId="45232735-1cb9-4c8c-a1f0-88d29301e7d0" providerId="ADAL" clId="{FE1D40CF-D297-4143-842F-EDA32FD8009E}" dt="2025-09-29T19:10:20.761" v="8243"/>
          <ac:picMkLst>
            <pc:docMk/>
            <pc:sldMk cId="1388939481" sldId="310"/>
            <ac:picMk id="5" creationId="{6E4C472C-37E8-4E80-3D6C-23ECB03D941A}"/>
          </ac:picMkLst>
        </pc:picChg>
        <pc:picChg chg="add mod">
          <ac:chgData name="Sharon McAleer" userId="45232735-1cb9-4c8c-a1f0-88d29301e7d0" providerId="ADAL" clId="{FE1D40CF-D297-4143-842F-EDA32FD8009E}" dt="2025-09-29T19:10:20.761" v="8243"/>
          <ac:picMkLst>
            <pc:docMk/>
            <pc:sldMk cId="1388939481" sldId="310"/>
            <ac:picMk id="6" creationId="{84B20679-B3E0-9317-24E5-9E9967E90D76}"/>
          </ac:picMkLst>
        </pc:picChg>
      </pc:sldChg>
      <pc:sldChg chg="ord">
        <pc:chgData name="Sharon McAleer" userId="45232735-1cb9-4c8c-a1f0-88d29301e7d0" providerId="ADAL" clId="{FE1D40CF-D297-4143-842F-EDA32FD8009E}" dt="2025-10-02T15:53:44.236" v="8576"/>
        <pc:sldMkLst>
          <pc:docMk/>
          <pc:sldMk cId="1624791623" sldId="311"/>
        </pc:sldMkLst>
      </pc:sldChg>
      <pc:sldChg chg="modSp mod">
        <pc:chgData name="Sharon McAleer" userId="45232735-1cb9-4c8c-a1f0-88d29301e7d0" providerId="ADAL" clId="{FE1D40CF-D297-4143-842F-EDA32FD8009E}" dt="2025-10-02T20:43:33.216" v="8609" actId="14100"/>
        <pc:sldMkLst>
          <pc:docMk/>
          <pc:sldMk cId="3515354625" sldId="313"/>
        </pc:sldMkLst>
        <pc:spChg chg="mod">
          <ac:chgData name="Sharon McAleer" userId="45232735-1cb9-4c8c-a1f0-88d29301e7d0" providerId="ADAL" clId="{FE1D40CF-D297-4143-842F-EDA32FD8009E}" dt="2025-10-02T20:43:33.216" v="8609" actId="14100"/>
          <ac:spMkLst>
            <pc:docMk/>
            <pc:sldMk cId="3515354625" sldId="313"/>
            <ac:spMk id="3" creationId="{BDDF01B5-D54B-A3D6-C7F1-D3ED070606AA}"/>
          </ac:spMkLst>
        </pc:spChg>
      </pc:sldChg>
    </pc:docChg>
  </pc:docChgLst>
  <pc:docChgLst>
    <pc:chgData name="Josie Carter" userId="S::jcart104@kennesaw.edu::4ffaf03d-6199-4011-930d-ab19bfb68832" providerId="AD" clId="Web-{9D454C42-57F1-FEC6-5C50-76C88D5DF162}"/>
    <pc:docChg chg="modSld">
      <pc:chgData name="Josie Carter" userId="S::jcart104@kennesaw.edu::4ffaf03d-6199-4011-930d-ab19bfb68832" providerId="AD" clId="Web-{9D454C42-57F1-FEC6-5C50-76C88D5DF162}" dt="2025-09-29T20:35:00.595" v="115" actId="20577"/>
      <pc:docMkLst>
        <pc:docMk/>
      </pc:docMkLst>
      <pc:sldChg chg="modNotes">
        <pc:chgData name="Josie Carter" userId="S::jcart104@kennesaw.edu::4ffaf03d-6199-4011-930d-ab19bfb68832" providerId="AD" clId="Web-{9D454C42-57F1-FEC6-5C50-76C88D5DF162}" dt="2025-09-29T20:24:59.185" v="2"/>
        <pc:sldMkLst>
          <pc:docMk/>
          <pc:sldMk cId="3072322911" sldId="292"/>
        </pc:sldMkLst>
      </pc:sldChg>
      <pc:sldChg chg="addSp modSp modNotes">
        <pc:chgData name="Josie Carter" userId="S::jcart104@kennesaw.edu::4ffaf03d-6199-4011-930d-ab19bfb68832" providerId="AD" clId="Web-{9D454C42-57F1-FEC6-5C50-76C88D5DF162}" dt="2025-09-29T20:34:07.019" v="105" actId="1076"/>
        <pc:sldMkLst>
          <pc:docMk/>
          <pc:sldMk cId="874981882" sldId="294"/>
        </pc:sldMkLst>
        <pc:spChg chg="mod">
          <ac:chgData name="Josie Carter" userId="S::jcart104@kennesaw.edu::4ffaf03d-6199-4011-930d-ab19bfb68832" providerId="AD" clId="Web-{9D454C42-57F1-FEC6-5C50-76C88D5DF162}" dt="2025-09-29T20:32:13.126" v="100" actId="20577"/>
          <ac:spMkLst>
            <pc:docMk/>
            <pc:sldMk cId="874981882" sldId="294"/>
            <ac:spMk id="3" creationId="{0E666CF9-7A36-DF88-4F5F-052FFDEC4C3B}"/>
          </ac:spMkLst>
        </pc:spChg>
        <pc:spChg chg="add mod">
          <ac:chgData name="Josie Carter" userId="S::jcart104@kennesaw.edu::4ffaf03d-6199-4011-930d-ab19bfb68832" providerId="AD" clId="Web-{9D454C42-57F1-FEC6-5C50-76C88D5DF162}" dt="2025-09-29T20:34:03.908" v="104" actId="1076"/>
          <ac:spMkLst>
            <pc:docMk/>
            <pc:sldMk cId="874981882" sldId="294"/>
            <ac:spMk id="7" creationId="{6AD1EA37-BF81-D933-01B5-08B05674495B}"/>
          </ac:spMkLst>
        </pc:spChg>
        <pc:picChg chg="add mod">
          <ac:chgData name="Josie Carter" userId="S::jcart104@kennesaw.edu::4ffaf03d-6199-4011-930d-ab19bfb68832" providerId="AD" clId="Web-{9D454C42-57F1-FEC6-5C50-76C88D5DF162}" dt="2025-09-29T20:34:07.019" v="105" actId="1076"/>
          <ac:picMkLst>
            <pc:docMk/>
            <pc:sldMk cId="874981882" sldId="294"/>
            <ac:picMk id="5" creationId="{0704A622-A4A1-F7ED-7580-A160BC5C2865}"/>
          </ac:picMkLst>
        </pc:picChg>
      </pc:sldChg>
      <pc:sldChg chg="modSp">
        <pc:chgData name="Josie Carter" userId="S::jcart104@kennesaw.edu::4ffaf03d-6199-4011-930d-ab19bfb68832" providerId="AD" clId="Web-{9D454C42-57F1-FEC6-5C50-76C88D5DF162}" dt="2025-09-29T20:35:00.595" v="115" actId="20577"/>
        <pc:sldMkLst>
          <pc:docMk/>
          <pc:sldMk cId="137252620" sldId="297"/>
        </pc:sldMkLst>
        <pc:spChg chg="mod">
          <ac:chgData name="Josie Carter" userId="S::jcart104@kennesaw.edu::4ffaf03d-6199-4011-930d-ab19bfb68832" providerId="AD" clId="Web-{9D454C42-57F1-FEC6-5C50-76C88D5DF162}" dt="2025-09-29T20:35:00.595" v="115" actId="20577"/>
          <ac:spMkLst>
            <pc:docMk/>
            <pc:sldMk cId="137252620" sldId="297"/>
            <ac:spMk id="3" creationId="{8DF54628-D8CE-7459-C6EA-8985629CC5B8}"/>
          </ac:spMkLst>
        </pc:spChg>
      </pc:sldChg>
      <pc:sldChg chg="modSp">
        <pc:chgData name="Josie Carter" userId="S::jcart104@kennesaw.edu::4ffaf03d-6199-4011-930d-ab19bfb68832" providerId="AD" clId="Web-{9D454C42-57F1-FEC6-5C50-76C88D5DF162}" dt="2025-09-29T20:29:00.341" v="29" actId="20577"/>
        <pc:sldMkLst>
          <pc:docMk/>
          <pc:sldMk cId="3233752771" sldId="298"/>
        </pc:sldMkLst>
        <pc:spChg chg="mod">
          <ac:chgData name="Josie Carter" userId="S::jcart104@kennesaw.edu::4ffaf03d-6199-4011-930d-ab19bfb68832" providerId="AD" clId="Web-{9D454C42-57F1-FEC6-5C50-76C88D5DF162}" dt="2025-09-29T20:29:00.341" v="29" actId="20577"/>
          <ac:spMkLst>
            <pc:docMk/>
            <pc:sldMk cId="3233752771" sldId="298"/>
            <ac:spMk id="2" creationId="{5C59E7E6-BB1F-C633-A2D9-0B1307F55EAE}"/>
          </ac:spMkLst>
        </pc:spChg>
      </pc:sldChg>
      <pc:sldChg chg="modSp">
        <pc:chgData name="Josie Carter" userId="S::jcart104@kennesaw.edu::4ffaf03d-6199-4011-930d-ab19bfb68832" providerId="AD" clId="Web-{9D454C42-57F1-FEC6-5C50-76C88D5DF162}" dt="2025-09-29T20:29:46.515" v="58" actId="14100"/>
        <pc:sldMkLst>
          <pc:docMk/>
          <pc:sldMk cId="1575709674" sldId="299"/>
        </pc:sldMkLst>
        <pc:spChg chg="mod">
          <ac:chgData name="Josie Carter" userId="S::jcart104@kennesaw.edu::4ffaf03d-6199-4011-930d-ab19bfb68832" providerId="AD" clId="Web-{9D454C42-57F1-FEC6-5C50-76C88D5DF162}" dt="2025-09-29T20:29:38.702" v="57" actId="1076"/>
          <ac:spMkLst>
            <pc:docMk/>
            <pc:sldMk cId="1575709674" sldId="299"/>
            <ac:spMk id="3" creationId="{7B91AB4B-26E3-5987-C757-66163E6BFE89}"/>
          </ac:spMkLst>
        </pc:spChg>
        <pc:picChg chg="mod">
          <ac:chgData name="Josie Carter" userId="S::jcart104@kennesaw.edu::4ffaf03d-6199-4011-930d-ab19bfb68832" providerId="AD" clId="Web-{9D454C42-57F1-FEC6-5C50-76C88D5DF162}" dt="2025-09-29T20:29:46.515" v="58" actId="14100"/>
          <ac:picMkLst>
            <pc:docMk/>
            <pc:sldMk cId="1575709674" sldId="299"/>
            <ac:picMk id="11" creationId="{37F11A24-CA1C-B874-85F7-A916A5DC6DEF}"/>
          </ac:picMkLst>
        </pc:picChg>
      </pc:sldChg>
      <pc:sldChg chg="modSp">
        <pc:chgData name="Josie Carter" userId="S::jcart104@kennesaw.edu::4ffaf03d-6199-4011-930d-ab19bfb68832" providerId="AD" clId="Web-{9D454C42-57F1-FEC6-5C50-76C88D5DF162}" dt="2025-09-29T20:31:37.189" v="87" actId="20577"/>
        <pc:sldMkLst>
          <pc:docMk/>
          <pc:sldMk cId="243084209" sldId="300"/>
        </pc:sldMkLst>
        <pc:spChg chg="mod">
          <ac:chgData name="Josie Carter" userId="S::jcart104@kennesaw.edu::4ffaf03d-6199-4011-930d-ab19bfb68832" providerId="AD" clId="Web-{9D454C42-57F1-FEC6-5C50-76C88D5DF162}" dt="2025-09-29T20:31:37.189" v="87" actId="20577"/>
          <ac:spMkLst>
            <pc:docMk/>
            <pc:sldMk cId="243084209" sldId="300"/>
            <ac:spMk id="3" creationId="{A5553F91-6176-5927-E76C-4A306290ED30}"/>
          </ac:spMkLst>
        </pc:spChg>
      </pc:sldChg>
    </pc:docChg>
  </pc:docChgLst>
  <pc:docChgLst>
    <pc:chgData name="Joseph Lacy" userId="e2afe781-9ea1-4161-ab31-47ff9ffb9dc2" providerId="ADAL" clId="{B89B58EC-01FF-1D44-A030-65B07CFCA64A}"/>
    <pc:docChg chg="undo custSel addSld delSld modSld">
      <pc:chgData name="Joseph Lacy" userId="e2afe781-9ea1-4161-ab31-47ff9ffb9dc2" providerId="ADAL" clId="{B89B58EC-01FF-1D44-A030-65B07CFCA64A}" dt="2025-10-03T13:53:32.903" v="2638" actId="1035"/>
      <pc:docMkLst>
        <pc:docMk/>
      </pc:docMkLst>
      <pc:sldChg chg="modSp mod">
        <pc:chgData name="Joseph Lacy" userId="e2afe781-9ea1-4161-ab31-47ff9ffb9dc2" providerId="ADAL" clId="{B89B58EC-01FF-1D44-A030-65B07CFCA64A}" dt="2025-10-02T14:28:13.004" v="67" actId="1036"/>
        <pc:sldMkLst>
          <pc:docMk/>
          <pc:sldMk cId="495356153" sldId="277"/>
        </pc:sldMkLst>
        <pc:spChg chg="mod">
          <ac:chgData name="Joseph Lacy" userId="e2afe781-9ea1-4161-ab31-47ff9ffb9dc2" providerId="ADAL" clId="{B89B58EC-01FF-1D44-A030-65B07CFCA64A}" dt="2025-10-02T14:28:13.004" v="67" actId="1036"/>
          <ac:spMkLst>
            <pc:docMk/>
            <pc:sldMk cId="495356153" sldId="277"/>
            <ac:spMk id="6" creationId="{8697D761-1272-2307-0C29-2E6A26FF6749}"/>
          </ac:spMkLst>
        </pc:spChg>
      </pc:sldChg>
      <pc:sldChg chg="modSp mod">
        <pc:chgData name="Joseph Lacy" userId="e2afe781-9ea1-4161-ab31-47ff9ffb9dc2" providerId="ADAL" clId="{B89B58EC-01FF-1D44-A030-65B07CFCA64A}" dt="2025-10-02T14:28:38.581" v="71" actId="20577"/>
        <pc:sldMkLst>
          <pc:docMk/>
          <pc:sldMk cId="1682107917" sldId="282"/>
        </pc:sldMkLst>
        <pc:spChg chg="mod">
          <ac:chgData name="Joseph Lacy" userId="e2afe781-9ea1-4161-ab31-47ff9ffb9dc2" providerId="ADAL" clId="{B89B58EC-01FF-1D44-A030-65B07CFCA64A}" dt="2025-10-02T14:28:38.581" v="71" actId="20577"/>
          <ac:spMkLst>
            <pc:docMk/>
            <pc:sldMk cId="1682107917" sldId="282"/>
            <ac:spMk id="3" creationId="{91540E9B-71E9-6557-63C4-4076993DC3BB}"/>
          </ac:spMkLst>
        </pc:spChg>
      </pc:sldChg>
      <pc:sldChg chg="modSp mod modNotesTx">
        <pc:chgData name="Joseph Lacy" userId="e2afe781-9ea1-4161-ab31-47ff9ffb9dc2" providerId="ADAL" clId="{B89B58EC-01FF-1D44-A030-65B07CFCA64A}" dt="2025-10-03T13:43:30.610" v="2442" actId="20577"/>
        <pc:sldMkLst>
          <pc:docMk/>
          <pc:sldMk cId="2812277111" sldId="287"/>
        </pc:sldMkLst>
        <pc:spChg chg="mod">
          <ac:chgData name="Joseph Lacy" userId="e2afe781-9ea1-4161-ab31-47ff9ffb9dc2" providerId="ADAL" clId="{B89B58EC-01FF-1D44-A030-65B07CFCA64A}" dt="2025-10-02T15:28:29.256" v="2163" actId="1035"/>
          <ac:spMkLst>
            <pc:docMk/>
            <pc:sldMk cId="2812277111" sldId="287"/>
            <ac:spMk id="3" creationId="{BF48A147-F284-ED2A-8A87-9371ECB77503}"/>
          </ac:spMkLst>
        </pc:spChg>
      </pc:sldChg>
      <pc:sldChg chg="modNotesTx">
        <pc:chgData name="Joseph Lacy" userId="e2afe781-9ea1-4161-ab31-47ff9ffb9dc2" providerId="ADAL" clId="{B89B58EC-01FF-1D44-A030-65B07CFCA64A}" dt="2025-10-03T13:47:34.320" v="2580" actId="20577"/>
        <pc:sldMkLst>
          <pc:docMk/>
          <pc:sldMk cId="2340231118" sldId="288"/>
        </pc:sldMkLst>
      </pc:sldChg>
      <pc:sldChg chg="modSp del mod">
        <pc:chgData name="Joseph Lacy" userId="e2afe781-9ea1-4161-ab31-47ff9ffb9dc2" providerId="ADAL" clId="{B89B58EC-01FF-1D44-A030-65B07CFCA64A}" dt="2025-10-02T14:49:36.396" v="984" actId="2696"/>
        <pc:sldMkLst>
          <pc:docMk/>
          <pc:sldMk cId="3255325768" sldId="290"/>
        </pc:sldMkLst>
      </pc:sldChg>
      <pc:sldChg chg="modSp mod modNotesTx">
        <pc:chgData name="Joseph Lacy" userId="e2afe781-9ea1-4161-ab31-47ff9ffb9dc2" providerId="ADAL" clId="{B89B58EC-01FF-1D44-A030-65B07CFCA64A}" dt="2025-10-03T13:51:34.006" v="2596" actId="20577"/>
        <pc:sldMkLst>
          <pc:docMk/>
          <pc:sldMk cId="1975030454" sldId="295"/>
        </pc:sldMkLst>
        <pc:spChg chg="mod">
          <ac:chgData name="Joseph Lacy" userId="e2afe781-9ea1-4161-ab31-47ff9ffb9dc2" providerId="ADAL" clId="{B89B58EC-01FF-1D44-A030-65B07CFCA64A}" dt="2025-10-03T13:51:34.006" v="2596" actId="20577"/>
          <ac:spMkLst>
            <pc:docMk/>
            <pc:sldMk cId="1975030454" sldId="295"/>
            <ac:spMk id="3" creationId="{B2BBF504-C05B-AC73-527D-408264CA4B81}"/>
          </ac:spMkLst>
        </pc:spChg>
      </pc:sldChg>
      <pc:sldChg chg="addSp modSp mod">
        <pc:chgData name="Joseph Lacy" userId="e2afe781-9ea1-4161-ab31-47ff9ffb9dc2" providerId="ADAL" clId="{B89B58EC-01FF-1D44-A030-65B07CFCA64A}" dt="2025-10-03T13:53:32.903" v="2638" actId="1035"/>
        <pc:sldMkLst>
          <pc:docMk/>
          <pc:sldMk cId="1546764144" sldId="296"/>
        </pc:sldMkLst>
        <pc:spChg chg="mod">
          <ac:chgData name="Joseph Lacy" userId="e2afe781-9ea1-4161-ab31-47ff9ffb9dc2" providerId="ADAL" clId="{B89B58EC-01FF-1D44-A030-65B07CFCA64A}" dt="2025-10-02T15:19:19.691" v="2051" actId="1035"/>
          <ac:spMkLst>
            <pc:docMk/>
            <pc:sldMk cId="1546764144" sldId="296"/>
            <ac:spMk id="3" creationId="{93767A22-5DA2-84D0-F8BE-CF807236B8FA}"/>
          </ac:spMkLst>
        </pc:spChg>
        <pc:spChg chg="add mod">
          <ac:chgData name="Joseph Lacy" userId="e2afe781-9ea1-4161-ab31-47ff9ffb9dc2" providerId="ADAL" clId="{B89B58EC-01FF-1D44-A030-65B07CFCA64A}" dt="2025-10-03T13:03:50.688" v="2396" actId="1036"/>
          <ac:spMkLst>
            <pc:docMk/>
            <pc:sldMk cId="1546764144" sldId="296"/>
            <ac:spMk id="5" creationId="{7E0C118B-6E47-44C4-B5B0-132F03C2BD11}"/>
          </ac:spMkLst>
        </pc:spChg>
        <pc:picChg chg="add mod">
          <ac:chgData name="Joseph Lacy" userId="e2afe781-9ea1-4161-ab31-47ff9ffb9dc2" providerId="ADAL" clId="{B89B58EC-01FF-1D44-A030-65B07CFCA64A}" dt="2025-10-03T13:53:25.837" v="2635" actId="1076"/>
          <ac:picMkLst>
            <pc:docMk/>
            <pc:sldMk cId="1546764144" sldId="296"/>
            <ac:picMk id="6" creationId="{C3C50CA3-4C80-8F09-1DA6-E12D691804A0}"/>
          </ac:picMkLst>
        </pc:picChg>
        <pc:picChg chg="mod">
          <ac:chgData name="Joseph Lacy" userId="e2afe781-9ea1-4161-ab31-47ff9ffb9dc2" providerId="ADAL" clId="{B89B58EC-01FF-1D44-A030-65B07CFCA64A}" dt="2025-10-03T13:53:32.903" v="2638" actId="1035"/>
          <ac:picMkLst>
            <pc:docMk/>
            <pc:sldMk cId="1546764144" sldId="296"/>
            <ac:picMk id="7" creationId="{78465981-1281-40C5-681E-F8CE90705EF6}"/>
          </ac:picMkLst>
        </pc:picChg>
      </pc:sldChg>
      <pc:sldChg chg="del">
        <pc:chgData name="Joseph Lacy" userId="e2afe781-9ea1-4161-ab31-47ff9ffb9dc2" providerId="ADAL" clId="{B89B58EC-01FF-1D44-A030-65B07CFCA64A}" dt="2025-10-02T15:15:12.800" v="1966" actId="2696"/>
        <pc:sldMkLst>
          <pc:docMk/>
          <pc:sldMk cId="4221066810" sldId="301"/>
        </pc:sldMkLst>
      </pc:sldChg>
      <pc:sldChg chg="modSp mod">
        <pc:chgData name="Joseph Lacy" userId="e2afe781-9ea1-4161-ab31-47ff9ffb9dc2" providerId="ADAL" clId="{B89B58EC-01FF-1D44-A030-65B07CFCA64A}" dt="2025-10-02T17:40:23.116" v="2386" actId="20577"/>
        <pc:sldMkLst>
          <pc:docMk/>
          <pc:sldMk cId="4068961628" sldId="307"/>
        </pc:sldMkLst>
        <pc:graphicFrameChg chg="mod modGraphic">
          <ac:chgData name="Joseph Lacy" userId="e2afe781-9ea1-4161-ab31-47ff9ffb9dc2" providerId="ADAL" clId="{B89B58EC-01FF-1D44-A030-65B07CFCA64A}" dt="2025-10-02T17:40:23.116" v="2386" actId="20577"/>
          <ac:graphicFrameMkLst>
            <pc:docMk/>
            <pc:sldMk cId="4068961628" sldId="307"/>
            <ac:graphicFrameMk id="4" creationId="{3DEDBB27-D7ED-CCAC-D6B9-0F19CD16B220}"/>
          </ac:graphicFrameMkLst>
        </pc:graphicFrameChg>
      </pc:sldChg>
      <pc:sldChg chg="modSp mod modNotesTx">
        <pc:chgData name="Joseph Lacy" userId="e2afe781-9ea1-4161-ab31-47ff9ffb9dc2" providerId="ADAL" clId="{B89B58EC-01FF-1D44-A030-65B07CFCA64A}" dt="2025-10-03T13:43:02.661" v="2441" actId="113"/>
        <pc:sldMkLst>
          <pc:docMk/>
          <pc:sldMk cId="1624791623" sldId="311"/>
        </pc:sldMkLst>
        <pc:spChg chg="mod">
          <ac:chgData name="Joseph Lacy" userId="e2afe781-9ea1-4161-ab31-47ff9ffb9dc2" providerId="ADAL" clId="{B89B58EC-01FF-1D44-A030-65B07CFCA64A}" dt="2025-10-03T13:00:30.040" v="2390" actId="20577"/>
          <ac:spMkLst>
            <pc:docMk/>
            <pc:sldMk cId="1624791623" sldId="311"/>
            <ac:spMk id="3" creationId="{8DB26751-E43D-4640-5420-5164D19DC80F}"/>
          </ac:spMkLst>
        </pc:spChg>
      </pc:sldChg>
      <pc:sldChg chg="addSp delSp modSp add mod modNotesTx">
        <pc:chgData name="Joseph Lacy" userId="e2afe781-9ea1-4161-ab31-47ff9ffb9dc2" providerId="ADAL" clId="{B89B58EC-01FF-1D44-A030-65B07CFCA64A}" dt="2025-10-03T13:49:17.562" v="2587" actId="20577"/>
        <pc:sldMkLst>
          <pc:docMk/>
          <pc:sldMk cId="275882691" sldId="312"/>
        </pc:sldMkLst>
        <pc:spChg chg="mod">
          <ac:chgData name="Joseph Lacy" userId="e2afe781-9ea1-4161-ab31-47ff9ffb9dc2" providerId="ADAL" clId="{B89B58EC-01FF-1D44-A030-65B07CFCA64A}" dt="2025-10-02T14:36:22.793" v="138" actId="20577"/>
          <ac:spMkLst>
            <pc:docMk/>
            <pc:sldMk cId="275882691" sldId="312"/>
            <ac:spMk id="2" creationId="{420A9E7E-DF2D-3EB2-6EFB-5605BA2CC58E}"/>
          </ac:spMkLst>
        </pc:spChg>
        <pc:spChg chg="mod">
          <ac:chgData name="Joseph Lacy" userId="e2afe781-9ea1-4161-ab31-47ff9ffb9dc2" providerId="ADAL" clId="{B89B58EC-01FF-1D44-A030-65B07CFCA64A}" dt="2025-10-03T13:02:55.600" v="2391" actId="114"/>
          <ac:spMkLst>
            <pc:docMk/>
            <pc:sldMk cId="275882691" sldId="312"/>
            <ac:spMk id="3" creationId="{5A620741-270A-F6DE-0BCA-18C0E279BC81}"/>
          </ac:spMkLst>
        </pc:spChg>
      </pc:sldChg>
      <pc:sldChg chg="delSp modSp add mod modNotesTx">
        <pc:chgData name="Joseph Lacy" userId="e2afe781-9ea1-4161-ab31-47ff9ffb9dc2" providerId="ADAL" clId="{B89B58EC-01FF-1D44-A030-65B07CFCA64A}" dt="2025-10-03T13:39:48.077" v="2434" actId="20577"/>
        <pc:sldMkLst>
          <pc:docMk/>
          <pc:sldMk cId="3515354625" sldId="313"/>
        </pc:sldMkLst>
        <pc:spChg chg="mod">
          <ac:chgData name="Joseph Lacy" userId="e2afe781-9ea1-4161-ab31-47ff9ffb9dc2" providerId="ADAL" clId="{B89B58EC-01FF-1D44-A030-65B07CFCA64A}" dt="2025-10-03T13:05:48.073" v="2426" actId="20577"/>
          <ac:spMkLst>
            <pc:docMk/>
            <pc:sldMk cId="3515354625" sldId="313"/>
            <ac:spMk id="3" creationId="{BDDF01B5-D54B-A3D6-C7F1-D3ED070606AA}"/>
          </ac:spMkLst>
        </pc:spChg>
      </pc:sldChg>
    </pc:docChg>
  </pc:docChgLst>
  <pc:docChgLst>
    <pc:chgData name="Josie Carter" userId="S::jcart104@kennesaw.edu::4ffaf03d-6199-4011-930d-ab19bfb68832" providerId="AD" clId="Web-{44BED9E7-8B2A-ABA6-6E73-4406D33F9039}"/>
    <pc:docChg chg="addSld modSld sldOrd">
      <pc:chgData name="Josie Carter" userId="S::jcart104@kennesaw.edu::4ffaf03d-6199-4011-930d-ab19bfb68832" providerId="AD" clId="Web-{44BED9E7-8B2A-ABA6-6E73-4406D33F9039}" dt="2025-09-24T19:57:30.121" v="1185" actId="20577"/>
      <pc:docMkLst>
        <pc:docMk/>
      </pc:docMkLst>
      <pc:sldChg chg="modSp">
        <pc:chgData name="Josie Carter" userId="S::jcart104@kennesaw.edu::4ffaf03d-6199-4011-930d-ab19bfb68832" providerId="AD" clId="Web-{44BED9E7-8B2A-ABA6-6E73-4406D33F9039}" dt="2025-09-24T19:57:30.121" v="1185" actId="20577"/>
        <pc:sldMkLst>
          <pc:docMk/>
          <pc:sldMk cId="4229591212" sldId="291"/>
        </pc:sldMkLst>
        <pc:spChg chg="mod">
          <ac:chgData name="Josie Carter" userId="S::jcart104@kennesaw.edu::4ffaf03d-6199-4011-930d-ab19bfb68832" providerId="AD" clId="Web-{44BED9E7-8B2A-ABA6-6E73-4406D33F9039}" dt="2025-09-24T19:57:30.121" v="1185" actId="20577"/>
          <ac:spMkLst>
            <pc:docMk/>
            <pc:sldMk cId="4229591212" sldId="291"/>
            <ac:spMk id="3" creationId="{82753461-C16A-74BE-4409-7EF238A59775}"/>
          </ac:spMkLst>
        </pc:spChg>
      </pc:sldChg>
      <pc:sldChg chg="modSp">
        <pc:chgData name="Josie Carter" userId="S::jcart104@kennesaw.edu::4ffaf03d-6199-4011-930d-ab19bfb68832" providerId="AD" clId="Web-{44BED9E7-8B2A-ABA6-6E73-4406D33F9039}" dt="2025-09-24T19:57:19.809" v="1183" actId="1076"/>
        <pc:sldMkLst>
          <pc:docMk/>
          <pc:sldMk cId="3072322911" sldId="292"/>
        </pc:sldMkLst>
        <pc:spChg chg="mod">
          <ac:chgData name="Josie Carter" userId="S::jcart104@kennesaw.edu::4ffaf03d-6199-4011-930d-ab19bfb68832" providerId="AD" clId="Web-{44BED9E7-8B2A-ABA6-6E73-4406D33F9039}" dt="2025-09-24T19:57:19.809" v="1183" actId="1076"/>
          <ac:spMkLst>
            <pc:docMk/>
            <pc:sldMk cId="3072322911" sldId="292"/>
            <ac:spMk id="3" creationId="{BC536C2A-2927-ABCB-19A0-F694400E88DC}"/>
          </ac:spMkLst>
        </pc:spChg>
      </pc:sldChg>
      <pc:sldChg chg="modSp">
        <pc:chgData name="Josie Carter" userId="S::jcart104@kennesaw.edu::4ffaf03d-6199-4011-930d-ab19bfb68832" providerId="AD" clId="Web-{44BED9E7-8B2A-ABA6-6E73-4406D33F9039}" dt="2025-09-24T19:56:51.558" v="1180" actId="1076"/>
        <pc:sldMkLst>
          <pc:docMk/>
          <pc:sldMk cId="1822879177" sldId="293"/>
        </pc:sldMkLst>
        <pc:spChg chg="mod">
          <ac:chgData name="Josie Carter" userId="S::jcart104@kennesaw.edu::4ffaf03d-6199-4011-930d-ab19bfb68832" providerId="AD" clId="Web-{44BED9E7-8B2A-ABA6-6E73-4406D33F9039}" dt="2025-09-24T19:56:51.558" v="1180" actId="1076"/>
          <ac:spMkLst>
            <pc:docMk/>
            <pc:sldMk cId="1822879177" sldId="293"/>
            <ac:spMk id="3" creationId="{89B4A69B-481F-A86E-8C41-05D8AF3DB85D}"/>
          </ac:spMkLst>
        </pc:spChg>
      </pc:sldChg>
      <pc:sldChg chg="modSp">
        <pc:chgData name="Josie Carter" userId="S::jcart104@kennesaw.edu::4ffaf03d-6199-4011-930d-ab19bfb68832" providerId="AD" clId="Web-{44BED9E7-8B2A-ABA6-6E73-4406D33F9039}" dt="2025-09-24T19:56:44.246" v="1179" actId="1076"/>
        <pc:sldMkLst>
          <pc:docMk/>
          <pc:sldMk cId="874981882" sldId="294"/>
        </pc:sldMkLst>
        <pc:spChg chg="mod">
          <ac:chgData name="Josie Carter" userId="S::jcart104@kennesaw.edu::4ffaf03d-6199-4011-930d-ab19bfb68832" providerId="AD" clId="Web-{44BED9E7-8B2A-ABA6-6E73-4406D33F9039}" dt="2025-09-24T19:56:44.246" v="1179" actId="1076"/>
          <ac:spMkLst>
            <pc:docMk/>
            <pc:sldMk cId="874981882" sldId="294"/>
            <ac:spMk id="3" creationId="{0E666CF9-7A36-DF88-4F5F-052FFDEC4C3B}"/>
          </ac:spMkLst>
        </pc:spChg>
      </pc:sldChg>
      <pc:sldChg chg="modSp">
        <pc:chgData name="Josie Carter" userId="S::jcart104@kennesaw.edu::4ffaf03d-6199-4011-930d-ab19bfb68832" providerId="AD" clId="Web-{44BED9E7-8B2A-ABA6-6E73-4406D33F9039}" dt="2025-09-24T19:56:20.870" v="1178" actId="20577"/>
        <pc:sldMkLst>
          <pc:docMk/>
          <pc:sldMk cId="137252620" sldId="297"/>
        </pc:sldMkLst>
        <pc:spChg chg="mod">
          <ac:chgData name="Josie Carter" userId="S::jcart104@kennesaw.edu::4ffaf03d-6199-4011-930d-ab19bfb68832" providerId="AD" clId="Web-{44BED9E7-8B2A-ABA6-6E73-4406D33F9039}" dt="2025-09-24T19:56:20.870" v="1178" actId="20577"/>
          <ac:spMkLst>
            <pc:docMk/>
            <pc:sldMk cId="137252620" sldId="297"/>
            <ac:spMk id="3" creationId="{8DF54628-D8CE-7459-C6EA-8985629CC5B8}"/>
          </ac:spMkLst>
        </pc:spChg>
      </pc:sldChg>
      <pc:sldChg chg="addSp delSp modSp new mod ord modClrScheme chgLayout">
        <pc:chgData name="Josie Carter" userId="S::jcart104@kennesaw.edu::4ffaf03d-6199-4011-930d-ab19bfb68832" providerId="AD" clId="Web-{44BED9E7-8B2A-ABA6-6E73-4406D33F9039}" dt="2025-09-24T19:55:45.557" v="1172" actId="1076"/>
        <pc:sldMkLst>
          <pc:docMk/>
          <pc:sldMk cId="3233752771" sldId="298"/>
        </pc:sldMkLst>
        <pc:spChg chg="mod ord">
          <ac:chgData name="Josie Carter" userId="S::jcart104@kennesaw.edu::4ffaf03d-6199-4011-930d-ab19bfb68832" providerId="AD" clId="Web-{44BED9E7-8B2A-ABA6-6E73-4406D33F9039}" dt="2025-09-24T19:55:45.557" v="1172" actId="1076"/>
          <ac:spMkLst>
            <pc:docMk/>
            <pc:sldMk cId="3233752771" sldId="298"/>
            <ac:spMk id="2" creationId="{5C59E7E6-BB1F-C633-A2D9-0B1307F55EAE}"/>
          </ac:spMkLst>
        </pc:spChg>
        <pc:spChg chg="add mod ord">
          <ac:chgData name="Josie Carter" userId="S::jcart104@kennesaw.edu::4ffaf03d-6199-4011-930d-ab19bfb68832" providerId="AD" clId="Web-{44BED9E7-8B2A-ABA6-6E73-4406D33F9039}" dt="2025-09-24T19:38:46.106" v="7" actId="20577"/>
          <ac:spMkLst>
            <pc:docMk/>
            <pc:sldMk cId="3233752771" sldId="298"/>
            <ac:spMk id="5" creationId="{5727DDDA-625E-061B-9AD6-EAB8D3EFD71F}"/>
          </ac:spMkLst>
        </pc:spChg>
      </pc:sldChg>
      <pc:sldChg chg="modSp new">
        <pc:chgData name="Josie Carter" userId="S::jcart104@kennesaw.edu::4ffaf03d-6199-4011-930d-ab19bfb68832" providerId="AD" clId="Web-{44BED9E7-8B2A-ABA6-6E73-4406D33F9039}" dt="2025-09-24T19:55:39.822" v="1171" actId="1076"/>
        <pc:sldMkLst>
          <pc:docMk/>
          <pc:sldMk cId="1575709674" sldId="299"/>
        </pc:sldMkLst>
        <pc:spChg chg="mod">
          <ac:chgData name="Josie Carter" userId="S::jcart104@kennesaw.edu::4ffaf03d-6199-4011-930d-ab19bfb68832" providerId="AD" clId="Web-{44BED9E7-8B2A-ABA6-6E73-4406D33F9039}" dt="2025-09-24T19:45:01.722" v="288" actId="20577"/>
          <ac:spMkLst>
            <pc:docMk/>
            <pc:sldMk cId="1575709674" sldId="299"/>
            <ac:spMk id="2" creationId="{707E02EE-021C-EE0A-68BB-70BC50ABEF13}"/>
          </ac:spMkLst>
        </pc:spChg>
        <pc:spChg chg="mod">
          <ac:chgData name="Josie Carter" userId="S::jcart104@kennesaw.edu::4ffaf03d-6199-4011-930d-ab19bfb68832" providerId="AD" clId="Web-{44BED9E7-8B2A-ABA6-6E73-4406D33F9039}" dt="2025-09-24T19:55:39.822" v="1171" actId="1076"/>
          <ac:spMkLst>
            <pc:docMk/>
            <pc:sldMk cId="1575709674" sldId="299"/>
            <ac:spMk id="3" creationId="{7B91AB4B-26E3-5987-C757-66163E6BFE89}"/>
          </ac:spMkLst>
        </pc:spChg>
      </pc:sldChg>
      <pc:sldChg chg="modSp new">
        <pc:chgData name="Josie Carter" userId="S::jcart104@kennesaw.edu::4ffaf03d-6199-4011-930d-ab19bfb68832" providerId="AD" clId="Web-{44BED9E7-8B2A-ABA6-6E73-4406D33F9039}" dt="2025-09-24T19:55:33.556" v="1170" actId="1076"/>
        <pc:sldMkLst>
          <pc:docMk/>
          <pc:sldMk cId="243084209" sldId="300"/>
        </pc:sldMkLst>
        <pc:spChg chg="mod">
          <ac:chgData name="Josie Carter" userId="S::jcart104@kennesaw.edu::4ffaf03d-6199-4011-930d-ab19bfb68832" providerId="AD" clId="Web-{44BED9E7-8B2A-ABA6-6E73-4406D33F9039}" dt="2025-09-24T19:48:30.505" v="568" actId="20577"/>
          <ac:spMkLst>
            <pc:docMk/>
            <pc:sldMk cId="243084209" sldId="300"/>
            <ac:spMk id="2" creationId="{A68E119E-388A-C3E5-1FB5-14A4C2C40CA7}"/>
          </ac:spMkLst>
        </pc:spChg>
        <pc:spChg chg="mod">
          <ac:chgData name="Josie Carter" userId="S::jcart104@kennesaw.edu::4ffaf03d-6199-4011-930d-ab19bfb68832" providerId="AD" clId="Web-{44BED9E7-8B2A-ABA6-6E73-4406D33F9039}" dt="2025-09-24T19:55:33.556" v="1170" actId="1076"/>
          <ac:spMkLst>
            <pc:docMk/>
            <pc:sldMk cId="243084209" sldId="300"/>
            <ac:spMk id="3" creationId="{A5553F91-6176-5927-E76C-4A306290ED30}"/>
          </ac:spMkLst>
        </pc:spChg>
      </pc:sldChg>
      <pc:sldChg chg="modSp new">
        <pc:chgData name="Josie Carter" userId="S::jcart104@kennesaw.edu::4ffaf03d-6199-4011-930d-ab19bfb68832" providerId="AD" clId="Web-{44BED9E7-8B2A-ABA6-6E73-4406D33F9039}" dt="2025-09-24T19:55:28.056" v="1169" actId="1076"/>
        <pc:sldMkLst>
          <pc:docMk/>
          <pc:sldMk cId="3154770396" sldId="302"/>
        </pc:sldMkLst>
        <pc:spChg chg="mod">
          <ac:chgData name="Josie Carter" userId="S::jcart104@kennesaw.edu::4ffaf03d-6199-4011-930d-ab19bfb68832" providerId="AD" clId="Web-{44BED9E7-8B2A-ABA6-6E73-4406D33F9039}" dt="2025-09-24T19:52:43.160" v="955" actId="20577"/>
          <ac:spMkLst>
            <pc:docMk/>
            <pc:sldMk cId="3154770396" sldId="302"/>
            <ac:spMk id="2" creationId="{B8173103-061A-6000-C8F8-1C5C4FE08C8D}"/>
          </ac:spMkLst>
        </pc:spChg>
        <pc:spChg chg="mod">
          <ac:chgData name="Josie Carter" userId="S::jcart104@kennesaw.edu::4ffaf03d-6199-4011-930d-ab19bfb68832" providerId="AD" clId="Web-{44BED9E7-8B2A-ABA6-6E73-4406D33F9039}" dt="2025-09-24T19:55:28.056" v="1169" actId="1076"/>
          <ac:spMkLst>
            <pc:docMk/>
            <pc:sldMk cId="3154770396" sldId="302"/>
            <ac:spMk id="3" creationId="{1B743BC1-57A9-669A-7E47-7F7D559A3A17}"/>
          </ac:spMkLst>
        </pc:spChg>
      </pc:sldChg>
    </pc:docChg>
  </pc:docChgLst>
  <pc:docChgLst>
    <pc:chgData name="Josie Carter" userId="S::jcart104@kennesaw.edu::4ffaf03d-6199-4011-930d-ab19bfb68832" providerId="AD" clId="Web-{D332CF70-6D71-A31A-4881-AA99ED1AAEBB}"/>
    <pc:docChg chg="modSld">
      <pc:chgData name="Josie Carter" userId="S::jcart104@kennesaw.edu::4ffaf03d-6199-4011-930d-ab19bfb68832" providerId="AD" clId="Web-{D332CF70-6D71-A31A-4881-AA99ED1AAEBB}" dt="2025-09-26T16:15:48.514" v="33" actId="14100"/>
      <pc:docMkLst>
        <pc:docMk/>
      </pc:docMkLst>
      <pc:sldChg chg="addSp delSp modSp">
        <pc:chgData name="Josie Carter" userId="S::jcart104@kennesaw.edu::4ffaf03d-6199-4011-930d-ab19bfb68832" providerId="AD" clId="Web-{D332CF70-6D71-A31A-4881-AA99ED1AAEBB}" dt="2025-09-26T16:15:48.514" v="33" actId="14100"/>
        <pc:sldMkLst>
          <pc:docMk/>
          <pc:sldMk cId="1575709674" sldId="299"/>
        </pc:sldMkLst>
        <pc:spChg chg="mod">
          <ac:chgData name="Josie Carter" userId="S::jcart104@kennesaw.edu::4ffaf03d-6199-4011-930d-ab19bfb68832" providerId="AD" clId="Web-{D332CF70-6D71-A31A-4881-AA99ED1AAEBB}" dt="2025-09-26T15:35:35.303" v="3" actId="20577"/>
          <ac:spMkLst>
            <pc:docMk/>
            <pc:sldMk cId="1575709674" sldId="299"/>
            <ac:spMk id="3" creationId="{7B91AB4B-26E3-5987-C757-66163E6BFE89}"/>
          </ac:spMkLst>
        </pc:spChg>
        <pc:spChg chg="add mod">
          <ac:chgData name="Josie Carter" userId="S::jcart104@kennesaw.edu::4ffaf03d-6199-4011-930d-ab19bfb68832" providerId="AD" clId="Web-{D332CF70-6D71-A31A-4881-AA99ED1AAEBB}" dt="2025-09-26T15:36:27.172" v="14" actId="20577"/>
          <ac:spMkLst>
            <pc:docMk/>
            <pc:sldMk cId="1575709674" sldId="299"/>
            <ac:spMk id="7" creationId="{91146F88-2617-8324-987D-BD68D8836317}"/>
          </ac:spMkLst>
        </pc:spChg>
        <pc:picChg chg="add mod">
          <ac:chgData name="Josie Carter" userId="S::jcart104@kennesaw.edu::4ffaf03d-6199-4011-930d-ab19bfb68832" providerId="AD" clId="Web-{D332CF70-6D71-A31A-4881-AA99ED1AAEBB}" dt="2025-09-26T15:36:39.518" v="18" actId="1076"/>
          <ac:picMkLst>
            <pc:docMk/>
            <pc:sldMk cId="1575709674" sldId="299"/>
            <ac:picMk id="9" creationId="{0059614D-382C-6651-648D-0DBA9012518E}"/>
          </ac:picMkLst>
        </pc:picChg>
        <pc:picChg chg="add mod modCrop">
          <ac:chgData name="Josie Carter" userId="S::jcart104@kennesaw.edu::4ffaf03d-6199-4011-930d-ab19bfb68832" providerId="AD" clId="Web-{D332CF70-6D71-A31A-4881-AA99ED1AAEBB}" dt="2025-09-26T16:15:48.514" v="33" actId="14100"/>
          <ac:picMkLst>
            <pc:docMk/>
            <pc:sldMk cId="1575709674" sldId="299"/>
            <ac:picMk id="11" creationId="{37F11A24-CA1C-B874-85F7-A916A5DC6DEF}"/>
          </ac:picMkLst>
        </pc:picChg>
      </pc:sldChg>
      <pc:sldChg chg="modSp">
        <pc:chgData name="Josie Carter" userId="S::jcart104@kennesaw.edu::4ffaf03d-6199-4011-930d-ab19bfb68832" providerId="AD" clId="Web-{D332CF70-6D71-A31A-4881-AA99ED1AAEBB}" dt="2025-09-26T15:31:30.508" v="0" actId="1076"/>
        <pc:sldMkLst>
          <pc:docMk/>
          <pc:sldMk cId="3711770533" sldId="306"/>
        </pc:sldMkLst>
      </pc:sldChg>
    </pc:docChg>
  </pc:docChgLst>
  <pc:docChgLst>
    <pc:chgData name="Josie Carter" userId="S::jcart104@kennesaw.edu::4ffaf03d-6199-4011-930d-ab19bfb68832" providerId="AD" clId="Web-{1AAB4E86-940B-DF7F-DD55-90ECCB0E82D0}"/>
    <pc:docChg chg="modSld">
      <pc:chgData name="Josie Carter" userId="S::jcart104@kennesaw.edu::4ffaf03d-6199-4011-930d-ab19bfb68832" providerId="AD" clId="Web-{1AAB4E86-940B-DF7F-DD55-90ECCB0E82D0}" dt="2025-09-29T14:50:04.802" v="4" actId="1076"/>
      <pc:docMkLst>
        <pc:docMk/>
      </pc:docMkLst>
      <pc:sldChg chg="addSp modSp">
        <pc:chgData name="Josie Carter" userId="S::jcart104@kennesaw.edu::4ffaf03d-6199-4011-930d-ab19bfb68832" providerId="AD" clId="Web-{1AAB4E86-940B-DF7F-DD55-90ECCB0E82D0}" dt="2025-09-29T14:50:04.802" v="4" actId="1076"/>
        <pc:sldMkLst>
          <pc:docMk/>
          <pc:sldMk cId="3233752771" sldId="298"/>
        </pc:sldMkLst>
        <pc:picChg chg="add mod">
          <ac:chgData name="Josie Carter" userId="S::jcart104@kennesaw.edu::4ffaf03d-6199-4011-930d-ab19bfb68832" providerId="AD" clId="Web-{1AAB4E86-940B-DF7F-DD55-90ECCB0E82D0}" dt="2025-09-29T14:50:04.802" v="4" actId="1076"/>
          <ac:picMkLst>
            <pc:docMk/>
            <pc:sldMk cId="3233752771" sldId="298"/>
            <ac:picMk id="6" creationId="{9377F052-CD64-9BF9-D265-9DE340C6C41C}"/>
          </ac:picMkLst>
        </pc:picChg>
      </pc:sldChg>
    </pc:docChg>
  </pc:docChgLst>
  <pc:docChgLst>
    <pc:chgData name="Josie Carter" userId="S::jcart104@kennesaw.edu::4ffaf03d-6199-4011-930d-ab19bfb68832" providerId="AD" clId="Web-{ABDA3F17-F478-4D44-E2D8-FB9F78551329}"/>
    <pc:docChg chg="modSld">
      <pc:chgData name="Josie Carter" userId="S::jcart104@kennesaw.edu::4ffaf03d-6199-4011-930d-ab19bfb68832" providerId="AD" clId="Web-{ABDA3F17-F478-4D44-E2D8-FB9F78551329}" dt="2025-09-29T17:36:37.514" v="33" actId="20577"/>
      <pc:docMkLst>
        <pc:docMk/>
      </pc:docMkLst>
      <pc:sldChg chg="modSp">
        <pc:chgData name="Josie Carter" userId="S::jcart104@kennesaw.edu::4ffaf03d-6199-4011-930d-ab19bfb68832" providerId="AD" clId="Web-{ABDA3F17-F478-4D44-E2D8-FB9F78551329}" dt="2025-09-29T17:29:47.558" v="2" actId="20577"/>
        <pc:sldMkLst>
          <pc:docMk/>
          <pc:sldMk cId="4229591212" sldId="291"/>
        </pc:sldMkLst>
        <pc:spChg chg="mod">
          <ac:chgData name="Josie Carter" userId="S::jcart104@kennesaw.edu::4ffaf03d-6199-4011-930d-ab19bfb68832" providerId="AD" clId="Web-{ABDA3F17-F478-4D44-E2D8-FB9F78551329}" dt="2025-09-29T17:29:47.558" v="2" actId="20577"/>
          <ac:spMkLst>
            <pc:docMk/>
            <pc:sldMk cId="4229591212" sldId="291"/>
            <ac:spMk id="3" creationId="{82753461-C16A-74BE-4409-7EF238A59775}"/>
          </ac:spMkLst>
        </pc:spChg>
      </pc:sldChg>
      <pc:sldChg chg="modSp">
        <pc:chgData name="Josie Carter" userId="S::jcart104@kennesaw.edu::4ffaf03d-6199-4011-930d-ab19bfb68832" providerId="AD" clId="Web-{ABDA3F17-F478-4D44-E2D8-FB9F78551329}" dt="2025-09-29T17:31:15.964" v="12" actId="20577"/>
        <pc:sldMkLst>
          <pc:docMk/>
          <pc:sldMk cId="3072322911" sldId="292"/>
        </pc:sldMkLst>
        <pc:spChg chg="mod">
          <ac:chgData name="Josie Carter" userId="S::jcart104@kennesaw.edu::4ffaf03d-6199-4011-930d-ab19bfb68832" providerId="AD" clId="Web-{ABDA3F17-F478-4D44-E2D8-FB9F78551329}" dt="2025-09-29T17:31:15.964" v="12" actId="20577"/>
          <ac:spMkLst>
            <pc:docMk/>
            <pc:sldMk cId="3072322911" sldId="292"/>
            <ac:spMk id="3" creationId="{BC536C2A-2927-ABCB-19A0-F694400E88DC}"/>
          </ac:spMkLst>
        </pc:spChg>
        <pc:spChg chg="mod">
          <ac:chgData name="Josie Carter" userId="S::jcart104@kennesaw.edu::4ffaf03d-6199-4011-930d-ab19bfb68832" providerId="AD" clId="Web-{ABDA3F17-F478-4D44-E2D8-FB9F78551329}" dt="2025-09-29T17:31:07.651" v="9" actId="1076"/>
          <ac:spMkLst>
            <pc:docMk/>
            <pc:sldMk cId="3072322911" sldId="292"/>
            <ac:spMk id="4" creationId="{2714A3BE-850C-86B7-A798-4A66A44CF9D1}"/>
          </ac:spMkLst>
        </pc:spChg>
        <pc:picChg chg="mod">
          <ac:chgData name="Josie Carter" userId="S::jcart104@kennesaw.edu::4ffaf03d-6199-4011-930d-ab19bfb68832" providerId="AD" clId="Web-{ABDA3F17-F478-4D44-E2D8-FB9F78551329}" dt="2025-09-29T17:31:07.651" v="10" actId="1076"/>
          <ac:picMkLst>
            <pc:docMk/>
            <pc:sldMk cId="3072322911" sldId="292"/>
            <ac:picMk id="6" creationId="{74E17210-AD12-EDC2-B5E7-6BA9E3309F8D}"/>
          </ac:picMkLst>
        </pc:picChg>
      </pc:sldChg>
      <pc:sldChg chg="modSp">
        <pc:chgData name="Josie Carter" userId="S::jcart104@kennesaw.edu::4ffaf03d-6199-4011-930d-ab19bfb68832" providerId="AD" clId="Web-{ABDA3F17-F478-4D44-E2D8-FB9F78551329}" dt="2025-09-29T17:35:56.748" v="28" actId="20577"/>
        <pc:sldMkLst>
          <pc:docMk/>
          <pc:sldMk cId="1822879177" sldId="293"/>
        </pc:sldMkLst>
        <pc:spChg chg="mod">
          <ac:chgData name="Josie Carter" userId="S::jcart104@kennesaw.edu::4ffaf03d-6199-4011-930d-ab19bfb68832" providerId="AD" clId="Web-{ABDA3F17-F478-4D44-E2D8-FB9F78551329}" dt="2025-09-29T17:35:56.748" v="28" actId="20577"/>
          <ac:spMkLst>
            <pc:docMk/>
            <pc:sldMk cId="1822879177" sldId="293"/>
            <ac:spMk id="3" creationId="{89B4A69B-481F-A86E-8C41-05D8AF3DB85D}"/>
          </ac:spMkLst>
        </pc:spChg>
      </pc:sldChg>
      <pc:sldChg chg="modSp">
        <pc:chgData name="Josie Carter" userId="S::jcart104@kennesaw.edu::4ffaf03d-6199-4011-930d-ab19bfb68832" providerId="AD" clId="Web-{ABDA3F17-F478-4D44-E2D8-FB9F78551329}" dt="2025-09-29T17:36:37.514" v="33" actId="20577"/>
        <pc:sldMkLst>
          <pc:docMk/>
          <pc:sldMk cId="874981882" sldId="294"/>
        </pc:sldMkLst>
        <pc:spChg chg="mod">
          <ac:chgData name="Josie Carter" userId="S::jcart104@kennesaw.edu::4ffaf03d-6199-4011-930d-ab19bfb68832" providerId="AD" clId="Web-{ABDA3F17-F478-4D44-E2D8-FB9F78551329}" dt="2025-09-29T17:36:37.514" v="33" actId="20577"/>
          <ac:spMkLst>
            <pc:docMk/>
            <pc:sldMk cId="874981882" sldId="294"/>
            <ac:spMk id="3" creationId="{0E666CF9-7A36-DF88-4F5F-052FFDEC4C3B}"/>
          </ac:spMkLst>
        </pc:spChg>
      </pc:sldChg>
      <pc:sldChg chg="modSp">
        <pc:chgData name="Josie Carter" userId="S::jcart104@kennesaw.edu::4ffaf03d-6199-4011-930d-ab19bfb68832" providerId="AD" clId="Web-{ABDA3F17-F478-4D44-E2D8-FB9F78551329}" dt="2025-09-29T17:34:42.857" v="22" actId="20577"/>
        <pc:sldMkLst>
          <pc:docMk/>
          <pc:sldMk cId="3711770533" sldId="306"/>
        </pc:sldMkLst>
        <pc:spChg chg="mod">
          <ac:chgData name="Josie Carter" userId="S::jcart104@kennesaw.edu::4ffaf03d-6199-4011-930d-ab19bfb68832" providerId="AD" clId="Web-{ABDA3F17-F478-4D44-E2D8-FB9F78551329}" dt="2025-09-29T17:34:42.857" v="22" actId="20577"/>
          <ac:spMkLst>
            <pc:docMk/>
            <pc:sldMk cId="3711770533" sldId="306"/>
            <ac:spMk id="5" creationId="{C5E1EEA8-8E99-A6BB-2F66-87376B964D5F}"/>
          </ac:spMkLst>
        </pc:spChg>
      </pc:sldChg>
    </pc:docChg>
  </pc:docChgLst>
  <pc:docChgLst>
    <pc:chgData name="Josie Carter" userId="S::jcart104@kennesaw.edu::4ffaf03d-6199-4011-930d-ab19bfb68832" providerId="AD" clId="Web-{19B6E165-5BD5-8504-1CE5-FCD509131BDA}"/>
    <pc:docChg chg="modSld">
      <pc:chgData name="Josie Carter" userId="S::jcart104@kennesaw.edu::4ffaf03d-6199-4011-930d-ab19bfb68832" providerId="AD" clId="Web-{19B6E165-5BD5-8504-1CE5-FCD509131BDA}" dt="2025-09-25T13:52:32.302" v="335" actId="20577"/>
      <pc:docMkLst>
        <pc:docMk/>
      </pc:docMkLst>
      <pc:sldChg chg="addSp delSp modSp">
        <pc:chgData name="Josie Carter" userId="S::jcart104@kennesaw.edu::4ffaf03d-6199-4011-930d-ab19bfb68832" providerId="AD" clId="Web-{19B6E165-5BD5-8504-1CE5-FCD509131BDA}" dt="2025-09-25T13:30:53.171" v="141" actId="20577"/>
        <pc:sldMkLst>
          <pc:docMk/>
          <pc:sldMk cId="4229591212" sldId="291"/>
        </pc:sldMkLst>
        <pc:spChg chg="mod">
          <ac:chgData name="Josie Carter" userId="S::jcart104@kennesaw.edu::4ffaf03d-6199-4011-930d-ab19bfb68832" providerId="AD" clId="Web-{19B6E165-5BD5-8504-1CE5-FCD509131BDA}" dt="2025-09-25T13:28:33.009" v="114" actId="20577"/>
          <ac:spMkLst>
            <pc:docMk/>
            <pc:sldMk cId="4229591212" sldId="291"/>
            <ac:spMk id="3" creationId="{82753461-C16A-74BE-4409-7EF238A59775}"/>
          </ac:spMkLst>
        </pc:spChg>
        <pc:spChg chg="add mod">
          <ac:chgData name="Josie Carter" userId="S::jcart104@kennesaw.edu::4ffaf03d-6199-4011-930d-ab19bfb68832" providerId="AD" clId="Web-{19B6E165-5BD5-8504-1CE5-FCD509131BDA}" dt="2025-09-25T13:30:53.171" v="141" actId="20577"/>
          <ac:spMkLst>
            <pc:docMk/>
            <pc:sldMk cId="4229591212" sldId="291"/>
            <ac:spMk id="5" creationId="{BC90B88E-1C58-CEEA-B055-0CA33E03E2F6}"/>
          </ac:spMkLst>
        </pc:spChg>
      </pc:sldChg>
      <pc:sldChg chg="addSp modSp">
        <pc:chgData name="Josie Carter" userId="S::jcart104@kennesaw.edu::4ffaf03d-6199-4011-930d-ab19bfb68832" providerId="AD" clId="Web-{19B6E165-5BD5-8504-1CE5-FCD509131BDA}" dt="2025-09-25T13:34:51.285" v="171" actId="1076"/>
        <pc:sldMkLst>
          <pc:docMk/>
          <pc:sldMk cId="3072322911" sldId="292"/>
        </pc:sldMkLst>
        <pc:spChg chg="mod">
          <ac:chgData name="Josie Carter" userId="S::jcart104@kennesaw.edu::4ffaf03d-6199-4011-930d-ab19bfb68832" providerId="AD" clId="Web-{19B6E165-5BD5-8504-1CE5-FCD509131BDA}" dt="2025-09-25T13:32:44.548" v="145" actId="20577"/>
          <ac:spMkLst>
            <pc:docMk/>
            <pc:sldMk cId="3072322911" sldId="292"/>
            <ac:spMk id="3" creationId="{BC536C2A-2927-ABCB-19A0-F694400E88DC}"/>
          </ac:spMkLst>
        </pc:spChg>
        <pc:spChg chg="add mod">
          <ac:chgData name="Josie Carter" userId="S::jcart104@kennesaw.edu::4ffaf03d-6199-4011-930d-ab19bfb68832" providerId="AD" clId="Web-{19B6E165-5BD5-8504-1CE5-FCD509131BDA}" dt="2025-09-25T13:34:44.816" v="170" actId="1076"/>
          <ac:spMkLst>
            <pc:docMk/>
            <pc:sldMk cId="3072322911" sldId="292"/>
            <ac:spMk id="4" creationId="{2714A3BE-850C-86B7-A798-4A66A44CF9D1}"/>
          </ac:spMkLst>
        </pc:spChg>
        <pc:picChg chg="add mod">
          <ac:chgData name="Josie Carter" userId="S::jcart104@kennesaw.edu::4ffaf03d-6199-4011-930d-ab19bfb68832" providerId="AD" clId="Web-{19B6E165-5BD5-8504-1CE5-FCD509131BDA}" dt="2025-09-25T13:34:51.285" v="171" actId="1076"/>
          <ac:picMkLst>
            <pc:docMk/>
            <pc:sldMk cId="3072322911" sldId="292"/>
            <ac:picMk id="6" creationId="{74E17210-AD12-EDC2-B5E7-6BA9E3309F8D}"/>
          </ac:picMkLst>
        </pc:picChg>
      </pc:sldChg>
      <pc:sldChg chg="modSp">
        <pc:chgData name="Josie Carter" userId="S::jcart104@kennesaw.edu::4ffaf03d-6199-4011-930d-ab19bfb68832" providerId="AD" clId="Web-{19B6E165-5BD5-8504-1CE5-FCD509131BDA}" dt="2025-09-25T13:52:32.302" v="335" actId="20577"/>
        <pc:sldMkLst>
          <pc:docMk/>
          <pc:sldMk cId="1822879177" sldId="293"/>
        </pc:sldMkLst>
        <pc:spChg chg="mod">
          <ac:chgData name="Josie Carter" userId="S::jcart104@kennesaw.edu::4ffaf03d-6199-4011-930d-ab19bfb68832" providerId="AD" clId="Web-{19B6E165-5BD5-8504-1CE5-FCD509131BDA}" dt="2025-09-25T13:52:32.302" v="335" actId="20577"/>
          <ac:spMkLst>
            <pc:docMk/>
            <pc:sldMk cId="1822879177" sldId="293"/>
            <ac:spMk id="3" creationId="{89B4A69B-481F-A86E-8C41-05D8AF3DB85D}"/>
          </ac:spMkLst>
        </pc:spChg>
      </pc:sldChg>
      <pc:sldChg chg="modSp">
        <pc:chgData name="Josie Carter" userId="S::jcart104@kennesaw.edu::4ffaf03d-6199-4011-930d-ab19bfb68832" providerId="AD" clId="Web-{19B6E165-5BD5-8504-1CE5-FCD509131BDA}" dt="2025-09-25T13:45:44.683" v="282" actId="20577"/>
        <pc:sldMkLst>
          <pc:docMk/>
          <pc:sldMk cId="874981882" sldId="294"/>
        </pc:sldMkLst>
        <pc:spChg chg="mod">
          <ac:chgData name="Josie Carter" userId="S::jcart104@kennesaw.edu::4ffaf03d-6199-4011-930d-ab19bfb68832" providerId="AD" clId="Web-{19B6E165-5BD5-8504-1CE5-FCD509131BDA}" dt="2025-09-25T13:45:44.683" v="282" actId="20577"/>
          <ac:spMkLst>
            <pc:docMk/>
            <pc:sldMk cId="874981882" sldId="294"/>
            <ac:spMk id="3" creationId="{0E666CF9-7A36-DF88-4F5F-052FFDEC4C3B}"/>
          </ac:spMkLst>
        </pc:spChg>
      </pc:sldChg>
    </pc:docChg>
  </pc:docChgLst>
  <pc:docChgLst>
    <pc:chgData name="Josie Carter" userId="S::jcart104@kennesaw.edu::4ffaf03d-6199-4011-930d-ab19bfb68832" providerId="AD" clId="Web-{7DF4CF67-D22D-17B3-4497-6F7531A9C0C9}"/>
    <pc:docChg chg="modSld">
      <pc:chgData name="Josie Carter" userId="S::jcart104@kennesaw.edu::4ffaf03d-6199-4011-930d-ab19bfb68832" providerId="AD" clId="Web-{7DF4CF67-D22D-17B3-4497-6F7531A9C0C9}" dt="2025-10-02T19:22:01.715" v="94" actId="20577"/>
      <pc:docMkLst>
        <pc:docMk/>
      </pc:docMkLst>
      <pc:sldChg chg="modSp">
        <pc:chgData name="Josie Carter" userId="S::jcart104@kennesaw.edu::4ffaf03d-6199-4011-930d-ab19bfb68832" providerId="AD" clId="Web-{7DF4CF67-D22D-17B3-4497-6F7531A9C0C9}" dt="2025-10-02T19:22:01.715" v="94" actId="20577"/>
        <pc:sldMkLst>
          <pc:docMk/>
          <pc:sldMk cId="2187832140" sldId="273"/>
        </pc:sldMkLst>
        <pc:spChg chg="mod">
          <ac:chgData name="Josie Carter" userId="S::jcart104@kennesaw.edu::4ffaf03d-6199-4011-930d-ab19bfb68832" providerId="AD" clId="Web-{7DF4CF67-D22D-17B3-4497-6F7531A9C0C9}" dt="2025-10-02T19:22:01.715" v="94" actId="20577"/>
          <ac:spMkLst>
            <pc:docMk/>
            <pc:sldMk cId="2187832140" sldId="273"/>
            <ac:spMk id="4" creationId="{6EDB6DC4-5742-CE92-2F95-5295E47ED751}"/>
          </ac:spMkLst>
        </pc:spChg>
      </pc:sldChg>
      <pc:sldChg chg="modSp">
        <pc:chgData name="Josie Carter" userId="S::jcart104@kennesaw.edu::4ffaf03d-6199-4011-930d-ab19bfb68832" providerId="AD" clId="Web-{7DF4CF67-D22D-17B3-4497-6F7531A9C0C9}" dt="2025-10-02T17:20:20.979" v="55" actId="20577"/>
        <pc:sldMkLst>
          <pc:docMk/>
          <pc:sldMk cId="874981882" sldId="294"/>
        </pc:sldMkLst>
        <pc:spChg chg="mod">
          <ac:chgData name="Josie Carter" userId="S::jcart104@kennesaw.edu::4ffaf03d-6199-4011-930d-ab19bfb68832" providerId="AD" clId="Web-{7DF4CF67-D22D-17B3-4497-6F7531A9C0C9}" dt="2025-10-02T17:20:20.979" v="55" actId="20577"/>
          <ac:spMkLst>
            <pc:docMk/>
            <pc:sldMk cId="874981882" sldId="294"/>
            <ac:spMk id="3" creationId="{0E666CF9-7A36-DF88-4F5F-052FFDEC4C3B}"/>
          </ac:spMkLst>
        </pc:spChg>
      </pc:sldChg>
      <pc:sldChg chg="modSp">
        <pc:chgData name="Josie Carter" userId="S::jcart104@kennesaw.edu::4ffaf03d-6199-4011-930d-ab19bfb68832" providerId="AD" clId="Web-{7DF4CF67-D22D-17B3-4497-6F7531A9C0C9}" dt="2025-10-02T19:09:42.560" v="82"/>
        <pc:sldMkLst>
          <pc:docMk/>
          <pc:sldMk cId="1575709674" sldId="299"/>
        </pc:sldMkLst>
        <pc:picChg chg="mod modCrop">
          <ac:chgData name="Josie Carter" userId="S::jcart104@kennesaw.edu::4ffaf03d-6199-4011-930d-ab19bfb68832" providerId="AD" clId="Web-{7DF4CF67-D22D-17B3-4497-6F7531A9C0C9}" dt="2025-10-02T19:09:42.560" v="82"/>
          <ac:picMkLst>
            <pc:docMk/>
            <pc:sldMk cId="1575709674" sldId="299"/>
            <ac:picMk id="11" creationId="{37F11A24-CA1C-B874-85F7-A916A5DC6DEF}"/>
          </ac:picMkLst>
        </pc:picChg>
      </pc:sldChg>
      <pc:sldChg chg="addSp delSp modSp">
        <pc:chgData name="Josie Carter" userId="S::jcart104@kennesaw.edu::4ffaf03d-6199-4011-930d-ab19bfb68832" providerId="AD" clId="Web-{7DF4CF67-D22D-17B3-4497-6F7531A9C0C9}" dt="2025-10-02T17:55:42.736" v="64" actId="14100"/>
        <pc:sldMkLst>
          <pc:docMk/>
          <pc:sldMk cId="243084209" sldId="300"/>
        </pc:sldMkLst>
        <pc:picChg chg="add mod">
          <ac:chgData name="Josie Carter" userId="S::jcart104@kennesaw.edu::4ffaf03d-6199-4011-930d-ab19bfb68832" providerId="AD" clId="Web-{7DF4CF67-D22D-17B3-4497-6F7531A9C0C9}" dt="2025-10-02T17:55:42.736" v="64" actId="14100"/>
          <ac:picMkLst>
            <pc:docMk/>
            <pc:sldMk cId="243084209" sldId="300"/>
            <ac:picMk id="5" creationId="{4A9085E7-D241-E6A4-10C8-2E85C3056053}"/>
          </ac:picMkLst>
        </pc:picChg>
      </pc:sldChg>
      <pc:sldChg chg="modSp">
        <pc:chgData name="Josie Carter" userId="S::jcart104@kennesaw.edu::4ffaf03d-6199-4011-930d-ab19bfb68832" providerId="AD" clId="Web-{7DF4CF67-D22D-17B3-4497-6F7531A9C0C9}" dt="2025-10-02T19:21:52.840" v="93" actId="20577"/>
        <pc:sldMkLst>
          <pc:docMk/>
          <pc:sldMk cId="3154770396" sldId="302"/>
        </pc:sldMkLst>
        <pc:spChg chg="mod">
          <ac:chgData name="Josie Carter" userId="S::jcart104@kennesaw.edu::4ffaf03d-6199-4011-930d-ab19bfb68832" providerId="AD" clId="Web-{7DF4CF67-D22D-17B3-4497-6F7531A9C0C9}" dt="2025-10-02T19:21:52.840" v="93" actId="20577"/>
          <ac:spMkLst>
            <pc:docMk/>
            <pc:sldMk cId="3154770396" sldId="302"/>
            <ac:spMk id="3" creationId="{1B743BC1-57A9-669A-7E47-7F7D559A3A17}"/>
          </ac:spMkLst>
        </pc:spChg>
      </pc:sldChg>
      <pc:sldChg chg="modSp">
        <pc:chgData name="Josie Carter" userId="S::jcart104@kennesaw.edu::4ffaf03d-6199-4011-930d-ab19bfb68832" providerId="AD" clId="Web-{7DF4CF67-D22D-17B3-4497-6F7531A9C0C9}" dt="2025-10-02T17:51:04.641" v="60" actId="1076"/>
        <pc:sldMkLst>
          <pc:docMk/>
          <pc:sldMk cId="1293850561" sldId="303"/>
        </pc:sldMkLst>
        <pc:spChg chg="mod">
          <ac:chgData name="Josie Carter" userId="S::jcart104@kennesaw.edu::4ffaf03d-6199-4011-930d-ab19bfb68832" providerId="AD" clId="Web-{7DF4CF67-D22D-17B3-4497-6F7531A9C0C9}" dt="2025-10-02T15:50:24.050" v="19" actId="20577"/>
          <ac:spMkLst>
            <pc:docMk/>
            <pc:sldMk cId="1293850561" sldId="303"/>
            <ac:spMk id="2" creationId="{ECACDF8C-9025-316B-4F30-951D33C1ADB8}"/>
          </ac:spMkLst>
        </pc:spChg>
        <pc:spChg chg="mod">
          <ac:chgData name="Josie Carter" userId="S::jcart104@kennesaw.edu::4ffaf03d-6199-4011-930d-ab19bfb68832" providerId="AD" clId="Web-{7DF4CF67-D22D-17B3-4497-6F7531A9C0C9}" dt="2025-10-02T15:50:50.238" v="35" actId="20577"/>
          <ac:spMkLst>
            <pc:docMk/>
            <pc:sldMk cId="1293850561" sldId="303"/>
            <ac:spMk id="3" creationId="{DD4586DC-E257-8802-C401-7CC28D40CC96}"/>
          </ac:spMkLst>
        </pc:spChg>
        <pc:spChg chg="mod">
          <ac:chgData name="Josie Carter" userId="S::jcart104@kennesaw.edu::4ffaf03d-6199-4011-930d-ab19bfb68832" providerId="AD" clId="Web-{7DF4CF67-D22D-17B3-4497-6F7531A9C0C9}" dt="2025-10-02T17:50:50.031" v="57" actId="1076"/>
          <ac:spMkLst>
            <pc:docMk/>
            <pc:sldMk cId="1293850561" sldId="303"/>
            <ac:spMk id="6" creationId="{C19475D3-A966-B99E-A870-7D3236078C1B}"/>
          </ac:spMkLst>
        </pc:spChg>
        <pc:spChg chg="mod">
          <ac:chgData name="Josie Carter" userId="S::jcart104@kennesaw.edu::4ffaf03d-6199-4011-930d-ab19bfb68832" providerId="AD" clId="Web-{7DF4CF67-D22D-17B3-4497-6F7531A9C0C9}" dt="2025-10-02T17:51:04.641" v="60" actId="1076"/>
          <ac:spMkLst>
            <pc:docMk/>
            <pc:sldMk cId="1293850561" sldId="303"/>
            <ac:spMk id="7" creationId="{2A864B83-D304-3715-5A56-AC2182760079}"/>
          </ac:spMkLst>
        </pc:spChg>
        <pc:picChg chg="mod">
          <ac:chgData name="Josie Carter" userId="S::jcart104@kennesaw.edu::4ffaf03d-6199-4011-930d-ab19bfb68832" providerId="AD" clId="Web-{7DF4CF67-D22D-17B3-4497-6F7531A9C0C9}" dt="2025-10-02T17:50:46.562" v="56" actId="14100"/>
          <ac:picMkLst>
            <pc:docMk/>
            <pc:sldMk cId="1293850561" sldId="303"/>
            <ac:picMk id="5" creationId="{6F26CFED-5D4E-0636-0737-B0F0594F6321}"/>
          </ac:picMkLst>
        </pc:picChg>
        <pc:picChg chg="mod">
          <ac:chgData name="Josie Carter" userId="S::jcart104@kennesaw.edu::4ffaf03d-6199-4011-930d-ab19bfb68832" providerId="AD" clId="Web-{7DF4CF67-D22D-17B3-4497-6F7531A9C0C9}" dt="2025-10-02T17:50:58.844" v="59" actId="14100"/>
          <ac:picMkLst>
            <pc:docMk/>
            <pc:sldMk cId="1293850561" sldId="303"/>
            <ac:picMk id="8" creationId="{F7C94EDE-2AD1-B2BB-CB96-F762BB06058C}"/>
          </ac:picMkLst>
        </pc:picChg>
      </pc:sldChg>
      <pc:sldChg chg="modSp">
        <pc:chgData name="Josie Carter" userId="S::jcart104@kennesaw.edu::4ffaf03d-6199-4011-930d-ab19bfb68832" providerId="AD" clId="Web-{7DF4CF67-D22D-17B3-4497-6F7531A9C0C9}" dt="2025-10-02T15:24:48.956" v="4" actId="20577"/>
        <pc:sldMkLst>
          <pc:docMk/>
          <pc:sldMk cId="4228251996" sldId="308"/>
        </pc:sldMkLst>
        <pc:spChg chg="mod">
          <ac:chgData name="Josie Carter" userId="S::jcart104@kennesaw.edu::4ffaf03d-6199-4011-930d-ab19bfb68832" providerId="AD" clId="Web-{7DF4CF67-D22D-17B3-4497-6F7531A9C0C9}" dt="2025-10-02T15:24:48.956" v="4" actId="20577"/>
          <ac:spMkLst>
            <pc:docMk/>
            <pc:sldMk cId="4228251996" sldId="308"/>
            <ac:spMk id="3" creationId="{438D3922-2E22-DA90-E4E0-2836E21E00B7}"/>
          </ac:spMkLst>
        </pc:spChg>
      </pc:sldChg>
      <pc:sldChg chg="addSp delSp modSp">
        <pc:chgData name="Josie Carter" userId="S::jcart104@kennesaw.edu::4ffaf03d-6199-4011-930d-ab19bfb68832" providerId="AD" clId="Web-{7DF4CF67-D22D-17B3-4497-6F7531A9C0C9}" dt="2025-10-02T19:04:19.952" v="80" actId="20577"/>
        <pc:sldMkLst>
          <pc:docMk/>
          <pc:sldMk cId="1388939481" sldId="310"/>
        </pc:sldMkLst>
        <pc:spChg chg="mod">
          <ac:chgData name="Josie Carter" userId="S::jcart104@kennesaw.edu::4ffaf03d-6199-4011-930d-ab19bfb68832" providerId="AD" clId="Web-{7DF4CF67-D22D-17B3-4497-6F7531A9C0C9}" dt="2025-10-02T19:04:19.952" v="80" actId="20577"/>
          <ac:spMkLst>
            <pc:docMk/>
            <pc:sldMk cId="1388939481" sldId="310"/>
            <ac:spMk id="4" creationId="{53070FC4-8026-22E7-2517-DA06B5E8255F}"/>
          </ac:spMkLst>
        </pc:spChg>
        <pc:picChg chg="mod">
          <ac:chgData name="Josie Carter" userId="S::jcart104@kennesaw.edu::4ffaf03d-6199-4011-930d-ab19bfb68832" providerId="AD" clId="Web-{7DF4CF67-D22D-17B3-4497-6F7531A9C0C9}" dt="2025-10-02T19:01:19.358" v="66" actId="1076"/>
          <ac:picMkLst>
            <pc:docMk/>
            <pc:sldMk cId="1388939481" sldId="310"/>
            <ac:picMk id="5" creationId="{6E4C472C-37E8-4E80-3D6C-23ECB03D941A}"/>
          </ac:picMkLst>
        </pc:picChg>
        <pc:picChg chg="mod">
          <ac:chgData name="Josie Carter" userId="S::jcart104@kennesaw.edu::4ffaf03d-6199-4011-930d-ab19bfb68832" providerId="AD" clId="Web-{7DF4CF67-D22D-17B3-4497-6F7531A9C0C9}" dt="2025-10-02T19:01:31.811" v="70" actId="1076"/>
          <ac:picMkLst>
            <pc:docMk/>
            <pc:sldMk cId="1388939481" sldId="310"/>
            <ac:picMk id="6" creationId="{84B20679-B3E0-9317-24E5-9E9967E90D76}"/>
          </ac:picMkLst>
        </pc:picChg>
        <pc:picChg chg="add mod modCrop">
          <ac:chgData name="Josie Carter" userId="S::jcart104@kennesaw.edu::4ffaf03d-6199-4011-930d-ab19bfb68832" providerId="AD" clId="Web-{7DF4CF67-D22D-17B3-4497-6F7531A9C0C9}" dt="2025-10-02T19:03:59.514" v="78" actId="1076"/>
          <ac:picMkLst>
            <pc:docMk/>
            <pc:sldMk cId="1388939481" sldId="310"/>
            <ac:picMk id="8" creationId="{C9481B91-3F36-8830-3514-F8D8CB1F1B1B}"/>
          </ac:picMkLst>
        </pc:picChg>
      </pc:sldChg>
    </pc:docChg>
  </pc:docChgLst>
  <pc:docChgLst>
    <pc:chgData name="Josie Carter" userId="S::jcart104@kennesaw.edu::4ffaf03d-6199-4011-930d-ab19bfb68832" providerId="AD" clId="Web-{22DEA32A-EBD2-2E4A-97C2-3848C8127C0C}"/>
    <pc:docChg chg="addSld modSld sldOrd">
      <pc:chgData name="Josie Carter" userId="S::jcart104@kennesaw.edu::4ffaf03d-6199-4011-930d-ab19bfb68832" providerId="AD" clId="Web-{22DEA32A-EBD2-2E4A-97C2-3848C8127C0C}" dt="2025-09-25T17:40:31.810" v="1514" actId="1076"/>
      <pc:docMkLst>
        <pc:docMk/>
      </pc:docMkLst>
      <pc:sldChg chg="addSp modSp modNotes">
        <pc:chgData name="Josie Carter" userId="S::jcart104@kennesaw.edu::4ffaf03d-6199-4011-930d-ab19bfb68832" providerId="AD" clId="Web-{22DEA32A-EBD2-2E4A-97C2-3848C8127C0C}" dt="2025-09-25T15:10:34.520" v="510" actId="20577"/>
        <pc:sldMkLst>
          <pc:docMk/>
          <pc:sldMk cId="3072322911" sldId="292"/>
        </pc:sldMkLst>
        <pc:spChg chg="mod">
          <ac:chgData name="Josie Carter" userId="S::jcart104@kennesaw.edu::4ffaf03d-6199-4011-930d-ab19bfb68832" providerId="AD" clId="Web-{22DEA32A-EBD2-2E4A-97C2-3848C8127C0C}" dt="2025-09-25T14:57:57.950" v="38" actId="20577"/>
          <ac:spMkLst>
            <pc:docMk/>
            <pc:sldMk cId="3072322911" sldId="292"/>
            <ac:spMk id="3" creationId="{BC536C2A-2927-ABCB-19A0-F694400E88DC}"/>
          </ac:spMkLst>
        </pc:spChg>
        <pc:spChg chg="mod">
          <ac:chgData name="Josie Carter" userId="S::jcart104@kennesaw.edu::4ffaf03d-6199-4011-930d-ab19bfb68832" providerId="AD" clId="Web-{22DEA32A-EBD2-2E4A-97C2-3848C8127C0C}" dt="2025-09-25T15:01:45.986" v="175" actId="20577"/>
          <ac:spMkLst>
            <pc:docMk/>
            <pc:sldMk cId="3072322911" sldId="292"/>
            <ac:spMk id="4" creationId="{2714A3BE-850C-86B7-A798-4A66A44CF9D1}"/>
          </ac:spMkLst>
        </pc:spChg>
      </pc:sldChg>
      <pc:sldChg chg="addSp modSp">
        <pc:chgData name="Josie Carter" userId="S::jcart104@kennesaw.edu::4ffaf03d-6199-4011-930d-ab19bfb68832" providerId="AD" clId="Web-{22DEA32A-EBD2-2E4A-97C2-3848C8127C0C}" dt="2025-09-25T16:29:48.726" v="527" actId="1076"/>
        <pc:sldMkLst>
          <pc:docMk/>
          <pc:sldMk cId="874981882" sldId="294"/>
        </pc:sldMkLst>
        <pc:spChg chg="mod">
          <ac:chgData name="Josie Carter" userId="S::jcart104@kennesaw.edu::4ffaf03d-6199-4011-930d-ab19bfb68832" providerId="AD" clId="Web-{22DEA32A-EBD2-2E4A-97C2-3848C8127C0C}" dt="2025-09-25T16:29:48.726" v="527" actId="1076"/>
          <ac:spMkLst>
            <pc:docMk/>
            <pc:sldMk cId="874981882" sldId="294"/>
            <ac:spMk id="3" creationId="{0E666CF9-7A36-DF88-4F5F-052FFDEC4C3B}"/>
          </ac:spMkLst>
        </pc:spChg>
      </pc:sldChg>
      <pc:sldChg chg="addSp modSp">
        <pc:chgData name="Josie Carter" userId="S::jcart104@kennesaw.edu::4ffaf03d-6199-4011-930d-ab19bfb68832" providerId="AD" clId="Web-{22DEA32A-EBD2-2E4A-97C2-3848C8127C0C}" dt="2025-09-25T17:36:12.434" v="1475" actId="20577"/>
        <pc:sldMkLst>
          <pc:docMk/>
          <pc:sldMk cId="137252620" sldId="297"/>
        </pc:sldMkLst>
        <pc:spChg chg="mod">
          <ac:chgData name="Josie Carter" userId="S::jcart104@kennesaw.edu::4ffaf03d-6199-4011-930d-ab19bfb68832" providerId="AD" clId="Web-{22DEA32A-EBD2-2E4A-97C2-3848C8127C0C}" dt="2025-09-25T17:36:12.434" v="1475" actId="20577"/>
          <ac:spMkLst>
            <pc:docMk/>
            <pc:sldMk cId="137252620" sldId="297"/>
            <ac:spMk id="2" creationId="{F54E8DDA-12B0-A25E-D96B-A173DA9D6835}"/>
          </ac:spMkLst>
        </pc:spChg>
        <pc:spChg chg="mod">
          <ac:chgData name="Josie Carter" userId="S::jcart104@kennesaw.edu::4ffaf03d-6199-4011-930d-ab19bfb68832" providerId="AD" clId="Web-{22DEA32A-EBD2-2E4A-97C2-3848C8127C0C}" dt="2025-09-25T16:47:13.918" v="965" actId="14100"/>
          <ac:spMkLst>
            <pc:docMk/>
            <pc:sldMk cId="137252620" sldId="297"/>
            <ac:spMk id="3" creationId="{8DF54628-D8CE-7459-C6EA-8985629CC5B8}"/>
          </ac:spMkLst>
        </pc:spChg>
        <pc:picChg chg="add mod">
          <ac:chgData name="Josie Carter" userId="S::jcart104@kennesaw.edu::4ffaf03d-6199-4011-930d-ab19bfb68832" providerId="AD" clId="Web-{22DEA32A-EBD2-2E4A-97C2-3848C8127C0C}" dt="2025-09-25T17:03:14.489" v="974" actId="1076"/>
          <ac:picMkLst>
            <pc:docMk/>
            <pc:sldMk cId="137252620" sldId="297"/>
            <ac:picMk id="4" creationId="{5E6C4087-F950-9164-7260-C7DD74113E32}"/>
          </ac:picMkLst>
        </pc:picChg>
        <pc:picChg chg="add mod modCrop">
          <ac:chgData name="Josie Carter" userId="S::jcart104@kennesaw.edu::4ffaf03d-6199-4011-930d-ab19bfb68832" providerId="AD" clId="Web-{22DEA32A-EBD2-2E4A-97C2-3848C8127C0C}" dt="2025-09-25T17:05:12.441" v="977" actId="14100"/>
          <ac:picMkLst>
            <pc:docMk/>
            <pc:sldMk cId="137252620" sldId="297"/>
            <ac:picMk id="5" creationId="{E321F659-9CD7-270D-80B8-9555BDA4CD33}"/>
          </ac:picMkLst>
        </pc:picChg>
      </pc:sldChg>
      <pc:sldChg chg="addSp delSp modSp new ord">
        <pc:chgData name="Josie Carter" userId="S::jcart104@kennesaw.edu::4ffaf03d-6199-4011-930d-ab19bfb68832" providerId="AD" clId="Web-{22DEA32A-EBD2-2E4A-97C2-3848C8127C0C}" dt="2025-09-25T16:44:41.316" v="958" actId="14100"/>
        <pc:sldMkLst>
          <pc:docMk/>
          <pc:sldMk cId="1293850561" sldId="303"/>
        </pc:sldMkLst>
        <pc:spChg chg="mod">
          <ac:chgData name="Josie Carter" userId="S::jcart104@kennesaw.edu::4ffaf03d-6199-4011-930d-ab19bfb68832" providerId="AD" clId="Web-{22DEA32A-EBD2-2E4A-97C2-3848C8127C0C}" dt="2025-09-25T16:30:39.935" v="548" actId="20577"/>
          <ac:spMkLst>
            <pc:docMk/>
            <pc:sldMk cId="1293850561" sldId="303"/>
            <ac:spMk id="2" creationId="{ECACDF8C-9025-316B-4F30-951D33C1ADB8}"/>
          </ac:spMkLst>
        </pc:spChg>
        <pc:spChg chg="mod">
          <ac:chgData name="Josie Carter" userId="S::jcart104@kennesaw.edu::4ffaf03d-6199-4011-930d-ab19bfb68832" providerId="AD" clId="Web-{22DEA32A-EBD2-2E4A-97C2-3848C8127C0C}" dt="2025-09-25T16:40:57.060" v="915" actId="20577"/>
          <ac:spMkLst>
            <pc:docMk/>
            <pc:sldMk cId="1293850561" sldId="303"/>
            <ac:spMk id="3" creationId="{DD4586DC-E257-8802-C401-7CC28D40CC96}"/>
          </ac:spMkLst>
        </pc:spChg>
        <pc:spChg chg="add mod">
          <ac:chgData name="Josie Carter" userId="S::jcart104@kennesaw.edu::4ffaf03d-6199-4011-930d-ab19bfb68832" providerId="AD" clId="Web-{22DEA32A-EBD2-2E4A-97C2-3848C8127C0C}" dt="2025-09-25T16:42:03.483" v="939" actId="1076"/>
          <ac:spMkLst>
            <pc:docMk/>
            <pc:sldMk cId="1293850561" sldId="303"/>
            <ac:spMk id="6" creationId="{C19475D3-A966-B99E-A870-7D3236078C1B}"/>
          </ac:spMkLst>
        </pc:spChg>
        <pc:spChg chg="add mod">
          <ac:chgData name="Josie Carter" userId="S::jcart104@kennesaw.edu::4ffaf03d-6199-4011-930d-ab19bfb68832" providerId="AD" clId="Web-{22DEA32A-EBD2-2E4A-97C2-3848C8127C0C}" dt="2025-09-25T16:42:33.187" v="950" actId="20577"/>
          <ac:spMkLst>
            <pc:docMk/>
            <pc:sldMk cId="1293850561" sldId="303"/>
            <ac:spMk id="7" creationId="{2A864B83-D304-3715-5A56-AC2182760079}"/>
          </ac:spMkLst>
        </pc:spChg>
        <pc:picChg chg="add mod ord modCrop">
          <ac:chgData name="Josie Carter" userId="S::jcart104@kennesaw.edu::4ffaf03d-6199-4011-930d-ab19bfb68832" providerId="AD" clId="Web-{22DEA32A-EBD2-2E4A-97C2-3848C8127C0C}" dt="2025-09-25T16:42:14.483" v="942" actId="14100"/>
          <ac:picMkLst>
            <pc:docMk/>
            <pc:sldMk cId="1293850561" sldId="303"/>
            <ac:picMk id="5" creationId="{6F26CFED-5D4E-0636-0737-B0F0594F6321}"/>
          </ac:picMkLst>
        </pc:picChg>
        <pc:picChg chg="add mod modCrop">
          <ac:chgData name="Josie Carter" userId="S::jcart104@kennesaw.edu::4ffaf03d-6199-4011-930d-ab19bfb68832" providerId="AD" clId="Web-{22DEA32A-EBD2-2E4A-97C2-3848C8127C0C}" dt="2025-09-25T16:44:41.316" v="958" actId="14100"/>
          <ac:picMkLst>
            <pc:docMk/>
            <pc:sldMk cId="1293850561" sldId="303"/>
            <ac:picMk id="8" creationId="{F7C94EDE-2AD1-B2BB-CB96-F762BB06058C}"/>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5-09-26T15:42:03.371" idx="42">
    <p:pos x="4793" y="2809"/>
    <p:text>[@Josie Carter] Hi Josie, I added a slide for the search POCs per our disscussion. I quickly added text so feel free to edit if any of this is incorrect.</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5" dt="2025-08-28T12:10:13.883" idx="1">
    <p:pos x="10" y="10"/>
    <p:text>need to add 2.1 Library - follow up with Joe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09-25T09:17:59.613" idx="20">
    <p:pos x="10" y="10"/>
    <p:text>[@Josie Carter] perhaps a note that users tend to come to a site to complete a task vs reading a book. This is why scanability is very important when structuring content on a web page.
Another thought, I'd like to push Page summaries at the top of every page so it is clear from the get go - what the page is about. Do you think we could do a page summary activity?
Pull up a KSU page, create a summary and then display the page with the new summary on it? 
This is to highlight how you have immediately made it easier for a user. 
- use short phrases and words user will understand
- if using bullets try to keep bullets a similar length
- use the same format for each - all starting w a verb, noun etc...
- summarize the info. on your page
- make your summary easy to scan
if your summary is in bullet format Min 2 bullets, max 5 bullets 
14-21 words
If a blurb:
35-50 words or less, no more than 2 sentences. 
Let me know what you think?</p:text>
    <p:extLst>
      <p:ext uri="{C676402C-5697-4E1C-873F-D02D1690AC5C}">
        <p15:threadingInfo xmlns:p15="http://schemas.microsoft.com/office/powerpoint/2012/main" timeZoneBias="240"/>
      </p:ext>
    </p:extLst>
  </p:cm>
  <p:cm authorId="1" dt="2025-09-25T17:22:42.643" idx="38">
    <p:pos x="106" y="106"/>
    <p:text>[@Josie Carter] I broke this slide up as too busy and tweaked it a little, I hope that's ok.</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5-09-25T09:33:09.276" idx="23">
    <p:pos x="5101" y="1216"/>
    <p:text>[@Josie Carter] Let's pull Higher ed alt text examples and show the images on this slide with the alt text under them. Thanks</p:text>
    <p:extLst>
      <p:ext uri="{C676402C-5697-4E1C-873F-D02D1690AC5C}">
        <p15:threadingInfo xmlns:p15="http://schemas.microsoft.com/office/powerpoint/2012/main" timeZoneBias="240"/>
      </p:ext>
    </p:extLst>
  </p:cm>
  <p:cm authorId="1" dt="2025-09-29T14:47:34.385" idx="46">
    <p:pos x="5101" y="1312"/>
    <p:text>[@Josie Carter] Do you have the associated image for this alt text? Thanks</p:text>
    <p:extLst>
      <p:ext uri="{C676402C-5697-4E1C-873F-D02D1690AC5C}">
        <p15:threadingInfo xmlns:p15="http://schemas.microsoft.com/office/powerpoint/2012/main" timeZoneBias="240">
          <p15:parentCm authorId="1" idx="23"/>
        </p15:threadingInfo>
      </p:ext>
    </p:extLst>
  </p:cm>
  <p:cm authorId="1" dt="2025-09-25T09:34:07.888" idx="24">
    <p:pos x="3168" y="1613"/>
    <p:text>[@Josie Carter] Ideally they should match or be similar to the page you are sending a user to, we could break this off into a slide with good and bad examples.</p:text>
    <p:extLst>
      <p:ext uri="{C676402C-5697-4E1C-873F-D02D1690AC5C}">
        <p15:threadingInfo xmlns:p15="http://schemas.microsoft.com/office/powerpoint/2012/main" timeZoneBias="240"/>
      </p:ext>
    </p:extLst>
  </p:cm>
  <p:cm authorId="1" dt="2025-09-29T14:48:55.299" idx="47">
    <p:pos x="3168" y="1709"/>
    <p:text>[@Josie Carter]I think we need to say what the application form is about if pulled out of context like this. Ideal if we have a KSU example, but not required.</p:text>
    <p:extLst>
      <p:ext uri="{C676402C-5697-4E1C-873F-D02D1690AC5C}">
        <p15:threadingInfo xmlns:p15="http://schemas.microsoft.com/office/powerpoint/2012/main" timeZoneBias="240">
          <p15:parentCm authorId="1" idx="24"/>
        </p15:threadingInfo>
      </p:ext>
    </p:extLst>
  </p:cm>
  <p:cm authorId="1" dt="2025-09-25T09:35:29.045" idx="25">
    <p:pos x="2426" y="2509"/>
    <p:text>[@Josie Carter] suggested note, "I previously mentioned page struture and H1-H5 for layout and scanability. but this also is important for 508 as accessibility tools allows the user to set the tool to only read headings. This lets a user with a disability access the infomration they need quickly" Or something like this....</p:text>
    <p:extLst>
      <p:ext uri="{C676402C-5697-4E1C-873F-D02D1690AC5C}">
        <p15:threadingInfo xmlns:p15="http://schemas.microsoft.com/office/powerpoint/2012/main" timeZoneBias="240"/>
      </p:ext>
    </p:extLst>
  </p:cm>
  <p:cm authorId="1" dt="2025-09-29T14:51:15.044" idx="48">
    <p:pos x="2426" y="2605"/>
    <p:text>[@Josie Carter] If you have examples of Images that are not in compliance or that you see on KSU that would be great to show to clearly show the issue. Thanks</p:text>
    <p:extLst>
      <p:ext uri="{C676402C-5697-4E1C-873F-D02D1690AC5C}">
        <p15:threadingInfo xmlns:p15="http://schemas.microsoft.com/office/powerpoint/2012/main" timeZoneBias="240">
          <p15:parentCm authorId="1" idx="25"/>
        </p15:threadingInfo>
      </p:ext>
    </p:extLst>
  </p:cm>
  <p:cm authorId="1" dt="2025-09-29T14:54:05.614" idx="49">
    <p:pos x="7087" y="1601"/>
    <p:text>I removed the activity as in the wrong place, it's on slide 15 not here</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5-09-29T14:58:16.580" idx="50">
    <p:pos x="3837" y="949"/>
    <p:text>[@Josie Carter]I think this is a reapeat of slide 18, you could just keep the examples and delete the text?
Are there better examples without acroynms? 
Text with Context
Explain purpose for linking
Provide context so users know what to expect from their click
Avoid vague phrases (click here, more, info)
Hyperlink "Real" Words
Don't use "raw" URLs or "link to"
Screen Reader Friendly
Focus on destination, not verbs 
(Ex: Undergraduate Admissions, not Find Out More About Admissions)</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5-09-25T09:40:13.523" idx="26">
    <p:pos x="1037" y="1210"/>
    <p:text>[@Josie Carter] there is a lot on this slide we could break out into smaller more digestible chunks... 
please give examples for the following: 
Keyword stuffing, 
content cannibalization, 
keyword placement at the start of page titles, descriptions, sentences all help drive SEO up... 
place the most important words at the beginning. 
It would be great to show an example from our data anlytics that have increased traffic or Conversions with small changes or tweak, would you or Tony have anything like that?</p:text>
    <p:extLst>
      <p:ext uri="{C676402C-5697-4E1C-873F-D02D1690AC5C}">
        <p15:threadingInfo xmlns:p15="http://schemas.microsoft.com/office/powerpoint/2012/main" timeZoneBias="240"/>
      </p:ext>
    </p:extLst>
  </p:cm>
  <p:cm authorId="1" dt="2025-09-25T09:44:42.541" idx="27">
    <p:pos x="5658" y="2061"/>
    <p:text>Please show a good meta data description and a bad description 
An effective page title:
- Summarizes the main message
- Sets expectations
- Lets users know if they are the right page</p:text>
    <p:extLst>
      <p:ext uri="{C676402C-5697-4E1C-873F-D02D1690AC5C}">
        <p15:threadingInfo xmlns:p15="http://schemas.microsoft.com/office/powerpoint/2012/main" timeZoneBias="240"/>
      </p:ext>
    </p:extLst>
  </p:cm>
  <p:cm authorId="1" dt="2025-09-25T09:46:09.273" idx="28">
    <p:pos x="4832" y="2560"/>
    <p:text>Explain the why.... it increases SEO authority. 
Also suggest they place links at the begining or end of a snetence and not in the middle. as it makes content harder to read or scan.</p:text>
    <p:extLst>
      <p:ext uri="{C676402C-5697-4E1C-873F-D02D1690AC5C}">
        <p15:threadingInfo xmlns:p15="http://schemas.microsoft.com/office/powerpoint/2012/main" timeZoneBias="240"/>
      </p:ext>
    </p:extLst>
  </p:cm>
  <p:cm authorId="1" dt="2025-09-25T09:47:01.166" idx="29">
    <p:pos x="2010" y="3059"/>
    <p:text>SEO friendly URL struture includes:
- Protocol
- Subdomain
- Domaina
- Slug
-Permalink
Short URLS have higher ranking for SEO over long URLs
The av URL on googles first page is 66 char long 
Include the main keyword your page focuses on when relevant
Only use valid charaters
Make the url describe the content
Show higher ed examples of good and bad URLs
Link to Google SEO starter guide for tips. 
Use the URL inspection tool from google, It will allow you to see exactly how Google sees and renders your content</p:text>
    <p:extLst>
      <p:ext uri="{C676402C-5697-4E1C-873F-D02D1690AC5C}">
        <p15:threadingInfo xmlns:p15="http://schemas.microsoft.com/office/powerpoint/2012/main" timeZoneBias="240"/>
      </p:ext>
    </p:extLst>
  </p:cm>
  <p:cm authorId="3" dt="2025-09-25T10:20:35.321" idx="5">
    <p:pos x="2010" y="3155"/>
    <p:text>This is perfect! I think I'll let Tony go into more details of the URL structure and how it affects SEO. :)
</p:text>
    <p:extLst>
      <p:ext uri="{C676402C-5697-4E1C-873F-D02D1690AC5C}">
        <p15:threadingInfo xmlns:p15="http://schemas.microsoft.com/office/powerpoint/2012/main" timeZoneBias="420">
          <p15:parentCm authorId="1" idx="29"/>
        </p15:threadingInfo>
      </p:ext>
    </p:extLst>
  </p:cm>
  <p:cm authorId="1" dt="2025-09-26T13:26:50.077" idx="41">
    <p:pos x="2010" y="3251"/>
    <p:text>Ok sounds good.</p:text>
    <p:extLst>
      <p:ext uri="{C676402C-5697-4E1C-873F-D02D1690AC5C}">
        <p15:threadingInfo xmlns:p15="http://schemas.microsoft.com/office/powerpoint/2012/main" timeZoneBias="240">
          <p15:parentCm authorId="1" idx="29"/>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5-09-25T10:01:12.246" idx="30">
    <p:pos x="3277" y="1818"/>
    <p:text>I think we could break this out and exaplin what is a good use case for tabs, accordians etc.. and what is not.</p:text>
    <p:extLst>
      <p:ext uri="{C676402C-5697-4E1C-873F-D02D1690AC5C}">
        <p15:threadingInfo xmlns:p15="http://schemas.microsoft.com/office/powerpoint/2012/main" timeZoneBias="240"/>
      </p:ext>
    </p:extLst>
  </p:cm>
  <p:cm authorId="1" dt="2025-09-25T10:05:09.102" idx="31">
    <p:pos x="3277" y="1914"/>
    <p:text>You could pull from this research and key in on accordians. https://www.nngroup.com/articles/accordions-on-desktop/
https://www.nngroup.com/videos/avoid-accordions/
I see we have a mix of these, mentioning this would be helpful! 
https://www.nngroup.com/articles/accordion-icons/</p:text>
    <p:extLst>
      <p:ext uri="{C676402C-5697-4E1C-873F-D02D1690AC5C}">
        <p15:threadingInfo xmlns:p15="http://schemas.microsoft.com/office/powerpoint/2012/main" timeZoneBias="240">
          <p15:parentCm authorId="1" idx="30"/>
        </p15:threadingInfo>
      </p:ext>
    </p:extLst>
  </p:cm>
  <p:cm authorId="1" dt="2025-09-25T10:07:50.278" idx="32">
    <p:pos x="3719" y="2389"/>
    <p:text>Can i see the example?</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5-09-25T10:08:25.371" idx="33">
    <p:pos x="1749" y="3371"/>
    <p:text>Same as before lets seperate the Tips on the pages to call them out w an icon</p:text>
    <p:extLst>
      <p:ext uri="{C676402C-5697-4E1C-873F-D02D1690AC5C}">
        <p15:threadingInfo xmlns:p15="http://schemas.microsoft.com/office/powerpoint/2012/main" timeZoneBias="240"/>
      </p:ext>
    </p:extLst>
  </p:cm>
  <p:cm authorId="3" dt="2025-09-26T08:42:07.271" idx="9">
    <p:pos x="1749" y="3467"/>
    <p:text>I separated this tip and I'm currently looking for imagery for the slide :)
</p:text>
    <p:extLst>
      <p:ext uri="{C676402C-5697-4E1C-873F-D02D1690AC5C}">
        <p15:threadingInfo xmlns:p15="http://schemas.microsoft.com/office/powerpoint/2012/main" timeZoneBias="420">
          <p15:parentCm authorId="1" idx="33"/>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5-09-25T10:10:36.687" idx="34">
    <p:pos x="6905" y="2773"/>
    <p:text>Can you pull resreach on the % of content a user reads when on the web.... I wuld then edit this last bullet based on that data. i.e.: users do not read on web they scan.....</p:text>
    <p:extLst>
      <p:ext uri="{C676402C-5697-4E1C-873F-D02D1690AC5C}">
        <p15:threadingInfo xmlns:p15="http://schemas.microsoft.com/office/powerpoint/2012/main" timeZoneBias="240"/>
      </p:ext>
    </p:extLst>
  </p:cm>
  <p:cm authorId="3" dt="2025-09-25T11:08:53.119" idx="6">
    <p:pos x="6905" y="2869"/>
    <p:text>I'm going to try to find some more updated research! The article that gets referenced most often is from a 2008 article from the Nielson Group. :(
</p:text>
    <p:extLst>
      <p:ext uri="{C676402C-5697-4E1C-873F-D02D1690AC5C}">
        <p15:threadingInfo xmlns:p15="http://schemas.microsoft.com/office/powerpoint/2012/main" timeZoneBias="420">
          <p15:parentCm authorId="1" idx="34"/>
        </p15:threadingInfo>
      </p:ext>
    </p:extLst>
  </p:cm>
  <p:cm authorId="3" dt="2025-09-25T11:15:18.296" idx="7">
    <p:pos x="6905" y="2965"/>
    <p:text>I'd like to actually investigate this further, maybe to produce an in-depth presentation at our next COP. :) This would be REALLY interesting to get into. I can work with Tony to pull some heatmaps to confirm findings, if possible.
</p:text>
    <p:extLst>
      <p:ext uri="{C676402C-5697-4E1C-873F-D02D1690AC5C}">
        <p15:threadingInfo xmlns:p15="http://schemas.microsoft.com/office/powerpoint/2012/main" timeZoneBias="420">
          <p15:parentCm authorId="1" idx="34"/>
        </p15:threadingInfo>
      </p:ext>
    </p:extLst>
  </p:cm>
  <p:cm authorId="1" dt="2025-09-25T17:22:13.705" idx="37">
    <p:pos x="6905" y="3061"/>
    <p:text>Yes, i was thinking for our pages, hopefully he has some insight on that. If not we can leave it off for now.</p:text>
    <p:extLst>
      <p:ext uri="{C676402C-5697-4E1C-873F-D02D1690AC5C}">
        <p15:threadingInfo xmlns:p15="http://schemas.microsoft.com/office/powerpoint/2012/main" timeZoneBias="240">
          <p15:parentCm authorId="1" idx="34"/>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5-09-25T10:12:13.704" idx="35">
    <p:pos x="6756" y="1252"/>
    <p:text>Do they have access to these tools? 
If not suggest they reach out to Strat Comm to have access to view data in Google Analytics, lets not call it GA4. 
So they can start monitoring their data and seeing the trends. 
I would leave off the tools we know they don't have. 
If they can't do A/B testing we need to talk with Tony to see how much of this we can do in Crazy Egg to see if we even want to mention or support this. 
I would change this tip to run monthly reports in Google analytics, save and watch what changes month to month to help inform website changes.</p:text>
    <p:extLst>
      <p:ext uri="{C676402C-5697-4E1C-873F-D02D1690AC5C}">
        <p15:threadingInfo xmlns:p15="http://schemas.microsoft.com/office/powerpoint/2012/main" timeZoneBias="240"/>
      </p:ext>
    </p:extLst>
  </p:cm>
</p:cmLst>
</file>

<file path=ppt/notesMasters/_rels/notesMaster1.xml.rels>&#65279;<?xml version="1.0" encoding="utf-8"?><Relationships xmlns="http://schemas.openxmlformats.org/package/2006/relationships"><Relationship Type="http://schemas.openxmlformats.org/officeDocument/2006/relationships/theme" Target="/ppt/theme/theme2.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D78D4-8830-4043-9064-E6BE46C06313}" type="datetimeFigureOut">
              <a:rPr lang="en-US" smtClean="0"/>
              <a:t>10/6/2025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2FDDA2-D307-7D41-8A9B-9D02DEE488BF}" type="slidenum">
              <a:rPr lang="en-US" smtClean="0"/>
              <a:t>‹#›</a:t>
            </a:fld>
            <a:endParaRPr lang="en-US"/>
          </a:p>
        </p:txBody>
      </p:sp>
    </p:spTree>
    <p:extLst>
      <p:ext uri="{BB962C8B-B14F-4D97-AF65-F5344CB8AC3E}">
        <p14:creationId xmlns:p14="http://schemas.microsoft.com/office/powerpoint/2010/main" val="113408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1.xml" Id="rId2" /><Relationship Type="http://schemas.openxmlformats.org/officeDocument/2006/relationships/notesMaster" Target="/ppt/notesMasters/notesMaster1.xml" Id="rId1" /></Relationships>
</file>

<file path=ppt/notesSlides/_rels/notesSlide10.xml.rels>&#65279;<?xml version="1.0" encoding="utf-8"?><Relationships xmlns="http://schemas.openxmlformats.org/package/2006/relationships"><Relationship Type="http://schemas.openxmlformats.org/officeDocument/2006/relationships/slide" Target="/ppt/slides/slide10.xml" Id="rId2" /><Relationship Type="http://schemas.openxmlformats.org/officeDocument/2006/relationships/notesMaster" Target="/ppt/notesMasters/notesMaster1.xml" Id="rId1" /></Relationships>
</file>

<file path=ppt/notesSlides/_rels/notesSlide11.xml.rels>&#65279;<?xml version="1.0" encoding="utf-8"?><Relationships xmlns="http://schemas.openxmlformats.org/package/2006/relationships"><Relationship Type="http://schemas.openxmlformats.org/officeDocument/2006/relationships/slide" Target="/ppt/slides/slide11.xml" Id="rId2" /><Relationship Type="http://schemas.openxmlformats.org/officeDocument/2006/relationships/notesMaster" Target="/ppt/notesMasters/notesMaster1.xml" Id="rId1" /></Relationships>
</file>

<file path=ppt/notesSlides/_rels/notesSlide12.xml.rels>&#65279;<?xml version="1.0" encoding="utf-8"?><Relationships xmlns="http://schemas.openxmlformats.org/package/2006/relationships"><Relationship Type="http://schemas.openxmlformats.org/officeDocument/2006/relationships/slide" Target="/ppt/slides/slide12.xml" Id="rId2" /><Relationship Type="http://schemas.openxmlformats.org/officeDocument/2006/relationships/notesMaster" Target="/ppt/notesMasters/notesMaster1.xml" Id="rId1" /></Relationships>
</file>

<file path=ppt/notesSlides/_rels/notesSlide13.xml.rels>&#65279;<?xml version="1.0" encoding="utf-8"?><Relationships xmlns="http://schemas.openxmlformats.org/package/2006/relationships"><Relationship Type="http://schemas.openxmlformats.org/officeDocument/2006/relationships/slide" Target="/ppt/slides/slide13.xml" Id="rId2" /><Relationship Type="http://schemas.openxmlformats.org/officeDocument/2006/relationships/notesMaster" Target="/ppt/notesMasters/notesMaster1.xml" Id="rId1" /><Relationship Type="http://schemas.openxmlformats.org/officeDocument/2006/relationships/hyperlink" Target="https://www.plainlanguage.gov/media/FederalPLGuidelines.pdf" TargetMode="External" Id="rId3" /><Relationship Type="http://schemas.openxmlformats.org/officeDocument/2006/relationships/hyperlink" Target="https://webaim.org/resources/contrastchecker/" TargetMode="External" Id="rId4" /></Relationships>
</file>

<file path=ppt/notesSlides/_rels/notesSlide14.xml.rels>&#65279;<?xml version="1.0" encoding="utf-8"?><Relationships xmlns="http://schemas.openxmlformats.org/package/2006/relationships"><Relationship Type="http://schemas.openxmlformats.org/officeDocument/2006/relationships/slide" Target="/ppt/slides/slide14.xml" Id="rId2" /><Relationship Type="http://schemas.openxmlformats.org/officeDocument/2006/relationships/notesMaster" Target="/ppt/notesMasters/notesMaster1.xml" Id="rId1" /></Relationships>
</file>

<file path=ppt/notesSlides/_rels/notesSlide15.xml.rels>&#65279;<?xml version="1.0" encoding="utf-8"?><Relationships xmlns="http://schemas.openxmlformats.org/package/2006/relationships"><Relationship Type="http://schemas.openxmlformats.org/officeDocument/2006/relationships/slide" Target="/ppt/slides/slide15.xml" Id="rId2" /><Relationship Type="http://schemas.openxmlformats.org/officeDocument/2006/relationships/notesMaster" Target="/ppt/notesMasters/notesMaster1.xml" Id="rId1" /><Relationship Type="http://schemas.openxmlformats.org/officeDocument/2006/relationships/hyperlink" Target="https://www.kennesaw.edu/cetl/programs-services/index.php" TargetMode="External" Id="rId3" /></Relationships>
</file>

<file path=ppt/notesSlides/_rels/notesSlide16.xml.rels>&#65279;<?xml version="1.0" encoding="utf-8"?><Relationships xmlns="http://schemas.openxmlformats.org/package/2006/relationships"><Relationship Type="http://schemas.openxmlformats.org/officeDocument/2006/relationships/slide" Target="/ppt/slides/slide16.xml" Id="rId2" /><Relationship Type="http://schemas.openxmlformats.org/officeDocument/2006/relationships/notesMaster" Target="/ppt/notesMasters/notesMaster1.xml" Id="rId1" /></Relationships>
</file>

<file path=ppt/notesSlides/_rels/notesSlide17.xml.rels>&#65279;<?xml version="1.0" encoding="utf-8"?><Relationships xmlns="http://schemas.openxmlformats.org/package/2006/relationships"><Relationship Type="http://schemas.openxmlformats.org/officeDocument/2006/relationships/slide" Target="/ppt/slides/slide17.xml" Id="rId2" /><Relationship Type="http://schemas.openxmlformats.org/officeDocument/2006/relationships/notesMaster" Target="/ppt/notesMasters/notesMaster1.xml" Id="rId1" /></Relationships>
</file>

<file path=ppt/notesSlides/_rels/notesSlide18.xml.rels>&#65279;<?xml version="1.0" encoding="utf-8"?><Relationships xmlns="http://schemas.openxmlformats.org/package/2006/relationships"><Relationship Type="http://schemas.openxmlformats.org/officeDocument/2006/relationships/slide" Target="/ppt/slides/slide18.xml" Id="rId2" /><Relationship Type="http://schemas.openxmlformats.org/officeDocument/2006/relationships/notesMaster" Target="/ppt/notesMasters/notesMaster1.xml" Id="rId1" /><Relationship Type="http://schemas.openxmlformats.org/officeDocument/2006/relationships/hyperlink" Target="https://www.kennesaw.edu/alumni/events-programs/index.php" TargetMode="External" Id="rId3" /></Relationships>
</file>

<file path=ppt/notesSlides/_rels/notesSlide19.xml.rels>&#65279;<?xml version="1.0" encoding="utf-8"?><Relationships xmlns="http://schemas.openxmlformats.org/package/2006/relationships"><Relationship Type="http://schemas.openxmlformats.org/officeDocument/2006/relationships/slide" Target="/ppt/slides/slide20.xml" Id="rId2" /><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slide" Target="/ppt/slides/slide2.xml" Id="rId2" /><Relationship Type="http://schemas.openxmlformats.org/officeDocument/2006/relationships/notesMaster" Target="/ppt/notesMasters/notesMaster1.xml" Id="rId1" /></Relationships>
</file>

<file path=ppt/notesSlides/_rels/notesSlide20.xml.rels>&#65279;<?xml version="1.0" encoding="utf-8"?><Relationships xmlns="http://schemas.openxmlformats.org/package/2006/relationships"><Relationship Type="http://schemas.openxmlformats.org/officeDocument/2006/relationships/slide" Target="/ppt/slides/slide25.xml" Id="rId2" /><Relationship Type="http://schemas.openxmlformats.org/officeDocument/2006/relationships/notesMaster" Target="/ppt/notesMasters/notesMaster1.xml" Id="rId1" /><Relationship Type="http://schemas.openxmlformats.org/officeDocument/2006/relationships/hyperlink" Target="https://www.nngroup.com/articles/how-people-read-online/" TargetMode="External" Id="rId3" /><Relationship Type="http://schemas.openxmlformats.org/officeDocument/2006/relationships/hyperlink" Target="https://www.nngroup.com/articles/f-shaped-pattern-reading-web-content/" TargetMode="External" Id="rId5" /><Relationship Type="http://schemas.openxmlformats.org/officeDocument/2006/relationships/hyperlink" Target="https://startwithrex.com/insights/the-science-behind-how-people-read-online-what-it-means-for-your-content/" TargetMode="External" Id="rId4" /></Relationships>
</file>

<file path=ppt/notesSlides/_rels/notesSlide21.xml.rels>&#65279;<?xml version="1.0" encoding="utf-8"?><Relationships xmlns="http://schemas.openxmlformats.org/package/2006/relationships"><Relationship Type="http://schemas.openxmlformats.org/officeDocument/2006/relationships/slide" Target="/ppt/slides/slide26.xml" Id="rId2" /><Relationship Type="http://schemas.openxmlformats.org/officeDocument/2006/relationships/notesMaster" Target="/ppt/notesMasters/notesMaster1.xml" Id="rId1" /></Relationships>
</file>

<file path=ppt/notesSlides/_rels/notesSlide22.xml.rels>&#65279;<?xml version="1.0" encoding="utf-8"?><Relationships xmlns="http://schemas.openxmlformats.org/package/2006/relationships"><Relationship Type="http://schemas.openxmlformats.org/officeDocument/2006/relationships/slide" Target="/ppt/slides/slide27.xml" Id="rId2" /><Relationship Type="http://schemas.openxmlformats.org/officeDocument/2006/relationships/notesMaster" Target="/ppt/notesMasters/notesMaster1.xml" Id="rId1" /></Relationships>
</file>

<file path=ppt/notesSlides/_rels/notesSlide23.xml.rels>&#65279;<?xml version="1.0" encoding="utf-8"?><Relationships xmlns="http://schemas.openxmlformats.org/package/2006/relationships"><Relationship Type="http://schemas.openxmlformats.org/officeDocument/2006/relationships/slide" Target="/ppt/slides/slide28.xml" Id="rId2" /><Relationship Type="http://schemas.openxmlformats.org/officeDocument/2006/relationships/notesMaster" Target="/ppt/notesMasters/notesMaster1.xml" Id="rId1" /></Relationships>
</file>

<file path=ppt/notesSlides/_rels/notesSlide24.xml.rels>&#65279;<?xml version="1.0" encoding="utf-8"?><Relationships xmlns="http://schemas.openxmlformats.org/package/2006/relationships"><Relationship Type="http://schemas.openxmlformats.org/officeDocument/2006/relationships/slide" Target="/ppt/slides/slide29.xml" Id="rId2" /><Relationship Type="http://schemas.openxmlformats.org/officeDocument/2006/relationships/notesMaster" Target="/ppt/notesMasters/notesMaster1.xml" Id="rId1" /></Relationships>
</file>

<file path=ppt/notesSlides/_rels/notesSlide25.xml.rels>&#65279;<?xml version="1.0" encoding="utf-8"?><Relationships xmlns="http://schemas.openxmlformats.org/package/2006/relationships"><Relationship Type="http://schemas.openxmlformats.org/officeDocument/2006/relationships/slide" Target="/ppt/slides/slide30.xml" Id="rId2" /><Relationship Type="http://schemas.openxmlformats.org/officeDocument/2006/relationships/notesMaster" Target="/ppt/notesMasters/notesMaster1.xml" Id="rId1" /></Relationships>
</file>

<file path=ppt/notesSlides/_rels/notesSlide26.xml.rels>&#65279;<?xml version="1.0" encoding="utf-8"?><Relationships xmlns="http://schemas.openxmlformats.org/package/2006/relationships"><Relationship Type="http://schemas.openxmlformats.org/officeDocument/2006/relationships/slide" Target="/ppt/slides/slide31.xml" Id="rId2" /><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slide" Target="/ppt/slides/slide3.xml" Id="rId2" /><Relationship Type="http://schemas.openxmlformats.org/officeDocument/2006/relationships/notesMaster" Target="/ppt/notesMasters/notesMaster1.xml" Id="rId1" /></Relationships>
</file>

<file path=ppt/notesSlides/_rels/notesSlide4.xml.rels>&#65279;<?xml version="1.0" encoding="utf-8"?><Relationships xmlns="http://schemas.openxmlformats.org/package/2006/relationships"><Relationship Type="http://schemas.openxmlformats.org/officeDocument/2006/relationships/slide" Target="/ppt/slides/slide4.xml" Id="rId2" /><Relationship Type="http://schemas.openxmlformats.org/officeDocument/2006/relationships/notesMaster" Target="/ppt/notesMasters/notesMaster1.xml" Id="rId1" /></Relationships>
</file>

<file path=ppt/notesSlides/_rels/notesSlide5.xml.rels>&#65279;<?xml version="1.0" encoding="utf-8"?><Relationships xmlns="http://schemas.openxmlformats.org/package/2006/relationships"><Relationship Type="http://schemas.openxmlformats.org/officeDocument/2006/relationships/slide" Target="/ppt/slides/slide5.xml" Id="rId2" /><Relationship Type="http://schemas.openxmlformats.org/officeDocument/2006/relationships/notesMaster" Target="/ppt/notesMasters/notesMaster1.xml" Id="rId1" /></Relationships>
</file>

<file path=ppt/notesSlides/_rels/notesSlide6.xml.rels>&#65279;<?xml version="1.0" encoding="utf-8"?><Relationships xmlns="http://schemas.openxmlformats.org/package/2006/relationships"><Relationship Type="http://schemas.openxmlformats.org/officeDocument/2006/relationships/slide" Target="/ppt/slides/slide6.xml" Id="rId2" /><Relationship Type="http://schemas.openxmlformats.org/officeDocument/2006/relationships/notesMaster" Target="/ppt/notesMasters/notesMaster1.xml" Id="rId1" /></Relationships>
</file>

<file path=ppt/notesSlides/_rels/notesSlide7.xml.rels>&#65279;<?xml version="1.0" encoding="utf-8"?><Relationships xmlns="http://schemas.openxmlformats.org/package/2006/relationships"><Relationship Type="http://schemas.openxmlformats.org/officeDocument/2006/relationships/slide" Target="/ppt/slides/slide7.xml" Id="rId2" /><Relationship Type="http://schemas.openxmlformats.org/officeDocument/2006/relationships/notesMaster" Target="/ppt/notesMasters/notesMaster1.xml" Id="rId1" /></Relationships>
</file>

<file path=ppt/notesSlides/_rels/notesSlide8.xml.rels>&#65279;<?xml version="1.0" encoding="utf-8"?><Relationships xmlns="http://schemas.openxmlformats.org/package/2006/relationships"><Relationship Type="http://schemas.openxmlformats.org/officeDocument/2006/relationships/slide" Target="/ppt/slides/slide8.xml" Id="rId2" /><Relationship Type="http://schemas.openxmlformats.org/officeDocument/2006/relationships/notesMaster" Target="/ppt/notesMasters/notesMaster1.xml" Id="rId1" /></Relationships>
</file>

<file path=ppt/notesSlides/_rels/notesSlide9.xml.rels>&#65279;<?xml version="1.0" encoding="utf-8"?><Relationships xmlns="http://schemas.openxmlformats.org/package/2006/relationships"><Relationship Type="http://schemas.openxmlformats.org/officeDocument/2006/relationships/slide" Target="/ppt/slides/slide9.xml" Id="rId2" /><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1</a:t>
            </a:fld>
            <a:endParaRPr lang="en-US"/>
          </a:p>
        </p:txBody>
      </p:sp>
    </p:spTree>
    <p:extLst>
      <p:ext uri="{BB962C8B-B14F-4D97-AF65-F5344CB8AC3E}">
        <p14:creationId xmlns:p14="http://schemas.microsoft.com/office/powerpoint/2010/main" val="65421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kern="1200">
                <a:solidFill>
                  <a:schemeClr val="tx1"/>
                </a:solidFill>
                <a:effectLst/>
                <a:latin typeface="+mn-lt"/>
                <a:ea typeface="+mn-ea"/>
                <a:cs typeface="+mn-cs"/>
              </a:rPr>
              <a:t>Why URLs matter (30 sec)</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Clean URLs = easier to read, easier to share, better SEO, and fewer support issues.</a:t>
            </a:r>
          </a:p>
          <a:p>
            <a:pPr rtl="0"/>
            <a:r>
              <a:rPr lang="en-US" sz="1200" kern="1200">
                <a:solidFill>
                  <a:schemeClr val="tx1"/>
                </a:solidFill>
                <a:effectLst/>
                <a:latin typeface="+mn-lt"/>
                <a:ea typeface="+mn-ea"/>
                <a:cs typeface="+mn-cs"/>
              </a:rPr>
              <a:t>We design URLs to be </a:t>
            </a:r>
            <a:r>
              <a:rPr lang="en-US" sz="1200" b="1" kern="1200">
                <a:solidFill>
                  <a:schemeClr val="tx1"/>
                </a:solidFill>
                <a:effectLst/>
                <a:latin typeface="+mn-lt"/>
                <a:ea typeface="+mn-ea"/>
                <a:cs typeface="+mn-cs"/>
              </a:rPr>
              <a:t>predictable </a:t>
            </a:r>
            <a:r>
              <a:rPr lang="en-US" sz="1200" kern="1200">
                <a:solidFill>
                  <a:schemeClr val="tx1"/>
                </a:solidFill>
                <a:effectLst/>
                <a:latin typeface="+mn-lt"/>
                <a:ea typeface="+mn-ea"/>
                <a:cs typeface="+mn-cs"/>
              </a:rPr>
              <a:t>—so they don’t break print pieces or search rankings.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rtl="0"/>
            <a:r>
              <a:rPr lang="en-US" sz="1200" b="1" kern="1200">
                <a:solidFill>
                  <a:schemeClr val="tx1"/>
                </a:solidFill>
                <a:effectLst/>
                <a:latin typeface="+mn-lt"/>
                <a:ea typeface="+mn-ea"/>
                <a:cs typeface="+mn-cs"/>
              </a:rPr>
              <a:t>Requests</a:t>
            </a:r>
            <a:endParaRPr lang="en-US" sz="1200" kern="1200">
              <a:solidFill>
                <a:schemeClr val="tx1"/>
              </a:solidFill>
              <a:effectLst/>
              <a:latin typeface="+mn-lt"/>
              <a:ea typeface="+mn-ea"/>
              <a:cs typeface="+mn-cs"/>
            </a:endParaRPr>
          </a:p>
          <a:p>
            <a:pPr rtl="0"/>
            <a:r>
              <a:rPr lang="en-US" sz="1200" b="1" kern="1200">
                <a:solidFill>
                  <a:schemeClr val="tx1"/>
                </a:solidFill>
                <a:effectLst/>
                <a:latin typeface="+mn-lt"/>
                <a:ea typeface="+mn-ea"/>
                <a:cs typeface="+mn-cs"/>
              </a:rPr>
              <a:t>Subdomains</a:t>
            </a:r>
            <a:r>
              <a:rPr lang="en-US" sz="1200" kern="1200">
                <a:solidFill>
                  <a:schemeClr val="tx1"/>
                </a:solidFill>
                <a:effectLst/>
                <a:latin typeface="+mn-lt"/>
                <a:ea typeface="+mn-ea"/>
                <a:cs typeface="+mn-cs"/>
              </a:rPr>
              <a:t> — used only when there’s a real need for separation (security/compliance, external hosting, major app, or true microsite). Not for vanity or “cool names.” Fragmented subdomains dilute brand and SEO.</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rtl="0"/>
            <a:r>
              <a:rPr lang="en-US" sz="1200" b="1" kern="1200">
                <a:solidFill>
                  <a:schemeClr val="tx1"/>
                </a:solidFill>
                <a:effectLst/>
                <a:latin typeface="+mn-lt"/>
                <a:ea typeface="+mn-ea"/>
                <a:cs typeface="+mn-cs"/>
              </a:rPr>
              <a:t>Short URLs (</a:t>
            </a:r>
            <a:r>
              <a:rPr lang="en-US" sz="1200" b="1" kern="1200" err="1">
                <a:solidFill>
                  <a:schemeClr val="tx1"/>
                </a:solidFill>
                <a:effectLst/>
                <a:latin typeface="+mn-lt"/>
                <a:ea typeface="+mn-ea"/>
                <a:cs typeface="+mn-cs"/>
              </a:rPr>
              <a:t>go.kennesaw.edu</a:t>
            </a:r>
            <a:r>
              <a:rPr lang="en-US" sz="1200" b="1" kern="1200">
                <a:solidFill>
                  <a:schemeClr val="tx1"/>
                </a:solidFill>
                <a:effectLst/>
                <a:latin typeface="+mn-lt"/>
                <a:ea typeface="+mn-ea"/>
                <a:cs typeface="+mn-cs"/>
              </a:rPr>
              <a:t>/___)</a:t>
            </a:r>
            <a:r>
              <a:rPr lang="en-US" sz="1200" kern="1200">
                <a:solidFill>
                  <a:schemeClr val="tx1"/>
                </a:solidFill>
                <a:effectLst/>
                <a:latin typeface="+mn-lt"/>
                <a:ea typeface="+mn-ea"/>
                <a:cs typeface="+mn-cs"/>
              </a:rPr>
              <a:t> — for print, slides, events, campaigns.</a:t>
            </a:r>
          </a:p>
          <a:p>
            <a:pPr lvl="1" rtl="0"/>
            <a:r>
              <a:rPr lang="en-US" sz="1200" kern="1200">
                <a:solidFill>
                  <a:schemeClr val="tx1"/>
                </a:solidFill>
                <a:effectLst/>
                <a:latin typeface="+mn-lt"/>
                <a:ea typeface="+mn-ea"/>
                <a:cs typeface="+mn-cs"/>
              </a:rPr>
              <a:t>Submit via </a:t>
            </a:r>
            <a:r>
              <a:rPr lang="en-US" sz="1200" b="1" kern="1200">
                <a:solidFill>
                  <a:schemeClr val="tx1"/>
                </a:solidFill>
                <a:effectLst/>
                <a:latin typeface="+mn-lt"/>
                <a:ea typeface="+mn-ea"/>
                <a:cs typeface="+mn-cs"/>
              </a:rPr>
              <a:t>ServiceNow</a:t>
            </a:r>
            <a:r>
              <a:rPr lang="en-US" sz="1200" kern="1200">
                <a:solidFill>
                  <a:schemeClr val="tx1"/>
                </a:solidFill>
                <a:effectLst/>
                <a:latin typeface="+mn-lt"/>
                <a:ea typeface="+mn-ea"/>
                <a:cs typeface="+mn-cs"/>
              </a:rPr>
              <a:t> (or email listed) with destination URL, owner, start/end dates.</a:t>
            </a:r>
          </a:p>
          <a:p>
            <a:pPr rtl="0"/>
            <a:br>
              <a:rPr lang="en-US"/>
            </a:br>
            <a:r>
              <a:rPr lang="en-US" sz="1200" b="1" kern="1200">
                <a:solidFill>
                  <a:schemeClr val="tx1"/>
                </a:solidFill>
                <a:effectLst/>
                <a:latin typeface="+mn-lt"/>
                <a:ea typeface="+mn-ea"/>
                <a:cs typeface="+mn-cs"/>
              </a:rPr>
              <a:t>URL structure — Best practices</a:t>
            </a:r>
            <a:br>
              <a:rPr lang="en-US" sz="1200" b="1"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rtl="0"/>
            <a:r>
              <a:rPr lang="en-US" sz="1200" b="1" kern="1200">
                <a:solidFill>
                  <a:schemeClr val="tx1"/>
                </a:solidFill>
                <a:effectLst/>
                <a:latin typeface="+mn-lt"/>
                <a:ea typeface="+mn-ea"/>
                <a:cs typeface="+mn-cs"/>
              </a:rPr>
              <a:t>Short, simple, readable.</a:t>
            </a:r>
            <a:r>
              <a:rPr lang="en-US" sz="1200" kern="1200">
                <a:solidFill>
                  <a:schemeClr val="tx1"/>
                </a:solidFill>
                <a:effectLst/>
                <a:latin typeface="+mn-lt"/>
                <a:ea typeface="+mn-ea"/>
                <a:cs typeface="+mn-cs"/>
              </a:rPr>
              <a:t> Aim for 3–5 words that reflect the page’s purpose.</a:t>
            </a:r>
          </a:p>
          <a:p>
            <a:pPr rtl="0"/>
            <a:r>
              <a:rPr lang="en-US" sz="1200" b="1" kern="1200">
                <a:solidFill>
                  <a:schemeClr val="tx1"/>
                </a:solidFill>
                <a:effectLst/>
                <a:latin typeface="+mn-lt"/>
                <a:ea typeface="+mn-ea"/>
                <a:cs typeface="+mn-cs"/>
              </a:rPr>
              <a:t>Use hyphens</a:t>
            </a:r>
            <a:r>
              <a:rPr lang="en-US" sz="1200" kern="1200">
                <a:solidFill>
                  <a:schemeClr val="tx1"/>
                </a:solidFill>
                <a:effectLst/>
                <a:latin typeface="+mn-lt"/>
                <a:ea typeface="+mn-ea"/>
                <a:cs typeface="+mn-cs"/>
              </a:rPr>
              <a:t> between words. No spaces or underscores.</a:t>
            </a:r>
          </a:p>
          <a:p>
            <a:pPr rtl="0"/>
            <a:r>
              <a:rPr lang="en-US" sz="1200" b="1" kern="1200">
                <a:solidFill>
                  <a:schemeClr val="tx1"/>
                </a:solidFill>
                <a:effectLst/>
                <a:latin typeface="+mn-lt"/>
                <a:ea typeface="+mn-ea"/>
                <a:cs typeface="+mn-cs"/>
              </a:rPr>
              <a:t>Include relevant keywords</a:t>
            </a:r>
            <a:r>
              <a:rPr lang="en-US" sz="1200" kern="1200">
                <a:solidFill>
                  <a:schemeClr val="tx1"/>
                </a:solidFill>
                <a:effectLst/>
                <a:latin typeface="+mn-lt"/>
                <a:ea typeface="+mn-ea"/>
                <a:cs typeface="+mn-cs"/>
              </a:rPr>
              <a:t> that match what users search (e.g., /financial-aid/appeals/).</a:t>
            </a:r>
          </a:p>
          <a:p>
            <a:pPr rtl="0"/>
            <a:r>
              <a:rPr lang="en-US" sz="1200" b="1" kern="1200">
                <a:solidFill>
                  <a:schemeClr val="tx1"/>
                </a:solidFill>
                <a:effectLst/>
                <a:latin typeface="+mn-lt"/>
                <a:ea typeface="+mn-ea"/>
                <a:cs typeface="+mn-cs"/>
              </a:rPr>
              <a:t>Avoid clutter:</a:t>
            </a:r>
            <a:r>
              <a:rPr lang="en-US" sz="1200" kern="1200">
                <a:solidFill>
                  <a:schemeClr val="tx1"/>
                </a:solidFill>
                <a:effectLst/>
                <a:latin typeface="+mn-lt"/>
                <a:ea typeface="+mn-ea"/>
                <a:cs typeface="+mn-cs"/>
              </a:rPr>
              <a:t> dates, versions, random numbers, special characters, stop-words when not needed.</a:t>
            </a:r>
          </a:p>
          <a:p>
            <a:pPr rtl="0"/>
            <a:r>
              <a:rPr lang="en-US" sz="1200" b="1" kern="1200">
                <a:solidFill>
                  <a:schemeClr val="tx1"/>
                </a:solidFill>
                <a:effectLst/>
                <a:latin typeface="+mn-lt"/>
                <a:ea typeface="+mn-ea"/>
                <a:cs typeface="+mn-cs"/>
              </a:rPr>
              <a:t>Lowercase only</a:t>
            </a:r>
            <a:r>
              <a:rPr lang="en-US" sz="1200" kern="1200">
                <a:solidFill>
                  <a:schemeClr val="tx1"/>
                </a:solidFill>
                <a:effectLst/>
                <a:latin typeface="+mn-lt"/>
                <a:ea typeface="+mn-ea"/>
                <a:cs typeface="+mn-cs"/>
              </a:rPr>
              <a:t>; no file extensions in links (/apply/ not /</a:t>
            </a:r>
            <a:r>
              <a:rPr lang="en-US" sz="1200" kern="1200" err="1">
                <a:solidFill>
                  <a:schemeClr val="tx1"/>
                </a:solidFill>
                <a:effectLst/>
                <a:latin typeface="+mn-lt"/>
                <a:ea typeface="+mn-ea"/>
                <a:cs typeface="+mn-cs"/>
              </a:rPr>
              <a:t>apply.html</a:t>
            </a:r>
            <a:r>
              <a:rPr lang="en-US" sz="1200" kern="1200">
                <a:solidFill>
                  <a:schemeClr val="tx1"/>
                </a:solidFill>
                <a:effectLst/>
                <a:latin typeface="+mn-lt"/>
                <a:ea typeface="+mn-ea"/>
                <a:cs typeface="+mn-cs"/>
              </a:rPr>
              <a:t>).</a:t>
            </a:r>
          </a:p>
          <a:p>
            <a:pPr rtl="0"/>
            <a:r>
              <a:rPr lang="en-US" sz="1200" b="1" kern="1200">
                <a:solidFill>
                  <a:schemeClr val="tx1"/>
                </a:solidFill>
                <a:effectLst/>
                <a:latin typeface="+mn-lt"/>
                <a:ea typeface="+mn-ea"/>
                <a:cs typeface="+mn-cs"/>
              </a:rPr>
              <a:t>Match the IA:</a:t>
            </a:r>
            <a:r>
              <a:rPr lang="en-US" sz="1200" kern="1200">
                <a:solidFill>
                  <a:schemeClr val="tx1"/>
                </a:solidFill>
                <a:effectLst/>
                <a:latin typeface="+mn-lt"/>
                <a:ea typeface="+mn-ea"/>
                <a:cs typeface="+mn-cs"/>
              </a:rPr>
              <a:t> mirror the site’s navigation path (e.g., /academics/programs/biology/).</a:t>
            </a:r>
          </a:p>
          <a:p>
            <a:pPr rtl="0"/>
            <a:r>
              <a:rPr lang="en-US" sz="1200" b="1" kern="1200">
                <a:solidFill>
                  <a:schemeClr val="tx1"/>
                </a:solidFill>
                <a:effectLst/>
                <a:latin typeface="+mn-lt"/>
                <a:ea typeface="+mn-ea"/>
                <a:cs typeface="+mn-cs"/>
              </a:rPr>
              <a:t>Stability first:</a:t>
            </a:r>
            <a:r>
              <a:rPr lang="en-US" sz="1200" kern="1200">
                <a:solidFill>
                  <a:schemeClr val="tx1"/>
                </a:solidFill>
                <a:effectLst/>
                <a:latin typeface="+mn-lt"/>
                <a:ea typeface="+mn-ea"/>
                <a:cs typeface="+mn-cs"/>
              </a:rPr>
              <a:t> don’t rename URLs for minor content changes. If a change is necessary, request a </a:t>
            </a:r>
            <a:r>
              <a:rPr lang="en-US" sz="1200" b="1" kern="1200">
                <a:solidFill>
                  <a:schemeClr val="tx1"/>
                </a:solidFill>
                <a:effectLst/>
                <a:latin typeface="+mn-lt"/>
                <a:ea typeface="+mn-ea"/>
                <a:cs typeface="+mn-cs"/>
              </a:rPr>
              <a:t>301 </a:t>
            </a:r>
            <a:r>
              <a:rPr lang="en-US" sz="1200" b="1" kern="1200" err="1">
                <a:solidFill>
                  <a:schemeClr val="tx1"/>
                </a:solidFill>
                <a:effectLst/>
                <a:latin typeface="+mn-lt"/>
                <a:ea typeface="+mn-ea"/>
                <a:cs typeface="+mn-cs"/>
              </a:rPr>
              <a:t>redirect</a:t>
            </a:r>
            <a:r>
              <a:rPr lang="en-US" sz="1200" kern="1200" err="1">
                <a:solidFill>
                  <a:schemeClr val="tx1"/>
                </a:solidFill>
                <a:effectLst/>
                <a:latin typeface="+mn-lt"/>
                <a:ea typeface="+mn-ea"/>
                <a:cs typeface="+mn-cs"/>
              </a:rPr>
              <a:t>via</a:t>
            </a:r>
            <a:r>
              <a:rPr lang="en-US" sz="1200" kern="1200">
                <a:solidFill>
                  <a:schemeClr val="tx1"/>
                </a:solidFill>
                <a:effectLst/>
                <a:latin typeface="+mn-lt"/>
                <a:ea typeface="+mn-ea"/>
                <a:cs typeface="+mn-cs"/>
              </a:rPr>
              <a:t> ServiceNow.</a:t>
            </a:r>
          </a:p>
          <a:p>
            <a:br>
              <a:rPr lang="en-US"/>
            </a:br>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10</a:t>
            </a:fld>
            <a:endParaRPr lang="en-US"/>
          </a:p>
        </p:txBody>
      </p:sp>
    </p:spTree>
    <p:extLst>
      <p:ext uri="{BB962C8B-B14F-4D97-AF65-F5344CB8AC3E}">
        <p14:creationId xmlns:p14="http://schemas.microsoft.com/office/powerpoint/2010/main" val="1596228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created a web team section under the Strategic Communications &amp; Marketing site </a:t>
            </a:r>
          </a:p>
          <a:p>
            <a:r>
              <a:rPr lang="en-US"/>
              <a:t>WT COP meeting slides and recordings will be linked from this site along with a lot of other useful information and resources</a:t>
            </a:r>
          </a:p>
          <a:p>
            <a:r>
              <a:rPr lang="en-US"/>
              <a:t>Please check it out on a regular basis and stay up to date. </a:t>
            </a:r>
          </a:p>
        </p:txBody>
      </p:sp>
      <p:sp>
        <p:nvSpPr>
          <p:cNvPr id="4" name="Slide Number Placeholder 3"/>
          <p:cNvSpPr>
            <a:spLocks noGrp="1"/>
          </p:cNvSpPr>
          <p:nvPr>
            <p:ph type="sldNum" sz="quarter" idx="5"/>
          </p:nvPr>
        </p:nvSpPr>
        <p:spPr/>
        <p:txBody>
          <a:bodyPr/>
          <a:lstStyle/>
          <a:p>
            <a:fld id="{562FDDA2-D307-7D41-8A9B-9D02DEE488BF}" type="slidenum">
              <a:rPr lang="en-US" smtClean="0"/>
              <a:t>11</a:t>
            </a:fld>
            <a:endParaRPr lang="en-US"/>
          </a:p>
        </p:txBody>
      </p:sp>
    </p:spTree>
    <p:extLst>
      <p:ext uri="{BB962C8B-B14F-4D97-AF65-F5344CB8AC3E}">
        <p14:creationId xmlns:p14="http://schemas.microsoft.com/office/powerpoint/2010/main" val="849856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Strat Comm have recently started managing the new search tool </a:t>
            </a:r>
            <a:r>
              <a:rPr lang="en-US" err="1"/>
              <a:t>Cludo</a:t>
            </a:r>
            <a:endParaRPr lang="en-US"/>
          </a:p>
          <a:p>
            <a:r>
              <a:rPr lang="en-US"/>
              <a:t>We are asking for a POCs within each unit that we can work with as we go forward and establish management for this tool.</a:t>
            </a:r>
          </a:p>
          <a:p>
            <a:r>
              <a:rPr lang="en-US"/>
              <a:t>Please email Josie Carter if you will be the POC for your unit </a:t>
            </a:r>
          </a:p>
          <a:p>
            <a:r>
              <a:rPr lang="en-US"/>
              <a:t>We will host a future meeting to discuss this in more detail once we have the POC names </a:t>
            </a:r>
            <a:br>
              <a:rPr lang="en-US"/>
            </a:br>
            <a:br>
              <a:rPr lang="en-US"/>
            </a:br>
            <a:r>
              <a:rPr lang="en-US"/>
              <a:t>Joe - This does not cover the work that we will do behind the scenes as the mangers of this tool, I don't think we need to yet, but whatever you think is best.</a:t>
            </a:r>
          </a:p>
        </p:txBody>
      </p:sp>
      <p:sp>
        <p:nvSpPr>
          <p:cNvPr id="4" name="Slide Number Placeholder 3"/>
          <p:cNvSpPr>
            <a:spLocks noGrp="1"/>
          </p:cNvSpPr>
          <p:nvPr>
            <p:ph type="sldNum" sz="quarter" idx="5"/>
          </p:nvPr>
        </p:nvSpPr>
        <p:spPr/>
        <p:txBody>
          <a:bodyPr/>
          <a:lstStyle/>
          <a:p>
            <a:fld id="{562FDDA2-D307-7D41-8A9B-9D02DEE488BF}" type="slidenum">
              <a:rPr lang="en-US" smtClean="0"/>
              <a:t>12</a:t>
            </a:fld>
            <a:endParaRPr lang="en-US"/>
          </a:p>
        </p:txBody>
      </p:sp>
    </p:spTree>
    <p:extLst>
      <p:ext uri="{BB962C8B-B14F-4D97-AF65-F5344CB8AC3E}">
        <p14:creationId xmlns:p14="http://schemas.microsoft.com/office/powerpoint/2010/main" val="341954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33F37-2334-0B9E-61A6-DAF041233A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F2A5F-35BB-7AF1-48FE-F289B1DED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D0C374-2EFA-052F-26DB-B61D1F55B554}"/>
              </a:ext>
            </a:extLst>
          </p:cNvPr>
          <p:cNvSpPr>
            <a:spLocks noGrp="1"/>
          </p:cNvSpPr>
          <p:nvPr>
            <p:ph type="body" idx="1"/>
          </p:nvPr>
        </p:nvSpPr>
        <p:spPr/>
        <p:txBody>
          <a:bodyPr/>
          <a:lstStyle/>
          <a:p>
            <a:r>
              <a:rPr lang="en-US" sz="1200" b="1" kern="1200">
                <a:solidFill>
                  <a:schemeClr val="tx1"/>
                </a:solidFill>
                <a:effectLst/>
                <a:latin typeface="+mn-lt"/>
                <a:ea typeface="+mn-ea"/>
                <a:cs typeface="+mn-cs"/>
              </a:rPr>
              <a:t>Suggested structure, plus some activities:</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1. Audience &amp; Purpose</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Who are you writing for? (personas, primary vs. secondary users)</a:t>
            </a:r>
          </a:p>
          <a:p>
            <a:pPr lvl="0"/>
            <a:r>
              <a:rPr lang="en-US" sz="1200" kern="1200">
                <a:solidFill>
                  <a:schemeClr val="tx1"/>
                </a:solidFill>
                <a:effectLst/>
                <a:latin typeface="+mn-lt"/>
                <a:ea typeface="+mn-ea"/>
                <a:cs typeface="+mn-cs"/>
              </a:rPr>
              <a:t>What action do you want them to take? (task completion, engagement, awareness)</a:t>
            </a:r>
          </a:p>
          <a:p>
            <a:pPr lvl="0"/>
            <a:r>
              <a:rPr lang="en-US" sz="1200" kern="1200">
                <a:solidFill>
                  <a:schemeClr val="tx1"/>
                </a:solidFill>
                <a:effectLst/>
                <a:latin typeface="+mn-lt"/>
                <a:ea typeface="+mn-ea"/>
                <a:cs typeface="+mn-cs"/>
              </a:rPr>
              <a:t>Tone and voice aligned with brand and audience expectations.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2. Structure &amp; Organization</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Clear hierarchy: headings (H1, H2, H3), short paragraphs, logical flow.</a:t>
            </a:r>
          </a:p>
          <a:p>
            <a:pPr lvl="0"/>
            <a:r>
              <a:rPr lang="en-US" sz="1200" kern="1200">
                <a:solidFill>
                  <a:schemeClr val="tx1"/>
                </a:solidFill>
                <a:effectLst/>
                <a:latin typeface="+mn-lt"/>
                <a:ea typeface="+mn-ea"/>
                <a:cs typeface="+mn-cs"/>
              </a:rPr>
              <a:t>Inverted pyramid style: most important information first.</a:t>
            </a:r>
          </a:p>
          <a:p>
            <a:pPr lvl="0"/>
            <a:r>
              <a:rPr lang="en-US" sz="1200" kern="1200" err="1">
                <a:solidFill>
                  <a:schemeClr val="tx1"/>
                </a:solidFill>
                <a:effectLst/>
                <a:latin typeface="+mn-lt"/>
                <a:ea typeface="+mn-ea"/>
                <a:cs typeface="+mn-cs"/>
              </a:rPr>
              <a:t>Scannability</a:t>
            </a:r>
            <a:r>
              <a:rPr lang="en-US" sz="1200" kern="1200">
                <a:solidFill>
                  <a:schemeClr val="tx1"/>
                </a:solidFill>
                <a:effectLst/>
                <a:latin typeface="+mn-lt"/>
                <a:ea typeface="+mn-ea"/>
                <a:cs typeface="+mn-cs"/>
              </a:rPr>
              <a:t>: bullets, numbered lists, bolding, pull quotes.</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Why writing for web is different – users scan, not read…</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3. Clarity &amp; Readability</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Plain language: simple, direct, and jargon-free.</a:t>
            </a:r>
          </a:p>
          <a:p>
            <a:pPr lvl="0"/>
            <a:r>
              <a:rPr lang="en-US" sz="1200" kern="1200">
                <a:solidFill>
                  <a:schemeClr val="tx1"/>
                </a:solidFill>
                <a:effectLst/>
                <a:latin typeface="+mn-lt"/>
                <a:ea typeface="+mn-ea"/>
                <a:cs typeface="+mn-cs"/>
              </a:rPr>
              <a:t>Short sentences and active voice.</a:t>
            </a:r>
          </a:p>
          <a:p>
            <a:pPr lvl="0"/>
            <a:r>
              <a:rPr lang="en-US" sz="1200" kern="1200">
                <a:solidFill>
                  <a:schemeClr val="tx1"/>
                </a:solidFill>
                <a:effectLst/>
                <a:latin typeface="+mn-lt"/>
                <a:ea typeface="+mn-ea"/>
                <a:cs typeface="+mn-cs"/>
              </a:rPr>
              <a:t>Reading level appropriate for your audience (often Grade 8–10 for general public).</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hlinkClick r:id="rId3"/>
              </a:rPr>
              <a:t>https://www.plainlanguage.gov/media/FederalPLGuidelines.pdf</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4. Accessibility (ADA/508)</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Alt text for images, descriptive link text, and transcripts for media.</a:t>
            </a:r>
          </a:p>
          <a:p>
            <a:pPr lvl="0"/>
            <a:r>
              <a:rPr lang="en-US" sz="1200" kern="1200">
                <a:solidFill>
                  <a:schemeClr val="tx1"/>
                </a:solidFill>
                <a:effectLst/>
                <a:latin typeface="+mn-lt"/>
                <a:ea typeface="+mn-ea"/>
                <a:cs typeface="+mn-cs"/>
              </a:rPr>
              <a:t>Avoid relying only on color, ensure contrast. </a:t>
            </a:r>
            <a:r>
              <a:rPr lang="en-US" sz="1200" kern="1200">
                <a:solidFill>
                  <a:schemeClr val="tx1"/>
                </a:solidFill>
                <a:effectLst/>
                <a:latin typeface="+mn-lt"/>
                <a:ea typeface="+mn-ea"/>
                <a:cs typeface="+mn-cs"/>
                <a:hlinkClick r:id="rId4"/>
              </a:rPr>
              <a:t>Use the </a:t>
            </a:r>
            <a:r>
              <a:rPr lang="en-US" sz="1200" kern="1200" err="1">
                <a:solidFill>
                  <a:schemeClr val="tx1"/>
                </a:solidFill>
                <a:effectLst/>
                <a:latin typeface="+mn-lt"/>
                <a:ea typeface="+mn-ea"/>
                <a:cs typeface="+mn-cs"/>
                <a:hlinkClick r:id="rId4"/>
              </a:rPr>
              <a:t>WebAIM</a:t>
            </a:r>
            <a:r>
              <a:rPr lang="en-US" sz="1200" kern="1200">
                <a:solidFill>
                  <a:schemeClr val="tx1"/>
                </a:solidFill>
                <a:effectLst/>
                <a:latin typeface="+mn-lt"/>
                <a:ea typeface="+mn-ea"/>
                <a:cs typeface="+mn-cs"/>
                <a:hlinkClick r:id="rId4"/>
              </a:rPr>
              <a:t> Contrast Checker</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Headings and lists used semantically, not just for styling.</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5. SEO &amp; Findability</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Keyword alignment with what users search for.</a:t>
            </a:r>
          </a:p>
          <a:p>
            <a:pPr lvl="0"/>
            <a:r>
              <a:rPr lang="en-US" sz="1200" kern="1200">
                <a:solidFill>
                  <a:schemeClr val="tx1"/>
                </a:solidFill>
                <a:effectLst/>
                <a:latin typeface="+mn-lt"/>
                <a:ea typeface="+mn-ea"/>
                <a:cs typeface="+mn-cs"/>
              </a:rPr>
              <a:t>Meta titles, descriptions, and structured data.</a:t>
            </a:r>
          </a:p>
          <a:p>
            <a:pPr lvl="0"/>
            <a:r>
              <a:rPr lang="en-US" sz="1200" kern="1200">
                <a:solidFill>
                  <a:schemeClr val="tx1"/>
                </a:solidFill>
                <a:effectLst/>
                <a:latin typeface="+mn-lt"/>
                <a:ea typeface="+mn-ea"/>
                <a:cs typeface="+mn-cs"/>
              </a:rPr>
              <a:t>Internal linking and meaningful anchor text.</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6. Content Formats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Use the right format for the message (web page, FAQ, blog, call-to-action, news, etc.).</a:t>
            </a:r>
          </a:p>
          <a:p>
            <a:pPr lvl="0"/>
            <a:r>
              <a:rPr lang="en-US" sz="1200" kern="1200">
                <a:solidFill>
                  <a:schemeClr val="tx1"/>
                </a:solidFill>
                <a:effectLst/>
                <a:latin typeface="+mn-lt"/>
                <a:ea typeface="+mn-ea"/>
                <a:cs typeface="+mn-cs"/>
              </a:rPr>
              <a:t>Break complex content into chunks or interactive formats (accordions, tabs, video).</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7. Credibility &amp; Trust</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Cite authoritative sources.</a:t>
            </a:r>
          </a:p>
          <a:p>
            <a:pPr lvl="0"/>
            <a:r>
              <a:rPr lang="en-US" sz="1200" kern="1200">
                <a:solidFill>
                  <a:schemeClr val="tx1"/>
                </a:solidFill>
                <a:effectLst/>
                <a:latin typeface="+mn-lt"/>
                <a:ea typeface="+mn-ea"/>
                <a:cs typeface="+mn-cs"/>
              </a:rPr>
              <a:t>Keep content accurate, up to date, and transparent.</a:t>
            </a:r>
          </a:p>
          <a:p>
            <a:pPr lvl="0"/>
            <a:r>
              <a:rPr lang="en-US" sz="1200" kern="1200">
                <a:solidFill>
                  <a:schemeClr val="tx1"/>
                </a:solidFill>
                <a:effectLst/>
                <a:latin typeface="+mn-lt"/>
                <a:ea typeface="+mn-ea"/>
                <a:cs typeface="+mn-cs"/>
              </a:rPr>
              <a:t>Include authorship or contact info where relevant.</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8. Engagement &amp; Calls to Action</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CTAs that are clear, specific, and actionable.</a:t>
            </a:r>
          </a:p>
          <a:p>
            <a:pPr lvl="0"/>
            <a:r>
              <a:rPr lang="en-US" sz="1200" kern="1200">
                <a:solidFill>
                  <a:schemeClr val="tx1"/>
                </a:solidFill>
                <a:effectLst/>
                <a:latin typeface="+mn-lt"/>
                <a:ea typeface="+mn-ea"/>
                <a:cs typeface="+mn-cs"/>
              </a:rPr>
              <a:t>Buttons or links placed where users naturally look.</a:t>
            </a:r>
          </a:p>
          <a:p>
            <a:pPr lvl="0"/>
            <a:r>
              <a:rPr lang="en-US" sz="1200" kern="1200">
                <a:solidFill>
                  <a:schemeClr val="tx1"/>
                </a:solidFill>
                <a:effectLst/>
                <a:latin typeface="+mn-lt"/>
                <a:ea typeface="+mn-ea"/>
                <a:cs typeface="+mn-cs"/>
              </a:rPr>
              <a:t>Encourage the next step, not just passive reading.</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9. Analytics &amp; Continuous Improvement</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Reach out to </a:t>
            </a:r>
            <a:r>
              <a:rPr lang="en-US" sz="1200" kern="1200" err="1">
                <a:solidFill>
                  <a:schemeClr val="tx1"/>
                </a:solidFill>
                <a:effectLst/>
                <a:latin typeface="+mn-lt"/>
                <a:ea typeface="+mn-ea"/>
                <a:cs typeface="+mn-cs"/>
              </a:rPr>
              <a:t>StartComm</a:t>
            </a:r>
            <a:r>
              <a:rPr lang="en-US" sz="1200" kern="1200">
                <a:solidFill>
                  <a:schemeClr val="tx1"/>
                </a:solidFill>
                <a:effectLst/>
                <a:latin typeface="+mn-lt"/>
                <a:ea typeface="+mn-ea"/>
                <a:cs typeface="+mn-cs"/>
              </a:rPr>
              <a:t> for more info on performance with GA4, heatmaps, or task success metrics.</a:t>
            </a:r>
          </a:p>
          <a:p>
            <a:pPr lvl="0"/>
            <a:r>
              <a:rPr lang="en-US" sz="1200" kern="1200">
                <a:solidFill>
                  <a:schemeClr val="tx1"/>
                </a:solidFill>
                <a:effectLst/>
                <a:latin typeface="+mn-lt"/>
                <a:ea typeface="+mn-ea"/>
                <a:cs typeface="+mn-cs"/>
              </a:rPr>
              <a:t>Iterate based on data (e.g., engagement, search terms, clicks, events per session ).</a:t>
            </a:r>
          </a:p>
          <a:p>
            <a:pPr lvl="0"/>
            <a:r>
              <a:rPr lang="en-US" sz="1200" kern="1200">
                <a:solidFill>
                  <a:schemeClr val="tx1"/>
                </a:solidFill>
                <a:effectLst/>
                <a:latin typeface="+mn-lt"/>
                <a:ea typeface="+mn-ea"/>
                <a:cs typeface="+mn-cs"/>
              </a:rPr>
              <a:t>Use A/B testing where possible to refine messaging.</a:t>
            </a:r>
          </a:p>
          <a:p>
            <a:pPr lvl="0"/>
            <a:endParaRPr lang="en-US" sz="1200" kern="1200">
              <a:solidFill>
                <a:schemeClr val="tx1"/>
              </a:solidFill>
              <a:effectLst/>
              <a:latin typeface="+mn-lt"/>
              <a:ea typeface="+mn-ea"/>
              <a:cs typeface="+mn-cs"/>
            </a:endParaRPr>
          </a:p>
          <a:p>
            <a:pPr marL="0" lvl="0" indent="0">
              <a:buFont typeface="Arial" panose="020B0604020202020204" pitchFamily="34" charset="0"/>
              <a:buNone/>
            </a:pPr>
            <a:r>
              <a:rPr lang="en-US" sz="1200" b="1" kern="1200">
                <a:solidFill>
                  <a:schemeClr val="tx1"/>
                </a:solidFill>
                <a:effectLst/>
                <a:latin typeface="+mn-lt"/>
                <a:ea typeface="+mn-ea"/>
                <a:cs typeface="+mn-cs"/>
              </a:rPr>
              <a:t>Suggested activities:</a:t>
            </a:r>
            <a:br>
              <a:rPr lang="en-US" sz="1200" b="1"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a:t>Give a sample paragraph written in “institutional jargon” → have groups rewrite it in plain language for a student, parent, or employer persona.</a:t>
            </a:r>
            <a:br>
              <a:rPr lang="en-US"/>
            </a:br>
            <a:r>
              <a:rPr lang="en-US"/>
              <a:t>Provide a “wall of text” paragraph → ask participants to break it into headings, bullets, and bold keywords. Share before/after.</a:t>
            </a:r>
            <a:br>
              <a:rPr lang="en-US"/>
            </a:br>
            <a:r>
              <a:rPr lang="en-US"/>
              <a:t>Show two screenshots (good vs. bad). Ask participants to identify accessibility problems (e.g., vague links, missing alt text).</a:t>
            </a:r>
            <a:br>
              <a:rPr lang="en-US"/>
            </a:br>
            <a:r>
              <a:rPr lang="en-US"/>
              <a:t>Share a topic (e.g., “nursing program”) → have participants brainstorm keywords a student might search. Then compare with what’s actually on the page.</a:t>
            </a:r>
            <a:br>
              <a:rPr lang="en-US"/>
            </a:br>
            <a:r>
              <a:rPr lang="en-US"/>
              <a:t>Show a sample webpage → ask participants to highlight where the CTA should go and rewrite it to be clearer. – we could use the career site we just worked on.</a:t>
            </a:r>
            <a:br>
              <a:rPr lang="en-US"/>
            </a:br>
            <a:endParaRPr lang="en-US"/>
          </a:p>
          <a:p>
            <a:pPr lvl="0"/>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DD38E5C7-1225-E18F-0325-6DBAEE21AAA4}"/>
              </a:ext>
            </a:extLst>
          </p:cNvPr>
          <p:cNvSpPr>
            <a:spLocks noGrp="1"/>
          </p:cNvSpPr>
          <p:nvPr>
            <p:ph type="sldNum" sz="quarter" idx="5"/>
          </p:nvPr>
        </p:nvSpPr>
        <p:spPr/>
        <p:txBody>
          <a:bodyPr/>
          <a:lstStyle/>
          <a:p>
            <a:fld id="{562FDDA2-D307-7D41-8A9B-9D02DEE488BF}" type="slidenum">
              <a:rPr lang="en-US" smtClean="0"/>
              <a:t>13</a:t>
            </a:fld>
            <a:endParaRPr lang="en-US"/>
          </a:p>
        </p:txBody>
      </p:sp>
    </p:spTree>
    <p:extLst>
      <p:ext uri="{BB962C8B-B14F-4D97-AF65-F5344CB8AC3E}">
        <p14:creationId xmlns:p14="http://schemas.microsoft.com/office/powerpoint/2010/main" val="2142568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Personas were covered in our meeting last month</a:t>
            </a:r>
          </a:p>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14</a:t>
            </a:fld>
            <a:endParaRPr lang="en-US"/>
          </a:p>
        </p:txBody>
      </p:sp>
    </p:spTree>
    <p:extLst>
      <p:ext uri="{BB962C8B-B14F-4D97-AF65-F5344CB8AC3E}">
        <p14:creationId xmlns:p14="http://schemas.microsoft.com/office/powerpoint/2010/main" val="1763900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Page summaries at the top of every page so it is clear from the get-go - what the page is about. </a:t>
            </a:r>
          </a:p>
          <a:p>
            <a:r>
              <a:rPr lang="en-US" sz="1200" kern="1200">
                <a:solidFill>
                  <a:schemeClr val="tx1"/>
                </a:solidFill>
                <a:effectLst/>
                <a:latin typeface="+mn-lt"/>
                <a:ea typeface="+mn-ea"/>
                <a:cs typeface="+mn-cs"/>
              </a:rPr>
              <a:t>I would like us to demo this on an actual KSU page. </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Create a summary and then display the page with the new summary on it? </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This is to highlight how you have immediately made it easier for a user. </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 use short phrases and words user will understand</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 if using bullets try to keep bullets a similar length</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 use the same format for each - all starting w a verb, noun etc...</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 summarize the info. on your page</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 make your summary easy to scan by following the helpful tips on this slide </a:t>
            </a:r>
            <a:br>
              <a:rPr lang="en-US" sz="1200" kern="1200">
                <a:effectLst/>
                <a:cs typeface="+mn-lt"/>
              </a:rPr>
            </a:br>
            <a:br>
              <a:rPr lang="en-US" sz="1200" kern="1200">
                <a:effectLst/>
                <a:cs typeface="+mn-lt"/>
              </a:rPr>
            </a:br>
            <a:r>
              <a:rPr lang="en-US">
                <a:ea typeface="Calibri"/>
                <a:cs typeface="Calibri"/>
              </a:rPr>
              <a:t>Activity:</a:t>
            </a:r>
          </a:p>
          <a:p>
            <a:pPr marL="171450" indent="-171450">
              <a:buFont typeface="Arial"/>
              <a:buChar char="•"/>
            </a:pPr>
            <a:r>
              <a:rPr lang="en-US">
                <a:ea typeface="Calibri"/>
                <a:cs typeface="Calibri"/>
              </a:rPr>
              <a:t>Show a KSU page (</a:t>
            </a:r>
            <a:r>
              <a:rPr lang="en-US">
                <a:hlinkClick r:id="rId3"/>
              </a:rPr>
              <a:t>https://www.kennesaw.edu/cetl/programs-services/index.php</a:t>
            </a:r>
            <a:r>
              <a:rPr lang="en-US"/>
              <a:t>)</a:t>
            </a:r>
            <a:endParaRPr lang="en-US">
              <a:ea typeface="Calibri"/>
              <a:cs typeface="Calibri"/>
            </a:endParaRPr>
          </a:p>
          <a:p>
            <a:pPr marL="171450" indent="-171450">
              <a:buFont typeface="Arial"/>
              <a:buChar char="•"/>
            </a:pPr>
            <a:r>
              <a:rPr lang="en-US">
                <a:ea typeface="Calibri"/>
                <a:cs typeface="Calibri"/>
              </a:rPr>
              <a:t>Give chat 2 minutes to craft a page summary under the H2. </a:t>
            </a:r>
          </a:p>
          <a:p>
            <a:pPr marL="171450" indent="-171450">
              <a:buFont typeface="Arial"/>
              <a:buChar char="•"/>
            </a:pPr>
            <a:r>
              <a:rPr lang="en-US">
                <a:ea typeface="Calibri"/>
                <a:cs typeface="Calibri"/>
              </a:rPr>
              <a:t>Open "inspect" on page to edit the page summary currently on page to suggestions in the chat. (Or a builder could create a before and after page for us) </a:t>
            </a:r>
          </a:p>
          <a:p>
            <a:endParaRPr lang="en-US" sz="1200" kern="1200">
              <a:solidFill>
                <a:schemeClr val="tx1"/>
              </a:solidFill>
              <a:effectLst/>
              <a:latin typeface="+mn-lt"/>
              <a:ea typeface="+mn-ea"/>
              <a:cs typeface="+mn-cs"/>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62FDDA2-D307-7D41-8A9B-9D02DEE488BF}" type="slidenum">
              <a:rPr lang="en-US" smtClean="0"/>
              <a:t>15</a:t>
            </a:fld>
            <a:endParaRPr lang="en-US"/>
          </a:p>
        </p:txBody>
      </p:sp>
    </p:spTree>
    <p:extLst>
      <p:ext uri="{BB962C8B-B14F-4D97-AF65-F5344CB8AC3E}">
        <p14:creationId xmlns:p14="http://schemas.microsoft.com/office/powerpoint/2010/main" val="3045757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16</a:t>
            </a:fld>
            <a:endParaRPr lang="en-US"/>
          </a:p>
        </p:txBody>
      </p:sp>
    </p:spTree>
    <p:extLst>
      <p:ext uri="{BB962C8B-B14F-4D97-AF65-F5344CB8AC3E}">
        <p14:creationId xmlns:p14="http://schemas.microsoft.com/office/powerpoint/2010/main" val="289200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could flash up examples of plain language vs language full or jargon etc.. </a:t>
            </a:r>
          </a:p>
        </p:txBody>
      </p:sp>
      <p:sp>
        <p:nvSpPr>
          <p:cNvPr id="4" name="Slide Number Placeholder 3"/>
          <p:cNvSpPr>
            <a:spLocks noGrp="1"/>
          </p:cNvSpPr>
          <p:nvPr>
            <p:ph type="sldNum" sz="quarter" idx="5"/>
          </p:nvPr>
        </p:nvSpPr>
        <p:spPr/>
        <p:txBody>
          <a:bodyPr/>
          <a:lstStyle/>
          <a:p>
            <a:fld id="{562FDDA2-D307-7D41-8A9B-9D02DEE488BF}" type="slidenum">
              <a:rPr lang="en-US" smtClean="0"/>
              <a:t>17</a:t>
            </a:fld>
            <a:endParaRPr lang="en-US"/>
          </a:p>
        </p:txBody>
      </p:sp>
    </p:spTree>
    <p:extLst>
      <p:ext uri="{BB962C8B-B14F-4D97-AF65-F5344CB8AC3E}">
        <p14:creationId xmlns:p14="http://schemas.microsoft.com/office/powerpoint/2010/main" val="29550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Accessibility Activity:</a:t>
            </a:r>
          </a:p>
          <a:p>
            <a:pPr marL="228600" indent="-228600">
              <a:buAutoNum type="arabicPeriod"/>
            </a:pPr>
            <a:r>
              <a:rPr lang="en-US">
                <a:ea typeface="Calibri"/>
                <a:cs typeface="Calibri"/>
              </a:rPr>
              <a:t>"Click here" to access additional application information for a degree program. Ask chat to make it more accessible. </a:t>
            </a:r>
          </a:p>
          <a:p>
            <a:pPr marL="228600" indent="-228600">
              <a:buAutoNum type="arabicPeriod"/>
            </a:pPr>
            <a:r>
              <a:rPr lang="en-US">
                <a:ea typeface="Calibri"/>
                <a:cs typeface="Calibri"/>
              </a:rPr>
              <a:t>Provide image to Teams chat. Give a "poor" example of alt text for the image and ask chat to correct it. </a:t>
            </a:r>
          </a:p>
          <a:p>
            <a:pPr lvl="1" indent="-228600">
              <a:buFont typeface="Courier New"/>
              <a:buChar char="o"/>
            </a:pPr>
            <a:r>
              <a:rPr lang="en-US">
                <a:ea typeface="Calibri"/>
                <a:cs typeface="Calibri"/>
              </a:rPr>
              <a:t>See image in Notes. Post in Teams with this activity guidance. "This image is used for the 'KSU Night at the Braves'. If the alt text was 'KSU at the braves', how can this alt text be improved?" </a:t>
            </a:r>
            <a:r>
              <a:rPr lang="en-US">
                <a:hlinkClick r:id="rId3"/>
              </a:rPr>
              <a:t>https://www.kennesaw.edu/alumni/events-programs/index.php</a:t>
            </a:r>
            <a:r>
              <a:rPr lang="en-US"/>
              <a:t> </a:t>
            </a:r>
            <a:endParaRPr lang="en-US">
              <a:ea typeface="Calibri"/>
              <a:cs typeface="Calibri"/>
            </a:endParaRPr>
          </a:p>
          <a:p>
            <a:pPr marL="228600" lvl="1"/>
            <a:endParaRPr lang="en-US">
              <a:ea typeface="Calibri"/>
              <a:cs typeface="+mn-lt"/>
            </a:endParaRPr>
          </a:p>
          <a:p>
            <a:pPr marL="228600" lvl="1"/>
            <a:br>
              <a:rPr lang="en-US">
                <a:cs typeface="+mn-lt"/>
              </a:rPr>
            </a:br>
            <a:endParaRPr lang="en-US">
              <a:ea typeface="Calibri"/>
              <a:cs typeface="Calibri"/>
            </a:endParaRPr>
          </a:p>
        </p:txBody>
      </p:sp>
      <p:sp>
        <p:nvSpPr>
          <p:cNvPr id="4" name="Slide Number Placeholder 3"/>
          <p:cNvSpPr>
            <a:spLocks noGrp="1"/>
          </p:cNvSpPr>
          <p:nvPr>
            <p:ph type="sldNum" sz="quarter" idx="5"/>
          </p:nvPr>
        </p:nvSpPr>
        <p:spPr/>
        <p:txBody>
          <a:bodyPr/>
          <a:lstStyle/>
          <a:p>
            <a:fld id="{562FDDA2-D307-7D41-8A9B-9D02DEE488BF}" type="slidenum">
              <a:rPr lang="en-US" smtClean="0"/>
              <a:t>18</a:t>
            </a:fld>
            <a:endParaRPr lang="en-US"/>
          </a:p>
        </p:txBody>
      </p:sp>
    </p:spTree>
    <p:extLst>
      <p:ext uri="{BB962C8B-B14F-4D97-AF65-F5344CB8AC3E}">
        <p14:creationId xmlns:p14="http://schemas.microsoft.com/office/powerpoint/2010/main" val="1720293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20</a:t>
            </a:fld>
            <a:endParaRPr lang="en-US"/>
          </a:p>
        </p:txBody>
      </p:sp>
    </p:spTree>
    <p:extLst>
      <p:ext uri="{BB962C8B-B14F-4D97-AF65-F5344CB8AC3E}">
        <p14:creationId xmlns:p14="http://schemas.microsoft.com/office/powerpoint/2010/main" val="3911710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2</a:t>
            </a:fld>
            <a:endParaRPr lang="en-US"/>
          </a:p>
        </p:txBody>
      </p:sp>
    </p:spTree>
    <p:extLst>
      <p:ext uri="{BB962C8B-B14F-4D97-AF65-F5344CB8AC3E}">
        <p14:creationId xmlns:p14="http://schemas.microsoft.com/office/powerpoint/2010/main" val="2219033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Most updated studies (more to come) on % of web users read a web page vs. scan:</a:t>
            </a:r>
          </a:p>
          <a:p>
            <a:pPr marL="171450" indent="-171450">
              <a:buFont typeface="Arial"/>
              <a:buChar char="•"/>
            </a:pPr>
            <a:r>
              <a:rPr lang="en-US">
                <a:hlinkClick r:id="rId3"/>
              </a:rPr>
              <a:t>https://www.nngroup.com/articles/how-people-read-online/</a:t>
            </a:r>
            <a:endParaRPr lang="en-US"/>
          </a:p>
          <a:p>
            <a:pPr marL="171450" indent="-171450">
              <a:buFont typeface="Arial"/>
              <a:buChar char="•"/>
            </a:pPr>
            <a:r>
              <a:rPr lang="en-US">
                <a:hlinkClick r:id="rId4"/>
              </a:rPr>
              <a:t>https://startwithrex.com/insights/the-science-behind-how-people-read-online-what-it-means-for-your-content/</a:t>
            </a:r>
            <a:r>
              <a:rPr lang="en-US"/>
              <a:t> </a:t>
            </a:r>
          </a:p>
          <a:p>
            <a:pPr marL="171450" indent="-171450">
              <a:buFont typeface="Arial"/>
              <a:buChar char="•"/>
            </a:pPr>
            <a:r>
              <a:rPr lang="en-US">
                <a:hlinkClick r:id="rId5"/>
              </a:rPr>
              <a:t>https://www.nngroup.com/articles/f-shaped-pattern-reading-web-content/</a:t>
            </a:r>
            <a:r>
              <a:rPr lang="en-US"/>
              <a:t> </a:t>
            </a:r>
          </a:p>
        </p:txBody>
      </p:sp>
      <p:sp>
        <p:nvSpPr>
          <p:cNvPr id="4" name="Slide Number Placeholder 3"/>
          <p:cNvSpPr>
            <a:spLocks noGrp="1"/>
          </p:cNvSpPr>
          <p:nvPr>
            <p:ph type="sldNum" sz="quarter" idx="5"/>
          </p:nvPr>
        </p:nvSpPr>
        <p:spPr/>
        <p:txBody>
          <a:bodyPr/>
          <a:lstStyle/>
          <a:p>
            <a:fld id="{562FDDA2-D307-7D41-8A9B-9D02DEE488BF}" type="slidenum">
              <a:rPr lang="en-US" smtClean="0"/>
              <a:t>25</a:t>
            </a:fld>
            <a:endParaRPr lang="en-US"/>
          </a:p>
        </p:txBody>
      </p:sp>
    </p:spTree>
    <p:extLst>
      <p:ext uri="{BB962C8B-B14F-4D97-AF65-F5344CB8AC3E}">
        <p14:creationId xmlns:p14="http://schemas.microsoft.com/office/powerpoint/2010/main" val="3320324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Send a ticket for GA4 view access </a:t>
            </a:r>
          </a:p>
        </p:txBody>
      </p:sp>
      <p:sp>
        <p:nvSpPr>
          <p:cNvPr id="4" name="Slide Number Placeholder 3"/>
          <p:cNvSpPr>
            <a:spLocks noGrp="1"/>
          </p:cNvSpPr>
          <p:nvPr>
            <p:ph type="sldNum" sz="quarter" idx="5"/>
          </p:nvPr>
        </p:nvSpPr>
        <p:spPr/>
        <p:txBody>
          <a:bodyPr/>
          <a:lstStyle/>
          <a:p>
            <a:fld id="{562FDDA2-D307-7D41-8A9B-9D02DEE488BF}" type="slidenum">
              <a:rPr lang="en-US" smtClean="0"/>
              <a:t>26</a:t>
            </a:fld>
            <a:endParaRPr lang="en-US"/>
          </a:p>
        </p:txBody>
      </p:sp>
    </p:spTree>
    <p:extLst>
      <p:ext uri="{BB962C8B-B14F-4D97-AF65-F5344CB8AC3E}">
        <p14:creationId xmlns:p14="http://schemas.microsoft.com/office/powerpoint/2010/main" val="941657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ask them for one challenge when working on your site?  </a:t>
            </a:r>
          </a:p>
        </p:txBody>
      </p:sp>
      <p:sp>
        <p:nvSpPr>
          <p:cNvPr id="4" name="Slide Number Placeholder 3"/>
          <p:cNvSpPr>
            <a:spLocks noGrp="1"/>
          </p:cNvSpPr>
          <p:nvPr>
            <p:ph type="sldNum" sz="quarter" idx="5"/>
          </p:nvPr>
        </p:nvSpPr>
        <p:spPr/>
        <p:txBody>
          <a:bodyPr/>
          <a:lstStyle/>
          <a:p>
            <a:fld id="{562FDDA2-D307-7D41-8A9B-9D02DEE488BF}" type="slidenum">
              <a:rPr lang="en-US" smtClean="0"/>
              <a:t>27</a:t>
            </a:fld>
            <a:endParaRPr lang="en-US"/>
          </a:p>
        </p:txBody>
      </p:sp>
    </p:spTree>
    <p:extLst>
      <p:ext uri="{BB962C8B-B14F-4D97-AF65-F5344CB8AC3E}">
        <p14:creationId xmlns:p14="http://schemas.microsoft.com/office/powerpoint/2010/main" val="2861403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28</a:t>
            </a:fld>
            <a:endParaRPr lang="en-US"/>
          </a:p>
        </p:txBody>
      </p:sp>
    </p:spTree>
    <p:extLst>
      <p:ext uri="{BB962C8B-B14F-4D97-AF65-F5344CB8AC3E}">
        <p14:creationId xmlns:p14="http://schemas.microsoft.com/office/powerpoint/2010/main" val="243305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29</a:t>
            </a:fld>
            <a:endParaRPr lang="en-US"/>
          </a:p>
        </p:txBody>
      </p:sp>
    </p:spTree>
    <p:extLst>
      <p:ext uri="{BB962C8B-B14F-4D97-AF65-F5344CB8AC3E}">
        <p14:creationId xmlns:p14="http://schemas.microsoft.com/office/powerpoint/2010/main" val="1649641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4FB33-0A39-3E21-6159-AD245F3BD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6337F-CBB4-B1BC-5992-048F7057DD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ED9DB-11FA-8218-8DCA-DBA50B42DF05}"/>
              </a:ext>
            </a:extLst>
          </p:cNvPr>
          <p:cNvSpPr>
            <a:spLocks noGrp="1"/>
          </p:cNvSpPr>
          <p:nvPr>
            <p:ph type="body" idx="1"/>
          </p:nvPr>
        </p:nvSpPr>
        <p:spPr/>
        <p:txBody>
          <a:bodyPr/>
          <a:lstStyle/>
          <a:p>
            <a:r>
              <a:rPr lang="en-US"/>
              <a:t>Do we want to mention the port process and where we are with that? Halfway through </a:t>
            </a:r>
            <a:r>
              <a:rPr lang="en-US" err="1"/>
              <a:t>etc</a:t>
            </a:r>
            <a:r>
              <a:rPr lang="en-US"/>
              <a:t>…</a:t>
            </a:r>
            <a:br>
              <a:rPr lang="en-US"/>
            </a:br>
            <a:br>
              <a:rPr lang="en-US"/>
            </a:br>
            <a:r>
              <a:rPr lang="en-US"/>
              <a:t>Can ask them for one challenge when working on your site?  </a:t>
            </a:r>
          </a:p>
        </p:txBody>
      </p:sp>
      <p:sp>
        <p:nvSpPr>
          <p:cNvPr id="4" name="Slide Number Placeholder 3">
            <a:extLst>
              <a:ext uri="{FF2B5EF4-FFF2-40B4-BE49-F238E27FC236}">
                <a16:creationId xmlns:a16="http://schemas.microsoft.com/office/drawing/2014/main" id="{DA957DB3-FCD3-4B1C-0426-F8DDDD83D134}"/>
              </a:ext>
            </a:extLst>
          </p:cNvPr>
          <p:cNvSpPr>
            <a:spLocks noGrp="1"/>
          </p:cNvSpPr>
          <p:nvPr>
            <p:ph type="sldNum" sz="quarter" idx="5"/>
          </p:nvPr>
        </p:nvSpPr>
        <p:spPr/>
        <p:txBody>
          <a:bodyPr/>
          <a:lstStyle/>
          <a:p>
            <a:fld id="{562FDDA2-D307-7D41-8A9B-9D02DEE488BF}" type="slidenum">
              <a:rPr lang="en-US" smtClean="0"/>
              <a:t>30</a:t>
            </a:fld>
            <a:endParaRPr lang="en-US"/>
          </a:p>
        </p:txBody>
      </p:sp>
    </p:spTree>
    <p:extLst>
      <p:ext uri="{BB962C8B-B14F-4D97-AF65-F5344CB8AC3E}">
        <p14:creationId xmlns:p14="http://schemas.microsoft.com/office/powerpoint/2010/main" val="1368802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the slide Joe had here just so they know who we are again </a:t>
            </a:r>
          </a:p>
        </p:txBody>
      </p:sp>
      <p:sp>
        <p:nvSpPr>
          <p:cNvPr id="4" name="Slide Number Placeholder 3"/>
          <p:cNvSpPr>
            <a:spLocks noGrp="1"/>
          </p:cNvSpPr>
          <p:nvPr>
            <p:ph type="sldNum" sz="quarter" idx="5"/>
          </p:nvPr>
        </p:nvSpPr>
        <p:spPr/>
        <p:txBody>
          <a:bodyPr/>
          <a:lstStyle/>
          <a:p>
            <a:fld id="{562FDDA2-D307-7D41-8A9B-9D02DEE488BF}" type="slidenum">
              <a:rPr lang="en-US" smtClean="0"/>
              <a:t>31</a:t>
            </a:fld>
            <a:endParaRPr lang="en-US"/>
          </a:p>
        </p:txBody>
      </p:sp>
    </p:spTree>
    <p:extLst>
      <p:ext uri="{BB962C8B-B14F-4D97-AF65-F5344CB8AC3E}">
        <p14:creationId xmlns:p14="http://schemas.microsoft.com/office/powerpoint/2010/main" val="68648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3</a:t>
            </a:fld>
            <a:endParaRPr lang="en-US"/>
          </a:p>
        </p:txBody>
      </p:sp>
    </p:spTree>
    <p:extLst>
      <p:ext uri="{BB962C8B-B14F-4D97-AF65-F5344CB8AC3E}">
        <p14:creationId xmlns:p14="http://schemas.microsoft.com/office/powerpoint/2010/main" val="250987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kern="1200">
                <a:solidFill>
                  <a:schemeClr val="tx1"/>
                </a:solidFill>
                <a:effectLst/>
                <a:latin typeface="+mn-lt"/>
                <a:ea typeface="+mn-ea"/>
                <a:cs typeface="+mn-cs"/>
              </a:rPr>
              <a:t>Consistency &amp; Brand</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We want every page to feel like part of the same family.</a:t>
            </a:r>
          </a:p>
          <a:p>
            <a:pPr rtl="0"/>
            <a:r>
              <a:rPr lang="en-US" sz="1200" kern="1200">
                <a:solidFill>
                  <a:schemeClr val="tx1"/>
                </a:solidFill>
                <a:effectLst/>
                <a:latin typeface="+mn-lt"/>
                <a:ea typeface="+mn-ea"/>
                <a:cs typeface="+mn-cs"/>
              </a:rPr>
              <a:t>That means approved logos, colors, and templates—so users have a seamless experience, whether they’re on the admissions page or a department page.</a:t>
            </a:r>
          </a:p>
          <a:p>
            <a:pPr rtl="0"/>
            <a:r>
              <a:rPr lang="en-US" sz="1200" kern="1200">
                <a:solidFill>
                  <a:schemeClr val="tx1"/>
                </a:solidFill>
                <a:effectLst/>
                <a:latin typeface="+mn-lt"/>
                <a:ea typeface="+mn-ea"/>
                <a:cs typeface="+mn-cs"/>
              </a:rPr>
              <a:t>Think of it like our “digital curb appeal”—clean, consistent, and professional.</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rtl="0"/>
            <a:r>
              <a:rPr lang="en-US" sz="1200" b="1" kern="1200">
                <a:solidFill>
                  <a:schemeClr val="tx1"/>
                </a:solidFill>
                <a:effectLst/>
                <a:latin typeface="+mn-lt"/>
                <a:ea typeface="+mn-ea"/>
                <a:cs typeface="+mn-cs"/>
              </a:rPr>
              <a:t>Risk, Privacy &amp; Security</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Any microsites, tools, or tags need approval to keep us safe.</a:t>
            </a:r>
          </a:p>
          <a:p>
            <a:pPr rtl="0"/>
            <a:r>
              <a:rPr lang="en-US" sz="1200" kern="1200">
                <a:solidFill>
                  <a:schemeClr val="tx1"/>
                </a:solidFill>
                <a:effectLst/>
                <a:latin typeface="+mn-lt"/>
                <a:ea typeface="+mn-ea"/>
                <a:cs typeface="+mn-cs"/>
              </a:rPr>
              <a:t>Centralized tag management through GTM helps us monitor and protect data.</a:t>
            </a:r>
          </a:p>
          <a:p>
            <a:pPr rtl="0"/>
            <a:r>
              <a:rPr lang="en-US" sz="1200" kern="1200">
                <a:solidFill>
                  <a:schemeClr val="tx1"/>
                </a:solidFill>
                <a:effectLst/>
                <a:latin typeface="+mn-lt"/>
                <a:ea typeface="+mn-ea"/>
                <a:cs typeface="+mn-cs"/>
              </a:rPr>
              <a:t>This prevents unauthorized tools or tracking from creating compliance or privacy risks.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rtl="0"/>
            <a:r>
              <a:rPr lang="en-US" sz="1200" b="1" kern="1200">
                <a:solidFill>
                  <a:schemeClr val="tx1"/>
                </a:solidFill>
                <a:effectLst/>
                <a:latin typeface="+mn-lt"/>
                <a:ea typeface="+mn-ea"/>
                <a:cs typeface="+mn-cs"/>
              </a:rPr>
              <a:t>Accessibility &amp; Quality</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All pages must meet </a:t>
            </a:r>
            <a:r>
              <a:rPr lang="en-US" sz="1200" b="1" kern="1200">
                <a:solidFill>
                  <a:schemeClr val="tx1"/>
                </a:solidFill>
                <a:effectLst/>
                <a:latin typeface="+mn-lt"/>
                <a:ea typeface="+mn-ea"/>
                <a:cs typeface="+mn-cs"/>
              </a:rPr>
              <a:t>WCAG 2.1 (Title II)</a:t>
            </a:r>
            <a:r>
              <a:rPr lang="en-US" sz="1200" kern="1200">
                <a:solidFill>
                  <a:schemeClr val="tx1"/>
                </a:solidFill>
                <a:effectLst/>
                <a:latin typeface="+mn-lt"/>
                <a:ea typeface="+mn-ea"/>
                <a:cs typeface="+mn-cs"/>
              </a:rPr>
              <a:t> standards.</a:t>
            </a:r>
          </a:p>
          <a:p>
            <a:pPr rtl="0"/>
            <a:r>
              <a:rPr lang="en-US" sz="1200" kern="1200">
                <a:solidFill>
                  <a:schemeClr val="tx1"/>
                </a:solidFill>
                <a:effectLst/>
                <a:latin typeface="+mn-lt"/>
                <a:ea typeface="+mn-ea"/>
                <a:cs typeface="+mn-cs"/>
              </a:rPr>
              <a:t>That means proper headings, ALT text for images, descriptive link text, and metadata.</a:t>
            </a:r>
          </a:p>
          <a:p>
            <a:pPr rtl="0"/>
            <a:r>
              <a:rPr lang="en-US" sz="1200" kern="1200">
                <a:solidFill>
                  <a:schemeClr val="tx1"/>
                </a:solidFill>
                <a:effectLst/>
                <a:latin typeface="+mn-lt"/>
                <a:ea typeface="+mn-ea"/>
                <a:cs typeface="+mn-cs"/>
              </a:rPr>
              <a:t>Accessibility isn’t just compliance—it’s about making sure everyone, including users with disabilities, can navigate our site.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rtl="0"/>
            <a:r>
              <a:rPr lang="en-US" sz="1200" b="1" kern="1200">
                <a:solidFill>
                  <a:schemeClr val="tx1"/>
                </a:solidFill>
                <a:effectLst/>
                <a:latin typeface="+mn-lt"/>
                <a:ea typeface="+mn-ea"/>
                <a:cs typeface="+mn-cs"/>
              </a:rPr>
              <a:t>Ownership &amp; Cadence</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Every page has an owner on record.</a:t>
            </a:r>
          </a:p>
          <a:p>
            <a:pPr rtl="0"/>
            <a:r>
              <a:rPr lang="en-US" sz="1200" kern="1200">
                <a:solidFill>
                  <a:schemeClr val="tx1"/>
                </a:solidFill>
                <a:effectLst/>
                <a:latin typeface="+mn-lt"/>
                <a:ea typeface="+mn-ea"/>
                <a:cs typeface="+mn-cs"/>
              </a:rPr>
              <a:t>Owners are responsible for reviewing content regularly (semesterly or annually).</a:t>
            </a:r>
          </a:p>
          <a:p>
            <a:pPr rtl="0"/>
            <a:r>
              <a:rPr lang="en-US" sz="1200" kern="1200">
                <a:solidFill>
                  <a:schemeClr val="tx1"/>
                </a:solidFill>
                <a:effectLst/>
                <a:latin typeface="+mn-lt"/>
                <a:ea typeface="+mn-ea"/>
                <a:cs typeface="+mn-cs"/>
              </a:rPr>
              <a:t>This keeps pages accurate and prevents outdated or orphaned content.</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rtl="0"/>
            <a:r>
              <a:rPr lang="en-US" sz="1200" b="1" kern="1200">
                <a:solidFill>
                  <a:schemeClr val="tx1"/>
                </a:solidFill>
                <a:effectLst/>
                <a:latin typeface="+mn-lt"/>
                <a:ea typeface="+mn-ea"/>
                <a:cs typeface="+mn-cs"/>
              </a:rPr>
              <a:t>Speed &amp; Efficiency</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All updates flow through </a:t>
            </a:r>
            <a:r>
              <a:rPr lang="en-US" sz="1200" b="1" kern="1200">
                <a:solidFill>
                  <a:schemeClr val="tx1"/>
                </a:solidFill>
                <a:effectLst/>
                <a:latin typeface="+mn-lt"/>
                <a:ea typeface="+mn-ea"/>
                <a:cs typeface="+mn-cs"/>
              </a:rPr>
              <a:t>ServiceNow</a:t>
            </a:r>
            <a:r>
              <a:rPr lang="en-US" sz="1200" kern="1200">
                <a:solidFill>
                  <a:schemeClr val="tx1"/>
                </a:solidFill>
                <a:effectLst/>
                <a:latin typeface="+mn-lt"/>
                <a:ea typeface="+mn-ea"/>
                <a:cs typeface="+mn-cs"/>
              </a:rPr>
              <a:t> with SLAs for turnaround.</a:t>
            </a:r>
          </a:p>
          <a:p>
            <a:pPr rtl="0"/>
            <a:r>
              <a:rPr lang="en-US" sz="1200" kern="1200">
                <a:solidFill>
                  <a:schemeClr val="tx1"/>
                </a:solidFill>
                <a:effectLst/>
                <a:latin typeface="+mn-lt"/>
                <a:ea typeface="+mn-ea"/>
                <a:cs typeface="+mn-cs"/>
              </a:rPr>
              <a:t>This keeps work structured—routine updates, redirects, and emergencies are prioritized appropriately.</a:t>
            </a:r>
          </a:p>
          <a:p>
            <a:pPr rtl="0"/>
            <a:r>
              <a:rPr lang="en-US" sz="1200" kern="1200">
                <a:solidFill>
                  <a:schemeClr val="tx1"/>
                </a:solidFill>
                <a:effectLst/>
                <a:latin typeface="+mn-lt"/>
                <a:ea typeface="+mn-ea"/>
                <a:cs typeface="+mn-cs"/>
              </a:rPr>
              <a:t>The system makes sure requests don’t get lost in email chains.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rtl="0"/>
            <a:r>
              <a:rPr lang="en-US" sz="1200" b="1" kern="1200">
                <a:solidFill>
                  <a:schemeClr val="tx1"/>
                </a:solidFill>
                <a:effectLst/>
                <a:latin typeface="+mn-lt"/>
                <a:ea typeface="+mn-ea"/>
                <a:cs typeface="+mn-cs"/>
              </a:rPr>
              <a:t>Lifecycle Management</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Not all content should live forever—pages have lifecycles.</a:t>
            </a:r>
          </a:p>
          <a:p>
            <a:pPr rtl="0"/>
            <a:r>
              <a:rPr lang="en-US" sz="1200" kern="1200">
                <a:solidFill>
                  <a:schemeClr val="tx1"/>
                </a:solidFill>
                <a:effectLst/>
                <a:latin typeface="+mn-lt"/>
                <a:ea typeface="+mn-ea"/>
                <a:cs typeface="+mn-cs"/>
              </a:rPr>
              <a:t>Evergreen content stays, but low-traffic or outdated content is queued to improve, consolidate, or retire.</a:t>
            </a:r>
          </a:p>
          <a:p>
            <a:pPr rtl="0"/>
            <a:r>
              <a:rPr lang="en-US" sz="1200" kern="1200">
                <a:solidFill>
                  <a:schemeClr val="tx1"/>
                </a:solidFill>
                <a:effectLst/>
                <a:latin typeface="+mn-lt"/>
                <a:ea typeface="+mn-ea"/>
                <a:cs typeface="+mn-cs"/>
              </a:rPr>
              <a:t>This ensures the site remains lean, relevant, and easy to navigate.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rtl="0"/>
            <a:r>
              <a:rPr lang="en-US" sz="1200" b="1" kern="1200">
                <a:solidFill>
                  <a:schemeClr val="tx1"/>
                </a:solidFill>
                <a:effectLst/>
                <a:latin typeface="+mn-lt"/>
                <a:ea typeface="+mn-ea"/>
                <a:cs typeface="+mn-cs"/>
              </a:rPr>
              <a:t>Together, these goals ensure the website stays professional, secure, accessible, and efficient while reducing risk and clutter.</a:t>
            </a:r>
          </a:p>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4</a:t>
            </a:fld>
            <a:endParaRPr lang="en-US"/>
          </a:p>
        </p:txBody>
      </p:sp>
    </p:spTree>
    <p:extLst>
      <p:ext uri="{BB962C8B-B14F-4D97-AF65-F5344CB8AC3E}">
        <p14:creationId xmlns:p14="http://schemas.microsoft.com/office/powerpoint/2010/main" val="3746058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50BFF-2B5D-955C-694C-E699B5D1B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A961B-CEE6-A3C4-5C8C-B8FC81BF5D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0DFF9-3FE1-6334-900E-9B798728B2EF}"/>
              </a:ext>
            </a:extLst>
          </p:cNvPr>
          <p:cNvSpPr>
            <a:spLocks noGrp="1"/>
          </p:cNvSpPr>
          <p:nvPr>
            <p:ph type="body" idx="1"/>
          </p:nvPr>
        </p:nvSpPr>
        <p:spPr/>
        <p:txBody>
          <a:bodyPr/>
          <a:lstStyle/>
          <a:p>
            <a:pPr rtl="0"/>
            <a:r>
              <a:rPr lang="en-US" sz="1200" b="1" kern="1200">
                <a:solidFill>
                  <a:schemeClr val="tx1"/>
                </a:solidFill>
                <a:effectLst/>
                <a:latin typeface="+mn-lt"/>
                <a:ea typeface="+mn-ea"/>
                <a:cs typeface="+mn-cs"/>
              </a:rPr>
              <a:t>Websites as Recruiting &amp; Reputation Engines</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Our website is often the </a:t>
            </a:r>
            <a:r>
              <a:rPr lang="en-US" sz="1200" b="1" kern="1200">
                <a:solidFill>
                  <a:schemeClr val="tx1"/>
                </a:solidFill>
                <a:effectLst/>
                <a:latin typeface="+mn-lt"/>
                <a:ea typeface="+mn-ea"/>
                <a:cs typeface="+mn-cs"/>
              </a:rPr>
              <a:t>first impression</a:t>
            </a:r>
            <a:r>
              <a:rPr lang="en-US" sz="1200" kern="1200">
                <a:solidFill>
                  <a:schemeClr val="tx1"/>
                </a:solidFill>
                <a:effectLst/>
                <a:latin typeface="+mn-lt"/>
                <a:ea typeface="+mn-ea"/>
                <a:cs typeface="+mn-cs"/>
              </a:rPr>
              <a:t> for students, parents, and partners.</a:t>
            </a:r>
          </a:p>
          <a:p>
            <a:pPr rtl="0"/>
            <a:r>
              <a:rPr lang="en-US" sz="1200" kern="1200">
                <a:solidFill>
                  <a:schemeClr val="tx1"/>
                </a:solidFill>
                <a:effectLst/>
                <a:latin typeface="+mn-lt"/>
                <a:ea typeface="+mn-ea"/>
                <a:cs typeface="+mn-cs"/>
              </a:rPr>
              <a:t>Outdated or inconsistent content directly impacts credibility.</a:t>
            </a:r>
          </a:p>
          <a:p>
            <a:pPr rtl="0"/>
            <a:r>
              <a:rPr lang="en-US" sz="1200" kern="1200">
                <a:solidFill>
                  <a:schemeClr val="tx1"/>
                </a:solidFill>
                <a:effectLst/>
                <a:latin typeface="+mn-lt"/>
                <a:ea typeface="+mn-ea"/>
                <a:cs typeface="+mn-cs"/>
              </a:rPr>
              <a:t>Governance helps keep the site aligned with our reputation and brand.</a:t>
            </a:r>
          </a:p>
          <a:p>
            <a:pPr rtl="0"/>
            <a:br>
              <a:rPr lang="en-US"/>
            </a:br>
            <a:r>
              <a:rPr lang="en-US" sz="1200" b="1" kern="1200">
                <a:solidFill>
                  <a:schemeClr val="tx1"/>
                </a:solidFill>
                <a:effectLst/>
                <a:latin typeface="+mn-lt"/>
                <a:ea typeface="+mn-ea"/>
                <a:cs typeface="+mn-cs"/>
              </a:rPr>
              <a:t>Governance = Fewer Surprises</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Governance doesn’t mean </a:t>
            </a:r>
            <a:r>
              <a:rPr lang="en-US" sz="1200" i="1" kern="1200">
                <a:solidFill>
                  <a:schemeClr val="tx1"/>
                </a:solidFill>
                <a:effectLst/>
                <a:latin typeface="+mn-lt"/>
                <a:ea typeface="+mn-ea"/>
                <a:cs typeface="+mn-cs"/>
              </a:rPr>
              <a:t>more rules</a:t>
            </a:r>
            <a:r>
              <a:rPr lang="en-US" sz="1200" kern="1200">
                <a:solidFill>
                  <a:schemeClr val="tx1"/>
                </a:solidFill>
                <a:effectLst/>
                <a:latin typeface="+mn-lt"/>
                <a:ea typeface="+mn-ea"/>
                <a:cs typeface="+mn-cs"/>
              </a:rPr>
              <a:t> — it means fewer problems down the road.</a:t>
            </a:r>
          </a:p>
          <a:p>
            <a:pPr rtl="0"/>
            <a:r>
              <a:rPr lang="en-US" sz="1200" kern="1200">
                <a:solidFill>
                  <a:schemeClr val="tx1"/>
                </a:solidFill>
                <a:effectLst/>
                <a:latin typeface="+mn-lt"/>
                <a:ea typeface="+mn-ea"/>
                <a:cs typeface="+mn-cs"/>
              </a:rPr>
              <a:t>Faster updates, cleaner workflows, fewer escalations.</a:t>
            </a:r>
          </a:p>
          <a:p>
            <a:pPr rtl="0"/>
            <a:r>
              <a:rPr lang="en-US" sz="1200" kern="1200">
                <a:solidFill>
                  <a:schemeClr val="tx1"/>
                </a:solidFill>
                <a:effectLst/>
                <a:latin typeface="+mn-lt"/>
                <a:ea typeface="+mn-ea"/>
                <a:cs typeface="+mn-cs"/>
              </a:rPr>
              <a:t>When standards are in place, we spend less time fixing mistakes and more time improving.</a:t>
            </a:r>
          </a:p>
          <a:p>
            <a:pPr rtl="0"/>
            <a:br>
              <a:rPr lang="en-US"/>
            </a:br>
            <a:r>
              <a:rPr lang="en-US" sz="1200" b="1" kern="1200">
                <a:solidFill>
                  <a:schemeClr val="tx1"/>
                </a:solidFill>
                <a:effectLst/>
                <a:latin typeface="+mn-lt"/>
                <a:ea typeface="+mn-ea"/>
                <a:cs typeface="+mn-cs"/>
              </a:rPr>
              <a:t>Accessibility (ADA/WCAG 2.1)</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Accessibility is non-negotiable—it’s compliance </a:t>
            </a:r>
            <a:r>
              <a:rPr lang="en-US" sz="1200" i="1" kern="1200">
                <a:solidFill>
                  <a:schemeClr val="tx1"/>
                </a:solidFill>
                <a:effectLst/>
                <a:latin typeface="+mn-lt"/>
                <a:ea typeface="+mn-ea"/>
                <a:cs typeface="+mn-cs"/>
              </a:rPr>
              <a:t>and</a:t>
            </a:r>
            <a:r>
              <a:rPr lang="en-US" sz="1200" kern="1200">
                <a:solidFill>
                  <a:schemeClr val="tx1"/>
                </a:solidFill>
                <a:effectLst/>
                <a:latin typeface="+mn-lt"/>
                <a:ea typeface="+mn-ea"/>
                <a:cs typeface="+mn-cs"/>
              </a:rPr>
              <a:t> inclusivity.</a:t>
            </a:r>
          </a:p>
          <a:p>
            <a:pPr rtl="0"/>
            <a:r>
              <a:rPr lang="en-US" sz="1200" kern="1200">
                <a:solidFill>
                  <a:schemeClr val="tx1"/>
                </a:solidFill>
                <a:effectLst/>
                <a:latin typeface="+mn-lt"/>
                <a:ea typeface="+mn-ea"/>
                <a:cs typeface="+mn-cs"/>
              </a:rPr>
              <a:t>Governance ensures every page meets standards like ALT text, headings, and descriptive links.</a:t>
            </a:r>
          </a:p>
          <a:p>
            <a:pPr rtl="0"/>
            <a:r>
              <a:rPr lang="en-US" sz="1200" kern="1200">
                <a:solidFill>
                  <a:schemeClr val="tx1"/>
                </a:solidFill>
                <a:effectLst/>
                <a:latin typeface="+mn-lt"/>
                <a:ea typeface="+mn-ea"/>
                <a:cs typeface="+mn-cs"/>
              </a:rPr>
              <a:t>This protects the university legally and morally while serving all audiences.</a:t>
            </a:r>
          </a:p>
          <a:p>
            <a:pPr rtl="0"/>
            <a:br>
              <a:rPr lang="en-US"/>
            </a:br>
            <a:r>
              <a:rPr lang="en-US" sz="1200" b="1" kern="1200">
                <a:solidFill>
                  <a:schemeClr val="tx1"/>
                </a:solidFill>
                <a:effectLst/>
                <a:latin typeface="+mn-lt"/>
                <a:ea typeface="+mn-ea"/>
                <a:cs typeface="+mn-cs"/>
              </a:rPr>
              <a:t>Risk &amp; Brand Protection</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Regular reviews catch issues before they spread—like unapproved logos or outdated messaging.</a:t>
            </a:r>
          </a:p>
          <a:p>
            <a:pPr rtl="0"/>
            <a:r>
              <a:rPr lang="en-US" sz="1200" kern="1200">
                <a:solidFill>
                  <a:schemeClr val="tx1"/>
                </a:solidFill>
                <a:effectLst/>
                <a:latin typeface="+mn-lt"/>
                <a:ea typeface="+mn-ea"/>
                <a:cs typeface="+mn-cs"/>
              </a:rPr>
              <a:t>Governance acts like quality control for our reputation online.</a:t>
            </a:r>
          </a:p>
          <a:p>
            <a:pPr rtl="0"/>
            <a:r>
              <a:rPr lang="en-US" sz="1200" kern="1200">
                <a:solidFill>
                  <a:schemeClr val="tx1"/>
                </a:solidFill>
                <a:effectLst/>
                <a:latin typeface="+mn-lt"/>
                <a:ea typeface="+mn-ea"/>
                <a:cs typeface="+mn-cs"/>
              </a:rPr>
              <a:t>It prevents content that could undermine trust in the institution.</a:t>
            </a:r>
          </a:p>
          <a:p>
            <a:pPr rtl="0"/>
            <a:br>
              <a:rPr lang="en-US"/>
            </a:br>
            <a:r>
              <a:rPr lang="en-US" sz="1200" b="1" kern="1200">
                <a:solidFill>
                  <a:schemeClr val="tx1"/>
                </a:solidFill>
                <a:effectLst/>
                <a:latin typeface="+mn-lt"/>
                <a:ea typeface="+mn-ea"/>
                <a:cs typeface="+mn-cs"/>
              </a:rPr>
              <a:t>Training &amp; Community of Practice</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Access comes with training, because standards are only useful if people know how to apply them.</a:t>
            </a:r>
          </a:p>
          <a:p>
            <a:pPr rtl="0"/>
            <a:r>
              <a:rPr lang="en-US" sz="1200" kern="1200">
                <a:solidFill>
                  <a:schemeClr val="tx1"/>
                </a:solidFill>
                <a:effectLst/>
                <a:latin typeface="+mn-lt"/>
                <a:ea typeface="+mn-ea"/>
                <a:cs typeface="+mn-cs"/>
              </a:rPr>
              <a:t>The Web Editors Community of Practice keeps everyone on the same page—SEO, accessibility, content quality.</a:t>
            </a:r>
          </a:p>
          <a:p>
            <a:pPr rtl="0"/>
            <a:r>
              <a:rPr lang="en-US" sz="1200" kern="1200">
                <a:solidFill>
                  <a:schemeClr val="tx1"/>
                </a:solidFill>
                <a:effectLst/>
                <a:latin typeface="+mn-lt"/>
                <a:ea typeface="+mn-ea"/>
                <a:cs typeface="+mn-cs"/>
              </a:rPr>
              <a:t>This creates a shared culture of excellence across all departments.</a:t>
            </a:r>
          </a:p>
          <a:p>
            <a:pPr rtl="0"/>
            <a:br>
              <a:rPr lang="en-US"/>
            </a:br>
            <a:r>
              <a:rPr lang="en-US" sz="1200" b="1" kern="1200">
                <a:solidFill>
                  <a:schemeClr val="tx1"/>
                </a:solidFill>
                <a:effectLst/>
                <a:latin typeface="+mn-lt"/>
                <a:ea typeface="+mn-ea"/>
                <a:cs typeface="+mn-cs"/>
              </a:rPr>
              <a:t>Because “Click Here” is not a CTA</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Governance elevates the user experience.</a:t>
            </a:r>
          </a:p>
          <a:p>
            <a:pPr rtl="0"/>
            <a:r>
              <a:rPr lang="en-US" sz="1200" kern="1200">
                <a:solidFill>
                  <a:schemeClr val="tx1"/>
                </a:solidFill>
                <a:effectLst/>
                <a:latin typeface="+mn-lt"/>
                <a:ea typeface="+mn-ea"/>
                <a:cs typeface="+mn-cs"/>
              </a:rPr>
              <a:t>Calls to action (like “Apply Now” or “Request Info”) should be clear and compelling—not generic.</a:t>
            </a:r>
          </a:p>
          <a:p>
            <a:pPr rtl="0"/>
            <a:r>
              <a:rPr lang="en-US" sz="1200" kern="1200">
                <a:solidFill>
                  <a:schemeClr val="tx1"/>
                </a:solidFill>
                <a:effectLst/>
                <a:latin typeface="+mn-lt"/>
                <a:ea typeface="+mn-ea"/>
                <a:cs typeface="+mn-cs"/>
              </a:rPr>
              <a:t>Strong governance ensures consistency in how we guide users to take the next step.</a:t>
            </a:r>
          </a:p>
          <a:p>
            <a:br>
              <a:rPr lang="en-US"/>
            </a:br>
            <a:r>
              <a:rPr lang="en-US" sz="1200" b="1" kern="1200">
                <a:solidFill>
                  <a:schemeClr val="tx1"/>
                </a:solidFill>
                <a:effectLst/>
                <a:latin typeface="+mn-lt"/>
                <a:ea typeface="+mn-ea"/>
                <a:cs typeface="+mn-cs"/>
              </a:rPr>
              <a:t>Governance isn’t about red tape—it’s about protecting the brand, improving the user experience, and making our digital presence work smarter, not harder.</a:t>
            </a:r>
            <a:endParaRPr lang="en-US" b="1"/>
          </a:p>
        </p:txBody>
      </p:sp>
      <p:sp>
        <p:nvSpPr>
          <p:cNvPr id="4" name="Slide Number Placeholder 3">
            <a:extLst>
              <a:ext uri="{FF2B5EF4-FFF2-40B4-BE49-F238E27FC236}">
                <a16:creationId xmlns:a16="http://schemas.microsoft.com/office/drawing/2014/main" id="{8C6BE85C-50B2-2746-C513-FB386BFF7BEB}"/>
              </a:ext>
            </a:extLst>
          </p:cNvPr>
          <p:cNvSpPr>
            <a:spLocks noGrp="1"/>
          </p:cNvSpPr>
          <p:nvPr>
            <p:ph type="sldNum" sz="quarter" idx="5"/>
          </p:nvPr>
        </p:nvSpPr>
        <p:spPr/>
        <p:txBody>
          <a:bodyPr/>
          <a:lstStyle/>
          <a:p>
            <a:fld id="{562FDDA2-D307-7D41-8A9B-9D02DEE488BF}" type="slidenum">
              <a:rPr lang="en-US" smtClean="0"/>
              <a:t>5</a:t>
            </a:fld>
            <a:endParaRPr lang="en-US"/>
          </a:p>
        </p:txBody>
      </p:sp>
    </p:spTree>
    <p:extLst>
      <p:ext uri="{BB962C8B-B14F-4D97-AF65-F5344CB8AC3E}">
        <p14:creationId xmlns:p14="http://schemas.microsoft.com/office/powerpoint/2010/main" val="4291765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kern="1200">
                <a:solidFill>
                  <a:schemeClr val="tx1"/>
                </a:solidFill>
                <a:effectLst/>
                <a:latin typeface="+mn-lt"/>
                <a:ea typeface="+mn-ea"/>
                <a:cs typeface="+mn-cs"/>
              </a:rPr>
              <a:t>Strategic Communications (</a:t>
            </a:r>
            <a:r>
              <a:rPr lang="en-US" sz="1200" b="1" kern="1200" err="1">
                <a:solidFill>
                  <a:schemeClr val="tx1"/>
                </a:solidFill>
                <a:effectLst/>
                <a:latin typeface="+mn-lt"/>
                <a:ea typeface="+mn-ea"/>
                <a:cs typeface="+mn-cs"/>
              </a:rPr>
              <a:t>StratComm</a:t>
            </a:r>
            <a:r>
              <a:rPr lang="en-US" sz="1200" b="1"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rtl="0"/>
            <a:r>
              <a:rPr lang="en-US" sz="1200" b="1" kern="1200">
                <a:solidFill>
                  <a:schemeClr val="tx1"/>
                </a:solidFill>
                <a:effectLst/>
                <a:latin typeface="+mn-lt"/>
                <a:ea typeface="+mn-ea"/>
                <a:cs typeface="+mn-cs"/>
              </a:rPr>
              <a:t>Approves Access</a:t>
            </a:r>
            <a:r>
              <a:rPr lang="en-US" sz="1200" kern="1200">
                <a:solidFill>
                  <a:schemeClr val="tx1"/>
                </a:solidFill>
                <a:effectLst/>
                <a:latin typeface="+mn-lt"/>
                <a:ea typeface="+mn-ea"/>
                <a:cs typeface="+mn-cs"/>
              </a:rPr>
              <a:t> → We make sure only trained, authorized editors get access to the CMS.</a:t>
            </a:r>
          </a:p>
          <a:p>
            <a:pPr rtl="0"/>
            <a:r>
              <a:rPr lang="en-US" sz="1200" b="1" kern="1200">
                <a:solidFill>
                  <a:schemeClr val="tx1"/>
                </a:solidFill>
                <a:effectLst/>
                <a:latin typeface="+mn-lt"/>
                <a:ea typeface="+mn-ea"/>
                <a:cs typeface="+mn-cs"/>
              </a:rPr>
              <a:t>Supports Content Creation</a:t>
            </a:r>
            <a:r>
              <a:rPr lang="en-US" sz="1200" kern="1200">
                <a:solidFill>
                  <a:schemeClr val="tx1"/>
                </a:solidFill>
                <a:effectLst/>
                <a:latin typeface="+mn-lt"/>
                <a:ea typeface="+mn-ea"/>
                <a:cs typeface="+mn-cs"/>
              </a:rPr>
              <a:t> → Our team partners with departments to build, edit, and publish content that follows brand and accessibility standards.</a:t>
            </a:r>
          </a:p>
          <a:p>
            <a:pPr rtl="0"/>
            <a:r>
              <a:rPr lang="en-US" sz="1200" b="1" kern="1200">
                <a:solidFill>
                  <a:schemeClr val="tx1"/>
                </a:solidFill>
                <a:effectLst/>
                <a:latin typeface="+mn-lt"/>
                <a:ea typeface="+mn-ea"/>
                <a:cs typeface="+mn-cs"/>
              </a:rPr>
              <a:t>Handles Tickets &amp; Projects</a:t>
            </a:r>
            <a:r>
              <a:rPr lang="en-US" sz="1200" kern="1200">
                <a:solidFill>
                  <a:schemeClr val="tx1"/>
                </a:solidFill>
                <a:effectLst/>
                <a:latin typeface="+mn-lt"/>
                <a:ea typeface="+mn-ea"/>
                <a:cs typeface="+mn-cs"/>
              </a:rPr>
              <a:t> → Requests for page updates, new sections, or larger web projects come through our ServiceNow process.</a:t>
            </a:r>
          </a:p>
          <a:p>
            <a:pPr rtl="0"/>
            <a:r>
              <a:rPr lang="en-US" sz="1200" b="1" kern="1200">
                <a:solidFill>
                  <a:schemeClr val="tx1"/>
                </a:solidFill>
                <a:effectLst/>
                <a:latin typeface="+mn-lt"/>
                <a:ea typeface="+mn-ea"/>
                <a:cs typeface="+mn-cs"/>
              </a:rPr>
              <a:t>Provides Governance</a:t>
            </a:r>
            <a:r>
              <a:rPr lang="en-US" sz="1200" kern="1200">
                <a:solidFill>
                  <a:schemeClr val="tx1"/>
                </a:solidFill>
                <a:effectLst/>
                <a:latin typeface="+mn-lt"/>
                <a:ea typeface="+mn-ea"/>
                <a:cs typeface="+mn-cs"/>
              </a:rPr>
              <a:t> → We’re the guardrails: ensuring consistency, brand compliance, and accessibility across all sites.</a:t>
            </a:r>
          </a:p>
          <a:p>
            <a:endParaRPr lang="en-US"/>
          </a:p>
          <a:p>
            <a:pPr rtl="0"/>
            <a:r>
              <a:rPr lang="en-US" sz="1200" b="1" kern="1200">
                <a:solidFill>
                  <a:schemeClr val="tx1"/>
                </a:solidFill>
                <a:effectLst/>
                <a:latin typeface="+mn-lt"/>
                <a:ea typeface="+mn-ea"/>
                <a:cs typeface="+mn-cs"/>
              </a:rPr>
              <a:t>UITS</a:t>
            </a:r>
            <a:endParaRPr lang="en-US" sz="1200" kern="1200">
              <a:solidFill>
                <a:schemeClr val="tx1"/>
              </a:solidFill>
              <a:effectLst/>
              <a:latin typeface="+mn-lt"/>
              <a:ea typeface="+mn-ea"/>
              <a:cs typeface="+mn-cs"/>
            </a:endParaRPr>
          </a:p>
          <a:p>
            <a:pPr rtl="0"/>
            <a:r>
              <a:rPr lang="en-US" sz="1200" b="1" kern="1200">
                <a:solidFill>
                  <a:schemeClr val="tx1"/>
                </a:solidFill>
                <a:effectLst/>
                <a:latin typeface="+mn-lt"/>
                <a:ea typeface="+mn-ea"/>
                <a:cs typeface="+mn-cs"/>
              </a:rPr>
              <a:t>Onboarding &amp; Permissions</a:t>
            </a:r>
            <a:r>
              <a:rPr lang="en-US" sz="1200" kern="1200">
                <a:solidFill>
                  <a:schemeClr val="tx1"/>
                </a:solidFill>
                <a:effectLst/>
                <a:latin typeface="+mn-lt"/>
                <a:ea typeface="+mn-ea"/>
                <a:cs typeface="+mn-cs"/>
              </a:rPr>
              <a:t> → UITS provides initial CMS training and sets user permissions.</a:t>
            </a:r>
          </a:p>
          <a:p>
            <a:pPr rtl="0"/>
            <a:r>
              <a:rPr lang="en-US" sz="1200" b="1" kern="1200">
                <a:solidFill>
                  <a:schemeClr val="tx1"/>
                </a:solidFill>
                <a:effectLst/>
                <a:latin typeface="+mn-lt"/>
                <a:ea typeface="+mn-ea"/>
                <a:cs typeface="+mn-cs"/>
              </a:rPr>
              <a:t>Platform &amp; Security</a:t>
            </a:r>
            <a:r>
              <a:rPr lang="en-US" sz="1200" kern="1200">
                <a:solidFill>
                  <a:schemeClr val="tx1"/>
                </a:solidFill>
                <a:effectLst/>
                <a:latin typeface="+mn-lt"/>
                <a:ea typeface="+mn-ea"/>
                <a:cs typeface="+mn-cs"/>
              </a:rPr>
              <a:t> → They handle the technical backbone: integrations, system reliability, and data security.</a:t>
            </a:r>
          </a:p>
          <a:p>
            <a:pPr rtl="0"/>
            <a:r>
              <a:rPr lang="en-US" sz="1200" kern="1200">
                <a:solidFill>
                  <a:schemeClr val="tx1"/>
                </a:solidFill>
                <a:effectLst/>
                <a:latin typeface="+mn-lt"/>
                <a:ea typeface="+mn-ea"/>
                <a:cs typeface="+mn-cs"/>
              </a:rPr>
              <a:t>Think of them as the “engineers under the hood” who keep the platform running smoothly.</a:t>
            </a:r>
          </a:p>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6</a:t>
            </a:fld>
            <a:endParaRPr lang="en-US"/>
          </a:p>
        </p:txBody>
      </p:sp>
    </p:spTree>
    <p:extLst>
      <p:ext uri="{BB962C8B-B14F-4D97-AF65-F5344CB8AC3E}">
        <p14:creationId xmlns:p14="http://schemas.microsoft.com/office/powerpoint/2010/main" val="3968903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7</a:t>
            </a:fld>
            <a:endParaRPr lang="en-US"/>
          </a:p>
        </p:txBody>
      </p:sp>
    </p:spTree>
    <p:extLst>
      <p:ext uri="{BB962C8B-B14F-4D97-AF65-F5344CB8AC3E}">
        <p14:creationId xmlns:p14="http://schemas.microsoft.com/office/powerpoint/2010/main" val="1009467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kern="1200">
                <a:solidFill>
                  <a:schemeClr val="tx1"/>
                </a:solidFill>
                <a:effectLst/>
                <a:latin typeface="+mn-lt"/>
                <a:ea typeface="+mn-ea"/>
                <a:cs typeface="+mn-cs"/>
              </a:rPr>
              <a:t>CMS Editors &amp; Owners</a:t>
            </a:r>
            <a:endParaRPr lang="en-US" sz="1200" kern="1200">
              <a:solidFill>
                <a:schemeClr val="tx1"/>
              </a:solidFill>
              <a:effectLst/>
              <a:latin typeface="+mn-lt"/>
              <a:ea typeface="+mn-ea"/>
              <a:cs typeface="+mn-cs"/>
            </a:endParaRPr>
          </a:p>
          <a:p>
            <a:pPr rtl="0"/>
            <a:r>
              <a:rPr lang="en-US" sz="1200" b="1" kern="1200">
                <a:solidFill>
                  <a:schemeClr val="tx1"/>
                </a:solidFill>
                <a:effectLst/>
                <a:latin typeface="+mn-lt"/>
                <a:ea typeface="+mn-ea"/>
                <a:cs typeface="+mn-cs"/>
              </a:rPr>
              <a:t>Training first.</a:t>
            </a:r>
            <a:r>
              <a:rPr lang="en-US" sz="1200" kern="1200">
                <a:solidFill>
                  <a:schemeClr val="tx1"/>
                </a:solidFill>
                <a:effectLst/>
                <a:latin typeface="+mn-lt"/>
                <a:ea typeface="+mn-ea"/>
                <a:cs typeface="+mn-cs"/>
              </a:rPr>
              <a:t> “If you can log in, you’ve completed Modern Campus training.” That’s our gate to quality.</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rtl="0"/>
            <a:r>
              <a:rPr lang="en-US" sz="1200" b="1" kern="1200">
                <a:solidFill>
                  <a:schemeClr val="tx1"/>
                </a:solidFill>
                <a:effectLst/>
                <a:latin typeface="+mn-lt"/>
                <a:ea typeface="+mn-ea"/>
                <a:cs typeface="+mn-cs"/>
              </a:rPr>
              <a:t>Show up to Web COP.</a:t>
            </a:r>
            <a:r>
              <a:rPr lang="en-US" sz="1200" kern="1200">
                <a:solidFill>
                  <a:schemeClr val="tx1"/>
                </a:solidFill>
                <a:effectLst/>
                <a:latin typeface="+mn-lt"/>
                <a:ea typeface="+mn-ea"/>
                <a:cs typeface="+mn-cs"/>
              </a:rPr>
              <a:t> Our meetings keep standards, tips, and changes flowing; it’s where we swap ideas. Remember also that we have a chat available for discussion, as well.</a:t>
            </a:r>
          </a:p>
          <a:p>
            <a:pPr rtl="0"/>
            <a:r>
              <a:rPr lang="en-US" sz="1200" b="1" kern="1200">
                <a:solidFill>
                  <a:schemeClr val="tx1"/>
                </a:solidFill>
                <a:effectLst/>
                <a:latin typeface="+mn-lt"/>
                <a:ea typeface="+mn-ea"/>
                <a:cs typeface="+mn-cs"/>
              </a:rPr>
              <a:t>Follow governance &amp; USG standards.</a:t>
            </a:r>
            <a:endParaRPr lang="en-US" sz="1200" kern="1200">
              <a:solidFill>
                <a:schemeClr val="tx1"/>
              </a:solidFill>
              <a:effectLst/>
              <a:latin typeface="+mn-lt"/>
              <a:ea typeface="+mn-ea"/>
              <a:cs typeface="+mn-cs"/>
            </a:endParaRPr>
          </a:p>
          <a:p>
            <a:pPr lvl="1" rtl="0"/>
            <a:r>
              <a:rPr lang="en-US" sz="1200" b="1" kern="1200">
                <a:solidFill>
                  <a:schemeClr val="tx1"/>
                </a:solidFill>
                <a:effectLst/>
                <a:latin typeface="+mn-lt"/>
                <a:ea typeface="+mn-ea"/>
                <a:cs typeface="+mn-cs"/>
              </a:rPr>
              <a:t>Accessibility by default:</a:t>
            </a:r>
            <a:r>
              <a:rPr lang="en-US" sz="1200" kern="1200">
                <a:solidFill>
                  <a:schemeClr val="tx1"/>
                </a:solidFill>
                <a:effectLst/>
                <a:latin typeface="+mn-lt"/>
                <a:ea typeface="+mn-ea"/>
                <a:cs typeface="+mn-cs"/>
              </a:rPr>
              <a:t> correct headings, ALT text, descriptive links, contrast, captioned media.</a:t>
            </a:r>
          </a:p>
          <a:p>
            <a:pPr lvl="1" rtl="0"/>
            <a:r>
              <a:rPr lang="en-US" sz="1200" b="1" kern="1200">
                <a:solidFill>
                  <a:schemeClr val="tx1"/>
                </a:solidFill>
                <a:effectLst/>
                <a:latin typeface="+mn-lt"/>
                <a:ea typeface="+mn-ea"/>
                <a:cs typeface="+mn-cs"/>
              </a:rPr>
              <a:t>Accuracy &amp; freshness:</a:t>
            </a:r>
            <a:r>
              <a:rPr lang="en-US" sz="1200" kern="1200">
                <a:solidFill>
                  <a:schemeClr val="tx1"/>
                </a:solidFill>
                <a:effectLst/>
                <a:latin typeface="+mn-lt"/>
                <a:ea typeface="+mn-ea"/>
                <a:cs typeface="+mn-cs"/>
              </a:rPr>
              <a:t> each page reviewed </a:t>
            </a:r>
            <a:r>
              <a:rPr lang="en-US" sz="1200" b="1" kern="1200">
                <a:solidFill>
                  <a:schemeClr val="tx1"/>
                </a:solidFill>
                <a:effectLst/>
                <a:latin typeface="+mn-lt"/>
                <a:ea typeface="+mn-ea"/>
                <a:cs typeface="+mn-cs"/>
              </a:rPr>
              <a:t>every semester</a:t>
            </a:r>
            <a:r>
              <a:rPr lang="en-US" sz="1200" kern="1200">
                <a:solidFill>
                  <a:schemeClr val="tx1"/>
                </a:solidFill>
                <a:effectLst/>
                <a:latin typeface="+mn-lt"/>
                <a:ea typeface="+mn-ea"/>
                <a:cs typeface="+mn-cs"/>
              </a:rPr>
              <a:t> (or sooner) with an owner on record.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rtl="0"/>
            <a:r>
              <a:rPr lang="en-US" sz="1200" b="1" kern="1200">
                <a:solidFill>
                  <a:schemeClr val="tx1"/>
                </a:solidFill>
                <a:effectLst/>
                <a:latin typeface="+mn-lt"/>
                <a:ea typeface="+mn-ea"/>
                <a:cs typeface="+mn-cs"/>
              </a:rPr>
              <a:t>Be the standard-bearer in your unit.</a:t>
            </a:r>
            <a:r>
              <a:rPr lang="en-US" sz="1200" kern="1200">
                <a:solidFill>
                  <a:schemeClr val="tx1"/>
                </a:solidFill>
                <a:effectLst/>
                <a:latin typeface="+mn-lt"/>
                <a:ea typeface="+mn-ea"/>
                <a:cs typeface="+mn-cs"/>
              </a:rPr>
              <a:t> Translate guidelines into practice—templates, brand use, SEO basics, and when to send tickets vs. DIY.</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rtl="0"/>
            <a:r>
              <a:rPr lang="en-US" sz="1200" b="1" kern="1200">
                <a:solidFill>
                  <a:schemeClr val="tx1"/>
                </a:solidFill>
                <a:effectLst/>
                <a:latin typeface="+mn-lt"/>
                <a:ea typeface="+mn-ea"/>
                <a:cs typeface="+mn-cs"/>
              </a:rPr>
              <a:t>Review:</a:t>
            </a:r>
            <a:r>
              <a:rPr lang="en-US" sz="1200" kern="1200">
                <a:solidFill>
                  <a:schemeClr val="tx1"/>
                </a:solidFill>
                <a:effectLst/>
                <a:latin typeface="+mn-lt"/>
                <a:ea typeface="+mn-ea"/>
                <a:cs typeface="+mn-cs"/>
              </a:rPr>
              <a:t> content edits and layout = you; new components, integrations, or tracking = submit a ServiceNow ticket.</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Quick “what good looks like”</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Pages have a named owner, pass an accessibility check, use approved templates, and were reviewed prior to the semester began..</a:t>
            </a:r>
          </a:p>
          <a:p>
            <a:pPr rtl="0"/>
            <a:r>
              <a:rPr lang="en-US" sz="1200" kern="1200">
                <a:solidFill>
                  <a:schemeClr val="tx1"/>
                </a:solidFill>
                <a:effectLst/>
                <a:latin typeface="+mn-lt"/>
                <a:ea typeface="+mn-ea"/>
                <a:cs typeface="+mn-cs"/>
              </a:rPr>
              <a:t>Requests come through ServiceNow with clear goals, audience, and due dates.</a:t>
            </a:r>
          </a:p>
          <a:p>
            <a:pPr rtl="0"/>
            <a:r>
              <a:rPr lang="en-US" sz="1200" kern="1200">
                <a:solidFill>
                  <a:schemeClr val="tx1"/>
                </a:solidFill>
                <a:effectLst/>
                <a:latin typeface="+mn-lt"/>
                <a:ea typeface="+mn-ea"/>
                <a:cs typeface="+mn-cs"/>
              </a:rPr>
              <a:t>No “Click Here,” no rogue logos, no orphan PDFs.</a:t>
            </a:r>
          </a:p>
          <a:p>
            <a:pPr rtl="0"/>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62FDDA2-D307-7D41-8A9B-9D02DEE488BF}" type="slidenum">
              <a:rPr lang="en-US" smtClean="0"/>
              <a:t>8</a:t>
            </a:fld>
            <a:endParaRPr lang="en-US"/>
          </a:p>
        </p:txBody>
      </p:sp>
    </p:spTree>
    <p:extLst>
      <p:ext uri="{BB962C8B-B14F-4D97-AF65-F5344CB8AC3E}">
        <p14:creationId xmlns:p14="http://schemas.microsoft.com/office/powerpoint/2010/main" val="657901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37653-8340-2E83-488B-D6594A79F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3BEDF-070C-A433-5601-3888B72C2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270F86-9CE9-E6B9-01D6-C4839E74D557}"/>
              </a:ext>
            </a:extLst>
          </p:cNvPr>
          <p:cNvSpPr>
            <a:spLocks noGrp="1"/>
          </p:cNvSpPr>
          <p:nvPr>
            <p:ph type="body" idx="1"/>
          </p:nvPr>
        </p:nvSpPr>
        <p:spPr/>
        <p:txBody>
          <a:bodyPr/>
          <a:lstStyle/>
          <a:p>
            <a:r>
              <a:rPr lang="en-US"/>
              <a:t>Who is the audience? Each piece of content on the site should have a clear primary audience</a:t>
            </a:r>
          </a:p>
          <a:p>
            <a:r>
              <a:rPr lang="en-US"/>
              <a:t>What do they need? Focus on their questions, goals and tasks</a:t>
            </a:r>
          </a:p>
          <a:p>
            <a:r>
              <a:rPr lang="en-US"/>
              <a:t>Where will they look for it? Use keywords and headings that align with how users may search</a:t>
            </a:r>
          </a:p>
          <a:p>
            <a:r>
              <a:rPr lang="en-US"/>
              <a:t>When will they need it? Is the content time sensitive, evergreen or frequently updated</a:t>
            </a:r>
          </a:p>
          <a:p>
            <a:r>
              <a:rPr lang="en-US"/>
              <a:t>Why does it matter? Ensure the content adds value for users while supporting the universities objectives</a:t>
            </a:r>
          </a:p>
          <a:p>
            <a:r>
              <a:rPr lang="en-US"/>
              <a:t>How should it be presented? Josie will get into this later in the presentation, but this is keeping content concise, scannable, and accessible </a:t>
            </a:r>
          </a:p>
          <a:p>
            <a:endParaRPr lang="en-US"/>
          </a:p>
          <a:p>
            <a:endParaRPr lang="en-US"/>
          </a:p>
          <a:p>
            <a:r>
              <a:rPr lang="en-US"/>
              <a:t>Content reviews – ROT analysis </a:t>
            </a:r>
          </a:p>
          <a:p>
            <a:endParaRPr lang="en-US"/>
          </a:p>
          <a:p>
            <a:r>
              <a:rPr lang="en-US" b="1"/>
              <a:t>Redundant</a:t>
            </a:r>
            <a:r>
              <a:rPr lang="en-US"/>
              <a:t> – content that’s duplicated or overlaps unnecessarily.</a:t>
            </a:r>
          </a:p>
          <a:p>
            <a:r>
              <a:rPr lang="en-US" b="1"/>
              <a:t>Outdated</a:t>
            </a:r>
            <a:r>
              <a:rPr lang="en-US"/>
              <a:t> – content that’s old, no longer accurate, or past its useful life.</a:t>
            </a:r>
          </a:p>
          <a:p>
            <a:r>
              <a:rPr lang="en-US" b="1"/>
              <a:t>Trivial</a:t>
            </a:r>
            <a:r>
              <a:rPr lang="en-US"/>
              <a:t> – content that doesn’t add value to the user or the institution’s goals.</a:t>
            </a:r>
          </a:p>
          <a:p>
            <a:endParaRPr lang="en-US"/>
          </a:p>
          <a:p>
            <a:r>
              <a:rPr lang="en-US"/>
              <a:t>Use data to inform your decisions during content reviews</a:t>
            </a:r>
          </a:p>
          <a:p>
            <a:endParaRPr lang="en-US"/>
          </a:p>
          <a:p>
            <a:pPr rtl="0"/>
            <a:r>
              <a:rPr lang="en-US" sz="1200" b="1" kern="1200">
                <a:solidFill>
                  <a:schemeClr val="tx1"/>
                </a:solidFill>
                <a:effectLst/>
                <a:latin typeface="+mn-lt"/>
                <a:ea typeface="+mn-ea"/>
                <a:cs typeface="+mn-cs"/>
              </a:rPr>
              <a:t>Annual &amp; Semester Reviews</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Every page should be reviewed </a:t>
            </a:r>
            <a:r>
              <a:rPr lang="en-US" sz="1200" b="1" kern="1200">
                <a:solidFill>
                  <a:schemeClr val="tx1"/>
                </a:solidFill>
                <a:effectLst/>
                <a:latin typeface="+mn-lt"/>
                <a:ea typeface="+mn-ea"/>
                <a:cs typeface="+mn-cs"/>
              </a:rPr>
              <a:t>at least once a year</a:t>
            </a:r>
            <a:r>
              <a:rPr lang="en-US" sz="1200" kern="1200">
                <a:solidFill>
                  <a:schemeClr val="tx1"/>
                </a:solidFill>
                <a:effectLst/>
                <a:latin typeface="+mn-lt"/>
                <a:ea typeface="+mn-ea"/>
                <a:cs typeface="+mn-cs"/>
              </a:rPr>
              <a:t>—but high-impact pages (like Admissions or Academics) should be checked </a:t>
            </a:r>
            <a:r>
              <a:rPr lang="en-US" sz="1200" b="1" kern="1200">
                <a:solidFill>
                  <a:schemeClr val="tx1"/>
                </a:solidFill>
                <a:effectLst/>
                <a:latin typeface="+mn-lt"/>
                <a:ea typeface="+mn-ea"/>
                <a:cs typeface="+mn-cs"/>
              </a:rPr>
              <a:t>before each semester.</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This keeps our content accurate, relevant, and trustworthy.</a:t>
            </a:r>
          </a:p>
          <a:p>
            <a:endParaRPr lang="en-US"/>
          </a:p>
          <a:p>
            <a:pPr rtl="0"/>
            <a:r>
              <a:rPr lang="en-US" sz="1200" b="1" kern="1200">
                <a:solidFill>
                  <a:schemeClr val="tx1"/>
                </a:solidFill>
                <a:effectLst/>
                <a:latin typeface="+mn-lt"/>
                <a:ea typeface="+mn-ea"/>
                <a:cs typeface="+mn-cs"/>
              </a:rPr>
              <a:t>One Source of Truth</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Don’t duplicate course details—always link to the </a:t>
            </a:r>
            <a:r>
              <a:rPr lang="en-US" sz="1200" b="1" kern="1200">
                <a:solidFill>
                  <a:schemeClr val="tx1"/>
                </a:solidFill>
                <a:effectLst/>
                <a:latin typeface="+mn-lt"/>
                <a:ea typeface="+mn-ea"/>
                <a:cs typeface="+mn-cs"/>
              </a:rPr>
              <a:t>Graduate Catalog or Undergraduate Catalog.</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This avoids conflicting information and ensures students see the most accurate version.</a:t>
            </a:r>
          </a:p>
          <a:p>
            <a:pPr rtl="0"/>
            <a:br>
              <a:rPr lang="en-US"/>
            </a:br>
            <a:r>
              <a:rPr lang="en-US" sz="1200" b="1" kern="1200">
                <a:solidFill>
                  <a:schemeClr val="tx1"/>
                </a:solidFill>
                <a:effectLst/>
                <a:latin typeface="+mn-lt"/>
                <a:ea typeface="+mn-ea"/>
                <a:cs typeface="+mn-cs"/>
              </a:rPr>
              <a:t>Archive Candidates</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Pages with </a:t>
            </a:r>
            <a:r>
              <a:rPr lang="en-US" sz="1200" b="1" kern="1200">
                <a:solidFill>
                  <a:schemeClr val="tx1"/>
                </a:solidFill>
                <a:effectLst/>
                <a:latin typeface="+mn-lt"/>
                <a:ea typeface="+mn-ea"/>
                <a:cs typeface="+mn-cs"/>
              </a:rPr>
              <a:t>no owners</a:t>
            </a:r>
            <a:r>
              <a:rPr lang="en-US" sz="1200" kern="1200">
                <a:solidFill>
                  <a:schemeClr val="tx1"/>
                </a:solidFill>
                <a:effectLst/>
                <a:latin typeface="+mn-lt"/>
                <a:ea typeface="+mn-ea"/>
                <a:cs typeface="+mn-cs"/>
              </a:rPr>
              <a:t> or </a:t>
            </a:r>
            <a:r>
              <a:rPr lang="en-US" sz="1200" b="1" kern="1200">
                <a:solidFill>
                  <a:schemeClr val="tx1"/>
                </a:solidFill>
                <a:effectLst/>
                <a:latin typeface="+mn-lt"/>
                <a:ea typeface="+mn-ea"/>
                <a:cs typeface="+mn-cs"/>
              </a:rPr>
              <a:t>12+ months of inactivity</a:t>
            </a:r>
            <a:r>
              <a:rPr lang="en-US" sz="1200" kern="1200">
                <a:solidFill>
                  <a:schemeClr val="tx1"/>
                </a:solidFill>
                <a:effectLst/>
                <a:latin typeface="+mn-lt"/>
                <a:ea typeface="+mn-ea"/>
                <a:cs typeface="+mn-cs"/>
              </a:rPr>
              <a:t> should be considered for archiving.</a:t>
            </a:r>
          </a:p>
          <a:p>
            <a:pPr rtl="0"/>
            <a:r>
              <a:rPr lang="en-US" sz="1200" kern="1200">
                <a:solidFill>
                  <a:schemeClr val="tx1"/>
                </a:solidFill>
                <a:effectLst/>
                <a:latin typeface="+mn-lt"/>
                <a:ea typeface="+mn-ea"/>
                <a:cs typeface="+mn-cs"/>
              </a:rPr>
              <a:t>Use data to make the call: low traffic, high bounce rates, or zero-result searches signal content that should be updated or retired.</a:t>
            </a:r>
          </a:p>
          <a:p>
            <a:pPr rtl="0"/>
            <a:br>
              <a:rPr lang="en-US"/>
            </a:br>
            <a:r>
              <a:rPr lang="en-US" sz="1200" b="1" kern="1200">
                <a:solidFill>
                  <a:schemeClr val="tx1"/>
                </a:solidFill>
                <a:effectLst/>
                <a:latin typeface="+mn-lt"/>
                <a:ea typeface="+mn-ea"/>
                <a:cs typeface="+mn-cs"/>
              </a:rPr>
              <a:t>Redirects Protect SEO</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Whenever a page is moved or removed, a </a:t>
            </a:r>
            <a:r>
              <a:rPr lang="en-US" sz="1200" b="1" kern="1200">
                <a:solidFill>
                  <a:schemeClr val="tx1"/>
                </a:solidFill>
                <a:effectLst/>
                <a:latin typeface="+mn-lt"/>
                <a:ea typeface="+mn-ea"/>
                <a:cs typeface="+mn-cs"/>
              </a:rPr>
              <a:t>301 redirect</a:t>
            </a:r>
            <a:r>
              <a:rPr lang="en-US" sz="1200" kern="1200">
                <a:solidFill>
                  <a:schemeClr val="tx1"/>
                </a:solidFill>
                <a:effectLst/>
                <a:latin typeface="+mn-lt"/>
                <a:ea typeface="+mn-ea"/>
                <a:cs typeface="+mn-cs"/>
              </a:rPr>
              <a:t> must be applied.</a:t>
            </a:r>
          </a:p>
          <a:p>
            <a:pPr rtl="0"/>
            <a:r>
              <a:rPr lang="en-US" sz="1200" kern="1200">
                <a:solidFill>
                  <a:schemeClr val="tx1"/>
                </a:solidFill>
                <a:effectLst/>
                <a:latin typeface="+mn-lt"/>
                <a:ea typeface="+mn-ea"/>
                <a:cs typeface="+mn-cs"/>
              </a:rPr>
              <a:t>This keeps search rankings strong and ensures users don’t hit broken links.</a:t>
            </a:r>
          </a:p>
          <a:p>
            <a:pPr rtl="0"/>
            <a:r>
              <a:rPr lang="en-US" sz="1200" kern="1200">
                <a:solidFill>
                  <a:schemeClr val="tx1"/>
                </a:solidFill>
                <a:effectLst/>
                <a:latin typeface="+mn-lt"/>
                <a:ea typeface="+mn-ea"/>
                <a:cs typeface="+mn-cs"/>
              </a:rPr>
              <a:t>It also keeps URLs from disappearing into “witness protection.”</a:t>
            </a:r>
          </a:p>
          <a:p>
            <a:pPr rtl="0"/>
            <a:br>
              <a:rPr lang="en-US"/>
            </a:br>
            <a:r>
              <a:rPr lang="en-US" sz="1200" b="1" kern="1200">
                <a:solidFill>
                  <a:schemeClr val="tx1"/>
                </a:solidFill>
                <a:effectLst/>
                <a:latin typeface="+mn-lt"/>
                <a:ea typeface="+mn-ea"/>
                <a:cs typeface="+mn-cs"/>
              </a:rPr>
              <a:t>Documentation &amp; Handoffs</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Add notes for updates—this helps with continuity if ownership changes.</a:t>
            </a:r>
          </a:p>
          <a:p>
            <a:pPr rtl="0"/>
            <a:r>
              <a:rPr lang="en-US" sz="1200" kern="1200">
                <a:solidFill>
                  <a:schemeClr val="tx1"/>
                </a:solidFill>
                <a:effectLst/>
                <a:latin typeface="+mn-lt"/>
                <a:ea typeface="+mn-ea"/>
                <a:cs typeface="+mn-cs"/>
              </a:rPr>
              <a:t>Think of it as leaving breadcrumbs for the next editor.</a:t>
            </a:r>
          </a:p>
          <a:p>
            <a:pPr rtl="0"/>
            <a:br>
              <a:rPr lang="en-US"/>
            </a:br>
            <a:r>
              <a:rPr lang="en-US" sz="1200" b="1" kern="1200">
                <a:solidFill>
                  <a:schemeClr val="tx1"/>
                </a:solidFill>
                <a:effectLst/>
                <a:latin typeface="+mn-lt"/>
                <a:ea typeface="+mn-ea"/>
                <a:cs typeface="+mn-cs"/>
              </a:rPr>
              <a:t>Avoid ROT (Redundant, Outdated, Trivial)</a:t>
            </a:r>
            <a:endParaRPr lang="en-US" sz="1200" kern="120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Redundant content = confusion.</a:t>
            </a:r>
          </a:p>
          <a:p>
            <a:pPr rtl="0"/>
            <a:r>
              <a:rPr lang="en-US" sz="1200" kern="1200">
                <a:solidFill>
                  <a:schemeClr val="tx1"/>
                </a:solidFill>
                <a:effectLst/>
                <a:latin typeface="+mn-lt"/>
                <a:ea typeface="+mn-ea"/>
                <a:cs typeface="+mn-cs"/>
              </a:rPr>
              <a:t>Outdated content = loss of trust.</a:t>
            </a:r>
          </a:p>
          <a:p>
            <a:pPr rtl="0"/>
            <a:r>
              <a:rPr lang="en-US" sz="1200" kern="1200">
                <a:solidFill>
                  <a:schemeClr val="tx1"/>
                </a:solidFill>
                <a:effectLst/>
                <a:latin typeface="+mn-lt"/>
                <a:ea typeface="+mn-ea"/>
                <a:cs typeface="+mn-cs"/>
              </a:rPr>
              <a:t>Trivial content = clutter.</a:t>
            </a:r>
          </a:p>
          <a:p>
            <a:pPr rtl="0"/>
            <a:r>
              <a:rPr lang="en-US" sz="1200" kern="1200">
                <a:solidFill>
                  <a:schemeClr val="tx1"/>
                </a:solidFill>
                <a:effectLst/>
                <a:latin typeface="+mn-lt"/>
                <a:ea typeface="+mn-ea"/>
                <a:cs typeface="+mn-cs"/>
              </a:rPr>
              <a:t>If it doesn’t serve users or align with goals, consolidate or sunset it.</a:t>
            </a:r>
          </a:p>
          <a:p>
            <a:endParaRPr lang="en-US"/>
          </a:p>
          <a:p>
            <a:endParaRPr lang="en-US"/>
          </a:p>
        </p:txBody>
      </p:sp>
      <p:sp>
        <p:nvSpPr>
          <p:cNvPr id="4" name="Slide Number Placeholder 3">
            <a:extLst>
              <a:ext uri="{FF2B5EF4-FFF2-40B4-BE49-F238E27FC236}">
                <a16:creationId xmlns:a16="http://schemas.microsoft.com/office/drawing/2014/main" id="{B164F931-AE64-D83E-77F2-6230E8930FEB}"/>
              </a:ext>
            </a:extLst>
          </p:cNvPr>
          <p:cNvSpPr>
            <a:spLocks noGrp="1"/>
          </p:cNvSpPr>
          <p:nvPr>
            <p:ph type="sldNum" sz="quarter" idx="5"/>
          </p:nvPr>
        </p:nvSpPr>
        <p:spPr/>
        <p:txBody>
          <a:bodyPr/>
          <a:lstStyle/>
          <a:p>
            <a:fld id="{562FDDA2-D307-7D41-8A9B-9D02DEE488BF}" type="slidenum">
              <a:rPr lang="en-US" smtClean="0"/>
              <a:t>9</a:t>
            </a:fld>
            <a:endParaRPr lang="en-US"/>
          </a:p>
        </p:txBody>
      </p:sp>
    </p:spTree>
    <p:extLst>
      <p:ext uri="{BB962C8B-B14F-4D97-AF65-F5344CB8AC3E}">
        <p14:creationId xmlns:p14="http://schemas.microsoft.com/office/powerpoint/2010/main" val="3756503974"/>
      </p:ext>
    </p:extLst>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image" Target="/ppt/media/image2.emf" Id="rId3" /><Relationship Type="http://schemas.openxmlformats.org/officeDocument/2006/relationships/image" Target="/ppt/media/image1.emf" Id="rId2" /><Relationship Type="http://schemas.openxmlformats.org/officeDocument/2006/relationships/slideMaster" Target="/ppt/slideMasters/slideMaster1.xml" Id="rId1" /></Relationships>
</file>

<file path=ppt/slideLayouts/_rels/slideLayout3.xml.rels>&#65279;<?xml version="1.0" encoding="utf-8"?><Relationships xmlns="http://schemas.openxmlformats.org/package/2006/relationships"><Relationship Type="http://schemas.openxmlformats.org/officeDocument/2006/relationships/image" Target="/ppt/media/image1.emf" Id="rId2" /><Relationship Type="http://schemas.openxmlformats.org/officeDocument/2006/relationships/slideMaster" Target="/ppt/slideMasters/slideMaster1.xml" Id="rId1" /></Relationships>
</file>

<file path=ppt/slideLayouts/_rels/slideLayout6.xml.rels>&#65279;<?xml version="1.0" encoding="utf-8"?><Relationships xmlns="http://schemas.openxmlformats.org/package/2006/relationships"><Relationship Type="http://schemas.openxmlformats.org/officeDocument/2006/relationships/image" Target="/ppt/media/image1.emf" Id="rId2" /><Relationship Type="http://schemas.openxmlformats.org/officeDocument/2006/relationships/slideMaster" Target="/ppt/slideMasters/slideMaster1.xml" Id="rId1" /></Relationships>
</file>

<file path=ppt/slideLayouts/_rels/slideLayout7.xml.rels>&#65279;<?xml version="1.0" encoding="utf-8"?><Relationships xmlns="http://schemas.openxmlformats.org/package/2006/relationships"><Relationship Type="http://schemas.openxmlformats.org/officeDocument/2006/relationships/image" Target="/ppt/media/image1.emf" Id="rId2" /><Relationship Type="http://schemas.openxmlformats.org/officeDocument/2006/relationships/slideMaster" Target="/ppt/slideMasters/slideMaster1.xml" Id="rId1"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29F9D3-1631-574E-B794-15810466C68F}"/>
              </a:ext>
            </a:extLst>
          </p:cNvPr>
          <p:cNvSpPr/>
          <p:nvPr/>
        </p:nvSpPr>
        <p:spPr>
          <a:xfrm>
            <a:off x="6039679" y="0"/>
            <a:ext cx="52652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C5C32C3-0E38-EF40-8753-699E473F0219}"/>
              </a:ext>
            </a:extLst>
          </p:cNvPr>
          <p:cNvPicPr>
            <a:picLocks noChangeAspect="1"/>
          </p:cNvPicPr>
          <p:nvPr/>
        </p:nvPicPr>
        <p:blipFill rotWithShape="1">
          <a:blip r:embed="rId2"/>
          <a:srcRect r="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id="{64356227-D7D4-F943-AFB2-F20F8B424051}"/>
              </a:ext>
            </a:extLst>
          </p:cNvPr>
          <p:cNvPicPr>
            <a:picLocks noChangeAspect="1"/>
          </p:cNvPicPr>
          <p:nvPr/>
        </p:nvPicPr>
        <p:blipFill>
          <a:blip r:embed="rId3"/>
          <a:stretch>
            <a:fillRect/>
          </a:stretch>
        </p:blipFill>
        <p:spPr>
          <a:xfrm>
            <a:off x="1598817" y="1983144"/>
            <a:ext cx="2853911" cy="2891711"/>
          </a:xfrm>
          <a:prstGeom prst="rect">
            <a:avLst/>
          </a:prstGeom>
        </p:spPr>
      </p:pic>
      <p:sp>
        <p:nvSpPr>
          <p:cNvPr id="3" name="Text Placeholder 2">
            <a:extLst>
              <a:ext uri="{FF2B5EF4-FFF2-40B4-BE49-F238E27FC236}">
                <a16:creationId xmlns:a16="http://schemas.microsoft.com/office/drawing/2014/main" id="{21C0DF3D-F69D-9941-B6AB-0FDADE794EF9}"/>
              </a:ext>
            </a:extLst>
          </p:cNvPr>
          <p:cNvSpPr>
            <a:spLocks noGrp="1"/>
          </p:cNvSpPr>
          <p:nvPr>
            <p:ph type="body" sz="quarter" idx="12" hasCustomPrompt="1"/>
          </p:nvPr>
        </p:nvSpPr>
        <p:spPr>
          <a:xfrm>
            <a:off x="6813549" y="2964400"/>
            <a:ext cx="4660900" cy="512762"/>
          </a:xfrm>
          <a:prstGeom prst="rect">
            <a:avLst/>
          </a:prstGeom>
        </p:spPr>
        <p:txBody>
          <a:bodyPr/>
          <a:lstStyle>
            <a:lvl1pPr marL="0" indent="0" algn="ctr">
              <a:buNone/>
              <a:defRPr b="1">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a:t>Title</a:t>
            </a:r>
          </a:p>
        </p:txBody>
      </p:sp>
      <p:sp>
        <p:nvSpPr>
          <p:cNvPr id="10" name="Text Placeholder 2">
            <a:extLst>
              <a:ext uri="{FF2B5EF4-FFF2-40B4-BE49-F238E27FC236}">
                <a16:creationId xmlns:a16="http://schemas.microsoft.com/office/drawing/2014/main" id="{C1DA1688-B217-4843-B0D0-29E1D2028150}"/>
              </a:ext>
            </a:extLst>
          </p:cNvPr>
          <p:cNvSpPr>
            <a:spLocks noGrp="1"/>
          </p:cNvSpPr>
          <p:nvPr>
            <p:ph type="body" sz="quarter" idx="13" hasCustomPrompt="1"/>
          </p:nvPr>
        </p:nvSpPr>
        <p:spPr>
          <a:xfrm>
            <a:off x="6813549" y="3477162"/>
            <a:ext cx="4660900" cy="512762"/>
          </a:xfrm>
          <a:prstGeom prst="rect">
            <a:avLst/>
          </a:prstGeom>
        </p:spPr>
        <p:txBody>
          <a:bodyPr/>
          <a:lstStyle>
            <a:lvl1pPr marL="0" indent="0" algn="ctr">
              <a:buNone/>
              <a:defRPr sz="2000" b="1">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a:t>Date</a:t>
            </a:r>
          </a:p>
        </p:txBody>
      </p:sp>
    </p:spTree>
    <p:extLst>
      <p:ext uri="{BB962C8B-B14F-4D97-AF65-F5344CB8AC3E}">
        <p14:creationId xmlns:p14="http://schemas.microsoft.com/office/powerpoint/2010/main" val="2819093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9982E9-2715-D941-B379-71A97DB17011}"/>
              </a:ext>
            </a:extLst>
          </p:cNvPr>
          <p:cNvPicPr>
            <a:picLocks noChangeAspect="1"/>
          </p:cNvPicPr>
          <p:nvPr/>
        </p:nvPicPr>
        <p:blipFill rotWithShape="1">
          <a:blip r:embed="rId2"/>
          <a:srcRect t="69902" r="1168" b="21932"/>
          <a:stretch/>
        </p:blipFill>
        <p:spPr>
          <a:xfrm>
            <a:off x="-1" y="6311590"/>
            <a:ext cx="12192001" cy="565634"/>
          </a:xfrm>
          <a:prstGeom prst="rect">
            <a:avLst/>
          </a:prstGeom>
        </p:spPr>
      </p:pic>
      <p:cxnSp>
        <p:nvCxnSpPr>
          <p:cNvPr id="3" name="Straight Connector 2">
            <a:extLst>
              <a:ext uri="{FF2B5EF4-FFF2-40B4-BE49-F238E27FC236}">
                <a16:creationId xmlns:a16="http://schemas.microsoft.com/office/drawing/2014/main" id="{D0C39C82-22A6-0A45-B0AE-051068866D21}"/>
              </a:ext>
            </a:extLst>
          </p:cNvPr>
          <p:cNvCxnSpPr>
            <a:cxnSpLocks/>
          </p:cNvCxnSpPr>
          <p:nvPr userDrawn="1"/>
        </p:nvCxnSpPr>
        <p:spPr>
          <a:xfrm>
            <a:off x="-1" y="6311590"/>
            <a:ext cx="121920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FA6151DA-0E50-3747-B88F-29F646B3148B}"/>
              </a:ext>
            </a:extLst>
          </p:cNvPr>
          <p:cNvSpPr>
            <a:spLocks noGrp="1"/>
          </p:cNvSpPr>
          <p:nvPr>
            <p:ph type="title" hasCustomPrompt="1"/>
          </p:nvPr>
        </p:nvSpPr>
        <p:spPr>
          <a:xfrm>
            <a:off x="733096" y="354615"/>
            <a:ext cx="10515600" cy="1325563"/>
          </a:xfrm>
          <a:prstGeom prst="rect">
            <a:avLst/>
          </a:prstGeom>
        </p:spPr>
        <p:txBody>
          <a:bodyPr/>
          <a:lstStyle>
            <a:lvl1pPr>
              <a:defRPr sz="4400" b="1" i="0">
                <a:latin typeface="Arial" panose="020B0604020202020204" pitchFamily="34" charset="0"/>
                <a:cs typeface="Arial" panose="020B0604020202020204" pitchFamily="34" charset="0"/>
              </a:defRPr>
            </a:lvl1pPr>
          </a:lstStyle>
          <a:p>
            <a:r>
              <a:rPr lang="en-US"/>
              <a:t>Title</a:t>
            </a:r>
          </a:p>
        </p:txBody>
      </p:sp>
      <p:sp>
        <p:nvSpPr>
          <p:cNvPr id="15" name="Content Placeholder 14">
            <a:extLst>
              <a:ext uri="{FF2B5EF4-FFF2-40B4-BE49-F238E27FC236}">
                <a16:creationId xmlns:a16="http://schemas.microsoft.com/office/drawing/2014/main" id="{48378D0F-E7EF-4A4B-83B1-DE987880935F}"/>
              </a:ext>
            </a:extLst>
          </p:cNvPr>
          <p:cNvSpPr>
            <a:spLocks noGrp="1"/>
          </p:cNvSpPr>
          <p:nvPr>
            <p:ph sz="quarter" idx="10"/>
          </p:nvPr>
        </p:nvSpPr>
        <p:spPr>
          <a:xfrm>
            <a:off x="733425" y="2217738"/>
            <a:ext cx="10355263" cy="3752850"/>
          </a:xfrm>
          <a:prstGeom prst="rect">
            <a:avLst/>
          </a:prstGeom>
        </p:spPr>
        <p:txBody>
          <a:bodyPr/>
          <a:lstStyle>
            <a:lvl1pPr>
              <a:buClr>
                <a:srgbClr val="F7BF32"/>
              </a:buClr>
              <a:defRPr b="0" i="0">
                <a:latin typeface="Avenir Medium" panose="02000503020000020003" pitchFamily="2" charset="0"/>
              </a:defRPr>
            </a:lvl1pPr>
            <a:lvl2pPr>
              <a:buClr>
                <a:srgbClr val="F7BF32"/>
              </a:buClr>
              <a:defRPr b="0" i="0">
                <a:latin typeface="Avenir" panose="02000503020000020003" pitchFamily="2" charset="0"/>
              </a:defRPr>
            </a:lvl2pPr>
            <a:lvl3pPr>
              <a:buClr>
                <a:srgbClr val="F7BF32"/>
              </a:buClr>
              <a:defRPr b="0" i="0">
                <a:latin typeface="Avenir" panose="02000503020000020003" pitchFamily="2" charset="0"/>
              </a:defRPr>
            </a:lvl3pPr>
            <a:lvl4pPr>
              <a:buClr>
                <a:srgbClr val="F7BF32"/>
              </a:buClr>
              <a:defRPr b="0" i="0">
                <a:latin typeface="Avenir" panose="02000503020000020003" pitchFamily="2" charset="0"/>
              </a:defRPr>
            </a:lvl4pPr>
            <a:lvl5pPr>
              <a:buClr>
                <a:srgbClr val="F7BF32"/>
              </a:buClr>
              <a:defRPr b="0" i="0">
                <a:latin typeface="Avenir"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2006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view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D4AF910-3B45-C642-BA40-7F26C292CBB7}"/>
              </a:ext>
            </a:extLst>
          </p:cNvPr>
          <p:cNvGrpSpPr/>
          <p:nvPr userDrawn="1"/>
        </p:nvGrpSpPr>
        <p:grpSpPr>
          <a:xfrm>
            <a:off x="0" y="0"/>
            <a:ext cx="6143872" cy="6858000"/>
            <a:chOff x="0" y="0"/>
            <a:chExt cx="6143872" cy="6858000"/>
          </a:xfrm>
        </p:grpSpPr>
        <p:sp>
          <p:nvSpPr>
            <p:cNvPr id="8" name="Rectangle 7">
              <a:extLst>
                <a:ext uri="{FF2B5EF4-FFF2-40B4-BE49-F238E27FC236}">
                  <a16:creationId xmlns:a16="http://schemas.microsoft.com/office/drawing/2014/main" id="{CC89D864-D3E3-854A-9727-A7FA3A3C3175}"/>
                </a:ext>
              </a:extLst>
            </p:cNvPr>
            <p:cNvSpPr/>
            <p:nvPr/>
          </p:nvSpPr>
          <p:spPr>
            <a:xfrm>
              <a:off x="5617345" y="0"/>
              <a:ext cx="52652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D8ED27C-6546-2A4D-8DF8-81E2F1D5CA75}"/>
                </a:ext>
              </a:extLst>
            </p:cNvPr>
            <p:cNvPicPr>
              <a:picLocks noChangeAspect="1"/>
            </p:cNvPicPr>
            <p:nvPr/>
          </p:nvPicPr>
          <p:blipFill rotWithShape="1">
            <a:blip r:embed="rId2"/>
            <a:srcRect r="50000"/>
            <a:stretch/>
          </p:blipFill>
          <p:spPr>
            <a:xfrm>
              <a:off x="0" y="0"/>
              <a:ext cx="6096000" cy="6858000"/>
            </a:xfrm>
            <a:prstGeom prst="rect">
              <a:avLst/>
            </a:prstGeom>
          </p:spPr>
        </p:pic>
      </p:grpSp>
      <p:sp>
        <p:nvSpPr>
          <p:cNvPr id="13" name="Text Placeholder 12">
            <a:extLst>
              <a:ext uri="{FF2B5EF4-FFF2-40B4-BE49-F238E27FC236}">
                <a16:creationId xmlns:a16="http://schemas.microsoft.com/office/drawing/2014/main" id="{B1061A9F-A15E-C64A-9549-79374FACE173}"/>
              </a:ext>
            </a:extLst>
          </p:cNvPr>
          <p:cNvSpPr>
            <a:spLocks noGrp="1"/>
          </p:cNvSpPr>
          <p:nvPr>
            <p:ph type="body" sz="quarter" idx="10" hasCustomPrompt="1"/>
          </p:nvPr>
        </p:nvSpPr>
        <p:spPr>
          <a:xfrm>
            <a:off x="695833" y="3229691"/>
            <a:ext cx="4702175" cy="398616"/>
          </a:xfrm>
          <a:prstGeom prst="rect">
            <a:avLst/>
          </a:prstGeom>
        </p:spPr>
        <p:txBody>
          <a:bodyPr/>
          <a:lstStyle>
            <a:lvl1pPr marL="0" indent="0" algn="ctr">
              <a:buNone/>
              <a:defRPr sz="3000" b="1" i="0">
                <a:latin typeface="Arial" panose="020B0604020202020204" pitchFamily="34" charset="0"/>
                <a:cs typeface="Arial" panose="020B0604020202020204" pitchFamily="34" charset="0"/>
              </a:defRPr>
            </a:lvl1pPr>
          </a:lstStyle>
          <a:p>
            <a:pPr lvl="0"/>
            <a:r>
              <a:rPr lang="en-US"/>
              <a:t>What We’ll Cover</a:t>
            </a:r>
          </a:p>
        </p:txBody>
      </p:sp>
      <p:sp>
        <p:nvSpPr>
          <p:cNvPr id="19" name="Text Placeholder 18">
            <a:extLst>
              <a:ext uri="{FF2B5EF4-FFF2-40B4-BE49-F238E27FC236}">
                <a16:creationId xmlns:a16="http://schemas.microsoft.com/office/drawing/2014/main" id="{1FA52A49-6633-E54F-9E51-57323147E959}"/>
              </a:ext>
            </a:extLst>
          </p:cNvPr>
          <p:cNvSpPr>
            <a:spLocks noGrp="1"/>
          </p:cNvSpPr>
          <p:nvPr>
            <p:ph type="body" sz="quarter" idx="12" hasCustomPrompt="1"/>
          </p:nvPr>
        </p:nvSpPr>
        <p:spPr>
          <a:xfrm>
            <a:off x="6791833" y="1128199"/>
            <a:ext cx="4704334" cy="4564678"/>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vl2pPr marL="742950" indent="-285750">
              <a:lnSpc>
                <a:spcPct val="200000"/>
              </a:lnSpc>
              <a:buClr>
                <a:srgbClr val="FFC629"/>
              </a:buClr>
              <a:buFont typeface="Arial" panose="020B0604020202020204" pitchFamily="34" charset="0"/>
              <a:buChar char="•"/>
              <a:defRPr sz="1800" b="0" i="0"/>
            </a:lvl2pPr>
          </a:lstStyle>
          <a:p>
            <a:pPr>
              <a:lnSpc>
                <a:spcPct val="200000"/>
              </a:lnSpc>
            </a:pPr>
            <a:r>
              <a:rPr lang="en-US">
                <a:latin typeface="Avenir Medium" panose="02000503020000020003" pitchFamily="2" charset="0"/>
              </a:rPr>
              <a:t>Content</a:t>
            </a:r>
          </a:p>
          <a:p>
            <a:pPr>
              <a:lnSpc>
                <a:spcPct val="200000"/>
              </a:lnSpc>
            </a:pPr>
            <a:r>
              <a:rPr lang="en-US">
                <a:latin typeface="Avenir Medium" panose="02000503020000020003" pitchFamily="2" charset="0"/>
              </a:rPr>
              <a:t>Content</a:t>
            </a:r>
          </a:p>
          <a:p>
            <a:pPr marL="742950" lvl="1" indent="-285750">
              <a:lnSpc>
                <a:spcPct val="200000"/>
              </a:lnSpc>
              <a:buClr>
                <a:srgbClr val="FFC629"/>
              </a:buClr>
              <a:buFont typeface="Arial" panose="020B0604020202020204" pitchFamily="34" charset="0"/>
              <a:buChar char="•"/>
            </a:pPr>
            <a:r>
              <a:rPr lang="en-US">
                <a:latin typeface="Avenir Medium" panose="02000503020000020003" pitchFamily="2" charset="0"/>
              </a:rPr>
              <a:t>Content</a:t>
            </a:r>
          </a:p>
          <a:p>
            <a:pPr marL="742950" lvl="1" indent="-285750">
              <a:lnSpc>
                <a:spcPct val="200000"/>
              </a:lnSpc>
              <a:buClr>
                <a:srgbClr val="FFC629"/>
              </a:buClr>
              <a:buFont typeface="Arial" panose="020B0604020202020204" pitchFamily="34" charset="0"/>
              <a:buChar char="•"/>
            </a:pPr>
            <a:r>
              <a:rPr lang="en-US">
                <a:latin typeface="Avenir Medium" panose="02000503020000020003" pitchFamily="2" charset="0"/>
              </a:rPr>
              <a:t>Content</a:t>
            </a:r>
          </a:p>
          <a:p>
            <a:pPr marL="742950" lvl="1" indent="-285750">
              <a:lnSpc>
                <a:spcPct val="200000"/>
              </a:lnSpc>
              <a:buClr>
                <a:srgbClr val="FFC629"/>
              </a:buClr>
              <a:buFont typeface="Arial" panose="020B0604020202020204" pitchFamily="34" charset="0"/>
              <a:buChar char="•"/>
            </a:pPr>
            <a:r>
              <a:rPr lang="en-US">
                <a:latin typeface="Avenir Medium" panose="02000503020000020003" pitchFamily="2" charset="0"/>
              </a:rPr>
              <a:t>Content</a:t>
            </a:r>
          </a:p>
          <a:p>
            <a:pPr>
              <a:lnSpc>
                <a:spcPct val="200000"/>
              </a:lnSpc>
            </a:pPr>
            <a:r>
              <a:rPr lang="en-US">
                <a:latin typeface="Avenir Medium" panose="02000503020000020003" pitchFamily="2" charset="0"/>
              </a:rPr>
              <a:t>Content</a:t>
            </a:r>
          </a:p>
          <a:p>
            <a:pPr>
              <a:lnSpc>
                <a:spcPct val="200000"/>
              </a:lnSpc>
            </a:pPr>
            <a:r>
              <a:rPr lang="en-US">
                <a:latin typeface="Avenir Medium" panose="02000503020000020003" pitchFamily="2" charset="0"/>
              </a:rPr>
              <a:t>Content</a:t>
            </a:r>
          </a:p>
        </p:txBody>
      </p:sp>
    </p:spTree>
    <p:extLst>
      <p:ext uri="{BB962C8B-B14F-4D97-AF65-F5344CB8AC3E}">
        <p14:creationId xmlns:p14="http://schemas.microsoft.com/office/powerpoint/2010/main" val="286207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6B76FD-EBC2-924F-90F9-5FBB8B224E6C}"/>
              </a:ext>
            </a:extLst>
          </p:cNvPr>
          <p:cNvSpPr/>
          <p:nvPr/>
        </p:nvSpPr>
        <p:spPr>
          <a:xfrm>
            <a:off x="-1" y="6224584"/>
            <a:ext cx="12192001" cy="2607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204431-1C59-AA44-82EC-D02845A982FA}"/>
              </a:ext>
            </a:extLst>
          </p:cNvPr>
          <p:cNvPicPr>
            <a:picLocks noChangeAspect="1"/>
          </p:cNvPicPr>
          <p:nvPr/>
        </p:nvPicPr>
        <p:blipFill rotWithShape="1">
          <a:blip r:embed="rId2"/>
          <a:srcRect t="91324" r="1434" b="242"/>
          <a:stretch/>
        </p:blipFill>
        <p:spPr>
          <a:xfrm>
            <a:off x="0" y="6279639"/>
            <a:ext cx="12192000" cy="578361"/>
          </a:xfrm>
          <a:prstGeom prst="rect">
            <a:avLst/>
          </a:prstGeom>
        </p:spPr>
      </p:pic>
      <p:cxnSp>
        <p:nvCxnSpPr>
          <p:cNvPr id="9" name="Straight Connector 8">
            <a:extLst>
              <a:ext uri="{FF2B5EF4-FFF2-40B4-BE49-F238E27FC236}">
                <a16:creationId xmlns:a16="http://schemas.microsoft.com/office/drawing/2014/main" id="{9E6176D2-EEF6-1043-9E18-99A5E6FB1DED}"/>
              </a:ext>
            </a:extLst>
          </p:cNvPr>
          <p:cNvCxnSpPr>
            <a:cxnSpLocks/>
          </p:cNvCxnSpPr>
          <p:nvPr/>
        </p:nvCxnSpPr>
        <p:spPr>
          <a:xfrm>
            <a:off x="-13856" y="1260574"/>
            <a:ext cx="6096001" cy="0"/>
          </a:xfrm>
          <a:prstGeom prst="line">
            <a:avLst/>
          </a:prstGeom>
          <a:ln w="28575">
            <a:solidFill>
              <a:srgbClr val="FFC629"/>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B75B1AC-CF2D-704D-8913-3B88C08C39B0}"/>
              </a:ext>
            </a:extLst>
          </p:cNvPr>
          <p:cNvSpPr>
            <a:spLocks noGrp="1"/>
          </p:cNvSpPr>
          <p:nvPr>
            <p:ph type="body" sz="quarter" idx="10" hasCustomPrompt="1"/>
          </p:nvPr>
        </p:nvSpPr>
        <p:spPr>
          <a:xfrm>
            <a:off x="598083" y="600075"/>
            <a:ext cx="5680075" cy="660400"/>
          </a:xfrm>
          <a:prstGeom prst="rect">
            <a:avLst/>
          </a:prstGeom>
        </p:spPr>
        <p:txBody>
          <a:bodyPr/>
          <a:lstStyle>
            <a:lvl1pPr marL="0" indent="0">
              <a:buNone/>
              <a:defRPr sz="3000" b="1" i="0">
                <a:latin typeface="Arial" panose="020B0604020202020204" pitchFamily="34" charset="0"/>
                <a:cs typeface="Arial" panose="020B0604020202020204" pitchFamily="34" charset="0"/>
              </a:defRPr>
            </a:lvl1pPr>
          </a:lstStyle>
          <a:p>
            <a:pPr lvl="0"/>
            <a:r>
              <a:rPr lang="en-US"/>
              <a:t>Title</a:t>
            </a:r>
          </a:p>
        </p:txBody>
      </p:sp>
      <p:sp>
        <p:nvSpPr>
          <p:cNvPr id="20" name="Text Placeholder 19">
            <a:extLst>
              <a:ext uri="{FF2B5EF4-FFF2-40B4-BE49-F238E27FC236}">
                <a16:creationId xmlns:a16="http://schemas.microsoft.com/office/drawing/2014/main" id="{D8360B5A-D265-7849-A437-ACE53640BBA6}"/>
              </a:ext>
            </a:extLst>
          </p:cNvPr>
          <p:cNvSpPr>
            <a:spLocks noGrp="1"/>
          </p:cNvSpPr>
          <p:nvPr>
            <p:ph type="body" sz="quarter" idx="11" hasCustomPrompt="1"/>
          </p:nvPr>
        </p:nvSpPr>
        <p:spPr>
          <a:xfrm>
            <a:off x="598083" y="1752600"/>
            <a:ext cx="4257675" cy="3352800"/>
          </a:xfrm>
          <a:prstGeom prst="rect">
            <a:avLst/>
          </a:prstGeom>
        </p:spPr>
        <p:txBody>
          <a:bodyPr/>
          <a:lstStyle>
            <a:lvl1pPr marL="0" indent="0">
              <a:buClr>
                <a:srgbClr val="FFC629"/>
              </a:buClr>
              <a:buFont typeface="Arial" panose="020B0604020202020204" pitchFamily="34" charset="0"/>
              <a:buNone/>
              <a:defRPr sz="1500">
                <a:latin typeface="Arial" panose="020B0604020202020204" pitchFamily="34" charset="0"/>
                <a:cs typeface="Arial" panose="020B0604020202020204" pitchFamily="34" charset="0"/>
              </a:defRPr>
            </a:lvl1pPr>
            <a:lvl2pPr>
              <a:defRPr sz="1500"/>
            </a:lvl2pPr>
            <a:lvl3pPr>
              <a:defRPr sz="1500"/>
            </a:lvl3pPr>
            <a:lvl4pPr>
              <a:defRPr sz="1500"/>
            </a:lvl4pPr>
            <a:lvl5pPr>
              <a:defRPr sz="1500"/>
            </a:lvl5pPr>
          </a:lstStyle>
          <a:p>
            <a:r>
              <a:rPr lang="en-US" sz="1500" b="1">
                <a:latin typeface="Avenir Black" panose="02000503020000020003" pitchFamily="2" charset="0"/>
              </a:rPr>
              <a:t>Points:</a:t>
            </a:r>
          </a:p>
          <a:p>
            <a:endParaRPr lang="en-US" sz="1500">
              <a:latin typeface="Avenir Medium" panose="02000503020000020003" pitchFamily="2" charset="0"/>
            </a:endParaRPr>
          </a:p>
          <a:p>
            <a:pPr marL="285750" indent="-285750">
              <a:buClr>
                <a:srgbClr val="FFC629"/>
              </a:buClr>
              <a:buFont typeface="Arial" panose="020B0604020202020204" pitchFamily="34" charset="0"/>
              <a:buChar char="•"/>
            </a:pPr>
            <a:r>
              <a:rPr lang="en-US" sz="1500">
                <a:latin typeface="Avenir Medium" panose="02000503020000020003" pitchFamily="2" charset="0"/>
              </a:rPr>
              <a:t>Point 1</a:t>
            </a:r>
          </a:p>
          <a:p>
            <a:pPr marL="285750" indent="-285750">
              <a:buClr>
                <a:srgbClr val="FFC629"/>
              </a:buClr>
              <a:buFont typeface="Arial" panose="020B0604020202020204" pitchFamily="34" charset="0"/>
              <a:buChar char="•"/>
            </a:pPr>
            <a:r>
              <a:rPr lang="en-US" sz="1500">
                <a:latin typeface="Avenir Medium" panose="02000503020000020003" pitchFamily="2" charset="0"/>
              </a:rPr>
              <a:t>Point 2</a:t>
            </a:r>
          </a:p>
          <a:p>
            <a:pPr marL="285750" indent="-285750">
              <a:buClr>
                <a:srgbClr val="FFC629"/>
              </a:buClr>
              <a:buFont typeface="Arial" panose="020B0604020202020204" pitchFamily="34" charset="0"/>
              <a:buChar char="•"/>
            </a:pPr>
            <a:r>
              <a:rPr lang="en-US" sz="1500">
                <a:latin typeface="Avenir Medium" panose="02000503020000020003" pitchFamily="2" charset="0"/>
              </a:rPr>
              <a:t>Point 3</a:t>
            </a:r>
          </a:p>
          <a:p>
            <a:pPr marL="285750" indent="-285750">
              <a:buFont typeface="Arial" panose="020B0604020202020204" pitchFamily="34" charset="0"/>
              <a:buChar char="•"/>
            </a:pPr>
            <a:endParaRPr lang="en-US" sz="1500">
              <a:latin typeface="Avenir Medium" panose="02000503020000020003" pitchFamily="2" charset="0"/>
            </a:endParaRPr>
          </a:p>
          <a:p>
            <a:r>
              <a:rPr lang="en-US" sz="1500">
                <a:latin typeface="Avenir Medium" panose="02000503020000020003" pitchFamily="2" charset="0"/>
              </a:rPr>
              <a:t>Reinforce main points/message here with copy to explain to the consumer.</a:t>
            </a:r>
          </a:p>
        </p:txBody>
      </p:sp>
      <p:sp>
        <p:nvSpPr>
          <p:cNvPr id="22" name="Picture Placeholder 21">
            <a:extLst>
              <a:ext uri="{FF2B5EF4-FFF2-40B4-BE49-F238E27FC236}">
                <a16:creationId xmlns:a16="http://schemas.microsoft.com/office/drawing/2014/main" id="{DF874033-E928-1743-85FB-DC29CB426C56}"/>
              </a:ext>
            </a:extLst>
          </p:cNvPr>
          <p:cNvSpPr>
            <a:spLocks noGrp="1"/>
          </p:cNvSpPr>
          <p:nvPr>
            <p:ph type="pic" sz="quarter" idx="12"/>
          </p:nvPr>
        </p:nvSpPr>
        <p:spPr>
          <a:xfrm>
            <a:off x="6799667" y="1593184"/>
            <a:ext cx="4794250" cy="389255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985105920"/>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theme/theme1.xml" Id="rId13" /><Relationship Type="http://schemas.openxmlformats.org/officeDocument/2006/relationships/slideLayout" Target="/ppt/slideLayouts/slideLayout3.xml" Id="rId3" /><Relationship Type="http://schemas.openxmlformats.org/officeDocument/2006/relationships/slideLayout" Target="/ppt/slideLayouts/slideLayout7.xml" Id="rId7" /><Relationship Type="http://schemas.openxmlformats.org/officeDocument/2006/relationships/slideLayout" Target="/ppt/slideLayouts/slideLayout1.xml" Id="rId1" /><Relationship Type="http://schemas.openxmlformats.org/officeDocument/2006/relationships/slideLayout" Target="/ppt/slideLayouts/slideLayout6.xml" Id="rId6" /></Relationships>
</file>

<file path=ppt/slideMasters/slideMaster1.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656306"/>
      </p:ext>
    </p:extLst>
  </p:cSld>
  <p:clrMap bg1="lt1" tx1="dk1" bg2="lt2" tx2="dk2" accent1="accent1" accent2="accent2" accent3="accent3" accent4="accent4" accent5="accent5" accent6="accent6" hlink="hlink" folHlink="folHlink"/>
  <p:sldLayoutIdLst>
    <p:sldLayoutId id="2147483655" r:id="rId1"/>
    <p:sldLayoutId id="2147483667" r:id="rId3"/>
    <p:sldLayoutId id="2147483658" r:id="rId6"/>
    <p:sldLayoutId id="2147483665"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notesSlide" Target="/ppt/notesSlides/notesSlide1.xml" Id="rId2" /><Relationship Type="http://schemas.openxmlformats.org/officeDocument/2006/relationships/slideLayout" Target="/ppt/slideLayouts/slideLayout1.xml" Id="rId1" /></Relationships>
</file>

<file path=ppt/slides/_rels/slide10.xml.rels>&#65279;<?xml version="1.0" encoding="utf-8"?><Relationships xmlns="http://schemas.openxmlformats.org/package/2006/relationships"><Relationship Type="http://schemas.openxmlformats.org/officeDocument/2006/relationships/notesSlide" Target="/ppt/notesSlides/notesSlide10.xml" Id="rId2" /><Relationship Type="http://schemas.openxmlformats.org/officeDocument/2006/relationships/slideLayout" Target="/ppt/slideLayouts/slideLayout3.xml" Id="rId1" /><Relationship Type="http://schemas.openxmlformats.org/officeDocument/2006/relationships/hyperlink" Target="mailto:service@kennesaw.edu" TargetMode="External" Id="rId3" /></Relationships>
</file>

<file path=ppt/slides/_rels/slide11.xml.rels>&#65279;<?xml version="1.0" encoding="utf-8"?><Relationships xmlns="http://schemas.openxmlformats.org/package/2006/relationships"><Relationship Type="http://schemas.openxmlformats.org/officeDocument/2006/relationships/notesSlide" Target="/ppt/notesSlides/notesSlide11.xml" Id="rId2" /><Relationship Type="http://schemas.openxmlformats.org/officeDocument/2006/relationships/slideLayout" Target="/ppt/slideLayouts/slideLayout3.xml" Id="rId1" /><Relationship Type="http://schemas.openxmlformats.org/officeDocument/2006/relationships/image" Target="/ppt/media/image10.png" Id="rId5" /><Relationship Type="http://schemas.openxmlformats.org/officeDocument/2006/relationships/image" Target="/ppt/media/image9.png" Id="rId4" /><Relationship Type="http://schemas.openxmlformats.org/officeDocument/2006/relationships/hyperlink" Target="https://campus.kennesaw.edu/offices-services/stratcomm/web-team/index.php" TargetMode="External" Id="rId3" /></Relationships>
</file>

<file path=ppt/slides/_rels/slide12.xml.rels>&#65279;<?xml version="1.0" encoding="utf-8"?><Relationships xmlns="http://schemas.openxmlformats.org/package/2006/relationships"><Relationship Type="http://schemas.openxmlformats.org/officeDocument/2006/relationships/notesSlide" Target="/ppt/notesSlides/notesSlide12.xml" Id="rId2" /><Relationship Type="http://schemas.openxmlformats.org/officeDocument/2006/relationships/slideLayout" Target="/ppt/slideLayouts/slideLayout3.xml" Id="rId1" /><Relationship Type="http://schemas.openxmlformats.org/officeDocument/2006/relationships/comments" Target="/ppt/comments/comment1.xml" Id="rId4" /><Relationship Type="http://schemas.openxmlformats.org/officeDocument/2006/relationships/hyperlink" Target="mailto:jcart104@kennesaw.edu" TargetMode="External" Id="rId3" /></Relationships>
</file>

<file path=ppt/slides/_rels/slide13.xml.rels>&#65279;<?xml version="1.0" encoding="utf-8"?><Relationships xmlns="http://schemas.openxmlformats.org/package/2006/relationships"><Relationship Type="http://schemas.openxmlformats.org/officeDocument/2006/relationships/notesSlide" Target="/ppt/notesSlides/notesSlide13.xml" Id="rId2" /><Relationship Type="http://schemas.openxmlformats.org/officeDocument/2006/relationships/slideLayout" Target="/ppt/slideLayouts/slideLayout6.xml" Id="rId1" /></Relationships>
</file>

<file path=ppt/slides/_rels/slide14.xml.rels>&#65279;<?xml version="1.0" encoding="utf-8"?><Relationships xmlns="http://schemas.openxmlformats.org/package/2006/relationships"><Relationship Type="http://schemas.openxmlformats.org/officeDocument/2006/relationships/image" Target="/ppt/media/image11.png" Id="rId3" /><Relationship Type="http://schemas.openxmlformats.org/officeDocument/2006/relationships/notesSlide" Target="/ppt/notesSlides/notesSlide14.xml" Id="rId2" /><Relationship Type="http://schemas.openxmlformats.org/officeDocument/2006/relationships/slideLayout" Target="/ppt/slideLayouts/slideLayout3.xml" Id="rId1" /><Relationship Type="http://schemas.openxmlformats.org/officeDocument/2006/relationships/image" Target="/ppt/media/image12.svg" Id="rId4" /></Relationships>
</file>

<file path=ppt/slides/_rels/slide15.xml.rels>&#65279;<?xml version="1.0" encoding="utf-8"?><Relationships xmlns="http://schemas.openxmlformats.org/package/2006/relationships"><Relationship Type="http://schemas.openxmlformats.org/officeDocument/2006/relationships/image" Target="/ppt/media/image11.png" Id="rId3" /><Relationship Type="http://schemas.openxmlformats.org/officeDocument/2006/relationships/comments" Target="/ppt/comments/comment2.xml" Id="rId7" /><Relationship Type="http://schemas.openxmlformats.org/officeDocument/2006/relationships/notesSlide" Target="/ppt/notesSlides/notesSlide15.xml" Id="rId2" /><Relationship Type="http://schemas.openxmlformats.org/officeDocument/2006/relationships/slideLayout" Target="/ppt/slideLayouts/slideLayout3.xml" Id="rId1" /><Relationship Type="http://schemas.openxmlformats.org/officeDocument/2006/relationships/image" Target="/ppt/media/image14.svg" Id="rId6" /><Relationship Type="http://schemas.openxmlformats.org/officeDocument/2006/relationships/image" Target="/ppt/media/image13.png" Id="rId5" /><Relationship Type="http://schemas.openxmlformats.org/officeDocument/2006/relationships/image" Target="/ppt/media/image12.svg" Id="rId4" /></Relationships>
</file>

<file path=ppt/slides/_rels/slide16.xml.rels>&#65279;<?xml version="1.0" encoding="utf-8"?><Relationships xmlns="http://schemas.openxmlformats.org/package/2006/relationships"><Relationship Type="http://schemas.openxmlformats.org/officeDocument/2006/relationships/image" Target="/ppt/media/image11.png" Id="rId3" /><Relationship Type="http://schemas.openxmlformats.org/officeDocument/2006/relationships/notesSlide" Target="/ppt/notesSlides/notesSlide16.xml" Id="rId2" /><Relationship Type="http://schemas.openxmlformats.org/officeDocument/2006/relationships/slideLayout" Target="/ppt/slideLayouts/slideLayout3.xml" Id="rId1" /><Relationship Type="http://schemas.openxmlformats.org/officeDocument/2006/relationships/image" Target="/ppt/media/image12.svg" Id="rId4" /></Relationships>
</file>

<file path=ppt/slides/_rels/slide17.xml.rels>&#65279;<?xml version="1.0" encoding="utf-8"?><Relationships xmlns="http://schemas.openxmlformats.org/package/2006/relationships"><Relationship Type="http://schemas.openxmlformats.org/officeDocument/2006/relationships/notesSlide" Target="/ppt/notesSlides/notesSlide17.xml" Id="rId2" /><Relationship Type="http://schemas.openxmlformats.org/officeDocument/2006/relationships/slideLayout" Target="/ppt/slideLayouts/slideLayout3.xml" Id="rId1" /><Relationship Type="http://schemas.openxmlformats.org/officeDocument/2006/relationships/hyperlink" Target="https://hemingwayapp.com/" TargetMode="External" Id="rId3" /><Relationship Type="http://schemas.openxmlformats.org/officeDocument/2006/relationships/hyperlink" Target="https://support.microsoft.com/en-us/office/get-your-document-s-readability-and-level-statistics-85b4969e-e80a-4777-8dd3-f7fc3c8b3fd2#__toc342546558=&amp;id0ebdd=microsoft_365" TargetMode="External" Id="rId4" /></Relationships>
</file>

<file path=ppt/slides/_rels/slide18.xml.rels>&#65279;<?xml version="1.0" encoding="utf-8"?><Relationships xmlns="http://schemas.openxmlformats.org/package/2006/relationships"><Relationship Type="http://schemas.openxmlformats.org/officeDocument/2006/relationships/notesSlide" Target="/ppt/notesSlides/notesSlide18.xml" Id="rId2" /><Relationship Type="http://schemas.openxmlformats.org/officeDocument/2006/relationships/slideLayout" Target="/ppt/slideLayouts/slideLayout3.xml" Id="rId1" /><Relationship Type="http://schemas.openxmlformats.org/officeDocument/2006/relationships/comments" Target="/ppt/comments/comment3.xml" Id="rId6" /><Relationship Type="http://schemas.openxmlformats.org/officeDocument/2006/relationships/image" Target="/ppt/media/image14.svg" Id="rId5" /><Relationship Type="http://schemas.openxmlformats.org/officeDocument/2006/relationships/image" Target="/ppt/media/image13.png" Id="rId4" /><Relationship Type="http://schemas.openxmlformats.org/officeDocument/2006/relationships/hyperlink" Target="https://webaim.org/resources/contrastchecker/" TargetMode="External" Id="rId3" /></Relationships>
</file>

<file path=ppt/slides/_rels/slide19.xml.rels>&#65279;<?xml version="1.0" encoding="utf-8"?><Relationships xmlns="http://schemas.openxmlformats.org/package/2006/relationships"><Relationship Type="http://schemas.openxmlformats.org/officeDocument/2006/relationships/image" Target="/ppt/media/image16.png" Id="rId3" /><Relationship Type="http://schemas.openxmlformats.org/officeDocument/2006/relationships/image" Target="/ppt/media/image15.png" Id="rId2" /><Relationship Type="http://schemas.openxmlformats.org/officeDocument/2006/relationships/slideLayout" Target="/ppt/slideLayouts/slideLayout7.xml" Id="rId1" /><Relationship Type="http://schemas.openxmlformats.org/officeDocument/2006/relationships/comments" Target="/ppt/comments/comment4.xml" Id="rId4" /></Relationships>
</file>

<file path=ppt/slides/_rels/slide2.xml.rels>&#65279;<?xml version="1.0" encoding="utf-8"?><Relationships xmlns="http://schemas.openxmlformats.org/package/2006/relationships"><Relationship Type="http://schemas.openxmlformats.org/officeDocument/2006/relationships/image" Target="/ppt/media/image7.jpeg" Id="rId3" /><Relationship Type="http://schemas.openxmlformats.org/officeDocument/2006/relationships/notesSlide" Target="/ppt/notesSlides/notesSlide2.xml" Id="rId2" /><Relationship Type="http://schemas.openxmlformats.org/officeDocument/2006/relationships/slideLayout" Target="/ppt/slideLayouts/slideLayout7.xml" Id="rId1" /></Relationships>
</file>

<file path=ppt/slides/_rels/slide20.xml.rels>&#65279;<?xml version="1.0" encoding="utf-8"?><Relationships xmlns="http://schemas.openxmlformats.org/package/2006/relationships"><Relationship Type="http://schemas.openxmlformats.org/officeDocument/2006/relationships/image" Target="/ppt/media/image17.png" Id="rId3" /><Relationship Type="http://schemas.openxmlformats.org/officeDocument/2006/relationships/notesSlide" Target="/ppt/notesSlides/notesSlide19.xml" Id="rId2" /><Relationship Type="http://schemas.openxmlformats.org/officeDocument/2006/relationships/slideLayout" Target="/ppt/slideLayouts/slideLayout3.xml" Id="rId1" /><Relationship Type="http://schemas.openxmlformats.org/officeDocument/2006/relationships/comments" Target="/ppt/comments/comment5.xml" Id="rId5" /><Relationship Type="http://schemas.openxmlformats.org/officeDocument/2006/relationships/image" Target="/ppt/media/image18.png" Id="rId4" /></Relationships>
</file>

<file path=ppt/slides/_rels/slide21.xml.rels>&#65279;<?xml version="1.0" encoding="utf-8"?><Relationships xmlns="http://schemas.openxmlformats.org/package/2006/relationships"><Relationship Type="http://schemas.openxmlformats.org/officeDocument/2006/relationships/image" Target="/ppt/media/image19.png" Id="rId2" /><Relationship Type="http://schemas.openxmlformats.org/officeDocument/2006/relationships/slideLayout" Target="/ppt/slideLayouts/slideLayout3.xml" Id="rId1" /></Relationships>
</file>

<file path=ppt/slides/_rels/slide22.xml.rels>&#65279;<?xml version="1.0" encoding="utf-8"?><Relationships xmlns="http://schemas.openxmlformats.org/package/2006/relationships"><Relationship Type="http://schemas.openxmlformats.org/officeDocument/2006/relationships/image" Target="/ppt/media/image21.png" Id="rId3" /><Relationship Type="http://schemas.openxmlformats.org/officeDocument/2006/relationships/image" Target="/ppt/media/image20.png" Id="rId2" /><Relationship Type="http://schemas.openxmlformats.org/officeDocument/2006/relationships/slideLayout" Target="/ppt/slideLayouts/slideLayout3.xml" Id="rId1" /><Relationship Type="http://schemas.openxmlformats.org/officeDocument/2006/relationships/image" Target="/ppt/media/image22.png" Id="rId4" /></Relationships>
</file>

<file path=ppt/slides/_rels/slide23.xml.rels>&#65279;<?xml version="1.0" encoding="utf-8"?><Relationships xmlns="http://schemas.openxmlformats.org/package/2006/relationships"><Relationship Type="http://schemas.openxmlformats.org/officeDocument/2006/relationships/image" Target="/ppt/media/image24.png" Id="rId3" /><Relationship Type="http://schemas.openxmlformats.org/officeDocument/2006/relationships/image" Target="/ppt/media/image23.png" Id="rId2" /><Relationship Type="http://schemas.openxmlformats.org/officeDocument/2006/relationships/slideLayout" Target="/ppt/slideLayouts/slideLayout3.xml" Id="rId1" /><Relationship Type="http://schemas.openxmlformats.org/officeDocument/2006/relationships/comments" Target="/ppt/comments/comment6.xml" Id="rId6" /><Relationship Type="http://schemas.openxmlformats.org/officeDocument/2006/relationships/image" Target="/ppt/media/image26.svg" Id="rId5" /><Relationship Type="http://schemas.openxmlformats.org/officeDocument/2006/relationships/image" Target="/ppt/media/image25.png" Id="rId4" /></Relationships>
</file>

<file path=ppt/slides/_rels/slide24.xml.rels>&#65279;<?xml version="1.0" encoding="utf-8"?><Relationships xmlns="http://schemas.openxmlformats.org/package/2006/relationships"><Relationship Type="http://schemas.openxmlformats.org/officeDocument/2006/relationships/image" Target="/ppt/media/image12.svg" Id="rId3" /><Relationship Type="http://schemas.openxmlformats.org/officeDocument/2006/relationships/image" Target="/ppt/media/image11.png" Id="rId2" /><Relationship Type="http://schemas.openxmlformats.org/officeDocument/2006/relationships/slideLayout" Target="/ppt/slideLayouts/slideLayout3.xml" Id="rId1" /><Relationship Type="http://schemas.openxmlformats.org/officeDocument/2006/relationships/comments" Target="/ppt/comments/comment7.xml" Id="rId5" /><Relationship Type="http://schemas.openxmlformats.org/officeDocument/2006/relationships/image" Target="/ppt/media/image27.png" Id="rId4" /></Relationships>
</file>

<file path=ppt/slides/_rels/slide25.xml.rels>&#65279;<?xml version="1.0" encoding="utf-8"?><Relationships xmlns="http://schemas.openxmlformats.org/package/2006/relationships"><Relationship Type="http://schemas.openxmlformats.org/officeDocument/2006/relationships/image" Target="/ppt/media/image28.png" Id="rId3" /><Relationship Type="http://schemas.openxmlformats.org/officeDocument/2006/relationships/notesSlide" Target="/ppt/notesSlides/notesSlide20.xml" Id="rId2" /><Relationship Type="http://schemas.openxmlformats.org/officeDocument/2006/relationships/slideLayout" Target="/ppt/slideLayouts/slideLayout3.xml" Id="rId1" /><Relationship Type="http://schemas.openxmlformats.org/officeDocument/2006/relationships/comments" Target="/ppt/comments/comment8.xml" Id="rId4" /></Relationships>
</file>

<file path=ppt/slides/_rels/slide26.xml.rels>&#65279;<?xml version="1.0" encoding="utf-8"?><Relationships xmlns="http://schemas.openxmlformats.org/package/2006/relationships"><Relationship Type="http://schemas.openxmlformats.org/officeDocument/2006/relationships/image" Target="/ppt/media/image29.png" Id="rId3" /><Relationship Type="http://schemas.openxmlformats.org/officeDocument/2006/relationships/notesSlide" Target="/ppt/notesSlides/notesSlide21.xml" Id="rId2" /><Relationship Type="http://schemas.openxmlformats.org/officeDocument/2006/relationships/slideLayout" Target="/ppt/slideLayouts/slideLayout3.xml" Id="rId1" /><Relationship Type="http://schemas.openxmlformats.org/officeDocument/2006/relationships/comments" Target="/ppt/comments/comment9.xml" Id="rId4" /></Relationships>
</file>

<file path=ppt/slides/_rels/slide27.xml.rels>&#65279;<?xml version="1.0" encoding="utf-8"?><Relationships xmlns="http://schemas.openxmlformats.org/package/2006/relationships"><Relationship Type="http://schemas.openxmlformats.org/officeDocument/2006/relationships/image" Target="/ppt/media/image30.jpeg" Id="rId3" /><Relationship Type="http://schemas.openxmlformats.org/officeDocument/2006/relationships/notesSlide" Target="/ppt/notesSlides/notesSlide22.xml" Id="rId2" /><Relationship Type="http://schemas.openxmlformats.org/officeDocument/2006/relationships/slideLayout" Target="/ppt/slideLayouts/slideLayout7.xml" Id="rId1" /></Relationships>
</file>

<file path=ppt/slides/_rels/slide28.xml.rels>&#65279;<?xml version="1.0" encoding="utf-8"?><Relationships xmlns="http://schemas.openxmlformats.org/package/2006/relationships"><Relationship Type="http://schemas.openxmlformats.org/officeDocument/2006/relationships/notesSlide" Target="/ppt/notesSlides/notesSlide23.xml" Id="rId2" /><Relationship Type="http://schemas.openxmlformats.org/officeDocument/2006/relationships/slideLayout" Target="/ppt/slideLayouts/slideLayout7.xml" Id="rId1" /><Relationship Type="http://schemas.openxmlformats.org/officeDocument/2006/relationships/comments" Target="/ppt/comments/comment10.xml" Id="rId4" /><Relationship Type="http://schemas.openxmlformats.org/officeDocument/2006/relationships/hyperlink" Target="https://campus.kennesaw.edu/offices-services/stratcomm/website-status-tracking.php" TargetMode="External" Id="rId3" /></Relationships>
</file>

<file path=ppt/slides/_rels/slide29.xml.rels>&#65279;<?xml version="1.0" encoding="utf-8"?><Relationships xmlns="http://schemas.openxmlformats.org/package/2006/relationships"><Relationship Type="http://schemas.openxmlformats.org/officeDocument/2006/relationships/notesSlide" Target="/ppt/notesSlides/notesSlide24.xml" Id="rId2" /><Relationship Type="http://schemas.openxmlformats.org/officeDocument/2006/relationships/slideLayout" Target="/ppt/slideLayouts/slideLayout7.xml" Id="rId1" /><Relationship Type="http://schemas.openxmlformats.org/officeDocument/2006/relationships/hyperlink" Target="https://kennesawedu.sharepoint.com/:w:/r/sites/Team-Website/Shared%20Documents/01_Governance%20%26%20Policies/Web%20Standards%20%26%20guidelines/Kennesaw%20State%20University%20Governance_100225.docx?d=w4b9f0c517a814475807e2fa1a2b9c0e2&amp;csf=1&amp;web=1&amp;e=7o6ZTf" TargetMode="External" Id="rId3" /><Relationship Type="http://schemas.openxmlformats.org/officeDocument/2006/relationships/hyperlink" Target="https://kennesawedu.sharepoint.com/sites/Team-OfficeofStrategicCommunicationsandMarketing/Shared%20Documents/Forms/AllItems.aspx?viewid=97e73294%2D42ae%2D4172%2Dbb6f%2D72554f533c0a&amp;ct=1756406883349&amp;or=OWA%2DNT%2DMail&amp;ga=1&amp;LOF=1&amp;id=%2Fsites%2FTeam%2DOfficeofStrategicCommunicationsandMarketing%2FShared%20Documents%2FService%20Level%20Agreements%2FSLA%5FWeb%2Epdf&amp;parent=%2Fsites%2FTeam%2DOfficeofStrategicCommunicationsandMarketing%2FShared%20Documents%2FService%20Level%20Agreements" TargetMode="External" Id="rId4" /></Relationships>
</file>

<file path=ppt/slides/_rels/slide3.xml.rels>&#65279;<?xml version="1.0" encoding="utf-8"?><Relationships xmlns="http://schemas.openxmlformats.org/package/2006/relationships"><Relationship Type="http://schemas.openxmlformats.org/officeDocument/2006/relationships/notesSlide" Target="/ppt/notesSlides/notesSlide3.xml" Id="rId2" /><Relationship Type="http://schemas.openxmlformats.org/officeDocument/2006/relationships/slideLayout" Target="/ppt/slideLayouts/slideLayout6.xml" Id="rId1" /></Relationships>
</file>

<file path=ppt/slides/_rels/slide30.xml.rels>&#65279;<?xml version="1.0" encoding="utf-8"?><Relationships xmlns="http://schemas.openxmlformats.org/package/2006/relationships"><Relationship Type="http://schemas.openxmlformats.org/officeDocument/2006/relationships/image" Target="/ppt/media/image31.jpeg" Id="rId3" /><Relationship Type="http://schemas.openxmlformats.org/officeDocument/2006/relationships/notesSlide" Target="/ppt/notesSlides/notesSlide25.xml" Id="rId2" /><Relationship Type="http://schemas.openxmlformats.org/officeDocument/2006/relationships/slideLayout" Target="/ppt/slideLayouts/slideLayout7.xml" Id="rId1" /></Relationships>
</file>

<file path=ppt/slides/_rels/slide31.xml.rels>&#65279;<?xml version="1.0" encoding="utf-8"?><Relationships xmlns="http://schemas.openxmlformats.org/package/2006/relationships"><Relationship Type="http://schemas.openxmlformats.org/officeDocument/2006/relationships/image" Target="/ppt/media/image32.jpeg" Id="rId3" /><Relationship Type="http://schemas.openxmlformats.org/officeDocument/2006/relationships/notesSlide" Target="/ppt/notesSlides/notesSlide26.xml" Id="rId2" /><Relationship Type="http://schemas.openxmlformats.org/officeDocument/2006/relationships/slideLayout" Target="/ppt/slideLayouts/slideLayout7.xml" Id="rId1" /></Relationships>
</file>

<file path=ppt/slides/_rels/slide4.xml.rels>&#65279;<?xml version="1.0" encoding="utf-8"?><Relationships xmlns="http://schemas.openxmlformats.org/package/2006/relationships"><Relationship Type="http://schemas.openxmlformats.org/officeDocument/2006/relationships/notesSlide" Target="/ppt/notesSlides/notesSlide4.xml" Id="rId2" /><Relationship Type="http://schemas.openxmlformats.org/officeDocument/2006/relationships/slideLayout" Target="/ppt/slideLayouts/slideLayout3.xml" Id="rId1" /></Relationships>
</file>

<file path=ppt/slides/_rels/slide5.xml.rels>&#65279;<?xml version="1.0" encoding="utf-8"?><Relationships xmlns="http://schemas.openxmlformats.org/package/2006/relationships"><Relationship Type="http://schemas.openxmlformats.org/officeDocument/2006/relationships/image" Target="/ppt/media/image8.png" Id="rId3" /><Relationship Type="http://schemas.openxmlformats.org/officeDocument/2006/relationships/notesSlide" Target="/ppt/notesSlides/notesSlide5.xml" Id="rId2" /><Relationship Type="http://schemas.openxmlformats.org/officeDocument/2006/relationships/slideLayout" Target="/ppt/slideLayouts/slideLayout3.xml" Id="rId1" /></Relationships>
</file>

<file path=ppt/slides/_rels/slide6.xml.rels>&#65279;<?xml version="1.0" encoding="utf-8"?><Relationships xmlns="http://schemas.openxmlformats.org/package/2006/relationships"><Relationship Type="http://schemas.openxmlformats.org/officeDocument/2006/relationships/image" Target="/ppt/media/image8.png" Id="rId3" /><Relationship Type="http://schemas.openxmlformats.org/officeDocument/2006/relationships/notesSlide" Target="/ppt/notesSlides/notesSlide6.xml" Id="rId2" /><Relationship Type="http://schemas.openxmlformats.org/officeDocument/2006/relationships/slideLayout" Target="/ppt/slideLayouts/slideLayout3.xml" Id="rId1" /></Relationships>
</file>

<file path=ppt/slides/_rels/slide7.xml.rels>&#65279;<?xml version="1.0" encoding="utf-8"?><Relationships xmlns="http://schemas.openxmlformats.org/package/2006/relationships"><Relationship Type="http://schemas.openxmlformats.org/officeDocument/2006/relationships/notesSlide" Target="/ppt/notesSlides/notesSlide7.xml" Id="rId2" /><Relationship Type="http://schemas.openxmlformats.org/officeDocument/2006/relationships/slideLayout" Target="/ppt/slideLayouts/slideLayout3.xml" Id="rId1" /></Relationships>
</file>

<file path=ppt/slides/_rels/slide8.xml.rels>&#65279;<?xml version="1.0" encoding="utf-8"?><Relationships xmlns="http://schemas.openxmlformats.org/package/2006/relationships"><Relationship Type="http://schemas.openxmlformats.org/officeDocument/2006/relationships/notesSlide" Target="/ppt/notesSlides/notesSlide8.xml" Id="rId2" /><Relationship Type="http://schemas.openxmlformats.org/officeDocument/2006/relationships/slideLayout" Target="/ppt/slideLayouts/slideLayout3.xml" Id="rId1" /></Relationships>
</file>

<file path=ppt/slides/_rels/slide9.xml.rels>&#65279;<?xml version="1.0" encoding="utf-8"?><Relationships xmlns="http://schemas.openxmlformats.org/package/2006/relationships"><Relationship Type="http://schemas.openxmlformats.org/officeDocument/2006/relationships/notesSlide" Target="/ppt/notesSlides/notesSlide9.xml" Id="rId2" /><Relationship Type="http://schemas.openxmlformats.org/officeDocument/2006/relationships/slideLayout" Target="/ppt/slideLayouts/slideLayout3.xml" Id="rId1"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7171B0-B649-7145-AD15-573647914E46}"/>
              </a:ext>
            </a:extLst>
          </p:cNvPr>
          <p:cNvSpPr>
            <a:spLocks noGrp="1"/>
          </p:cNvSpPr>
          <p:nvPr>
            <p:ph type="body" sz="quarter" idx="12"/>
          </p:nvPr>
        </p:nvSpPr>
        <p:spPr>
          <a:xfrm>
            <a:off x="6832211" y="1704768"/>
            <a:ext cx="4660900" cy="512762"/>
          </a:xfrm>
        </p:spPr>
        <p:txBody>
          <a:bodyPr/>
          <a:lstStyle/>
          <a:p>
            <a:r>
              <a:rPr lang="en-US" sz="3200"/>
              <a:t>Web Community of Practice </a:t>
            </a:r>
          </a:p>
          <a:p>
            <a:endParaRPr lang="en-US" sz="3200"/>
          </a:p>
          <a:p>
            <a:r>
              <a:rPr lang="en-US" sz="3200"/>
              <a:t>Web Governance &amp; Writing for Web</a:t>
            </a:r>
          </a:p>
        </p:txBody>
      </p:sp>
      <p:sp>
        <p:nvSpPr>
          <p:cNvPr id="3" name="Text Placeholder 2">
            <a:extLst>
              <a:ext uri="{FF2B5EF4-FFF2-40B4-BE49-F238E27FC236}">
                <a16:creationId xmlns:a16="http://schemas.microsoft.com/office/drawing/2014/main" id="{C620C477-1C02-2D4A-8EE3-754FD6D05478}"/>
              </a:ext>
            </a:extLst>
          </p:cNvPr>
          <p:cNvSpPr>
            <a:spLocks noGrp="1"/>
          </p:cNvSpPr>
          <p:nvPr>
            <p:ph type="body" sz="quarter" idx="13"/>
          </p:nvPr>
        </p:nvSpPr>
        <p:spPr>
          <a:xfrm>
            <a:off x="6934847" y="4783448"/>
            <a:ext cx="4660900" cy="512762"/>
          </a:xfrm>
        </p:spPr>
        <p:txBody>
          <a:bodyPr/>
          <a:lstStyle/>
          <a:p>
            <a:r>
              <a:rPr lang="en-US"/>
              <a:t>For the KSU Website</a:t>
            </a:r>
          </a:p>
        </p:txBody>
      </p:sp>
    </p:spTree>
    <p:extLst>
      <p:ext uri="{BB962C8B-B14F-4D97-AF65-F5344CB8AC3E}">
        <p14:creationId xmlns:p14="http://schemas.microsoft.com/office/powerpoint/2010/main" val="4095078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218A-0A99-F987-AB8A-996A79ABDFEF}"/>
              </a:ext>
            </a:extLst>
          </p:cNvPr>
          <p:cNvSpPr>
            <a:spLocks noGrp="1"/>
          </p:cNvSpPr>
          <p:nvPr>
            <p:ph type="title"/>
          </p:nvPr>
        </p:nvSpPr>
        <p:spPr/>
        <p:txBody>
          <a:bodyPr/>
          <a:lstStyle/>
          <a:p>
            <a:r>
              <a:rPr lang="en-US"/>
              <a:t>URL Management</a:t>
            </a:r>
          </a:p>
        </p:txBody>
      </p:sp>
      <p:sp>
        <p:nvSpPr>
          <p:cNvPr id="3" name="Content Placeholder 2">
            <a:extLst>
              <a:ext uri="{FF2B5EF4-FFF2-40B4-BE49-F238E27FC236}">
                <a16:creationId xmlns:a16="http://schemas.microsoft.com/office/drawing/2014/main" id="{B2BBF504-C05B-AC73-527D-408264CA4B81}"/>
              </a:ext>
            </a:extLst>
          </p:cNvPr>
          <p:cNvSpPr>
            <a:spLocks noGrp="1"/>
          </p:cNvSpPr>
          <p:nvPr>
            <p:ph sz="quarter" idx="10"/>
          </p:nvPr>
        </p:nvSpPr>
        <p:spPr>
          <a:xfrm>
            <a:off x="733096" y="1258181"/>
            <a:ext cx="10355263" cy="4691063"/>
          </a:xfrm>
        </p:spPr>
        <p:txBody>
          <a:bodyPr lIns="91440" tIns="45720" rIns="91440" bIns="45720" anchor="t"/>
          <a:lstStyle/>
          <a:p>
            <a:pPr lvl="0"/>
            <a:r>
              <a:rPr lang="en-US" sz="3200">
                <a:latin typeface="Calibri"/>
                <a:ea typeface="Calibri"/>
                <a:cs typeface="Calibri"/>
              </a:rPr>
              <a:t>Requests</a:t>
            </a:r>
            <a:endParaRPr lang="en-US"/>
          </a:p>
          <a:p>
            <a:pPr lvl="1"/>
            <a:r>
              <a:rPr lang="en-US" b="1">
                <a:latin typeface="Calibri"/>
                <a:ea typeface="Calibri"/>
                <a:cs typeface="Calibri"/>
              </a:rPr>
              <a:t>Subdomains – </a:t>
            </a:r>
            <a:r>
              <a:rPr lang="en-US">
                <a:latin typeface="Calibri"/>
                <a:ea typeface="Calibri"/>
                <a:cs typeface="Calibri"/>
              </a:rPr>
              <a:t>Reserved for specific uses and no longer for vanity purposes</a:t>
            </a:r>
          </a:p>
          <a:p>
            <a:pPr lvl="1"/>
            <a:r>
              <a:rPr lang="en-US" b="1">
                <a:latin typeface="Calibri"/>
                <a:ea typeface="Calibri"/>
                <a:cs typeface="Calibri"/>
              </a:rPr>
              <a:t>Short URLs </a:t>
            </a:r>
            <a:r>
              <a:rPr lang="en-US">
                <a:latin typeface="Calibri"/>
                <a:ea typeface="Calibri"/>
                <a:cs typeface="Calibri"/>
              </a:rPr>
              <a:t>- Submit a ticket through ServiceNow or email </a:t>
            </a:r>
            <a:r>
              <a:rPr lang="en-US" u="sng">
                <a:latin typeface="Calibri"/>
                <a:ea typeface="Calibri"/>
                <a:cs typeface="Calibri"/>
                <a:hlinkClick r:id="rId3"/>
              </a:rPr>
              <a:t>service@kennesaw.edu</a:t>
            </a:r>
            <a:r>
              <a:rPr lang="en-US">
                <a:latin typeface="Calibri"/>
                <a:ea typeface="Calibri"/>
                <a:cs typeface="Calibri"/>
              </a:rPr>
              <a:t>. The URL structure is </a:t>
            </a:r>
            <a:r>
              <a:rPr lang="en-US" err="1">
                <a:latin typeface="Calibri"/>
                <a:ea typeface="Calibri"/>
                <a:cs typeface="Calibri"/>
              </a:rPr>
              <a:t>go.kennesaw.edu</a:t>
            </a:r>
            <a:r>
              <a:rPr lang="en-US">
                <a:latin typeface="Calibri"/>
                <a:ea typeface="Calibri"/>
                <a:cs typeface="Calibri"/>
              </a:rPr>
              <a:t>/your-name/</a:t>
            </a:r>
          </a:p>
          <a:p>
            <a:pPr marL="0" indent="0">
              <a:buNone/>
            </a:pPr>
            <a:endParaRPr lang="en-US" sz="1800"/>
          </a:p>
          <a:p>
            <a:r>
              <a:rPr lang="en-US" sz="3200">
                <a:latin typeface="Calibri"/>
                <a:ea typeface="Calibri"/>
                <a:cs typeface="Calibri"/>
              </a:rPr>
              <a:t>URL Structure – Best practices</a:t>
            </a:r>
          </a:p>
          <a:p>
            <a:pPr marL="971550" lvl="1" indent="-514350">
              <a:buFont typeface="+mj-lt"/>
              <a:buAutoNum type="arabicPeriod"/>
            </a:pPr>
            <a:r>
              <a:rPr lang="en-US">
                <a:latin typeface="Calibri"/>
                <a:ea typeface="Calibri"/>
                <a:cs typeface="Calibri"/>
              </a:rPr>
              <a:t>Keep it short, simple and readable</a:t>
            </a:r>
          </a:p>
          <a:p>
            <a:pPr marL="971550" lvl="1" indent="-514350">
              <a:buFont typeface="+mj-lt"/>
              <a:buAutoNum type="arabicPeriod"/>
            </a:pPr>
            <a:r>
              <a:rPr lang="en-US">
                <a:latin typeface="Calibri"/>
                <a:ea typeface="Calibri"/>
                <a:cs typeface="Calibri"/>
              </a:rPr>
              <a:t>Use hyphens to separate words</a:t>
            </a:r>
          </a:p>
          <a:p>
            <a:pPr marL="971550" lvl="1" indent="-514350">
              <a:buFont typeface="+mj-lt"/>
              <a:buAutoNum type="arabicPeriod"/>
            </a:pPr>
            <a:r>
              <a:rPr lang="en-US">
                <a:latin typeface="Calibri"/>
                <a:ea typeface="Calibri"/>
                <a:cs typeface="Calibri"/>
              </a:rPr>
              <a:t>Include relevant keywords</a:t>
            </a:r>
          </a:p>
          <a:p>
            <a:pPr marL="971550" lvl="1" indent="-514350">
              <a:buFont typeface="+mj-lt"/>
              <a:buAutoNum type="arabicPeriod"/>
            </a:pPr>
            <a:r>
              <a:rPr lang="en-US">
                <a:latin typeface="Calibri"/>
                <a:ea typeface="Calibri"/>
                <a:cs typeface="Calibri"/>
              </a:rPr>
              <a:t>Avoid unnecessary words, numbers and special characters</a:t>
            </a:r>
          </a:p>
          <a:p>
            <a:pPr marL="971550" lvl="1" indent="-514350">
              <a:buFont typeface="+mj-lt"/>
              <a:buAutoNum type="arabicPeriod"/>
            </a:pPr>
            <a:r>
              <a:rPr lang="en-US">
                <a:latin typeface="Calibri"/>
                <a:ea typeface="Calibri"/>
                <a:cs typeface="Calibri"/>
              </a:rPr>
              <a:t>Follow governance rules for approvals</a:t>
            </a:r>
          </a:p>
        </p:txBody>
      </p:sp>
    </p:spTree>
    <p:extLst>
      <p:ext uri="{BB962C8B-B14F-4D97-AF65-F5344CB8AC3E}">
        <p14:creationId xmlns:p14="http://schemas.microsoft.com/office/powerpoint/2010/main" val="1975030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E2FF-E23C-9080-B9CD-CD74896CB28E}"/>
              </a:ext>
            </a:extLst>
          </p:cNvPr>
          <p:cNvSpPr>
            <a:spLocks noGrp="1"/>
          </p:cNvSpPr>
          <p:nvPr>
            <p:ph type="title"/>
          </p:nvPr>
        </p:nvSpPr>
        <p:spPr/>
        <p:txBody>
          <a:bodyPr/>
          <a:lstStyle/>
          <a:p>
            <a:r>
              <a:rPr lang="en-US"/>
              <a:t>New Web Section </a:t>
            </a:r>
          </a:p>
        </p:txBody>
      </p:sp>
      <p:sp>
        <p:nvSpPr>
          <p:cNvPr id="3" name="Content Placeholder 2">
            <a:extLst>
              <a:ext uri="{FF2B5EF4-FFF2-40B4-BE49-F238E27FC236}">
                <a16:creationId xmlns:a16="http://schemas.microsoft.com/office/drawing/2014/main" id="{93767A22-5DA2-84D0-F8BE-CF807236B8FA}"/>
              </a:ext>
            </a:extLst>
          </p:cNvPr>
          <p:cNvSpPr>
            <a:spLocks noGrp="1"/>
          </p:cNvSpPr>
          <p:nvPr>
            <p:ph sz="quarter" idx="10"/>
          </p:nvPr>
        </p:nvSpPr>
        <p:spPr>
          <a:xfrm>
            <a:off x="733096" y="1215402"/>
            <a:ext cx="10912057" cy="3752850"/>
          </a:xfrm>
        </p:spPr>
        <p:txBody>
          <a:bodyPr lIns="91440" tIns="45720" rIns="91440" bIns="45720" anchor="t"/>
          <a:lstStyle/>
          <a:p>
            <a:r>
              <a:rPr lang="en-US" sz="2400">
                <a:latin typeface="Avenir Medium"/>
              </a:rPr>
              <a:t>Strategic Communications &amp; Marketing Web Team</a:t>
            </a:r>
          </a:p>
          <a:p>
            <a:pPr lvl="1">
              <a:buFont typeface="Wingdings" panose="05000000000000000000" pitchFamily="2" charset="2"/>
              <a:buChar char="ü"/>
            </a:pPr>
            <a:r>
              <a:rPr lang="en-US">
                <a:latin typeface="Avenir"/>
                <a:hlinkClick r:id="rId3"/>
              </a:rPr>
              <a:t> https://campus.kennesaw.edu/offices-services/stratcomm/web-team/index.php</a:t>
            </a:r>
            <a:r>
              <a:rPr lang="en-US">
                <a:latin typeface="Avenir"/>
              </a:rPr>
              <a:t> </a:t>
            </a:r>
            <a:br>
              <a:rPr lang="en-US" sz="2800">
                <a:latin typeface="Avenir"/>
              </a:rPr>
            </a:br>
            <a:br>
              <a:rPr lang="en-US" sz="2800"/>
            </a:br>
            <a:endParaRPr lang="en-US" sz="2800"/>
          </a:p>
        </p:txBody>
      </p:sp>
      <p:sp>
        <p:nvSpPr>
          <p:cNvPr id="5" name="TextBox 4">
            <a:extLst>
              <a:ext uri="{FF2B5EF4-FFF2-40B4-BE49-F238E27FC236}">
                <a16:creationId xmlns:a16="http://schemas.microsoft.com/office/drawing/2014/main" id="{7E0C118B-6E47-44C4-B5B0-132F03C2BD11}"/>
              </a:ext>
            </a:extLst>
          </p:cNvPr>
          <p:cNvSpPr txBox="1"/>
          <p:nvPr/>
        </p:nvSpPr>
        <p:spPr>
          <a:xfrm>
            <a:off x="2669472" y="5765855"/>
            <a:ext cx="8579224" cy="523220"/>
          </a:xfrm>
          <a:prstGeom prst="rect">
            <a:avLst/>
          </a:prstGeom>
          <a:noFill/>
        </p:spPr>
        <p:txBody>
          <a:bodyPr wrap="square" rtlCol="0">
            <a:spAutoFit/>
          </a:bodyPr>
          <a:lstStyle/>
          <a:p>
            <a:r>
              <a:rPr lang="en-US" sz="2800"/>
              <a:t>One Web. Many hands. Shared governance.</a:t>
            </a:r>
          </a:p>
        </p:txBody>
      </p:sp>
      <p:pic>
        <p:nvPicPr>
          <p:cNvPr id="7" name="Picture 6">
            <a:extLst>
              <a:ext uri="{FF2B5EF4-FFF2-40B4-BE49-F238E27FC236}">
                <a16:creationId xmlns:a16="http://schemas.microsoft.com/office/drawing/2014/main" id="{78465981-1281-40C5-681E-F8CE90705EF6}"/>
              </a:ext>
            </a:extLst>
          </p:cNvPr>
          <p:cNvPicPr>
            <a:picLocks noChangeAspect="1"/>
          </p:cNvPicPr>
          <p:nvPr/>
        </p:nvPicPr>
        <p:blipFill>
          <a:blip r:embed="rId4"/>
          <a:stretch>
            <a:fillRect/>
          </a:stretch>
        </p:blipFill>
        <p:spPr>
          <a:xfrm>
            <a:off x="4758767" y="2544412"/>
            <a:ext cx="5335252" cy="3130252"/>
          </a:xfrm>
          <a:prstGeom prst="rect">
            <a:avLst/>
          </a:prstGeom>
        </p:spPr>
      </p:pic>
      <p:pic>
        <p:nvPicPr>
          <p:cNvPr id="6" name="Picture 5">
            <a:extLst>
              <a:ext uri="{FF2B5EF4-FFF2-40B4-BE49-F238E27FC236}">
                <a16:creationId xmlns:a16="http://schemas.microsoft.com/office/drawing/2014/main" id="{C3C50CA3-4C80-8F09-1DA6-E12D691804A0}"/>
              </a:ext>
            </a:extLst>
          </p:cNvPr>
          <p:cNvPicPr>
            <a:picLocks noChangeAspect="1"/>
          </p:cNvPicPr>
          <p:nvPr/>
        </p:nvPicPr>
        <p:blipFill>
          <a:blip r:embed="rId5"/>
          <a:stretch>
            <a:fillRect/>
          </a:stretch>
        </p:blipFill>
        <p:spPr>
          <a:xfrm>
            <a:off x="2359973" y="2932313"/>
            <a:ext cx="1866900" cy="2425700"/>
          </a:xfrm>
          <a:prstGeom prst="rect">
            <a:avLst/>
          </a:prstGeom>
        </p:spPr>
      </p:pic>
    </p:spTree>
    <p:extLst>
      <p:ext uri="{BB962C8B-B14F-4D97-AF65-F5344CB8AC3E}">
        <p14:creationId xmlns:p14="http://schemas.microsoft.com/office/powerpoint/2010/main" val="1546764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21328-FF79-CBF1-5F03-46675964949A}"/>
              </a:ext>
            </a:extLst>
          </p:cNvPr>
          <p:cNvSpPr>
            <a:spLocks noGrp="1"/>
          </p:cNvSpPr>
          <p:nvPr>
            <p:ph type="title"/>
          </p:nvPr>
        </p:nvSpPr>
        <p:spPr/>
        <p:txBody>
          <a:bodyPr/>
          <a:lstStyle/>
          <a:p>
            <a:r>
              <a:rPr lang="en-US"/>
              <a:t>Search Tool - </a:t>
            </a:r>
            <a:r>
              <a:rPr lang="en-US" err="1"/>
              <a:t>Cludo</a:t>
            </a:r>
            <a:endParaRPr lang="en-US"/>
          </a:p>
        </p:txBody>
      </p:sp>
      <p:sp>
        <p:nvSpPr>
          <p:cNvPr id="3" name="Content Placeholder 2">
            <a:extLst>
              <a:ext uri="{FF2B5EF4-FFF2-40B4-BE49-F238E27FC236}">
                <a16:creationId xmlns:a16="http://schemas.microsoft.com/office/drawing/2014/main" id="{438D3922-2E22-DA90-E4E0-2836E21E00B7}"/>
              </a:ext>
            </a:extLst>
          </p:cNvPr>
          <p:cNvSpPr>
            <a:spLocks noGrp="1"/>
          </p:cNvSpPr>
          <p:nvPr>
            <p:ph sz="quarter" idx="10"/>
          </p:nvPr>
        </p:nvSpPr>
        <p:spPr>
          <a:xfrm>
            <a:off x="733096" y="1101019"/>
            <a:ext cx="10355263" cy="3752850"/>
          </a:xfrm>
        </p:spPr>
        <p:txBody>
          <a:bodyPr lIns="91440" tIns="45720" rIns="91440" bIns="45720" anchor="t"/>
          <a:lstStyle/>
          <a:p>
            <a:r>
              <a:rPr lang="en-US">
                <a:latin typeface="Calibri"/>
                <a:ea typeface="Calibri"/>
                <a:cs typeface="Calibri"/>
              </a:rPr>
              <a:t>Tool Management</a:t>
            </a:r>
          </a:p>
          <a:p>
            <a:r>
              <a:rPr lang="en-US">
                <a:latin typeface="Calibri"/>
                <a:ea typeface="Calibri"/>
                <a:cs typeface="Calibri"/>
              </a:rPr>
              <a:t>Request Unit POCs</a:t>
            </a:r>
          </a:p>
          <a:p>
            <a:pPr lvl="1">
              <a:buFont typeface="Wingdings" panose="05000000000000000000" pitchFamily="2" charset="2"/>
              <a:buChar char="ü"/>
            </a:pPr>
            <a:r>
              <a:rPr lang="en-US">
                <a:latin typeface="Calibri"/>
                <a:ea typeface="Calibri"/>
                <a:cs typeface="Calibri"/>
              </a:rPr>
              <a:t> Submit and approve ticket requests for your unit</a:t>
            </a:r>
          </a:p>
          <a:p>
            <a:pPr lvl="1">
              <a:buFont typeface="Wingdings" panose="05000000000000000000" pitchFamily="2" charset="2"/>
              <a:buChar char="ü"/>
            </a:pPr>
            <a:r>
              <a:rPr lang="en-US">
                <a:latin typeface="Calibri"/>
                <a:ea typeface="Calibri"/>
                <a:cs typeface="Calibri"/>
              </a:rPr>
              <a:t> Authority to request search result boosting</a:t>
            </a:r>
          </a:p>
          <a:p>
            <a:pPr lvl="1">
              <a:buFont typeface="Wingdings" panose="05000000000000000000" pitchFamily="2" charset="2"/>
              <a:buChar char="ü"/>
            </a:pPr>
            <a:r>
              <a:rPr lang="en-US">
                <a:latin typeface="Calibri"/>
                <a:ea typeface="Calibri"/>
                <a:cs typeface="Calibri"/>
              </a:rPr>
              <a:t> Suggest synonyms </a:t>
            </a:r>
          </a:p>
          <a:p>
            <a:pPr lvl="1">
              <a:buFont typeface="Wingdings" panose="05000000000000000000" pitchFamily="2" charset="2"/>
              <a:buChar char="ü"/>
            </a:pPr>
            <a:r>
              <a:rPr lang="en-US">
                <a:latin typeface="Calibri"/>
                <a:ea typeface="Calibri"/>
                <a:cs typeface="Calibri"/>
              </a:rPr>
              <a:t> Suggest top 3 rankings for your unit/topic </a:t>
            </a:r>
          </a:p>
          <a:p>
            <a:pPr lvl="1">
              <a:buFont typeface="Wingdings" panose="05000000000000000000" pitchFamily="2" charset="2"/>
              <a:buChar char="ü"/>
            </a:pPr>
            <a:r>
              <a:rPr lang="en-US">
                <a:latin typeface="Calibri"/>
                <a:ea typeface="Calibri"/>
                <a:cs typeface="Calibri"/>
              </a:rPr>
              <a:t> Attend meetings 4 times a year</a:t>
            </a:r>
          </a:p>
          <a:p>
            <a:pPr lvl="1">
              <a:buFont typeface="Wingdings" panose="05000000000000000000" pitchFamily="2" charset="2"/>
              <a:buChar char="ü"/>
            </a:pPr>
            <a:r>
              <a:rPr lang="en-US">
                <a:latin typeface="Calibri"/>
                <a:ea typeface="Calibri"/>
                <a:cs typeface="Calibri"/>
              </a:rPr>
              <a:t> Reply to </a:t>
            </a:r>
            <a:r>
              <a:rPr lang="en-US" err="1">
                <a:latin typeface="Calibri"/>
                <a:ea typeface="Calibri"/>
                <a:cs typeface="Calibri"/>
              </a:rPr>
              <a:t>StratComm</a:t>
            </a:r>
            <a:r>
              <a:rPr lang="en-US">
                <a:latin typeface="Calibri"/>
                <a:ea typeface="Calibri"/>
                <a:cs typeface="Calibri"/>
              </a:rPr>
              <a:t> inquiries</a:t>
            </a:r>
          </a:p>
          <a:p>
            <a:pPr lvl="1">
              <a:buFont typeface="Wingdings" panose="05000000000000000000" pitchFamily="2" charset="2"/>
              <a:buChar char="ü"/>
            </a:pPr>
            <a:r>
              <a:rPr lang="en-US">
                <a:latin typeface="Calibri"/>
                <a:ea typeface="Calibri"/>
                <a:cs typeface="Calibri"/>
              </a:rPr>
              <a:t> more….</a:t>
            </a:r>
          </a:p>
          <a:p>
            <a:r>
              <a:rPr lang="en-US">
                <a:latin typeface="Calibri"/>
                <a:ea typeface="Calibri"/>
                <a:cs typeface="Calibri"/>
              </a:rPr>
              <a:t>Send POC contact information to Josie Carter </a:t>
            </a:r>
            <a:r>
              <a:rPr lang="en-US">
                <a:latin typeface="Calibri"/>
                <a:ea typeface="Calibri"/>
                <a:cs typeface="Calibri"/>
                <a:hlinkClick r:id="rId3"/>
              </a:rPr>
              <a:t>jcart104@kennesaw.edu</a:t>
            </a:r>
            <a:endParaRPr lang="en-US">
              <a:latin typeface="Calibri"/>
              <a:ea typeface="Calibri"/>
              <a:cs typeface="Calibri"/>
            </a:endParaRPr>
          </a:p>
          <a:p>
            <a:pPr marL="0" indent="0">
              <a:buNone/>
            </a:pPr>
            <a:endParaRPr lang="en-US">
              <a:ea typeface="Calibri"/>
              <a:cs typeface="Calibri"/>
            </a:endParaRPr>
          </a:p>
          <a:p>
            <a:endParaRPr lang="en-US"/>
          </a:p>
        </p:txBody>
      </p:sp>
    </p:spTree>
    <p:extLst>
      <p:ext uri="{BB962C8B-B14F-4D97-AF65-F5344CB8AC3E}">
        <p14:creationId xmlns:p14="http://schemas.microsoft.com/office/powerpoint/2010/main" val="4228251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6C293-3935-6B0B-95FD-1161F90D8C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5A70CF-AF6D-4133-0F5A-974C85C1D5D0}"/>
              </a:ext>
            </a:extLst>
          </p:cNvPr>
          <p:cNvSpPr>
            <a:spLocks noGrp="1"/>
          </p:cNvSpPr>
          <p:nvPr>
            <p:ph type="body" sz="quarter" idx="10"/>
          </p:nvPr>
        </p:nvSpPr>
        <p:spPr/>
        <p:txBody>
          <a:bodyPr lIns="91440" tIns="45720" rIns="91440" bIns="45720" anchor="t"/>
          <a:lstStyle/>
          <a:p>
            <a:r>
              <a:rPr lang="en-US">
                <a:latin typeface="+mn-lt"/>
                <a:ea typeface="Calibri"/>
                <a:cs typeface="Arial"/>
              </a:rPr>
              <a:t>Writing for Web </a:t>
            </a:r>
            <a:endParaRPr lang="en-US"/>
          </a:p>
        </p:txBody>
      </p:sp>
      <p:sp>
        <p:nvSpPr>
          <p:cNvPr id="3" name="Text Placeholder 2">
            <a:extLst>
              <a:ext uri="{FF2B5EF4-FFF2-40B4-BE49-F238E27FC236}">
                <a16:creationId xmlns:a16="http://schemas.microsoft.com/office/drawing/2014/main" id="{883662A3-9E9E-62F9-3E15-085BDDF3AB8C}"/>
              </a:ext>
            </a:extLst>
          </p:cNvPr>
          <p:cNvSpPr>
            <a:spLocks noGrp="1"/>
          </p:cNvSpPr>
          <p:nvPr>
            <p:ph type="body" sz="quarter" idx="12"/>
          </p:nvPr>
        </p:nvSpPr>
        <p:spPr>
          <a:xfrm>
            <a:off x="6863322" y="1259917"/>
            <a:ext cx="4704334" cy="4546523"/>
          </a:xfrm>
        </p:spPr>
        <p:txBody>
          <a:bodyPr lIns="91440" tIns="45720" rIns="91440" bIns="45720" anchor="t"/>
          <a:lstStyle/>
          <a:p>
            <a:pPr algn="ctr">
              <a:lnSpc>
                <a:spcPct val="100000"/>
              </a:lnSpc>
              <a:spcAft>
                <a:spcPts val="300"/>
              </a:spcAft>
            </a:pPr>
            <a:r>
              <a:rPr lang="en-US" sz="1600">
                <a:latin typeface="Arial"/>
                <a:cs typeface="Arial"/>
              </a:rPr>
              <a:t>Audience &amp; Purpose</a:t>
            </a:r>
          </a:p>
          <a:p>
            <a:pPr algn="ctr">
              <a:lnSpc>
                <a:spcPct val="100000"/>
              </a:lnSpc>
              <a:spcAft>
                <a:spcPts val="300"/>
              </a:spcAft>
            </a:pPr>
            <a:r>
              <a:rPr lang="en-US" sz="1600">
                <a:latin typeface="Arial"/>
                <a:cs typeface="Arial"/>
              </a:rPr>
              <a:t>Structure &amp; Organization</a:t>
            </a:r>
          </a:p>
          <a:p>
            <a:pPr algn="ctr">
              <a:lnSpc>
                <a:spcPct val="100000"/>
              </a:lnSpc>
              <a:spcAft>
                <a:spcPts val="300"/>
              </a:spcAft>
            </a:pPr>
            <a:r>
              <a:rPr lang="en-US" sz="1600">
                <a:latin typeface="Arial"/>
                <a:cs typeface="Arial"/>
              </a:rPr>
              <a:t>Clarity &amp; Readability</a:t>
            </a:r>
          </a:p>
          <a:p>
            <a:pPr algn="ctr">
              <a:lnSpc>
                <a:spcPct val="100000"/>
              </a:lnSpc>
              <a:spcAft>
                <a:spcPts val="300"/>
              </a:spcAft>
            </a:pPr>
            <a:r>
              <a:rPr lang="en-US" sz="1600">
                <a:latin typeface="Arial"/>
                <a:cs typeface="Arial"/>
              </a:rPr>
              <a:t>Accessibility</a:t>
            </a:r>
          </a:p>
          <a:p>
            <a:pPr algn="ctr">
              <a:lnSpc>
                <a:spcPct val="100000"/>
              </a:lnSpc>
              <a:spcAft>
                <a:spcPts val="300"/>
              </a:spcAft>
            </a:pPr>
            <a:r>
              <a:rPr lang="en-US" sz="1600">
                <a:latin typeface="Arial"/>
                <a:cs typeface="Arial"/>
              </a:rPr>
              <a:t>SEO&amp; Findability </a:t>
            </a:r>
          </a:p>
          <a:p>
            <a:pPr algn="ctr">
              <a:lnSpc>
                <a:spcPct val="100000"/>
              </a:lnSpc>
              <a:spcAft>
                <a:spcPts val="300"/>
              </a:spcAft>
            </a:pPr>
            <a:r>
              <a:rPr lang="en-US" sz="1600">
                <a:latin typeface="Arial"/>
                <a:cs typeface="Arial"/>
              </a:rPr>
              <a:t>Content Formatting</a:t>
            </a:r>
          </a:p>
          <a:p>
            <a:pPr algn="ctr">
              <a:lnSpc>
                <a:spcPct val="100000"/>
              </a:lnSpc>
              <a:spcAft>
                <a:spcPts val="300"/>
              </a:spcAft>
            </a:pPr>
            <a:r>
              <a:rPr lang="en-US" sz="1600">
                <a:latin typeface="Arial"/>
                <a:cs typeface="Arial"/>
              </a:rPr>
              <a:t>Credibility &amp; Trust</a:t>
            </a:r>
          </a:p>
          <a:p>
            <a:pPr algn="ctr">
              <a:lnSpc>
                <a:spcPct val="100000"/>
              </a:lnSpc>
              <a:spcAft>
                <a:spcPts val="300"/>
              </a:spcAft>
            </a:pPr>
            <a:r>
              <a:rPr lang="en-US" sz="1600">
                <a:latin typeface="Arial"/>
                <a:cs typeface="Arial"/>
              </a:rPr>
              <a:t>Calls to Action</a:t>
            </a:r>
          </a:p>
          <a:p>
            <a:pPr algn="ctr">
              <a:lnSpc>
                <a:spcPct val="100000"/>
              </a:lnSpc>
              <a:spcAft>
                <a:spcPts val="300"/>
              </a:spcAft>
            </a:pPr>
            <a:r>
              <a:rPr lang="en-US" sz="1600">
                <a:latin typeface="Arial"/>
                <a:cs typeface="Arial"/>
              </a:rPr>
              <a:t>Analytics &amp; Continuous Improvement </a:t>
            </a:r>
          </a:p>
        </p:txBody>
      </p:sp>
    </p:spTree>
    <p:extLst>
      <p:ext uri="{BB962C8B-B14F-4D97-AF65-F5344CB8AC3E}">
        <p14:creationId xmlns:p14="http://schemas.microsoft.com/office/powerpoint/2010/main" val="3623993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99A60-0A59-FCCC-FA3D-5D89AC19BB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BBC41-7C83-3968-1FF6-8BB115A8B654}"/>
              </a:ext>
            </a:extLst>
          </p:cNvPr>
          <p:cNvSpPr>
            <a:spLocks noGrp="1"/>
          </p:cNvSpPr>
          <p:nvPr>
            <p:ph type="title"/>
          </p:nvPr>
        </p:nvSpPr>
        <p:spPr/>
        <p:txBody>
          <a:bodyPr lIns="91440" tIns="45720" rIns="91440" bIns="45720" anchor="t"/>
          <a:lstStyle/>
          <a:p>
            <a:r>
              <a:rPr lang="en-US">
                <a:latin typeface="Arial"/>
                <a:cs typeface="Arial"/>
              </a:rPr>
              <a:t>Audience &amp; Purpose</a:t>
            </a:r>
            <a:endParaRPr lang="en-US"/>
          </a:p>
        </p:txBody>
      </p:sp>
      <p:sp>
        <p:nvSpPr>
          <p:cNvPr id="3" name="Content Placeholder 2">
            <a:extLst>
              <a:ext uri="{FF2B5EF4-FFF2-40B4-BE49-F238E27FC236}">
                <a16:creationId xmlns:a16="http://schemas.microsoft.com/office/drawing/2014/main" id="{82753461-C16A-74BE-4409-7EF238A59775}"/>
              </a:ext>
            </a:extLst>
          </p:cNvPr>
          <p:cNvSpPr>
            <a:spLocks noGrp="1"/>
          </p:cNvSpPr>
          <p:nvPr>
            <p:ph sz="quarter" idx="10"/>
          </p:nvPr>
        </p:nvSpPr>
        <p:spPr>
          <a:xfrm>
            <a:off x="1110921" y="1322603"/>
            <a:ext cx="10137775" cy="3752850"/>
          </a:xfrm>
        </p:spPr>
        <p:txBody>
          <a:bodyPr lIns="91440" tIns="45720" rIns="91440" bIns="45720" anchor="t"/>
          <a:lstStyle/>
          <a:p>
            <a:r>
              <a:rPr lang="en-US" sz="2400">
                <a:latin typeface="Avenir Medium"/>
              </a:rPr>
              <a:t>Identify Your Audience</a:t>
            </a:r>
          </a:p>
          <a:p>
            <a:pPr lvl="1">
              <a:buFont typeface="Courier New" panose="020B0604020202020204" pitchFamily="34" charset="0"/>
              <a:buChar char="o"/>
            </a:pPr>
            <a:r>
              <a:rPr lang="en-US" sz="2000">
                <a:latin typeface="Avenir Medium"/>
              </a:rPr>
              <a:t>Create personas or consider your primary vs. secondary users</a:t>
            </a:r>
          </a:p>
          <a:p>
            <a:r>
              <a:rPr lang="en-US" sz="2400">
                <a:latin typeface="Avenir Medium"/>
              </a:rPr>
              <a:t>Define Your Action</a:t>
            </a:r>
          </a:p>
          <a:p>
            <a:pPr lvl="1">
              <a:buFont typeface="Courier New" panose="020B0604020202020204" pitchFamily="34" charset="0"/>
              <a:buChar char="o"/>
            </a:pPr>
            <a:r>
              <a:rPr lang="en-US" sz="2000">
                <a:latin typeface="Avenir Medium"/>
              </a:rPr>
              <a:t>Clarify what the user should do—submit a form, engage with an event, etc.</a:t>
            </a:r>
          </a:p>
          <a:p>
            <a:r>
              <a:rPr lang="en-US" sz="2400">
                <a:latin typeface="Avenir Medium"/>
              </a:rPr>
              <a:t>Tone &amp; Voice</a:t>
            </a:r>
          </a:p>
          <a:p>
            <a:pPr lvl="1">
              <a:buFont typeface="Courier New" panose="020B0604020202020204" pitchFamily="34" charset="0"/>
              <a:buChar char="o"/>
            </a:pPr>
            <a:r>
              <a:rPr lang="en-US" sz="2000">
                <a:latin typeface="Avenir Medium"/>
              </a:rPr>
              <a:t>Match KSU brand and audience expectations; friendly but professional</a:t>
            </a:r>
          </a:p>
        </p:txBody>
      </p:sp>
      <p:sp>
        <p:nvSpPr>
          <p:cNvPr id="5" name="TextBox 4">
            <a:extLst>
              <a:ext uri="{FF2B5EF4-FFF2-40B4-BE49-F238E27FC236}">
                <a16:creationId xmlns:a16="http://schemas.microsoft.com/office/drawing/2014/main" id="{BC90B88E-1C58-CEEA-B055-0CA33E03E2F6}"/>
              </a:ext>
            </a:extLst>
          </p:cNvPr>
          <p:cNvSpPr txBox="1"/>
          <p:nvPr/>
        </p:nvSpPr>
        <p:spPr>
          <a:xfrm>
            <a:off x="733096" y="4302161"/>
            <a:ext cx="10347983" cy="1522981"/>
          </a:xfrm>
          <a:prstGeom prst="rect">
            <a:avLst/>
          </a:prstGeom>
          <a:solidFill>
            <a:schemeClr val="accent4">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400" b="1">
                <a:latin typeface="Avenir Medium"/>
              </a:rPr>
              <a:t>Helpful Tip</a:t>
            </a:r>
            <a:endParaRPr lang="en-US" sz="2400" b="1"/>
          </a:p>
          <a:p>
            <a:pPr lvl="2">
              <a:lnSpc>
                <a:spcPct val="90000"/>
              </a:lnSpc>
              <a:spcBef>
                <a:spcPts val="500"/>
              </a:spcBef>
            </a:pPr>
            <a:r>
              <a:rPr lang="en-US" sz="2400">
                <a:latin typeface="Avenir Medium"/>
              </a:rPr>
              <a:t>Ask yourself: "Would a new user immediately understand what to do on this page given the content I've created and the actions I've provided?"</a:t>
            </a:r>
          </a:p>
          <a:p>
            <a:pPr algn="l"/>
            <a:endParaRPr lang="en-US" sz="2400">
              <a:ea typeface="Calibri"/>
              <a:cs typeface="Calibri"/>
            </a:endParaRPr>
          </a:p>
        </p:txBody>
      </p:sp>
      <p:pic>
        <p:nvPicPr>
          <p:cNvPr id="8" name="Graphic 7">
            <a:extLst>
              <a:ext uri="{FF2B5EF4-FFF2-40B4-BE49-F238E27FC236}">
                <a16:creationId xmlns:a16="http://schemas.microsoft.com/office/drawing/2014/main" id="{BB941330-660C-5ED2-754B-C444A18526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414" y="4672681"/>
            <a:ext cx="766756" cy="779850"/>
          </a:xfrm>
          <a:prstGeom prst="rect">
            <a:avLst/>
          </a:prstGeom>
        </p:spPr>
      </p:pic>
    </p:spTree>
    <p:extLst>
      <p:ext uri="{BB962C8B-B14F-4D97-AF65-F5344CB8AC3E}">
        <p14:creationId xmlns:p14="http://schemas.microsoft.com/office/powerpoint/2010/main" val="4229591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CF580-A9B8-9BF5-43C5-A046A76A04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F2F5E7-6693-6D22-E737-B460601B5026}"/>
              </a:ext>
            </a:extLst>
          </p:cNvPr>
          <p:cNvSpPr>
            <a:spLocks noGrp="1"/>
          </p:cNvSpPr>
          <p:nvPr>
            <p:ph type="title"/>
          </p:nvPr>
        </p:nvSpPr>
        <p:spPr/>
        <p:txBody>
          <a:bodyPr lIns="91440" tIns="45720" rIns="91440" bIns="45720" anchor="t"/>
          <a:lstStyle/>
          <a:p>
            <a:r>
              <a:rPr lang="en-US">
                <a:latin typeface="Arial"/>
                <a:cs typeface="Arial"/>
              </a:rPr>
              <a:t>Structure &amp; Organization</a:t>
            </a:r>
            <a:endParaRPr lang="en-US"/>
          </a:p>
        </p:txBody>
      </p:sp>
      <p:sp>
        <p:nvSpPr>
          <p:cNvPr id="3" name="Content Placeholder 2">
            <a:extLst>
              <a:ext uri="{FF2B5EF4-FFF2-40B4-BE49-F238E27FC236}">
                <a16:creationId xmlns:a16="http://schemas.microsoft.com/office/drawing/2014/main" id="{BC536C2A-2927-ABCB-19A0-F694400E88DC}"/>
              </a:ext>
            </a:extLst>
          </p:cNvPr>
          <p:cNvSpPr>
            <a:spLocks noGrp="1"/>
          </p:cNvSpPr>
          <p:nvPr>
            <p:ph sz="quarter" idx="10"/>
          </p:nvPr>
        </p:nvSpPr>
        <p:spPr>
          <a:xfrm>
            <a:off x="733096" y="1239854"/>
            <a:ext cx="10725150" cy="2201391"/>
          </a:xfrm>
        </p:spPr>
        <p:txBody>
          <a:bodyPr lIns="91440" tIns="45720" rIns="91440" bIns="45720" anchor="t"/>
          <a:lstStyle/>
          <a:p>
            <a:r>
              <a:rPr lang="en-US" sz="2400">
                <a:latin typeface="Avenir Medium"/>
              </a:rPr>
              <a:t>Follow Heading Hierarchy</a:t>
            </a:r>
            <a:endParaRPr lang="en-US" sz="2400"/>
          </a:p>
          <a:p>
            <a:pPr lvl="1">
              <a:buFont typeface="Courier New" panose="020B0604020202020204" pitchFamily="34" charset="0"/>
              <a:buChar char="o"/>
            </a:pPr>
            <a:r>
              <a:rPr lang="en-US">
                <a:latin typeface="Avenir Medium"/>
              </a:rPr>
              <a:t>Use headings to group content together. H1—H2—H3...</a:t>
            </a:r>
          </a:p>
          <a:p>
            <a:pPr lvl="1">
              <a:buFont typeface="Courier New" panose="020B0604020202020204" pitchFamily="34" charset="0"/>
              <a:buChar char="o"/>
            </a:pPr>
            <a:r>
              <a:rPr lang="en-US">
                <a:latin typeface="Avenir Medium"/>
              </a:rPr>
              <a:t>Headings Audit</a:t>
            </a:r>
          </a:p>
          <a:p>
            <a:r>
              <a:rPr lang="en-US" sz="2400">
                <a:latin typeface="Avenir Medium"/>
              </a:rPr>
              <a:t>Lead with Key Information</a:t>
            </a:r>
          </a:p>
          <a:p>
            <a:pPr lvl="1">
              <a:buFont typeface="Courier New" panose="020B0604020202020204" pitchFamily="34" charset="0"/>
              <a:buChar char="o"/>
            </a:pPr>
            <a:r>
              <a:rPr lang="en-US">
                <a:latin typeface="Avenir Medium"/>
              </a:rPr>
              <a:t>Most important content first on the page ("above the fold")</a:t>
            </a:r>
          </a:p>
          <a:p>
            <a:pPr lvl="2">
              <a:buFont typeface="Wingdings" panose="020B0604020202020204" pitchFamily="34" charset="0"/>
              <a:buChar char="§"/>
            </a:pPr>
            <a:r>
              <a:rPr lang="en-US" sz="2400" b="1">
                <a:latin typeface="Avenir Medium"/>
              </a:rPr>
              <a:t>Add page summaries</a:t>
            </a:r>
            <a:r>
              <a:rPr lang="en-US" sz="2400">
                <a:latin typeface="Avenir Medium"/>
              </a:rPr>
              <a:t> at the top of each page</a:t>
            </a:r>
          </a:p>
        </p:txBody>
      </p:sp>
      <p:sp>
        <p:nvSpPr>
          <p:cNvPr id="4" name="TextBox 3">
            <a:extLst>
              <a:ext uri="{FF2B5EF4-FFF2-40B4-BE49-F238E27FC236}">
                <a16:creationId xmlns:a16="http://schemas.microsoft.com/office/drawing/2014/main" id="{2714A3BE-850C-86B7-A798-4A66A44CF9D1}"/>
              </a:ext>
            </a:extLst>
          </p:cNvPr>
          <p:cNvSpPr txBox="1"/>
          <p:nvPr/>
        </p:nvSpPr>
        <p:spPr>
          <a:xfrm>
            <a:off x="685042" y="4037235"/>
            <a:ext cx="10104237" cy="1532727"/>
          </a:xfrm>
          <a:prstGeom prst="rect">
            <a:avLst/>
          </a:prstGeom>
          <a:solidFill>
            <a:schemeClr val="accent4">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400" b="1">
                <a:latin typeface="Avenir Medium"/>
              </a:rPr>
              <a:t>Helpful Tips</a:t>
            </a:r>
            <a:endParaRPr lang="en-US" sz="2400" b="1"/>
          </a:p>
          <a:p>
            <a:pPr lvl="2"/>
            <a:r>
              <a:rPr lang="en-US" sz="2400">
                <a:latin typeface="Avenir Medium"/>
              </a:rPr>
              <a:t>Page Summaries Rule of Thumb:</a:t>
            </a:r>
          </a:p>
          <a:p>
            <a:pPr marL="1200150" lvl="2" indent="-285750">
              <a:buFont typeface="Wingdings" panose="05000000000000000000" pitchFamily="2" charset="2"/>
              <a:buChar char="ü"/>
            </a:pPr>
            <a:r>
              <a:rPr lang="en-US" sz="2400">
                <a:latin typeface="Avenir Medium"/>
              </a:rPr>
              <a:t>Min 2 bullets, Max 5 bullets, 14-21 words, or</a:t>
            </a:r>
          </a:p>
          <a:p>
            <a:pPr marL="1200150" lvl="2" indent="-285750">
              <a:buFont typeface="Wingdings" panose="05000000000000000000" pitchFamily="2" charset="2"/>
              <a:buChar char="ü"/>
            </a:pPr>
            <a:r>
              <a:rPr lang="en-US" sz="2400">
                <a:latin typeface="Avenir Medium"/>
              </a:rPr>
              <a:t>35-50 words or less, no more than 2 sentences</a:t>
            </a:r>
            <a:endParaRPr lang="en-US" sz="2400">
              <a:latin typeface="Calibri" panose="020F0502020204030204"/>
              <a:ea typeface="Calibri"/>
              <a:cs typeface="Calibri"/>
            </a:endParaRPr>
          </a:p>
        </p:txBody>
      </p:sp>
      <p:pic>
        <p:nvPicPr>
          <p:cNvPr id="6" name="Graphic 5">
            <a:extLst>
              <a:ext uri="{FF2B5EF4-FFF2-40B4-BE49-F238E27FC236}">
                <a16:creationId xmlns:a16="http://schemas.microsoft.com/office/drawing/2014/main" id="{74E17210-AD12-EDC2-B5E7-6BA9E3309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6498" y="4442960"/>
            <a:ext cx="789159" cy="802636"/>
          </a:xfrm>
          <a:prstGeom prst="rect">
            <a:avLst/>
          </a:prstGeom>
        </p:spPr>
      </p:pic>
      <p:grpSp>
        <p:nvGrpSpPr>
          <p:cNvPr id="11" name="Group 10">
            <a:extLst>
              <a:ext uri="{FF2B5EF4-FFF2-40B4-BE49-F238E27FC236}">
                <a16:creationId xmlns:a16="http://schemas.microsoft.com/office/drawing/2014/main" id="{1CCC90B6-D71C-8553-F613-7209E8D16121}"/>
              </a:ext>
            </a:extLst>
          </p:cNvPr>
          <p:cNvGrpSpPr/>
          <p:nvPr/>
        </p:nvGrpSpPr>
        <p:grpSpPr>
          <a:xfrm>
            <a:off x="10065347" y="5618146"/>
            <a:ext cx="2017889" cy="654948"/>
            <a:chOff x="1334911" y="3960135"/>
            <a:chExt cx="2017889" cy="654948"/>
          </a:xfrm>
        </p:grpSpPr>
        <p:pic>
          <p:nvPicPr>
            <p:cNvPr id="7" name="Graphic 6">
              <a:extLst>
                <a:ext uri="{FF2B5EF4-FFF2-40B4-BE49-F238E27FC236}">
                  <a16:creationId xmlns:a16="http://schemas.microsoft.com/office/drawing/2014/main" id="{FEAB52B6-F2FA-6FD6-5582-86A4BDD32A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4911" y="3960135"/>
              <a:ext cx="702804" cy="654948"/>
            </a:xfrm>
            <a:prstGeom prst="rect">
              <a:avLst/>
            </a:prstGeom>
          </p:spPr>
        </p:pic>
        <p:sp>
          <p:nvSpPr>
            <p:cNvPr id="10" name="TextBox 9">
              <a:extLst>
                <a:ext uri="{FF2B5EF4-FFF2-40B4-BE49-F238E27FC236}">
                  <a16:creationId xmlns:a16="http://schemas.microsoft.com/office/drawing/2014/main" id="{A71A0917-CBB6-0987-3C69-303E7346AC8C}"/>
                </a:ext>
              </a:extLst>
            </p:cNvPr>
            <p:cNvSpPr txBox="1"/>
            <p:nvPr/>
          </p:nvSpPr>
          <p:spPr>
            <a:xfrm>
              <a:off x="2147711" y="4102943"/>
              <a:ext cx="1205089" cy="369332"/>
            </a:xfrm>
            <a:prstGeom prst="rect">
              <a:avLst/>
            </a:prstGeom>
            <a:noFill/>
          </p:spPr>
          <p:txBody>
            <a:bodyPr wrap="square">
              <a:spAutoFit/>
            </a:bodyPr>
            <a:lstStyle/>
            <a:p>
              <a:pPr>
                <a:lnSpc>
                  <a:spcPct val="90000"/>
                </a:lnSpc>
                <a:spcBef>
                  <a:spcPts val="1000"/>
                </a:spcBef>
              </a:pPr>
              <a:r>
                <a:rPr lang="en-US" sz="2000" b="1">
                  <a:latin typeface="Avenir Medium"/>
                </a:rPr>
                <a:t>Activity</a:t>
              </a:r>
              <a:endParaRPr lang="en-US" sz="2000" b="1"/>
            </a:p>
          </p:txBody>
        </p:sp>
      </p:grpSp>
    </p:spTree>
    <p:extLst>
      <p:ext uri="{BB962C8B-B14F-4D97-AF65-F5344CB8AC3E}">
        <p14:creationId xmlns:p14="http://schemas.microsoft.com/office/powerpoint/2010/main" val="3072322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41549-142C-6E30-1DA7-74AC3ACB17BF}"/>
              </a:ext>
            </a:extLst>
          </p:cNvPr>
          <p:cNvSpPr>
            <a:spLocks noGrp="1"/>
          </p:cNvSpPr>
          <p:nvPr>
            <p:ph type="title"/>
          </p:nvPr>
        </p:nvSpPr>
        <p:spPr/>
        <p:txBody>
          <a:bodyPr/>
          <a:lstStyle/>
          <a:p>
            <a:r>
              <a:rPr lang="en-US">
                <a:latin typeface="Arial"/>
                <a:cs typeface="Arial"/>
              </a:rPr>
              <a:t>Structure &amp; Organization (2)</a:t>
            </a:r>
            <a:endParaRPr lang="en-US"/>
          </a:p>
        </p:txBody>
      </p:sp>
      <p:sp>
        <p:nvSpPr>
          <p:cNvPr id="5" name="Content Placeholder 4">
            <a:extLst>
              <a:ext uri="{FF2B5EF4-FFF2-40B4-BE49-F238E27FC236}">
                <a16:creationId xmlns:a16="http://schemas.microsoft.com/office/drawing/2014/main" id="{C5E1EEA8-8E99-A6BB-2F66-87376B964D5F}"/>
              </a:ext>
            </a:extLst>
          </p:cNvPr>
          <p:cNvSpPr txBox="1">
            <a:spLocks noGrp="1"/>
          </p:cNvSpPr>
          <p:nvPr>
            <p:ph sz="quarter" idx="10"/>
          </p:nvPr>
        </p:nvSpPr>
        <p:spPr>
          <a:xfrm>
            <a:off x="733095" y="1355848"/>
            <a:ext cx="10515599" cy="36610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venir Medium"/>
              </a:rPr>
              <a:t>Scannable Content</a:t>
            </a:r>
          </a:p>
          <a:p>
            <a:pPr lvl="1">
              <a:buFont typeface="Courier New" panose="020B0604020202020204" pitchFamily="34" charset="0"/>
              <a:buChar char="o"/>
            </a:pPr>
            <a:r>
              <a:rPr lang="en-US">
                <a:latin typeface="Avenir"/>
              </a:rPr>
              <a:t>Use bullets, numbered lists, bold key content</a:t>
            </a:r>
          </a:p>
          <a:p>
            <a:pPr lvl="2">
              <a:buFont typeface="Wingdings" panose="05000000000000000000" pitchFamily="2" charset="2"/>
              <a:buChar char="ü"/>
            </a:pPr>
            <a:r>
              <a:rPr lang="en-US" sz="2400">
                <a:latin typeface="Avenir"/>
              </a:rPr>
              <a:t> keep bullets similar length</a:t>
            </a:r>
          </a:p>
          <a:p>
            <a:pPr lvl="2">
              <a:buFont typeface="Wingdings" panose="05000000000000000000" pitchFamily="2" charset="2"/>
              <a:buChar char="ü"/>
            </a:pPr>
            <a:r>
              <a:rPr lang="en-US" sz="2400">
                <a:latin typeface="Avenir"/>
              </a:rPr>
              <a:t> use a consistent format (start all with a verb, noun etc...)</a:t>
            </a:r>
            <a:endParaRPr lang="en-US">
              <a:latin typeface="Avenir"/>
            </a:endParaRPr>
          </a:p>
          <a:p>
            <a:r>
              <a:rPr lang="en-US" sz="2400">
                <a:latin typeface="Avenir Medium"/>
              </a:rPr>
              <a:t>Paragraphs</a:t>
            </a:r>
          </a:p>
          <a:p>
            <a:pPr lvl="1">
              <a:buFont typeface="Courier New" panose="020B0604020202020204" pitchFamily="34" charset="0"/>
              <a:buChar char="o"/>
            </a:pPr>
            <a:r>
              <a:rPr lang="en-US">
                <a:latin typeface="Avenir"/>
              </a:rPr>
              <a:t>2-4 sentences max </a:t>
            </a:r>
          </a:p>
          <a:p>
            <a:pPr lvl="1">
              <a:buFont typeface="Courier New" panose="020B0604020202020204" pitchFamily="34" charset="0"/>
              <a:buChar char="o"/>
            </a:pPr>
            <a:r>
              <a:rPr lang="en-US">
                <a:latin typeface="Avenir"/>
              </a:rPr>
              <a:t>users scan pages</a:t>
            </a:r>
            <a:br>
              <a:rPr lang="en-US">
                <a:latin typeface="Avenir Medium"/>
              </a:rPr>
            </a:br>
            <a:endParaRPr lang="en-US" b="1">
              <a:latin typeface="Avenir Medium"/>
            </a:endParaRPr>
          </a:p>
          <a:p>
            <a:pPr>
              <a:lnSpc>
                <a:spcPct val="90000"/>
              </a:lnSpc>
              <a:spcBef>
                <a:spcPts val="1000"/>
              </a:spcBef>
            </a:pPr>
            <a:endParaRPr lang="en-US" sz="2400">
              <a:latin typeface="Avenir Medium"/>
              <a:ea typeface="Calibri"/>
              <a:cs typeface="Calibri"/>
            </a:endParaRPr>
          </a:p>
        </p:txBody>
      </p:sp>
      <p:sp>
        <p:nvSpPr>
          <p:cNvPr id="6" name="TextBox 5">
            <a:extLst>
              <a:ext uri="{FF2B5EF4-FFF2-40B4-BE49-F238E27FC236}">
                <a16:creationId xmlns:a16="http://schemas.microsoft.com/office/drawing/2014/main" id="{37D028FF-B65A-464F-DF27-02F36F5C0BF5}"/>
              </a:ext>
            </a:extLst>
          </p:cNvPr>
          <p:cNvSpPr txBox="1"/>
          <p:nvPr/>
        </p:nvSpPr>
        <p:spPr>
          <a:xfrm>
            <a:off x="894352" y="4461583"/>
            <a:ext cx="9982563" cy="1566684"/>
          </a:xfrm>
          <a:prstGeom prst="rect">
            <a:avLst/>
          </a:prstGeom>
          <a:solidFill>
            <a:schemeClr val="accent4">
              <a:lumMod val="20000"/>
              <a:lumOff val="80000"/>
            </a:schemeClr>
          </a:solidFill>
        </p:spPr>
        <p:txBody>
          <a:bodyPr wrap="square">
            <a:spAutoFit/>
          </a:bodyPr>
          <a:lstStyle/>
          <a:p>
            <a:r>
              <a:rPr lang="en-US" sz="2400" b="1">
                <a:latin typeface="Avenir Medium"/>
              </a:rPr>
              <a:t>Helpful Tip</a:t>
            </a:r>
            <a:endParaRPr lang="en-US" sz="2400" b="1"/>
          </a:p>
          <a:p>
            <a:pPr lvl="2"/>
            <a:r>
              <a:rPr lang="en-US" sz="2400">
                <a:latin typeface="Avenir Medium"/>
              </a:rPr>
              <a:t>Users typically come to a webpage to complete a task, good page structure and scannable content enhances the user experience and increases engagement</a:t>
            </a:r>
          </a:p>
        </p:txBody>
      </p:sp>
      <p:pic>
        <p:nvPicPr>
          <p:cNvPr id="8" name="Graphic 7">
            <a:extLst>
              <a:ext uri="{FF2B5EF4-FFF2-40B4-BE49-F238E27FC236}">
                <a16:creationId xmlns:a16="http://schemas.microsoft.com/office/drawing/2014/main" id="{84226536-3E86-1D6D-3CA6-80E1B69FFF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301" y="4893922"/>
            <a:ext cx="804516" cy="818255"/>
          </a:xfrm>
          <a:prstGeom prst="rect">
            <a:avLst/>
          </a:prstGeom>
        </p:spPr>
      </p:pic>
    </p:spTree>
    <p:extLst>
      <p:ext uri="{BB962C8B-B14F-4D97-AF65-F5344CB8AC3E}">
        <p14:creationId xmlns:p14="http://schemas.microsoft.com/office/powerpoint/2010/main" val="3711770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A5A8C-6356-498F-9DA6-0B7C88717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5A60BD-1A6B-2116-574C-49DF46B8F082}"/>
              </a:ext>
            </a:extLst>
          </p:cNvPr>
          <p:cNvSpPr>
            <a:spLocks noGrp="1"/>
          </p:cNvSpPr>
          <p:nvPr>
            <p:ph type="title"/>
          </p:nvPr>
        </p:nvSpPr>
        <p:spPr/>
        <p:txBody>
          <a:bodyPr lIns="91440" tIns="45720" rIns="91440" bIns="45720" anchor="t"/>
          <a:lstStyle/>
          <a:p>
            <a:r>
              <a:rPr lang="en-US">
                <a:latin typeface="Arial"/>
                <a:cs typeface="Arial"/>
              </a:rPr>
              <a:t>Clarity &amp; Readability</a:t>
            </a:r>
            <a:endParaRPr lang="en-US"/>
          </a:p>
        </p:txBody>
      </p:sp>
      <p:sp>
        <p:nvSpPr>
          <p:cNvPr id="3" name="Content Placeholder 2">
            <a:extLst>
              <a:ext uri="{FF2B5EF4-FFF2-40B4-BE49-F238E27FC236}">
                <a16:creationId xmlns:a16="http://schemas.microsoft.com/office/drawing/2014/main" id="{89B4A69B-481F-A86E-8C41-05D8AF3DB85D}"/>
              </a:ext>
            </a:extLst>
          </p:cNvPr>
          <p:cNvSpPr>
            <a:spLocks noGrp="1"/>
          </p:cNvSpPr>
          <p:nvPr>
            <p:ph sz="quarter" idx="10"/>
          </p:nvPr>
        </p:nvSpPr>
        <p:spPr>
          <a:xfrm>
            <a:off x="733096" y="1179617"/>
            <a:ext cx="10355263" cy="4498765"/>
          </a:xfrm>
        </p:spPr>
        <p:txBody>
          <a:bodyPr lIns="91440" tIns="45720" rIns="91440" bIns="45720" anchor="t"/>
          <a:lstStyle/>
          <a:p>
            <a:r>
              <a:rPr lang="en-US">
                <a:latin typeface="Avenir Medium"/>
              </a:rPr>
              <a:t>Plain Language</a:t>
            </a:r>
            <a:endParaRPr lang="en-US"/>
          </a:p>
          <a:p>
            <a:pPr lvl="1">
              <a:buFont typeface="Wingdings" panose="05000000000000000000" pitchFamily="2" charset="2"/>
              <a:buChar char="ü"/>
            </a:pPr>
            <a:r>
              <a:rPr lang="en-US">
                <a:latin typeface="Avenir Medium"/>
              </a:rPr>
              <a:t> </a:t>
            </a:r>
            <a:r>
              <a:rPr lang="en-US">
                <a:latin typeface="Avenir"/>
              </a:rPr>
              <a:t>Keep content simple, direct, and easy to read </a:t>
            </a:r>
          </a:p>
          <a:p>
            <a:pPr lvl="1">
              <a:buFont typeface="Wingdings" panose="05000000000000000000" pitchFamily="2" charset="2"/>
              <a:buChar char="ü"/>
            </a:pPr>
            <a:r>
              <a:rPr lang="en-US">
                <a:latin typeface="Avenir"/>
              </a:rPr>
              <a:t> Avoid jargon</a:t>
            </a:r>
          </a:p>
          <a:p>
            <a:r>
              <a:rPr lang="en-US">
                <a:latin typeface="Avenir Medium"/>
              </a:rPr>
              <a:t>Short Sentences</a:t>
            </a:r>
          </a:p>
          <a:p>
            <a:pPr lvl="1">
              <a:buFont typeface="Wingdings" panose="05000000000000000000" pitchFamily="2" charset="2"/>
              <a:buChar char="ü"/>
            </a:pPr>
            <a:r>
              <a:rPr lang="en-US">
                <a:latin typeface="Avenir Medium"/>
              </a:rPr>
              <a:t> </a:t>
            </a:r>
            <a:r>
              <a:rPr lang="en-US">
                <a:latin typeface="Avenir"/>
              </a:rPr>
              <a:t>Aim for sentences between 15-20 words max</a:t>
            </a:r>
          </a:p>
          <a:p>
            <a:r>
              <a:rPr lang="en-US">
                <a:latin typeface="Avenir Medium"/>
              </a:rPr>
              <a:t>Active Voice</a:t>
            </a:r>
          </a:p>
          <a:p>
            <a:pPr lvl="1">
              <a:buFont typeface="Wingdings" panose="05000000000000000000" pitchFamily="2" charset="2"/>
              <a:buChar char="ü"/>
            </a:pPr>
            <a:r>
              <a:rPr lang="en-US">
                <a:latin typeface="Avenir Medium"/>
              </a:rPr>
              <a:t> </a:t>
            </a:r>
            <a:r>
              <a:rPr lang="en-US">
                <a:latin typeface="Avenir"/>
              </a:rPr>
              <a:t>"Submit your application" vs. "Your application should be submitted"</a:t>
            </a:r>
          </a:p>
          <a:p>
            <a:r>
              <a:rPr lang="en-US">
                <a:latin typeface="Avenir Medium"/>
              </a:rPr>
              <a:t>Check Readability Score/Level</a:t>
            </a:r>
          </a:p>
          <a:p>
            <a:pPr lvl="1">
              <a:buFont typeface="Wingdings" panose="05000000000000000000" pitchFamily="2" charset="2"/>
              <a:buChar char="ü"/>
            </a:pPr>
            <a:r>
              <a:rPr lang="en-US">
                <a:latin typeface="Avenir Medium"/>
              </a:rPr>
              <a:t> </a:t>
            </a:r>
            <a:r>
              <a:rPr lang="en-US">
                <a:latin typeface="Avenir"/>
              </a:rPr>
              <a:t>Grade 8-10 reading level</a:t>
            </a:r>
          </a:p>
          <a:p>
            <a:pPr lvl="1">
              <a:buFont typeface="Wingdings" panose="05000000000000000000" pitchFamily="2" charset="2"/>
              <a:buChar char="ü"/>
            </a:pPr>
            <a:r>
              <a:rPr lang="en-US">
                <a:latin typeface="Avenir Medium"/>
              </a:rPr>
              <a:t> </a:t>
            </a:r>
            <a:r>
              <a:rPr lang="en-US">
                <a:latin typeface="Avenir"/>
              </a:rPr>
              <a:t>Tools: </a:t>
            </a:r>
            <a:r>
              <a:rPr lang="en-US">
                <a:latin typeface="Avenir"/>
                <a:hlinkClick r:id="rId3"/>
              </a:rPr>
              <a:t>Hemingway Editor</a:t>
            </a:r>
            <a:r>
              <a:rPr lang="en-US">
                <a:latin typeface="Avenir"/>
              </a:rPr>
              <a:t>,  </a:t>
            </a:r>
            <a:r>
              <a:rPr lang="en-US">
                <a:latin typeface="Avenir"/>
                <a:hlinkClick r:id="rId4"/>
              </a:rPr>
              <a:t>Microsoft Word's Document Stats</a:t>
            </a:r>
            <a:endParaRPr lang="en-US">
              <a:latin typeface="Avenir"/>
            </a:endParaRPr>
          </a:p>
        </p:txBody>
      </p:sp>
    </p:spTree>
    <p:extLst>
      <p:ext uri="{BB962C8B-B14F-4D97-AF65-F5344CB8AC3E}">
        <p14:creationId xmlns:p14="http://schemas.microsoft.com/office/powerpoint/2010/main" val="1822879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4B87E-0F75-D1EF-9674-A4670F13F5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62FE19-0A38-3F0B-EC47-CF07FA6D503E}"/>
              </a:ext>
            </a:extLst>
          </p:cNvPr>
          <p:cNvSpPr>
            <a:spLocks noGrp="1"/>
          </p:cNvSpPr>
          <p:nvPr>
            <p:ph type="title"/>
          </p:nvPr>
        </p:nvSpPr>
        <p:spPr/>
        <p:txBody>
          <a:bodyPr lIns="91440" tIns="45720" rIns="91440" bIns="45720" anchor="t"/>
          <a:lstStyle/>
          <a:p>
            <a:r>
              <a:rPr lang="en-US">
                <a:latin typeface="Arial"/>
                <a:cs typeface="Arial"/>
              </a:rPr>
              <a:t>Accessibility (ADA/508)</a:t>
            </a:r>
            <a:endParaRPr lang="en-US"/>
          </a:p>
        </p:txBody>
      </p:sp>
      <p:sp>
        <p:nvSpPr>
          <p:cNvPr id="3" name="Content Placeholder 2">
            <a:extLst>
              <a:ext uri="{FF2B5EF4-FFF2-40B4-BE49-F238E27FC236}">
                <a16:creationId xmlns:a16="http://schemas.microsoft.com/office/drawing/2014/main" id="{0E666CF9-7A36-DF88-4F5F-052FFDEC4C3B}"/>
              </a:ext>
            </a:extLst>
          </p:cNvPr>
          <p:cNvSpPr>
            <a:spLocks noGrp="1"/>
          </p:cNvSpPr>
          <p:nvPr>
            <p:ph sz="quarter" idx="10"/>
          </p:nvPr>
        </p:nvSpPr>
        <p:spPr>
          <a:xfrm>
            <a:off x="612780" y="1160093"/>
            <a:ext cx="9317489" cy="4819950"/>
          </a:xfrm>
        </p:spPr>
        <p:txBody>
          <a:bodyPr lIns="91440" tIns="45720" rIns="91440" bIns="45720" anchor="t"/>
          <a:lstStyle/>
          <a:p>
            <a:r>
              <a:rPr lang="en-US" sz="2400" b="1">
                <a:latin typeface="+mn-lt"/>
              </a:rPr>
              <a:t>Alt Text</a:t>
            </a:r>
          </a:p>
          <a:p>
            <a:pPr lvl="1">
              <a:buFont typeface="Courier New" panose="020B0604020202020204" pitchFamily="34" charset="0"/>
              <a:buChar char="o"/>
            </a:pPr>
            <a:r>
              <a:rPr lang="en-US">
                <a:latin typeface="+mn-lt"/>
              </a:rPr>
              <a:t>Describe images and media clearly; avoid "image of"; use one or two keywords; under 125 characters.</a:t>
            </a:r>
            <a:endParaRPr lang="en-US">
              <a:latin typeface="+mn-lt"/>
              <a:ea typeface="Calibri"/>
              <a:cs typeface="Calibri"/>
            </a:endParaRPr>
          </a:p>
          <a:p>
            <a:pPr lvl="2">
              <a:buFont typeface="Wingdings" panose="020B0604020202020204" pitchFamily="34" charset="0"/>
              <a:buChar char="§"/>
            </a:pPr>
            <a:r>
              <a:rPr lang="en-US" sz="2400">
                <a:latin typeface="+mn-lt"/>
              </a:rPr>
              <a:t>Example: "Cheering students standing in the crowded bleachers of a KSU football game."</a:t>
            </a:r>
            <a:endParaRPr lang="en-US" sz="2400">
              <a:latin typeface="+mn-lt"/>
              <a:ea typeface="Calibri"/>
              <a:cs typeface="Calibri"/>
            </a:endParaRPr>
          </a:p>
          <a:p>
            <a:r>
              <a:rPr lang="en-US" sz="2400" b="1">
                <a:latin typeface="+mn-lt"/>
              </a:rPr>
              <a:t>Links</a:t>
            </a:r>
            <a:endParaRPr lang="en-US" sz="2400" b="1">
              <a:latin typeface="+mn-lt"/>
              <a:ea typeface="Calibri"/>
              <a:cs typeface="Calibri"/>
            </a:endParaRPr>
          </a:p>
          <a:p>
            <a:pPr lvl="1">
              <a:buFont typeface="Courier New" panose="020B0604020202020204" pitchFamily="34" charset="0"/>
              <a:buChar char="o"/>
            </a:pPr>
            <a:r>
              <a:rPr lang="en-US">
                <a:latin typeface="+mn-lt"/>
              </a:rPr>
              <a:t>Explain the destination of an action (ex: "Download Application Form"); </a:t>
            </a:r>
            <a:r>
              <a:rPr lang="en-US" b="1">
                <a:latin typeface="+mn-lt"/>
              </a:rPr>
              <a:t>do NOT use "Click Here"</a:t>
            </a:r>
            <a:endParaRPr lang="en-US" b="1">
              <a:latin typeface="+mn-lt"/>
              <a:ea typeface="Calibri"/>
              <a:cs typeface="Calibri"/>
            </a:endParaRPr>
          </a:p>
          <a:p>
            <a:r>
              <a:rPr lang="en-US" sz="2400" b="1">
                <a:latin typeface="+mn-lt"/>
              </a:rPr>
              <a:t>Color Contrast</a:t>
            </a:r>
            <a:endParaRPr lang="en-US" sz="2400" b="1">
              <a:latin typeface="+mn-lt"/>
              <a:ea typeface="Calibri"/>
              <a:cs typeface="Calibri"/>
            </a:endParaRPr>
          </a:p>
          <a:p>
            <a:pPr lvl="1">
              <a:buFont typeface="Courier New" panose="020B0604020202020204" pitchFamily="34" charset="0"/>
              <a:buChar char="o"/>
            </a:pPr>
            <a:r>
              <a:rPr lang="en-US">
                <a:latin typeface="+mn-lt"/>
              </a:rPr>
              <a:t>Readable text over color backgrounds: </a:t>
            </a:r>
            <a:r>
              <a:rPr lang="en-US">
                <a:latin typeface="+mn-lt"/>
                <a:hlinkClick r:id="rId3"/>
              </a:rPr>
              <a:t>https://webaim.org/resources/contrastchecker/</a:t>
            </a:r>
            <a:endParaRPr lang="en-US">
              <a:latin typeface="+mn-lt"/>
            </a:endParaRPr>
          </a:p>
          <a:p>
            <a:r>
              <a:rPr lang="en-US" sz="2400" b="1">
                <a:latin typeface="+mn-lt"/>
              </a:rPr>
              <a:t>HTML Headings Tags</a:t>
            </a:r>
            <a:endParaRPr lang="en-US" sz="2400" b="1">
              <a:latin typeface="+mn-lt"/>
              <a:ea typeface="Calibri"/>
              <a:cs typeface="Calibri"/>
            </a:endParaRPr>
          </a:p>
          <a:p>
            <a:pPr lvl="1">
              <a:buFont typeface="Courier New" panose="020B0604020202020204" pitchFamily="34" charset="0"/>
              <a:buChar char="o"/>
            </a:pPr>
            <a:r>
              <a:rPr lang="en-US">
                <a:latin typeface="+mn-lt"/>
              </a:rPr>
              <a:t>H1—H6: Logical reading and navigation order (screen reader)</a:t>
            </a:r>
            <a:endParaRPr lang="en-US">
              <a:latin typeface="+mn-lt"/>
              <a:ea typeface="Calibri"/>
              <a:cs typeface="Calibri"/>
            </a:endParaRPr>
          </a:p>
        </p:txBody>
      </p:sp>
      <p:pic>
        <p:nvPicPr>
          <p:cNvPr id="5" name="Graphic 4">
            <a:extLst>
              <a:ext uri="{FF2B5EF4-FFF2-40B4-BE49-F238E27FC236}">
                <a16:creationId xmlns:a16="http://schemas.microsoft.com/office/drawing/2014/main" id="{0704A622-A4A1-F7ED-7580-A160BC5C28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24613" y="5558879"/>
            <a:ext cx="702804" cy="654948"/>
          </a:xfrm>
          <a:prstGeom prst="rect">
            <a:avLst/>
          </a:prstGeom>
        </p:spPr>
      </p:pic>
      <p:sp>
        <p:nvSpPr>
          <p:cNvPr id="7" name="TextBox 6">
            <a:extLst>
              <a:ext uri="{FF2B5EF4-FFF2-40B4-BE49-F238E27FC236}">
                <a16:creationId xmlns:a16="http://schemas.microsoft.com/office/drawing/2014/main" id="{6AD1EA37-BF81-D933-01B5-08B05674495B}"/>
              </a:ext>
            </a:extLst>
          </p:cNvPr>
          <p:cNvSpPr txBox="1"/>
          <p:nvPr/>
        </p:nvSpPr>
        <p:spPr>
          <a:xfrm>
            <a:off x="10768080" y="5701687"/>
            <a:ext cx="1205089" cy="369332"/>
          </a:xfrm>
          <a:prstGeom prst="rect">
            <a:avLst/>
          </a:prstGeom>
          <a:noFill/>
        </p:spPr>
        <p:txBody>
          <a:bodyPr wrap="square">
            <a:spAutoFit/>
          </a:bodyPr>
          <a:lstStyle/>
          <a:p>
            <a:pPr>
              <a:lnSpc>
                <a:spcPct val="90000"/>
              </a:lnSpc>
              <a:spcBef>
                <a:spcPts val="1000"/>
              </a:spcBef>
            </a:pPr>
            <a:r>
              <a:rPr lang="en-US" sz="2000" b="1">
                <a:latin typeface="Avenir Medium"/>
              </a:rPr>
              <a:t>Activity</a:t>
            </a:r>
            <a:endParaRPr lang="en-US" sz="2000" b="1"/>
          </a:p>
        </p:txBody>
      </p:sp>
    </p:spTree>
    <p:extLst>
      <p:ext uri="{BB962C8B-B14F-4D97-AF65-F5344CB8AC3E}">
        <p14:creationId xmlns:p14="http://schemas.microsoft.com/office/powerpoint/2010/main" val="874981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ACDF8C-9025-316B-4F30-951D33C1ADB8}"/>
              </a:ext>
            </a:extLst>
          </p:cNvPr>
          <p:cNvSpPr>
            <a:spLocks noGrp="1"/>
          </p:cNvSpPr>
          <p:nvPr>
            <p:ph type="body" sz="quarter" idx="10"/>
          </p:nvPr>
        </p:nvSpPr>
        <p:spPr>
          <a:xfrm>
            <a:off x="598083" y="600075"/>
            <a:ext cx="10742040" cy="660400"/>
          </a:xfrm>
        </p:spPr>
        <p:txBody>
          <a:bodyPr lIns="91440" tIns="45720" rIns="91440" bIns="45720" anchor="t"/>
          <a:lstStyle/>
          <a:p>
            <a:r>
              <a:rPr lang="en-US">
                <a:latin typeface="Arial"/>
                <a:cs typeface="Arial"/>
              </a:rPr>
              <a:t>Hyperlinking Examples</a:t>
            </a:r>
            <a:endParaRPr lang="en-US"/>
          </a:p>
        </p:txBody>
      </p:sp>
      <p:sp>
        <p:nvSpPr>
          <p:cNvPr id="3" name="Text Placeholder 2">
            <a:extLst>
              <a:ext uri="{FF2B5EF4-FFF2-40B4-BE49-F238E27FC236}">
                <a16:creationId xmlns:a16="http://schemas.microsoft.com/office/drawing/2014/main" id="{DD4586DC-E257-8802-C401-7CC28D40CC96}"/>
              </a:ext>
            </a:extLst>
          </p:cNvPr>
          <p:cNvSpPr>
            <a:spLocks noGrp="1"/>
          </p:cNvSpPr>
          <p:nvPr>
            <p:ph type="body" sz="quarter" idx="11"/>
          </p:nvPr>
        </p:nvSpPr>
        <p:spPr>
          <a:xfrm>
            <a:off x="598083" y="1507067"/>
            <a:ext cx="5493808" cy="3352800"/>
          </a:xfrm>
        </p:spPr>
        <p:txBody>
          <a:bodyPr lIns="91440" tIns="45720" rIns="91440" bIns="45720" anchor="t"/>
          <a:lstStyle/>
          <a:p>
            <a:r>
              <a:rPr lang="en-US" sz="1600" b="1">
                <a:latin typeface="Arial"/>
                <a:cs typeface="Arial"/>
              </a:rPr>
              <a:t> </a:t>
            </a:r>
            <a:endParaRPr lang="en-US" sz="1600"/>
          </a:p>
        </p:txBody>
      </p:sp>
      <p:pic>
        <p:nvPicPr>
          <p:cNvPr id="5" name="Picture Placeholder 4" descr="A screenshot of a medical service&#10;&#10;AI-generated content may be incorrect.">
            <a:extLst>
              <a:ext uri="{FF2B5EF4-FFF2-40B4-BE49-F238E27FC236}">
                <a16:creationId xmlns:a16="http://schemas.microsoft.com/office/drawing/2014/main" id="{6F26CFED-5D4E-0636-0737-B0F0594F6321}"/>
              </a:ext>
            </a:extLst>
          </p:cNvPr>
          <p:cNvPicPr>
            <a:picLocks noGrp="1" noChangeAspect="1"/>
          </p:cNvPicPr>
          <p:nvPr>
            <p:ph type="pic" sz="quarter" idx="12"/>
          </p:nvPr>
        </p:nvPicPr>
        <p:blipFill>
          <a:blip r:embed="rId2"/>
          <a:srcRect l="134" t="589" r="-403" b="-218"/>
          <a:stretch>
            <a:fillRect/>
          </a:stretch>
        </p:blipFill>
        <p:spPr>
          <a:xfrm>
            <a:off x="486138" y="1968487"/>
            <a:ext cx="5117492" cy="3103877"/>
          </a:xfrm>
          <a:prstGeom prst="rect">
            <a:avLst/>
          </a:prstGeom>
        </p:spPr>
      </p:pic>
      <p:sp>
        <p:nvSpPr>
          <p:cNvPr id="6" name="TextBox 5">
            <a:extLst>
              <a:ext uri="{FF2B5EF4-FFF2-40B4-BE49-F238E27FC236}">
                <a16:creationId xmlns:a16="http://schemas.microsoft.com/office/drawing/2014/main" id="{C19475D3-A966-B99E-A870-7D3236078C1B}"/>
              </a:ext>
            </a:extLst>
          </p:cNvPr>
          <p:cNvSpPr txBox="1"/>
          <p:nvPr/>
        </p:nvSpPr>
        <p:spPr>
          <a:xfrm>
            <a:off x="599806" y="1515859"/>
            <a:ext cx="36560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Arial"/>
              </a:rPr>
              <a:t>Good Hyperlink Example</a:t>
            </a:r>
            <a:endParaRPr lang="en-US" sz="2000"/>
          </a:p>
        </p:txBody>
      </p:sp>
      <p:sp>
        <p:nvSpPr>
          <p:cNvPr id="7" name="TextBox 6">
            <a:extLst>
              <a:ext uri="{FF2B5EF4-FFF2-40B4-BE49-F238E27FC236}">
                <a16:creationId xmlns:a16="http://schemas.microsoft.com/office/drawing/2014/main" id="{2A864B83-D304-3715-5A56-AC2182760079}"/>
              </a:ext>
            </a:extLst>
          </p:cNvPr>
          <p:cNvSpPr txBox="1"/>
          <p:nvPr/>
        </p:nvSpPr>
        <p:spPr>
          <a:xfrm>
            <a:off x="5962488" y="150576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Arial"/>
              </a:rPr>
              <a:t>Poor Hyperlink Example</a:t>
            </a:r>
            <a:endParaRPr lang="en-US" sz="2000"/>
          </a:p>
        </p:txBody>
      </p:sp>
      <p:pic>
        <p:nvPicPr>
          <p:cNvPr id="8" name="Picture 7" descr="A close-up of a document&#10;&#10;AI-generated content may be incorrect.">
            <a:extLst>
              <a:ext uri="{FF2B5EF4-FFF2-40B4-BE49-F238E27FC236}">
                <a16:creationId xmlns:a16="http://schemas.microsoft.com/office/drawing/2014/main" id="{F7C94EDE-2AD1-B2BB-CB96-F762BB06058C}"/>
              </a:ext>
            </a:extLst>
          </p:cNvPr>
          <p:cNvPicPr>
            <a:picLocks noChangeAspect="1"/>
          </p:cNvPicPr>
          <p:nvPr/>
        </p:nvPicPr>
        <p:blipFill>
          <a:blip r:embed="rId3"/>
          <a:srcRect l="-62" r="1402" b="461"/>
          <a:stretch>
            <a:fillRect/>
          </a:stretch>
        </p:blipFill>
        <p:spPr>
          <a:xfrm>
            <a:off x="5963014" y="1917687"/>
            <a:ext cx="5368457" cy="2804108"/>
          </a:xfrm>
          <a:prstGeom prst="rect">
            <a:avLst/>
          </a:prstGeom>
        </p:spPr>
      </p:pic>
    </p:spTree>
    <p:extLst>
      <p:ext uri="{BB962C8B-B14F-4D97-AF65-F5344CB8AC3E}">
        <p14:creationId xmlns:p14="http://schemas.microsoft.com/office/powerpoint/2010/main" val="1293850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4ABE5D-B256-BE03-3465-D4BFD7BE6F05}"/>
              </a:ext>
            </a:extLst>
          </p:cNvPr>
          <p:cNvSpPr>
            <a:spLocks noGrp="1"/>
          </p:cNvSpPr>
          <p:nvPr>
            <p:ph type="body" sz="quarter" idx="10"/>
          </p:nvPr>
        </p:nvSpPr>
        <p:spPr/>
        <p:txBody>
          <a:bodyPr/>
          <a:lstStyle/>
          <a:p>
            <a:r>
              <a:rPr lang="en-US"/>
              <a:t>Meeting Schedule</a:t>
            </a:r>
          </a:p>
        </p:txBody>
      </p:sp>
      <p:sp>
        <p:nvSpPr>
          <p:cNvPr id="6" name="Rectangle 2">
            <a:extLst>
              <a:ext uri="{FF2B5EF4-FFF2-40B4-BE49-F238E27FC236}">
                <a16:creationId xmlns:a16="http://schemas.microsoft.com/office/drawing/2014/main" id="{8697D761-1272-2307-0C29-2E6A26FF6749}"/>
              </a:ext>
            </a:extLst>
          </p:cNvPr>
          <p:cNvSpPr>
            <a:spLocks noGrp="1" noChangeArrowheads="1"/>
          </p:cNvSpPr>
          <p:nvPr>
            <p:ph type="body" sz="quarter" idx="11"/>
          </p:nvPr>
        </p:nvSpPr>
        <p:spPr bwMode="auto">
          <a:xfrm>
            <a:off x="559541" y="1736971"/>
            <a:ext cx="5052613"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lnSpc>
                <a:spcPct val="100000"/>
              </a:lnSpc>
              <a:spcBef>
                <a:spcPts val="0"/>
              </a:spcBef>
              <a:buClrTx/>
              <a:buFont typeface="Arial" panose="020B0604020202020204" pitchFamily="34" charset="0"/>
              <a:buChar char="•"/>
            </a:pPr>
            <a:r>
              <a:rPr kumimoji="0" lang="en-US" altLang="en-US" sz="2000" b="1" i="0" u="none" strike="noStrike" cap="none" normalizeH="0" baseline="0">
                <a:ln>
                  <a:noFill/>
                </a:ln>
                <a:effectLst/>
                <a:latin typeface="+mn-lt"/>
                <a:cs typeface="Arial"/>
              </a:rPr>
              <a:t>Meeting cadence:</a:t>
            </a:r>
            <a:r>
              <a:rPr kumimoji="0" lang="en-US" altLang="en-US" sz="2000" b="0" i="0" u="none" strike="noStrike" cap="none" normalizeH="0" baseline="0">
                <a:ln>
                  <a:noFill/>
                </a:ln>
                <a:effectLst/>
                <a:latin typeface="+mn-lt"/>
                <a:cs typeface="Arial"/>
              </a:rPr>
              <a:t> Every 5 weeks</a:t>
            </a:r>
            <a:br>
              <a:rPr lang="en-US" altLang="en-US" sz="2000">
                <a:latin typeface="+mn-lt"/>
                <a:cs typeface="Arial"/>
              </a:rPr>
            </a:br>
            <a:endParaRPr lang="en-US" sz="2000"/>
          </a:p>
          <a:p>
            <a:pPr marL="285750" indent="-285750" eaLnBrk="0" fontAlgn="base" hangingPunct="0">
              <a:lnSpc>
                <a:spcPct val="100000"/>
              </a:lnSpc>
              <a:spcBef>
                <a:spcPts val="0"/>
              </a:spcBef>
              <a:buClrTx/>
              <a:buFont typeface="Arial" panose="020B0604020202020204" pitchFamily="34" charset="0"/>
              <a:buChar char="•"/>
            </a:pPr>
            <a:r>
              <a:rPr kumimoji="0" lang="en-US" altLang="en-US" sz="2000" b="1" i="0" u="none" strike="noStrike" cap="none" normalizeH="0" baseline="0">
                <a:ln>
                  <a:noFill/>
                </a:ln>
                <a:effectLst/>
                <a:latin typeface="+mn-lt"/>
                <a:cs typeface="Arial"/>
              </a:rPr>
              <a:t>Upcoming dates:</a:t>
            </a:r>
            <a:r>
              <a:rPr kumimoji="0" lang="en-US" altLang="en-US" sz="2000" b="0" i="0" u="none" strike="noStrike" cap="none" normalizeH="0" baseline="0">
                <a:ln>
                  <a:noFill/>
                </a:ln>
                <a:effectLst/>
                <a:latin typeface="+mn-lt"/>
                <a:cs typeface="Arial"/>
              </a:rPr>
              <a:t> Nov 21, Jan 23, Feb 27, Apr 23</a:t>
            </a:r>
            <a:br>
              <a:rPr lang="en-US" altLang="en-US" sz="2000">
                <a:latin typeface="+mn-lt"/>
                <a:cs typeface="Arial"/>
              </a:rPr>
            </a:br>
            <a:endParaRPr lang="en-US" altLang="en-US" sz="2000" b="0" i="0" u="none" strike="noStrike" cap="none" normalizeH="0" baseline="0">
              <a:ln>
                <a:noFill/>
              </a:ln>
              <a:effectLst/>
              <a:latin typeface="+mn-lt"/>
              <a:ea typeface="Calibri"/>
              <a:cs typeface="Arial"/>
            </a:endParaRPr>
          </a:p>
          <a:p>
            <a:pPr marL="285750" indent="-285750" eaLnBrk="0" fontAlgn="base" hangingPunct="0">
              <a:lnSpc>
                <a:spcPct val="100000"/>
              </a:lnSpc>
              <a:spcBef>
                <a:spcPts val="0"/>
              </a:spcBef>
              <a:buClrTx/>
              <a:buFont typeface="Arial" panose="020B0604020202020204" pitchFamily="34" charset="0"/>
              <a:buChar char="•"/>
            </a:pPr>
            <a:r>
              <a:rPr kumimoji="0" lang="en-US" altLang="en-US" sz="2000" b="1" i="0" u="none" strike="noStrike" cap="none" normalizeH="0" baseline="0">
                <a:ln>
                  <a:noFill/>
                </a:ln>
                <a:effectLst/>
                <a:latin typeface="+mn-lt"/>
                <a:cs typeface="Arial"/>
              </a:rPr>
              <a:t>Topics:</a:t>
            </a:r>
            <a:r>
              <a:rPr kumimoji="0" lang="en-US" altLang="en-US" sz="2000" b="0" i="0" u="none" strike="noStrike" cap="none" normalizeH="0" baseline="0">
                <a:ln>
                  <a:noFill/>
                </a:ln>
                <a:effectLst/>
                <a:latin typeface="+mn-lt"/>
                <a:cs typeface="Arial"/>
              </a:rPr>
              <a:t> ADA/508 compliance,</a:t>
            </a:r>
            <a:r>
              <a:rPr lang="en-US" altLang="en-US" sz="2000">
                <a:latin typeface="+mn-lt"/>
                <a:cs typeface="Arial"/>
              </a:rPr>
              <a:t> </a:t>
            </a:r>
            <a:r>
              <a:rPr kumimoji="0" lang="en-US" altLang="en-US" sz="2000" b="0" i="0" u="none" strike="noStrike" cap="none" normalizeH="0" baseline="0">
                <a:ln>
                  <a:noFill/>
                </a:ln>
                <a:effectLst/>
                <a:latin typeface="+mn-lt"/>
                <a:cs typeface="Arial"/>
              </a:rPr>
              <a:t>data analytics &amp; SEO, writing for digital,</a:t>
            </a:r>
            <a:r>
              <a:rPr lang="en-US" altLang="en-US" sz="2000">
                <a:latin typeface="+mn-lt"/>
                <a:cs typeface="Arial"/>
              </a:rPr>
              <a:t> </a:t>
            </a:r>
            <a:r>
              <a:rPr kumimoji="0" lang="en-US" altLang="en-US" sz="2000" b="0" i="0" u="none" strike="noStrike" cap="none" normalizeH="0" baseline="0">
                <a:ln>
                  <a:noFill/>
                </a:ln>
                <a:effectLst/>
                <a:latin typeface="+mn-lt"/>
                <a:cs typeface="Arial"/>
              </a:rPr>
              <a:t>and more</a:t>
            </a:r>
            <a:br>
              <a:rPr lang="en-US" altLang="en-US" sz="2000">
                <a:latin typeface="+mn-lt"/>
                <a:cs typeface="Arial"/>
              </a:rPr>
            </a:br>
            <a:endParaRPr lang="en-US" altLang="en-US" sz="2000" b="0" i="0" u="none" strike="noStrike" cap="none" normalizeH="0" baseline="0">
              <a:ln>
                <a:noFill/>
              </a:ln>
              <a:effectLst/>
              <a:latin typeface="+mn-lt"/>
              <a:ea typeface="Calibri"/>
              <a:cs typeface="Arial"/>
            </a:endParaRPr>
          </a:p>
          <a:p>
            <a:pPr marL="285750" indent="-285750" eaLnBrk="0" fontAlgn="base" hangingPunct="0">
              <a:lnSpc>
                <a:spcPct val="100000"/>
              </a:lnSpc>
              <a:spcBef>
                <a:spcPts val="0"/>
              </a:spcBef>
              <a:buClrTx/>
              <a:buFont typeface="Arial" panose="020B0604020202020204" pitchFamily="34" charset="0"/>
              <a:buChar char="•"/>
            </a:pPr>
            <a:r>
              <a:rPr kumimoji="0" lang="en-US" altLang="en-US" sz="2000" b="1" i="0" u="none" strike="noStrike" cap="none" normalizeH="0" baseline="0">
                <a:ln>
                  <a:noFill/>
                </a:ln>
                <a:effectLst/>
                <a:latin typeface="+mn-lt"/>
                <a:cs typeface="Arial"/>
              </a:rPr>
              <a:t>Led by:</a:t>
            </a:r>
            <a:r>
              <a:rPr kumimoji="0" lang="en-US" altLang="en-US" sz="2000" b="0" i="0" u="none" strike="noStrike" cap="none" normalizeH="0" baseline="0">
                <a:ln>
                  <a:noFill/>
                </a:ln>
                <a:effectLst/>
                <a:latin typeface="+mn-lt"/>
                <a:cs typeface="Arial"/>
              </a:rPr>
              <a:t> Strategic Communications Web Team</a:t>
            </a:r>
            <a:br>
              <a:rPr lang="en-US" altLang="en-US" sz="2000">
                <a:latin typeface="+mn-lt"/>
                <a:cs typeface="Arial"/>
              </a:rPr>
            </a:br>
            <a:endParaRPr lang="en-US" altLang="en-US" sz="2000" b="0" i="0" u="none" strike="noStrike" cap="none" normalizeH="0" baseline="0">
              <a:ln>
                <a:noFill/>
              </a:ln>
              <a:effectLst/>
              <a:latin typeface="+mn-lt"/>
              <a:ea typeface="Calibri"/>
              <a:cs typeface="Arial"/>
            </a:endParaRPr>
          </a:p>
          <a:p>
            <a:pPr marL="285750" marR="0" lvl="0" indent="-285750" algn="l" defTabSz="914400" rtl="0" eaLnBrk="0" fontAlgn="base" latinLnBrk="0" hangingPunct="0">
              <a:lnSpc>
                <a:spcPct val="100000"/>
              </a:lnSpc>
              <a:spcBef>
                <a:spcPts val="0"/>
              </a:spcBef>
              <a:buClrTx/>
              <a:buSzTx/>
              <a:buFont typeface="Arial" panose="020B0604020202020204" pitchFamily="34" charset="0"/>
              <a:buChar char="•"/>
              <a:tabLst/>
            </a:pPr>
            <a:r>
              <a:rPr lang="en-US" altLang="en-US" sz="2000" b="1">
                <a:latin typeface="+mn-lt"/>
                <a:ea typeface="Calibri"/>
                <a:cs typeface="Arial"/>
              </a:rPr>
              <a:t>Meeting is Recorded (Please Mute)</a:t>
            </a:r>
            <a:endParaRPr lang="en-US" altLang="en-US" sz="2000" b="0" i="0" u="none" strike="noStrike" cap="none" normalizeH="0" baseline="0">
              <a:ln>
                <a:noFill/>
              </a:ln>
              <a:effectLst/>
              <a:latin typeface="+mn-lt"/>
              <a:ea typeface="Calibri"/>
              <a:cs typeface="Arial"/>
            </a:endParaRPr>
          </a:p>
        </p:txBody>
      </p:sp>
      <p:pic>
        <p:nvPicPr>
          <p:cNvPr id="7" name="Picture 6" descr="A sign with a spider and web on it&#10;&#10;AI-generated content may be incorrect.">
            <a:extLst>
              <a:ext uri="{FF2B5EF4-FFF2-40B4-BE49-F238E27FC236}">
                <a16:creationId xmlns:a16="http://schemas.microsoft.com/office/drawing/2014/main" id="{80FE2821-C9B7-0D14-5840-C1843624793C}"/>
              </a:ext>
            </a:extLst>
          </p:cNvPr>
          <p:cNvPicPr>
            <a:picLocks noChangeAspect="1"/>
          </p:cNvPicPr>
          <p:nvPr/>
        </p:nvPicPr>
        <p:blipFill>
          <a:blip r:embed="rId3"/>
          <a:srcRect t="7172" r="135" b="16566"/>
          <a:stretch>
            <a:fillRect/>
          </a:stretch>
        </p:blipFill>
        <p:spPr>
          <a:xfrm>
            <a:off x="6579847" y="734291"/>
            <a:ext cx="5135243" cy="5230097"/>
          </a:xfrm>
          <a:prstGeom prst="rect">
            <a:avLst/>
          </a:prstGeom>
        </p:spPr>
      </p:pic>
    </p:spTree>
    <p:extLst>
      <p:ext uri="{BB962C8B-B14F-4D97-AF65-F5344CB8AC3E}">
        <p14:creationId xmlns:p14="http://schemas.microsoft.com/office/powerpoint/2010/main" val="495356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E8DDA-12B0-A25E-D96B-A173DA9D6835}"/>
              </a:ext>
            </a:extLst>
          </p:cNvPr>
          <p:cNvSpPr>
            <a:spLocks noGrp="1"/>
          </p:cNvSpPr>
          <p:nvPr>
            <p:ph type="title"/>
          </p:nvPr>
        </p:nvSpPr>
        <p:spPr>
          <a:xfrm>
            <a:off x="733096" y="354615"/>
            <a:ext cx="10515600" cy="707497"/>
          </a:xfrm>
        </p:spPr>
        <p:txBody>
          <a:bodyPr lIns="91440" tIns="45720" rIns="91440" bIns="45720" anchor="t"/>
          <a:lstStyle/>
          <a:p>
            <a:r>
              <a:rPr lang="en-US" sz="3600">
                <a:latin typeface="Arial"/>
                <a:cs typeface="Arial"/>
              </a:rPr>
              <a:t>SEO &amp; Findability</a:t>
            </a:r>
            <a:endParaRPr lang="en-US" sz="3600"/>
          </a:p>
        </p:txBody>
      </p:sp>
      <p:sp>
        <p:nvSpPr>
          <p:cNvPr id="3" name="Content Placeholder 2">
            <a:extLst>
              <a:ext uri="{FF2B5EF4-FFF2-40B4-BE49-F238E27FC236}">
                <a16:creationId xmlns:a16="http://schemas.microsoft.com/office/drawing/2014/main" id="{8DF54628-D8CE-7459-C6EA-8985629CC5B8}"/>
              </a:ext>
            </a:extLst>
          </p:cNvPr>
          <p:cNvSpPr>
            <a:spLocks noGrp="1"/>
          </p:cNvSpPr>
          <p:nvPr>
            <p:ph sz="quarter" idx="10"/>
          </p:nvPr>
        </p:nvSpPr>
        <p:spPr>
          <a:xfrm>
            <a:off x="730250" y="1053646"/>
            <a:ext cx="4945064" cy="3761316"/>
          </a:xfrm>
        </p:spPr>
        <p:txBody>
          <a:bodyPr lIns="91440" tIns="45720" rIns="91440" bIns="45720" anchor="t"/>
          <a:lstStyle/>
          <a:p>
            <a:r>
              <a:rPr lang="en-US" sz="2400">
                <a:latin typeface="Avenir Medium"/>
              </a:rPr>
              <a:t>Use Relevant Keywords &amp; Avoid</a:t>
            </a:r>
            <a:endParaRPr lang="en-US" sz="2400"/>
          </a:p>
          <a:p>
            <a:pPr lvl="1">
              <a:buFont typeface="Courier New" panose="020B0604020202020204" pitchFamily="34" charset="0"/>
              <a:buChar char="o"/>
            </a:pPr>
            <a:r>
              <a:rPr lang="en-US" sz="2000" b="1">
                <a:latin typeface="Avenir Medium"/>
              </a:rPr>
              <a:t>Keyword stuffing</a:t>
            </a:r>
            <a:r>
              <a:rPr lang="en-US" sz="2000">
                <a:latin typeface="Avenir Medium"/>
              </a:rPr>
              <a:t>; </a:t>
            </a:r>
          </a:p>
          <a:p>
            <a:pPr lvl="1">
              <a:buFont typeface="Courier New" panose="020B0604020202020204" pitchFamily="34" charset="0"/>
              <a:buChar char="o"/>
            </a:pPr>
            <a:r>
              <a:rPr lang="en-US" sz="2000" b="1">
                <a:latin typeface="Avenir Medium"/>
              </a:rPr>
              <a:t>Content cannibalization</a:t>
            </a:r>
            <a:r>
              <a:rPr lang="en-US" sz="2000">
                <a:latin typeface="Avenir Medium"/>
              </a:rPr>
              <a:t>; </a:t>
            </a:r>
          </a:p>
          <a:p>
            <a:r>
              <a:rPr lang="en-US" sz="2400">
                <a:latin typeface="Avenir Medium"/>
              </a:rPr>
              <a:t>Prioritize keyword placement </a:t>
            </a:r>
          </a:p>
          <a:p>
            <a:pPr lvl="1">
              <a:buFont typeface="Courier New" panose="020B0604020202020204" pitchFamily="34" charset="0"/>
              <a:buChar char="o"/>
            </a:pPr>
            <a:r>
              <a:rPr lang="en-US" sz="2000">
                <a:latin typeface="Avenir Medium"/>
              </a:rPr>
              <a:t>Impact areas (H1—H6, body content, actions, technical, etc.) </a:t>
            </a:r>
            <a:endParaRPr lang="en-US">
              <a:latin typeface="Avenir Medium"/>
            </a:endParaRPr>
          </a:p>
          <a:p>
            <a:pPr lvl="1">
              <a:buFont typeface="Courier New" panose="020B0604020202020204" pitchFamily="34" charset="0"/>
              <a:buChar char="o"/>
            </a:pPr>
            <a:r>
              <a:rPr lang="en-US" sz="2000">
                <a:latin typeface="Avenir Medium"/>
              </a:rPr>
              <a:t>Regularly review page analytics</a:t>
            </a:r>
          </a:p>
        </p:txBody>
      </p:sp>
      <p:pic>
        <p:nvPicPr>
          <p:cNvPr id="4" name="Picture 3" descr="A close up of a keyword&#10;&#10;AI-generated content may be incorrect.">
            <a:extLst>
              <a:ext uri="{FF2B5EF4-FFF2-40B4-BE49-F238E27FC236}">
                <a16:creationId xmlns:a16="http://schemas.microsoft.com/office/drawing/2014/main" id="{5E6C4087-F950-9164-7260-C7DD74113E32}"/>
              </a:ext>
            </a:extLst>
          </p:cNvPr>
          <p:cNvPicPr>
            <a:picLocks noChangeAspect="1"/>
          </p:cNvPicPr>
          <p:nvPr/>
        </p:nvPicPr>
        <p:blipFill>
          <a:blip r:embed="rId3"/>
          <a:stretch>
            <a:fillRect/>
          </a:stretch>
        </p:blipFill>
        <p:spPr>
          <a:xfrm>
            <a:off x="5791338" y="1320020"/>
            <a:ext cx="6044738" cy="3658380"/>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E321F659-9CD7-270D-80B8-9555BDA4CD33}"/>
              </a:ext>
            </a:extLst>
          </p:cNvPr>
          <p:cNvPicPr>
            <a:picLocks noChangeAspect="1"/>
          </p:cNvPicPr>
          <p:nvPr/>
        </p:nvPicPr>
        <p:blipFill>
          <a:blip r:embed="rId4"/>
          <a:srcRect l="6597" t="5991" r="6597" b="7343"/>
          <a:stretch>
            <a:fillRect/>
          </a:stretch>
        </p:blipFill>
        <p:spPr>
          <a:xfrm>
            <a:off x="5791337" y="1320019"/>
            <a:ext cx="6044737" cy="3839223"/>
          </a:xfrm>
          <a:prstGeom prst="rect">
            <a:avLst/>
          </a:prstGeom>
        </p:spPr>
      </p:pic>
    </p:spTree>
    <p:extLst>
      <p:ext uri="{BB962C8B-B14F-4D97-AF65-F5344CB8AC3E}">
        <p14:creationId xmlns:p14="http://schemas.microsoft.com/office/powerpoint/2010/main" val="13725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18DB-6D29-12CE-B066-60AC48ED8667}"/>
              </a:ext>
            </a:extLst>
          </p:cNvPr>
          <p:cNvSpPr>
            <a:spLocks noGrp="1"/>
          </p:cNvSpPr>
          <p:nvPr>
            <p:ph type="title"/>
          </p:nvPr>
        </p:nvSpPr>
        <p:spPr/>
        <p:txBody>
          <a:bodyPr/>
          <a:lstStyle/>
          <a:p>
            <a:r>
              <a:rPr lang="en-US">
                <a:latin typeface="Avenir Medium"/>
              </a:rPr>
              <a:t>Meta Data</a:t>
            </a:r>
            <a:br>
              <a:rPr lang="en-US">
                <a:latin typeface="Avenir"/>
              </a:rPr>
            </a:br>
            <a:endParaRPr lang="en-US"/>
          </a:p>
        </p:txBody>
      </p:sp>
      <p:sp>
        <p:nvSpPr>
          <p:cNvPr id="3" name="Content Placeholder 2">
            <a:extLst>
              <a:ext uri="{FF2B5EF4-FFF2-40B4-BE49-F238E27FC236}">
                <a16:creationId xmlns:a16="http://schemas.microsoft.com/office/drawing/2014/main" id="{F4B02361-5384-0468-12A3-1D10CD205F41}"/>
              </a:ext>
            </a:extLst>
          </p:cNvPr>
          <p:cNvSpPr>
            <a:spLocks noGrp="1"/>
          </p:cNvSpPr>
          <p:nvPr>
            <p:ph sz="quarter" idx="10"/>
          </p:nvPr>
        </p:nvSpPr>
        <p:spPr>
          <a:xfrm>
            <a:off x="918368" y="1365861"/>
            <a:ext cx="10355263" cy="3752850"/>
          </a:xfrm>
        </p:spPr>
        <p:txBody>
          <a:bodyPr/>
          <a:lstStyle/>
          <a:p>
            <a:r>
              <a:rPr lang="en-US">
                <a:latin typeface="Avenir Medium"/>
              </a:rPr>
              <a:t>Create concise titles (&lt;60 characters) and descriptions (&lt;155 characters)</a:t>
            </a:r>
          </a:p>
          <a:p>
            <a:endParaRPr lang="en-US"/>
          </a:p>
        </p:txBody>
      </p:sp>
      <p:pic>
        <p:nvPicPr>
          <p:cNvPr id="6" name="Picture 5" descr="A screenshot of a computer&#10;&#10;AI-generated content may be incorrect.">
            <a:extLst>
              <a:ext uri="{FF2B5EF4-FFF2-40B4-BE49-F238E27FC236}">
                <a16:creationId xmlns:a16="http://schemas.microsoft.com/office/drawing/2014/main" id="{A3747512-75D3-EE66-943C-575E23B56BAC}"/>
              </a:ext>
            </a:extLst>
          </p:cNvPr>
          <p:cNvPicPr>
            <a:picLocks noChangeAspect="1"/>
          </p:cNvPicPr>
          <p:nvPr/>
        </p:nvPicPr>
        <p:blipFill>
          <a:blip r:embed="rId2"/>
          <a:stretch>
            <a:fillRect/>
          </a:stretch>
        </p:blipFill>
        <p:spPr>
          <a:xfrm>
            <a:off x="1730620" y="2522781"/>
            <a:ext cx="7436826" cy="2351211"/>
          </a:xfrm>
          <a:prstGeom prst="rect">
            <a:avLst/>
          </a:prstGeom>
        </p:spPr>
      </p:pic>
    </p:spTree>
    <p:extLst>
      <p:ext uri="{BB962C8B-B14F-4D97-AF65-F5344CB8AC3E}">
        <p14:creationId xmlns:p14="http://schemas.microsoft.com/office/powerpoint/2010/main" val="1107308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96CF-D143-2AF4-2721-9D024C2B9380}"/>
              </a:ext>
            </a:extLst>
          </p:cNvPr>
          <p:cNvSpPr>
            <a:spLocks noGrp="1"/>
          </p:cNvSpPr>
          <p:nvPr>
            <p:ph type="title"/>
          </p:nvPr>
        </p:nvSpPr>
        <p:spPr>
          <a:xfrm>
            <a:off x="451295" y="204723"/>
            <a:ext cx="10515600" cy="1325563"/>
          </a:xfrm>
        </p:spPr>
        <p:txBody>
          <a:bodyPr/>
          <a:lstStyle/>
          <a:p>
            <a:r>
              <a:rPr lang="en-US">
                <a:latin typeface="Arial"/>
                <a:cs typeface="Arial"/>
              </a:rPr>
              <a:t>SEO Authority</a:t>
            </a:r>
            <a:endParaRPr lang="en-US"/>
          </a:p>
        </p:txBody>
      </p:sp>
      <p:sp>
        <p:nvSpPr>
          <p:cNvPr id="4" name="Text Placeholder 2">
            <a:extLst>
              <a:ext uri="{FF2B5EF4-FFF2-40B4-BE49-F238E27FC236}">
                <a16:creationId xmlns:a16="http://schemas.microsoft.com/office/drawing/2014/main" id="{53070FC4-8026-22E7-2517-DA06B5E8255F}"/>
              </a:ext>
            </a:extLst>
          </p:cNvPr>
          <p:cNvSpPr txBox="1">
            <a:spLocks/>
          </p:cNvSpPr>
          <p:nvPr/>
        </p:nvSpPr>
        <p:spPr>
          <a:xfrm>
            <a:off x="451295" y="1261929"/>
            <a:ext cx="5641351" cy="467465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BD249"/>
              </a:buClr>
              <a:buNone/>
            </a:pPr>
            <a:r>
              <a:rPr lang="en-US" sz="1800" b="1">
                <a:cs typeface="Arial"/>
              </a:rPr>
              <a:t>Establish Credibility &amp; Trust</a:t>
            </a:r>
          </a:p>
          <a:p>
            <a:pPr marL="514350" indent="-285750">
              <a:buClr>
                <a:srgbClr val="FBD249"/>
              </a:buClr>
            </a:pPr>
            <a:r>
              <a:rPr lang="en-US" sz="1600">
                <a:cs typeface="Arial"/>
              </a:rPr>
              <a:t>Search engines assign trust and credibility</a:t>
            </a:r>
            <a:endParaRPr lang="en-US" sz="1600">
              <a:ea typeface="Calibri"/>
              <a:cs typeface="Arial"/>
            </a:endParaRPr>
          </a:p>
          <a:p>
            <a:pPr marL="514350" indent="-285750">
              <a:buClr>
                <a:srgbClr val="FBD249"/>
              </a:buClr>
            </a:pPr>
            <a:r>
              <a:rPr lang="en-US" sz="1600">
                <a:cs typeface="Arial"/>
              </a:rPr>
              <a:t>Influenced by backlinks, content quality, relevance to searches, and user engagement</a:t>
            </a:r>
            <a:endParaRPr lang="en-US" sz="1600">
              <a:ea typeface="Calibri"/>
              <a:cs typeface="Arial"/>
            </a:endParaRPr>
          </a:p>
          <a:p>
            <a:pPr marL="514350" indent="-285750">
              <a:buClr>
                <a:srgbClr val="FBD249"/>
              </a:buClr>
            </a:pPr>
            <a:r>
              <a:rPr lang="en-US" sz="1600">
                <a:cs typeface="Arial"/>
              </a:rPr>
              <a:t>Higher authority </a:t>
            </a:r>
            <a:r>
              <a:rPr lang="en-US" sz="1600">
                <a:ea typeface="+mn-lt"/>
                <a:cs typeface="+mn-lt"/>
              </a:rPr>
              <a:t>→ </a:t>
            </a:r>
            <a:r>
              <a:rPr lang="en-US" sz="1600">
                <a:ea typeface="+mn-lt"/>
                <a:cs typeface="Arial"/>
              </a:rPr>
              <a:t>better chances of ranking for competitive keywords</a:t>
            </a:r>
          </a:p>
          <a:p>
            <a:pPr marL="0" indent="0">
              <a:buClr>
                <a:srgbClr val="FBD249"/>
              </a:buClr>
              <a:buNone/>
            </a:pPr>
            <a:r>
              <a:rPr lang="en-US" sz="1800" b="1">
                <a:ea typeface="Calibri"/>
                <a:cs typeface="Arial"/>
              </a:rPr>
              <a:t>Building Authority with Content</a:t>
            </a:r>
          </a:p>
          <a:p>
            <a:pPr marL="514350" indent="-285750">
              <a:buClr>
                <a:srgbClr val="FBD249"/>
              </a:buClr>
            </a:pPr>
            <a:r>
              <a:rPr lang="en-US" sz="1600">
                <a:ea typeface="Calibri"/>
                <a:cs typeface="Arial"/>
              </a:rPr>
              <a:t>Create high-quality, original content that fully addresses a user's search intent </a:t>
            </a:r>
          </a:p>
          <a:p>
            <a:pPr marL="514350" indent="-285750">
              <a:buClr>
                <a:srgbClr val="FBD249"/>
              </a:buClr>
            </a:pPr>
            <a:r>
              <a:rPr lang="en-US" sz="1600">
                <a:ea typeface="Calibri"/>
                <a:cs typeface="Arial"/>
              </a:rPr>
              <a:t>Update content regularly to maintain accuracy and user trust</a:t>
            </a:r>
          </a:p>
          <a:p>
            <a:pPr marL="514350" indent="-285750">
              <a:buClr>
                <a:srgbClr val="FBD249"/>
              </a:buClr>
            </a:pPr>
            <a:r>
              <a:rPr lang="en-US" sz="1600">
                <a:ea typeface="Calibri"/>
                <a:cs typeface="Arial"/>
              </a:rPr>
              <a:t>Encourage sharing and backlinks through valuable resources</a:t>
            </a:r>
          </a:p>
          <a:p>
            <a:pPr marL="1028700" lvl="1" indent="-285750">
              <a:buClr>
                <a:srgbClr val="FBD249"/>
              </a:buClr>
            </a:pPr>
            <a:r>
              <a:rPr lang="en-US" sz="1600">
                <a:ea typeface="Calibri"/>
                <a:cs typeface="Arial"/>
              </a:rPr>
              <a:t>Use relevant internal and external links to trusted sources</a:t>
            </a:r>
          </a:p>
          <a:p>
            <a:pPr marL="1028700" lvl="1" indent="-285750">
              <a:buClr>
                <a:srgbClr val="FBD249"/>
              </a:buClr>
            </a:pPr>
            <a:r>
              <a:rPr lang="en-US" sz="1600">
                <a:solidFill>
                  <a:srgbClr val="000000"/>
                </a:solidFill>
                <a:ea typeface="Calibri"/>
                <a:cs typeface="Arial"/>
              </a:rPr>
              <a:t>Place links at beginning or end of a sentence—not in the middle. </a:t>
            </a:r>
            <a:r>
              <a:rPr lang="en-US" sz="1600" b="1">
                <a:solidFill>
                  <a:srgbClr val="000000"/>
                </a:solidFill>
                <a:ea typeface="Calibri"/>
                <a:cs typeface="Arial"/>
              </a:rPr>
              <a:t>This makes content easier to scan/read.</a:t>
            </a:r>
            <a:r>
              <a:rPr lang="en-US" sz="1600">
                <a:solidFill>
                  <a:srgbClr val="000000"/>
                </a:solidFill>
                <a:ea typeface="Calibri"/>
                <a:cs typeface="Arial"/>
              </a:rPr>
              <a:t> </a:t>
            </a:r>
          </a:p>
        </p:txBody>
      </p:sp>
      <p:pic>
        <p:nvPicPr>
          <p:cNvPr id="5" name="Picture Placeholder 4" descr="A screenshot of a backlink&#10;&#10;AI-generated content may be incorrect.">
            <a:extLst>
              <a:ext uri="{FF2B5EF4-FFF2-40B4-BE49-F238E27FC236}">
                <a16:creationId xmlns:a16="http://schemas.microsoft.com/office/drawing/2014/main" id="{6E4C472C-37E8-4E80-3D6C-23ECB03D941A}"/>
              </a:ext>
            </a:extLst>
          </p:cNvPr>
          <p:cNvPicPr>
            <a:picLocks noChangeAspect="1"/>
          </p:cNvPicPr>
          <p:nvPr/>
        </p:nvPicPr>
        <p:blipFill>
          <a:blip r:embed="rId2"/>
          <a:srcRect l="132" b="-218"/>
          <a:stretch>
            <a:fillRect/>
          </a:stretch>
        </p:blipFill>
        <p:spPr>
          <a:xfrm>
            <a:off x="6096120" y="207366"/>
            <a:ext cx="4605122" cy="1394898"/>
          </a:xfrm>
          <a:prstGeom prst="rect">
            <a:avLst/>
          </a:prstGeom>
        </p:spPr>
      </p:pic>
      <p:pic>
        <p:nvPicPr>
          <p:cNvPr id="6" name="Picture 5" descr="A poster of a presentation&#10;&#10;AI-generated content may be incorrect.">
            <a:extLst>
              <a:ext uri="{FF2B5EF4-FFF2-40B4-BE49-F238E27FC236}">
                <a16:creationId xmlns:a16="http://schemas.microsoft.com/office/drawing/2014/main" id="{84B20679-B3E0-9317-24E5-9E9967E90D76}"/>
              </a:ext>
            </a:extLst>
          </p:cNvPr>
          <p:cNvPicPr>
            <a:picLocks noChangeAspect="1"/>
          </p:cNvPicPr>
          <p:nvPr/>
        </p:nvPicPr>
        <p:blipFill>
          <a:blip r:embed="rId3"/>
          <a:srcRect r="184" b="5926"/>
          <a:stretch>
            <a:fillRect/>
          </a:stretch>
        </p:blipFill>
        <p:spPr>
          <a:xfrm>
            <a:off x="5890698" y="1716083"/>
            <a:ext cx="2583920" cy="3640669"/>
          </a:xfrm>
          <a:prstGeom prst="rect">
            <a:avLst/>
          </a:prstGeom>
        </p:spPr>
      </p:pic>
      <p:pic>
        <p:nvPicPr>
          <p:cNvPr id="8" name="Picture 7" descr="A link from another website to your website. To the other website, it’s an external link. To your website, it’s a backlink.">
            <a:extLst>
              <a:ext uri="{FF2B5EF4-FFF2-40B4-BE49-F238E27FC236}">
                <a16:creationId xmlns:a16="http://schemas.microsoft.com/office/drawing/2014/main" id="{C9481B91-3F36-8830-3514-F8D8CB1F1B1B}"/>
              </a:ext>
            </a:extLst>
          </p:cNvPr>
          <p:cNvPicPr>
            <a:picLocks noChangeAspect="1"/>
          </p:cNvPicPr>
          <p:nvPr/>
        </p:nvPicPr>
        <p:blipFill>
          <a:blip r:embed="rId4"/>
          <a:srcRect l="3156" t="5975" r="2756" b="12893"/>
          <a:stretch>
            <a:fillRect/>
          </a:stretch>
        </p:blipFill>
        <p:spPr>
          <a:xfrm>
            <a:off x="8547792" y="2459525"/>
            <a:ext cx="3592199" cy="1940379"/>
          </a:xfrm>
          <a:prstGeom prst="rect">
            <a:avLst/>
          </a:prstGeom>
        </p:spPr>
      </p:pic>
    </p:spTree>
    <p:extLst>
      <p:ext uri="{BB962C8B-B14F-4D97-AF65-F5344CB8AC3E}">
        <p14:creationId xmlns:p14="http://schemas.microsoft.com/office/powerpoint/2010/main" val="1388939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27DDDA-625E-061B-9AD6-EAB8D3EFD71F}"/>
              </a:ext>
            </a:extLst>
          </p:cNvPr>
          <p:cNvSpPr>
            <a:spLocks noGrp="1"/>
          </p:cNvSpPr>
          <p:nvPr>
            <p:ph type="title"/>
          </p:nvPr>
        </p:nvSpPr>
        <p:spPr/>
        <p:txBody>
          <a:bodyPr lIns="91440" tIns="45720" rIns="91440" bIns="45720" anchor="t"/>
          <a:lstStyle/>
          <a:p>
            <a:r>
              <a:rPr lang="en-US">
                <a:latin typeface="Arial"/>
                <a:cs typeface="Arial"/>
              </a:rPr>
              <a:t>Content Formats</a:t>
            </a:r>
            <a:endParaRPr lang="en-US"/>
          </a:p>
        </p:txBody>
      </p:sp>
      <p:sp>
        <p:nvSpPr>
          <p:cNvPr id="2" name="Text Placeholder 1">
            <a:extLst>
              <a:ext uri="{FF2B5EF4-FFF2-40B4-BE49-F238E27FC236}">
                <a16:creationId xmlns:a16="http://schemas.microsoft.com/office/drawing/2014/main" id="{5C59E7E6-BB1F-C633-A2D9-0B1307F55EAE}"/>
              </a:ext>
            </a:extLst>
          </p:cNvPr>
          <p:cNvSpPr>
            <a:spLocks noGrp="1"/>
          </p:cNvSpPr>
          <p:nvPr>
            <p:ph sz="quarter" idx="10"/>
          </p:nvPr>
        </p:nvSpPr>
        <p:spPr>
          <a:xfrm>
            <a:off x="608166" y="1088796"/>
            <a:ext cx="5258330" cy="3752850"/>
          </a:xfrm>
        </p:spPr>
        <p:txBody>
          <a:bodyPr lIns="91440" tIns="45720" rIns="91440" bIns="45720" anchor="t"/>
          <a:lstStyle/>
          <a:p>
            <a:r>
              <a:rPr lang="en-US" sz="2000">
                <a:latin typeface="Avenir Medium"/>
              </a:rPr>
              <a:t>Select the Right Format</a:t>
            </a:r>
          </a:p>
          <a:p>
            <a:pPr lvl="1">
              <a:buFont typeface="Courier New" panose="020B0604020202020204" pitchFamily="34" charset="0"/>
              <a:buChar char="o"/>
            </a:pPr>
            <a:r>
              <a:rPr lang="en-US" sz="1800">
                <a:latin typeface="Avenir Medium"/>
              </a:rPr>
              <a:t>FAQs for questions, blogs for stories, CTAs for actions, etc.</a:t>
            </a:r>
          </a:p>
          <a:p>
            <a:r>
              <a:rPr lang="en-US" sz="2000">
                <a:latin typeface="Avenir Medium"/>
              </a:rPr>
              <a:t>Create Content Chunks</a:t>
            </a:r>
          </a:p>
          <a:p>
            <a:pPr lvl="1">
              <a:buFont typeface="Courier New" panose="020B0604020202020204" pitchFamily="34" charset="0"/>
              <a:buChar char="o"/>
            </a:pPr>
            <a:r>
              <a:rPr lang="en-US" sz="1800">
                <a:latin typeface="Avenir Medium"/>
              </a:rPr>
              <a:t>Use tabs, accordions, or videos for complex information</a:t>
            </a:r>
          </a:p>
          <a:p>
            <a:r>
              <a:rPr lang="en-US" sz="2000">
                <a:latin typeface="Avenir Medium"/>
              </a:rPr>
              <a:t>Visual Cues</a:t>
            </a:r>
          </a:p>
          <a:p>
            <a:r>
              <a:rPr lang="en-US" sz="2000">
                <a:latin typeface="Avenir Medium"/>
              </a:rPr>
              <a:t>Example of a Well-Designed Page</a:t>
            </a:r>
          </a:p>
          <a:p>
            <a:pPr lvl="1">
              <a:buFont typeface="Courier New" panose="020B0604020202020204" pitchFamily="34" charset="0"/>
              <a:buChar char="o"/>
            </a:pPr>
            <a:r>
              <a:rPr lang="en-US" sz="1800" b="1">
                <a:latin typeface="Avenir Medium"/>
              </a:rPr>
              <a:t>Easy to scan; small content chunks</a:t>
            </a:r>
          </a:p>
          <a:p>
            <a:pPr lvl="1">
              <a:buFont typeface="Courier New" panose="020B0604020202020204" pitchFamily="34" charset="0"/>
              <a:buChar char="o"/>
            </a:pPr>
            <a:r>
              <a:rPr lang="en-US" sz="1800">
                <a:latin typeface="Avenir Medium"/>
              </a:rPr>
              <a:t>Bolded text draws the eye to need-to-know details</a:t>
            </a:r>
          </a:p>
          <a:p>
            <a:pPr lvl="1">
              <a:buFont typeface="Courier New" panose="020B0604020202020204" pitchFamily="34" charset="0"/>
              <a:buChar char="o"/>
            </a:pPr>
            <a:r>
              <a:rPr lang="en-US" sz="1800">
                <a:latin typeface="Avenir Medium"/>
              </a:rPr>
              <a:t>A video/photo gallery used to add visual interaction</a:t>
            </a:r>
          </a:p>
          <a:p>
            <a:pPr lvl="1">
              <a:buFont typeface="Courier New" panose="020B0604020202020204" pitchFamily="34" charset="0"/>
              <a:buChar char="o"/>
            </a:pPr>
            <a:r>
              <a:rPr lang="en-US" sz="1800">
                <a:latin typeface="Avenir Medium"/>
              </a:rPr>
              <a:t>An online form is used on-page with clear CTAs</a:t>
            </a:r>
          </a:p>
          <a:p>
            <a:pPr lvl="1">
              <a:buFont typeface="Courier New" panose="020B0604020202020204" pitchFamily="34" charset="0"/>
              <a:buChar char="o"/>
            </a:pPr>
            <a:r>
              <a:rPr lang="en-US" sz="1800">
                <a:latin typeface="Avenir Medium"/>
              </a:rPr>
              <a:t>Use evergreen content that's easy to update</a:t>
            </a:r>
          </a:p>
          <a:p>
            <a:pPr lvl="1">
              <a:buFont typeface="Courier New" panose="020B0604020202020204" pitchFamily="34" charset="0"/>
              <a:buChar char="o"/>
            </a:pPr>
            <a:endParaRPr lang="en-US">
              <a:latin typeface="Avenir Medium"/>
            </a:endParaRPr>
          </a:p>
        </p:txBody>
      </p:sp>
      <p:pic>
        <p:nvPicPr>
          <p:cNvPr id="3" name="Picture 2" descr="A screenshot of a website&#10;&#10;AI-generated content may be incorrect.">
            <a:extLst>
              <a:ext uri="{FF2B5EF4-FFF2-40B4-BE49-F238E27FC236}">
                <a16:creationId xmlns:a16="http://schemas.microsoft.com/office/drawing/2014/main" id="{CA84637A-CEAB-20E3-16BA-529BB4DFD4D5}"/>
              </a:ext>
            </a:extLst>
          </p:cNvPr>
          <p:cNvPicPr>
            <a:picLocks noChangeAspect="1"/>
          </p:cNvPicPr>
          <p:nvPr/>
        </p:nvPicPr>
        <p:blipFill>
          <a:blip r:embed="rId2"/>
          <a:srcRect r="593" b="48642"/>
          <a:stretch>
            <a:fillRect/>
          </a:stretch>
        </p:blipFill>
        <p:spPr>
          <a:xfrm>
            <a:off x="5866496" y="1473200"/>
            <a:ext cx="3126058" cy="3911625"/>
          </a:xfrm>
          <a:prstGeom prst="rect">
            <a:avLst/>
          </a:prstGeom>
        </p:spPr>
      </p:pic>
      <p:pic>
        <p:nvPicPr>
          <p:cNvPr id="4" name="Picture 3" descr="A screenshot of a website&#10;&#10;AI-generated content may be incorrect.">
            <a:extLst>
              <a:ext uri="{FF2B5EF4-FFF2-40B4-BE49-F238E27FC236}">
                <a16:creationId xmlns:a16="http://schemas.microsoft.com/office/drawing/2014/main" id="{37758A72-551A-355C-61A1-96557455BFE6}"/>
              </a:ext>
            </a:extLst>
          </p:cNvPr>
          <p:cNvPicPr>
            <a:picLocks noChangeAspect="1"/>
          </p:cNvPicPr>
          <p:nvPr/>
        </p:nvPicPr>
        <p:blipFill>
          <a:blip r:embed="rId3"/>
          <a:srcRect r="1333" b="41286"/>
          <a:stretch>
            <a:fillRect/>
          </a:stretch>
        </p:blipFill>
        <p:spPr>
          <a:xfrm>
            <a:off x="9114433" y="93134"/>
            <a:ext cx="2844669" cy="6084031"/>
          </a:xfrm>
          <a:prstGeom prst="rect">
            <a:avLst/>
          </a:prstGeom>
        </p:spPr>
      </p:pic>
      <p:pic>
        <p:nvPicPr>
          <p:cNvPr id="6" name="Graphic 5" descr="Back with solid fill">
            <a:extLst>
              <a:ext uri="{FF2B5EF4-FFF2-40B4-BE49-F238E27FC236}">
                <a16:creationId xmlns:a16="http://schemas.microsoft.com/office/drawing/2014/main" id="{9377F052-CD64-9BF9-D265-9DE340C6C4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60000" flipV="1">
            <a:off x="5332761" y="5203319"/>
            <a:ext cx="1068265" cy="921726"/>
          </a:xfrm>
          <a:prstGeom prst="rect">
            <a:avLst/>
          </a:prstGeom>
        </p:spPr>
      </p:pic>
    </p:spTree>
    <p:extLst>
      <p:ext uri="{BB962C8B-B14F-4D97-AF65-F5344CB8AC3E}">
        <p14:creationId xmlns:p14="http://schemas.microsoft.com/office/powerpoint/2010/main" val="3233752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E02EE-021C-EE0A-68BB-70BC50ABEF13}"/>
              </a:ext>
            </a:extLst>
          </p:cNvPr>
          <p:cNvSpPr>
            <a:spLocks noGrp="1"/>
          </p:cNvSpPr>
          <p:nvPr>
            <p:ph type="title"/>
          </p:nvPr>
        </p:nvSpPr>
        <p:spPr/>
        <p:txBody>
          <a:bodyPr lIns="91440" tIns="45720" rIns="91440" bIns="45720" anchor="t"/>
          <a:lstStyle/>
          <a:p>
            <a:r>
              <a:rPr lang="en-US">
                <a:latin typeface="Arial"/>
                <a:cs typeface="Arial"/>
              </a:rPr>
              <a:t>Credibility &amp; Trust</a:t>
            </a:r>
            <a:endParaRPr lang="en-US"/>
          </a:p>
        </p:txBody>
      </p:sp>
      <p:sp>
        <p:nvSpPr>
          <p:cNvPr id="3" name="Content Placeholder 2">
            <a:extLst>
              <a:ext uri="{FF2B5EF4-FFF2-40B4-BE49-F238E27FC236}">
                <a16:creationId xmlns:a16="http://schemas.microsoft.com/office/drawing/2014/main" id="{7B91AB4B-26E3-5987-C757-66163E6BFE89}"/>
              </a:ext>
            </a:extLst>
          </p:cNvPr>
          <p:cNvSpPr>
            <a:spLocks noGrp="1"/>
          </p:cNvSpPr>
          <p:nvPr>
            <p:ph sz="quarter" idx="10"/>
          </p:nvPr>
        </p:nvSpPr>
        <p:spPr>
          <a:xfrm>
            <a:off x="733096" y="1075390"/>
            <a:ext cx="5261534" cy="3752850"/>
          </a:xfrm>
        </p:spPr>
        <p:txBody>
          <a:bodyPr lIns="91440" tIns="45720" rIns="91440" bIns="45720" anchor="t"/>
          <a:lstStyle/>
          <a:p>
            <a:r>
              <a:rPr lang="en-US" sz="2000">
                <a:latin typeface="Avenir Medium"/>
              </a:rPr>
              <a:t>Cite Your Sources</a:t>
            </a:r>
          </a:p>
          <a:p>
            <a:pPr lvl="1">
              <a:buFont typeface="Courier New" panose="020B0604020202020204" pitchFamily="34" charset="0"/>
              <a:buChar char="o"/>
            </a:pPr>
            <a:r>
              <a:rPr lang="en-US" sz="1800">
                <a:latin typeface="Avenir Medium"/>
              </a:rPr>
              <a:t>Link to official KSU pages as the "source of truth" or other recognized authorities (ex: USG)</a:t>
            </a:r>
          </a:p>
          <a:p>
            <a:r>
              <a:rPr lang="en-US" sz="2000">
                <a:latin typeface="Avenir Medium"/>
              </a:rPr>
              <a:t>Accuracy</a:t>
            </a:r>
          </a:p>
          <a:p>
            <a:pPr lvl="1">
              <a:buFont typeface="Courier New" panose="020B0604020202020204" pitchFamily="34" charset="0"/>
              <a:buChar char="o"/>
            </a:pPr>
            <a:r>
              <a:rPr lang="en-US" sz="1800">
                <a:latin typeface="Avenir Medium"/>
              </a:rPr>
              <a:t>Update data/statistics, deadlines, policies, class information, and relevant services/resources routinely</a:t>
            </a:r>
          </a:p>
          <a:p>
            <a:pPr lvl="2">
              <a:buFont typeface="Courier New" panose="020B0604020202020204" pitchFamily="34" charset="0"/>
              <a:buChar char="o"/>
            </a:pPr>
            <a:r>
              <a:rPr lang="en-US" sz="1800" b="1">
                <a:latin typeface="Avenir Medium"/>
              </a:rPr>
              <a:t>Link to Course Catalog as source of truth</a:t>
            </a:r>
          </a:p>
          <a:p>
            <a:r>
              <a:rPr lang="en-US" sz="2000">
                <a:latin typeface="Avenir Medium"/>
              </a:rPr>
              <a:t>Transparency</a:t>
            </a:r>
          </a:p>
          <a:p>
            <a:pPr lvl="1">
              <a:buFont typeface="Courier New" panose="020B0604020202020204" pitchFamily="34" charset="0"/>
              <a:buChar char="o"/>
            </a:pPr>
            <a:r>
              <a:rPr lang="en-US" sz="1800">
                <a:latin typeface="Avenir Medium"/>
              </a:rPr>
              <a:t>Include contact information and actionable options when relevant</a:t>
            </a:r>
          </a:p>
        </p:txBody>
      </p:sp>
      <p:sp>
        <p:nvSpPr>
          <p:cNvPr id="7" name="TextBox 6">
            <a:extLst>
              <a:ext uri="{FF2B5EF4-FFF2-40B4-BE49-F238E27FC236}">
                <a16:creationId xmlns:a16="http://schemas.microsoft.com/office/drawing/2014/main" id="{91146F88-2617-8324-987D-BD68D8836317}"/>
              </a:ext>
            </a:extLst>
          </p:cNvPr>
          <p:cNvSpPr txBox="1"/>
          <p:nvPr/>
        </p:nvSpPr>
        <p:spPr>
          <a:xfrm>
            <a:off x="733486" y="5138916"/>
            <a:ext cx="10287363" cy="1016304"/>
          </a:xfrm>
          <a:prstGeom prst="rect">
            <a:avLst/>
          </a:prstGeom>
          <a:solidFill>
            <a:schemeClr val="accent4">
              <a:lumMod val="20000"/>
              <a:lumOff val="80000"/>
            </a:schemeClr>
          </a:solidFill>
        </p:spPr>
        <p:txBody>
          <a:bodyPr wrap="square" lIns="91440" tIns="45720" rIns="91440" bIns="45720" anchor="t">
            <a:spAutoFit/>
          </a:bodyPr>
          <a:lstStyle/>
          <a:p>
            <a:r>
              <a:rPr lang="en-US" sz="2400" b="1">
                <a:latin typeface="Avenir Medium"/>
              </a:rPr>
              <a:t> Helpful Tip</a:t>
            </a:r>
            <a:endParaRPr lang="en-US" sz="2400" b="1"/>
          </a:p>
          <a:p>
            <a:pPr lvl="1">
              <a:lnSpc>
                <a:spcPts val="2175"/>
              </a:lnSpc>
            </a:pPr>
            <a:r>
              <a:rPr lang="en-US">
                <a:latin typeface="Avenir Medium"/>
              </a:rPr>
              <a:t>Double-check facts before publishing; broken links/outdated content will breakdown trust with the user and in search</a:t>
            </a:r>
          </a:p>
        </p:txBody>
      </p:sp>
      <p:pic>
        <p:nvPicPr>
          <p:cNvPr id="9" name="Graphic 8">
            <a:extLst>
              <a:ext uri="{FF2B5EF4-FFF2-40B4-BE49-F238E27FC236}">
                <a16:creationId xmlns:a16="http://schemas.microsoft.com/office/drawing/2014/main" id="{0059614D-382C-6651-648D-0DBA901251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701" y="5139455"/>
            <a:ext cx="482783" cy="488055"/>
          </a:xfrm>
          <a:prstGeom prst="rect">
            <a:avLst/>
          </a:prstGeom>
        </p:spPr>
      </p:pic>
      <p:pic>
        <p:nvPicPr>
          <p:cNvPr id="11" name="Picture 10" descr="A diagram of a pyramid&#10;&#10;AI-generated content may be incorrect.">
            <a:extLst>
              <a:ext uri="{FF2B5EF4-FFF2-40B4-BE49-F238E27FC236}">
                <a16:creationId xmlns:a16="http://schemas.microsoft.com/office/drawing/2014/main" id="{37F11A24-CA1C-B874-85F7-A916A5DC6DEF}"/>
              </a:ext>
            </a:extLst>
          </p:cNvPr>
          <p:cNvPicPr>
            <a:picLocks noChangeAspect="1"/>
          </p:cNvPicPr>
          <p:nvPr/>
        </p:nvPicPr>
        <p:blipFill>
          <a:blip r:embed="rId4"/>
          <a:srcRect l="1083" b="5835"/>
          <a:stretch>
            <a:fillRect/>
          </a:stretch>
        </p:blipFill>
        <p:spPr>
          <a:xfrm>
            <a:off x="6429003" y="353484"/>
            <a:ext cx="5409463" cy="4471201"/>
          </a:xfrm>
          <a:prstGeom prst="rect">
            <a:avLst/>
          </a:prstGeom>
        </p:spPr>
      </p:pic>
    </p:spTree>
    <p:extLst>
      <p:ext uri="{BB962C8B-B14F-4D97-AF65-F5344CB8AC3E}">
        <p14:creationId xmlns:p14="http://schemas.microsoft.com/office/powerpoint/2010/main" val="1575709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E119E-388A-C3E5-1FB5-14A4C2C40CA7}"/>
              </a:ext>
            </a:extLst>
          </p:cNvPr>
          <p:cNvSpPr>
            <a:spLocks noGrp="1"/>
          </p:cNvSpPr>
          <p:nvPr>
            <p:ph type="title"/>
          </p:nvPr>
        </p:nvSpPr>
        <p:spPr/>
        <p:txBody>
          <a:bodyPr lIns="91440" tIns="45720" rIns="91440" bIns="45720" anchor="t"/>
          <a:lstStyle/>
          <a:p>
            <a:r>
              <a:rPr lang="en-US">
                <a:latin typeface="Arial"/>
                <a:cs typeface="Arial"/>
              </a:rPr>
              <a:t>Engagement &amp; Call to Actions</a:t>
            </a:r>
            <a:endParaRPr lang="en-US"/>
          </a:p>
        </p:txBody>
      </p:sp>
      <p:sp>
        <p:nvSpPr>
          <p:cNvPr id="3" name="Content Placeholder 2">
            <a:extLst>
              <a:ext uri="{FF2B5EF4-FFF2-40B4-BE49-F238E27FC236}">
                <a16:creationId xmlns:a16="http://schemas.microsoft.com/office/drawing/2014/main" id="{A5553F91-6176-5927-E76C-4A306290ED30}"/>
              </a:ext>
            </a:extLst>
          </p:cNvPr>
          <p:cNvSpPr>
            <a:spLocks noGrp="1"/>
          </p:cNvSpPr>
          <p:nvPr>
            <p:ph sz="quarter" idx="10"/>
          </p:nvPr>
        </p:nvSpPr>
        <p:spPr>
          <a:xfrm>
            <a:off x="731074" y="1248631"/>
            <a:ext cx="5805897" cy="3752850"/>
          </a:xfrm>
        </p:spPr>
        <p:txBody>
          <a:bodyPr lIns="91440" tIns="45720" rIns="91440" bIns="45720" anchor="t"/>
          <a:lstStyle/>
          <a:p>
            <a:r>
              <a:rPr lang="en-US" sz="1800" b="1">
                <a:latin typeface="Avenir Medium"/>
              </a:rPr>
              <a:t>Be Specific</a:t>
            </a:r>
            <a:endParaRPr lang="en-US" sz="1800" b="1"/>
          </a:p>
          <a:p>
            <a:pPr lvl="1">
              <a:buFont typeface="Courier New" panose="020B0604020202020204" pitchFamily="34" charset="0"/>
              <a:buChar char="o"/>
            </a:pPr>
            <a:r>
              <a:rPr lang="en-US" sz="1600">
                <a:latin typeface="Avenir Medium"/>
              </a:rPr>
              <a:t>"Register for Fall Orientation" instead of "Click Here" or "Learn More"</a:t>
            </a:r>
          </a:p>
          <a:p>
            <a:r>
              <a:rPr lang="en-US" sz="1800" b="1">
                <a:latin typeface="Avenir Medium"/>
              </a:rPr>
              <a:t>Placement</a:t>
            </a:r>
          </a:p>
          <a:p>
            <a:pPr lvl="1">
              <a:buFont typeface="Courier New" panose="020B0604020202020204" pitchFamily="34" charset="0"/>
              <a:buChar char="o"/>
            </a:pPr>
            <a:r>
              <a:rPr lang="en-US" sz="1600">
                <a:latin typeface="Avenir Medium"/>
              </a:rPr>
              <a:t>Place actions near relevant content chunks or near the top and bottom of the page to maximize action</a:t>
            </a:r>
          </a:p>
          <a:p>
            <a:r>
              <a:rPr lang="en-US" sz="1800" b="1">
                <a:latin typeface="Avenir Medium"/>
              </a:rPr>
              <a:t>Design</a:t>
            </a:r>
          </a:p>
          <a:p>
            <a:pPr lvl="1">
              <a:buFont typeface="Courier New" panose="020B0604020202020204" pitchFamily="34" charset="0"/>
              <a:buChar char="o"/>
            </a:pPr>
            <a:r>
              <a:rPr lang="en-US" sz="1600">
                <a:latin typeface="Avenir Medium"/>
              </a:rPr>
              <a:t>Use Omni options like buttons or hyperlinks to draw attention; keep styling consistent on-page; describe the action before the user takes it to help build trust</a:t>
            </a:r>
          </a:p>
          <a:p>
            <a:r>
              <a:rPr lang="en-US" sz="1800" b="1">
                <a:latin typeface="Avenir Medium"/>
              </a:rPr>
              <a:t>Set Up the Next Step</a:t>
            </a:r>
          </a:p>
          <a:p>
            <a:pPr lvl="1">
              <a:buFont typeface="Courier New" panose="020B0604020202020204" pitchFamily="34" charset="0"/>
              <a:buChar char="o"/>
            </a:pPr>
            <a:r>
              <a:rPr lang="en-US" sz="1600" b="1">
                <a:latin typeface="Avenir Medium"/>
              </a:rPr>
              <a:t>Think beyond reading</a:t>
            </a:r>
            <a:r>
              <a:rPr lang="en-US" sz="1600">
                <a:latin typeface="Avenir Medium"/>
              </a:rPr>
              <a:t>; make your information </a:t>
            </a:r>
            <a:r>
              <a:rPr lang="en-US" sz="1600" b="1">
                <a:latin typeface="Avenir Medium"/>
              </a:rPr>
              <a:t>actionable</a:t>
            </a:r>
            <a:r>
              <a:rPr lang="en-US" sz="1600">
                <a:latin typeface="Avenir Medium"/>
              </a:rPr>
              <a:t>; think through the entire required process for your user</a:t>
            </a:r>
          </a:p>
          <a:p>
            <a:pPr lvl="2">
              <a:buFont typeface="Wingdings" panose="020B0604020202020204" pitchFamily="34" charset="0"/>
              <a:buChar char="§"/>
            </a:pPr>
            <a:r>
              <a:rPr lang="en-US" sz="1400">
                <a:latin typeface="Avenir Medium"/>
              </a:rPr>
              <a:t>Ex: pose questions they might ask to create solutions</a:t>
            </a:r>
          </a:p>
          <a:p>
            <a:pPr lvl="2">
              <a:buFont typeface="Wingdings" panose="020B0604020202020204" pitchFamily="34" charset="0"/>
              <a:buChar char="§"/>
            </a:pPr>
            <a:r>
              <a:rPr lang="en-US" sz="1400">
                <a:latin typeface="Avenir Medium"/>
              </a:rPr>
              <a:t>Typically, web users have a specific scanning pattern when they skim content</a:t>
            </a:r>
          </a:p>
        </p:txBody>
      </p:sp>
      <p:pic>
        <p:nvPicPr>
          <p:cNvPr id="5" name="Picture 4" descr="A screenshot of a website&#10;&#10;AI-generated content may be incorrect.">
            <a:extLst>
              <a:ext uri="{FF2B5EF4-FFF2-40B4-BE49-F238E27FC236}">
                <a16:creationId xmlns:a16="http://schemas.microsoft.com/office/drawing/2014/main" id="{4A9085E7-D241-E6A4-10C8-2E85C3056053}"/>
              </a:ext>
            </a:extLst>
          </p:cNvPr>
          <p:cNvPicPr>
            <a:picLocks noChangeAspect="1"/>
          </p:cNvPicPr>
          <p:nvPr/>
        </p:nvPicPr>
        <p:blipFill>
          <a:blip r:embed="rId3"/>
          <a:stretch>
            <a:fillRect/>
          </a:stretch>
        </p:blipFill>
        <p:spPr>
          <a:xfrm>
            <a:off x="7802562" y="1012826"/>
            <a:ext cx="2572808" cy="5018616"/>
          </a:xfrm>
          <a:prstGeom prst="rect">
            <a:avLst/>
          </a:prstGeom>
        </p:spPr>
      </p:pic>
    </p:spTree>
    <p:extLst>
      <p:ext uri="{BB962C8B-B14F-4D97-AF65-F5344CB8AC3E}">
        <p14:creationId xmlns:p14="http://schemas.microsoft.com/office/powerpoint/2010/main" val="243084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73103-061A-6000-C8F8-1C5C4FE08C8D}"/>
              </a:ext>
            </a:extLst>
          </p:cNvPr>
          <p:cNvSpPr>
            <a:spLocks noGrp="1"/>
          </p:cNvSpPr>
          <p:nvPr>
            <p:ph type="title"/>
          </p:nvPr>
        </p:nvSpPr>
        <p:spPr/>
        <p:txBody>
          <a:bodyPr lIns="91440" tIns="45720" rIns="91440" bIns="45720" anchor="t"/>
          <a:lstStyle/>
          <a:p>
            <a:r>
              <a:rPr lang="en-US">
                <a:latin typeface="Arial"/>
                <a:cs typeface="Arial"/>
              </a:rPr>
              <a:t>Analytics &amp; Content Improvement</a:t>
            </a:r>
            <a:endParaRPr lang="en-US"/>
          </a:p>
        </p:txBody>
      </p:sp>
      <p:sp>
        <p:nvSpPr>
          <p:cNvPr id="3" name="Content Placeholder 2">
            <a:extLst>
              <a:ext uri="{FF2B5EF4-FFF2-40B4-BE49-F238E27FC236}">
                <a16:creationId xmlns:a16="http://schemas.microsoft.com/office/drawing/2014/main" id="{1B743BC1-57A9-669A-7E47-7F7D559A3A17}"/>
              </a:ext>
            </a:extLst>
          </p:cNvPr>
          <p:cNvSpPr>
            <a:spLocks noGrp="1"/>
          </p:cNvSpPr>
          <p:nvPr>
            <p:ph sz="quarter" idx="10"/>
          </p:nvPr>
        </p:nvSpPr>
        <p:spPr>
          <a:xfrm>
            <a:off x="510053" y="1553430"/>
            <a:ext cx="4802733" cy="3752850"/>
          </a:xfrm>
        </p:spPr>
        <p:txBody>
          <a:bodyPr lIns="91440" tIns="45720" rIns="91440" bIns="45720" anchor="t"/>
          <a:lstStyle/>
          <a:p>
            <a:r>
              <a:rPr lang="en-US" sz="2400">
                <a:latin typeface="Avenir Medium"/>
              </a:rPr>
              <a:t>Monitor Performance</a:t>
            </a:r>
          </a:p>
          <a:p>
            <a:pPr lvl="1">
              <a:buFont typeface="Courier New" panose="020B0604020202020204" pitchFamily="34" charset="0"/>
              <a:buChar char="o"/>
            </a:pPr>
            <a:r>
              <a:rPr lang="en-US" sz="2000">
                <a:latin typeface="Avenir Medium"/>
              </a:rPr>
              <a:t>Get view access to Run Google Analytics reports</a:t>
            </a:r>
          </a:p>
          <a:p>
            <a:pPr lvl="2">
              <a:buFont typeface="Wingdings" panose="020B0604020202020204" pitchFamily="34" charset="0"/>
              <a:buChar char="§"/>
            </a:pPr>
            <a:r>
              <a:rPr lang="en-US" sz="1600">
                <a:latin typeface="Avenir Medium"/>
              </a:rPr>
              <a:t>Submit a ticket to </a:t>
            </a:r>
            <a:r>
              <a:rPr lang="en-US" sz="1600" err="1">
                <a:latin typeface="Avenir Medium"/>
              </a:rPr>
              <a:t>StratComm</a:t>
            </a:r>
            <a:endParaRPr lang="en-US" sz="1600">
              <a:latin typeface="Avenir Medium"/>
            </a:endParaRPr>
          </a:p>
          <a:p>
            <a:pPr lvl="1">
              <a:buFont typeface="Courier New" panose="020B0604020202020204" pitchFamily="34" charset="0"/>
              <a:buChar char="o"/>
            </a:pPr>
            <a:r>
              <a:rPr lang="en-US" sz="2000">
                <a:latin typeface="Avenir Medium"/>
              </a:rPr>
              <a:t>Run monthly reports and make content improvements based on data  </a:t>
            </a:r>
          </a:p>
          <a:p>
            <a:r>
              <a:rPr lang="en-US" sz="2400">
                <a:latin typeface="Avenir Medium"/>
              </a:rPr>
              <a:t>Iterate Content</a:t>
            </a:r>
            <a:endParaRPr lang="en-US" sz="2400"/>
          </a:p>
          <a:p>
            <a:pPr lvl="1">
              <a:buFont typeface="Courier New" panose="020B0604020202020204" pitchFamily="34" charset="0"/>
              <a:buChar char="o"/>
            </a:pPr>
            <a:r>
              <a:rPr lang="en-US" sz="2000">
                <a:latin typeface="Avenir Medium"/>
              </a:rPr>
              <a:t>Adjust headings, CTAs, or layout</a:t>
            </a:r>
          </a:p>
        </p:txBody>
      </p:sp>
      <p:pic>
        <p:nvPicPr>
          <p:cNvPr id="4" name="Picture 3" descr="A screenshot of a graph&#10;&#10;AI-generated content may be incorrect.">
            <a:extLst>
              <a:ext uri="{FF2B5EF4-FFF2-40B4-BE49-F238E27FC236}">
                <a16:creationId xmlns:a16="http://schemas.microsoft.com/office/drawing/2014/main" id="{66DC2422-E87E-F88B-5098-D571F8772886}"/>
              </a:ext>
            </a:extLst>
          </p:cNvPr>
          <p:cNvPicPr>
            <a:picLocks noChangeAspect="1"/>
          </p:cNvPicPr>
          <p:nvPr/>
        </p:nvPicPr>
        <p:blipFill>
          <a:blip r:embed="rId3"/>
          <a:stretch>
            <a:fillRect/>
          </a:stretch>
        </p:blipFill>
        <p:spPr>
          <a:xfrm>
            <a:off x="5313405" y="1556120"/>
            <a:ext cx="6665784" cy="3409381"/>
          </a:xfrm>
          <a:prstGeom prst="rect">
            <a:avLst/>
          </a:prstGeom>
        </p:spPr>
      </p:pic>
    </p:spTree>
    <p:extLst>
      <p:ext uri="{BB962C8B-B14F-4D97-AF65-F5344CB8AC3E}">
        <p14:creationId xmlns:p14="http://schemas.microsoft.com/office/powerpoint/2010/main" val="3154770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C0BCFD-07B2-13AC-92A1-E4B5219CA3E2}"/>
              </a:ext>
            </a:extLst>
          </p:cNvPr>
          <p:cNvSpPr>
            <a:spLocks noGrp="1"/>
          </p:cNvSpPr>
          <p:nvPr>
            <p:ph type="body" sz="quarter" idx="10"/>
          </p:nvPr>
        </p:nvSpPr>
        <p:spPr/>
        <p:txBody>
          <a:bodyPr lIns="91440" tIns="45720" rIns="91440" bIns="45720" anchor="t"/>
          <a:lstStyle/>
          <a:p>
            <a:r>
              <a:rPr lang="en-US">
                <a:latin typeface="Arial"/>
                <a:cs typeface="Arial"/>
              </a:rPr>
              <a:t>Questions</a:t>
            </a:r>
            <a:endParaRPr lang="en-US"/>
          </a:p>
        </p:txBody>
      </p:sp>
      <p:sp>
        <p:nvSpPr>
          <p:cNvPr id="3" name="Text Placeholder 2">
            <a:extLst>
              <a:ext uri="{FF2B5EF4-FFF2-40B4-BE49-F238E27FC236}">
                <a16:creationId xmlns:a16="http://schemas.microsoft.com/office/drawing/2014/main" id="{7A3AE2CF-5D9F-6033-D4E5-CA7254B6BDC5}"/>
              </a:ext>
            </a:extLst>
          </p:cNvPr>
          <p:cNvSpPr>
            <a:spLocks noGrp="1"/>
          </p:cNvSpPr>
          <p:nvPr>
            <p:ph type="body" sz="quarter" idx="11"/>
          </p:nvPr>
        </p:nvSpPr>
        <p:spPr>
          <a:xfrm>
            <a:off x="598083" y="1752600"/>
            <a:ext cx="8213408" cy="3352800"/>
          </a:xfrm>
        </p:spPr>
        <p:txBody>
          <a:bodyPr lIns="91440" tIns="45720" rIns="91440" bIns="45720" anchor="t"/>
          <a:lstStyle/>
          <a:p>
            <a:pPr marL="285750" indent="-285750" fontAlgn="ctr">
              <a:buFont typeface="Arial" panose="020B0604020202020204" pitchFamily="34" charset="0"/>
              <a:buChar char="•"/>
            </a:pPr>
            <a:endParaRPr lang="en-US" sz="2400"/>
          </a:p>
          <a:p>
            <a:endParaRPr lang="en-US"/>
          </a:p>
        </p:txBody>
      </p:sp>
      <p:pic>
        <p:nvPicPr>
          <p:cNvPr id="7" name="Picture Placeholder 4" descr="A group of cubes with letters on them&#10;&#10;AI-generated content may be incorrect.">
            <a:extLst>
              <a:ext uri="{FF2B5EF4-FFF2-40B4-BE49-F238E27FC236}">
                <a16:creationId xmlns:a16="http://schemas.microsoft.com/office/drawing/2014/main" id="{22A2DADB-FDD3-2E50-E7D2-9ECD94A428FF}"/>
              </a:ext>
            </a:extLst>
          </p:cNvPr>
          <p:cNvPicPr>
            <a:picLocks noChangeAspect="1"/>
          </p:cNvPicPr>
          <p:nvPr/>
        </p:nvPicPr>
        <p:blipFill>
          <a:blip r:embed="rId3"/>
          <a:srcRect l="-2700" t="12190" r="2700" b="15395"/>
          <a:stretch>
            <a:fillRect/>
          </a:stretch>
        </p:blipFill>
        <p:spPr>
          <a:xfrm>
            <a:off x="980740" y="1937042"/>
            <a:ext cx="9279466" cy="3350946"/>
          </a:xfrm>
          <a:prstGeom prst="rect">
            <a:avLst/>
          </a:prstGeom>
          <a:noFill/>
          <a:ln>
            <a:solidFill>
              <a:schemeClr val="bg1"/>
            </a:solidFill>
          </a:ln>
        </p:spPr>
      </p:pic>
      <p:sp>
        <p:nvSpPr>
          <p:cNvPr id="4" name="TextBox 3">
            <a:extLst>
              <a:ext uri="{FF2B5EF4-FFF2-40B4-BE49-F238E27FC236}">
                <a16:creationId xmlns:a16="http://schemas.microsoft.com/office/drawing/2014/main" id="{6EDB6DC4-5742-CE92-2F95-5295E47ED751}"/>
              </a:ext>
            </a:extLst>
          </p:cNvPr>
          <p:cNvSpPr txBox="1"/>
          <p:nvPr/>
        </p:nvSpPr>
        <p:spPr>
          <a:xfrm>
            <a:off x="867053" y="1571545"/>
            <a:ext cx="950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Please </a:t>
            </a:r>
            <a:r>
              <a:rPr lang="en-US" b="1">
                <a:ea typeface="Calibri"/>
                <a:cs typeface="Calibri"/>
              </a:rPr>
              <a:t>enter into the chat</a:t>
            </a:r>
            <a:r>
              <a:rPr lang="en-US">
                <a:ea typeface="Calibri"/>
                <a:cs typeface="Calibri"/>
              </a:rPr>
              <a:t> one challenge you have when working with your site....</a:t>
            </a:r>
          </a:p>
        </p:txBody>
      </p:sp>
    </p:spTree>
    <p:extLst>
      <p:ext uri="{BB962C8B-B14F-4D97-AF65-F5344CB8AC3E}">
        <p14:creationId xmlns:p14="http://schemas.microsoft.com/office/powerpoint/2010/main" val="2187832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485DE8-710C-BF3F-C3C7-B9E614DBE206}"/>
              </a:ext>
            </a:extLst>
          </p:cNvPr>
          <p:cNvSpPr>
            <a:spLocks noGrp="1"/>
          </p:cNvSpPr>
          <p:nvPr>
            <p:ph type="body" sz="quarter" idx="10"/>
          </p:nvPr>
        </p:nvSpPr>
        <p:spPr/>
        <p:txBody>
          <a:bodyPr/>
          <a:lstStyle/>
          <a:p>
            <a:r>
              <a:rPr lang="en-US"/>
              <a:t>Port Update</a:t>
            </a:r>
          </a:p>
        </p:txBody>
      </p:sp>
      <p:sp>
        <p:nvSpPr>
          <p:cNvPr id="6" name="Rectangle 2">
            <a:extLst>
              <a:ext uri="{FF2B5EF4-FFF2-40B4-BE49-F238E27FC236}">
                <a16:creationId xmlns:a16="http://schemas.microsoft.com/office/drawing/2014/main" id="{4428DFFA-7A05-938A-5BE2-BA553929AEAA}"/>
              </a:ext>
            </a:extLst>
          </p:cNvPr>
          <p:cNvSpPr>
            <a:spLocks noGrp="1" noChangeArrowheads="1"/>
          </p:cNvSpPr>
          <p:nvPr>
            <p:ph type="body" sz="quarter" idx="11"/>
          </p:nvPr>
        </p:nvSpPr>
        <p:spPr bwMode="auto">
          <a:xfrm>
            <a:off x="771525" y="1310712"/>
            <a:ext cx="10359895"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chemeClr val="tx1"/>
                </a:solidFill>
                <a:effectLst/>
                <a:latin typeface="+mn-lt"/>
              </a:rPr>
              <a:t>During the port process, </a:t>
            </a:r>
            <a:r>
              <a:rPr kumimoji="0" lang="en-US" altLang="en-US" sz="2400" b="1" i="0" u="none" strike="noStrike" cap="none" normalizeH="0" baseline="0">
                <a:ln>
                  <a:noFill/>
                </a:ln>
                <a:solidFill>
                  <a:schemeClr val="tx1"/>
                </a:solidFill>
                <a:effectLst/>
                <a:latin typeface="+mn-lt"/>
              </a:rPr>
              <a:t>all sites remain available</a:t>
            </a:r>
            <a:r>
              <a:rPr kumimoji="0" lang="en-US" altLang="en-US" sz="2400" b="0" i="0" u="none" strike="noStrike" cap="none" normalizeH="0" baseline="0">
                <a:ln>
                  <a:noFill/>
                </a:ln>
                <a:solidFill>
                  <a:schemeClr val="tx1"/>
                </a:solidFill>
                <a:effectLst/>
                <a:latin typeface="+mn-lt"/>
              </a:rPr>
              <a:t> — no downtime or offline pages</a:t>
            </a:r>
          </a:p>
          <a:p>
            <a:pPr marL="457200" lvl="0" indent="-457200" eaLnBrk="0" fontAlgn="base" hangingPunct="0">
              <a:lnSpc>
                <a:spcPct val="100000"/>
              </a:lnSpc>
              <a:spcBef>
                <a:spcPct val="0"/>
              </a:spcBef>
              <a:spcAft>
                <a:spcPct val="0"/>
              </a:spcAft>
              <a:buClrTx/>
              <a:buFont typeface="Arial" panose="020B0604020202020204" pitchFamily="34" charset="0"/>
              <a:buChar char="•"/>
            </a:pPr>
            <a:r>
              <a:rPr kumimoji="0" lang="en-US" altLang="en-US" sz="2400" b="0" i="0" u="none" strike="noStrike" cap="none" normalizeH="0" baseline="0" err="1">
                <a:ln>
                  <a:noFill/>
                </a:ln>
                <a:solidFill>
                  <a:schemeClr val="tx1"/>
                </a:solidFill>
                <a:effectLst/>
                <a:latin typeface="+mn-lt"/>
              </a:rPr>
              <a:t>StratComm</a:t>
            </a:r>
            <a:r>
              <a:rPr kumimoji="0" lang="en-US" altLang="en-US" sz="2400" b="0" i="0" u="none" strike="noStrike" cap="none" normalizeH="0" baseline="0">
                <a:ln>
                  <a:noFill/>
                </a:ln>
                <a:solidFill>
                  <a:schemeClr val="tx1"/>
                </a:solidFill>
                <a:effectLst/>
                <a:latin typeface="+mn-lt"/>
              </a:rPr>
              <a:t> &amp; UITS have successfully completed porting </a:t>
            </a:r>
            <a:r>
              <a:rPr kumimoji="0" lang="en-US" altLang="en-US" sz="2400" b="1" i="0" u="none" strike="noStrike" cap="none" normalizeH="0" baseline="0">
                <a:ln>
                  <a:noFill/>
                </a:ln>
                <a:solidFill>
                  <a:schemeClr val="tx1"/>
                </a:solidFill>
                <a:effectLst/>
                <a:latin typeface="+mn-lt"/>
              </a:rPr>
              <a:t>Groups 1, 1.2, 1.3, 2 </a:t>
            </a:r>
            <a:r>
              <a:rPr lang="en-US" altLang="en-US" sz="2400" b="1">
                <a:latin typeface="+mn-lt"/>
              </a:rPr>
              <a:t>and 2.1</a:t>
            </a:r>
            <a:endParaRPr kumimoji="0" lang="en-US" altLang="en-US" sz="2400" b="0" i="0" u="none" strike="noStrike" cap="none" normalizeH="0" baseline="0">
              <a:ln>
                <a:noFill/>
              </a:ln>
              <a:solidFill>
                <a:schemeClr val="tx1"/>
              </a:solidFill>
              <a:effectLst/>
              <a:latin typeface="+mn-l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a:ln>
                  <a:noFill/>
                </a:ln>
                <a:solidFill>
                  <a:schemeClr val="tx1"/>
                </a:solidFill>
                <a:effectLst/>
                <a:latin typeface="+mn-lt"/>
              </a:rPr>
              <a:t>We will be sending quick fix/improvement recommendations over the next week or two for ports already completed</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a:ln>
                  <a:noFill/>
                </a:ln>
                <a:solidFill>
                  <a:schemeClr val="tx1"/>
                </a:solidFill>
                <a:effectLst/>
                <a:latin typeface="+mn-lt"/>
              </a:rPr>
              <a:t>Group 2.2</a:t>
            </a:r>
            <a:r>
              <a:rPr kumimoji="0" lang="en-US" altLang="en-US" sz="2400" b="0" i="0" u="none" strike="noStrike" cap="none" normalizeH="0" baseline="0">
                <a:ln>
                  <a:noFill/>
                </a:ln>
                <a:solidFill>
                  <a:schemeClr val="tx1"/>
                </a:solidFill>
                <a:effectLst/>
                <a:latin typeface="+mn-lt"/>
              </a:rPr>
              <a:t> is scheduled to start on </a:t>
            </a:r>
            <a:r>
              <a:rPr kumimoji="0" lang="en-US" altLang="en-US" sz="2400" b="1" i="0" u="none" strike="noStrike" cap="none" normalizeH="0" baseline="0">
                <a:ln>
                  <a:noFill/>
                </a:ln>
                <a:solidFill>
                  <a:schemeClr val="tx1"/>
                </a:solidFill>
                <a:effectLst/>
                <a:latin typeface="+mn-lt"/>
              </a:rPr>
              <a:t>10/6</a:t>
            </a:r>
            <a:r>
              <a:rPr kumimoji="0" lang="en-US" altLang="en-US" sz="2400" b="0" i="0" u="none" strike="noStrike" cap="none" normalizeH="0" baseline="0">
                <a:ln>
                  <a:noFill/>
                </a:ln>
                <a:solidFill>
                  <a:schemeClr val="tx1"/>
                </a:solidFill>
                <a:effectLst/>
                <a:latin typeface="+mn-lt"/>
              </a:rPr>
              <a:t>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a:ln>
                  <a:noFill/>
                </a:ln>
                <a:solidFill>
                  <a:schemeClr val="tx1"/>
                </a:solidFill>
                <a:effectLst/>
                <a:latin typeface="+mn-lt"/>
              </a:rPr>
              <a:t>Group 2.3 </a:t>
            </a:r>
            <a:r>
              <a:rPr kumimoji="0" lang="en-US" altLang="en-US" sz="2400" i="0" u="none" strike="noStrike" cap="none" normalizeH="0" baseline="0">
                <a:ln>
                  <a:noFill/>
                </a:ln>
                <a:solidFill>
                  <a:schemeClr val="tx1"/>
                </a:solidFill>
                <a:effectLst/>
                <a:latin typeface="+mn-lt"/>
              </a:rPr>
              <a:t>is</a:t>
            </a:r>
            <a:r>
              <a:rPr kumimoji="0" lang="en-US" altLang="en-US" sz="2400" b="1" i="0" u="none" strike="noStrike" cap="none" normalizeH="0" baseline="0">
                <a:ln>
                  <a:noFill/>
                </a:ln>
                <a:solidFill>
                  <a:schemeClr val="tx1"/>
                </a:solidFill>
                <a:effectLst/>
                <a:latin typeface="+mn-lt"/>
              </a:rPr>
              <a:t> </a:t>
            </a:r>
            <a:r>
              <a:rPr kumimoji="0" lang="en-US" altLang="en-US" sz="2400" b="0" i="0" u="none" strike="noStrike" cap="none" normalizeH="0" baseline="0">
                <a:ln>
                  <a:noFill/>
                </a:ln>
                <a:solidFill>
                  <a:schemeClr val="tx1"/>
                </a:solidFill>
                <a:effectLst/>
                <a:latin typeface="+mn-lt"/>
              </a:rPr>
              <a:t>scheduled to begin on </a:t>
            </a:r>
            <a:r>
              <a:rPr kumimoji="0" lang="en-US" altLang="en-US" sz="2400" b="1" i="0" u="none" strike="noStrike" cap="none" normalizeH="0" baseline="0">
                <a:ln>
                  <a:noFill/>
                </a:ln>
                <a:solidFill>
                  <a:schemeClr val="tx1"/>
                </a:solidFill>
                <a:effectLst/>
                <a:latin typeface="+mn-lt"/>
              </a:rPr>
              <a:t>10/20</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b="1">
                <a:latin typeface="+mn-lt"/>
              </a:rPr>
              <a:t>Group</a:t>
            </a:r>
            <a:r>
              <a:rPr lang="en-US" altLang="en-US" sz="2400">
                <a:latin typeface="+mn-lt"/>
              </a:rPr>
              <a:t> </a:t>
            </a:r>
            <a:r>
              <a:rPr lang="en-US" altLang="en-US" sz="2400" b="1">
                <a:latin typeface="+mn-lt"/>
              </a:rPr>
              <a:t>2.4</a:t>
            </a:r>
            <a:r>
              <a:rPr lang="en-US" altLang="en-US" sz="2400">
                <a:latin typeface="+mn-lt"/>
              </a:rPr>
              <a:t> is scheduled to begin on </a:t>
            </a:r>
            <a:r>
              <a:rPr lang="en-US" altLang="en-US" sz="2400" b="1">
                <a:latin typeface="+mn-lt"/>
              </a:rPr>
              <a:t>11/3</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a:ln>
                  <a:noFill/>
                </a:ln>
                <a:solidFill>
                  <a:schemeClr val="tx1"/>
                </a:solidFill>
                <a:effectLst/>
                <a:latin typeface="+mn-lt"/>
              </a:rPr>
              <a:t>Next </a:t>
            </a:r>
            <a:r>
              <a:rPr lang="en-US" altLang="en-US" sz="2400">
                <a:latin typeface="+mn-lt"/>
              </a:rPr>
              <a:t>college sites</a:t>
            </a:r>
            <a:br>
              <a:rPr kumimoji="0" lang="en-US" altLang="en-US" sz="2400" b="0" i="0" u="none" strike="noStrike" cap="none" normalizeH="0" baseline="0">
                <a:ln>
                  <a:noFill/>
                </a:ln>
                <a:solidFill>
                  <a:schemeClr val="tx1"/>
                </a:solidFill>
                <a:effectLst/>
                <a:latin typeface="+mn-lt"/>
              </a:rPr>
            </a:br>
            <a:endParaRPr kumimoji="0" lang="en-US" altLang="en-US" sz="2400" b="0" i="0" u="none" strike="noStrike" cap="none" normalizeH="0" baseline="0">
              <a:ln>
                <a:noFill/>
              </a:ln>
              <a:solidFill>
                <a:schemeClr val="tx1"/>
              </a:solidFill>
              <a:effectLst/>
              <a:latin typeface="+mn-lt"/>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en-US" altLang="en-US" sz="2400">
                <a:latin typeface="+mn-lt"/>
                <a:hlinkClick r:id="rId3"/>
              </a:rPr>
              <a:t>Website Status Tracking</a:t>
            </a:r>
            <a:endParaRPr kumimoji="0" lang="en-US" altLang="en-US" sz="24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3720268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D728C9-E953-6336-B8D2-16D2C03898C7}"/>
              </a:ext>
            </a:extLst>
          </p:cNvPr>
          <p:cNvSpPr>
            <a:spLocks noGrp="1"/>
          </p:cNvSpPr>
          <p:nvPr>
            <p:ph type="body" sz="quarter" idx="10"/>
          </p:nvPr>
        </p:nvSpPr>
        <p:spPr>
          <a:xfrm>
            <a:off x="598083" y="600075"/>
            <a:ext cx="9807789" cy="660400"/>
          </a:xfrm>
        </p:spPr>
        <p:txBody>
          <a:bodyPr/>
          <a:lstStyle/>
          <a:p>
            <a:r>
              <a:rPr lang="en-US"/>
              <a:t>Governance</a:t>
            </a:r>
          </a:p>
        </p:txBody>
      </p:sp>
      <p:sp>
        <p:nvSpPr>
          <p:cNvPr id="3" name="Text Placeholder 2">
            <a:extLst>
              <a:ext uri="{FF2B5EF4-FFF2-40B4-BE49-F238E27FC236}">
                <a16:creationId xmlns:a16="http://schemas.microsoft.com/office/drawing/2014/main" id="{039E4CC8-F356-520C-B1D8-4D8C70ECA015}"/>
              </a:ext>
            </a:extLst>
          </p:cNvPr>
          <p:cNvSpPr>
            <a:spLocks noGrp="1"/>
          </p:cNvSpPr>
          <p:nvPr>
            <p:ph type="body" sz="quarter" idx="11"/>
          </p:nvPr>
        </p:nvSpPr>
        <p:spPr>
          <a:xfrm>
            <a:off x="598083" y="1408698"/>
            <a:ext cx="10905069" cy="3095567"/>
          </a:xfrm>
        </p:spPr>
        <p:txBody>
          <a:bodyPr/>
          <a:lstStyle/>
          <a:p>
            <a:r>
              <a:rPr lang="en-US" sz="3200" b="1" dirty="0">
                <a:latin typeface="+mn-lt"/>
                <a:hlinkClick r:id="rId3"/>
              </a:rPr>
              <a:t>Web Site Governance </a:t>
            </a:r>
            <a:endParaRPr lang="en-US" sz="3200" b="1" dirty="0">
              <a:latin typeface="+mn-lt"/>
            </a:endParaRPr>
          </a:p>
          <a:p>
            <a:endParaRPr lang="en-US" sz="2400" dirty="0">
              <a:latin typeface="+mn-lt"/>
            </a:endParaRPr>
          </a:p>
          <a:p>
            <a:r>
              <a:rPr lang="en-US" sz="2800" b="1" dirty="0">
                <a:latin typeface="+mn-lt"/>
              </a:rPr>
              <a:t>Service Level Agreement: Web Services</a:t>
            </a:r>
          </a:p>
          <a:p>
            <a:pPr marL="342900" indent="-342900">
              <a:buFont typeface="Arial" panose="020B0604020202020204" pitchFamily="34" charset="0"/>
              <a:buChar char="•"/>
            </a:pPr>
            <a:endParaRPr lang="en-US" sz="2400" dirty="0">
              <a:latin typeface="+mn-lt"/>
            </a:endParaRPr>
          </a:p>
          <a:p>
            <a:pPr marL="342900" indent="-342900">
              <a:buFont typeface="Arial" panose="020B0604020202020204" pitchFamily="34" charset="0"/>
              <a:buChar char="•"/>
            </a:pPr>
            <a:r>
              <a:rPr lang="en-US" sz="2400" dirty="0">
                <a:latin typeface="+mn-lt"/>
              </a:rPr>
              <a:t>Purpose: This </a:t>
            </a:r>
            <a:r>
              <a:rPr lang="en-US" sz="2400" dirty="0">
                <a:latin typeface="+mn-lt"/>
                <a:hlinkClick r:id="rId4"/>
              </a:rPr>
              <a:t>Service Level Agreement (SLA)</a:t>
            </a:r>
            <a:r>
              <a:rPr lang="en-US" sz="2400" dirty="0">
                <a:latin typeface="+mn-lt"/>
              </a:rPr>
              <a:t> outlines the services provided by the Strategic Communications and Marketing (</a:t>
            </a:r>
            <a:r>
              <a:rPr lang="en-US" sz="2400" dirty="0" err="1">
                <a:latin typeface="+mn-lt"/>
              </a:rPr>
              <a:t>StratComm</a:t>
            </a:r>
            <a:r>
              <a:rPr lang="en-US" sz="2400" dirty="0">
                <a:latin typeface="+mn-lt"/>
              </a:rPr>
              <a:t>) web team. </a:t>
            </a:r>
            <a:br>
              <a:rPr lang="en-US" sz="2400" dirty="0">
                <a:latin typeface="+mn-lt"/>
              </a:rPr>
            </a:br>
            <a:endParaRPr lang="en-US" sz="2400" dirty="0">
              <a:latin typeface="+mn-lt"/>
            </a:endParaRPr>
          </a:p>
          <a:p>
            <a:pPr marL="342900" indent="-342900">
              <a:buFont typeface="Arial" panose="020B0604020202020204" pitchFamily="34" charset="0"/>
              <a:buChar char="•"/>
            </a:pPr>
            <a:r>
              <a:rPr lang="en-US" sz="2400" dirty="0">
                <a:latin typeface="+mn-lt"/>
              </a:rPr>
              <a:t>The SLA is designed to guide the development and maintenance of university websites and web content that align with KSU’s mission, vision and strategic goals, whether for university–wide initiatives or individual departments.</a:t>
            </a:r>
          </a:p>
        </p:txBody>
      </p:sp>
    </p:spTree>
    <p:extLst>
      <p:ext uri="{BB962C8B-B14F-4D97-AF65-F5344CB8AC3E}">
        <p14:creationId xmlns:p14="http://schemas.microsoft.com/office/powerpoint/2010/main" val="422850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4F143C-82E9-70C9-4B39-4594814D9A5B}"/>
              </a:ext>
            </a:extLst>
          </p:cNvPr>
          <p:cNvSpPr>
            <a:spLocks noGrp="1"/>
          </p:cNvSpPr>
          <p:nvPr>
            <p:ph type="body" sz="quarter" idx="10"/>
          </p:nvPr>
        </p:nvSpPr>
        <p:spPr/>
        <p:txBody>
          <a:bodyPr lIns="91440" tIns="45720" rIns="91440" bIns="45720" anchor="t"/>
          <a:lstStyle/>
          <a:p>
            <a:r>
              <a:rPr lang="en-US">
                <a:latin typeface="+mn-lt"/>
                <a:ea typeface="Calibri"/>
                <a:cs typeface="Arial"/>
              </a:rPr>
              <a:t>Today's Agenda</a:t>
            </a:r>
            <a:endParaRPr lang="en-US"/>
          </a:p>
        </p:txBody>
      </p:sp>
      <p:sp>
        <p:nvSpPr>
          <p:cNvPr id="3" name="Text Placeholder 2">
            <a:extLst>
              <a:ext uri="{FF2B5EF4-FFF2-40B4-BE49-F238E27FC236}">
                <a16:creationId xmlns:a16="http://schemas.microsoft.com/office/drawing/2014/main" id="{91540E9B-71E9-6557-63C4-4076993DC3BB}"/>
              </a:ext>
            </a:extLst>
          </p:cNvPr>
          <p:cNvSpPr>
            <a:spLocks noGrp="1"/>
          </p:cNvSpPr>
          <p:nvPr>
            <p:ph type="body" sz="quarter" idx="12"/>
          </p:nvPr>
        </p:nvSpPr>
        <p:spPr>
          <a:xfrm>
            <a:off x="6854178" y="1645919"/>
            <a:ext cx="4704334" cy="4912281"/>
          </a:xfrm>
        </p:spPr>
        <p:txBody>
          <a:bodyPr lIns="91440" tIns="45720" rIns="91440" bIns="45720" anchor="t"/>
          <a:lstStyle/>
          <a:p>
            <a:pPr algn="ctr">
              <a:lnSpc>
                <a:spcPct val="100000"/>
              </a:lnSpc>
              <a:spcAft>
                <a:spcPts val="300"/>
              </a:spcAft>
            </a:pPr>
            <a:r>
              <a:rPr lang="en-US" sz="3200" b="1">
                <a:latin typeface="+mn-lt"/>
                <a:cs typeface="Calibri"/>
              </a:rPr>
              <a:t>Welcome</a:t>
            </a:r>
            <a:br>
              <a:rPr lang="en-US" sz="3200" b="1">
                <a:latin typeface="+mn-lt"/>
                <a:cs typeface="Calibri"/>
              </a:rPr>
            </a:br>
            <a:br>
              <a:rPr lang="en-US" sz="3200" b="1">
                <a:latin typeface="+mn-lt"/>
                <a:cs typeface="Calibri"/>
              </a:rPr>
            </a:br>
            <a:endParaRPr lang="en-US" sz="3200">
              <a:latin typeface="+mn-lt"/>
              <a:cs typeface="Calibri"/>
            </a:endParaRPr>
          </a:p>
          <a:p>
            <a:pPr algn="ctr"/>
            <a:r>
              <a:rPr lang="en-US" sz="2400" b="1">
                <a:latin typeface="+mn-lt"/>
                <a:cs typeface="Calibri"/>
              </a:rPr>
              <a:t>Web Governance</a:t>
            </a:r>
            <a:br>
              <a:rPr lang="en-US" sz="2400" b="1">
                <a:latin typeface="+mn-lt"/>
                <a:cs typeface="Calibri"/>
              </a:rPr>
            </a:br>
            <a:endParaRPr lang="en-US" sz="2400" b="1">
              <a:latin typeface="+mn-lt"/>
              <a:cs typeface="Calibri"/>
            </a:endParaRPr>
          </a:p>
          <a:p>
            <a:pPr algn="ctr"/>
            <a:r>
              <a:rPr lang="en-US" sz="2400" b="1">
                <a:latin typeface="+mn-lt"/>
                <a:cs typeface="Calibri"/>
              </a:rPr>
              <a:t>Writing for Web </a:t>
            </a:r>
          </a:p>
        </p:txBody>
      </p:sp>
    </p:spTree>
    <p:extLst>
      <p:ext uri="{BB962C8B-B14F-4D97-AF65-F5344CB8AC3E}">
        <p14:creationId xmlns:p14="http://schemas.microsoft.com/office/powerpoint/2010/main" val="1682107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075B1-846B-6D2B-3398-7620D60DB9A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69B091B-D88A-E5E1-D9A0-F1BE7D145D74}"/>
              </a:ext>
            </a:extLst>
          </p:cNvPr>
          <p:cNvSpPr>
            <a:spLocks noGrp="1"/>
          </p:cNvSpPr>
          <p:nvPr>
            <p:ph type="body" sz="quarter" idx="10"/>
          </p:nvPr>
        </p:nvSpPr>
        <p:spPr/>
        <p:txBody>
          <a:bodyPr/>
          <a:lstStyle/>
          <a:p>
            <a:r>
              <a:rPr lang="en-US"/>
              <a:t>Future Meeting Topics</a:t>
            </a:r>
          </a:p>
        </p:txBody>
      </p:sp>
      <p:sp>
        <p:nvSpPr>
          <p:cNvPr id="3" name="Text Placeholder 2">
            <a:extLst>
              <a:ext uri="{FF2B5EF4-FFF2-40B4-BE49-F238E27FC236}">
                <a16:creationId xmlns:a16="http://schemas.microsoft.com/office/drawing/2014/main" id="{17048B11-BE75-647A-6045-71108E206FEF}"/>
              </a:ext>
            </a:extLst>
          </p:cNvPr>
          <p:cNvSpPr>
            <a:spLocks noGrp="1"/>
          </p:cNvSpPr>
          <p:nvPr>
            <p:ph type="body" sz="quarter" idx="11"/>
          </p:nvPr>
        </p:nvSpPr>
        <p:spPr>
          <a:xfrm>
            <a:off x="598083" y="1710813"/>
            <a:ext cx="6023943" cy="3394587"/>
          </a:xfrm>
        </p:spPr>
        <p:txBody>
          <a:bodyPr/>
          <a:lstStyle/>
          <a:p>
            <a:pPr marL="285750" indent="-285750" fontAlgn="ctr">
              <a:buFont typeface="Arial" panose="020B0604020202020204" pitchFamily="34" charset="0"/>
              <a:buChar char="•"/>
            </a:pPr>
            <a:r>
              <a:rPr lang="en-US" sz="2400"/>
              <a:t>ADA / 508 compliance</a:t>
            </a:r>
          </a:p>
          <a:p>
            <a:pPr marL="285750" indent="-285750" fontAlgn="ctr">
              <a:buFont typeface="Arial" panose="020B0604020202020204" pitchFamily="34" charset="0"/>
              <a:buChar char="•"/>
            </a:pPr>
            <a:r>
              <a:rPr lang="en-US" sz="2400"/>
              <a:t>Data Analytics &amp; SEO</a:t>
            </a:r>
          </a:p>
          <a:p>
            <a:pPr marL="285750" indent="-285750" fontAlgn="ctr">
              <a:buFont typeface="Arial" panose="020B0604020202020204" pitchFamily="34" charset="0"/>
              <a:buChar char="•"/>
            </a:pPr>
            <a:r>
              <a:rPr lang="en-US" sz="2400"/>
              <a:t>Writing for Digital </a:t>
            </a:r>
          </a:p>
          <a:p>
            <a:pPr fontAlgn="ctr"/>
            <a:endParaRPr lang="en-US" sz="2400"/>
          </a:p>
          <a:p>
            <a:pPr fontAlgn="ctr"/>
            <a:r>
              <a:rPr lang="en-US" sz="2400"/>
              <a:t>Please share any topics you would like us to cover!</a:t>
            </a:r>
          </a:p>
          <a:p>
            <a:endParaRPr lang="en-US"/>
          </a:p>
        </p:txBody>
      </p:sp>
      <p:pic>
        <p:nvPicPr>
          <p:cNvPr id="8" name="Picture Placeholder 7" descr="A close-up of a computer">
            <a:extLst>
              <a:ext uri="{FF2B5EF4-FFF2-40B4-BE49-F238E27FC236}">
                <a16:creationId xmlns:a16="http://schemas.microsoft.com/office/drawing/2014/main" id="{0BCB28FF-2C36-80C8-463F-EAB001A773D6}"/>
              </a:ext>
            </a:extLst>
          </p:cNvPr>
          <p:cNvPicPr>
            <a:picLocks noGrp="1" noChangeAspect="1"/>
          </p:cNvPicPr>
          <p:nvPr>
            <p:ph type="pic" sz="quarter" idx="12"/>
          </p:nvPr>
        </p:nvPicPr>
        <p:blipFill>
          <a:blip r:embed="rId3"/>
          <a:srcRect l="734" r="734"/>
          <a:stretch>
            <a:fillRect/>
          </a:stretch>
        </p:blipFill>
        <p:spPr/>
      </p:pic>
    </p:spTree>
    <p:extLst>
      <p:ext uri="{BB962C8B-B14F-4D97-AF65-F5344CB8AC3E}">
        <p14:creationId xmlns:p14="http://schemas.microsoft.com/office/powerpoint/2010/main" val="247719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on a ladder on a yellow sign&#10;&#10;AI-generated content may be incorrect.">
            <a:extLst>
              <a:ext uri="{FF2B5EF4-FFF2-40B4-BE49-F238E27FC236}">
                <a16:creationId xmlns:a16="http://schemas.microsoft.com/office/drawing/2014/main" id="{E6CD4590-8942-BE48-1A35-C26FE87036F5}"/>
              </a:ext>
            </a:extLst>
          </p:cNvPr>
          <p:cNvPicPr>
            <a:picLocks noChangeAspect="1"/>
          </p:cNvPicPr>
          <p:nvPr/>
        </p:nvPicPr>
        <p:blipFill>
          <a:blip r:embed="rId3">
            <a:alphaModFix amt="6000"/>
          </a:blip>
          <a:srcRect l="3989" t="18327" r="1915" b="9004"/>
          <a:stretch>
            <a:fillRect/>
          </a:stretch>
        </p:blipFill>
        <p:spPr>
          <a:xfrm>
            <a:off x="-62345" y="-55418"/>
            <a:ext cx="12265544" cy="6322688"/>
          </a:xfrm>
          <a:prstGeom prst="rect">
            <a:avLst/>
          </a:prstGeom>
        </p:spPr>
      </p:pic>
      <p:sp>
        <p:nvSpPr>
          <p:cNvPr id="2" name="Text Placeholder 1">
            <a:extLst>
              <a:ext uri="{FF2B5EF4-FFF2-40B4-BE49-F238E27FC236}">
                <a16:creationId xmlns:a16="http://schemas.microsoft.com/office/drawing/2014/main" id="{F9A7775B-E565-937E-049D-9071B8300347}"/>
              </a:ext>
            </a:extLst>
          </p:cNvPr>
          <p:cNvSpPr>
            <a:spLocks noGrp="1"/>
          </p:cNvSpPr>
          <p:nvPr>
            <p:ph type="body" sz="quarter" idx="10"/>
          </p:nvPr>
        </p:nvSpPr>
        <p:spPr/>
        <p:txBody>
          <a:bodyPr lIns="91440" tIns="45720" rIns="91440" bIns="45720" anchor="t"/>
          <a:lstStyle/>
          <a:p>
            <a:r>
              <a:rPr lang="en-US">
                <a:latin typeface="+mn-lt"/>
                <a:cs typeface="Arial"/>
              </a:rPr>
              <a:t>Our Team </a:t>
            </a:r>
          </a:p>
        </p:txBody>
      </p:sp>
      <p:sp>
        <p:nvSpPr>
          <p:cNvPr id="3" name="Text Placeholder 2">
            <a:extLst>
              <a:ext uri="{FF2B5EF4-FFF2-40B4-BE49-F238E27FC236}">
                <a16:creationId xmlns:a16="http://schemas.microsoft.com/office/drawing/2014/main" id="{76DF427C-93FD-33E9-4F07-D09267D0902C}"/>
              </a:ext>
            </a:extLst>
          </p:cNvPr>
          <p:cNvSpPr>
            <a:spLocks noGrp="1"/>
          </p:cNvSpPr>
          <p:nvPr>
            <p:ph type="body" sz="quarter" idx="11"/>
          </p:nvPr>
        </p:nvSpPr>
        <p:spPr>
          <a:xfrm>
            <a:off x="6182042" y="1905000"/>
            <a:ext cx="5934075" cy="3352800"/>
          </a:xfrm>
        </p:spPr>
        <p:txBody>
          <a:bodyPr lIns="91440" tIns="45720" rIns="91440" bIns="45720" anchor="t"/>
          <a:lstStyle/>
          <a:p>
            <a:r>
              <a:rPr lang="en-US" sz="1800" b="1">
                <a:latin typeface="+mn-lt"/>
                <a:cs typeface="Arial"/>
              </a:rPr>
              <a:t>Webmasters:</a:t>
            </a:r>
            <a:endParaRPr lang="en-US" sz="1800" b="1">
              <a:latin typeface="+mn-lt"/>
            </a:endParaRPr>
          </a:p>
          <a:p>
            <a:r>
              <a:rPr lang="en-US" sz="1800">
                <a:latin typeface="+mn-lt"/>
                <a:cs typeface="Arial"/>
              </a:rPr>
              <a:t>Jonathan Gilliam – Senior Webmaster and SEO Specialist</a:t>
            </a:r>
            <a:endParaRPr lang="en-US" sz="1800">
              <a:latin typeface="+mn-lt"/>
            </a:endParaRPr>
          </a:p>
          <a:p>
            <a:r>
              <a:rPr lang="en-US" sz="1800">
                <a:latin typeface="+mn-lt"/>
              </a:rPr>
              <a:t>Anthony Matusko - Senior Webmaster and SEO Specialist</a:t>
            </a:r>
          </a:p>
          <a:p>
            <a:r>
              <a:rPr lang="en-US" sz="1800">
                <a:latin typeface="+mn-lt"/>
                <a:cs typeface="Arial"/>
              </a:rPr>
              <a:t>Elizabeth Ball - Webmaster and SEO Specialist</a:t>
            </a:r>
          </a:p>
          <a:p>
            <a:r>
              <a:rPr lang="en-US" sz="1800">
                <a:latin typeface="+mn-lt"/>
                <a:cs typeface="Arial"/>
              </a:rPr>
              <a:t>Sean Bresnan - Webmaster and SEO Specialist</a:t>
            </a:r>
          </a:p>
          <a:p>
            <a:r>
              <a:rPr lang="en-US" sz="1800">
                <a:latin typeface="+mn-lt"/>
                <a:cs typeface="Arial"/>
              </a:rPr>
              <a:t>Matthew Gordon - Webmaster and SEO Specialist</a:t>
            </a:r>
          </a:p>
          <a:p>
            <a:r>
              <a:rPr lang="en-US" sz="1800">
                <a:latin typeface="+mn-lt"/>
                <a:cs typeface="Arial"/>
              </a:rPr>
              <a:t>Tara Rose - Webmaster and SEO Specialist</a:t>
            </a:r>
          </a:p>
          <a:p>
            <a:endParaRPr lang="en-US" sz="1800">
              <a:latin typeface="+mn-lt"/>
            </a:endParaRPr>
          </a:p>
          <a:p>
            <a:endParaRPr lang="en-US" sz="1800">
              <a:latin typeface="+mn-lt"/>
              <a:cs typeface="Arial"/>
            </a:endParaRPr>
          </a:p>
        </p:txBody>
      </p:sp>
      <p:sp>
        <p:nvSpPr>
          <p:cNvPr id="6" name="Text Placeholder 2">
            <a:extLst>
              <a:ext uri="{FF2B5EF4-FFF2-40B4-BE49-F238E27FC236}">
                <a16:creationId xmlns:a16="http://schemas.microsoft.com/office/drawing/2014/main" id="{1CD5A9F8-90B3-5BE6-3181-F2D4F615CBD2}"/>
              </a:ext>
            </a:extLst>
          </p:cNvPr>
          <p:cNvSpPr txBox="1">
            <a:spLocks/>
          </p:cNvSpPr>
          <p:nvPr/>
        </p:nvSpPr>
        <p:spPr>
          <a:xfrm>
            <a:off x="750483" y="1905000"/>
            <a:ext cx="5054311"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FFC629"/>
              </a:buClr>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latin typeface="+mn-lt"/>
                <a:cs typeface="Arial"/>
              </a:rPr>
              <a:t>Leadership:</a:t>
            </a:r>
            <a:endParaRPr lang="en-US" sz="1800" b="1">
              <a:latin typeface="+mn-lt"/>
            </a:endParaRPr>
          </a:p>
          <a:p>
            <a:r>
              <a:rPr lang="en-US" sz="1800">
                <a:latin typeface="+mn-lt"/>
                <a:cs typeface="Arial"/>
              </a:rPr>
              <a:t>Joe Lacy - Director, SEO and Website Strategy</a:t>
            </a:r>
            <a:endParaRPr lang="en-US" sz="1800">
              <a:latin typeface="+mn-lt"/>
            </a:endParaRPr>
          </a:p>
          <a:p>
            <a:r>
              <a:rPr lang="en-US" sz="1800">
                <a:latin typeface="+mn-lt"/>
                <a:cs typeface="Arial"/>
              </a:rPr>
              <a:t>Sharon McAleer - Web Team Manager</a:t>
            </a:r>
          </a:p>
          <a:p>
            <a:endParaRPr lang="en-US" sz="1800">
              <a:latin typeface="+mn-lt"/>
              <a:cs typeface="Arial"/>
            </a:endParaRPr>
          </a:p>
          <a:p>
            <a:r>
              <a:rPr lang="en-US" sz="1800" b="1">
                <a:latin typeface="+mn-lt"/>
                <a:cs typeface="Arial"/>
              </a:rPr>
              <a:t>Writers:</a:t>
            </a:r>
            <a:endParaRPr lang="en-US" sz="1800" b="1">
              <a:latin typeface="+mn-lt"/>
            </a:endParaRPr>
          </a:p>
          <a:p>
            <a:r>
              <a:rPr lang="en-US" sz="1800">
                <a:latin typeface="+mn-lt"/>
                <a:cs typeface="Arial"/>
              </a:rPr>
              <a:t>Josie Carter - Lead Marketing and SEO Copywriter</a:t>
            </a:r>
          </a:p>
          <a:p>
            <a:r>
              <a:rPr lang="en-US" sz="1800">
                <a:latin typeface="+mn-lt"/>
                <a:cs typeface="Arial"/>
              </a:rPr>
              <a:t>Malik Jones - Marketing and SEO Copywriter</a:t>
            </a:r>
          </a:p>
        </p:txBody>
      </p:sp>
    </p:spTree>
    <p:extLst>
      <p:ext uri="{BB962C8B-B14F-4D97-AF65-F5344CB8AC3E}">
        <p14:creationId xmlns:p14="http://schemas.microsoft.com/office/powerpoint/2010/main" val="3037776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EE486-6412-F828-96D0-DE19255036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655646-30D5-9C99-CC74-0B18827997BD}"/>
              </a:ext>
            </a:extLst>
          </p:cNvPr>
          <p:cNvSpPr>
            <a:spLocks noGrp="1"/>
          </p:cNvSpPr>
          <p:nvPr>
            <p:ph type="title"/>
          </p:nvPr>
        </p:nvSpPr>
        <p:spPr/>
        <p:txBody>
          <a:bodyPr lIns="91440" tIns="45720" rIns="91440" bIns="45720" anchor="t"/>
          <a:lstStyle/>
          <a:p>
            <a:r>
              <a:rPr lang="en-US">
                <a:latin typeface="Arial"/>
                <a:cs typeface="Arial"/>
              </a:rPr>
              <a:t>Governance Goals</a:t>
            </a:r>
            <a:endParaRPr lang="en-US"/>
          </a:p>
        </p:txBody>
      </p:sp>
      <p:sp>
        <p:nvSpPr>
          <p:cNvPr id="3" name="Content Placeholder 2">
            <a:extLst>
              <a:ext uri="{FF2B5EF4-FFF2-40B4-BE49-F238E27FC236}">
                <a16:creationId xmlns:a16="http://schemas.microsoft.com/office/drawing/2014/main" id="{BDDF01B5-D54B-A3D6-C7F1-D3ED070606AA}"/>
              </a:ext>
            </a:extLst>
          </p:cNvPr>
          <p:cNvSpPr>
            <a:spLocks noGrp="1"/>
          </p:cNvSpPr>
          <p:nvPr>
            <p:ph sz="quarter" idx="10"/>
          </p:nvPr>
        </p:nvSpPr>
        <p:spPr>
          <a:xfrm>
            <a:off x="733097" y="990501"/>
            <a:ext cx="10725807" cy="5232745"/>
          </a:xfrm>
        </p:spPr>
        <p:txBody>
          <a:bodyPr lIns="91440" tIns="45720" rIns="91440" bIns="45720" anchor="t"/>
          <a:lstStyle/>
          <a:p>
            <a:pPr marL="0" indent="0">
              <a:buNone/>
            </a:pPr>
            <a:endParaRPr lang="en-US" sz="1000">
              <a:latin typeface="+mn-lt"/>
              <a:ea typeface="Calibri"/>
              <a:cs typeface="Calibri"/>
            </a:endParaRPr>
          </a:p>
          <a:p>
            <a:r>
              <a:rPr lang="en-US" sz="2400" b="1">
                <a:latin typeface="+mn-lt"/>
              </a:rPr>
              <a:t>Consistency &amp; Brand – </a:t>
            </a:r>
            <a:r>
              <a:rPr lang="en-US" sz="2400">
                <a:latin typeface="+mn-lt"/>
              </a:rPr>
              <a:t>Maintain consistency with page design through brand approved colors, proper logo usage and approved templates.</a:t>
            </a:r>
          </a:p>
          <a:p>
            <a:r>
              <a:rPr lang="en-US" sz="2400" b="1">
                <a:latin typeface="+mn-lt"/>
              </a:rPr>
              <a:t>Risk, Privacy &amp; Security – </a:t>
            </a:r>
            <a:r>
              <a:rPr lang="en-US" sz="2400">
                <a:latin typeface="+mn-lt"/>
              </a:rPr>
              <a:t>Microsites/tools require </a:t>
            </a:r>
            <a:r>
              <a:rPr lang="en-US" sz="2400" err="1">
                <a:latin typeface="+mn-lt"/>
              </a:rPr>
              <a:t>StratComm</a:t>
            </a:r>
            <a:r>
              <a:rPr lang="en-US" sz="2400">
                <a:latin typeface="+mn-lt"/>
              </a:rPr>
              <a:t> and UITS approval. All tags are managed centrally in GTM.</a:t>
            </a:r>
          </a:p>
          <a:p>
            <a:r>
              <a:rPr lang="en-US" sz="2400" b="1">
                <a:latin typeface="+mn-lt"/>
              </a:rPr>
              <a:t>Accessibility &amp; Quality </a:t>
            </a:r>
            <a:r>
              <a:rPr lang="en-US" sz="2400">
                <a:latin typeface="+mn-lt"/>
              </a:rPr>
              <a:t>– Meet WCAG 2.1 (Title II compliance) with a pre-publish checklist, including headings, ALT text, descriptive links and meta data.</a:t>
            </a:r>
          </a:p>
          <a:p>
            <a:r>
              <a:rPr lang="en-US" sz="2400" b="1">
                <a:latin typeface="+mn-lt"/>
              </a:rPr>
              <a:t>Ownership &amp; Cadence </a:t>
            </a:r>
            <a:r>
              <a:rPr lang="en-US" sz="2400">
                <a:latin typeface="+mn-lt"/>
              </a:rPr>
              <a:t>– Every page has an owner of record and a set review cycle (every semester/annual)</a:t>
            </a:r>
          </a:p>
          <a:p>
            <a:r>
              <a:rPr lang="en-US" sz="2400" b="1">
                <a:latin typeface="+mn-lt"/>
              </a:rPr>
              <a:t>Speed &amp; Efficiency </a:t>
            </a:r>
            <a:r>
              <a:rPr lang="en-US" sz="2400">
                <a:latin typeface="+mn-lt"/>
              </a:rPr>
              <a:t>– All requests go through ServiceNow ticketing system with clear SLAs for routine updates, new pages, redirects and emergencies.</a:t>
            </a:r>
          </a:p>
          <a:p>
            <a:r>
              <a:rPr lang="en-US" sz="2400" b="1">
                <a:latin typeface="+mn-lt"/>
              </a:rPr>
              <a:t>Lifecycle Management </a:t>
            </a:r>
            <a:r>
              <a:rPr lang="en-US" sz="2400">
                <a:latin typeface="+mn-lt"/>
              </a:rPr>
              <a:t>– Date-bound content gets expiry dates – think evergreen. Low-traffic pages are queued to improve, consolidate or retire.</a:t>
            </a:r>
            <a:br>
              <a:rPr lang="en-US">
                <a:latin typeface="+mn-lt"/>
              </a:rPr>
            </a:br>
            <a:endParaRPr lang="en-US" sz="1000">
              <a:latin typeface="+mn-lt"/>
              <a:ea typeface="Calibri"/>
              <a:cs typeface="Calibri"/>
            </a:endParaRPr>
          </a:p>
        </p:txBody>
      </p:sp>
    </p:spTree>
    <p:extLst>
      <p:ext uri="{BB962C8B-B14F-4D97-AF65-F5344CB8AC3E}">
        <p14:creationId xmlns:p14="http://schemas.microsoft.com/office/powerpoint/2010/main" val="3515354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3ADC9-1555-B841-1449-0BD2704F17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D024FB-1618-0924-4BC4-0C96BCC16A8E}"/>
              </a:ext>
            </a:extLst>
          </p:cNvPr>
          <p:cNvSpPr>
            <a:spLocks noGrp="1"/>
          </p:cNvSpPr>
          <p:nvPr>
            <p:ph type="title"/>
          </p:nvPr>
        </p:nvSpPr>
        <p:spPr/>
        <p:txBody>
          <a:bodyPr lIns="91440" tIns="45720" rIns="91440" bIns="45720" anchor="t"/>
          <a:lstStyle/>
          <a:p>
            <a:r>
              <a:rPr lang="en-US">
                <a:latin typeface="Arial"/>
                <a:cs typeface="Arial"/>
              </a:rPr>
              <a:t>Why Web Governance?</a:t>
            </a:r>
            <a:endParaRPr lang="en-US"/>
          </a:p>
        </p:txBody>
      </p:sp>
      <p:sp>
        <p:nvSpPr>
          <p:cNvPr id="3" name="Content Placeholder 2">
            <a:extLst>
              <a:ext uri="{FF2B5EF4-FFF2-40B4-BE49-F238E27FC236}">
                <a16:creationId xmlns:a16="http://schemas.microsoft.com/office/drawing/2014/main" id="{8DB26751-E43D-4640-5420-5164D19DC80F}"/>
              </a:ext>
            </a:extLst>
          </p:cNvPr>
          <p:cNvSpPr>
            <a:spLocks noGrp="1"/>
          </p:cNvSpPr>
          <p:nvPr>
            <p:ph sz="quarter" idx="10"/>
          </p:nvPr>
        </p:nvSpPr>
        <p:spPr>
          <a:xfrm>
            <a:off x="733095" y="1341510"/>
            <a:ext cx="10105233" cy="3723937"/>
          </a:xfrm>
        </p:spPr>
        <p:txBody>
          <a:bodyPr lIns="91440" tIns="45720" rIns="91440" bIns="45720" anchor="t"/>
          <a:lstStyle/>
          <a:p>
            <a:r>
              <a:rPr lang="en-US" sz="2400">
                <a:latin typeface="Calibri"/>
                <a:ea typeface="Calibri"/>
                <a:cs typeface="Calibri"/>
              </a:rPr>
              <a:t>Our sites are a recruiting and reputation engine and need to be kept up-to-date and managed through clear guidelines and shared standards. </a:t>
            </a:r>
          </a:p>
          <a:p>
            <a:r>
              <a:rPr lang="en-US" sz="2400">
                <a:latin typeface="Calibri"/>
                <a:ea typeface="Calibri"/>
                <a:cs typeface="Calibri"/>
              </a:rPr>
              <a:t>Governance = faster updates, fewer escalations, better search and lower risks. The goal isn't more rules, it's more about fewer surprises.</a:t>
            </a:r>
          </a:p>
          <a:p>
            <a:r>
              <a:rPr lang="en-US" sz="2400">
                <a:latin typeface="Calibri"/>
                <a:ea typeface="Calibri"/>
                <a:cs typeface="Calibri"/>
              </a:rPr>
              <a:t>For Accessibility (ADA/WCAG 2.1) compliance. </a:t>
            </a:r>
          </a:p>
          <a:p>
            <a:r>
              <a:rPr lang="en-US" sz="2400">
                <a:latin typeface="Calibri"/>
                <a:ea typeface="Calibri"/>
                <a:cs typeface="Calibri"/>
              </a:rPr>
              <a:t>For risk and brand protection. Regular reviews help stop non-compliant content, unapproved logos and other brand related issues.</a:t>
            </a:r>
          </a:p>
          <a:p>
            <a:r>
              <a:rPr lang="en-US" sz="2400">
                <a:latin typeface="Calibri"/>
                <a:ea typeface="Calibri"/>
                <a:cs typeface="Calibri"/>
              </a:rPr>
              <a:t>Training before access along with the regular attendance to the Web Editors Community of Practice keeps editors aligned on accessibility, SEO and content quality.</a:t>
            </a:r>
          </a:p>
          <a:p>
            <a:r>
              <a:rPr lang="en-US" sz="2400">
                <a:latin typeface="Calibri"/>
                <a:ea typeface="Calibri"/>
                <a:cs typeface="Calibri"/>
              </a:rPr>
              <a:t>Website Governance – Because "Click Here" is not a CTA it's</a:t>
            </a:r>
            <a:br>
              <a:rPr lang="en-US" sz="2400">
                <a:latin typeface="Calibri"/>
                <a:ea typeface="Calibri"/>
                <a:cs typeface="Calibri"/>
              </a:rPr>
            </a:br>
            <a:r>
              <a:rPr lang="en-US" sz="2400">
                <a:latin typeface="Calibri"/>
                <a:ea typeface="Calibri"/>
                <a:cs typeface="Calibri"/>
              </a:rPr>
              <a:t>a cry for help.</a:t>
            </a:r>
          </a:p>
          <a:p>
            <a:endParaRPr lang="en-US" sz="2400">
              <a:latin typeface="Calibri"/>
              <a:ea typeface="Calibri"/>
              <a:cs typeface="Calibri"/>
            </a:endParaRPr>
          </a:p>
          <a:p>
            <a:endParaRPr lang="en-US" sz="2400">
              <a:latin typeface="Calibri"/>
              <a:ea typeface="Calibri"/>
              <a:cs typeface="Calibri"/>
            </a:endParaRPr>
          </a:p>
          <a:p>
            <a:pPr marL="914400" lvl="2" indent="0">
              <a:buNone/>
            </a:pPr>
            <a:endParaRPr lang="en-US" sz="2400">
              <a:ea typeface="Calibri"/>
              <a:cs typeface="Calibri"/>
            </a:endParaRPr>
          </a:p>
          <a:p>
            <a:endParaRPr lang="en-US" sz="2400"/>
          </a:p>
          <a:p>
            <a:endParaRPr lang="en-US" sz="2400"/>
          </a:p>
          <a:p>
            <a:pPr lvl="2"/>
            <a:endParaRPr lang="en-US" sz="2400"/>
          </a:p>
          <a:p>
            <a:pPr lvl="2"/>
            <a:endParaRPr lang="en-US" sz="2400"/>
          </a:p>
          <a:p>
            <a:endParaRPr lang="en-US" sz="2400"/>
          </a:p>
        </p:txBody>
      </p:sp>
      <p:pic>
        <p:nvPicPr>
          <p:cNvPr id="5" name="Picture 4" descr="Modern Campus CMS Logo">
            <a:extLst>
              <a:ext uri="{FF2B5EF4-FFF2-40B4-BE49-F238E27FC236}">
                <a16:creationId xmlns:a16="http://schemas.microsoft.com/office/drawing/2014/main" id="{255DB4E0-602B-1DED-3439-72D7BB5741AA}"/>
              </a:ext>
            </a:extLst>
          </p:cNvPr>
          <p:cNvPicPr>
            <a:picLocks noChangeAspect="1"/>
          </p:cNvPicPr>
          <p:nvPr/>
        </p:nvPicPr>
        <p:blipFill>
          <a:blip r:embed="rId3"/>
          <a:srcRect l="19445" t="11824" r="20185" b="23605"/>
          <a:stretch>
            <a:fillRect/>
          </a:stretch>
        </p:blipFill>
        <p:spPr>
          <a:xfrm>
            <a:off x="8511821" y="5065447"/>
            <a:ext cx="3680179" cy="1196623"/>
          </a:xfrm>
          <a:prstGeom prst="rect">
            <a:avLst/>
          </a:prstGeom>
        </p:spPr>
      </p:pic>
    </p:spTree>
    <p:extLst>
      <p:ext uri="{BB962C8B-B14F-4D97-AF65-F5344CB8AC3E}">
        <p14:creationId xmlns:p14="http://schemas.microsoft.com/office/powerpoint/2010/main" val="1624791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FACDF-62E3-AB69-E525-1F5496141F6D}"/>
              </a:ext>
            </a:extLst>
          </p:cNvPr>
          <p:cNvSpPr>
            <a:spLocks noGrp="1"/>
          </p:cNvSpPr>
          <p:nvPr>
            <p:ph type="title"/>
          </p:nvPr>
        </p:nvSpPr>
        <p:spPr/>
        <p:txBody>
          <a:bodyPr/>
          <a:lstStyle/>
          <a:p>
            <a:r>
              <a:rPr lang="en-US"/>
              <a:t>KSU Sites &amp; Modern Campus (CMS)</a:t>
            </a:r>
          </a:p>
        </p:txBody>
      </p:sp>
      <p:sp>
        <p:nvSpPr>
          <p:cNvPr id="3" name="Content Placeholder 2">
            <a:extLst>
              <a:ext uri="{FF2B5EF4-FFF2-40B4-BE49-F238E27FC236}">
                <a16:creationId xmlns:a16="http://schemas.microsoft.com/office/drawing/2014/main" id="{BF48A147-F284-ED2A-8A87-9371ECB77503}"/>
              </a:ext>
            </a:extLst>
          </p:cNvPr>
          <p:cNvSpPr>
            <a:spLocks noGrp="1"/>
          </p:cNvSpPr>
          <p:nvPr>
            <p:ph sz="quarter" idx="10"/>
          </p:nvPr>
        </p:nvSpPr>
        <p:spPr>
          <a:xfrm>
            <a:off x="733096" y="1190881"/>
            <a:ext cx="8772148" cy="3723937"/>
          </a:xfrm>
        </p:spPr>
        <p:txBody>
          <a:bodyPr lIns="91440" tIns="45720" rIns="91440" bIns="45720" anchor="t"/>
          <a:lstStyle/>
          <a:p>
            <a:r>
              <a:rPr lang="en-US" sz="2400">
                <a:latin typeface="Calibri"/>
                <a:ea typeface="Calibri"/>
                <a:cs typeface="Calibri"/>
              </a:rPr>
              <a:t>Strategic Communications governs and provides guidance for the KSU &amp; Campus website</a:t>
            </a:r>
            <a:r>
              <a:rPr lang="en-US" sz="2400">
                <a:latin typeface="Avenir Medium"/>
              </a:rPr>
              <a:t>s</a:t>
            </a:r>
            <a:br>
              <a:rPr lang="en-US" sz="2400">
                <a:latin typeface="Avenir Medium"/>
              </a:rPr>
            </a:br>
            <a:endParaRPr lang="en-US" sz="2400"/>
          </a:p>
          <a:p>
            <a:r>
              <a:rPr lang="en-US" sz="2400">
                <a:latin typeface="Calibri"/>
                <a:ea typeface="Calibri"/>
                <a:cs typeface="Calibri"/>
              </a:rPr>
              <a:t>Modern Campus (CMS)</a:t>
            </a:r>
          </a:p>
          <a:p>
            <a:pPr lvl="1"/>
            <a:r>
              <a:rPr lang="en-US" b="1">
                <a:latin typeface="Calibri"/>
                <a:ea typeface="Calibri"/>
                <a:cs typeface="Calibri"/>
              </a:rPr>
              <a:t>Strategic Communications</a:t>
            </a:r>
          </a:p>
          <a:p>
            <a:pPr lvl="2"/>
            <a:r>
              <a:rPr lang="en-US" sz="2400">
                <a:latin typeface="Calibri"/>
                <a:ea typeface="Calibri"/>
                <a:cs typeface="Calibri"/>
              </a:rPr>
              <a:t>Approves access</a:t>
            </a:r>
          </a:p>
          <a:p>
            <a:pPr lvl="2"/>
            <a:r>
              <a:rPr lang="en-US" sz="2400">
                <a:latin typeface="Calibri"/>
                <a:ea typeface="Calibri"/>
                <a:cs typeface="Calibri"/>
              </a:rPr>
              <a:t>Supports the university in creating and adding content</a:t>
            </a:r>
          </a:p>
          <a:p>
            <a:pPr lvl="2"/>
            <a:r>
              <a:rPr lang="en-US" sz="2400">
                <a:latin typeface="Calibri"/>
                <a:ea typeface="Calibri"/>
                <a:cs typeface="Calibri"/>
              </a:rPr>
              <a:t>Completes ticket and project requests</a:t>
            </a:r>
          </a:p>
          <a:p>
            <a:pPr lvl="2"/>
            <a:r>
              <a:rPr lang="en-US" sz="2400">
                <a:latin typeface="Calibri"/>
                <a:cs typeface="Calibri"/>
              </a:rPr>
              <a:t>Provides Governance</a:t>
            </a:r>
            <a:br>
              <a:rPr lang="en-US" sz="2400">
                <a:latin typeface="Calibri"/>
              </a:rPr>
            </a:br>
            <a:endParaRPr lang="en-US" sz="2400">
              <a:latin typeface="Calibri"/>
              <a:ea typeface="Calibri"/>
              <a:cs typeface="Calibri"/>
            </a:endParaRPr>
          </a:p>
          <a:p>
            <a:pPr lvl="1"/>
            <a:r>
              <a:rPr lang="en-US" b="1">
                <a:latin typeface="Calibri"/>
                <a:ea typeface="Calibri"/>
                <a:cs typeface="Calibri"/>
              </a:rPr>
              <a:t>UITS </a:t>
            </a:r>
          </a:p>
          <a:p>
            <a:pPr lvl="2"/>
            <a:r>
              <a:rPr lang="en-US" sz="2400">
                <a:latin typeface="Calibri"/>
                <a:ea typeface="Calibri"/>
                <a:cs typeface="Calibri"/>
              </a:rPr>
              <a:t>Provides onboarding training &amp; set permissions</a:t>
            </a:r>
          </a:p>
          <a:p>
            <a:pPr lvl="2"/>
            <a:r>
              <a:rPr lang="en-US" sz="2400">
                <a:latin typeface="Calibri"/>
                <a:ea typeface="Calibri"/>
                <a:cs typeface="Calibri"/>
              </a:rPr>
              <a:t>Provides platform support, integrations, security</a:t>
            </a:r>
          </a:p>
          <a:p>
            <a:pPr marL="914400" lvl="2" indent="0">
              <a:buNone/>
            </a:pPr>
            <a:endParaRPr lang="en-US" sz="2400"/>
          </a:p>
          <a:p>
            <a:endParaRPr lang="en-US" sz="2400"/>
          </a:p>
          <a:p>
            <a:endParaRPr lang="en-US" sz="2400"/>
          </a:p>
          <a:p>
            <a:pPr lvl="2"/>
            <a:endParaRPr lang="en-US" sz="2400"/>
          </a:p>
          <a:p>
            <a:pPr lvl="2"/>
            <a:endParaRPr lang="en-US" sz="2400"/>
          </a:p>
          <a:p>
            <a:endParaRPr lang="en-US" sz="2400"/>
          </a:p>
        </p:txBody>
      </p:sp>
      <p:pic>
        <p:nvPicPr>
          <p:cNvPr id="5" name="Picture 4" descr="Modern Campus CMS Logo">
            <a:extLst>
              <a:ext uri="{FF2B5EF4-FFF2-40B4-BE49-F238E27FC236}">
                <a16:creationId xmlns:a16="http://schemas.microsoft.com/office/drawing/2014/main" id="{BC0FA8D2-33CC-7D8E-2560-B9ECD404565D}"/>
              </a:ext>
            </a:extLst>
          </p:cNvPr>
          <p:cNvPicPr>
            <a:picLocks noChangeAspect="1"/>
          </p:cNvPicPr>
          <p:nvPr/>
        </p:nvPicPr>
        <p:blipFill>
          <a:blip r:embed="rId3"/>
          <a:srcRect l="19445" t="11824" r="20185" b="23605"/>
          <a:stretch>
            <a:fillRect/>
          </a:stretch>
        </p:blipFill>
        <p:spPr>
          <a:xfrm>
            <a:off x="8511821" y="5065447"/>
            <a:ext cx="3680179" cy="1196623"/>
          </a:xfrm>
          <a:prstGeom prst="rect">
            <a:avLst/>
          </a:prstGeom>
        </p:spPr>
      </p:pic>
    </p:spTree>
    <p:extLst>
      <p:ext uri="{BB962C8B-B14F-4D97-AF65-F5344CB8AC3E}">
        <p14:creationId xmlns:p14="http://schemas.microsoft.com/office/powerpoint/2010/main" val="2812277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112CF-A19D-A478-EDCF-63E7B97DFA69}"/>
              </a:ext>
            </a:extLst>
          </p:cNvPr>
          <p:cNvSpPr>
            <a:spLocks noGrp="1"/>
          </p:cNvSpPr>
          <p:nvPr>
            <p:ph type="title"/>
          </p:nvPr>
        </p:nvSpPr>
        <p:spPr>
          <a:xfrm>
            <a:off x="733096" y="354616"/>
            <a:ext cx="10905748" cy="954896"/>
          </a:xfrm>
        </p:spPr>
        <p:txBody>
          <a:bodyPr lIns="91440" tIns="45720" rIns="91440" bIns="45720" anchor="t"/>
          <a:lstStyle/>
          <a:p>
            <a:r>
              <a:rPr lang="en-US" sz="3600">
                <a:latin typeface="Arial"/>
                <a:cs typeface="Arial"/>
              </a:rPr>
              <a:t>Sites </a:t>
            </a:r>
            <a:r>
              <a:rPr lang="en-US" sz="3600" i="1">
                <a:latin typeface="Arial"/>
                <a:cs typeface="Arial"/>
              </a:rPr>
              <a:t>not</a:t>
            </a:r>
            <a:r>
              <a:rPr lang="en-US" sz="3600">
                <a:latin typeface="Arial"/>
                <a:cs typeface="Arial"/>
              </a:rPr>
              <a:t> Managed by Strategic Communications</a:t>
            </a:r>
            <a:br>
              <a:rPr lang="en-US" sz="3600"/>
            </a:br>
            <a:endParaRPr lang="en-US" sz="3600"/>
          </a:p>
        </p:txBody>
      </p:sp>
      <p:graphicFrame>
        <p:nvGraphicFramePr>
          <p:cNvPr id="4" name="Table 3">
            <a:extLst>
              <a:ext uri="{FF2B5EF4-FFF2-40B4-BE49-F238E27FC236}">
                <a16:creationId xmlns:a16="http://schemas.microsoft.com/office/drawing/2014/main" id="{3DEDBB27-D7ED-CCAC-D6B9-0F19CD16B220}"/>
              </a:ext>
            </a:extLst>
          </p:cNvPr>
          <p:cNvGraphicFramePr>
            <a:graphicFrameLocks noGrp="1"/>
          </p:cNvGraphicFramePr>
          <p:nvPr>
            <p:extLst>
              <p:ext uri="{D42A27DB-BD31-4B8C-83A1-F6EECF244321}">
                <p14:modId xmlns:p14="http://schemas.microsoft.com/office/powerpoint/2010/main" val="3115199917"/>
              </p:ext>
            </p:extLst>
          </p:nvPr>
        </p:nvGraphicFramePr>
        <p:xfrm>
          <a:off x="2298251" y="1851222"/>
          <a:ext cx="7598104" cy="3688080"/>
        </p:xfrm>
        <a:graphic>
          <a:graphicData uri="http://schemas.openxmlformats.org/drawingml/2006/table">
            <a:tbl>
              <a:tblPr firstRow="1" bandRow="1">
                <a:tableStyleId>{2D5ABB26-0587-4C30-8999-92F81FD0307C}</a:tableStyleId>
              </a:tblPr>
              <a:tblGrid>
                <a:gridCol w="3799052">
                  <a:extLst>
                    <a:ext uri="{9D8B030D-6E8A-4147-A177-3AD203B41FA5}">
                      <a16:colId xmlns:a16="http://schemas.microsoft.com/office/drawing/2014/main" val="1118514802"/>
                    </a:ext>
                  </a:extLst>
                </a:gridCol>
                <a:gridCol w="3799052">
                  <a:extLst>
                    <a:ext uri="{9D8B030D-6E8A-4147-A177-3AD203B41FA5}">
                      <a16:colId xmlns:a16="http://schemas.microsoft.com/office/drawing/2014/main" val="28935471"/>
                    </a:ext>
                  </a:extLst>
                </a:gridCol>
              </a:tblGrid>
              <a:tr h="3265876">
                <a:tc>
                  <a:txBody>
                    <a:bodyPr/>
                    <a:lstStyle/>
                    <a:p>
                      <a:pPr marL="342900" indent="-342900">
                        <a:buClr>
                          <a:srgbClr val="FBD249"/>
                        </a:buClr>
                        <a:buFont typeface="Wingdings" panose="05000000000000000000" pitchFamily="2" charset="2"/>
                        <a:buChar char="§"/>
                      </a:pPr>
                      <a:r>
                        <a:rPr lang="en-US" sz="2800"/>
                        <a:t>Faculty Web</a:t>
                      </a:r>
                      <a:br>
                        <a:rPr lang="en-US" sz="2800"/>
                      </a:br>
                      <a:endParaRPr lang="en-US" sz="800"/>
                    </a:p>
                    <a:p>
                      <a:pPr marL="342900" indent="-342900">
                        <a:buClr>
                          <a:srgbClr val="FBD249"/>
                        </a:buClr>
                        <a:buFont typeface="Wingdings" panose="05000000000000000000" pitchFamily="2" charset="2"/>
                        <a:buChar char="§"/>
                      </a:pPr>
                      <a:r>
                        <a:rPr lang="en-US" sz="2800"/>
                        <a:t>Digital Commons</a:t>
                      </a:r>
                      <a:br>
                        <a:rPr lang="en-US" sz="2800"/>
                      </a:br>
                      <a:endParaRPr lang="en-US" sz="800"/>
                    </a:p>
                    <a:p>
                      <a:pPr marL="342900" indent="-342900">
                        <a:buClr>
                          <a:srgbClr val="FBD249"/>
                        </a:buClr>
                        <a:buFont typeface="Wingdings" panose="05000000000000000000" pitchFamily="2" charset="2"/>
                        <a:buChar char="§"/>
                      </a:pPr>
                      <a:r>
                        <a:rPr lang="en-US" sz="2800"/>
                        <a:t>Course Catalog</a:t>
                      </a:r>
                      <a:br>
                        <a:rPr lang="en-US" sz="2800"/>
                      </a:br>
                      <a:endParaRPr lang="en-US" sz="800"/>
                    </a:p>
                    <a:p>
                      <a:pPr marL="342900" indent="-342900">
                        <a:buClr>
                          <a:srgbClr val="FBD249"/>
                        </a:buClr>
                        <a:buFont typeface="Wingdings" panose="05000000000000000000" pitchFamily="2" charset="2"/>
                        <a:buChar char="§"/>
                      </a:pPr>
                      <a:r>
                        <a:rPr lang="en-US" sz="2800"/>
                        <a:t>Owl Life</a:t>
                      </a:r>
                      <a:br>
                        <a:rPr lang="en-US" sz="2800"/>
                      </a:br>
                      <a:endParaRPr lang="en-US" sz="800"/>
                    </a:p>
                    <a:p>
                      <a:pPr marL="342900" marR="0" lvl="0" indent="-342900" algn="l" rtl="0" eaLnBrk="1" fontAlgn="auto" latinLnBrk="0" hangingPunct="1">
                        <a:lnSpc>
                          <a:spcPct val="100000"/>
                        </a:lnSpc>
                        <a:spcBef>
                          <a:spcPts val="0"/>
                        </a:spcBef>
                        <a:spcAft>
                          <a:spcPts val="0"/>
                        </a:spcAft>
                        <a:buClr>
                          <a:srgbClr val="FBD249"/>
                        </a:buClr>
                        <a:buSzTx/>
                        <a:buFont typeface="Wingdings" panose="05000000000000000000" pitchFamily="2" charset="2"/>
                        <a:buChar char="§"/>
                      </a:pPr>
                      <a:r>
                        <a:rPr lang="en-US" sz="2800"/>
                        <a:t>Owl Express</a:t>
                      </a:r>
                      <a:br>
                        <a:rPr lang="en-US" sz="2800"/>
                      </a:br>
                      <a:endParaRPr lang="en-US" sz="800"/>
                    </a:p>
                    <a:p>
                      <a:pPr marL="342900" marR="0" lvl="0" indent="-342900" algn="l" defTabSz="914400" rtl="0" eaLnBrk="1" fontAlgn="auto" latinLnBrk="0" hangingPunct="1">
                        <a:lnSpc>
                          <a:spcPct val="100000"/>
                        </a:lnSpc>
                        <a:spcBef>
                          <a:spcPts val="0"/>
                        </a:spcBef>
                        <a:spcAft>
                          <a:spcPts val="0"/>
                        </a:spcAft>
                        <a:buClr>
                          <a:srgbClr val="FBD249"/>
                        </a:buClr>
                        <a:buSzTx/>
                        <a:buFont typeface="Wingdings" panose="05000000000000000000" pitchFamily="2" charset="2"/>
                        <a:buChar char="§"/>
                        <a:tabLst/>
                        <a:defRPr/>
                      </a:pPr>
                      <a:r>
                        <a:rPr lang="en-US" sz="2800"/>
                        <a:t>ksuowls.com </a:t>
                      </a:r>
                    </a:p>
                    <a:p>
                      <a:pPr marL="342900" indent="-342900">
                        <a:buClr>
                          <a:srgbClr val="FBD249"/>
                        </a:buClr>
                        <a:buFont typeface="Wingdings" panose="05000000000000000000" pitchFamily="2" charset="2"/>
                        <a:buChar char="§"/>
                      </a:pPr>
                      <a:endParaRPr lang="en-US" sz="2800"/>
                    </a:p>
                  </a:txBody>
                  <a:tcPr/>
                </a:tc>
                <a:tc>
                  <a:txBody>
                    <a:bodyPr/>
                    <a:lstStyle/>
                    <a:p>
                      <a:pPr marL="342900" marR="0" lvl="0" indent="-342900" algn="l" rtl="0" eaLnBrk="1" fontAlgn="auto" latinLnBrk="0" hangingPunct="1">
                        <a:lnSpc>
                          <a:spcPct val="100000"/>
                        </a:lnSpc>
                        <a:spcBef>
                          <a:spcPts val="0"/>
                        </a:spcBef>
                        <a:spcAft>
                          <a:spcPts val="0"/>
                        </a:spcAft>
                        <a:buClr>
                          <a:srgbClr val="FBD249"/>
                        </a:buClr>
                        <a:buSzTx/>
                        <a:buFont typeface="Wingdings" panose="05000000000000000000" pitchFamily="2" charset="2"/>
                        <a:buChar char="§"/>
                      </a:pPr>
                      <a:r>
                        <a:rPr lang="en-US" sz="2800"/>
                        <a:t>D2L</a:t>
                      </a:r>
                      <a:br>
                        <a:rPr lang="en-US" sz="2800"/>
                      </a:br>
                      <a:endParaRPr lang="en-US" sz="800"/>
                    </a:p>
                    <a:p>
                      <a:pPr marL="342900" marR="0" lvl="0" indent="-342900" algn="l" rtl="0" eaLnBrk="1" fontAlgn="auto" latinLnBrk="0" hangingPunct="1">
                        <a:lnSpc>
                          <a:spcPct val="100000"/>
                        </a:lnSpc>
                        <a:spcBef>
                          <a:spcPts val="0"/>
                        </a:spcBef>
                        <a:spcAft>
                          <a:spcPts val="0"/>
                        </a:spcAft>
                        <a:buClr>
                          <a:srgbClr val="FBD249"/>
                        </a:buClr>
                        <a:buSzTx/>
                        <a:buFont typeface="Wingdings" panose="05000000000000000000" pitchFamily="2" charset="2"/>
                        <a:buChar char="§"/>
                      </a:pPr>
                      <a:r>
                        <a:rPr lang="en-US" sz="2800"/>
                        <a:t>Owl Family Hub</a:t>
                      </a:r>
                      <a:br>
                        <a:rPr lang="en-US" sz="2800"/>
                      </a:br>
                      <a:endParaRPr lang="en-US" sz="800"/>
                    </a:p>
                    <a:p>
                      <a:pPr marL="342900" marR="0" lvl="0" indent="-342900" algn="l" rtl="0" eaLnBrk="1" fontAlgn="auto" latinLnBrk="0" hangingPunct="1">
                        <a:lnSpc>
                          <a:spcPct val="100000"/>
                        </a:lnSpc>
                        <a:spcBef>
                          <a:spcPts val="0"/>
                        </a:spcBef>
                        <a:spcAft>
                          <a:spcPts val="0"/>
                        </a:spcAft>
                        <a:buClr>
                          <a:srgbClr val="FBD249"/>
                        </a:buClr>
                        <a:buSzTx/>
                        <a:buFont typeface="Wingdings" panose="05000000000000000000" pitchFamily="2" charset="2"/>
                        <a:buChar char="§"/>
                      </a:pPr>
                      <a:r>
                        <a:rPr lang="en-US" sz="2800"/>
                        <a:t>One USG Connect</a:t>
                      </a:r>
                      <a:br>
                        <a:rPr lang="en-US" sz="2800"/>
                      </a:br>
                      <a:endParaRPr lang="en-US" sz="800"/>
                    </a:p>
                    <a:p>
                      <a:pPr marL="342900" marR="0" lvl="0" indent="-342900" algn="l" rtl="0" eaLnBrk="1" fontAlgn="auto" latinLnBrk="0" hangingPunct="1">
                        <a:lnSpc>
                          <a:spcPct val="100000"/>
                        </a:lnSpc>
                        <a:spcBef>
                          <a:spcPts val="0"/>
                        </a:spcBef>
                        <a:spcAft>
                          <a:spcPts val="0"/>
                        </a:spcAft>
                        <a:buClr>
                          <a:srgbClr val="FBD249"/>
                        </a:buClr>
                        <a:buSzTx/>
                        <a:buFont typeface="Wingdings" panose="05000000000000000000" pitchFamily="2" charset="2"/>
                        <a:buChar char="§"/>
                      </a:pPr>
                      <a:r>
                        <a:rPr lang="en-US" sz="2800"/>
                        <a:t>Give Pulse</a:t>
                      </a:r>
                      <a:br>
                        <a:rPr lang="en-US" sz="2800"/>
                      </a:br>
                      <a:endParaRPr lang="en-US" sz="800"/>
                    </a:p>
                    <a:p>
                      <a:pPr marL="342900" marR="0" lvl="0" indent="-342900" algn="l" rtl="0" eaLnBrk="1" fontAlgn="auto" latinLnBrk="0" hangingPunct="1">
                        <a:lnSpc>
                          <a:spcPct val="100000"/>
                        </a:lnSpc>
                        <a:spcBef>
                          <a:spcPts val="0"/>
                        </a:spcBef>
                        <a:spcAft>
                          <a:spcPts val="0"/>
                        </a:spcAft>
                        <a:buClr>
                          <a:srgbClr val="FBD249"/>
                        </a:buClr>
                        <a:buSzTx/>
                        <a:buFont typeface="Wingdings" panose="05000000000000000000" pitchFamily="2" charset="2"/>
                        <a:buChar char="§"/>
                      </a:pPr>
                      <a:r>
                        <a:rPr lang="en-US" sz="2800"/>
                        <a:t>SharePoint</a:t>
                      </a:r>
                      <a:br>
                        <a:rPr lang="en-US" sz="2800"/>
                      </a:br>
                      <a:endParaRPr lang="en-US" sz="800"/>
                    </a:p>
                    <a:p>
                      <a:pPr marL="342900" marR="0" lvl="0" indent="-342900" algn="l" defTabSz="914400" rtl="0" eaLnBrk="1" fontAlgn="auto" latinLnBrk="0" hangingPunct="1">
                        <a:lnSpc>
                          <a:spcPct val="100000"/>
                        </a:lnSpc>
                        <a:spcBef>
                          <a:spcPts val="0"/>
                        </a:spcBef>
                        <a:spcAft>
                          <a:spcPts val="0"/>
                        </a:spcAft>
                        <a:buClr>
                          <a:srgbClr val="FBD249"/>
                        </a:buClr>
                        <a:buSzTx/>
                        <a:buFont typeface="Wingdings" panose="05000000000000000000" pitchFamily="2" charset="2"/>
                        <a:buChar char="§"/>
                        <a:tabLst/>
                        <a:defRPr/>
                      </a:pPr>
                      <a:r>
                        <a:rPr lang="en-US" sz="2800"/>
                        <a:t>EBSCO</a:t>
                      </a:r>
                    </a:p>
                    <a:p>
                      <a:pPr marL="342900" indent="-342900">
                        <a:buClr>
                          <a:srgbClr val="FBD249"/>
                        </a:buClr>
                        <a:buFont typeface="Wingdings" panose="05000000000000000000" pitchFamily="2" charset="2"/>
                        <a:buChar char="§"/>
                      </a:pPr>
                      <a:endParaRPr lang="en-US" sz="2800"/>
                    </a:p>
                  </a:txBody>
                  <a:tcPr/>
                </a:tc>
                <a:extLst>
                  <a:ext uri="{0D108BD9-81ED-4DB2-BD59-A6C34878D82A}">
                    <a16:rowId xmlns:a16="http://schemas.microsoft.com/office/drawing/2014/main" val="1016517104"/>
                  </a:ext>
                </a:extLst>
              </a:tr>
            </a:tbl>
          </a:graphicData>
        </a:graphic>
      </p:graphicFrame>
    </p:spTree>
    <p:extLst>
      <p:ext uri="{BB962C8B-B14F-4D97-AF65-F5344CB8AC3E}">
        <p14:creationId xmlns:p14="http://schemas.microsoft.com/office/powerpoint/2010/main" val="4068961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E5DCD-46C8-82CC-5059-0BB10DC6F9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21F067-A004-3383-312B-4701136B5E48}"/>
              </a:ext>
            </a:extLst>
          </p:cNvPr>
          <p:cNvSpPr>
            <a:spLocks noGrp="1"/>
          </p:cNvSpPr>
          <p:nvPr>
            <p:ph type="title"/>
          </p:nvPr>
        </p:nvSpPr>
        <p:spPr/>
        <p:txBody>
          <a:bodyPr/>
          <a:lstStyle/>
          <a:p>
            <a:r>
              <a:rPr lang="en-US"/>
              <a:t>CMS Roles/Responsibilities</a:t>
            </a:r>
          </a:p>
        </p:txBody>
      </p:sp>
      <p:sp>
        <p:nvSpPr>
          <p:cNvPr id="3" name="Content Placeholder 2">
            <a:extLst>
              <a:ext uri="{FF2B5EF4-FFF2-40B4-BE49-F238E27FC236}">
                <a16:creationId xmlns:a16="http://schemas.microsoft.com/office/drawing/2014/main" id="{C89AFC43-DBB9-203B-9AD6-13ACBEE9C9F9}"/>
              </a:ext>
            </a:extLst>
          </p:cNvPr>
          <p:cNvSpPr>
            <a:spLocks noGrp="1"/>
          </p:cNvSpPr>
          <p:nvPr>
            <p:ph sz="quarter" idx="10"/>
          </p:nvPr>
        </p:nvSpPr>
        <p:spPr>
          <a:xfrm>
            <a:off x="733096" y="1156582"/>
            <a:ext cx="10355263" cy="4736218"/>
          </a:xfrm>
        </p:spPr>
        <p:txBody>
          <a:bodyPr lIns="91440" tIns="45720" rIns="91440" bIns="45720" anchor="t"/>
          <a:lstStyle/>
          <a:p>
            <a:r>
              <a:rPr lang="en-US" b="1">
                <a:latin typeface="Calibri"/>
                <a:ea typeface="Calibri"/>
                <a:cs typeface="Calibri"/>
              </a:rPr>
              <a:t>CMS Editors &amp; Owners</a:t>
            </a:r>
          </a:p>
          <a:p>
            <a:pPr lvl="1">
              <a:buFont typeface="Wingdings" panose="05000000000000000000" pitchFamily="2" charset="2"/>
              <a:buChar char="ü"/>
            </a:pPr>
            <a:r>
              <a:rPr lang="en-US">
                <a:latin typeface="Calibri"/>
                <a:ea typeface="Calibri"/>
                <a:cs typeface="Calibri"/>
              </a:rPr>
              <a:t> Complete Modern Campus training</a:t>
            </a:r>
          </a:p>
          <a:p>
            <a:pPr lvl="1">
              <a:buFont typeface="Wingdings" panose="05000000000000000000" pitchFamily="2" charset="2"/>
              <a:buChar char="ü"/>
            </a:pPr>
            <a:r>
              <a:rPr lang="en-US">
                <a:latin typeface="Calibri"/>
                <a:ea typeface="Calibri"/>
                <a:cs typeface="Calibri"/>
              </a:rPr>
              <a:t> Attend Web COP meetings</a:t>
            </a:r>
          </a:p>
          <a:p>
            <a:pPr lvl="1">
              <a:buFont typeface="Wingdings" panose="05000000000000000000" pitchFamily="2" charset="2"/>
              <a:buChar char="ü"/>
            </a:pPr>
            <a:r>
              <a:rPr lang="en-US">
                <a:latin typeface="Calibri"/>
                <a:ea typeface="Calibri"/>
                <a:cs typeface="Calibri"/>
              </a:rPr>
              <a:t> Comply with Web Governance &amp; USG standards</a:t>
            </a:r>
          </a:p>
          <a:p>
            <a:pPr lvl="2">
              <a:buFont typeface="Wingdings" panose="05000000000000000000" pitchFamily="2" charset="2"/>
              <a:buChar char="ü"/>
            </a:pPr>
            <a:r>
              <a:rPr lang="en-US">
                <a:latin typeface="Calibri"/>
                <a:ea typeface="Calibri"/>
                <a:cs typeface="Calibri"/>
              </a:rPr>
              <a:t> Maintain accessible, compliant and up-to-date web content</a:t>
            </a:r>
          </a:p>
          <a:p>
            <a:pPr lvl="2">
              <a:buFont typeface="Wingdings" panose="05000000000000000000" pitchFamily="2" charset="2"/>
              <a:buChar char="ü"/>
            </a:pPr>
            <a:r>
              <a:rPr lang="en-US">
                <a:latin typeface="Calibri"/>
                <a:ea typeface="Calibri"/>
                <a:cs typeface="Calibri"/>
              </a:rPr>
              <a:t> Conduct web content review prior to every semester</a:t>
            </a:r>
          </a:p>
          <a:p>
            <a:pPr lvl="1">
              <a:buFont typeface="Wingdings" panose="05000000000000000000" pitchFamily="2" charset="2"/>
              <a:buChar char="ü"/>
            </a:pPr>
            <a:r>
              <a:rPr lang="en-US">
                <a:latin typeface="Calibri"/>
                <a:ea typeface="Calibri"/>
                <a:cs typeface="Calibri"/>
              </a:rPr>
              <a:t> Communicate web standards and governance within their unit</a:t>
            </a:r>
            <a:br>
              <a:rPr lang="en-US"/>
            </a:br>
            <a:endParaRPr lang="en-US"/>
          </a:p>
          <a:p>
            <a:r>
              <a:rPr lang="en-US" b="1">
                <a:latin typeface="Calibri"/>
                <a:ea typeface="Calibri"/>
                <a:cs typeface="Calibri"/>
              </a:rPr>
              <a:t>Content Owners</a:t>
            </a:r>
          </a:p>
          <a:p>
            <a:pPr lvl="1">
              <a:buFont typeface="Wingdings" panose="05000000000000000000" pitchFamily="2" charset="2"/>
              <a:buChar char="ü"/>
            </a:pPr>
            <a:r>
              <a:rPr lang="en-US">
                <a:latin typeface="Calibri"/>
                <a:ea typeface="Calibri"/>
                <a:cs typeface="Calibri"/>
              </a:rPr>
              <a:t> SME for web content within their unit</a:t>
            </a:r>
          </a:p>
          <a:p>
            <a:pPr lvl="1">
              <a:buFont typeface="Wingdings" panose="05000000000000000000" pitchFamily="2" charset="2"/>
              <a:buChar char="ü"/>
            </a:pPr>
            <a:r>
              <a:rPr lang="en-US">
                <a:latin typeface="Calibri"/>
                <a:ea typeface="Calibri"/>
                <a:cs typeface="Calibri"/>
              </a:rPr>
              <a:t> Communicate web needs to CMS editors and Strategic Communications</a:t>
            </a:r>
          </a:p>
          <a:p>
            <a:pPr lvl="1">
              <a:buFont typeface="Wingdings" panose="05000000000000000000" pitchFamily="2" charset="2"/>
              <a:buChar char="ü"/>
            </a:pPr>
            <a:r>
              <a:rPr lang="en-US">
                <a:latin typeface="Calibri"/>
                <a:ea typeface="Calibri"/>
                <a:cs typeface="Calibri"/>
              </a:rPr>
              <a:t> Faculty are responsible for maintaining their personal faculty webpages</a:t>
            </a:r>
          </a:p>
        </p:txBody>
      </p:sp>
    </p:spTree>
    <p:extLst>
      <p:ext uri="{BB962C8B-B14F-4D97-AF65-F5344CB8AC3E}">
        <p14:creationId xmlns:p14="http://schemas.microsoft.com/office/powerpoint/2010/main" val="2340231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4DF6E-98B2-BA5E-668D-6A3834A1A8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0A9E7E-DF2D-3EB2-6EFB-5605BA2CC58E}"/>
              </a:ext>
            </a:extLst>
          </p:cNvPr>
          <p:cNvSpPr>
            <a:spLocks noGrp="1"/>
          </p:cNvSpPr>
          <p:nvPr>
            <p:ph type="title"/>
          </p:nvPr>
        </p:nvSpPr>
        <p:spPr/>
        <p:txBody>
          <a:bodyPr/>
          <a:lstStyle/>
          <a:p>
            <a:r>
              <a:rPr lang="en-US"/>
              <a:t>Keep It Fresh (Reviews &amp; Sunsetting)</a:t>
            </a:r>
          </a:p>
        </p:txBody>
      </p:sp>
      <p:sp>
        <p:nvSpPr>
          <p:cNvPr id="3" name="Content Placeholder 2">
            <a:extLst>
              <a:ext uri="{FF2B5EF4-FFF2-40B4-BE49-F238E27FC236}">
                <a16:creationId xmlns:a16="http://schemas.microsoft.com/office/drawing/2014/main" id="{5A620741-270A-F6DE-0BCA-18C0E279BC81}"/>
              </a:ext>
            </a:extLst>
          </p:cNvPr>
          <p:cNvSpPr>
            <a:spLocks noGrp="1"/>
          </p:cNvSpPr>
          <p:nvPr>
            <p:ph sz="quarter" idx="10"/>
          </p:nvPr>
        </p:nvSpPr>
        <p:spPr>
          <a:xfrm>
            <a:off x="813264" y="1249547"/>
            <a:ext cx="10355263" cy="4736217"/>
          </a:xfrm>
        </p:spPr>
        <p:txBody>
          <a:bodyPr lIns="91440" tIns="45720" rIns="91440" bIns="45720" anchor="t"/>
          <a:lstStyle/>
          <a:p>
            <a:r>
              <a:rPr lang="en-US" sz="2100">
                <a:latin typeface="Calibri"/>
                <a:ea typeface="Calibri"/>
                <a:cs typeface="Calibri"/>
              </a:rPr>
              <a:t>Content Owners should review all content annually. High impact pages must be reviewed before each semester. </a:t>
            </a:r>
          </a:p>
          <a:p>
            <a:pPr lvl="1"/>
            <a:r>
              <a:rPr lang="en-US" sz="2100">
                <a:latin typeface="Calibri"/>
                <a:ea typeface="Calibri"/>
                <a:cs typeface="Calibri"/>
              </a:rPr>
              <a:t>Best practice is to </a:t>
            </a:r>
            <a:r>
              <a:rPr lang="en-US" sz="2100" i="1">
                <a:latin typeface="Calibri"/>
                <a:ea typeface="Calibri"/>
                <a:cs typeface="Calibri"/>
              </a:rPr>
              <a:t>not</a:t>
            </a:r>
            <a:r>
              <a:rPr lang="en-US" sz="2100">
                <a:latin typeface="Calibri"/>
                <a:ea typeface="Calibri"/>
                <a:cs typeface="Calibri"/>
              </a:rPr>
              <a:t> add specific course information, instead link to the Graduate Catalog or the Undergraduate Catalog. This ensures one source of truth.</a:t>
            </a:r>
          </a:p>
          <a:p>
            <a:pPr lvl="1"/>
            <a:r>
              <a:rPr lang="en-US" sz="2100">
                <a:latin typeface="Calibri"/>
                <a:ea typeface="Calibri"/>
                <a:cs typeface="Calibri"/>
              </a:rPr>
              <a:t>Pages that have no owners or 12 months of inactivity are candidates for archive. Use Data – low-traffic / high bounce / zero-result queries = improve content or sunset.</a:t>
            </a:r>
          </a:p>
          <a:p>
            <a:pPr lvl="1"/>
            <a:r>
              <a:rPr lang="en-US" sz="2100">
                <a:latin typeface="Calibri"/>
                <a:ea typeface="Calibri"/>
                <a:cs typeface="Calibri"/>
              </a:rPr>
              <a:t>When pages are moved or archived, always apply a 301 redirect. This can be done through a ticket and should include the old URL and the new URL. This practice will help protect our SERP rankings and keep URLs out of the witness protection program.</a:t>
            </a:r>
          </a:p>
          <a:p>
            <a:pPr lvl="1"/>
            <a:r>
              <a:rPr lang="en-US" sz="2100">
                <a:latin typeface="Calibri"/>
                <a:ea typeface="Calibri"/>
                <a:cs typeface="Calibri"/>
              </a:rPr>
              <a:t>Be sure to add notes for all page updates for history/hand-offs.</a:t>
            </a:r>
            <a:br>
              <a:rPr lang="en-US" sz="2100">
                <a:latin typeface="Calibri"/>
                <a:ea typeface="Calibri"/>
                <a:cs typeface="Calibri"/>
              </a:rPr>
            </a:br>
            <a:endParaRPr lang="en-US" sz="2100">
              <a:latin typeface="Calibri"/>
              <a:ea typeface="Calibri"/>
              <a:cs typeface="Calibri"/>
            </a:endParaRPr>
          </a:p>
          <a:p>
            <a:r>
              <a:rPr lang="en-US" sz="2100">
                <a:latin typeface="Calibri"/>
                <a:ea typeface="Calibri"/>
                <a:cs typeface="Calibri"/>
              </a:rPr>
              <a:t>Avoid ROT</a:t>
            </a:r>
          </a:p>
          <a:p>
            <a:pPr lvl="1">
              <a:buFont typeface="Wingdings" panose="05000000000000000000" pitchFamily="2" charset="2"/>
              <a:buChar char="ü"/>
            </a:pPr>
            <a:r>
              <a:rPr lang="en-US" sz="2100">
                <a:latin typeface="Calibri"/>
                <a:ea typeface="Calibri"/>
                <a:cs typeface="Calibri"/>
              </a:rPr>
              <a:t> Redundant</a:t>
            </a:r>
          </a:p>
          <a:p>
            <a:pPr lvl="1">
              <a:buFont typeface="Wingdings" panose="05000000000000000000" pitchFamily="2" charset="2"/>
              <a:buChar char="ü"/>
            </a:pPr>
            <a:r>
              <a:rPr lang="en-US" sz="2100">
                <a:latin typeface="Calibri"/>
                <a:ea typeface="Calibri"/>
                <a:cs typeface="Calibri"/>
              </a:rPr>
              <a:t> Outdated</a:t>
            </a:r>
          </a:p>
          <a:p>
            <a:pPr lvl="1">
              <a:buFont typeface="Wingdings" panose="05000000000000000000" pitchFamily="2" charset="2"/>
              <a:buChar char="ü"/>
            </a:pPr>
            <a:r>
              <a:rPr lang="en-US" sz="2100">
                <a:latin typeface="Calibri"/>
                <a:ea typeface="Calibri"/>
                <a:cs typeface="Calibri"/>
              </a:rPr>
              <a:t> Trivial</a:t>
            </a:r>
            <a:br>
              <a:rPr lang="en-US" sz="2000">
                <a:latin typeface="Calibri"/>
              </a:rPr>
            </a:br>
            <a:endParaRPr lang="en-US" sz="2400"/>
          </a:p>
        </p:txBody>
      </p:sp>
    </p:spTree>
    <p:extLst>
      <p:ext uri="{BB962C8B-B14F-4D97-AF65-F5344CB8AC3E}">
        <p14:creationId xmlns:p14="http://schemas.microsoft.com/office/powerpoint/2010/main" val="275882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Relationships xmlns="http://schemas.openxmlformats.org/package/2006/relationships"><Relationship Type="http://schemas.openxmlformats.org/officeDocument/2006/relationships/customXmlProps" Target="/customXml/itemProps1.xml" Id="rId1" /></Relationships>
</file>

<file path=customXml/_rels/item2.xml.rels>&#65279;<?xml version="1.0" encoding="utf-8"?><Relationships xmlns="http://schemas.openxmlformats.org/package/2006/relationships"><Relationship Type="http://schemas.openxmlformats.org/officeDocument/2006/relationships/customXmlProps" Target="/customXml/itemProps2.xml" Id="rId1" /></Relationships>
</file>

<file path=customXml/_rels/item3.xml.rels>&#65279;<?xml version="1.0" encoding="utf-8"?><Relationships xmlns="http://schemas.openxmlformats.org/package/2006/relationships"><Relationship Type="http://schemas.openxmlformats.org/officeDocument/2006/relationships/customXmlProps" Target="/customXml/itemProps3.xml" Id="rId1" /></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b735678-f36a-42fa-b270-4fb12748f95a">
      <Terms xmlns="http://schemas.microsoft.com/office/infopath/2007/PartnerControls"/>
    </lcf76f155ced4ddcb4097134ff3c332f>
    <GovernanceSharedWordDocument xmlns="9b735678-f36a-42fa-b270-4fb12748f95a">
      <Url xsi:nil="true"/>
      <Description xsi:nil="true"/>
    </GovernanceSharedWordDocument>
    <TaxCatchAll xmlns="b0b4332b-c7cb-4f27-a3a8-ac520b74e29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7EDC4B317F3B64F96FDC4BBAE61329E" ma:contentTypeVersion="22" ma:contentTypeDescription="Create a new document." ma:contentTypeScope="" ma:versionID="af0d8dbf87e275c4fb95ff75cdf03a8b">
  <xsd:schema xmlns:xsd="http://www.w3.org/2001/XMLSchema" xmlns:xs="http://www.w3.org/2001/XMLSchema" xmlns:p="http://schemas.microsoft.com/office/2006/metadata/properties" xmlns:ns2="9b735678-f36a-42fa-b270-4fb12748f95a" xmlns:ns3="b0b4332b-c7cb-4f27-a3a8-ac520b74e29d" targetNamespace="http://schemas.microsoft.com/office/2006/metadata/properties" ma:root="true" ma:fieldsID="b37e13be6d2a02a59b59fe2549b92570" ns2:_="" ns3:_="">
    <xsd:import namespace="9b735678-f36a-42fa-b270-4fb12748f95a"/>
    <xsd:import namespace="b0b4332b-c7cb-4f27-a3a8-ac520b74e29d"/>
    <xsd:element name="properties">
      <xsd:complexType>
        <xsd:sequence>
          <xsd:element name="documentManagement">
            <xsd:complexType>
              <xsd:all>
                <xsd:element ref="ns2:MediaServiceMetadata" minOccurs="0"/>
                <xsd:element ref="ns2:MediaServiceFastMetadata" minOccurs="0"/>
                <xsd:element ref="ns2:GovernanceSharedWordDocument"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735678-f36a-42fa-b270-4fb12748f9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GovernanceSharedWordDocument" ma:index="10" nillable="true" ma:displayName="Governance Shared Word Document" ma:description="Work in Progress; when complete content for the page will be delivered to Tony&#10;" ma:format="Hyperlink" ma:internalName="GovernanceSharedWordDocument">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16867a8-d3dd-450c-8722-94d742a2adf8"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b4332b-c7cb-4f27-a3a8-ac520b74e29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8f43ef6-064d-40f5-a439-5f6042825582}" ma:internalName="TaxCatchAll" ma:showField="CatchAllData" ma:web="b0b4332b-c7cb-4f27-a3a8-ac520b74e2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37D91B-6A61-4829-9891-095FEF37D214}">
  <ds:schemaRefs>
    <ds:schemaRef ds:uri="http://purl.org/dc/terms/"/>
    <ds:schemaRef ds:uri="http://www.w3.org/XML/1998/namespace"/>
    <ds:schemaRef ds:uri="http://schemas.microsoft.com/office/2006/metadata/properties"/>
    <ds:schemaRef ds:uri="http://purl.org/dc/elements/1.1/"/>
    <ds:schemaRef ds:uri="9b735678-f36a-42fa-b270-4fb12748f95a"/>
    <ds:schemaRef ds:uri="http://purl.org/dc/dcmitype/"/>
    <ds:schemaRef ds:uri="b0b4332b-c7cb-4f27-a3a8-ac520b74e29d"/>
    <ds:schemaRef ds:uri="http://schemas.openxmlformats.org/package/2006/metadata/core-properties"/>
    <ds:schemaRef ds:uri="http://schemas.microsoft.com/office/2006/documentManagement/types"/>
    <ds:schemaRef ds:uri="http://schemas.microsoft.com/office/infopath/2007/PartnerControls"/>
  </ds:schemaRefs>
</ds:datastoreItem>
</file>

<file path=customXml/itemProps2.xml><?xml version="1.0" encoding="utf-8"?>
<ds:datastoreItem xmlns:ds="http://schemas.openxmlformats.org/officeDocument/2006/customXml" ds:itemID="{A3839F98-39BA-43AC-BD4B-E93D330B30EE}">
  <ds:schemaRefs>
    <ds:schemaRef ds:uri="9b735678-f36a-42fa-b270-4fb12748f95a"/>
    <ds:schemaRef ds:uri="b0b4332b-c7cb-4f27-a3a8-ac520b74e2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038B77B-7D03-446D-BE0C-10EC1CF47C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4892</Words>
  <Application>Microsoft Office PowerPoint</Application>
  <PresentationFormat>Widescreen</PresentationFormat>
  <Paragraphs>507</Paragraphs>
  <Slides>31</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Avenir</vt:lpstr>
      <vt:lpstr>Avenir Black</vt:lpstr>
      <vt:lpstr>Avenir Medium</vt:lpstr>
      <vt:lpstr>Calibri</vt:lpstr>
      <vt:lpstr>Courier New</vt:lpstr>
      <vt:lpstr>Wingdings</vt:lpstr>
      <vt:lpstr>Office Theme</vt:lpstr>
      <vt:lpstr>PowerPoint Presentation</vt:lpstr>
      <vt:lpstr>PowerPoint Presentation</vt:lpstr>
      <vt:lpstr>PowerPoint Presentation</vt:lpstr>
      <vt:lpstr>Governance Goals</vt:lpstr>
      <vt:lpstr>Why Web Governance?</vt:lpstr>
      <vt:lpstr>KSU Sites &amp; Modern Campus (CMS)</vt:lpstr>
      <vt:lpstr>Sites not Managed by Strategic Communications </vt:lpstr>
      <vt:lpstr>CMS Roles/Responsibilities</vt:lpstr>
      <vt:lpstr>Keep It Fresh (Reviews &amp; Sunsetting)</vt:lpstr>
      <vt:lpstr>URL Management</vt:lpstr>
      <vt:lpstr>New Web Section </vt:lpstr>
      <vt:lpstr>Search Tool - Cludo</vt:lpstr>
      <vt:lpstr>PowerPoint Presentation</vt:lpstr>
      <vt:lpstr>Audience &amp; Purpose</vt:lpstr>
      <vt:lpstr>Structure &amp; Organization</vt:lpstr>
      <vt:lpstr>Structure &amp; Organization (2)</vt:lpstr>
      <vt:lpstr>Clarity &amp; Readability</vt:lpstr>
      <vt:lpstr>Accessibility (ADA/508)</vt:lpstr>
      <vt:lpstr>PowerPoint Presentation</vt:lpstr>
      <vt:lpstr>SEO &amp; Findability</vt:lpstr>
      <vt:lpstr>Meta Data </vt:lpstr>
      <vt:lpstr>SEO Authority</vt:lpstr>
      <vt:lpstr>Content Formats</vt:lpstr>
      <vt:lpstr>Credibility &amp; Trust</vt:lpstr>
      <vt:lpstr>Engagement &amp; Call to Actions</vt:lpstr>
      <vt:lpstr>Analytics &amp; Content Improvement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Lindy Taylor</dc:creator>
  <cp:lastModifiedBy>Sharon McAleer</cp:lastModifiedBy>
  <cp:revision>1</cp:revision>
  <dcterms:created xsi:type="dcterms:W3CDTF">2019-08-07T15:31:06Z</dcterms:created>
  <dcterms:modified xsi:type="dcterms:W3CDTF">2025-10-09T13:19:25Z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0x01010077EDC4B317F3B64F96FDC4BBAE61329E</vt:lpwstr>
  </property>
  <property fmtid="{D5CDD505-2E9C-101B-9397-08002B2CF9AE}" pid="3" name="MediaServiceImageTags">
    <vt:lpwstr/>
  </property>
</Properties>
</file>