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E6E_18B10CFA.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handoutMasterIdLst>
    <p:handoutMasterId r:id="rId35"/>
  </p:handoutMasterIdLst>
  <p:sldIdLst>
    <p:sldId id="264" r:id="rId5"/>
    <p:sldId id="3647" r:id="rId6"/>
    <p:sldId id="272" r:id="rId7"/>
    <p:sldId id="3648" r:id="rId8"/>
    <p:sldId id="3655" r:id="rId9"/>
    <p:sldId id="3665" r:id="rId10"/>
    <p:sldId id="3683" r:id="rId11"/>
    <p:sldId id="3699" r:id="rId12"/>
    <p:sldId id="3700" r:id="rId13"/>
    <p:sldId id="3701" r:id="rId14"/>
    <p:sldId id="3667" r:id="rId15"/>
    <p:sldId id="3660" r:id="rId16"/>
    <p:sldId id="3695" r:id="rId17"/>
    <p:sldId id="3694" r:id="rId18"/>
    <p:sldId id="3682" r:id="rId19"/>
    <p:sldId id="3672" r:id="rId20"/>
    <p:sldId id="3698" r:id="rId21"/>
    <p:sldId id="3674" r:id="rId22"/>
    <p:sldId id="3673" r:id="rId23"/>
    <p:sldId id="3697" r:id="rId24"/>
    <p:sldId id="3676" r:id="rId25"/>
    <p:sldId id="3690" r:id="rId26"/>
    <p:sldId id="3685" r:id="rId27"/>
    <p:sldId id="3688" r:id="rId28"/>
    <p:sldId id="3687" r:id="rId29"/>
    <p:sldId id="3686" r:id="rId30"/>
    <p:sldId id="3681" r:id="rId31"/>
    <p:sldId id="3680" r:id="rId32"/>
    <p:sldId id="25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C54C1E-CA9B-AEA8-AB3B-DA76B33BD228}" name="Josie Carter" initials="JC" userId="S::jcart104@kennesaw.edu::4ffaf03d-6199-4011-930d-ab19bfb68832" providerId="AD"/>
  <p188:author id="{CAE1B455-C8C6-F10D-CC7F-3E34D24F4DC3}" name="Caroline Yost" initials="CY" userId="S::cyost1@kennesaw.edu::f45cbb8a-e654-4512-ae86-a5a9aaf3a127" providerId="AD"/>
  <p188:author id="{08224C62-A4C8-532D-2DD2-B720402A4564}" name="Sharon McAleer" initials="SM" userId="S::smcalee2@kennesaw.edu::45232735-1cb9-4c8c-a1f0-88d29301e7d0" providerId="AD"/>
  <p188:author id="{50C26A6B-EFD5-B6F2-B767-71881261AA2D}" name="Tara Rose" initials="" userId="S::trose@kennesaw.edu::1bc52554-9a0e-4757-8b9b-eec1442aec6d" providerId="AD"/>
  <p188:author id="{C5919D6C-A0E1-2182-B6E9-4060CBA99791}" name="Matthew Gordon" initials="MG" userId="S::mgordo38@kennesaw.edu::2b935fd6-3915-4716-a764-c88d883b1628" providerId="AD"/>
  <p188:author id="{46B8A58D-A9B7-F2F3-AE90-7AFBC02BD8E3}" name="Shevonne Sikes-Ramadan" initials="" userId="S::ssikesra@kennesaw.edu::9f3c7ae8-a724-4e64-a429-7bc29a658432" providerId="AD"/>
  <p188:author id="{B3AEA0B1-3F02-A9AF-6C21-77E8AC03155D}" name="Marsha White" initials="" userId="S::mwhit205@kennesaw.edu::468255b5-0c18-469f-ae07-bc7e6f0d1379" providerId="AD"/>
  <p188:author id="{1763CABC-EC6F-92EF-5663-472D18D9A5F2}" name="Karissa Jackson" initials="KJ" userId="S::kjack252@kennesaw.edu::b3bad4e7-bd9e-4d95-9da2-74f4093614b3" providerId="AD"/>
  <p188:author id="{17ACCABD-7010-58C6-6E83-FE4CD0B65FF6}" name="Joseph Lacy" initials="JL" userId="S::jlacy14@kennesaw.edu::e2afe781-9ea1-4161-ab31-47ff9ffb9dc2" providerId="AD"/>
  <p188:author id="{3C0A02C1-77A3-4F74-F62B-99528A95B64E}" name="Patrick Harbin" initials="" userId="S::pharbin3@kennesaw.edu::5906f10a-8f9f-45dc-8eba-7a79e71e7bc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4BB30"/>
    <a:srgbClr val="FFC002"/>
    <a:srgbClr val="FFFFFF"/>
    <a:srgbClr val="2C2A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40A67A-9D4D-0D92-7270-6A34DDD1148E}" v="296" dt="2026-04-03T13:52:31.826"/>
    <p1510:client id="{298B31BA-AC24-4F30-A66F-06271E1D5A6C}" v="573" dt="2026-04-02T18:25:28.250"/>
    <p1510:client id="{333C1511-7793-3DCA-D409-766A47835C9F}" v="6" dt="2026-04-03T13:18:13.725"/>
    <p1510:client id="{557A556A-0625-27F5-510A-7406375D2BAF}" v="858" dt="2026-04-02T18:06:10.160"/>
    <p1510:client id="{6C124D64-2309-4422-B753-A7C650531AD3}" v="393" dt="2026-04-02T18:43:38.751"/>
    <p1510:client id="{90A258FE-C26E-F53D-F2AB-3564FAE02B7F}" v="328" dt="2026-04-02T18:48:44.557"/>
    <p1510:client id="{C4EAE151-841E-49A8-B2D2-B612BED3C74D}" v="5259" dt="2026-04-03T13:38:10.628"/>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ie Carter" userId="S::jcart104@kennesaw.edu::4ffaf03d-6199-4011-930d-ab19bfb68832" providerId="AD" clId="Web-{1F40A67A-9D4D-0D92-7270-6A34DDD1148E}"/>
    <pc:docChg chg="modSld">
      <pc:chgData name="Josie Carter" userId="S::jcart104@kennesaw.edu::4ffaf03d-6199-4011-930d-ab19bfb68832" providerId="AD" clId="Web-{1F40A67A-9D4D-0D92-7270-6A34DDD1148E}" dt="2026-04-03T13:52:31.826" v="205"/>
      <pc:docMkLst>
        <pc:docMk/>
      </pc:docMkLst>
      <pc:sldChg chg="addSp delSp modSp">
        <pc:chgData name="Josie Carter" userId="S::jcart104@kennesaw.edu::4ffaf03d-6199-4011-930d-ab19bfb68832" providerId="AD" clId="Web-{1F40A67A-9D4D-0D92-7270-6A34DDD1148E}" dt="2026-04-03T13:51:59.544" v="203"/>
        <pc:sldMkLst>
          <pc:docMk/>
          <pc:sldMk cId="605941468" sldId="3660"/>
        </pc:sldMkLst>
        <pc:spChg chg="del">
          <ac:chgData name="Josie Carter" userId="S::jcart104@kennesaw.edu::4ffaf03d-6199-4011-930d-ab19bfb68832" providerId="AD" clId="Web-{1F40A67A-9D4D-0D92-7270-6A34DDD1148E}" dt="2026-04-03T13:38:23.452" v="125"/>
          <ac:spMkLst>
            <pc:docMk/>
            <pc:sldMk cId="605941468" sldId="3660"/>
            <ac:spMk id="2" creationId="{0089B0B4-CE5A-6059-16DA-8F59CFF09AD2}"/>
          </ac:spMkLst>
        </pc:spChg>
        <pc:spChg chg="mod">
          <ac:chgData name="Josie Carter" userId="S::jcart104@kennesaw.edu::4ffaf03d-6199-4011-930d-ab19bfb68832" providerId="AD" clId="Web-{1F40A67A-9D4D-0D92-7270-6A34DDD1148E}" dt="2026-04-03T13:44:19.201" v="175" actId="20577"/>
          <ac:spMkLst>
            <pc:docMk/>
            <pc:sldMk cId="605941468" sldId="3660"/>
            <ac:spMk id="4" creationId="{445DFEEB-E6D4-70F6-E7DB-AF630A24A78E}"/>
          </ac:spMkLst>
        </pc:spChg>
        <pc:picChg chg="mod">
          <ac:chgData name="Josie Carter" userId="S::jcart104@kennesaw.edu::4ffaf03d-6199-4011-930d-ab19bfb68832" providerId="AD" clId="Web-{1F40A67A-9D4D-0D92-7270-6A34DDD1148E}" dt="2026-04-03T13:38:45.671" v="131" actId="1076"/>
          <ac:picMkLst>
            <pc:docMk/>
            <pc:sldMk cId="605941468" sldId="3660"/>
            <ac:picMk id="6" creationId="{BFAF8E22-1407-C4A3-820B-9499914B914D}"/>
          </ac:picMkLst>
        </pc:picChg>
        <pc:picChg chg="add mod">
          <ac:chgData name="Josie Carter" userId="S::jcart104@kennesaw.edu::4ffaf03d-6199-4011-930d-ab19bfb68832" providerId="AD" clId="Web-{1F40A67A-9D4D-0D92-7270-6A34DDD1148E}" dt="2026-04-03T13:51:59.544" v="203"/>
          <ac:picMkLst>
            <pc:docMk/>
            <pc:sldMk cId="605941468" sldId="3660"/>
            <ac:picMk id="7" creationId="{68D32B9A-77D0-1F5E-E551-56A263689E27}"/>
          </ac:picMkLst>
        </pc:picChg>
        <pc:picChg chg="mod">
          <ac:chgData name="Josie Carter" userId="S::jcart104@kennesaw.edu::4ffaf03d-6199-4011-930d-ab19bfb68832" providerId="AD" clId="Web-{1F40A67A-9D4D-0D92-7270-6A34DDD1148E}" dt="2026-04-03T12:38:01.309" v="77" actId="1076"/>
          <ac:picMkLst>
            <pc:docMk/>
            <pc:sldMk cId="605941468" sldId="3660"/>
            <ac:picMk id="9" creationId="{AA63EA78-27EE-AB95-9EB6-70235D1ED3D8}"/>
          </ac:picMkLst>
        </pc:picChg>
        <pc:picChg chg="mod modCrop">
          <ac:chgData name="Josie Carter" userId="S::jcart104@kennesaw.edu::4ffaf03d-6199-4011-930d-ab19bfb68832" providerId="AD" clId="Web-{1F40A67A-9D4D-0D92-7270-6A34DDD1148E}" dt="2026-04-03T13:35:42.030" v="124" actId="1076"/>
          <ac:picMkLst>
            <pc:docMk/>
            <pc:sldMk cId="605941468" sldId="3660"/>
            <ac:picMk id="10" creationId="{839DE6AD-7E30-EACA-E772-BC6F4DA1A79B}"/>
          </ac:picMkLst>
        </pc:picChg>
      </pc:sldChg>
      <pc:sldChg chg="modSp">
        <pc:chgData name="Josie Carter" userId="S::jcart104@kennesaw.edu::4ffaf03d-6199-4011-930d-ab19bfb68832" providerId="AD" clId="Web-{1F40A67A-9D4D-0D92-7270-6A34DDD1148E}" dt="2026-04-02T17:13:26.699" v="73" actId="1076"/>
        <pc:sldMkLst>
          <pc:docMk/>
          <pc:sldMk cId="1620371940" sldId="3681"/>
        </pc:sldMkLst>
        <pc:spChg chg="mod">
          <ac:chgData name="Josie Carter" userId="S::jcart104@kennesaw.edu::4ffaf03d-6199-4011-930d-ab19bfb68832" providerId="AD" clId="Web-{1F40A67A-9D4D-0D92-7270-6A34DDD1148E}" dt="2026-04-02T17:13:26.699" v="73" actId="1076"/>
          <ac:spMkLst>
            <pc:docMk/>
            <pc:sldMk cId="1620371940" sldId="3681"/>
            <ac:spMk id="2" creationId="{208D8B86-0871-F6E9-1D0B-26B451978BEB}"/>
          </ac:spMkLst>
        </pc:spChg>
      </pc:sldChg>
      <pc:sldChg chg="addSp modSp">
        <pc:chgData name="Josie Carter" userId="S::jcart104@kennesaw.edu::4ffaf03d-6199-4011-930d-ab19bfb68832" providerId="AD" clId="Web-{1F40A67A-9D4D-0D92-7270-6A34DDD1148E}" dt="2026-04-03T13:52:31.826" v="205"/>
        <pc:sldMkLst>
          <pc:docMk/>
          <pc:sldMk cId="2617469035" sldId="3695"/>
        </pc:sldMkLst>
        <pc:spChg chg="mod">
          <ac:chgData name="Josie Carter" userId="S::jcart104@kennesaw.edu::4ffaf03d-6199-4011-930d-ab19bfb68832" providerId="AD" clId="Web-{1F40A67A-9D4D-0D92-7270-6A34DDD1148E}" dt="2026-04-03T12:38:51.247" v="118" actId="1076"/>
          <ac:spMkLst>
            <pc:docMk/>
            <pc:sldMk cId="2617469035" sldId="3695"/>
            <ac:spMk id="4" creationId="{8BBD9064-8E43-8091-E7E8-8DE20C2FF785}"/>
          </ac:spMkLst>
        </pc:spChg>
        <pc:spChg chg="mod">
          <ac:chgData name="Josie Carter" userId="S::jcart104@kennesaw.edu::4ffaf03d-6199-4011-930d-ab19bfb68832" providerId="AD" clId="Web-{1F40A67A-9D4D-0D92-7270-6A34DDD1148E}" dt="2026-04-03T12:39:04.997" v="119" actId="1076"/>
          <ac:spMkLst>
            <pc:docMk/>
            <pc:sldMk cId="2617469035" sldId="3695"/>
            <ac:spMk id="6" creationId="{B9723BE7-D46C-D954-B117-E1592893AD0F}"/>
          </ac:spMkLst>
        </pc:spChg>
        <pc:picChg chg="mod">
          <ac:chgData name="Josie Carter" userId="S::jcart104@kennesaw.edu::4ffaf03d-6199-4011-930d-ab19bfb68832" providerId="AD" clId="Web-{1F40A67A-9D4D-0D92-7270-6A34DDD1148E}" dt="2026-04-03T13:50:28.513" v="189" actId="1076"/>
          <ac:picMkLst>
            <pc:docMk/>
            <pc:sldMk cId="2617469035" sldId="3695"/>
            <ac:picMk id="2" creationId="{7419E79F-44B3-E84C-B368-F04476755467}"/>
          </ac:picMkLst>
        </pc:picChg>
        <pc:picChg chg="mod">
          <ac:chgData name="Josie Carter" userId="S::jcart104@kennesaw.edu::4ffaf03d-6199-4011-930d-ab19bfb68832" providerId="AD" clId="Web-{1F40A67A-9D4D-0D92-7270-6A34DDD1148E}" dt="2026-04-03T12:38:43.435" v="117" actId="14100"/>
          <ac:picMkLst>
            <pc:docMk/>
            <pc:sldMk cId="2617469035" sldId="3695"/>
            <ac:picMk id="3" creationId="{8A1167DC-931C-9ACE-1355-C9114B8B5FB6}"/>
          </ac:picMkLst>
        </pc:picChg>
        <pc:picChg chg="add mod modCrop">
          <ac:chgData name="Josie Carter" userId="S::jcart104@kennesaw.edu::4ffaf03d-6199-4011-930d-ab19bfb68832" providerId="AD" clId="Web-{1F40A67A-9D4D-0D92-7270-6A34DDD1148E}" dt="2026-04-03T13:52:31.826" v="205"/>
          <ac:picMkLst>
            <pc:docMk/>
            <pc:sldMk cId="2617469035" sldId="3695"/>
            <ac:picMk id="7" creationId="{2DB5CF8A-7F79-F9AB-57B8-EF2919EB0AD4}"/>
          </ac:picMkLst>
        </pc:picChg>
      </pc:sldChg>
    </pc:docChg>
  </pc:docChgLst>
  <pc:docChgLst>
    <pc:chgData name="Tara Rose" userId="S::trose@kennesaw.edu::1bc52554-9a0e-4757-8b9b-eec1442aec6d" providerId="AD" clId="Web-{1909F6C4-7395-603B-F4EC-61E7FC6BCC3B}"/>
    <pc:docChg chg="modSld">
      <pc:chgData name="Tara Rose" userId="S::trose@kennesaw.edu::1bc52554-9a0e-4757-8b9b-eec1442aec6d" providerId="AD" clId="Web-{1909F6C4-7395-603B-F4EC-61E7FC6BCC3B}" dt="2026-03-31T18:28:18.113" v="256" actId="14100"/>
      <pc:docMkLst>
        <pc:docMk/>
      </pc:docMkLst>
      <pc:sldChg chg="addSp modSp modCm">
        <pc:chgData name="Tara Rose" userId="S::trose@kennesaw.edu::1bc52554-9a0e-4757-8b9b-eec1442aec6d" providerId="AD" clId="Web-{1909F6C4-7395-603B-F4EC-61E7FC6BCC3B}" dt="2026-03-31T18:21:20.433" v="142" actId="20577"/>
        <pc:sldMkLst>
          <pc:docMk/>
          <pc:sldMk cId="2475897002" sldId="3685"/>
        </pc:sldMkLst>
        <pc:spChg chg="mod">
          <ac:chgData name="Tara Rose" userId="S::trose@kennesaw.edu::1bc52554-9a0e-4757-8b9b-eec1442aec6d" providerId="AD" clId="Web-{1909F6C4-7395-603B-F4EC-61E7FC6BCC3B}" dt="2026-03-31T18:21:20.433" v="142" actId="20577"/>
          <ac:spMkLst>
            <pc:docMk/>
            <pc:sldMk cId="2475897002" sldId="3685"/>
            <ac:spMk id="2" creationId="{9F0A7036-E6EA-16B6-DEB3-A01B95315DD2}"/>
          </ac:spMkLst>
        </pc:spChg>
        <pc:spChg chg="add mod">
          <ac:chgData name="Tara Rose" userId="S::trose@kennesaw.edu::1bc52554-9a0e-4757-8b9b-eec1442aec6d" providerId="AD" clId="Web-{1909F6C4-7395-603B-F4EC-61E7FC6BCC3B}" dt="2026-03-31T18:18:28.099" v="92" actId="1076"/>
          <ac:spMkLst>
            <pc:docMk/>
            <pc:sldMk cId="2475897002" sldId="3685"/>
            <ac:spMk id="4" creationId="{01439D99-B2BA-BE49-356F-14CCECC071CD}"/>
          </ac:spMkLst>
        </pc:spChg>
        <pc:extLst>
          <p:ext xmlns:p="http://schemas.openxmlformats.org/presentationml/2006/main" uri="{D6D511B9-2390-475A-947B-AFAB55BFBCF1}">
            <pc226:cmChg xmlns:pc226="http://schemas.microsoft.com/office/powerpoint/2022/06/main/command" chg="mod">
              <pc226:chgData name="Tara Rose" userId="S::trose@kennesaw.edu::1bc52554-9a0e-4757-8b9b-eec1442aec6d" providerId="AD" clId="Web-{1909F6C4-7395-603B-F4EC-61E7FC6BCC3B}" dt="2026-03-31T18:21:20.433" v="142" actId="20577"/>
              <pc2:cmMkLst xmlns:pc2="http://schemas.microsoft.com/office/powerpoint/2019/9/main/command">
                <pc:docMk/>
                <pc:sldMk cId="2475897002" sldId="3685"/>
                <pc2:cmMk id="{ADABA623-8B5C-4659-A885-7FC629D59E50}"/>
              </pc2:cmMkLst>
            </pc226:cmChg>
          </p:ext>
        </pc:extLst>
      </pc:sldChg>
      <pc:sldChg chg="modSp">
        <pc:chgData name="Tara Rose" userId="S::trose@kennesaw.edu::1bc52554-9a0e-4757-8b9b-eec1442aec6d" providerId="AD" clId="Web-{1909F6C4-7395-603B-F4EC-61E7FC6BCC3B}" dt="2026-03-31T18:28:18.113" v="256" actId="14100"/>
        <pc:sldMkLst>
          <pc:docMk/>
          <pc:sldMk cId="342454774" sldId="3686"/>
        </pc:sldMkLst>
        <pc:spChg chg="mod">
          <ac:chgData name="Tara Rose" userId="S::trose@kennesaw.edu::1bc52554-9a0e-4757-8b9b-eec1442aec6d" providerId="AD" clId="Web-{1909F6C4-7395-603B-F4EC-61E7FC6BCC3B}" dt="2026-03-31T18:28:18.113" v="256" actId="14100"/>
          <ac:spMkLst>
            <pc:docMk/>
            <pc:sldMk cId="342454774" sldId="3686"/>
            <ac:spMk id="2" creationId="{4ECB4B3F-547E-E3E0-9C62-9E0D32054687}"/>
          </ac:spMkLst>
        </pc:spChg>
        <pc:spChg chg="mod">
          <ac:chgData name="Tara Rose" userId="S::trose@kennesaw.edu::1bc52554-9a0e-4757-8b9b-eec1442aec6d" providerId="AD" clId="Web-{1909F6C4-7395-603B-F4EC-61E7FC6BCC3B}" dt="2026-03-31T18:25:50.924" v="219" actId="1076"/>
          <ac:spMkLst>
            <pc:docMk/>
            <pc:sldMk cId="342454774" sldId="3686"/>
            <ac:spMk id="6" creationId="{0DB02C21-76E9-FA5A-C5E4-2251A3A16B23}"/>
          </ac:spMkLst>
        </pc:spChg>
      </pc:sldChg>
      <pc:sldChg chg="addSp modSp">
        <pc:chgData name="Tara Rose" userId="S::trose@kennesaw.edu::1bc52554-9a0e-4757-8b9b-eec1442aec6d" providerId="AD" clId="Web-{1909F6C4-7395-603B-F4EC-61E7FC6BCC3B}" dt="2026-03-31T18:27:22.238" v="252" actId="20577"/>
        <pc:sldMkLst>
          <pc:docMk/>
          <pc:sldMk cId="1748418965" sldId="3687"/>
        </pc:sldMkLst>
        <pc:spChg chg="mod">
          <ac:chgData name="Tara Rose" userId="S::trose@kennesaw.edu::1bc52554-9a0e-4757-8b9b-eec1442aec6d" providerId="AD" clId="Web-{1909F6C4-7395-603B-F4EC-61E7FC6BCC3B}" dt="2026-03-31T18:27:22.238" v="252" actId="20577"/>
          <ac:spMkLst>
            <pc:docMk/>
            <pc:sldMk cId="1748418965" sldId="3687"/>
            <ac:spMk id="2" creationId="{7C9EE15B-719D-D890-1565-12781FF2A1F9}"/>
          </ac:spMkLst>
        </pc:spChg>
        <pc:spChg chg="add mod">
          <ac:chgData name="Tara Rose" userId="S::trose@kennesaw.edu::1bc52554-9a0e-4757-8b9b-eec1442aec6d" providerId="AD" clId="Web-{1909F6C4-7395-603B-F4EC-61E7FC6BCC3B}" dt="2026-03-31T18:26:57.565" v="240" actId="20577"/>
          <ac:spMkLst>
            <pc:docMk/>
            <pc:sldMk cId="1748418965" sldId="3687"/>
            <ac:spMk id="4" creationId="{B78124C9-A8D9-8607-DA3B-F21F864ECBC0}"/>
          </ac:spMkLst>
        </pc:spChg>
      </pc:sldChg>
      <pc:sldChg chg="addSp delSp modSp">
        <pc:chgData name="Tara Rose" userId="S::trose@kennesaw.edu::1bc52554-9a0e-4757-8b9b-eec1442aec6d" providerId="AD" clId="Web-{1909F6C4-7395-603B-F4EC-61E7FC6BCC3B}" dt="2026-03-31T18:24:47.422" v="202" actId="14100"/>
        <pc:sldMkLst>
          <pc:docMk/>
          <pc:sldMk cId="3507526897" sldId="3688"/>
        </pc:sldMkLst>
        <pc:spChg chg="add mod">
          <ac:chgData name="Tara Rose" userId="S::trose@kennesaw.edu::1bc52554-9a0e-4757-8b9b-eec1442aec6d" providerId="AD" clId="Web-{1909F6C4-7395-603B-F4EC-61E7FC6BCC3B}" dt="2026-03-31T18:23:16.296" v="165" actId="1076"/>
          <ac:spMkLst>
            <pc:docMk/>
            <pc:sldMk cId="3507526897" sldId="3688"/>
            <ac:spMk id="7" creationId="{DAABFD3B-F0D7-7FD8-6193-A591A5001150}"/>
          </ac:spMkLst>
        </pc:spChg>
      </pc:sldChg>
    </pc:docChg>
  </pc:docChgLst>
  <pc:docChgLst>
    <pc:chgData name="Tara Rose" userId="S::trose@kennesaw.edu::1bc52554-9a0e-4757-8b9b-eec1442aec6d" providerId="AD" clId="Web-{6C124D64-2309-4422-B753-A7C650531AD3}"/>
    <pc:docChg chg="modSld">
      <pc:chgData name="Tara Rose" userId="S::trose@kennesaw.edu::1bc52554-9a0e-4757-8b9b-eec1442aec6d" providerId="AD" clId="Web-{6C124D64-2309-4422-B753-A7C650531AD3}" dt="2026-04-02T18:43:38.751" v="214" actId="1076"/>
      <pc:docMkLst>
        <pc:docMk/>
      </pc:docMkLst>
      <pc:sldChg chg="modSp">
        <pc:chgData name="Tara Rose" userId="S::trose@kennesaw.edu::1bc52554-9a0e-4757-8b9b-eec1442aec6d" providerId="AD" clId="Web-{6C124D64-2309-4422-B753-A7C650531AD3}" dt="2026-04-02T18:42:56.376" v="199" actId="20577"/>
        <pc:sldMkLst>
          <pc:docMk/>
          <pc:sldMk cId="1620371940" sldId="3681"/>
        </pc:sldMkLst>
        <pc:spChg chg="mod">
          <ac:chgData name="Tara Rose" userId="S::trose@kennesaw.edu::1bc52554-9a0e-4757-8b9b-eec1442aec6d" providerId="AD" clId="Web-{6C124D64-2309-4422-B753-A7C650531AD3}" dt="2026-04-02T18:42:56.376" v="199" actId="20577"/>
          <ac:spMkLst>
            <pc:docMk/>
            <pc:sldMk cId="1620371940" sldId="3681"/>
            <ac:spMk id="2" creationId="{208D8B86-0871-F6E9-1D0B-26B451978BEB}"/>
          </ac:spMkLst>
        </pc:spChg>
      </pc:sldChg>
      <pc:sldChg chg="addSp modSp">
        <pc:chgData name="Tara Rose" userId="S::trose@kennesaw.edu::1bc52554-9a0e-4757-8b9b-eec1442aec6d" providerId="AD" clId="Web-{6C124D64-2309-4422-B753-A7C650531AD3}" dt="2026-04-02T18:43:38.751" v="214" actId="1076"/>
        <pc:sldMkLst>
          <pc:docMk/>
          <pc:sldMk cId="342454774" sldId="3686"/>
        </pc:sldMkLst>
        <pc:spChg chg="mod">
          <ac:chgData name="Tara Rose" userId="S::trose@kennesaw.edu::1bc52554-9a0e-4757-8b9b-eec1442aec6d" providerId="AD" clId="Web-{6C124D64-2309-4422-B753-A7C650531AD3}" dt="2026-04-02T18:34:02.422" v="148" actId="1076"/>
          <ac:spMkLst>
            <pc:docMk/>
            <pc:sldMk cId="342454774" sldId="3686"/>
            <ac:spMk id="2" creationId="{4ECB4B3F-547E-E3E0-9C62-9E0D32054687}"/>
          </ac:spMkLst>
        </pc:spChg>
        <pc:spChg chg="mod">
          <ac:chgData name="Tara Rose" userId="S::trose@kennesaw.edu::1bc52554-9a0e-4757-8b9b-eec1442aec6d" providerId="AD" clId="Web-{6C124D64-2309-4422-B753-A7C650531AD3}" dt="2026-04-02T18:43:38.751" v="214" actId="1076"/>
          <ac:spMkLst>
            <pc:docMk/>
            <pc:sldMk cId="342454774" sldId="3686"/>
            <ac:spMk id="6" creationId="{0DB02C21-76E9-FA5A-C5E4-2251A3A16B23}"/>
          </ac:spMkLst>
        </pc:spChg>
        <pc:spChg chg="add mod">
          <ac:chgData name="Tara Rose" userId="S::trose@kennesaw.edu::1bc52554-9a0e-4757-8b9b-eec1442aec6d" providerId="AD" clId="Web-{6C124D64-2309-4422-B753-A7C650531AD3}" dt="2026-04-02T18:29:15.553" v="9" actId="1076"/>
          <ac:spMkLst>
            <pc:docMk/>
            <pc:sldMk cId="342454774" sldId="3686"/>
            <ac:spMk id="8" creationId="{987E5C1D-C610-7391-590B-DB04BB94D9B8}"/>
          </ac:spMkLst>
        </pc:spChg>
        <pc:picChg chg="mod">
          <ac:chgData name="Tara Rose" userId="S::trose@kennesaw.edu::1bc52554-9a0e-4757-8b9b-eec1442aec6d" providerId="AD" clId="Web-{6C124D64-2309-4422-B753-A7C650531AD3}" dt="2026-04-02T18:34:10.719" v="149" actId="1076"/>
          <ac:picMkLst>
            <pc:docMk/>
            <pc:sldMk cId="342454774" sldId="3686"/>
            <ac:picMk id="3" creationId="{DE5DFFAC-F689-C59A-4048-62A4A6BF4468}"/>
          </ac:picMkLst>
        </pc:picChg>
        <pc:picChg chg="mod">
          <ac:chgData name="Tara Rose" userId="S::trose@kennesaw.edu::1bc52554-9a0e-4757-8b9b-eec1442aec6d" providerId="AD" clId="Web-{6C124D64-2309-4422-B753-A7C650531AD3}" dt="2026-04-02T18:34:26.377" v="152" actId="1076"/>
          <ac:picMkLst>
            <pc:docMk/>
            <pc:sldMk cId="342454774" sldId="3686"/>
            <ac:picMk id="4" creationId="{6A971D3B-8361-EB87-9DEA-8FABEC8335CA}"/>
          </ac:picMkLst>
        </pc:picChg>
      </pc:sldChg>
    </pc:docChg>
  </pc:docChgLst>
  <pc:docChgLst>
    <pc:chgData name="Tara Rose" userId="S::trose@kennesaw.edu::1bc52554-9a0e-4757-8b9b-eec1442aec6d" providerId="AD" clId="Web-{298B31BA-AC24-4F30-A66F-06271E1D5A6C}"/>
    <pc:docChg chg="modSld">
      <pc:chgData name="Tara Rose" userId="S::trose@kennesaw.edu::1bc52554-9a0e-4757-8b9b-eec1442aec6d" providerId="AD" clId="Web-{298B31BA-AC24-4F30-A66F-06271E1D5A6C}" dt="2026-04-02T18:25:28.250" v="345" actId="20577"/>
      <pc:docMkLst>
        <pc:docMk/>
      </pc:docMkLst>
      <pc:sldChg chg="addSp delSp modSp">
        <pc:chgData name="Tara Rose" userId="S::trose@kennesaw.edu::1bc52554-9a0e-4757-8b9b-eec1442aec6d" providerId="AD" clId="Web-{298B31BA-AC24-4F30-A66F-06271E1D5A6C}" dt="2026-04-02T18:12:17.872" v="92" actId="1076"/>
        <pc:sldMkLst>
          <pc:docMk/>
          <pc:sldMk cId="2475897002" sldId="3685"/>
        </pc:sldMkLst>
        <pc:spChg chg="mod">
          <ac:chgData name="Tara Rose" userId="S::trose@kennesaw.edu::1bc52554-9a0e-4757-8b9b-eec1442aec6d" providerId="AD" clId="Web-{298B31BA-AC24-4F30-A66F-06271E1D5A6C}" dt="2026-04-02T18:01:46.371" v="68" actId="1076"/>
          <ac:spMkLst>
            <pc:docMk/>
            <pc:sldMk cId="2475897002" sldId="3685"/>
            <ac:spMk id="4" creationId="{01439D99-B2BA-BE49-356F-14CCECC071CD}"/>
          </ac:spMkLst>
        </pc:spChg>
        <pc:picChg chg="add del mod">
          <ac:chgData name="Tara Rose" userId="S::trose@kennesaw.edu::1bc52554-9a0e-4757-8b9b-eec1442aec6d" providerId="AD" clId="Web-{298B31BA-AC24-4F30-A66F-06271E1D5A6C}" dt="2026-04-02T17:59:55.245" v="61"/>
          <ac:picMkLst>
            <pc:docMk/>
            <pc:sldMk cId="2475897002" sldId="3685"/>
            <ac:picMk id="3" creationId="{8CE859C1-34F4-D759-B598-D6EDEEDF112C}"/>
          </ac:picMkLst>
        </pc:picChg>
        <pc:picChg chg="add mod">
          <ac:chgData name="Tara Rose" userId="S::trose@kennesaw.edu::1bc52554-9a0e-4757-8b9b-eec1442aec6d" providerId="AD" clId="Web-{298B31BA-AC24-4F30-A66F-06271E1D5A6C}" dt="2026-04-02T18:12:17.872" v="92" actId="1076"/>
          <ac:picMkLst>
            <pc:docMk/>
            <pc:sldMk cId="2475897002" sldId="3685"/>
            <ac:picMk id="6" creationId="{7C0AB043-E605-2E9D-F9DE-31D39135FC74}"/>
          </ac:picMkLst>
        </pc:picChg>
      </pc:sldChg>
      <pc:sldChg chg="addSp modSp">
        <pc:chgData name="Tara Rose" userId="S::trose@kennesaw.edu::1bc52554-9a0e-4757-8b9b-eec1442aec6d" providerId="AD" clId="Web-{298B31BA-AC24-4F30-A66F-06271E1D5A6C}" dt="2026-04-02T18:15:38.654" v="97" actId="1076"/>
        <pc:sldMkLst>
          <pc:docMk/>
          <pc:sldMk cId="342454774" sldId="3686"/>
        </pc:sldMkLst>
        <pc:picChg chg="mod">
          <ac:chgData name="Tara Rose" userId="S::trose@kennesaw.edu::1bc52554-9a0e-4757-8b9b-eec1442aec6d" providerId="AD" clId="Web-{298B31BA-AC24-4F30-A66F-06271E1D5A6C}" dt="2026-04-02T18:15:35.670" v="96" actId="1076"/>
          <ac:picMkLst>
            <pc:docMk/>
            <pc:sldMk cId="342454774" sldId="3686"/>
            <ac:picMk id="3" creationId="{DE5DFFAC-F689-C59A-4048-62A4A6BF4468}"/>
          </ac:picMkLst>
        </pc:picChg>
        <pc:picChg chg="add mod">
          <ac:chgData name="Tara Rose" userId="S::trose@kennesaw.edu::1bc52554-9a0e-4757-8b9b-eec1442aec6d" providerId="AD" clId="Web-{298B31BA-AC24-4F30-A66F-06271E1D5A6C}" dt="2026-04-02T18:15:38.654" v="97" actId="1076"/>
          <ac:picMkLst>
            <pc:docMk/>
            <pc:sldMk cId="342454774" sldId="3686"/>
            <ac:picMk id="4" creationId="{6A971D3B-8361-EB87-9DEA-8FABEC8335CA}"/>
          </ac:picMkLst>
        </pc:picChg>
      </pc:sldChg>
      <pc:sldChg chg="addSp delSp modSp">
        <pc:chgData name="Tara Rose" userId="S::trose@kennesaw.edu::1bc52554-9a0e-4757-8b9b-eec1442aec6d" providerId="AD" clId="Web-{298B31BA-AC24-4F30-A66F-06271E1D5A6C}" dt="2026-04-02T18:25:28.250" v="345" actId="20577"/>
        <pc:sldMkLst>
          <pc:docMk/>
          <pc:sldMk cId="1748418965" sldId="3687"/>
        </pc:sldMkLst>
        <pc:spChg chg="mod">
          <ac:chgData name="Tara Rose" userId="S::trose@kennesaw.edu::1bc52554-9a0e-4757-8b9b-eec1442aec6d" providerId="AD" clId="Web-{298B31BA-AC24-4F30-A66F-06271E1D5A6C}" dt="2026-04-02T18:25:28.250" v="345" actId="20577"/>
          <ac:spMkLst>
            <pc:docMk/>
            <pc:sldMk cId="1748418965" sldId="3687"/>
            <ac:spMk id="2" creationId="{7C9EE15B-719D-D890-1565-12781FF2A1F9}"/>
          </ac:spMkLst>
        </pc:spChg>
        <pc:spChg chg="mod">
          <ac:chgData name="Tara Rose" userId="S::trose@kennesaw.edu::1bc52554-9a0e-4757-8b9b-eec1442aec6d" providerId="AD" clId="Web-{298B31BA-AC24-4F30-A66F-06271E1D5A6C}" dt="2026-04-02T18:20:50.593" v="262" actId="1076"/>
          <ac:spMkLst>
            <pc:docMk/>
            <pc:sldMk cId="1748418965" sldId="3687"/>
            <ac:spMk id="4" creationId="{B78124C9-A8D9-8607-DA3B-F21F864ECBC0}"/>
          </ac:spMkLst>
        </pc:spChg>
        <pc:spChg chg="mod">
          <ac:chgData name="Tara Rose" userId="S::trose@kennesaw.edu::1bc52554-9a0e-4757-8b9b-eec1442aec6d" providerId="AD" clId="Web-{298B31BA-AC24-4F30-A66F-06271E1D5A6C}" dt="2026-04-02T18:20:29.686" v="247" actId="20577"/>
          <ac:spMkLst>
            <pc:docMk/>
            <pc:sldMk cId="1748418965" sldId="3687"/>
            <ac:spMk id="20" creationId="{F5094306-6B85-2C8C-9FC4-58F7127E3AA5}"/>
          </ac:spMkLst>
        </pc:spChg>
        <pc:picChg chg="add del mod">
          <ac:chgData name="Tara Rose" userId="S::trose@kennesaw.edu::1bc52554-9a0e-4757-8b9b-eec1442aec6d" providerId="AD" clId="Web-{298B31BA-AC24-4F30-A66F-06271E1D5A6C}" dt="2026-04-02T18:07:54.215" v="70"/>
          <ac:picMkLst>
            <pc:docMk/>
            <pc:sldMk cId="1748418965" sldId="3687"/>
            <ac:picMk id="3" creationId="{91B78FEF-D4D6-5EA4-4C91-CF77249DBB7E}"/>
          </ac:picMkLst>
        </pc:picChg>
        <pc:picChg chg="add mod">
          <ac:chgData name="Tara Rose" userId="S::trose@kennesaw.edu::1bc52554-9a0e-4757-8b9b-eec1442aec6d" providerId="AD" clId="Web-{298B31BA-AC24-4F30-A66F-06271E1D5A6C}" dt="2026-04-02T18:19:49.124" v="236" actId="14100"/>
          <ac:picMkLst>
            <pc:docMk/>
            <pc:sldMk cId="1748418965" sldId="3687"/>
            <ac:picMk id="6" creationId="{ADAEC2D3-62F5-686F-D4B3-B2924C1F77D5}"/>
          </ac:picMkLst>
        </pc:picChg>
      </pc:sldChg>
      <pc:sldChg chg="addSp delSp modSp">
        <pc:chgData name="Tara Rose" userId="S::trose@kennesaw.edu::1bc52554-9a0e-4757-8b9b-eec1442aec6d" providerId="AD" clId="Web-{298B31BA-AC24-4F30-A66F-06271E1D5A6C}" dt="2026-04-02T18:12:04.981" v="90" actId="1076"/>
        <pc:sldMkLst>
          <pc:docMk/>
          <pc:sldMk cId="3507526897" sldId="3688"/>
        </pc:sldMkLst>
        <pc:spChg chg="del mod">
          <ac:chgData name="Tara Rose" userId="S::trose@kennesaw.edu::1bc52554-9a0e-4757-8b9b-eec1442aec6d" providerId="AD" clId="Web-{298B31BA-AC24-4F30-A66F-06271E1D5A6C}" dt="2026-04-02T17:42:49.149" v="23"/>
          <ac:spMkLst>
            <pc:docMk/>
            <pc:sldMk cId="3507526897" sldId="3688"/>
            <ac:spMk id="2" creationId="{D5DD18FA-41C6-9EE5-6A06-0D058B66BCA0}"/>
          </ac:spMkLst>
        </pc:spChg>
        <pc:spChg chg="mod">
          <ac:chgData name="Tara Rose" userId="S::trose@kennesaw.edu::1bc52554-9a0e-4757-8b9b-eec1442aec6d" providerId="AD" clId="Web-{298B31BA-AC24-4F30-A66F-06271E1D5A6C}" dt="2026-04-02T18:12:04.981" v="90" actId="1076"/>
          <ac:spMkLst>
            <pc:docMk/>
            <pc:sldMk cId="3507526897" sldId="3688"/>
            <ac:spMk id="7" creationId="{DAABFD3B-F0D7-7FD8-6193-A591A5001150}"/>
          </ac:spMkLst>
        </pc:spChg>
        <pc:graphicFrameChg chg="add mod modGraphic">
          <ac:chgData name="Tara Rose" userId="S::trose@kennesaw.edu::1bc52554-9a0e-4757-8b9b-eec1442aec6d" providerId="AD" clId="Web-{298B31BA-AC24-4F30-A66F-06271E1D5A6C}" dt="2026-04-02T17:56:34.713" v="52" actId="1076"/>
          <ac:graphicFrameMkLst>
            <pc:docMk/>
            <pc:sldMk cId="3507526897" sldId="3688"/>
            <ac:graphicFrameMk id="3" creationId="{CA206B07-09DF-80C3-F3B5-23346042704B}"/>
          </ac:graphicFrameMkLst>
        </pc:graphicFrameChg>
        <pc:picChg chg="add del mod">
          <ac:chgData name="Tara Rose" userId="S::trose@kennesaw.edu::1bc52554-9a0e-4757-8b9b-eec1442aec6d" providerId="AD" clId="Web-{298B31BA-AC24-4F30-A66F-06271E1D5A6C}" dt="2026-04-02T18:11:25.075" v="84"/>
          <ac:picMkLst>
            <pc:docMk/>
            <pc:sldMk cId="3507526897" sldId="3688"/>
            <ac:picMk id="4" creationId="{2D93F44C-C137-CBB9-0145-BC73F9FFAB7F}"/>
          </ac:picMkLst>
        </pc:picChg>
        <pc:picChg chg="add mod">
          <ac:chgData name="Tara Rose" userId="S::trose@kennesaw.edu::1bc52554-9a0e-4757-8b9b-eec1442aec6d" providerId="AD" clId="Web-{298B31BA-AC24-4F30-A66F-06271E1D5A6C}" dt="2026-04-02T18:11:52.497" v="89" actId="14100"/>
          <ac:picMkLst>
            <pc:docMk/>
            <pc:sldMk cId="3507526897" sldId="3688"/>
            <ac:picMk id="6" creationId="{6FE0776F-CAD6-D3DE-1237-068538EC69C0}"/>
          </ac:picMkLst>
        </pc:picChg>
      </pc:sldChg>
    </pc:docChg>
  </pc:docChgLst>
  <pc:docChgLst>
    <pc:chgData name="Josie Carter" userId="S::jcart104@kennesaw.edu::4ffaf03d-6199-4011-930d-ab19bfb68832" providerId="AD" clId="Web-{CA7106D3-2FE1-927E-D81F-223A5203C6DB}"/>
    <pc:docChg chg="addSld modSld">
      <pc:chgData name="Josie Carter" userId="S::jcart104@kennesaw.edu::4ffaf03d-6199-4011-930d-ab19bfb68832" providerId="AD" clId="Web-{CA7106D3-2FE1-927E-D81F-223A5203C6DB}" dt="2026-04-01T17:36:19.074" v="683" actId="14100"/>
      <pc:docMkLst>
        <pc:docMk/>
      </pc:docMkLst>
      <pc:sldChg chg="addSp delSp modSp modNotes">
        <pc:chgData name="Josie Carter" userId="S::jcart104@kennesaw.edu::4ffaf03d-6199-4011-930d-ab19bfb68832" providerId="AD" clId="Web-{CA7106D3-2FE1-927E-D81F-223A5203C6DB}" dt="2026-04-01T17:36:19.074" v="683" actId="14100"/>
        <pc:sldMkLst>
          <pc:docMk/>
          <pc:sldMk cId="605941468" sldId="3660"/>
        </pc:sldMkLst>
        <pc:spChg chg="add mod">
          <ac:chgData name="Josie Carter" userId="S::jcart104@kennesaw.edu::4ffaf03d-6199-4011-930d-ab19bfb68832" providerId="AD" clId="Web-{CA7106D3-2FE1-927E-D81F-223A5203C6DB}" dt="2026-04-01T17:34:30.885" v="636"/>
          <ac:spMkLst>
            <pc:docMk/>
            <pc:sldMk cId="605941468" sldId="3660"/>
            <ac:spMk id="2" creationId="{0089B0B4-CE5A-6059-16DA-8F59CFF09AD2}"/>
          </ac:spMkLst>
        </pc:spChg>
        <pc:spChg chg="mod">
          <ac:chgData name="Josie Carter" userId="S::jcart104@kennesaw.edu::4ffaf03d-6199-4011-930d-ab19bfb68832" providerId="AD" clId="Web-{CA7106D3-2FE1-927E-D81F-223A5203C6DB}" dt="2026-04-01T17:31:36.649" v="628" actId="20577"/>
          <ac:spMkLst>
            <pc:docMk/>
            <pc:sldMk cId="605941468" sldId="3660"/>
            <ac:spMk id="3" creationId="{68F690C8-7A1B-9536-44E2-5E6D77F3BC56}"/>
          </ac:spMkLst>
        </pc:spChg>
        <pc:spChg chg="add mod">
          <ac:chgData name="Josie Carter" userId="S::jcart104@kennesaw.edu::4ffaf03d-6199-4011-930d-ab19bfb68832" providerId="AD" clId="Web-{CA7106D3-2FE1-927E-D81F-223A5203C6DB}" dt="2026-04-01T17:36:19.074" v="683" actId="14100"/>
          <ac:spMkLst>
            <pc:docMk/>
            <pc:sldMk cId="605941468" sldId="3660"/>
            <ac:spMk id="4" creationId="{445DFEEB-E6D4-70F6-E7DB-AF630A24A78E}"/>
          </ac:spMkLst>
        </pc:spChg>
        <pc:spChg chg="mod">
          <ac:chgData name="Josie Carter" userId="S::jcart104@kennesaw.edu::4ffaf03d-6199-4011-930d-ab19bfb68832" providerId="AD" clId="Web-{CA7106D3-2FE1-927E-D81F-223A5203C6DB}" dt="2026-04-01T14:55:49.807" v="415" actId="20577"/>
          <ac:spMkLst>
            <pc:docMk/>
            <pc:sldMk cId="605941468" sldId="3660"/>
            <ac:spMk id="20" creationId="{170E5674-9D4C-F2D6-A076-02A4E1090D89}"/>
          </ac:spMkLst>
        </pc:spChg>
        <pc:picChg chg="add mod modCrop">
          <ac:chgData name="Josie Carter" userId="S::jcart104@kennesaw.edu::4ffaf03d-6199-4011-930d-ab19bfb68832" providerId="AD" clId="Web-{CA7106D3-2FE1-927E-D81F-223A5203C6DB}" dt="2026-04-01T17:30:37.054" v="608" actId="1076"/>
          <ac:picMkLst>
            <pc:docMk/>
            <pc:sldMk cId="605941468" sldId="3660"/>
            <ac:picMk id="6" creationId="{BFAF8E22-1407-C4A3-820B-9499914B914D}"/>
          </ac:picMkLst>
        </pc:picChg>
        <pc:picChg chg="add mod modCrop">
          <ac:chgData name="Josie Carter" userId="S::jcart104@kennesaw.edu::4ffaf03d-6199-4011-930d-ab19bfb68832" providerId="AD" clId="Web-{CA7106D3-2FE1-927E-D81F-223A5203C6DB}" dt="2026-04-01T15:04:51.492" v="497" actId="1076"/>
          <ac:picMkLst>
            <pc:docMk/>
            <pc:sldMk cId="605941468" sldId="3660"/>
            <ac:picMk id="9" creationId="{AA63EA78-27EE-AB95-9EB6-70235D1ED3D8}"/>
          </ac:picMkLst>
        </pc:picChg>
        <pc:picChg chg="add mod">
          <ac:chgData name="Josie Carter" userId="S::jcart104@kennesaw.edu::4ffaf03d-6199-4011-930d-ab19bfb68832" providerId="AD" clId="Web-{CA7106D3-2FE1-927E-D81F-223A5203C6DB}" dt="2026-04-01T17:31:08.554" v="616" actId="1076"/>
          <ac:picMkLst>
            <pc:docMk/>
            <pc:sldMk cId="605941468" sldId="3660"/>
            <ac:picMk id="10" creationId="{839DE6AD-7E30-EACA-E772-BC6F4DA1A79B}"/>
          </ac:picMkLst>
        </pc:picChg>
      </pc:sldChg>
      <pc:sldChg chg="addSp delSp modSp add replId modNotes">
        <pc:chgData name="Josie Carter" userId="S::jcart104@kennesaw.edu::4ffaf03d-6199-4011-930d-ab19bfb68832" providerId="AD" clId="Web-{CA7106D3-2FE1-927E-D81F-223A5203C6DB}" dt="2026-04-01T17:28:43.677" v="606" actId="14100"/>
        <pc:sldMkLst>
          <pc:docMk/>
          <pc:sldMk cId="2617469035" sldId="3695"/>
        </pc:sldMkLst>
        <pc:spChg chg="mod">
          <ac:chgData name="Josie Carter" userId="S::jcart104@kennesaw.edu::4ffaf03d-6199-4011-930d-ab19bfb68832" providerId="AD" clId="Web-{CA7106D3-2FE1-927E-D81F-223A5203C6DB}" dt="2026-04-01T16:46:44.222" v="576" actId="20577"/>
          <ac:spMkLst>
            <pc:docMk/>
            <pc:sldMk cId="2617469035" sldId="3695"/>
            <ac:spMk id="20" creationId="{A724EB0A-63D8-6E26-439C-34D76D5A5697}"/>
          </ac:spMkLst>
        </pc:spChg>
        <pc:picChg chg="add mod modCrop">
          <ac:chgData name="Josie Carter" userId="S::jcart104@kennesaw.edu::4ffaf03d-6199-4011-930d-ab19bfb68832" providerId="AD" clId="Web-{CA7106D3-2FE1-927E-D81F-223A5203C6DB}" dt="2026-04-01T17:28:21.474" v="601" actId="1076"/>
          <ac:picMkLst>
            <pc:docMk/>
            <pc:sldMk cId="2617469035" sldId="3695"/>
            <ac:picMk id="2" creationId="{7419E79F-44B3-E84C-B368-F04476755467}"/>
          </ac:picMkLst>
        </pc:picChg>
        <pc:picChg chg="add mod modCrop">
          <ac:chgData name="Josie Carter" userId="S::jcart104@kennesaw.edu::4ffaf03d-6199-4011-930d-ab19bfb68832" providerId="AD" clId="Web-{CA7106D3-2FE1-927E-D81F-223A5203C6DB}" dt="2026-04-01T17:28:43.677" v="606" actId="14100"/>
          <ac:picMkLst>
            <pc:docMk/>
            <pc:sldMk cId="2617469035" sldId="3695"/>
            <ac:picMk id="3" creationId="{8A1167DC-931C-9ACE-1355-C9114B8B5FB6}"/>
          </ac:picMkLst>
        </pc:picChg>
      </pc:sldChg>
    </pc:docChg>
  </pc:docChgLst>
  <pc:docChgLst>
    <pc:chgData name="Joseph Lacy" userId="S::jlacy14@kennesaw.edu::e2afe781-9ea1-4161-ab31-47ff9ffb9dc2" providerId="AD" clId="Web-{333C1511-7793-3DCA-D409-766A47835C9F}"/>
    <pc:docChg chg="modSld">
      <pc:chgData name="Joseph Lacy" userId="S::jlacy14@kennesaw.edu::e2afe781-9ea1-4161-ab31-47ff9ffb9dc2" providerId="AD" clId="Web-{333C1511-7793-3DCA-D409-766A47835C9F}" dt="2026-04-03T13:18:13.725" v="432" actId="20577"/>
      <pc:docMkLst>
        <pc:docMk/>
      </pc:docMkLst>
      <pc:sldChg chg="modSp">
        <pc:chgData name="Joseph Lacy" userId="S::jlacy14@kennesaw.edu::e2afe781-9ea1-4161-ab31-47ff9ffb9dc2" providerId="AD" clId="Web-{333C1511-7793-3DCA-D409-766A47835C9F}" dt="2026-04-03T13:18:13.725" v="432" actId="20577"/>
        <pc:sldMkLst>
          <pc:docMk/>
          <pc:sldMk cId="809404719" sldId="3682"/>
        </pc:sldMkLst>
        <pc:spChg chg="mod">
          <ac:chgData name="Joseph Lacy" userId="S::jlacy14@kennesaw.edu::e2afe781-9ea1-4161-ab31-47ff9ffb9dc2" providerId="AD" clId="Web-{333C1511-7793-3DCA-D409-766A47835C9F}" dt="2026-04-03T13:18:13.725" v="432" actId="20577"/>
          <ac:spMkLst>
            <pc:docMk/>
            <pc:sldMk cId="809404719" sldId="3682"/>
            <ac:spMk id="12" creationId="{696080B9-D693-A034-A09E-8E5E2BFAFEE6}"/>
          </ac:spMkLst>
        </pc:spChg>
      </pc:sldChg>
      <pc:sldChg chg="addSp delSp modSp">
        <pc:chgData name="Joseph Lacy" userId="S::jlacy14@kennesaw.edu::e2afe781-9ea1-4161-ab31-47ff9ffb9dc2" providerId="AD" clId="Web-{333C1511-7793-3DCA-D409-766A47835C9F}" dt="2026-04-01T13:50:38.497" v="429" actId="1076"/>
        <pc:sldMkLst>
          <pc:docMk/>
          <pc:sldMk cId="414256378" sldId="3694"/>
        </pc:sldMkLst>
        <pc:spChg chg="add mod">
          <ac:chgData name="Joseph Lacy" userId="S::jlacy14@kennesaw.edu::e2afe781-9ea1-4161-ab31-47ff9ffb9dc2" providerId="AD" clId="Web-{333C1511-7793-3DCA-D409-766A47835C9F}" dt="2026-04-01T13:45:38.770" v="411" actId="1076"/>
          <ac:spMkLst>
            <pc:docMk/>
            <pc:sldMk cId="414256378" sldId="3694"/>
            <ac:spMk id="2" creationId="{8A0A43D7-B44B-7A28-2DE4-017BE0BBE398}"/>
          </ac:spMkLst>
        </pc:spChg>
        <pc:spChg chg="add mod">
          <ac:chgData name="Joseph Lacy" userId="S::jlacy14@kennesaw.edu::e2afe781-9ea1-4161-ab31-47ff9ffb9dc2" providerId="AD" clId="Web-{333C1511-7793-3DCA-D409-766A47835C9F}" dt="2026-04-01T13:40:46.177" v="359" actId="1076"/>
          <ac:spMkLst>
            <pc:docMk/>
            <pc:sldMk cId="414256378" sldId="3694"/>
            <ac:spMk id="6" creationId="{0BE51589-D0D1-D627-3DDC-3B505D51ADE8}"/>
          </ac:spMkLst>
        </pc:spChg>
        <pc:spChg chg="add mod">
          <ac:chgData name="Joseph Lacy" userId="S::jlacy14@kennesaw.edu::e2afe781-9ea1-4161-ab31-47ff9ffb9dc2" providerId="AD" clId="Web-{333C1511-7793-3DCA-D409-766A47835C9F}" dt="2026-04-01T13:50:19.512" v="427" actId="1076"/>
          <ac:spMkLst>
            <pc:docMk/>
            <pc:sldMk cId="414256378" sldId="3694"/>
            <ac:spMk id="8" creationId="{D1F5DB12-DE4A-0277-EB47-EEBCEFCF952C}"/>
          </ac:spMkLst>
        </pc:spChg>
        <pc:spChg chg="add mod">
          <ac:chgData name="Joseph Lacy" userId="S::jlacy14@kennesaw.edu::e2afe781-9ea1-4161-ab31-47ff9ffb9dc2" providerId="AD" clId="Web-{333C1511-7793-3DCA-D409-766A47835C9F}" dt="2026-04-01T13:40:46.193" v="360" actId="1076"/>
          <ac:spMkLst>
            <pc:docMk/>
            <pc:sldMk cId="414256378" sldId="3694"/>
            <ac:spMk id="9" creationId="{2D71095F-F091-8D79-A0DF-C14F1A4C97BF}"/>
          </ac:spMkLst>
        </pc:spChg>
        <pc:spChg chg="add mod">
          <ac:chgData name="Joseph Lacy" userId="S::jlacy14@kennesaw.edu::e2afe781-9ea1-4161-ab31-47ff9ffb9dc2" providerId="AD" clId="Web-{333C1511-7793-3DCA-D409-766A47835C9F}" dt="2026-04-01T13:49:58.074" v="426" actId="1076"/>
          <ac:spMkLst>
            <pc:docMk/>
            <pc:sldMk cId="414256378" sldId="3694"/>
            <ac:spMk id="10" creationId="{EB4408DE-75DD-C136-D05E-4B5C89537533}"/>
          </ac:spMkLst>
        </pc:spChg>
        <pc:spChg chg="add mod">
          <ac:chgData name="Joseph Lacy" userId="S::jlacy14@kennesaw.edu::e2afe781-9ea1-4161-ab31-47ff9ffb9dc2" providerId="AD" clId="Web-{333C1511-7793-3DCA-D409-766A47835C9F}" dt="2026-04-01T13:40:32.442" v="355" actId="1076"/>
          <ac:spMkLst>
            <pc:docMk/>
            <pc:sldMk cId="414256378" sldId="3694"/>
            <ac:spMk id="11" creationId="{8001A5D4-F1A1-CD58-274D-A73DF4CEAD85}"/>
          </ac:spMkLst>
        </pc:spChg>
        <pc:spChg chg="add mod">
          <ac:chgData name="Joseph Lacy" userId="S::jlacy14@kennesaw.edu::e2afe781-9ea1-4161-ab31-47ff9ffb9dc2" providerId="AD" clId="Web-{333C1511-7793-3DCA-D409-766A47835C9F}" dt="2026-04-01T13:40:32.458" v="356" actId="1076"/>
          <ac:spMkLst>
            <pc:docMk/>
            <pc:sldMk cId="414256378" sldId="3694"/>
            <ac:spMk id="12" creationId="{9620A41C-DB30-0547-48A9-FF4B19899429}"/>
          </ac:spMkLst>
        </pc:spChg>
        <pc:spChg chg="add mod">
          <ac:chgData name="Joseph Lacy" userId="S::jlacy14@kennesaw.edu::e2afe781-9ea1-4161-ab31-47ff9ffb9dc2" providerId="AD" clId="Web-{333C1511-7793-3DCA-D409-766A47835C9F}" dt="2026-04-01T13:40:19.863" v="351" actId="1076"/>
          <ac:spMkLst>
            <pc:docMk/>
            <pc:sldMk cId="414256378" sldId="3694"/>
            <ac:spMk id="13" creationId="{01CA3D93-FE54-4FE2-9FA3-27F7FC9A598D}"/>
          </ac:spMkLst>
        </pc:spChg>
        <pc:spChg chg="add mod">
          <ac:chgData name="Joseph Lacy" userId="S::jlacy14@kennesaw.edu::e2afe781-9ea1-4161-ab31-47ff9ffb9dc2" providerId="AD" clId="Web-{333C1511-7793-3DCA-D409-766A47835C9F}" dt="2026-04-01T13:40:19.879" v="352" actId="1076"/>
          <ac:spMkLst>
            <pc:docMk/>
            <pc:sldMk cId="414256378" sldId="3694"/>
            <ac:spMk id="14" creationId="{CBE3F37C-F0F2-60DC-C901-D72BD362CE3D}"/>
          </ac:spMkLst>
        </pc:spChg>
        <pc:spChg chg="add mod">
          <ac:chgData name="Joseph Lacy" userId="S::jlacy14@kennesaw.edu::e2afe781-9ea1-4161-ab31-47ff9ffb9dc2" providerId="AD" clId="Web-{333C1511-7793-3DCA-D409-766A47835C9F}" dt="2026-04-01T13:41:10.178" v="363" actId="1076"/>
          <ac:spMkLst>
            <pc:docMk/>
            <pc:sldMk cId="414256378" sldId="3694"/>
            <ac:spMk id="15" creationId="{2501B96C-0817-12D0-62B6-955FD710D785}"/>
          </ac:spMkLst>
        </pc:spChg>
        <pc:spChg chg="add mod">
          <ac:chgData name="Joseph Lacy" userId="S::jlacy14@kennesaw.edu::e2afe781-9ea1-4161-ab31-47ff9ffb9dc2" providerId="AD" clId="Web-{333C1511-7793-3DCA-D409-766A47835C9F}" dt="2026-04-01T13:41:10.178" v="364" actId="1076"/>
          <ac:spMkLst>
            <pc:docMk/>
            <pc:sldMk cId="414256378" sldId="3694"/>
            <ac:spMk id="16" creationId="{7F7967DE-6C0E-393B-5944-A7AFECD90035}"/>
          </ac:spMkLst>
        </pc:spChg>
        <pc:spChg chg="add mod">
          <ac:chgData name="Joseph Lacy" userId="S::jlacy14@kennesaw.edu::e2afe781-9ea1-4161-ab31-47ff9ffb9dc2" providerId="AD" clId="Web-{333C1511-7793-3DCA-D409-766A47835C9F}" dt="2026-04-01T13:50:38.497" v="429" actId="1076"/>
          <ac:spMkLst>
            <pc:docMk/>
            <pc:sldMk cId="414256378" sldId="3694"/>
            <ac:spMk id="17" creationId="{7247B97A-16B8-9169-F4F2-498326390EAE}"/>
          </ac:spMkLst>
        </pc:spChg>
        <pc:picChg chg="add mod">
          <ac:chgData name="Joseph Lacy" userId="S::jlacy14@kennesaw.edu::e2afe781-9ea1-4161-ab31-47ff9ffb9dc2" providerId="AD" clId="Web-{333C1511-7793-3DCA-D409-766A47835C9F}" dt="2026-04-01T13:49:53.340" v="425" actId="1076"/>
          <ac:picMkLst>
            <pc:docMk/>
            <pc:sldMk cId="414256378" sldId="3694"/>
            <ac:picMk id="7" creationId="{F0F9A40C-CFE3-C7F2-4EC2-4787DDE820D4}"/>
          </ac:picMkLst>
        </pc:picChg>
      </pc:sldChg>
    </pc:docChg>
  </pc:docChgLst>
  <pc:docChgLst>
    <pc:chgData name="Jonathan Gilliam" userId="S::jgilli11@kennesaw.edu::40e178ac-ca07-4606-97ce-92fabf1ca1fb" providerId="AD" clId="Web-{557A556A-0625-27F5-510A-7406375D2BAF}"/>
    <pc:docChg chg="addSld modSld sldOrd">
      <pc:chgData name="Jonathan Gilliam" userId="S::jgilli11@kennesaw.edu::40e178ac-ca07-4606-97ce-92fabf1ca1fb" providerId="AD" clId="Web-{557A556A-0625-27F5-510A-7406375D2BAF}" dt="2026-04-02T18:06:10.160" v="826"/>
      <pc:docMkLst>
        <pc:docMk/>
      </pc:docMkLst>
      <pc:sldChg chg="delSp">
        <pc:chgData name="Jonathan Gilliam" userId="S::jgilli11@kennesaw.edu::40e178ac-ca07-4606-97ce-92fabf1ca1fb" providerId="AD" clId="Web-{557A556A-0625-27F5-510A-7406375D2BAF}" dt="2026-04-02T17:56:53.955" v="544"/>
        <pc:sldMkLst>
          <pc:docMk/>
          <pc:sldMk cId="711290193" sldId="3667"/>
        </pc:sldMkLst>
        <pc:picChg chg="del">
          <ac:chgData name="Jonathan Gilliam" userId="S::jgilli11@kennesaw.edu::40e178ac-ca07-4606-97ce-92fabf1ca1fb" providerId="AD" clId="Web-{557A556A-0625-27F5-510A-7406375D2BAF}" dt="2026-04-02T17:56:52.674" v="543"/>
          <ac:picMkLst>
            <pc:docMk/>
            <pc:sldMk cId="711290193" sldId="3667"/>
            <ac:picMk id="7" creationId="{2CEAA229-76E7-6842-B8C5-764DE82B4DB4}"/>
          </ac:picMkLst>
        </pc:picChg>
        <pc:picChg chg="del">
          <ac:chgData name="Jonathan Gilliam" userId="S::jgilli11@kennesaw.edu::40e178ac-ca07-4606-97ce-92fabf1ca1fb" providerId="AD" clId="Web-{557A556A-0625-27F5-510A-7406375D2BAF}" dt="2026-04-02T17:56:53.955" v="544"/>
          <ac:picMkLst>
            <pc:docMk/>
            <pc:sldMk cId="711290193" sldId="3667"/>
            <ac:picMk id="8" creationId="{54943A2B-7E3D-35B6-CE83-D5AD74955159}"/>
          </ac:picMkLst>
        </pc:picChg>
      </pc:sldChg>
      <pc:sldChg chg="addSp delSp modSp">
        <pc:chgData name="Jonathan Gilliam" userId="S::jgilli11@kennesaw.edu::40e178ac-ca07-4606-97ce-92fabf1ca1fb" providerId="AD" clId="Web-{557A556A-0625-27F5-510A-7406375D2BAF}" dt="2026-04-02T17:00:53.402" v="202" actId="1076"/>
        <pc:sldMkLst>
          <pc:docMk/>
          <pc:sldMk cId="1562774814" sldId="3683"/>
        </pc:sldMkLst>
        <pc:spChg chg="mod">
          <ac:chgData name="Jonathan Gilliam" userId="S::jgilli11@kennesaw.edu::40e178ac-ca07-4606-97ce-92fabf1ca1fb" providerId="AD" clId="Web-{557A556A-0625-27F5-510A-7406375D2BAF}" dt="2026-04-02T16:57:57.506" v="193" actId="20577"/>
          <ac:spMkLst>
            <pc:docMk/>
            <pc:sldMk cId="1562774814" sldId="3683"/>
            <ac:spMk id="3" creationId="{BC5EF675-E89E-E29A-E872-7D98EED82092}"/>
          </ac:spMkLst>
        </pc:spChg>
        <pc:spChg chg="add del">
          <ac:chgData name="Jonathan Gilliam" userId="S::jgilli11@kennesaw.edu::40e178ac-ca07-4606-97ce-92fabf1ca1fb" providerId="AD" clId="Web-{557A556A-0625-27F5-510A-7406375D2BAF}" dt="2026-04-02T16:56:28.331" v="183"/>
          <ac:spMkLst>
            <pc:docMk/>
            <pc:sldMk cId="1562774814" sldId="3683"/>
            <ac:spMk id="4" creationId="{F3B38DA5-45DA-A8C1-FBBC-514D7ACE82BE}"/>
          </ac:spMkLst>
        </pc:spChg>
        <pc:spChg chg="del">
          <ac:chgData name="Jonathan Gilliam" userId="S::jgilli11@kennesaw.edu::40e178ac-ca07-4606-97ce-92fabf1ca1fb" providerId="AD" clId="Web-{557A556A-0625-27F5-510A-7406375D2BAF}" dt="2026-04-02T16:45:46.287" v="3"/>
          <ac:spMkLst>
            <pc:docMk/>
            <pc:sldMk cId="1562774814" sldId="3683"/>
            <ac:spMk id="11" creationId="{BF569B97-2BC0-BDA1-8239-C61F34C259EC}"/>
          </ac:spMkLst>
        </pc:spChg>
        <pc:spChg chg="del">
          <ac:chgData name="Jonathan Gilliam" userId="S::jgilli11@kennesaw.edu::40e178ac-ca07-4606-97ce-92fabf1ca1fb" providerId="AD" clId="Web-{557A556A-0625-27F5-510A-7406375D2BAF}" dt="2026-04-02T16:45:45.475" v="2"/>
          <ac:spMkLst>
            <pc:docMk/>
            <pc:sldMk cId="1562774814" sldId="3683"/>
            <ac:spMk id="12" creationId="{10A67295-FA57-3857-E6D7-0C39FE42B5CD}"/>
          </ac:spMkLst>
        </pc:spChg>
        <pc:picChg chg="add del mod">
          <ac:chgData name="Jonathan Gilliam" userId="S::jgilli11@kennesaw.edu::40e178ac-ca07-4606-97ce-92fabf1ca1fb" providerId="AD" clId="Web-{557A556A-0625-27F5-510A-7406375D2BAF}" dt="2026-04-02T16:57:24.552" v="187"/>
          <ac:picMkLst>
            <pc:docMk/>
            <pc:sldMk cId="1562774814" sldId="3683"/>
            <ac:picMk id="6" creationId="{49B40512-D2E5-D3A0-F972-0E8263BF5094}"/>
          </ac:picMkLst>
        </pc:picChg>
        <pc:picChg chg="add del mod">
          <ac:chgData name="Jonathan Gilliam" userId="S::jgilli11@kennesaw.edu::40e178ac-ca07-4606-97ce-92fabf1ca1fb" providerId="AD" clId="Web-{557A556A-0625-27F5-510A-7406375D2BAF}" dt="2026-04-02T16:59:19.994" v="200"/>
          <ac:picMkLst>
            <pc:docMk/>
            <pc:sldMk cId="1562774814" sldId="3683"/>
            <ac:picMk id="7" creationId="{1A8845A5-69E9-7DBA-DA5E-183CDEA0B101}"/>
          </ac:picMkLst>
        </pc:picChg>
        <pc:picChg chg="add mod">
          <ac:chgData name="Jonathan Gilliam" userId="S::jgilli11@kennesaw.edu::40e178ac-ca07-4606-97ce-92fabf1ca1fb" providerId="AD" clId="Web-{557A556A-0625-27F5-510A-7406375D2BAF}" dt="2026-04-02T17:00:53.402" v="202" actId="1076"/>
          <ac:picMkLst>
            <pc:docMk/>
            <pc:sldMk cId="1562774814" sldId="3683"/>
            <ac:picMk id="8" creationId="{8DFA9567-2610-5868-4A69-25541001F90F}"/>
          </ac:picMkLst>
        </pc:picChg>
        <pc:picChg chg="del">
          <ac:chgData name="Jonathan Gilliam" userId="S::jgilli11@kennesaw.edu::40e178ac-ca07-4606-97ce-92fabf1ca1fb" providerId="AD" clId="Web-{557A556A-0625-27F5-510A-7406375D2BAF}" dt="2026-04-02T16:45:42.475" v="0"/>
          <ac:picMkLst>
            <pc:docMk/>
            <pc:sldMk cId="1562774814" sldId="3683"/>
            <ac:picMk id="9" creationId="{E4387230-22F3-8CAD-DDCF-6605AA9E9276}"/>
          </ac:picMkLst>
        </pc:picChg>
        <pc:picChg chg="del">
          <ac:chgData name="Jonathan Gilliam" userId="S::jgilli11@kennesaw.edu::40e178ac-ca07-4606-97ce-92fabf1ca1fb" providerId="AD" clId="Web-{557A556A-0625-27F5-510A-7406375D2BAF}" dt="2026-04-02T16:45:43.162" v="1"/>
          <ac:picMkLst>
            <pc:docMk/>
            <pc:sldMk cId="1562774814" sldId="3683"/>
            <ac:picMk id="10" creationId="{822B8D27-950E-C155-C3CA-E5E52C006DAE}"/>
          </ac:picMkLst>
        </pc:picChg>
        <pc:cxnChg chg="add del mod">
          <ac:chgData name="Jonathan Gilliam" userId="S::jgilli11@kennesaw.edu::40e178ac-ca07-4606-97ce-92fabf1ca1fb" providerId="AD" clId="Web-{557A556A-0625-27F5-510A-7406375D2BAF}" dt="2026-04-02T16:56:15.642" v="181"/>
          <ac:cxnSpMkLst>
            <pc:docMk/>
            <pc:sldMk cId="1562774814" sldId="3683"/>
            <ac:cxnSpMk id="2" creationId="{200EB240-F427-CA52-1577-9155E733047A}"/>
          </ac:cxnSpMkLst>
        </pc:cxnChg>
      </pc:sldChg>
      <pc:sldChg chg="addSp delSp modSp add replId">
        <pc:chgData name="Jonathan Gilliam" userId="S::jgilli11@kennesaw.edu::40e178ac-ca07-4606-97ce-92fabf1ca1fb" providerId="AD" clId="Web-{557A556A-0625-27F5-510A-7406375D2BAF}" dt="2026-04-02T17:55:44.345" v="542" actId="20577"/>
        <pc:sldMkLst>
          <pc:docMk/>
          <pc:sldMk cId="3281345627" sldId="3699"/>
        </pc:sldMkLst>
        <pc:spChg chg="mod">
          <ac:chgData name="Jonathan Gilliam" userId="S::jgilli11@kennesaw.edu::40e178ac-ca07-4606-97ce-92fabf1ca1fb" providerId="AD" clId="Web-{557A556A-0625-27F5-510A-7406375D2BAF}" dt="2026-04-02T17:55:44.345" v="542" actId="20577"/>
          <ac:spMkLst>
            <pc:docMk/>
            <pc:sldMk cId="3281345627" sldId="3699"/>
            <ac:spMk id="3" creationId="{3115B6F1-5317-4CA2-D42B-4CAD138E518C}"/>
          </ac:spMkLst>
        </pc:spChg>
        <pc:spChg chg="mod">
          <ac:chgData name="Jonathan Gilliam" userId="S::jgilli11@kennesaw.edu::40e178ac-ca07-4606-97ce-92fabf1ca1fb" providerId="AD" clId="Web-{557A556A-0625-27F5-510A-7406375D2BAF}" dt="2026-04-02T17:45:37.335" v="214" actId="20577"/>
          <ac:spMkLst>
            <pc:docMk/>
            <pc:sldMk cId="3281345627" sldId="3699"/>
            <ac:spMk id="20" creationId="{809E886E-0BDE-DBAA-F031-817A48939658}"/>
          </ac:spMkLst>
        </pc:spChg>
        <pc:picChg chg="add del mod">
          <ac:chgData name="Jonathan Gilliam" userId="S::jgilli11@kennesaw.edu::40e178ac-ca07-4606-97ce-92fabf1ca1fb" providerId="AD" clId="Web-{557A556A-0625-27F5-510A-7406375D2BAF}" dt="2026-04-02T17:52:19.137" v="526"/>
          <ac:picMkLst>
            <pc:docMk/>
            <pc:sldMk cId="3281345627" sldId="3699"/>
            <ac:picMk id="2" creationId="{F01D3EE3-4CB2-D79F-C230-3CE0F71A302E}"/>
          </ac:picMkLst>
        </pc:picChg>
        <pc:picChg chg="add mod">
          <ac:chgData name="Jonathan Gilliam" userId="S::jgilli11@kennesaw.edu::40e178ac-ca07-4606-97ce-92fabf1ca1fb" providerId="AD" clId="Web-{557A556A-0625-27F5-510A-7406375D2BAF}" dt="2026-04-02T17:53:23.217" v="530" actId="1076"/>
          <ac:picMkLst>
            <pc:docMk/>
            <pc:sldMk cId="3281345627" sldId="3699"/>
            <ac:picMk id="4" creationId="{8752CB11-6037-E4A3-6516-0A28187FC6FA}"/>
          </ac:picMkLst>
        </pc:picChg>
        <pc:picChg chg="add del mod">
          <ac:chgData name="Jonathan Gilliam" userId="S::jgilli11@kennesaw.edu::40e178ac-ca07-4606-97ce-92fabf1ca1fb" providerId="AD" clId="Web-{557A556A-0625-27F5-510A-7406375D2BAF}" dt="2026-04-02T17:54:58.828" v="537"/>
          <ac:picMkLst>
            <pc:docMk/>
            <pc:sldMk cId="3281345627" sldId="3699"/>
            <ac:picMk id="6" creationId="{6AABBE48-4320-7B00-25AB-AB0879848020}"/>
          </ac:picMkLst>
        </pc:picChg>
        <pc:picChg chg="del">
          <ac:chgData name="Jonathan Gilliam" userId="S::jgilli11@kennesaw.edu::40e178ac-ca07-4606-97ce-92fabf1ca1fb" providerId="AD" clId="Web-{557A556A-0625-27F5-510A-7406375D2BAF}" dt="2026-04-02T17:45:12.443" v="204"/>
          <ac:picMkLst>
            <pc:docMk/>
            <pc:sldMk cId="3281345627" sldId="3699"/>
            <ac:picMk id="8" creationId="{05089B7D-0DAD-0CE0-7CE4-DBCA6DD51FC7}"/>
          </ac:picMkLst>
        </pc:picChg>
      </pc:sldChg>
      <pc:sldChg chg="addSp delSp modSp add ord replId">
        <pc:chgData name="Jonathan Gilliam" userId="S::jgilli11@kennesaw.edu::40e178ac-ca07-4606-97ce-92fabf1ca1fb" providerId="AD" clId="Web-{557A556A-0625-27F5-510A-7406375D2BAF}" dt="2026-04-02T18:06:10.160" v="826"/>
        <pc:sldMkLst>
          <pc:docMk/>
          <pc:sldMk cId="418377466" sldId="3700"/>
        </pc:sldMkLst>
        <pc:spChg chg="mod">
          <ac:chgData name="Jonathan Gilliam" userId="S::jgilli11@kennesaw.edu::40e178ac-ca07-4606-97ce-92fabf1ca1fb" providerId="AD" clId="Web-{557A556A-0625-27F5-510A-7406375D2BAF}" dt="2026-04-02T18:00:07.895" v="669" actId="14100"/>
          <ac:spMkLst>
            <pc:docMk/>
            <pc:sldMk cId="418377466" sldId="3700"/>
            <ac:spMk id="3" creationId="{FDD1D3C9-64E9-12A2-C270-0AE646992A28}"/>
          </ac:spMkLst>
        </pc:spChg>
        <pc:spChg chg="add del mod">
          <ac:chgData name="Jonathan Gilliam" userId="S::jgilli11@kennesaw.edu::40e178ac-ca07-4606-97ce-92fabf1ca1fb" providerId="AD" clId="Web-{557A556A-0625-27F5-510A-7406375D2BAF}" dt="2026-04-02T18:05:30.970" v="824" actId="20577"/>
          <ac:spMkLst>
            <pc:docMk/>
            <pc:sldMk cId="418377466" sldId="3700"/>
            <ac:spMk id="6" creationId="{0CD068C9-84DF-F10A-6A03-CCBBD3521B53}"/>
          </ac:spMkLst>
        </pc:spChg>
        <pc:spChg chg="add del">
          <ac:chgData name="Jonathan Gilliam" userId="S::jgilli11@kennesaw.edu::40e178ac-ca07-4606-97ce-92fabf1ca1fb" providerId="AD" clId="Web-{557A556A-0625-27F5-510A-7406375D2BAF}" dt="2026-04-02T18:00:29.539" v="677"/>
          <ac:spMkLst>
            <pc:docMk/>
            <pc:sldMk cId="418377466" sldId="3700"/>
            <ac:spMk id="8" creationId="{00B482F0-F4DA-034F-E295-EE2EB0FC803F}"/>
          </ac:spMkLst>
        </pc:spChg>
        <pc:spChg chg="mod">
          <ac:chgData name="Jonathan Gilliam" userId="S::jgilli11@kennesaw.edu::40e178ac-ca07-4606-97ce-92fabf1ca1fb" providerId="AD" clId="Web-{557A556A-0625-27F5-510A-7406375D2BAF}" dt="2026-04-02T17:57:59.769" v="565" actId="20577"/>
          <ac:spMkLst>
            <pc:docMk/>
            <pc:sldMk cId="418377466" sldId="3700"/>
            <ac:spMk id="20" creationId="{8CBD1D39-32CB-7663-931F-6A7E91C3F6FE}"/>
          </ac:spMkLst>
        </pc:spChg>
        <pc:picChg chg="del">
          <ac:chgData name="Jonathan Gilliam" userId="S::jgilli11@kennesaw.edu::40e178ac-ca07-4606-97ce-92fabf1ca1fb" providerId="AD" clId="Web-{557A556A-0625-27F5-510A-7406375D2BAF}" dt="2026-04-02T17:58:04.269" v="566"/>
          <ac:picMkLst>
            <pc:docMk/>
            <pc:sldMk cId="418377466" sldId="3700"/>
            <ac:picMk id="4" creationId="{F0968485-7F71-978C-FBD2-F5F8F96A2317}"/>
          </ac:picMkLst>
        </pc:picChg>
      </pc:sldChg>
    </pc:docChg>
  </pc:docChgLst>
  <pc:docChgLst>
    <pc:chgData name="Tara Rose" userId="S::trose@kennesaw.edu::1bc52554-9a0e-4757-8b9b-eec1442aec6d" providerId="AD" clId="Web-{85B3AA86-72A9-0B19-5119-F1D3EECCE8FA}"/>
    <pc:docChg chg="modSld sldOrd">
      <pc:chgData name="Tara Rose" userId="S::trose@kennesaw.edu::1bc52554-9a0e-4757-8b9b-eec1442aec6d" providerId="AD" clId="Web-{85B3AA86-72A9-0B19-5119-F1D3EECCE8FA}" dt="2026-03-30T20:05:42.888" v="712" actId="20577"/>
      <pc:docMkLst>
        <pc:docMk/>
      </pc:docMkLst>
      <pc:sldChg chg="modSp">
        <pc:chgData name="Tara Rose" userId="S::trose@kennesaw.edu::1bc52554-9a0e-4757-8b9b-eec1442aec6d" providerId="AD" clId="Web-{85B3AA86-72A9-0B19-5119-F1D3EECCE8FA}" dt="2026-03-30T20:02:11.610" v="706" actId="20577"/>
        <pc:sldMkLst>
          <pc:docMk/>
          <pc:sldMk cId="2475897002" sldId="3685"/>
        </pc:sldMkLst>
        <pc:spChg chg="mod">
          <ac:chgData name="Tara Rose" userId="S::trose@kennesaw.edu::1bc52554-9a0e-4757-8b9b-eec1442aec6d" providerId="AD" clId="Web-{85B3AA86-72A9-0B19-5119-F1D3EECCE8FA}" dt="2026-03-30T20:02:11.610" v="706" actId="20577"/>
          <ac:spMkLst>
            <pc:docMk/>
            <pc:sldMk cId="2475897002" sldId="3685"/>
            <ac:spMk id="2" creationId="{9F0A7036-E6EA-16B6-DEB3-A01B95315DD2}"/>
          </ac:spMkLst>
        </pc:spChg>
      </pc:sldChg>
      <pc:sldChg chg="addSp modSp">
        <pc:chgData name="Tara Rose" userId="S::trose@kennesaw.edu::1bc52554-9a0e-4757-8b9b-eec1442aec6d" providerId="AD" clId="Web-{85B3AA86-72A9-0B19-5119-F1D3EECCE8FA}" dt="2026-03-30T19:43:37.930" v="235" actId="1076"/>
        <pc:sldMkLst>
          <pc:docMk/>
          <pc:sldMk cId="342454774" sldId="3686"/>
        </pc:sldMkLst>
        <pc:spChg chg="mod">
          <ac:chgData name="Tara Rose" userId="S::trose@kennesaw.edu::1bc52554-9a0e-4757-8b9b-eec1442aec6d" providerId="AD" clId="Web-{85B3AA86-72A9-0B19-5119-F1D3EECCE8FA}" dt="2026-03-30T19:17:41.367" v="180" actId="20577"/>
          <ac:spMkLst>
            <pc:docMk/>
            <pc:sldMk cId="342454774" sldId="3686"/>
            <ac:spMk id="2" creationId="{4ECB4B3F-547E-E3E0-9C62-9E0D32054687}"/>
          </ac:spMkLst>
        </pc:spChg>
        <pc:spChg chg="add mod">
          <ac:chgData name="Tara Rose" userId="S::trose@kennesaw.edu::1bc52554-9a0e-4757-8b9b-eec1442aec6d" providerId="AD" clId="Web-{85B3AA86-72A9-0B19-5119-F1D3EECCE8FA}" dt="2026-03-30T19:43:37.930" v="235" actId="1076"/>
          <ac:spMkLst>
            <pc:docMk/>
            <pc:sldMk cId="342454774" sldId="3686"/>
            <ac:spMk id="6" creationId="{0DB02C21-76E9-FA5A-C5E4-2251A3A16B23}"/>
          </ac:spMkLst>
        </pc:spChg>
        <pc:picChg chg="add mod">
          <ac:chgData name="Tara Rose" userId="S::trose@kennesaw.edu::1bc52554-9a0e-4757-8b9b-eec1442aec6d" providerId="AD" clId="Web-{85B3AA86-72A9-0B19-5119-F1D3EECCE8FA}" dt="2026-03-30T19:12:51.247" v="136" actId="1076"/>
          <ac:picMkLst>
            <pc:docMk/>
            <pc:sldMk cId="342454774" sldId="3686"/>
            <ac:picMk id="3" creationId="{DE5DFFAC-F689-C59A-4048-62A4A6BF4468}"/>
          </ac:picMkLst>
        </pc:picChg>
      </pc:sldChg>
      <pc:sldChg chg="modSp ord">
        <pc:chgData name="Tara Rose" userId="S::trose@kennesaw.edu::1bc52554-9a0e-4757-8b9b-eec1442aec6d" providerId="AD" clId="Web-{85B3AA86-72A9-0B19-5119-F1D3EECCE8FA}" dt="2026-03-30T20:05:42.888" v="712" actId="20577"/>
        <pc:sldMkLst>
          <pc:docMk/>
          <pc:sldMk cId="1748418965" sldId="3687"/>
        </pc:sldMkLst>
        <pc:spChg chg="mod">
          <ac:chgData name="Tara Rose" userId="S::trose@kennesaw.edu::1bc52554-9a0e-4757-8b9b-eec1442aec6d" providerId="AD" clId="Web-{85B3AA86-72A9-0B19-5119-F1D3EECCE8FA}" dt="2026-03-30T20:05:42.888" v="712" actId="20577"/>
          <ac:spMkLst>
            <pc:docMk/>
            <pc:sldMk cId="1748418965" sldId="3687"/>
            <ac:spMk id="2" creationId="{7C9EE15B-719D-D890-1565-12781FF2A1F9}"/>
          </ac:spMkLst>
        </pc:spChg>
      </pc:sldChg>
      <pc:sldChg chg="modSp ord">
        <pc:chgData name="Tara Rose" userId="S::trose@kennesaw.edu::1bc52554-9a0e-4757-8b9b-eec1442aec6d" providerId="AD" clId="Web-{85B3AA86-72A9-0B19-5119-F1D3EECCE8FA}" dt="2026-03-30T19:21:19.046" v="214" actId="20577"/>
        <pc:sldMkLst>
          <pc:docMk/>
          <pc:sldMk cId="3507526897" sldId="3688"/>
        </pc:sldMkLst>
      </pc:sldChg>
    </pc:docChg>
  </pc:docChgLst>
  <pc:docChgLst>
    <pc:chgData name="Tara Rose" userId="S::trose@kennesaw.edu::1bc52554-9a0e-4757-8b9b-eec1442aec6d" providerId="AD" clId="Web-{50274218-3C50-8C4B-4BD8-192E05ABDEB8}"/>
    <pc:docChg chg="modSld">
      <pc:chgData name="Tara Rose" userId="S::trose@kennesaw.edu::1bc52554-9a0e-4757-8b9b-eec1442aec6d" providerId="AD" clId="Web-{50274218-3C50-8C4B-4BD8-192E05ABDEB8}" dt="2026-04-01T15:24:29.097" v="2" actId="20577"/>
      <pc:docMkLst>
        <pc:docMk/>
      </pc:docMkLst>
      <pc:sldChg chg="modSp">
        <pc:chgData name="Tara Rose" userId="S::trose@kennesaw.edu::1bc52554-9a0e-4757-8b9b-eec1442aec6d" providerId="AD" clId="Web-{50274218-3C50-8C4B-4BD8-192E05ABDEB8}" dt="2026-04-01T15:24:29.097" v="2" actId="20577"/>
        <pc:sldMkLst>
          <pc:docMk/>
          <pc:sldMk cId="342454774" sldId="3686"/>
        </pc:sldMkLst>
        <pc:spChg chg="mod">
          <ac:chgData name="Tara Rose" userId="S::trose@kennesaw.edu::1bc52554-9a0e-4757-8b9b-eec1442aec6d" providerId="AD" clId="Web-{50274218-3C50-8C4B-4BD8-192E05ABDEB8}" dt="2026-04-01T15:19:12.980" v="1" actId="20577"/>
          <ac:spMkLst>
            <pc:docMk/>
            <pc:sldMk cId="342454774" sldId="3686"/>
            <ac:spMk id="2" creationId="{4ECB4B3F-547E-E3E0-9C62-9E0D32054687}"/>
          </ac:spMkLst>
        </pc:spChg>
        <pc:spChg chg="mod">
          <ac:chgData name="Tara Rose" userId="S::trose@kennesaw.edu::1bc52554-9a0e-4757-8b9b-eec1442aec6d" providerId="AD" clId="Web-{50274218-3C50-8C4B-4BD8-192E05ABDEB8}" dt="2026-04-01T15:24:29.097" v="2" actId="20577"/>
          <ac:spMkLst>
            <pc:docMk/>
            <pc:sldMk cId="342454774" sldId="3686"/>
            <ac:spMk id="6" creationId="{0DB02C21-76E9-FA5A-C5E4-2251A3A16B23}"/>
          </ac:spMkLst>
        </pc:spChg>
      </pc:sldChg>
    </pc:docChg>
  </pc:docChgLst>
  <pc:docChgLst>
    <pc:chgData name="Sharon McAleer" userId="45232735-1cb9-4c8c-a1f0-88d29301e7d0" providerId="ADAL" clId="{FE1D40CF-D297-4143-842F-EDA32FD8009E}"/>
    <pc:docChg chg="undo custSel addSld delSld modSld sldOrd">
      <pc:chgData name="Sharon McAleer" userId="45232735-1cb9-4c8c-a1f0-88d29301e7d0" providerId="ADAL" clId="{FE1D40CF-D297-4143-842F-EDA32FD8009E}" dt="2026-04-03T13:38:10.628" v="8462" actId="1076"/>
      <pc:docMkLst>
        <pc:docMk/>
      </pc:docMkLst>
      <pc:sldChg chg="modSp mod">
        <pc:chgData name="Sharon McAleer" userId="45232735-1cb9-4c8c-a1f0-88d29301e7d0" providerId="ADAL" clId="{FE1D40CF-D297-4143-842F-EDA32FD8009E}" dt="2026-03-27T13:14:33.220" v="535" actId="6549"/>
        <pc:sldMkLst>
          <pc:docMk/>
          <pc:sldMk cId="1798690683" sldId="264"/>
        </pc:sldMkLst>
        <pc:spChg chg="mod">
          <ac:chgData name="Sharon McAleer" userId="45232735-1cb9-4c8c-a1f0-88d29301e7d0" providerId="ADAL" clId="{FE1D40CF-D297-4143-842F-EDA32FD8009E}" dt="2026-03-27T13:14:20.327" v="534" actId="1076"/>
          <ac:spMkLst>
            <pc:docMk/>
            <pc:sldMk cId="1798690683" sldId="264"/>
            <ac:spMk id="5" creationId="{809AFA8A-BAE4-0AC9-21BE-2E28A5195B56}"/>
          </ac:spMkLst>
        </pc:spChg>
        <pc:spChg chg="mod">
          <ac:chgData name="Sharon McAleer" userId="45232735-1cb9-4c8c-a1f0-88d29301e7d0" providerId="ADAL" clId="{FE1D40CF-D297-4143-842F-EDA32FD8009E}" dt="2026-03-27T13:14:33.220" v="535" actId="6549"/>
          <ac:spMkLst>
            <pc:docMk/>
            <pc:sldMk cId="1798690683" sldId="264"/>
            <ac:spMk id="44" creationId="{2834692F-683F-3F9D-5937-FC8B5C701B1B}"/>
          </ac:spMkLst>
        </pc:spChg>
      </pc:sldChg>
      <pc:sldChg chg="modSp mod">
        <pc:chgData name="Sharon McAleer" userId="45232735-1cb9-4c8c-a1f0-88d29301e7d0" providerId="ADAL" clId="{FE1D40CF-D297-4143-842F-EDA32FD8009E}" dt="2026-04-02T21:43:11.288" v="8056" actId="1076"/>
        <pc:sldMkLst>
          <pc:docMk/>
          <pc:sldMk cId="3887347039" sldId="272"/>
        </pc:sldMkLst>
        <pc:spChg chg="mod">
          <ac:chgData name="Sharon McAleer" userId="45232735-1cb9-4c8c-a1f0-88d29301e7d0" providerId="ADAL" clId="{FE1D40CF-D297-4143-842F-EDA32FD8009E}" dt="2026-04-02T21:43:11.288" v="8056" actId="1076"/>
          <ac:spMkLst>
            <pc:docMk/>
            <pc:sldMk cId="3887347039" sldId="272"/>
            <ac:spMk id="3" creationId="{6D1165E1-775F-9429-8A00-EE3E4A7C2200}"/>
          </ac:spMkLst>
        </pc:spChg>
      </pc:sldChg>
      <pc:sldChg chg="modSp mod">
        <pc:chgData name="Sharon McAleer" userId="45232735-1cb9-4c8c-a1f0-88d29301e7d0" providerId="ADAL" clId="{FE1D40CF-D297-4143-842F-EDA32FD8009E}" dt="2026-04-02T21:32:27.606" v="7927" actId="20577"/>
        <pc:sldMkLst>
          <pc:docMk/>
          <pc:sldMk cId="3669343203" sldId="3647"/>
        </pc:sldMkLst>
        <pc:spChg chg="mod">
          <ac:chgData name="Sharon McAleer" userId="45232735-1cb9-4c8c-a1f0-88d29301e7d0" providerId="ADAL" clId="{FE1D40CF-D297-4143-842F-EDA32FD8009E}" dt="2026-03-31T13:47:12.972" v="607" actId="1035"/>
          <ac:spMkLst>
            <pc:docMk/>
            <pc:sldMk cId="3669343203" sldId="3647"/>
            <ac:spMk id="5" creationId="{9A247591-7A56-BD8C-7096-510BD44E0597}"/>
          </ac:spMkLst>
        </pc:spChg>
        <pc:spChg chg="mod">
          <ac:chgData name="Sharon McAleer" userId="45232735-1cb9-4c8c-a1f0-88d29301e7d0" providerId="ADAL" clId="{FE1D40CF-D297-4143-842F-EDA32FD8009E}" dt="2026-04-02T21:32:27.606" v="7927" actId="20577"/>
          <ac:spMkLst>
            <pc:docMk/>
            <pc:sldMk cId="3669343203" sldId="3647"/>
            <ac:spMk id="7" creationId="{CE70A398-9D1E-679C-ACC5-8D570B252A73}"/>
          </ac:spMkLst>
        </pc:spChg>
      </pc:sldChg>
      <pc:sldChg chg="modSp mod">
        <pc:chgData name="Sharon McAleer" userId="45232735-1cb9-4c8c-a1f0-88d29301e7d0" providerId="ADAL" clId="{FE1D40CF-D297-4143-842F-EDA32FD8009E}" dt="2026-04-01T14:34:55.180" v="2834" actId="20577"/>
        <pc:sldMkLst>
          <pc:docMk/>
          <pc:sldMk cId="2285723588" sldId="3648"/>
        </pc:sldMkLst>
        <pc:spChg chg="mod">
          <ac:chgData name="Sharon McAleer" userId="45232735-1cb9-4c8c-a1f0-88d29301e7d0" providerId="ADAL" clId="{FE1D40CF-D297-4143-842F-EDA32FD8009E}" dt="2026-04-01T14:34:55.180" v="2834" actId="20577"/>
          <ac:spMkLst>
            <pc:docMk/>
            <pc:sldMk cId="2285723588" sldId="3648"/>
            <ac:spMk id="6" creationId="{EE681C0A-E59E-03F0-0C79-640C98DBA95A}"/>
          </ac:spMkLst>
        </pc:spChg>
      </pc:sldChg>
      <pc:sldChg chg="addSp delSp modSp mod">
        <pc:chgData name="Sharon McAleer" userId="45232735-1cb9-4c8c-a1f0-88d29301e7d0" providerId="ADAL" clId="{FE1D40CF-D297-4143-842F-EDA32FD8009E}" dt="2026-04-02T21:43:34.980" v="8057" actId="255"/>
        <pc:sldMkLst>
          <pc:docMk/>
          <pc:sldMk cId="545612935" sldId="3655"/>
        </pc:sldMkLst>
        <pc:spChg chg="mod">
          <ac:chgData name="Sharon McAleer" userId="45232735-1cb9-4c8c-a1f0-88d29301e7d0" providerId="ADAL" clId="{FE1D40CF-D297-4143-842F-EDA32FD8009E}" dt="2026-03-31T14:20:28.195" v="971" actId="255"/>
          <ac:spMkLst>
            <pc:docMk/>
            <pc:sldMk cId="545612935" sldId="3655"/>
            <ac:spMk id="7" creationId="{576F67A3-4350-C191-BA09-FB024F89B9B9}"/>
          </ac:spMkLst>
        </pc:spChg>
        <pc:spChg chg="mod">
          <ac:chgData name="Sharon McAleer" userId="45232735-1cb9-4c8c-a1f0-88d29301e7d0" providerId="ADAL" clId="{FE1D40CF-D297-4143-842F-EDA32FD8009E}" dt="2026-04-02T21:43:34.980" v="8057" actId="255"/>
          <ac:spMkLst>
            <pc:docMk/>
            <pc:sldMk cId="545612935" sldId="3655"/>
            <ac:spMk id="10" creationId="{1A158979-D3E1-2DD2-430A-0F60A94EF02A}"/>
          </ac:spMkLst>
        </pc:spChg>
        <pc:picChg chg="add mod">
          <ac:chgData name="Sharon McAleer" userId="45232735-1cb9-4c8c-a1f0-88d29301e7d0" providerId="ADAL" clId="{FE1D40CF-D297-4143-842F-EDA32FD8009E}" dt="2026-03-31T14:34:31.221" v="1336" actId="1076"/>
          <ac:picMkLst>
            <pc:docMk/>
            <pc:sldMk cId="545612935" sldId="3655"/>
            <ac:picMk id="1026" creationId="{0A2419E2-F822-CCED-A294-699677E867DF}"/>
          </ac:picMkLst>
        </pc:picChg>
      </pc:sldChg>
      <pc:sldChg chg="modSp mod">
        <pc:chgData name="Sharon McAleer" userId="45232735-1cb9-4c8c-a1f0-88d29301e7d0" providerId="ADAL" clId="{FE1D40CF-D297-4143-842F-EDA32FD8009E}" dt="2026-04-02T21:46:25.263" v="8139" actId="2711"/>
        <pc:sldMkLst>
          <pc:docMk/>
          <pc:sldMk cId="605941468" sldId="3660"/>
        </pc:sldMkLst>
        <pc:spChg chg="mod">
          <ac:chgData name="Sharon McAleer" userId="45232735-1cb9-4c8c-a1f0-88d29301e7d0" providerId="ADAL" clId="{FE1D40CF-D297-4143-842F-EDA32FD8009E}" dt="2026-04-02T21:46:25.263" v="8139" actId="2711"/>
          <ac:spMkLst>
            <pc:docMk/>
            <pc:sldMk cId="605941468" sldId="3660"/>
            <ac:spMk id="3" creationId="{68F690C8-7A1B-9536-44E2-5E6D77F3BC56}"/>
          </ac:spMkLst>
        </pc:spChg>
        <pc:spChg chg="mod">
          <ac:chgData name="Sharon McAleer" userId="45232735-1cb9-4c8c-a1f0-88d29301e7d0" providerId="ADAL" clId="{FE1D40CF-D297-4143-842F-EDA32FD8009E}" dt="2026-04-01T14:38:21.019" v="2874" actId="6549"/>
          <ac:spMkLst>
            <pc:docMk/>
            <pc:sldMk cId="605941468" sldId="3660"/>
            <ac:spMk id="20" creationId="{170E5674-9D4C-F2D6-A076-02A4E1090D89}"/>
          </ac:spMkLst>
        </pc:spChg>
        <pc:picChg chg="mod">
          <ac:chgData name="Sharon McAleer" userId="45232735-1cb9-4c8c-a1f0-88d29301e7d0" providerId="ADAL" clId="{FE1D40CF-D297-4143-842F-EDA32FD8009E}" dt="2026-04-02T21:46:15.555" v="8138" actId="1076"/>
          <ac:picMkLst>
            <pc:docMk/>
            <pc:sldMk cId="605941468" sldId="3660"/>
            <ac:picMk id="6" creationId="{BFAF8E22-1407-C4A3-820B-9499914B914D}"/>
          </ac:picMkLst>
        </pc:picChg>
        <pc:picChg chg="mod">
          <ac:chgData name="Sharon McAleer" userId="45232735-1cb9-4c8c-a1f0-88d29301e7d0" providerId="ADAL" clId="{FE1D40CF-D297-4143-842F-EDA32FD8009E}" dt="2026-04-02T21:45:53.918" v="8136" actId="1035"/>
          <ac:picMkLst>
            <pc:docMk/>
            <pc:sldMk cId="605941468" sldId="3660"/>
            <ac:picMk id="9" creationId="{AA63EA78-27EE-AB95-9EB6-70235D1ED3D8}"/>
          </ac:picMkLst>
        </pc:picChg>
        <pc:picChg chg="mod">
          <ac:chgData name="Sharon McAleer" userId="45232735-1cb9-4c8c-a1f0-88d29301e7d0" providerId="ADAL" clId="{FE1D40CF-D297-4143-842F-EDA32FD8009E}" dt="2026-04-02T21:45:53.918" v="8136" actId="1035"/>
          <ac:picMkLst>
            <pc:docMk/>
            <pc:sldMk cId="605941468" sldId="3660"/>
            <ac:picMk id="10" creationId="{839DE6AD-7E30-EACA-E772-BC6F4DA1A79B}"/>
          </ac:picMkLst>
        </pc:picChg>
      </pc:sldChg>
      <pc:sldChg chg="modSp del mod">
        <pc:chgData name="Sharon McAleer" userId="45232735-1cb9-4c8c-a1f0-88d29301e7d0" providerId="ADAL" clId="{FE1D40CF-D297-4143-842F-EDA32FD8009E}" dt="2026-04-02T20:50:34.369" v="7166" actId="47"/>
        <pc:sldMkLst>
          <pc:docMk/>
          <pc:sldMk cId="870628642" sldId="3662"/>
        </pc:sldMkLst>
      </pc:sldChg>
      <pc:sldChg chg="addSp modSp mod ord modCm modNotesTx">
        <pc:chgData name="Sharon McAleer" userId="45232735-1cb9-4c8c-a1f0-88d29301e7d0" providerId="ADAL" clId="{FE1D40CF-D297-4143-842F-EDA32FD8009E}" dt="2026-04-03T13:37:12.950" v="8450" actId="113"/>
        <pc:sldMkLst>
          <pc:docMk/>
          <pc:sldMk cId="2337164321" sldId="3665"/>
        </pc:sldMkLst>
        <pc:spChg chg="mod">
          <ac:chgData name="Sharon McAleer" userId="45232735-1cb9-4c8c-a1f0-88d29301e7d0" providerId="ADAL" clId="{FE1D40CF-D297-4143-842F-EDA32FD8009E}" dt="2026-04-01T21:34:51.500" v="4401" actId="1076"/>
          <ac:spMkLst>
            <pc:docMk/>
            <pc:sldMk cId="2337164321" sldId="3665"/>
            <ac:spMk id="5" creationId="{5F31DA23-8033-0893-712C-0C8A1EED22A7}"/>
          </ac:spMkLst>
        </pc:spChg>
        <pc:spChg chg="mod">
          <ac:chgData name="Sharon McAleer" userId="45232735-1cb9-4c8c-a1f0-88d29301e7d0" providerId="ADAL" clId="{FE1D40CF-D297-4143-842F-EDA32FD8009E}" dt="2026-04-03T13:37:12.950" v="8450" actId="113"/>
          <ac:spMkLst>
            <pc:docMk/>
            <pc:sldMk cId="2337164321" sldId="3665"/>
            <ac:spMk id="6" creationId="{804DE6E8-BF30-62FB-8243-AFC6473F8AD3}"/>
          </ac:spMkLst>
        </pc:spChg>
        <pc:picChg chg="mod">
          <ac:chgData name="Sharon McAleer" userId="45232735-1cb9-4c8c-a1f0-88d29301e7d0" providerId="ADAL" clId="{FE1D40CF-D297-4143-842F-EDA32FD8009E}" dt="2026-04-02T21:44:00.714" v="8094" actId="1036"/>
          <ac:picMkLst>
            <pc:docMk/>
            <pc:sldMk cId="2337164321" sldId="3665"/>
            <ac:picMk id="3" creationId="{B5DC88BD-E2B1-6493-1B28-DF4DBB24628C}"/>
          </ac:picMkLst>
        </pc:picChg>
        <pc:picChg chg="mod">
          <ac:chgData name="Sharon McAleer" userId="45232735-1cb9-4c8c-a1f0-88d29301e7d0" providerId="ADAL" clId="{FE1D40CF-D297-4143-842F-EDA32FD8009E}" dt="2026-04-02T21:44:00.714" v="8094" actId="1036"/>
          <ac:picMkLst>
            <pc:docMk/>
            <pc:sldMk cId="2337164321" sldId="3665"/>
            <ac:picMk id="7" creationId="{6A713A88-73EC-1965-F70A-5E1DF5CAE6C4}"/>
          </ac:picMkLst>
        </pc:picChg>
        <pc:extLst>
          <p:ext xmlns:p="http://schemas.openxmlformats.org/presentationml/2006/main" uri="{D6D511B9-2390-475A-947B-AFAB55BFBCF1}">
            <pc226:cmChg xmlns:pc226="http://schemas.microsoft.com/office/powerpoint/2022/06/main/command" chg="mod">
              <pc226:chgData name="Sharon McAleer" userId="45232735-1cb9-4c8c-a1f0-88d29301e7d0" providerId="ADAL" clId="{FE1D40CF-D297-4143-842F-EDA32FD8009E}" dt="2026-04-02T21:38:40.554" v="7994" actId="6549"/>
              <pc2:cmMkLst xmlns:pc2="http://schemas.microsoft.com/office/powerpoint/2019/9/main/command">
                <pc:docMk/>
                <pc:sldMk cId="2337164321" sldId="3665"/>
                <pc2:cmMk id="{A6D39243-2F3B-4A57-8B80-13130A2A692F}"/>
              </pc2:cmMkLst>
            </pc226:cmChg>
          </p:ext>
        </pc:extLst>
      </pc:sldChg>
      <pc:sldChg chg="modSp mod ord">
        <pc:chgData name="Sharon McAleer" userId="45232735-1cb9-4c8c-a1f0-88d29301e7d0" providerId="ADAL" clId="{FE1D40CF-D297-4143-842F-EDA32FD8009E}" dt="2026-04-02T21:35:27.784" v="7946" actId="113"/>
        <pc:sldMkLst>
          <pc:docMk/>
          <pc:sldMk cId="711290193" sldId="3667"/>
        </pc:sldMkLst>
        <pc:spChg chg="mod">
          <ac:chgData name="Sharon McAleer" userId="45232735-1cb9-4c8c-a1f0-88d29301e7d0" providerId="ADAL" clId="{FE1D40CF-D297-4143-842F-EDA32FD8009E}" dt="2026-04-02T21:35:27.784" v="7946" actId="113"/>
          <ac:spMkLst>
            <pc:docMk/>
            <pc:sldMk cId="711290193" sldId="3667"/>
            <ac:spMk id="6" creationId="{2887D8E8-A563-7C4B-4A54-E38F98200EE5}"/>
          </ac:spMkLst>
        </pc:spChg>
      </pc:sldChg>
      <pc:sldChg chg="modSp del mod modShow">
        <pc:chgData name="Sharon McAleer" userId="45232735-1cb9-4c8c-a1f0-88d29301e7d0" providerId="ADAL" clId="{FE1D40CF-D297-4143-842F-EDA32FD8009E}" dt="2026-04-02T16:47:59.974" v="7127" actId="2696"/>
        <pc:sldMkLst>
          <pc:docMk/>
          <pc:sldMk cId="1666684012" sldId="3669"/>
        </pc:sldMkLst>
      </pc:sldChg>
      <pc:sldChg chg="modSp del mod modShow">
        <pc:chgData name="Sharon McAleer" userId="45232735-1cb9-4c8c-a1f0-88d29301e7d0" providerId="ADAL" clId="{FE1D40CF-D297-4143-842F-EDA32FD8009E}" dt="2026-04-02T16:48:07.330" v="7128" actId="2696"/>
        <pc:sldMkLst>
          <pc:docMk/>
          <pc:sldMk cId="1860725185" sldId="3671"/>
        </pc:sldMkLst>
      </pc:sldChg>
      <pc:sldChg chg="addSp delSp modSp mod">
        <pc:chgData name="Sharon McAleer" userId="45232735-1cb9-4c8c-a1f0-88d29301e7d0" providerId="ADAL" clId="{FE1D40CF-D297-4143-842F-EDA32FD8009E}" dt="2026-04-03T13:20:11.346" v="8317" actId="6549"/>
        <pc:sldMkLst>
          <pc:docMk/>
          <pc:sldMk cId="1842535463" sldId="3672"/>
        </pc:sldMkLst>
        <pc:spChg chg="mod">
          <ac:chgData name="Sharon McAleer" userId="45232735-1cb9-4c8c-a1f0-88d29301e7d0" providerId="ADAL" clId="{FE1D40CF-D297-4143-842F-EDA32FD8009E}" dt="2026-04-03T13:20:11.346" v="8317" actId="6549"/>
          <ac:spMkLst>
            <pc:docMk/>
            <pc:sldMk cId="1842535463" sldId="3672"/>
            <ac:spMk id="2" creationId="{CD6A1A5A-111F-F6E1-0ECF-0E582E78FE23}"/>
          </ac:spMkLst>
        </pc:spChg>
        <pc:spChg chg="add del mod">
          <ac:chgData name="Sharon McAleer" userId="45232735-1cb9-4c8c-a1f0-88d29301e7d0" providerId="ADAL" clId="{FE1D40CF-D297-4143-842F-EDA32FD8009E}" dt="2026-04-02T21:04:33.859" v="7363" actId="478"/>
          <ac:spMkLst>
            <pc:docMk/>
            <pc:sldMk cId="1842535463" sldId="3672"/>
            <ac:spMk id="4" creationId="{E369AC10-3266-5750-7B76-B07BB2569A21}"/>
          </ac:spMkLst>
        </pc:spChg>
        <pc:spChg chg="del mod">
          <ac:chgData name="Sharon McAleer" userId="45232735-1cb9-4c8c-a1f0-88d29301e7d0" providerId="ADAL" clId="{FE1D40CF-D297-4143-842F-EDA32FD8009E}" dt="2026-04-02T21:05:22.822" v="7395"/>
          <ac:spMkLst>
            <pc:docMk/>
            <pc:sldMk cId="1842535463" sldId="3672"/>
            <ac:spMk id="8" creationId="{32C71683-D8E9-D1A7-89DC-46BBF94D740E}"/>
          </ac:spMkLst>
        </pc:spChg>
        <pc:spChg chg="mod">
          <ac:chgData name="Sharon McAleer" userId="45232735-1cb9-4c8c-a1f0-88d29301e7d0" providerId="ADAL" clId="{FE1D40CF-D297-4143-842F-EDA32FD8009E}" dt="2026-03-31T17:23:12.439" v="2466" actId="20577"/>
          <ac:spMkLst>
            <pc:docMk/>
            <pc:sldMk cId="1842535463" sldId="3672"/>
            <ac:spMk id="20" creationId="{1E33F8C0-A558-0F78-F958-E9E2103FA409}"/>
          </ac:spMkLst>
        </pc:spChg>
        <pc:picChg chg="add mod">
          <ac:chgData name="Sharon McAleer" userId="45232735-1cb9-4c8c-a1f0-88d29301e7d0" providerId="ADAL" clId="{FE1D40CF-D297-4143-842F-EDA32FD8009E}" dt="2026-04-02T21:49:55.710" v="8260" actId="1076"/>
          <ac:picMkLst>
            <pc:docMk/>
            <pc:sldMk cId="1842535463" sldId="3672"/>
            <ac:picMk id="7" creationId="{CDA5098D-630A-FE16-58DB-FD4392B89F67}"/>
          </ac:picMkLst>
        </pc:picChg>
        <pc:picChg chg="add del mod">
          <ac:chgData name="Sharon McAleer" userId="45232735-1cb9-4c8c-a1f0-88d29301e7d0" providerId="ADAL" clId="{FE1D40CF-D297-4143-842F-EDA32FD8009E}" dt="2026-04-02T16:40:31.254" v="7052" actId="478"/>
          <ac:picMkLst>
            <pc:docMk/>
            <pc:sldMk cId="1842535463" sldId="3672"/>
            <ac:picMk id="9" creationId="{D7E1CCB4-0939-907F-F5D7-20E700FC6B51}"/>
          </ac:picMkLst>
        </pc:picChg>
      </pc:sldChg>
      <pc:sldChg chg="modSp mod ord">
        <pc:chgData name="Sharon McAleer" userId="45232735-1cb9-4c8c-a1f0-88d29301e7d0" providerId="ADAL" clId="{FE1D40CF-D297-4143-842F-EDA32FD8009E}" dt="2026-04-02T20:59:37.150" v="7287" actId="20577"/>
        <pc:sldMkLst>
          <pc:docMk/>
          <pc:sldMk cId="995896159" sldId="3673"/>
        </pc:sldMkLst>
        <pc:spChg chg="mod">
          <ac:chgData name="Sharon McAleer" userId="45232735-1cb9-4c8c-a1f0-88d29301e7d0" providerId="ADAL" clId="{FE1D40CF-D297-4143-842F-EDA32FD8009E}" dt="2026-04-02T16:43:14.675" v="7105" actId="20577"/>
          <ac:spMkLst>
            <pc:docMk/>
            <pc:sldMk cId="995896159" sldId="3673"/>
            <ac:spMk id="2" creationId="{2E0C1C6A-BC87-DCC6-21A0-B602582ADF3E}"/>
          </ac:spMkLst>
        </pc:spChg>
        <pc:spChg chg="mod">
          <ac:chgData name="Sharon McAleer" userId="45232735-1cb9-4c8c-a1f0-88d29301e7d0" providerId="ADAL" clId="{FE1D40CF-D297-4143-842F-EDA32FD8009E}" dt="2026-04-02T20:59:37.150" v="7287" actId="20577"/>
          <ac:spMkLst>
            <pc:docMk/>
            <pc:sldMk cId="995896159" sldId="3673"/>
            <ac:spMk id="20" creationId="{406AC2E0-78A7-8434-33F3-A828F3C5765D}"/>
          </ac:spMkLst>
        </pc:spChg>
        <pc:picChg chg="mod">
          <ac:chgData name="Sharon McAleer" userId="45232735-1cb9-4c8c-a1f0-88d29301e7d0" providerId="ADAL" clId="{FE1D40CF-D297-4143-842F-EDA32FD8009E}" dt="2026-04-02T16:38:08.149" v="6952" actId="1076"/>
          <ac:picMkLst>
            <pc:docMk/>
            <pc:sldMk cId="995896159" sldId="3673"/>
            <ac:picMk id="7" creationId="{E1546F93-7F38-A83E-B484-4A60D8A8BA84}"/>
          </ac:picMkLst>
        </pc:picChg>
      </pc:sldChg>
      <pc:sldChg chg="addSp delSp modSp mod ord modNotesTx">
        <pc:chgData name="Sharon McAleer" userId="45232735-1cb9-4c8c-a1f0-88d29301e7d0" providerId="ADAL" clId="{FE1D40CF-D297-4143-842F-EDA32FD8009E}" dt="2026-04-02T16:40:13.905" v="7048" actId="14734"/>
        <pc:sldMkLst>
          <pc:docMk/>
          <pc:sldMk cId="554643073" sldId="3674"/>
        </pc:sldMkLst>
        <pc:spChg chg="del mod">
          <ac:chgData name="Sharon McAleer" userId="45232735-1cb9-4c8c-a1f0-88d29301e7d0" providerId="ADAL" clId="{FE1D40CF-D297-4143-842F-EDA32FD8009E}" dt="2026-04-02T16:39:59.245" v="7044"/>
          <ac:spMkLst>
            <pc:docMk/>
            <pc:sldMk cId="554643073" sldId="3674"/>
            <ac:spMk id="10" creationId="{54CDD2B2-7676-0C3D-5C41-6EC4794E7EF5}"/>
          </ac:spMkLst>
        </pc:spChg>
        <pc:spChg chg="mod">
          <ac:chgData name="Sharon McAleer" userId="45232735-1cb9-4c8c-a1f0-88d29301e7d0" providerId="ADAL" clId="{FE1D40CF-D297-4143-842F-EDA32FD8009E}" dt="2026-03-31T17:40:56.438" v="2592" actId="6549"/>
          <ac:spMkLst>
            <pc:docMk/>
            <pc:sldMk cId="554643073" sldId="3674"/>
            <ac:spMk id="20" creationId="{2BBF011D-169F-D624-B3EF-90A33B6B9394}"/>
          </ac:spMkLst>
        </pc:spChg>
        <pc:graphicFrameChg chg="mod modGraphic">
          <ac:chgData name="Sharon McAleer" userId="45232735-1cb9-4c8c-a1f0-88d29301e7d0" providerId="ADAL" clId="{FE1D40CF-D297-4143-842F-EDA32FD8009E}" dt="2026-04-02T16:40:13.905" v="7048" actId="14734"/>
          <ac:graphicFrameMkLst>
            <pc:docMk/>
            <pc:sldMk cId="554643073" sldId="3674"/>
            <ac:graphicFrameMk id="9" creationId="{BAD41F86-E802-725C-3899-014953FF272C}"/>
          </ac:graphicFrameMkLst>
        </pc:graphicFrameChg>
        <pc:picChg chg="add del mod">
          <ac:chgData name="Sharon McAleer" userId="45232735-1cb9-4c8c-a1f0-88d29301e7d0" providerId="ADAL" clId="{FE1D40CF-D297-4143-842F-EDA32FD8009E}" dt="2026-04-02T16:39:59.238" v="7042" actId="478"/>
          <ac:picMkLst>
            <pc:docMk/>
            <pc:sldMk cId="554643073" sldId="3674"/>
            <ac:picMk id="6" creationId="{9DEBA213-3349-BB98-8908-EC35DE61B675}"/>
          </ac:picMkLst>
        </pc:picChg>
      </pc:sldChg>
      <pc:sldChg chg="modSp del mod modShow">
        <pc:chgData name="Sharon McAleer" userId="45232735-1cb9-4c8c-a1f0-88d29301e7d0" providerId="ADAL" clId="{FE1D40CF-D297-4143-842F-EDA32FD8009E}" dt="2026-04-02T20:50:43.769" v="7167" actId="2696"/>
        <pc:sldMkLst>
          <pc:docMk/>
          <pc:sldMk cId="3078379908" sldId="3675"/>
        </pc:sldMkLst>
      </pc:sldChg>
      <pc:sldChg chg="addSp delSp modSp mod">
        <pc:chgData name="Sharon McAleer" userId="45232735-1cb9-4c8c-a1f0-88d29301e7d0" providerId="ADAL" clId="{FE1D40CF-D297-4143-842F-EDA32FD8009E}" dt="2026-04-02T21:52:39.587" v="8280" actId="1037"/>
        <pc:sldMkLst>
          <pc:docMk/>
          <pc:sldMk cId="2862446098" sldId="3676"/>
        </pc:sldMkLst>
        <pc:spChg chg="mod">
          <ac:chgData name="Sharon McAleer" userId="45232735-1cb9-4c8c-a1f0-88d29301e7d0" providerId="ADAL" clId="{FE1D40CF-D297-4143-842F-EDA32FD8009E}" dt="2026-04-02T21:50:21.476" v="8262" actId="6549"/>
          <ac:spMkLst>
            <pc:docMk/>
            <pc:sldMk cId="2862446098" sldId="3676"/>
            <ac:spMk id="2" creationId="{E60FA8BA-4BAB-7751-EBE0-B336F14E61B4}"/>
          </ac:spMkLst>
        </pc:spChg>
        <pc:spChg chg="mod">
          <ac:chgData name="Sharon McAleer" userId="45232735-1cb9-4c8c-a1f0-88d29301e7d0" providerId="ADAL" clId="{FE1D40CF-D297-4143-842F-EDA32FD8009E}" dt="2026-04-02T21:11:58.113" v="7423" actId="1076"/>
          <ac:spMkLst>
            <pc:docMk/>
            <pc:sldMk cId="2862446098" sldId="3676"/>
            <ac:spMk id="20" creationId="{E266F3E3-EE4A-00D0-70C0-BC7DC20E4F6E}"/>
          </ac:spMkLst>
        </pc:spChg>
        <pc:picChg chg="add mod">
          <ac:chgData name="Sharon McAleer" userId="45232735-1cb9-4c8c-a1f0-88d29301e7d0" providerId="ADAL" clId="{FE1D40CF-D297-4143-842F-EDA32FD8009E}" dt="2026-04-02T21:03:32.642" v="7327" actId="692"/>
          <ac:picMkLst>
            <pc:docMk/>
            <pc:sldMk cId="2862446098" sldId="3676"/>
            <ac:picMk id="4" creationId="{BB8B756E-18E0-625E-04B5-FE4A71219F76}"/>
          </ac:picMkLst>
        </pc:picChg>
        <pc:picChg chg="add del mod">
          <ac:chgData name="Sharon McAleer" userId="45232735-1cb9-4c8c-a1f0-88d29301e7d0" providerId="ADAL" clId="{FE1D40CF-D297-4143-842F-EDA32FD8009E}" dt="2026-04-02T21:51:37.294" v="8264" actId="478"/>
          <ac:picMkLst>
            <pc:docMk/>
            <pc:sldMk cId="2862446098" sldId="3676"/>
            <ac:picMk id="7" creationId="{5579B62C-5BA2-5085-25E2-792C90F6975A}"/>
          </ac:picMkLst>
        </pc:picChg>
        <pc:picChg chg="add mod">
          <ac:chgData name="Sharon McAleer" userId="45232735-1cb9-4c8c-a1f0-88d29301e7d0" providerId="ADAL" clId="{FE1D40CF-D297-4143-842F-EDA32FD8009E}" dt="2026-04-02T21:52:39.587" v="8280" actId="1037"/>
          <ac:picMkLst>
            <pc:docMk/>
            <pc:sldMk cId="2862446098" sldId="3676"/>
            <ac:picMk id="9" creationId="{67CE734D-DC48-E684-301A-A3B7F9ECCE90}"/>
          </ac:picMkLst>
        </pc:picChg>
      </pc:sldChg>
      <pc:sldChg chg="modSp del mod modShow">
        <pc:chgData name="Sharon McAleer" userId="45232735-1cb9-4c8c-a1f0-88d29301e7d0" providerId="ADAL" clId="{FE1D40CF-D297-4143-842F-EDA32FD8009E}" dt="2026-04-02T16:48:18.875" v="7129" actId="2696"/>
        <pc:sldMkLst>
          <pc:docMk/>
          <pc:sldMk cId="2524919610" sldId="3677"/>
        </pc:sldMkLst>
      </pc:sldChg>
      <pc:sldChg chg="del mod modShow">
        <pc:chgData name="Sharon McAleer" userId="45232735-1cb9-4c8c-a1f0-88d29301e7d0" providerId="ADAL" clId="{FE1D40CF-D297-4143-842F-EDA32FD8009E}" dt="2026-04-02T16:48:21.301" v="7130" actId="2696"/>
        <pc:sldMkLst>
          <pc:docMk/>
          <pc:sldMk cId="524968747" sldId="3678"/>
        </pc:sldMkLst>
      </pc:sldChg>
      <pc:sldChg chg="modSp mod ord">
        <pc:chgData name="Sharon McAleer" userId="45232735-1cb9-4c8c-a1f0-88d29301e7d0" providerId="ADAL" clId="{FE1D40CF-D297-4143-842F-EDA32FD8009E}" dt="2026-04-02T21:25:57.590" v="7770" actId="113"/>
        <pc:sldMkLst>
          <pc:docMk/>
          <pc:sldMk cId="1620371940" sldId="3681"/>
        </pc:sldMkLst>
        <pc:spChg chg="mod">
          <ac:chgData name="Sharon McAleer" userId="45232735-1cb9-4c8c-a1f0-88d29301e7d0" providerId="ADAL" clId="{FE1D40CF-D297-4143-842F-EDA32FD8009E}" dt="2026-04-02T21:25:57.590" v="7770" actId="113"/>
          <ac:spMkLst>
            <pc:docMk/>
            <pc:sldMk cId="1620371940" sldId="3681"/>
            <ac:spMk id="2" creationId="{208D8B86-0871-F6E9-1D0B-26B451978BEB}"/>
          </ac:spMkLst>
        </pc:spChg>
      </pc:sldChg>
      <pc:sldChg chg="addSp delSp modSp mod">
        <pc:chgData name="Sharon McAleer" userId="45232735-1cb9-4c8c-a1f0-88d29301e7d0" providerId="ADAL" clId="{FE1D40CF-D297-4143-842F-EDA32FD8009E}" dt="2026-04-03T13:18:58.955" v="8316" actId="6549"/>
        <pc:sldMkLst>
          <pc:docMk/>
          <pc:sldMk cId="809404719" sldId="3682"/>
        </pc:sldMkLst>
        <pc:spChg chg="add mod">
          <ac:chgData name="Sharon McAleer" userId="45232735-1cb9-4c8c-a1f0-88d29301e7d0" providerId="ADAL" clId="{FE1D40CF-D297-4143-842F-EDA32FD8009E}" dt="2026-04-03T13:18:58.955" v="8316" actId="6549"/>
          <ac:spMkLst>
            <pc:docMk/>
            <pc:sldMk cId="809404719" sldId="3682"/>
            <ac:spMk id="12" creationId="{696080B9-D693-A034-A09E-8E5E2BFAFEE6}"/>
          </ac:spMkLst>
        </pc:spChg>
        <pc:spChg chg="mod">
          <ac:chgData name="Sharon McAleer" userId="45232735-1cb9-4c8c-a1f0-88d29301e7d0" providerId="ADAL" clId="{FE1D40CF-D297-4143-842F-EDA32FD8009E}" dt="2026-03-31T17:06:40.685" v="2026" actId="20577"/>
          <ac:spMkLst>
            <pc:docMk/>
            <pc:sldMk cId="809404719" sldId="3682"/>
            <ac:spMk id="20" creationId="{6E68DB61-B676-1103-80F2-06D370040E3B}"/>
          </ac:spMkLst>
        </pc:spChg>
      </pc:sldChg>
      <pc:sldChg chg="addSp modSp mod ord modNotesTx">
        <pc:chgData name="Sharon McAleer" userId="45232735-1cb9-4c8c-a1f0-88d29301e7d0" providerId="ADAL" clId="{FE1D40CF-D297-4143-842F-EDA32FD8009E}" dt="2026-04-03T13:38:10.628" v="8462" actId="1076"/>
        <pc:sldMkLst>
          <pc:docMk/>
          <pc:sldMk cId="1562774814" sldId="3683"/>
        </pc:sldMkLst>
        <pc:spChg chg="add mod">
          <ac:chgData name="Sharon McAleer" userId="45232735-1cb9-4c8c-a1f0-88d29301e7d0" providerId="ADAL" clId="{FE1D40CF-D297-4143-842F-EDA32FD8009E}" dt="2026-04-03T13:38:10.628" v="8462" actId="1076"/>
          <ac:spMkLst>
            <pc:docMk/>
            <pc:sldMk cId="1562774814" sldId="3683"/>
            <ac:spMk id="2" creationId="{5D2D4E2B-FB14-6492-CFC4-0406DBDA6AAE}"/>
          </ac:spMkLst>
        </pc:spChg>
        <pc:spChg chg="mod">
          <ac:chgData name="Sharon McAleer" userId="45232735-1cb9-4c8c-a1f0-88d29301e7d0" providerId="ADAL" clId="{FE1D40CF-D297-4143-842F-EDA32FD8009E}" dt="2026-04-03T13:38:02.435" v="8461" actId="20577"/>
          <ac:spMkLst>
            <pc:docMk/>
            <pc:sldMk cId="1562774814" sldId="3683"/>
            <ac:spMk id="3" creationId="{BC5EF675-E89E-E29A-E872-7D98EED82092}"/>
          </ac:spMkLst>
        </pc:spChg>
        <pc:picChg chg="mod">
          <ac:chgData name="Sharon McAleer" userId="45232735-1cb9-4c8c-a1f0-88d29301e7d0" providerId="ADAL" clId="{FE1D40CF-D297-4143-842F-EDA32FD8009E}" dt="2026-04-03T13:37:53.778" v="8454" actId="1076"/>
          <ac:picMkLst>
            <pc:docMk/>
            <pc:sldMk cId="1562774814" sldId="3683"/>
            <ac:picMk id="8" creationId="{8DFA9567-2610-5868-4A69-25541001F90F}"/>
          </ac:picMkLst>
        </pc:picChg>
      </pc:sldChg>
      <pc:sldChg chg="modSp add mod modCm">
        <pc:chgData name="Sharon McAleer" userId="45232735-1cb9-4c8c-a1f0-88d29301e7d0" providerId="ADAL" clId="{FE1D40CF-D297-4143-842F-EDA32FD8009E}" dt="2026-04-02T21:53:26.394" v="8293" actId="1076"/>
        <pc:sldMkLst>
          <pc:docMk/>
          <pc:sldMk cId="2475897002" sldId="3685"/>
        </pc:sldMkLst>
        <pc:spChg chg="mod">
          <ac:chgData name="Sharon McAleer" userId="45232735-1cb9-4c8c-a1f0-88d29301e7d0" providerId="ADAL" clId="{FE1D40CF-D297-4143-842F-EDA32FD8009E}" dt="2026-04-02T21:53:22.290" v="8292" actId="1076"/>
          <ac:spMkLst>
            <pc:docMk/>
            <pc:sldMk cId="2475897002" sldId="3685"/>
            <ac:spMk id="2" creationId="{9F0A7036-E6EA-16B6-DEB3-A01B95315DD2}"/>
          </ac:spMkLst>
        </pc:spChg>
        <pc:spChg chg="mod">
          <ac:chgData name="Sharon McAleer" userId="45232735-1cb9-4c8c-a1f0-88d29301e7d0" providerId="ADAL" clId="{FE1D40CF-D297-4143-842F-EDA32FD8009E}" dt="2026-04-02T21:53:26.394" v="8293" actId="1076"/>
          <ac:spMkLst>
            <pc:docMk/>
            <pc:sldMk cId="2475897002" sldId="3685"/>
            <ac:spMk id="4" creationId="{01439D99-B2BA-BE49-356F-14CCECC071CD}"/>
          </ac:spMkLst>
        </pc:spChg>
        <pc:spChg chg="mod">
          <ac:chgData name="Sharon McAleer" userId="45232735-1cb9-4c8c-a1f0-88d29301e7d0" providerId="ADAL" clId="{FE1D40CF-D297-4143-842F-EDA32FD8009E}" dt="2026-03-27T13:07:38.860" v="94" actId="20577"/>
          <ac:spMkLst>
            <pc:docMk/>
            <pc:sldMk cId="2475897002" sldId="3685"/>
            <ac:spMk id="20" creationId="{269B7DB9-7BF6-EAB6-AD54-EB9CE795080B}"/>
          </ac:spMkLst>
        </pc:spChg>
        <pc:extLst>
          <p:ext xmlns:p="http://schemas.openxmlformats.org/presentationml/2006/main" uri="{D6D511B9-2390-475A-947B-AFAB55BFBCF1}">
            <pc226:cmChg xmlns:pc226="http://schemas.microsoft.com/office/powerpoint/2022/06/main/command" chg="mod">
              <pc226:chgData name="Sharon McAleer" userId="45232735-1cb9-4c8c-a1f0-88d29301e7d0" providerId="ADAL" clId="{FE1D40CF-D297-4143-842F-EDA32FD8009E}" dt="2026-04-01T15:03:21.599" v="3331" actId="20577"/>
              <pc2:cmMkLst xmlns:pc2="http://schemas.microsoft.com/office/powerpoint/2019/9/main/command">
                <pc:docMk/>
                <pc:sldMk cId="2475897002" sldId="3685"/>
                <pc2:cmMk id="{ADABA623-8B5C-4659-A885-7FC629D59E50}"/>
              </pc2:cmMkLst>
            </pc226:cmChg>
          </p:ext>
        </pc:extLst>
      </pc:sldChg>
      <pc:sldChg chg="delSp modSp add mod">
        <pc:chgData name="Sharon McAleer" userId="45232735-1cb9-4c8c-a1f0-88d29301e7d0" providerId="ADAL" clId="{FE1D40CF-D297-4143-842F-EDA32FD8009E}" dt="2026-04-02T21:54:16.231" v="8302" actId="1076"/>
        <pc:sldMkLst>
          <pc:docMk/>
          <pc:sldMk cId="342454774" sldId="3686"/>
        </pc:sldMkLst>
        <pc:spChg chg="mod">
          <ac:chgData name="Sharon McAleer" userId="45232735-1cb9-4c8c-a1f0-88d29301e7d0" providerId="ADAL" clId="{FE1D40CF-D297-4143-842F-EDA32FD8009E}" dt="2026-04-02T21:54:16.231" v="8302" actId="1076"/>
          <ac:spMkLst>
            <pc:docMk/>
            <pc:sldMk cId="342454774" sldId="3686"/>
            <ac:spMk id="2" creationId="{4ECB4B3F-547E-E3E0-9C62-9E0D32054687}"/>
          </ac:spMkLst>
        </pc:spChg>
        <pc:spChg chg="mod">
          <ac:chgData name="Sharon McAleer" userId="45232735-1cb9-4c8c-a1f0-88d29301e7d0" providerId="ADAL" clId="{FE1D40CF-D297-4143-842F-EDA32FD8009E}" dt="2026-04-01T15:16:15.152" v="3814" actId="1076"/>
          <ac:spMkLst>
            <pc:docMk/>
            <pc:sldMk cId="342454774" sldId="3686"/>
            <ac:spMk id="6" creationId="{0DB02C21-76E9-FA5A-C5E4-2251A3A16B23}"/>
          </ac:spMkLst>
        </pc:spChg>
        <pc:spChg chg="mod">
          <ac:chgData name="Sharon McAleer" userId="45232735-1cb9-4c8c-a1f0-88d29301e7d0" providerId="ADAL" clId="{FE1D40CF-D297-4143-842F-EDA32FD8009E}" dt="2026-04-01T15:16:50.962" v="3822" actId="255"/>
          <ac:spMkLst>
            <pc:docMk/>
            <pc:sldMk cId="342454774" sldId="3686"/>
            <ac:spMk id="20" creationId="{9882D5D4-E66B-8045-0F43-3683CD325FCB}"/>
          </ac:spMkLst>
        </pc:spChg>
      </pc:sldChg>
      <pc:sldChg chg="modSp add mod">
        <pc:chgData name="Sharon McAleer" userId="45232735-1cb9-4c8c-a1f0-88d29301e7d0" providerId="ADAL" clId="{FE1D40CF-D297-4143-842F-EDA32FD8009E}" dt="2026-04-02T21:25:02.697" v="7762" actId="1076"/>
        <pc:sldMkLst>
          <pc:docMk/>
          <pc:sldMk cId="1748418965" sldId="3687"/>
        </pc:sldMkLst>
        <pc:spChg chg="mod">
          <ac:chgData name="Sharon McAleer" userId="45232735-1cb9-4c8c-a1f0-88d29301e7d0" providerId="ADAL" clId="{FE1D40CF-D297-4143-842F-EDA32FD8009E}" dt="2026-04-02T21:24:55.517" v="7761" actId="113"/>
          <ac:spMkLst>
            <pc:docMk/>
            <pc:sldMk cId="1748418965" sldId="3687"/>
            <ac:spMk id="2" creationId="{7C9EE15B-719D-D890-1565-12781FF2A1F9}"/>
          </ac:spMkLst>
        </pc:spChg>
        <pc:spChg chg="mod">
          <ac:chgData name="Sharon McAleer" userId="45232735-1cb9-4c8c-a1f0-88d29301e7d0" providerId="ADAL" clId="{FE1D40CF-D297-4143-842F-EDA32FD8009E}" dt="2026-04-02T21:25:02.697" v="7762" actId="1076"/>
          <ac:spMkLst>
            <pc:docMk/>
            <pc:sldMk cId="1748418965" sldId="3687"/>
            <ac:spMk id="4" creationId="{B78124C9-A8D9-8607-DA3B-F21F864ECBC0}"/>
          </ac:spMkLst>
        </pc:spChg>
        <pc:spChg chg="mod">
          <ac:chgData name="Sharon McAleer" userId="45232735-1cb9-4c8c-a1f0-88d29301e7d0" providerId="ADAL" clId="{FE1D40CF-D297-4143-842F-EDA32FD8009E}" dt="2026-03-27T13:11:04.652" v="361"/>
          <ac:spMkLst>
            <pc:docMk/>
            <pc:sldMk cId="1748418965" sldId="3687"/>
            <ac:spMk id="20" creationId="{F5094306-6B85-2C8C-9FC4-58F7127E3AA5}"/>
          </ac:spMkLst>
        </pc:spChg>
      </pc:sldChg>
      <pc:sldChg chg="modSp add mod">
        <pc:chgData name="Sharon McAleer" userId="45232735-1cb9-4c8c-a1f0-88d29301e7d0" providerId="ADAL" clId="{FE1D40CF-D297-4143-842F-EDA32FD8009E}" dt="2026-04-02T21:53:11.924" v="8291" actId="1035"/>
        <pc:sldMkLst>
          <pc:docMk/>
          <pc:sldMk cId="3507526897" sldId="3688"/>
        </pc:sldMkLst>
        <pc:spChg chg="mod">
          <ac:chgData name="Sharon McAleer" userId="45232735-1cb9-4c8c-a1f0-88d29301e7d0" providerId="ADAL" clId="{FE1D40CF-D297-4143-842F-EDA32FD8009E}" dt="2026-04-02T21:18:22.125" v="7518" actId="1076"/>
          <ac:spMkLst>
            <pc:docMk/>
            <pc:sldMk cId="3507526897" sldId="3688"/>
            <ac:spMk id="7" creationId="{DAABFD3B-F0D7-7FD8-6193-A591A5001150}"/>
          </ac:spMkLst>
        </pc:spChg>
        <pc:spChg chg="mod">
          <ac:chgData name="Sharon McAleer" userId="45232735-1cb9-4c8c-a1f0-88d29301e7d0" providerId="ADAL" clId="{FE1D40CF-D297-4143-842F-EDA32FD8009E}" dt="2026-04-01T15:04:31.072" v="3370" actId="20577"/>
          <ac:spMkLst>
            <pc:docMk/>
            <pc:sldMk cId="3507526897" sldId="3688"/>
            <ac:spMk id="20" creationId="{14BB70BD-B54B-CC5D-A79E-3088B682BC39}"/>
          </ac:spMkLst>
        </pc:spChg>
        <pc:graphicFrameChg chg="mod modGraphic">
          <ac:chgData name="Sharon McAleer" userId="45232735-1cb9-4c8c-a1f0-88d29301e7d0" providerId="ADAL" clId="{FE1D40CF-D297-4143-842F-EDA32FD8009E}" dt="2026-04-02T21:53:04.543" v="8281" actId="14734"/>
          <ac:graphicFrameMkLst>
            <pc:docMk/>
            <pc:sldMk cId="3507526897" sldId="3688"/>
            <ac:graphicFrameMk id="3" creationId="{CA206B07-09DF-80C3-F3B5-23346042704B}"/>
          </ac:graphicFrameMkLst>
        </pc:graphicFrameChg>
        <pc:picChg chg="mod">
          <ac:chgData name="Sharon McAleer" userId="45232735-1cb9-4c8c-a1f0-88d29301e7d0" providerId="ADAL" clId="{FE1D40CF-D297-4143-842F-EDA32FD8009E}" dt="2026-04-02T21:53:11.924" v="8291" actId="1035"/>
          <ac:picMkLst>
            <pc:docMk/>
            <pc:sldMk cId="3507526897" sldId="3688"/>
            <ac:picMk id="6" creationId="{6FE0776F-CAD6-D3DE-1237-068538EC69C0}"/>
          </ac:picMkLst>
        </pc:picChg>
      </pc:sldChg>
      <pc:sldChg chg="modSp add mod">
        <pc:chgData name="Sharon McAleer" userId="45232735-1cb9-4c8c-a1f0-88d29301e7d0" providerId="ADAL" clId="{FE1D40CF-D297-4143-842F-EDA32FD8009E}" dt="2026-04-01T14:59:19.621" v="3222" actId="6549"/>
        <pc:sldMkLst>
          <pc:docMk/>
          <pc:sldMk cId="3331809349" sldId="3690"/>
        </pc:sldMkLst>
        <pc:spChg chg="mod">
          <ac:chgData name="Sharon McAleer" userId="45232735-1cb9-4c8c-a1f0-88d29301e7d0" providerId="ADAL" clId="{FE1D40CF-D297-4143-842F-EDA32FD8009E}" dt="2026-03-27T13:08:16.455" v="118"/>
          <ac:spMkLst>
            <pc:docMk/>
            <pc:sldMk cId="3331809349" sldId="3690"/>
            <ac:spMk id="5" creationId="{EB2B56B2-46F3-E2BD-DA18-3B38291362F8}"/>
          </ac:spMkLst>
        </pc:spChg>
        <pc:spChg chg="mod">
          <ac:chgData name="Sharon McAleer" userId="45232735-1cb9-4c8c-a1f0-88d29301e7d0" providerId="ADAL" clId="{FE1D40CF-D297-4143-842F-EDA32FD8009E}" dt="2026-04-01T14:59:19.621" v="3222" actId="6549"/>
          <ac:spMkLst>
            <pc:docMk/>
            <pc:sldMk cId="3331809349" sldId="3690"/>
            <ac:spMk id="7" creationId="{0634FB7F-4D64-B15F-3B70-3C92651D6492}"/>
          </ac:spMkLst>
        </pc:spChg>
      </pc:sldChg>
      <pc:sldChg chg="delSp modSp add mod modNotesTx">
        <pc:chgData name="Sharon McAleer" userId="45232735-1cb9-4c8c-a1f0-88d29301e7d0" providerId="ADAL" clId="{FE1D40CF-D297-4143-842F-EDA32FD8009E}" dt="2026-04-03T12:54:52.249" v="8303" actId="2711"/>
        <pc:sldMkLst>
          <pc:docMk/>
          <pc:sldMk cId="414256378" sldId="3694"/>
        </pc:sldMkLst>
        <pc:spChg chg="mod">
          <ac:chgData name="Sharon McAleer" userId="45232735-1cb9-4c8c-a1f0-88d29301e7d0" providerId="ADAL" clId="{FE1D40CF-D297-4143-842F-EDA32FD8009E}" dt="2026-04-02T21:48:56.495" v="8254" actId="1036"/>
          <ac:spMkLst>
            <pc:docMk/>
            <pc:sldMk cId="414256378" sldId="3694"/>
            <ac:spMk id="2" creationId="{8A0A43D7-B44B-7A28-2DE4-017BE0BBE398}"/>
          </ac:spMkLst>
        </pc:spChg>
        <pc:spChg chg="mod">
          <ac:chgData name="Sharon McAleer" userId="45232735-1cb9-4c8c-a1f0-88d29301e7d0" providerId="ADAL" clId="{FE1D40CF-D297-4143-842F-EDA32FD8009E}" dt="2026-04-03T12:54:52.249" v="8303" actId="2711"/>
          <ac:spMkLst>
            <pc:docMk/>
            <pc:sldMk cId="414256378" sldId="3694"/>
            <ac:spMk id="6" creationId="{0BE51589-D0D1-D627-3DDC-3B505D51ADE8}"/>
          </ac:spMkLst>
        </pc:spChg>
        <pc:spChg chg="mod">
          <ac:chgData name="Sharon McAleer" userId="45232735-1cb9-4c8c-a1f0-88d29301e7d0" providerId="ADAL" clId="{FE1D40CF-D297-4143-842F-EDA32FD8009E}" dt="2026-04-03T12:54:52.249" v="8303" actId="2711"/>
          <ac:spMkLst>
            <pc:docMk/>
            <pc:sldMk cId="414256378" sldId="3694"/>
            <ac:spMk id="8" creationId="{D1F5DB12-DE4A-0277-EB47-EEBCEFCF952C}"/>
          </ac:spMkLst>
        </pc:spChg>
        <pc:spChg chg="mod">
          <ac:chgData name="Sharon McAleer" userId="45232735-1cb9-4c8c-a1f0-88d29301e7d0" providerId="ADAL" clId="{FE1D40CF-D297-4143-842F-EDA32FD8009E}" dt="2026-04-03T12:54:52.249" v="8303" actId="2711"/>
          <ac:spMkLst>
            <pc:docMk/>
            <pc:sldMk cId="414256378" sldId="3694"/>
            <ac:spMk id="9" creationId="{2D71095F-F091-8D79-A0DF-C14F1A4C97BF}"/>
          </ac:spMkLst>
        </pc:spChg>
        <pc:spChg chg="mod">
          <ac:chgData name="Sharon McAleer" userId="45232735-1cb9-4c8c-a1f0-88d29301e7d0" providerId="ADAL" clId="{FE1D40CF-D297-4143-842F-EDA32FD8009E}" dt="2026-04-03T12:54:52.249" v="8303" actId="2711"/>
          <ac:spMkLst>
            <pc:docMk/>
            <pc:sldMk cId="414256378" sldId="3694"/>
            <ac:spMk id="10" creationId="{EB4408DE-75DD-C136-D05E-4B5C89537533}"/>
          </ac:spMkLst>
        </pc:spChg>
        <pc:spChg chg="mod">
          <ac:chgData name="Sharon McAleer" userId="45232735-1cb9-4c8c-a1f0-88d29301e7d0" providerId="ADAL" clId="{FE1D40CF-D297-4143-842F-EDA32FD8009E}" dt="2026-04-03T12:54:52.249" v="8303" actId="2711"/>
          <ac:spMkLst>
            <pc:docMk/>
            <pc:sldMk cId="414256378" sldId="3694"/>
            <ac:spMk id="11" creationId="{8001A5D4-F1A1-CD58-274D-A73DF4CEAD85}"/>
          </ac:spMkLst>
        </pc:spChg>
        <pc:spChg chg="mod">
          <ac:chgData name="Sharon McAleer" userId="45232735-1cb9-4c8c-a1f0-88d29301e7d0" providerId="ADAL" clId="{FE1D40CF-D297-4143-842F-EDA32FD8009E}" dt="2026-04-03T12:54:52.249" v="8303" actId="2711"/>
          <ac:spMkLst>
            <pc:docMk/>
            <pc:sldMk cId="414256378" sldId="3694"/>
            <ac:spMk id="12" creationId="{9620A41C-DB30-0547-48A9-FF4B19899429}"/>
          </ac:spMkLst>
        </pc:spChg>
        <pc:spChg chg="mod">
          <ac:chgData name="Sharon McAleer" userId="45232735-1cb9-4c8c-a1f0-88d29301e7d0" providerId="ADAL" clId="{FE1D40CF-D297-4143-842F-EDA32FD8009E}" dt="2026-04-03T12:54:52.249" v="8303" actId="2711"/>
          <ac:spMkLst>
            <pc:docMk/>
            <pc:sldMk cId="414256378" sldId="3694"/>
            <ac:spMk id="13" creationId="{01CA3D93-FE54-4FE2-9FA3-27F7FC9A598D}"/>
          </ac:spMkLst>
        </pc:spChg>
        <pc:spChg chg="mod">
          <ac:chgData name="Sharon McAleer" userId="45232735-1cb9-4c8c-a1f0-88d29301e7d0" providerId="ADAL" clId="{FE1D40CF-D297-4143-842F-EDA32FD8009E}" dt="2026-04-03T12:54:52.249" v="8303" actId="2711"/>
          <ac:spMkLst>
            <pc:docMk/>
            <pc:sldMk cId="414256378" sldId="3694"/>
            <ac:spMk id="14" creationId="{CBE3F37C-F0F2-60DC-C901-D72BD362CE3D}"/>
          </ac:spMkLst>
        </pc:spChg>
        <pc:spChg chg="mod">
          <ac:chgData name="Sharon McAleer" userId="45232735-1cb9-4c8c-a1f0-88d29301e7d0" providerId="ADAL" clId="{FE1D40CF-D297-4143-842F-EDA32FD8009E}" dt="2026-04-03T12:54:52.249" v="8303" actId="2711"/>
          <ac:spMkLst>
            <pc:docMk/>
            <pc:sldMk cId="414256378" sldId="3694"/>
            <ac:spMk id="15" creationId="{2501B96C-0817-12D0-62B6-955FD710D785}"/>
          </ac:spMkLst>
        </pc:spChg>
        <pc:spChg chg="mod">
          <ac:chgData name="Sharon McAleer" userId="45232735-1cb9-4c8c-a1f0-88d29301e7d0" providerId="ADAL" clId="{FE1D40CF-D297-4143-842F-EDA32FD8009E}" dt="2026-04-03T12:54:52.249" v="8303" actId="2711"/>
          <ac:spMkLst>
            <pc:docMk/>
            <pc:sldMk cId="414256378" sldId="3694"/>
            <ac:spMk id="16" creationId="{7F7967DE-6C0E-393B-5944-A7AFECD90035}"/>
          </ac:spMkLst>
        </pc:spChg>
        <pc:spChg chg="mod">
          <ac:chgData name="Sharon McAleer" userId="45232735-1cb9-4c8c-a1f0-88d29301e7d0" providerId="ADAL" clId="{FE1D40CF-D297-4143-842F-EDA32FD8009E}" dt="2026-04-02T21:48:56.495" v="8254" actId="1036"/>
          <ac:spMkLst>
            <pc:docMk/>
            <pc:sldMk cId="414256378" sldId="3694"/>
            <ac:spMk id="17" creationId="{7247B97A-16B8-9169-F4F2-498326390EAE}"/>
          </ac:spMkLst>
        </pc:spChg>
        <pc:spChg chg="mod">
          <ac:chgData name="Sharon McAleer" userId="45232735-1cb9-4c8c-a1f0-88d29301e7d0" providerId="ADAL" clId="{FE1D40CF-D297-4143-842F-EDA32FD8009E}" dt="2026-03-31T15:54:49.987" v="1966" actId="5793"/>
          <ac:spMkLst>
            <pc:docMk/>
            <pc:sldMk cId="414256378" sldId="3694"/>
            <ac:spMk id="20" creationId="{1023180B-4860-C1FD-DD6D-64918D38E09B}"/>
          </ac:spMkLst>
        </pc:spChg>
      </pc:sldChg>
      <pc:sldChg chg="addSp modSp mod">
        <pc:chgData name="Sharon McAleer" userId="45232735-1cb9-4c8c-a1f0-88d29301e7d0" providerId="ADAL" clId="{FE1D40CF-D297-4143-842F-EDA32FD8009E}" dt="2026-04-02T21:48:30.119" v="8226" actId="1036"/>
        <pc:sldMkLst>
          <pc:docMk/>
          <pc:sldMk cId="2617469035" sldId="3695"/>
        </pc:sldMkLst>
        <pc:spChg chg="add mod">
          <ac:chgData name="Sharon McAleer" userId="45232735-1cb9-4c8c-a1f0-88d29301e7d0" providerId="ADAL" clId="{FE1D40CF-D297-4143-842F-EDA32FD8009E}" dt="2026-04-02T21:47:56.154" v="8193" actId="1035"/>
          <ac:spMkLst>
            <pc:docMk/>
            <pc:sldMk cId="2617469035" sldId="3695"/>
            <ac:spMk id="4" creationId="{8BBD9064-8E43-8091-E7E8-8DE20C2FF785}"/>
          </ac:spMkLst>
        </pc:spChg>
        <pc:spChg chg="add mod">
          <ac:chgData name="Sharon McAleer" userId="45232735-1cb9-4c8c-a1f0-88d29301e7d0" providerId="ADAL" clId="{FE1D40CF-D297-4143-842F-EDA32FD8009E}" dt="2026-04-02T21:48:30.119" v="8226" actId="1036"/>
          <ac:spMkLst>
            <pc:docMk/>
            <pc:sldMk cId="2617469035" sldId="3695"/>
            <ac:spMk id="6" creationId="{B9723BE7-D46C-D954-B117-E1592893AD0F}"/>
          </ac:spMkLst>
        </pc:spChg>
        <pc:picChg chg="mod">
          <ac:chgData name="Sharon McAleer" userId="45232735-1cb9-4c8c-a1f0-88d29301e7d0" providerId="ADAL" clId="{FE1D40CF-D297-4143-842F-EDA32FD8009E}" dt="2026-04-02T21:48:23.198" v="8213" actId="1036"/>
          <ac:picMkLst>
            <pc:docMk/>
            <pc:sldMk cId="2617469035" sldId="3695"/>
            <ac:picMk id="2" creationId="{7419E79F-44B3-E84C-B368-F04476755467}"/>
          </ac:picMkLst>
        </pc:picChg>
        <pc:picChg chg="mod">
          <ac:chgData name="Sharon McAleer" userId="45232735-1cb9-4c8c-a1f0-88d29301e7d0" providerId="ADAL" clId="{FE1D40CF-D297-4143-842F-EDA32FD8009E}" dt="2026-04-02T21:48:23.198" v="8213" actId="1036"/>
          <ac:picMkLst>
            <pc:docMk/>
            <pc:sldMk cId="2617469035" sldId="3695"/>
            <ac:picMk id="3" creationId="{8A1167DC-931C-9ACE-1355-C9114B8B5FB6}"/>
          </ac:picMkLst>
        </pc:picChg>
      </pc:sldChg>
      <pc:sldChg chg="new del">
        <pc:chgData name="Sharon McAleer" userId="45232735-1cb9-4c8c-a1f0-88d29301e7d0" providerId="ADAL" clId="{FE1D40CF-D297-4143-842F-EDA32FD8009E}" dt="2026-04-02T16:37:27.376" v="6942" actId="2696"/>
        <pc:sldMkLst>
          <pc:docMk/>
          <pc:sldMk cId="2055126035" sldId="3696"/>
        </pc:sldMkLst>
      </pc:sldChg>
      <pc:sldChg chg="new del">
        <pc:chgData name="Sharon McAleer" userId="45232735-1cb9-4c8c-a1f0-88d29301e7d0" providerId="ADAL" clId="{FE1D40CF-D297-4143-842F-EDA32FD8009E}" dt="2026-04-02T16:34:45.748" v="6939" actId="680"/>
        <pc:sldMkLst>
          <pc:docMk/>
          <pc:sldMk cId="2975697106" sldId="3696"/>
        </pc:sldMkLst>
      </pc:sldChg>
      <pc:sldChg chg="addSp delSp modSp add mod">
        <pc:chgData name="Sharon McAleer" userId="45232735-1cb9-4c8c-a1f0-88d29301e7d0" providerId="ADAL" clId="{FE1D40CF-D297-4143-842F-EDA32FD8009E}" dt="2026-04-02T20:59:44.109" v="7289" actId="20577"/>
        <pc:sldMkLst>
          <pc:docMk/>
          <pc:sldMk cId="720536211" sldId="3697"/>
        </pc:sldMkLst>
        <pc:spChg chg="mod">
          <ac:chgData name="Sharon McAleer" userId="45232735-1cb9-4c8c-a1f0-88d29301e7d0" providerId="ADAL" clId="{FE1D40CF-D297-4143-842F-EDA32FD8009E}" dt="2026-04-02T16:42:17.243" v="7101" actId="6549"/>
          <ac:spMkLst>
            <pc:docMk/>
            <pc:sldMk cId="720536211" sldId="3697"/>
            <ac:spMk id="2" creationId="{DDFE9E57-4EA7-5F29-0D22-0B27BCFB3988}"/>
          </ac:spMkLst>
        </pc:spChg>
        <pc:spChg chg="mod">
          <ac:chgData name="Sharon McAleer" userId="45232735-1cb9-4c8c-a1f0-88d29301e7d0" providerId="ADAL" clId="{FE1D40CF-D297-4143-842F-EDA32FD8009E}" dt="2026-04-02T20:59:44.109" v="7289" actId="20577"/>
          <ac:spMkLst>
            <pc:docMk/>
            <pc:sldMk cId="720536211" sldId="3697"/>
            <ac:spMk id="20" creationId="{E73DF7B9-118B-5759-FF1E-86AF9845954D}"/>
          </ac:spMkLst>
        </pc:spChg>
        <pc:picChg chg="add mod">
          <ac:chgData name="Sharon McAleer" userId="45232735-1cb9-4c8c-a1f0-88d29301e7d0" providerId="ADAL" clId="{FE1D40CF-D297-4143-842F-EDA32FD8009E}" dt="2026-04-02T16:42:32.486" v="7103" actId="1076"/>
          <ac:picMkLst>
            <pc:docMk/>
            <pc:sldMk cId="720536211" sldId="3697"/>
            <ac:picMk id="3" creationId="{28C2653A-9B9C-7D05-227B-E1DA90D6A1FF}"/>
          </ac:picMkLst>
        </pc:picChg>
        <pc:picChg chg="del">
          <ac:chgData name="Sharon McAleer" userId="45232735-1cb9-4c8c-a1f0-88d29301e7d0" providerId="ADAL" clId="{FE1D40CF-D297-4143-842F-EDA32FD8009E}" dt="2026-04-02T16:42:04.314" v="7097" actId="478"/>
          <ac:picMkLst>
            <pc:docMk/>
            <pc:sldMk cId="720536211" sldId="3697"/>
            <ac:picMk id="7" creationId="{3AC6DF3D-5787-277D-0236-02A463ED5454}"/>
          </ac:picMkLst>
        </pc:picChg>
      </pc:sldChg>
      <pc:sldChg chg="delSp modSp add mod ord">
        <pc:chgData name="Sharon McAleer" userId="45232735-1cb9-4c8c-a1f0-88d29301e7d0" providerId="ADAL" clId="{FE1D40CF-D297-4143-842F-EDA32FD8009E}" dt="2026-04-02T20:59:10.750" v="7285"/>
        <pc:sldMkLst>
          <pc:docMk/>
          <pc:sldMk cId="325931849" sldId="3698"/>
        </pc:sldMkLst>
        <pc:spChg chg="del">
          <ac:chgData name="Sharon McAleer" userId="45232735-1cb9-4c8c-a1f0-88d29301e7d0" providerId="ADAL" clId="{FE1D40CF-D297-4143-842F-EDA32FD8009E}" dt="2026-04-02T16:40:39.276" v="7053" actId="478"/>
          <ac:spMkLst>
            <pc:docMk/>
            <pc:sldMk cId="325931849" sldId="3698"/>
            <ac:spMk id="2" creationId="{310063E7-75CA-A894-91A7-9D43045810D6}"/>
          </ac:spMkLst>
        </pc:spChg>
        <pc:spChg chg="del">
          <ac:chgData name="Sharon McAleer" userId="45232735-1cb9-4c8c-a1f0-88d29301e7d0" providerId="ADAL" clId="{FE1D40CF-D297-4143-842F-EDA32FD8009E}" dt="2026-04-02T16:40:42.587" v="7054" actId="478"/>
          <ac:spMkLst>
            <pc:docMk/>
            <pc:sldMk cId="325931849" sldId="3698"/>
            <ac:spMk id="8" creationId="{31E84CFE-3DD5-373C-15AB-85616A176B9F}"/>
          </ac:spMkLst>
        </pc:spChg>
        <pc:spChg chg="mod">
          <ac:chgData name="Sharon McAleer" userId="45232735-1cb9-4c8c-a1f0-88d29301e7d0" providerId="ADAL" clId="{FE1D40CF-D297-4143-842F-EDA32FD8009E}" dt="2026-04-02T16:40:45.699" v="7060" actId="20577"/>
          <ac:spMkLst>
            <pc:docMk/>
            <pc:sldMk cId="325931849" sldId="3698"/>
            <ac:spMk id="20" creationId="{08B9B3D8-7DC5-C243-5847-3A3F35D4DC6D}"/>
          </ac:spMkLst>
        </pc:spChg>
        <pc:picChg chg="mod">
          <ac:chgData name="Sharon McAleer" userId="45232735-1cb9-4c8c-a1f0-88d29301e7d0" providerId="ADAL" clId="{FE1D40CF-D297-4143-842F-EDA32FD8009E}" dt="2026-04-02T16:40:55.808" v="7065" actId="1076"/>
          <ac:picMkLst>
            <pc:docMk/>
            <pc:sldMk cId="325931849" sldId="3698"/>
            <ac:picMk id="9" creationId="{14799B71-5D63-9834-4B6B-5D9C3939C779}"/>
          </ac:picMkLst>
        </pc:picChg>
      </pc:sldChg>
      <pc:sldChg chg="modSp mod ord">
        <pc:chgData name="Sharon McAleer" userId="45232735-1cb9-4c8c-a1f0-88d29301e7d0" providerId="ADAL" clId="{FE1D40CF-D297-4143-842F-EDA32FD8009E}" dt="2026-04-02T21:33:17.491" v="7935" actId="20577"/>
        <pc:sldMkLst>
          <pc:docMk/>
          <pc:sldMk cId="3281345627" sldId="3699"/>
        </pc:sldMkLst>
        <pc:spChg chg="mod">
          <ac:chgData name="Sharon McAleer" userId="45232735-1cb9-4c8c-a1f0-88d29301e7d0" providerId="ADAL" clId="{FE1D40CF-D297-4143-842F-EDA32FD8009E}" dt="2026-04-02T21:33:17.491" v="7935" actId="20577"/>
          <ac:spMkLst>
            <pc:docMk/>
            <pc:sldMk cId="3281345627" sldId="3699"/>
            <ac:spMk id="3" creationId="{3115B6F1-5317-4CA2-D42B-4CAD138E518C}"/>
          </ac:spMkLst>
        </pc:spChg>
      </pc:sldChg>
      <pc:sldChg chg="modSp mod ord">
        <pc:chgData name="Sharon McAleer" userId="45232735-1cb9-4c8c-a1f0-88d29301e7d0" providerId="ADAL" clId="{FE1D40CF-D297-4143-842F-EDA32FD8009E}" dt="2026-04-02T21:44:48.389" v="8097" actId="255"/>
        <pc:sldMkLst>
          <pc:docMk/>
          <pc:sldMk cId="418377466" sldId="3700"/>
        </pc:sldMkLst>
        <pc:spChg chg="mod">
          <ac:chgData name="Sharon McAleer" userId="45232735-1cb9-4c8c-a1f0-88d29301e7d0" providerId="ADAL" clId="{FE1D40CF-D297-4143-842F-EDA32FD8009E}" dt="2026-04-02T20:55:36.719" v="7225" actId="113"/>
          <ac:spMkLst>
            <pc:docMk/>
            <pc:sldMk cId="418377466" sldId="3700"/>
            <ac:spMk id="3" creationId="{FDD1D3C9-64E9-12A2-C270-0AE646992A28}"/>
          </ac:spMkLst>
        </pc:spChg>
        <pc:spChg chg="mod">
          <ac:chgData name="Sharon McAleer" userId="45232735-1cb9-4c8c-a1f0-88d29301e7d0" providerId="ADAL" clId="{FE1D40CF-D297-4143-842F-EDA32FD8009E}" dt="2026-04-02T21:44:48.389" v="8097" actId="255"/>
          <ac:spMkLst>
            <pc:docMk/>
            <pc:sldMk cId="418377466" sldId="3700"/>
            <ac:spMk id="6" creationId="{0CD068C9-84DF-F10A-6A03-CCBBD3521B53}"/>
          </ac:spMkLst>
        </pc:spChg>
      </pc:sldChg>
      <pc:sldChg chg="modSp mod ord">
        <pc:chgData name="Sharon McAleer" userId="45232735-1cb9-4c8c-a1f0-88d29301e7d0" providerId="ADAL" clId="{FE1D40CF-D297-4143-842F-EDA32FD8009E}" dt="2026-04-02T21:45:25.107" v="8098" actId="255"/>
        <pc:sldMkLst>
          <pc:docMk/>
          <pc:sldMk cId="3309948205" sldId="3701"/>
        </pc:sldMkLst>
        <pc:spChg chg="mod">
          <ac:chgData name="Sharon McAleer" userId="45232735-1cb9-4c8c-a1f0-88d29301e7d0" providerId="ADAL" clId="{FE1D40CF-D297-4143-842F-EDA32FD8009E}" dt="2026-04-02T21:45:25.107" v="8098" actId="255"/>
          <ac:spMkLst>
            <pc:docMk/>
            <pc:sldMk cId="3309948205" sldId="3701"/>
            <ac:spMk id="3" creationId="{29B78625-382D-3055-B475-9FE51234F1B8}"/>
          </ac:spMkLst>
        </pc:spChg>
      </pc:sldChg>
    </pc:docChg>
  </pc:docChgLst>
  <pc:docChgLst>
    <pc:chgData name="Josie Carter" userId="S::jcart104@kennesaw.edu::4ffaf03d-6199-4011-930d-ab19bfb68832" providerId="AD" clId="Web-{5EA2019D-07C2-CAA4-5616-7A4486F75DE5}"/>
    <pc:docChg chg="modSld">
      <pc:chgData name="Josie Carter" userId="S::jcart104@kennesaw.edu::4ffaf03d-6199-4011-930d-ab19bfb68832" providerId="AD" clId="Web-{5EA2019D-07C2-CAA4-5616-7A4486F75DE5}" dt="2026-04-01T20:26:07.825" v="274"/>
      <pc:docMkLst>
        <pc:docMk/>
      </pc:docMkLst>
      <pc:sldChg chg="modSp modNotes">
        <pc:chgData name="Josie Carter" userId="S::jcart104@kennesaw.edu::4ffaf03d-6199-4011-930d-ab19bfb68832" providerId="AD" clId="Web-{5EA2019D-07C2-CAA4-5616-7A4486F75DE5}" dt="2026-04-01T20:26:07.825" v="274"/>
        <pc:sldMkLst>
          <pc:docMk/>
          <pc:sldMk cId="605941468" sldId="3660"/>
        </pc:sldMkLst>
        <pc:spChg chg="mod">
          <ac:chgData name="Josie Carter" userId="S::jcart104@kennesaw.edu::4ffaf03d-6199-4011-930d-ab19bfb68832" providerId="AD" clId="Web-{5EA2019D-07C2-CAA4-5616-7A4486F75DE5}" dt="2026-04-01T20:14:22.836" v="3" actId="1076"/>
          <ac:spMkLst>
            <pc:docMk/>
            <pc:sldMk cId="605941468" sldId="3660"/>
            <ac:spMk id="2" creationId="{0089B0B4-CE5A-6059-16DA-8F59CFF09AD2}"/>
          </ac:spMkLst>
        </pc:spChg>
        <pc:spChg chg="mod">
          <ac:chgData name="Josie Carter" userId="S::jcart104@kennesaw.edu::4ffaf03d-6199-4011-930d-ab19bfb68832" providerId="AD" clId="Web-{5EA2019D-07C2-CAA4-5616-7A4486F75DE5}" dt="2026-04-01T20:14:13.226" v="1"/>
          <ac:spMkLst>
            <pc:docMk/>
            <pc:sldMk cId="605941468" sldId="3660"/>
            <ac:spMk id="4" creationId="{445DFEEB-E6D4-70F6-E7DB-AF630A24A78E}"/>
          </ac:spMkLst>
        </pc:spChg>
        <pc:picChg chg="mod">
          <ac:chgData name="Josie Carter" userId="S::jcart104@kennesaw.edu::4ffaf03d-6199-4011-930d-ab19bfb68832" providerId="AD" clId="Web-{5EA2019D-07C2-CAA4-5616-7A4486F75DE5}" dt="2026-04-01T20:14:07.867" v="0" actId="14100"/>
          <ac:picMkLst>
            <pc:docMk/>
            <pc:sldMk cId="605941468" sldId="3660"/>
            <ac:picMk id="6" creationId="{BFAF8E22-1407-C4A3-820B-9499914B914D}"/>
          </ac:picMkLst>
        </pc:picChg>
      </pc:sldChg>
    </pc:docChg>
  </pc:docChgLst>
  <pc:docChgLst>
    <pc:chgData name="Jonathan Gilliam" userId="S::jgilli11@kennesaw.edu::40e178ac-ca07-4606-97ce-92fabf1ca1fb" providerId="AD" clId="Web-{90A258FE-C26E-F53D-F2AB-3564FAE02B7F}"/>
    <pc:docChg chg="addSld modSld">
      <pc:chgData name="Jonathan Gilliam" userId="S::jgilli11@kennesaw.edu::40e178ac-ca07-4606-97ce-92fabf1ca1fb" providerId="AD" clId="Web-{90A258FE-C26E-F53D-F2AB-3564FAE02B7F}" dt="2026-04-02T18:48:42.510" v="291" actId="20577"/>
      <pc:docMkLst>
        <pc:docMk/>
      </pc:docMkLst>
      <pc:sldChg chg="addSp delSp modSp">
        <pc:chgData name="Jonathan Gilliam" userId="S::jgilli11@kennesaw.edu::40e178ac-ca07-4606-97ce-92fabf1ca1fb" providerId="AD" clId="Web-{90A258FE-C26E-F53D-F2AB-3564FAE02B7F}" dt="2026-04-02T18:48:42.510" v="291" actId="20577"/>
        <pc:sldMkLst>
          <pc:docMk/>
          <pc:sldMk cId="711290193" sldId="3667"/>
        </pc:sldMkLst>
        <pc:spChg chg="mod">
          <ac:chgData name="Jonathan Gilliam" userId="S::jgilli11@kennesaw.edu::40e178ac-ca07-4606-97ce-92fabf1ca1fb" providerId="AD" clId="Web-{90A258FE-C26E-F53D-F2AB-3564FAE02B7F}" dt="2026-04-02T18:48:42.510" v="291" actId="20577"/>
          <ac:spMkLst>
            <pc:docMk/>
            <pc:sldMk cId="711290193" sldId="3667"/>
            <ac:spMk id="6" creationId="{2887D8E8-A563-7C4B-4A54-E38F98200EE5}"/>
          </ac:spMkLst>
        </pc:spChg>
        <pc:graphicFrameChg chg="add del mod modGraphic">
          <ac:chgData name="Jonathan Gilliam" userId="S::jgilli11@kennesaw.edu::40e178ac-ca07-4606-97ce-92fabf1ca1fb" providerId="AD" clId="Web-{90A258FE-C26E-F53D-F2AB-3564FAE02B7F}" dt="2026-04-02T18:48:00.318" v="271"/>
          <ac:graphicFrameMkLst>
            <pc:docMk/>
            <pc:sldMk cId="711290193" sldId="3667"/>
            <ac:graphicFrameMk id="7" creationId="{7E182B36-F5B7-5AB2-F3DE-360494FE99D4}"/>
          </ac:graphicFrameMkLst>
        </pc:graphicFrameChg>
        <pc:graphicFrameChg chg="add del mod">
          <ac:chgData name="Jonathan Gilliam" userId="S::jgilli11@kennesaw.edu::40e178ac-ca07-4606-97ce-92fabf1ca1fb" providerId="AD" clId="Web-{90A258FE-C26E-F53D-F2AB-3564FAE02B7F}" dt="2026-04-02T18:47:53.833" v="266"/>
          <ac:graphicFrameMkLst>
            <pc:docMk/>
            <pc:sldMk cId="711290193" sldId="3667"/>
            <ac:graphicFrameMk id="9" creationId="{135E7BD6-C095-633A-B229-281C908B7BED}"/>
          </ac:graphicFrameMkLst>
        </pc:graphicFrameChg>
        <pc:picChg chg="add del mod">
          <ac:chgData name="Jonathan Gilliam" userId="S::jgilli11@kennesaw.edu::40e178ac-ca07-4606-97ce-92fabf1ca1fb" providerId="AD" clId="Web-{90A258FE-C26E-F53D-F2AB-3564FAE02B7F}" dt="2026-04-02T18:46:45.440" v="250"/>
          <ac:picMkLst>
            <pc:docMk/>
            <pc:sldMk cId="711290193" sldId="3667"/>
            <ac:picMk id="2" creationId="{47CCCCF9-CAF6-D885-98B4-F49826253F42}"/>
          </ac:picMkLst>
        </pc:picChg>
        <pc:picChg chg="add mod">
          <ac:chgData name="Jonathan Gilliam" userId="S::jgilli11@kennesaw.edu::40e178ac-ca07-4606-97ce-92fabf1ca1fb" providerId="AD" clId="Web-{90A258FE-C26E-F53D-F2AB-3564FAE02B7F}" dt="2026-04-02T18:47:01.284" v="256" actId="1076"/>
          <ac:picMkLst>
            <pc:docMk/>
            <pc:sldMk cId="711290193" sldId="3667"/>
            <ac:picMk id="3" creationId="{7D48FAC8-5C93-7888-FF0F-07048016D8A5}"/>
          </ac:picMkLst>
        </pc:picChg>
      </pc:sldChg>
      <pc:sldChg chg="delSp modSp add replId">
        <pc:chgData name="Jonathan Gilliam" userId="S::jgilli11@kennesaw.edu::40e178ac-ca07-4606-97ce-92fabf1ca1fb" providerId="AD" clId="Web-{90A258FE-C26E-F53D-F2AB-3564FAE02B7F}" dt="2026-04-02T18:12:21.579" v="243" actId="20577"/>
        <pc:sldMkLst>
          <pc:docMk/>
          <pc:sldMk cId="3309948205" sldId="3701"/>
        </pc:sldMkLst>
        <pc:spChg chg="mod">
          <ac:chgData name="Jonathan Gilliam" userId="S::jgilli11@kennesaw.edu::40e178ac-ca07-4606-97ce-92fabf1ca1fb" providerId="AD" clId="Web-{90A258FE-C26E-F53D-F2AB-3564FAE02B7F}" dt="2026-04-02T18:12:21.579" v="243" actId="20577"/>
          <ac:spMkLst>
            <pc:docMk/>
            <pc:sldMk cId="3309948205" sldId="3701"/>
            <ac:spMk id="3" creationId="{29B78625-382D-3055-B475-9FE51234F1B8}"/>
          </ac:spMkLst>
        </pc:spChg>
        <pc:spChg chg="del mod">
          <ac:chgData name="Jonathan Gilliam" userId="S::jgilli11@kennesaw.edu::40e178ac-ca07-4606-97ce-92fabf1ca1fb" providerId="AD" clId="Web-{90A258FE-C26E-F53D-F2AB-3564FAE02B7F}" dt="2026-04-02T18:08:54.301" v="16"/>
          <ac:spMkLst>
            <pc:docMk/>
            <pc:sldMk cId="3309948205" sldId="3701"/>
            <ac:spMk id="6" creationId="{A25EB5EF-B518-1B98-53F0-0EEC86AE0732}"/>
          </ac:spMkLst>
        </pc:spChg>
        <pc:spChg chg="mod">
          <ac:chgData name="Jonathan Gilliam" userId="S::jgilli11@kennesaw.edu::40e178ac-ca07-4606-97ce-92fabf1ca1fb" providerId="AD" clId="Web-{90A258FE-C26E-F53D-F2AB-3564FAE02B7F}" dt="2026-04-02T18:08:33.551" v="13" actId="20577"/>
          <ac:spMkLst>
            <pc:docMk/>
            <pc:sldMk cId="3309948205" sldId="3701"/>
            <ac:spMk id="20" creationId="{33DECBC4-CD23-F4A2-EB3F-D9F6F02C57C7}"/>
          </ac:spMkLst>
        </pc:spChg>
      </pc:sldChg>
    </pc:docChg>
  </pc:docChgLst>
</pc:chgInfo>
</file>

<file path=ppt/comments/modernComment_E6E_18B10CFA.xml><?xml version="1.0" encoding="utf-8"?>
<p188:cmLst xmlns:a="http://schemas.openxmlformats.org/drawingml/2006/main" xmlns:r="http://schemas.openxmlformats.org/officeDocument/2006/relationships" xmlns:p188="http://schemas.microsoft.com/office/powerpoint/2018/8/main">
  <p188:cm id="{7854674C-DEE6-4B46-AAB7-9D232E2BAAA0}" authorId="{08224C62-A4C8-532D-2DD2-B720402A4564}" created="2026-03-31T15:57:34.919" startDate="2026-03-31T15:57:34.919" dueDate="2026-03-31T15:57:34.919" assignedTo="{17ACCABD-7010-58C6-6E83-FE4CD0B65FF6}" title="@Joseph Lacy I added a draft slide and pulled your prior communications so they can be updated. Thank ">
    <ac:deMkLst xmlns:ac="http://schemas.microsoft.com/office/drawing/2013/main/command">
      <pc:docMk xmlns:pc="http://schemas.microsoft.com/office/powerpoint/2013/main/command"/>
      <pc:sldMk xmlns:pc="http://schemas.microsoft.com/office/powerpoint/2013/main/command" cId="414256378" sldId="3694"/>
      <ac:spMk id="3" creationId="{A458D9E0-E9C6-252D-10C9-D1B0F974494A}"/>
    </ac:deMkLst>
    <p188:txBody>
      <a:bodyPr/>
      <a:lstStyle/>
      <a:p>
        <a:r>
          <a:rPr lang="en-US"/>
          <a:t>[@Joseph Lacy] I added a draft slide and pulled your prior communications so they can be updated. Thank </a:t>
        </a:r>
      </a:p>
    </p188:txBody>
    <p188:extLst>
      <p:ext xmlns:p="http://schemas.openxmlformats.org/presentationml/2006/main" uri="{5BB2D875-25FF-4072-B9AC-8F64D62656EB}">
        <p228:taskDetails xmlns:p228="http://schemas.microsoft.com/office/powerpoint/2022/08/main">
          <p228:history>
            <p228:event time="2026-03-31T15:57:34.919" id="{6FC6FAA6-31E8-41F4-A1B0-D986D939252F}">
              <p228:atrbtn authorId="{08224C62-A4C8-532D-2DD2-B720402A4564}"/>
              <p228:anchr>
                <p228:comment id="{7854674C-DEE6-4B46-AAB7-9D232E2BAAA0}"/>
              </p228:anchr>
              <p228:add/>
            </p228:event>
            <p228:event time="2026-03-31T15:57:34.919" id="{BFD93FE5-FFE3-4863-A376-3B3CEDAF7996}">
              <p228:atrbtn authorId="{08224C62-A4C8-532D-2DD2-B720402A4564}"/>
              <p228:anchr>
                <p228:comment id="{7854674C-DEE6-4B46-AAB7-9D232E2BAAA0}"/>
              </p228:anchr>
              <p228:asgn authorId="{17ACCABD-7010-58C6-6E83-FE4CD0B65FF6}"/>
            </p228:event>
            <p228:event time="2026-03-31T15:57:34.919" id="{3840855C-E932-4052-9DF4-E7F2AB45C8F3}">
              <p228:atrbtn authorId="{08224C62-A4C8-532D-2DD2-B720402A4564}"/>
              <p228:anchr>
                <p228:comment id="{7854674C-DEE6-4B46-AAB7-9D232E2BAAA0}"/>
              </p228:anchr>
              <p228:title val="@Joseph Lacy I added a draft slide and pulled your prior communications so they can be updated. Thank "/>
            </p228:event>
            <p228:event time="2026-03-31T15:57:34.919" id="{316FD56D-53E2-44AB-B43A-603EAB66F8EF}">
              <p228:atrbtn authorId="{08224C62-A4C8-532D-2DD2-B720402A4564}"/>
              <p228:anchr>
                <p228:comment id="{7854674C-DEE6-4B46-AAB7-9D232E2BAAA0}"/>
              </p228:anchr>
              <p228:date stDt="2026-03-31T15:57:34.919" endDt="2026-03-31T15:57:34.919"/>
            </p228:event>
          </p228:history>
        </p228:taskDetail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55805D-A939-86C0-A505-95425D4F487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7BE53FF-305B-C954-C5FE-0623AD3F890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2DEEAC-E180-8844-B95A-28EE80A9DB77}" type="datetimeFigureOut">
              <a:rPr lang="en-US" smtClean="0"/>
              <a:t>4/3/2026</a:t>
            </a:fld>
            <a:endParaRPr lang="en-US"/>
          </a:p>
        </p:txBody>
      </p:sp>
      <p:sp>
        <p:nvSpPr>
          <p:cNvPr id="4" name="Footer Placeholder 3">
            <a:extLst>
              <a:ext uri="{FF2B5EF4-FFF2-40B4-BE49-F238E27FC236}">
                <a16:creationId xmlns:a16="http://schemas.microsoft.com/office/drawing/2014/main" id="{0F7BC882-031E-A585-EABE-5932C682C0E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E643BD-8AF3-A127-3AE4-FD25B0EF10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611F62-24FF-CA4E-9F6E-E8E1E81CAFC6}" type="slidenum">
              <a:rPr lang="en-US" smtClean="0"/>
              <a:t>‹#›</a:t>
            </a:fld>
            <a:endParaRPr lang="en-US"/>
          </a:p>
        </p:txBody>
      </p:sp>
    </p:spTree>
    <p:extLst>
      <p:ext uri="{BB962C8B-B14F-4D97-AF65-F5344CB8AC3E}">
        <p14:creationId xmlns:p14="http://schemas.microsoft.com/office/powerpoint/2010/main" val="2336202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BB070-73EC-1C48-9058-409A00D03DD9}" type="datetimeFigureOut">
              <a:rPr lang="en-US" smtClean="0"/>
              <a:t>4/3/2026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65DB02-04A3-0B46-8E1B-634408C4D0FF}" type="slidenum">
              <a:rPr lang="en-US" smtClean="0"/>
              <a:t>‹#›</a:t>
            </a:fld>
            <a:endParaRPr lang="en-US"/>
          </a:p>
        </p:txBody>
      </p:sp>
    </p:spTree>
    <p:extLst>
      <p:ext uri="{BB962C8B-B14F-4D97-AF65-F5344CB8AC3E}">
        <p14:creationId xmlns:p14="http://schemas.microsoft.com/office/powerpoint/2010/main" val="1372275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ampus.kennesaw.edu/offices-services/stratcomm/web-team/web-community.php"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nam04.safelinks.protection.outlook.com/?url=https%3A%2F%2Fcampus.kennesaw.edu%2Foffices-services%2Fstratcomm%2Fweb-team%2Fcontent-review.php&amp;data=05%7C02%7Cjlacy14%40kennesaw.edu%7C8ee1a8248a94456b6d0c08de681c7a55%7C45f26ee5f134439ebc93e6c7e33d61c2%7C1%7C0%7C639062668677552156%7CUnknown%7CTWFpbGZsb3d8eyJFbXB0eU1hcGkiOnRydWUsIlYiOiIwLjAuMDAwMCIsIlAiOiJXaW4zMiIsIkFOIjoiTWFpbCIsIldUIjoyfQ%3D%3D%7C0%7C%7C%7C&amp;sdata=4vYUEZQHEf0F0wNrtLAnM4v32rqpjsA2CkmKkWcJ3zE%3D&amp;reserved=0"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1C79A-057D-2681-3621-C620EA8C6B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D0B352-4771-0B6A-EFF5-638E8CB20C2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E6F893C-3BF5-0AB4-D830-D238374E87E5}"/>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35B9C1FD-5281-6BFC-F558-3B20E0E0FFA8}"/>
              </a:ext>
            </a:extLst>
          </p:cNvPr>
          <p:cNvSpPr>
            <a:spLocks noGrp="1"/>
          </p:cNvSpPr>
          <p:nvPr>
            <p:ph type="sldNum" sz="quarter" idx="5"/>
          </p:nvPr>
        </p:nvSpPr>
        <p:spPr/>
        <p:txBody>
          <a:bodyPr/>
          <a:lstStyle/>
          <a:p>
            <a:fld id="{3765DB02-04A3-0B46-8E1B-634408C4D0FF}" type="slidenum">
              <a:rPr lang="en-US" smtClean="0"/>
              <a:t>1</a:t>
            </a:fld>
            <a:endParaRPr lang="en-US"/>
          </a:p>
        </p:txBody>
      </p:sp>
    </p:spTree>
    <p:extLst>
      <p:ext uri="{BB962C8B-B14F-4D97-AF65-F5344CB8AC3E}">
        <p14:creationId xmlns:p14="http://schemas.microsoft.com/office/powerpoint/2010/main" val="999988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26BB9-A755-A44E-75E5-DCBE87EDC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F092BA-3151-7D05-E948-B5285A6CC0F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68B7FC2-6EAE-32EC-9ED3-4860331618CE}"/>
              </a:ext>
            </a:extLst>
          </p:cNvPr>
          <p:cNvSpPr>
            <a:spLocks noGrp="1"/>
          </p:cNvSpPr>
          <p:nvPr>
            <p:ph type="body" idx="1"/>
          </p:nvPr>
        </p:nvSpPr>
        <p:spPr/>
        <p:txBody>
          <a:bodyPr/>
          <a:lstStyle/>
          <a:p>
            <a:pPr rtl="0" fontAlgn="ctr"/>
            <a:r>
              <a:rPr lang="en-US" sz="1200" b="1" kern="1200">
                <a:solidFill>
                  <a:schemeClr val="tx1"/>
                </a:solidFill>
                <a:effectLst/>
                <a:latin typeface="+mn-lt"/>
                <a:ea typeface="+mn-ea"/>
                <a:cs typeface="+mn-cs"/>
              </a:rPr>
              <a:t>Slide 1: </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err="1">
                <a:solidFill>
                  <a:schemeClr val="tx1"/>
                </a:solidFill>
                <a:effectLst/>
                <a:latin typeface="+mn-lt"/>
                <a:ea typeface="+mn-ea"/>
                <a:cs typeface="+mn-cs"/>
              </a:rPr>
              <a:t>StratComm</a:t>
            </a:r>
            <a:r>
              <a:rPr lang="en-US" sz="1200" b="1" kern="1200">
                <a:solidFill>
                  <a:schemeClr val="tx1"/>
                </a:solidFill>
                <a:effectLst/>
                <a:latin typeface="+mn-lt"/>
                <a:ea typeface="+mn-ea"/>
                <a:cs typeface="+mn-cs"/>
              </a:rPr>
              <a:t> in collaboration with UITS have been making improvements to the CMS</a:t>
            </a:r>
          </a:p>
          <a:p>
            <a:pPr rtl="0" fontAlgn="ct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Jonathan here they are we can select some to mention </a:t>
            </a:r>
          </a:p>
          <a:p>
            <a:pPr lvl="1" rtl="0" fontAlgn="ctr"/>
            <a:r>
              <a:rPr lang="en-US" sz="1200" b="1" kern="1200">
                <a:solidFill>
                  <a:schemeClr val="tx1"/>
                </a:solidFill>
                <a:effectLst/>
                <a:latin typeface="+mn-lt"/>
                <a:ea typeface="+mn-ea"/>
                <a:cs typeface="+mn-cs"/>
              </a:rPr>
              <a:t>Banner Header Tag </a:t>
            </a:r>
            <a:r>
              <a:rPr lang="en-US" sz="1200" kern="1200">
                <a:solidFill>
                  <a:schemeClr val="tx1"/>
                </a:solidFill>
                <a:effectLst/>
                <a:latin typeface="+mn-lt"/>
                <a:ea typeface="+mn-ea"/>
                <a:cs typeface="+mn-cs"/>
              </a:rPr>
              <a:t>- Adjusted role attribute for .banner from banner to region.</a:t>
            </a:r>
            <a:endParaRPr lang="en-US" sz="1100" kern="1200">
              <a:solidFill>
                <a:schemeClr val="tx1"/>
              </a:solidFill>
              <a:effectLst/>
              <a:latin typeface="+mn-lt"/>
              <a:ea typeface="+mn-ea"/>
              <a:cs typeface="+mn-cs"/>
            </a:endParaRPr>
          </a:p>
          <a:p>
            <a:pPr lvl="2" rtl="0" fontAlgn="ctr"/>
            <a:r>
              <a:rPr lang="en-US" sz="1200" kern="1200">
                <a:solidFill>
                  <a:schemeClr val="tx1"/>
                </a:solidFill>
                <a:effectLst/>
                <a:latin typeface="+mn-lt"/>
                <a:ea typeface="+mn-ea"/>
                <a:cs typeface="+mn-cs"/>
              </a:rPr>
              <a:t>Republish needed.</a:t>
            </a:r>
            <a:endParaRPr lang="en-US" sz="1100" kern="1200">
              <a:solidFill>
                <a:schemeClr val="tx1"/>
              </a:solidFill>
              <a:effectLst/>
              <a:latin typeface="+mn-lt"/>
              <a:ea typeface="+mn-ea"/>
              <a:cs typeface="+mn-cs"/>
            </a:endParaRPr>
          </a:p>
          <a:p>
            <a:pPr lvl="1" rtl="0" fontAlgn="ctr"/>
            <a:r>
              <a:rPr lang="en-US" sz="1200" b="1" kern="1200">
                <a:solidFill>
                  <a:schemeClr val="tx1"/>
                </a:solidFill>
                <a:effectLst/>
                <a:latin typeface="+mn-lt"/>
                <a:ea typeface="+mn-ea"/>
                <a:cs typeface="+mn-cs"/>
              </a:rPr>
              <a:t>List Elements</a:t>
            </a:r>
            <a:r>
              <a:rPr lang="en-US" sz="1200" kern="1200">
                <a:solidFill>
                  <a:schemeClr val="tx1"/>
                </a:solidFill>
                <a:effectLst/>
                <a:latin typeface="+mn-lt"/>
                <a:ea typeface="+mn-ea"/>
                <a:cs typeface="+mn-cs"/>
              </a:rPr>
              <a:t> - Moved related attributes and state changes to child paragraph node. </a:t>
            </a:r>
            <a:endParaRPr lang="en-US" sz="1100" kern="1200">
              <a:solidFill>
                <a:schemeClr val="tx1"/>
              </a:solidFill>
              <a:effectLst/>
              <a:latin typeface="+mn-lt"/>
              <a:ea typeface="+mn-ea"/>
              <a:cs typeface="+mn-cs"/>
            </a:endParaRPr>
          </a:p>
          <a:p>
            <a:pPr lvl="1" rtl="0" fontAlgn="ctr"/>
            <a:r>
              <a:rPr lang="en-US" sz="1200" b="1" kern="1200">
                <a:solidFill>
                  <a:schemeClr val="tx1"/>
                </a:solidFill>
                <a:effectLst/>
                <a:latin typeface="+mn-lt"/>
                <a:ea typeface="+mn-ea"/>
                <a:cs typeface="+mn-cs"/>
              </a:rPr>
              <a:t>Chevrons </a:t>
            </a:r>
            <a:r>
              <a:rPr lang="en-US" sz="1200" kern="1200">
                <a:solidFill>
                  <a:schemeClr val="tx1"/>
                </a:solidFill>
                <a:effectLst/>
                <a:latin typeface="+mn-lt"/>
                <a:ea typeface="+mn-ea"/>
                <a:cs typeface="+mn-cs"/>
              </a:rPr>
              <a:t>- Added aria-hidden attribute to purely decorative icons .</a:t>
            </a:r>
            <a:r>
              <a:rPr lang="en-US" sz="1200" kern="1200" err="1">
                <a:solidFill>
                  <a:schemeClr val="tx1"/>
                </a:solidFill>
                <a:effectLst/>
                <a:latin typeface="+mn-lt"/>
                <a:ea typeface="+mn-ea"/>
                <a:cs typeface="+mn-cs"/>
              </a:rPr>
              <a:t>info_for_icon</a:t>
            </a:r>
            <a:r>
              <a:rPr lang="en-US" sz="1200" kern="1200">
                <a:solidFill>
                  <a:schemeClr val="tx1"/>
                </a:solidFill>
                <a:effectLst/>
                <a:latin typeface="+mn-lt"/>
                <a:ea typeface="+mn-ea"/>
                <a:cs typeface="+mn-cs"/>
              </a:rPr>
              <a:t> and .</a:t>
            </a:r>
            <a:r>
              <a:rPr lang="en-US" sz="1200" kern="1200" err="1">
                <a:solidFill>
                  <a:schemeClr val="tx1"/>
                </a:solidFill>
                <a:effectLst/>
                <a:latin typeface="+mn-lt"/>
                <a:ea typeface="+mn-ea"/>
                <a:cs typeface="+mn-cs"/>
              </a:rPr>
              <a:t>dropdown_arrow</a:t>
            </a:r>
            <a:r>
              <a:rPr lang="en-US" sz="1200" kern="1200">
                <a:solidFill>
                  <a:schemeClr val="tx1"/>
                </a:solidFill>
                <a:effectLst/>
                <a:latin typeface="+mn-lt"/>
                <a:ea typeface="+mn-ea"/>
                <a:cs typeface="+mn-cs"/>
              </a:rPr>
              <a:t>.</a:t>
            </a:r>
            <a:endParaRPr lang="en-US" sz="1100" kern="1200">
              <a:solidFill>
                <a:schemeClr val="tx1"/>
              </a:solidFill>
              <a:effectLst/>
              <a:latin typeface="+mn-lt"/>
              <a:ea typeface="+mn-ea"/>
              <a:cs typeface="+mn-cs"/>
            </a:endParaRPr>
          </a:p>
          <a:p>
            <a:pPr lvl="1" rtl="0" fontAlgn="ctr"/>
            <a:r>
              <a:rPr lang="en-US" sz="1200" b="1" kern="1200">
                <a:solidFill>
                  <a:schemeClr val="tx1"/>
                </a:solidFill>
                <a:effectLst/>
                <a:latin typeface="+mn-lt"/>
                <a:ea typeface="+mn-ea"/>
                <a:cs typeface="+mn-cs"/>
              </a:rPr>
              <a:t>Left Navigation</a:t>
            </a:r>
            <a:r>
              <a:rPr lang="en-US" sz="1200" kern="1200">
                <a:solidFill>
                  <a:schemeClr val="tx1"/>
                </a:solidFill>
                <a:effectLst/>
                <a:latin typeface="+mn-lt"/>
                <a:ea typeface="+mn-ea"/>
                <a:cs typeface="+mn-cs"/>
              </a:rPr>
              <a:t> - Removed uppercase text-transform style from node.</a:t>
            </a:r>
            <a:endParaRPr lang="en-US" sz="1100" kern="1200">
              <a:solidFill>
                <a:schemeClr val="tx1"/>
              </a:solidFill>
              <a:effectLst/>
              <a:latin typeface="+mn-lt"/>
              <a:ea typeface="+mn-ea"/>
              <a:cs typeface="+mn-cs"/>
            </a:endParaRPr>
          </a:p>
          <a:p>
            <a:pPr lvl="1" rtl="0" fontAlgn="ctr"/>
            <a:r>
              <a:rPr lang="en-US" sz="1200" b="1" kern="1200">
                <a:solidFill>
                  <a:schemeClr val="tx1"/>
                </a:solidFill>
                <a:effectLst/>
                <a:latin typeface="+mn-lt"/>
                <a:ea typeface="+mn-ea"/>
                <a:cs typeface="+mn-cs"/>
              </a:rPr>
              <a:t>Campus Home Page</a:t>
            </a:r>
            <a:r>
              <a:rPr lang="en-US" sz="1200" kern="1200">
                <a:solidFill>
                  <a:schemeClr val="tx1"/>
                </a:solidFill>
                <a:effectLst/>
                <a:latin typeface="+mn-lt"/>
                <a:ea typeface="+mn-ea"/>
                <a:cs typeface="+mn-cs"/>
              </a:rPr>
              <a:t> - Adjusted z-index style to a higher value to bring .helper-links above other nodes.</a:t>
            </a:r>
            <a:endParaRPr lang="en-US" sz="1100" kern="1200">
              <a:solidFill>
                <a:schemeClr val="tx1"/>
              </a:solidFill>
              <a:effectLst/>
              <a:latin typeface="+mn-lt"/>
              <a:ea typeface="+mn-ea"/>
              <a:cs typeface="+mn-cs"/>
            </a:endParaRPr>
          </a:p>
          <a:p>
            <a:pPr lvl="1" rtl="0" fontAlgn="ctr"/>
            <a:r>
              <a:rPr lang="en-US" sz="1200" b="1" kern="1200">
                <a:solidFill>
                  <a:schemeClr val="tx1"/>
                </a:solidFill>
                <a:effectLst/>
                <a:latin typeface="+mn-lt"/>
                <a:ea typeface="+mn-ea"/>
                <a:cs typeface="+mn-cs"/>
              </a:rPr>
              <a:t>Video Banner Play/Pause </a:t>
            </a:r>
            <a:r>
              <a:rPr lang="en-US" sz="1200" kern="1200">
                <a:solidFill>
                  <a:schemeClr val="tx1"/>
                </a:solidFill>
                <a:effectLst/>
                <a:latin typeface="+mn-lt"/>
                <a:ea typeface="+mn-ea"/>
                <a:cs typeface="+mn-cs"/>
              </a:rPr>
              <a:t>- Added aria-label attribute to node to convey state change of video.</a:t>
            </a:r>
            <a:endParaRPr lang="en-US" sz="1100" kern="1200">
              <a:solidFill>
                <a:schemeClr val="tx1"/>
              </a:solidFill>
              <a:effectLst/>
              <a:latin typeface="+mn-lt"/>
              <a:ea typeface="+mn-ea"/>
              <a:cs typeface="+mn-cs"/>
            </a:endParaRPr>
          </a:p>
          <a:p>
            <a:pPr lvl="1" rtl="0" fontAlgn="ctr"/>
            <a:r>
              <a:rPr lang="en-US" sz="1200" b="1" kern="1200">
                <a:solidFill>
                  <a:schemeClr val="tx1"/>
                </a:solidFill>
                <a:effectLst/>
                <a:latin typeface="+mn-lt"/>
                <a:ea typeface="+mn-ea"/>
                <a:cs typeface="+mn-cs"/>
              </a:rPr>
              <a:t>Video Banner Role</a:t>
            </a:r>
            <a:r>
              <a:rPr lang="en-US" sz="1200" kern="1200">
                <a:solidFill>
                  <a:schemeClr val="tx1"/>
                </a:solidFill>
                <a:effectLst/>
                <a:latin typeface="+mn-lt"/>
                <a:ea typeface="+mn-ea"/>
                <a:cs typeface="+mn-cs"/>
              </a:rPr>
              <a:t> - Removed role="presentation" from node and replaced with aria-hidden attribute.</a:t>
            </a:r>
            <a:endParaRPr lang="en-US" sz="1100" kern="1200">
              <a:solidFill>
                <a:schemeClr val="tx1"/>
              </a:solidFill>
              <a:effectLst/>
              <a:latin typeface="+mn-lt"/>
              <a:ea typeface="+mn-ea"/>
              <a:cs typeface="+mn-cs"/>
            </a:endParaRPr>
          </a:p>
          <a:p>
            <a:pPr lvl="2" rtl="0" fontAlgn="ctr"/>
            <a:r>
              <a:rPr lang="en-US" sz="1200" kern="1200">
                <a:solidFill>
                  <a:schemeClr val="tx1"/>
                </a:solidFill>
                <a:effectLst/>
                <a:latin typeface="+mn-lt"/>
                <a:ea typeface="+mn-ea"/>
                <a:cs typeface="+mn-cs"/>
              </a:rPr>
              <a:t>Republish needed.</a:t>
            </a:r>
            <a:endParaRPr lang="en-US" sz="1100" kern="1200">
              <a:solidFill>
                <a:schemeClr val="tx1"/>
              </a:solidFill>
              <a:effectLst/>
              <a:latin typeface="+mn-lt"/>
              <a:ea typeface="+mn-ea"/>
              <a:cs typeface="+mn-cs"/>
            </a:endParaRPr>
          </a:p>
          <a:p>
            <a:pPr lvl="1" rtl="0" fontAlgn="ctr"/>
            <a:r>
              <a:rPr lang="en-US" sz="1200" b="1" kern="1200">
                <a:solidFill>
                  <a:schemeClr val="tx1"/>
                </a:solidFill>
                <a:effectLst/>
                <a:latin typeface="+mn-lt"/>
                <a:ea typeface="+mn-ea"/>
                <a:cs typeface="+mn-cs"/>
              </a:rPr>
              <a:t>Utility Labels</a:t>
            </a:r>
            <a:r>
              <a:rPr lang="en-US" sz="1200" kern="1200">
                <a:solidFill>
                  <a:schemeClr val="tx1"/>
                </a:solidFill>
                <a:effectLst/>
                <a:latin typeface="+mn-lt"/>
                <a:ea typeface="+mn-ea"/>
                <a:cs typeface="+mn-cs"/>
              </a:rPr>
              <a:t> - Adjusted aria-label attribute for various utility nodes to have a unique identifier.</a:t>
            </a:r>
            <a:endParaRPr lang="en-US" sz="11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Removed all caps in the left nav, we improved the play pause button for hero videos, and adjust some accessibility code to improve our template. </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As a result, our LA score jumped by 3 points from 77.5 to 80.5. – include a graphic </a:t>
            </a:r>
          </a:p>
          <a:p>
            <a:endParaRPr lang="en-US" sz="1200" b="1" kern="1200">
              <a:solidFill>
                <a:schemeClr val="tx1"/>
              </a:solidFill>
              <a:effectLst/>
              <a:latin typeface="+mn-lt"/>
              <a:ea typeface="+mn-ea"/>
              <a:cs typeface="+mn-cs"/>
            </a:endParaRPr>
          </a:p>
          <a:p>
            <a:pPr fontAlgn="base"/>
            <a:r>
              <a:rPr lang="en-US" sz="1200" b="1" kern="1200">
                <a:solidFill>
                  <a:schemeClr val="tx1"/>
                </a:solidFill>
                <a:effectLst/>
                <a:latin typeface="+mn-lt"/>
                <a:ea typeface="+mn-ea"/>
                <a:cs typeface="+mn-cs"/>
              </a:rPr>
              <a:t>Next on our roadmap with UITS are accessibility improvements for tables. This will ensure column headers and row headers read with each data point. For example:</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i="0" kern="1200">
                <a:solidFill>
                  <a:schemeClr val="tx1"/>
                </a:solidFill>
                <a:effectLst/>
                <a:latin typeface="+mn-lt"/>
                <a:ea typeface="+mn-ea"/>
                <a:cs typeface="+mn-cs"/>
              </a:rPr>
              <a:t>Example: Table without proper row headers (no </a:t>
            </a:r>
            <a:r>
              <a:rPr lang="en-US" sz="1200" b="1" i="0" kern="1200" err="1">
                <a:solidFill>
                  <a:schemeClr val="tx1"/>
                </a:solidFill>
                <a:effectLst/>
                <a:latin typeface="+mn-lt"/>
                <a:ea typeface="+mn-ea"/>
                <a:cs typeface="+mn-cs"/>
              </a:rPr>
              <a:t>rowspan</a:t>
            </a:r>
            <a:r>
              <a:rPr lang="en-US" sz="1200" b="1" i="0" kern="1200">
                <a:solidFill>
                  <a:schemeClr val="tx1"/>
                </a:solidFill>
                <a:effectLst/>
                <a:latin typeface="+mn-lt"/>
                <a:ea typeface="+mn-ea"/>
                <a:cs typeface="+mn-cs"/>
              </a:rPr>
              <a:t>)</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a:t>
            </a:r>
          </a:p>
          <a:p>
            <a:pPr fontAlgn="base"/>
            <a:r>
              <a:rPr lang="en-US" sz="1200" b="0" i="0" kern="1200">
                <a:solidFill>
                  <a:schemeClr val="tx1"/>
                </a:solidFill>
                <a:effectLst/>
                <a:latin typeface="+mn-lt"/>
                <a:ea typeface="+mn-ea"/>
                <a:cs typeface="+mn-cs"/>
              </a:rPr>
              <a:t></a:t>
            </a:r>
          </a:p>
          <a:p>
            <a:pPr fontAlgn="base"/>
            <a:r>
              <a:rPr lang="en-US" sz="1200" b="1" i="0" kern="1200">
                <a:solidFill>
                  <a:schemeClr val="tx1"/>
                </a:solidFill>
                <a:effectLst/>
                <a:latin typeface="+mn-lt"/>
                <a:ea typeface="+mn-ea"/>
                <a:cs typeface="+mn-cs"/>
              </a:rPr>
              <a:t>Semester</a:t>
            </a:r>
            <a:endParaRPr lang="en-US" sz="1400" b="0" i="0" kern="1200">
              <a:solidFill>
                <a:schemeClr val="tx1"/>
              </a:solidFill>
              <a:effectLst/>
              <a:latin typeface="+mn-lt"/>
              <a:ea typeface="+mn-ea"/>
              <a:cs typeface="+mn-cs"/>
            </a:endParaRPr>
          </a:p>
          <a:p>
            <a:pPr fontAlgn="base"/>
            <a:r>
              <a:rPr lang="en-US" sz="1200" b="1" i="0" kern="1200">
                <a:solidFill>
                  <a:schemeClr val="tx1"/>
                </a:solidFill>
                <a:effectLst/>
                <a:latin typeface="+mn-lt"/>
                <a:ea typeface="+mn-ea"/>
                <a:cs typeface="+mn-cs"/>
              </a:rPr>
              <a:t>Freshmen</a:t>
            </a:r>
            <a:endParaRPr lang="en-US" sz="1400" b="0" i="0" kern="1200">
              <a:solidFill>
                <a:schemeClr val="tx1"/>
              </a:solidFill>
              <a:effectLst/>
              <a:latin typeface="+mn-lt"/>
              <a:ea typeface="+mn-ea"/>
              <a:cs typeface="+mn-cs"/>
            </a:endParaRPr>
          </a:p>
          <a:p>
            <a:pPr fontAlgn="base"/>
            <a:r>
              <a:rPr lang="en-US" sz="1200" b="1" i="0" kern="1200">
                <a:solidFill>
                  <a:schemeClr val="tx1"/>
                </a:solidFill>
                <a:effectLst/>
                <a:latin typeface="+mn-lt"/>
                <a:ea typeface="+mn-ea"/>
                <a:cs typeface="+mn-cs"/>
              </a:rPr>
              <a:t>Sophomores</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Fall</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250</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320</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Fall</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310</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310</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Fall</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310</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460</a:t>
            </a:r>
            <a:endParaRPr lang="en-US" sz="1400" b="0" i="0" kern="1200">
              <a:solidFill>
                <a:schemeClr val="tx1"/>
              </a:solidFill>
              <a:effectLst/>
              <a:latin typeface="+mn-lt"/>
              <a:ea typeface="+mn-ea"/>
              <a:cs typeface="+mn-cs"/>
            </a:endParaRPr>
          </a:p>
          <a:p>
            <a:pPr fontAlgn="base"/>
            <a:r>
              <a:rPr lang="en-US" sz="1200" b="1" i="0" kern="1200">
                <a:solidFill>
                  <a:schemeClr val="tx1"/>
                </a:solidFill>
                <a:effectLst/>
                <a:latin typeface="+mn-lt"/>
                <a:ea typeface="+mn-ea"/>
                <a:cs typeface="+mn-cs"/>
              </a:rPr>
              <a:t>What a screen reader announces:</a:t>
            </a:r>
            <a:endParaRPr lang="en-US" sz="14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“Row 1, 250, 320”</a:t>
            </a:r>
            <a:endParaRPr lang="en-US" sz="14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“Row 2, 310, 310”</a:t>
            </a:r>
            <a:endParaRPr lang="en-US" sz="14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“Row 3, 310, 460”</a:t>
            </a:r>
            <a:endParaRPr lang="en-US" sz="1400" b="0" i="0" kern="1200">
              <a:solidFill>
                <a:schemeClr val="tx1"/>
              </a:solidFill>
              <a:effectLst/>
              <a:latin typeface="+mn-lt"/>
              <a:ea typeface="+mn-ea"/>
              <a:cs typeface="+mn-cs"/>
            </a:endParaRPr>
          </a:p>
          <a:p>
            <a:pPr fontAlgn="base"/>
            <a:r>
              <a:rPr lang="en-US" sz="1200" b="1" i="0" kern="1200">
                <a:solidFill>
                  <a:schemeClr val="tx1"/>
                </a:solidFill>
                <a:effectLst/>
                <a:latin typeface="+mn-lt"/>
                <a:ea typeface="+mn-ea"/>
                <a:cs typeface="+mn-cs"/>
              </a:rPr>
              <a:t>Why this is a problem</a:t>
            </a:r>
            <a:endParaRPr lang="en-US" sz="1400" b="0" i="0" kern="1200">
              <a:solidFill>
                <a:schemeClr val="tx1"/>
              </a:solidFill>
              <a:effectLst/>
              <a:latin typeface="+mn-lt"/>
              <a:ea typeface="+mn-ea"/>
              <a:cs typeface="+mn-cs"/>
            </a:endParaRPr>
          </a:p>
          <a:p>
            <a:pPr lvl="2"/>
            <a:r>
              <a:rPr lang="en-US" sz="1200" b="0" i="0" kern="1200">
                <a:solidFill>
                  <a:schemeClr val="tx1"/>
                </a:solidFill>
                <a:effectLst/>
                <a:latin typeface="+mn-lt"/>
                <a:ea typeface="+mn-ea"/>
                <a:cs typeface="+mn-cs"/>
              </a:rPr>
              <a:t>Users cannot tell what the numbers represent</a:t>
            </a:r>
            <a:endParaRPr lang="en-US" sz="1400" b="0" i="0" kern="1200">
              <a:solidFill>
                <a:schemeClr val="tx1"/>
              </a:solidFill>
              <a:effectLst/>
              <a:latin typeface="+mn-lt"/>
              <a:ea typeface="+mn-ea"/>
              <a:cs typeface="+mn-cs"/>
            </a:endParaRPr>
          </a:p>
          <a:p>
            <a:pPr lvl="2"/>
            <a:r>
              <a:rPr lang="en-US" sz="1200" b="0" i="0" kern="1200">
                <a:solidFill>
                  <a:schemeClr val="tx1"/>
                </a:solidFill>
                <a:effectLst/>
                <a:latin typeface="+mn-lt"/>
                <a:ea typeface="+mn-ea"/>
                <a:cs typeface="+mn-cs"/>
              </a:rPr>
              <a:t>Data relationships are not conveyed</a:t>
            </a:r>
            <a:endParaRPr lang="en-US" sz="1400" b="0" i="0" kern="1200">
              <a:solidFill>
                <a:schemeClr val="tx1"/>
              </a:solidFill>
              <a:effectLst/>
              <a:latin typeface="+mn-lt"/>
              <a:ea typeface="+mn-ea"/>
              <a:cs typeface="+mn-cs"/>
            </a:endParaRPr>
          </a:p>
          <a:p>
            <a:pPr fontAlgn="base"/>
            <a:r>
              <a:rPr lang="en-US" sz="1200" b="1" i="0" kern="1200">
                <a:solidFill>
                  <a:schemeClr val="tx1"/>
                </a:solidFill>
                <a:effectLst/>
                <a:latin typeface="+mn-lt"/>
                <a:ea typeface="+mn-ea"/>
                <a:cs typeface="+mn-cs"/>
              </a:rPr>
              <a:t>What’s needed </a:t>
            </a:r>
            <a:endParaRPr lang="en-US" sz="1400" b="0" i="0" kern="1200">
              <a:solidFill>
                <a:schemeClr val="tx1"/>
              </a:solidFill>
              <a:effectLst/>
              <a:latin typeface="+mn-lt"/>
              <a:ea typeface="+mn-ea"/>
              <a:cs typeface="+mn-cs"/>
            </a:endParaRPr>
          </a:p>
          <a:p>
            <a:r>
              <a:rPr lang="en-US" sz="1050" b="0" i="0" kern="1200">
                <a:solidFill>
                  <a:schemeClr val="tx1"/>
                </a:solidFill>
                <a:effectLst/>
                <a:latin typeface="+mn-lt"/>
                <a:ea typeface="+mn-ea"/>
                <a:cs typeface="+mn-cs"/>
              </a:rPr>
              <a:t>·</a:t>
            </a:r>
            <a:r>
              <a:rPr lang="en-US" sz="800" b="0" i="0"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Row headers must be properly defined and linked to their data</a:t>
            </a:r>
            <a:endParaRPr lang="en-US" sz="1400" b="0" i="0" kern="1200">
              <a:solidFill>
                <a:schemeClr val="tx1"/>
              </a:solidFill>
              <a:effectLst/>
              <a:latin typeface="+mn-lt"/>
              <a:ea typeface="+mn-ea"/>
              <a:cs typeface="+mn-cs"/>
            </a:endParaRPr>
          </a:p>
          <a:p>
            <a:r>
              <a:rPr lang="en-US" sz="1050" b="0" i="0" kern="1200">
                <a:solidFill>
                  <a:schemeClr val="tx1"/>
                </a:solidFill>
                <a:effectLst/>
                <a:latin typeface="+mn-lt"/>
                <a:ea typeface="+mn-ea"/>
                <a:cs typeface="+mn-cs"/>
              </a:rPr>
              <a:t>·</a:t>
            </a:r>
            <a:r>
              <a:rPr lang="en-US" sz="800" b="0" i="0"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Support for </a:t>
            </a:r>
            <a:r>
              <a:rPr lang="en-US" sz="1200" b="1" i="0" kern="1200" err="1">
                <a:solidFill>
                  <a:schemeClr val="tx1"/>
                </a:solidFill>
                <a:effectLst/>
                <a:latin typeface="+mn-lt"/>
                <a:ea typeface="+mn-ea"/>
                <a:cs typeface="+mn-cs"/>
              </a:rPr>
              <a:t>rowspan</a:t>
            </a:r>
            <a:r>
              <a:rPr lang="en-US" sz="1200" b="1" i="0" kern="1200">
                <a:solidFill>
                  <a:schemeClr val="tx1"/>
                </a:solidFill>
                <a:effectLst/>
                <a:latin typeface="+mn-lt"/>
                <a:ea typeface="+mn-ea"/>
                <a:cs typeface="+mn-cs"/>
              </a:rPr>
              <a:t> and header associations</a:t>
            </a:r>
            <a:r>
              <a:rPr lang="en-US" sz="1200" b="0" i="0" kern="1200">
                <a:solidFill>
                  <a:schemeClr val="tx1"/>
                </a:solidFill>
                <a:effectLst/>
                <a:latin typeface="+mn-lt"/>
                <a:ea typeface="+mn-ea"/>
                <a:cs typeface="+mn-cs"/>
              </a:rPr>
              <a:t> ensures screen readers announce: “Fall, Freshmen 250, Sophomores 320”</a:t>
            </a:r>
            <a:endParaRPr lang="en-US" sz="1400" b="0" i="0" kern="1200">
              <a:solidFill>
                <a:schemeClr val="tx1"/>
              </a:solidFill>
              <a:effectLst/>
              <a:latin typeface="+mn-lt"/>
              <a:ea typeface="+mn-ea"/>
              <a:cs typeface="+mn-cs"/>
            </a:endParaRPr>
          </a:p>
          <a:p>
            <a:br>
              <a:rPr lang="en-US" sz="1200" b="1" kern="1200">
                <a:solidFill>
                  <a:schemeClr val="tx1"/>
                </a:solidFill>
                <a:effectLst/>
                <a:latin typeface="+mn-lt"/>
                <a:ea typeface="+mn-ea"/>
                <a:cs typeface="+mn-cs"/>
              </a:rPr>
            </a:br>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We continue to collaborate with UITS on phase 2 of CMS accessibility improvements, future items include solutions for Math, table alignment, and audio descriptions in hero videos. </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Slide 2: </a:t>
            </a:r>
          </a:p>
          <a:p>
            <a:endParaRPr lang="en-US" sz="1200" b="1"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Level Access – the tool has been approved</a:t>
            </a:r>
          </a:p>
          <a:p>
            <a:r>
              <a:rPr lang="en-US" sz="1200" b="1" i="0" kern="1200">
                <a:solidFill>
                  <a:schemeClr val="tx1"/>
                </a:solidFill>
                <a:effectLst/>
                <a:latin typeface="+mn-lt"/>
                <a:ea typeface="+mn-ea"/>
                <a:cs typeface="+mn-cs"/>
              </a:rPr>
              <a:t>We have started kick off meetings</a:t>
            </a:r>
          </a:p>
          <a:p>
            <a:r>
              <a:rPr lang="en-US" sz="1200" b="0" i="0" kern="1200">
                <a:solidFill>
                  <a:schemeClr val="tx1"/>
                </a:solidFill>
                <a:effectLst/>
                <a:latin typeface="+mn-lt"/>
                <a:ea typeface="+mn-ea"/>
                <a:cs typeface="+mn-cs"/>
              </a:rPr>
              <a:t>2 primary features for this tools to take away are</a:t>
            </a:r>
          </a:p>
          <a:p>
            <a:pPr marL="171450" indent="-171450">
              <a:buFontTx/>
              <a:buChar char="-"/>
            </a:pPr>
            <a:r>
              <a:rPr lang="en-US" sz="1200" b="0" i="0" kern="1200">
                <a:solidFill>
                  <a:schemeClr val="tx1"/>
                </a:solidFill>
                <a:effectLst/>
                <a:latin typeface="+mn-lt"/>
                <a:ea typeface="+mn-ea"/>
                <a:cs typeface="+mn-cs"/>
              </a:rPr>
              <a:t>Automated remediation</a:t>
            </a:r>
          </a:p>
          <a:p>
            <a:pPr marL="171450" indent="-171450">
              <a:buFontTx/>
              <a:buChar char="-"/>
            </a:pPr>
            <a:r>
              <a:rPr lang="en-US" sz="1200" b="0" i="0" kern="1200">
                <a:solidFill>
                  <a:schemeClr val="tx1"/>
                </a:solidFill>
                <a:effectLst/>
                <a:latin typeface="+mn-lt"/>
                <a:ea typeface="+mn-ea"/>
                <a:cs typeface="+mn-cs"/>
              </a:rPr>
              <a:t>Accessibility dashboards</a:t>
            </a:r>
          </a:p>
          <a:p>
            <a:pPr marL="171450" indent="-171450">
              <a:buFontTx/>
              <a:buChar char="-"/>
            </a:pPr>
            <a:endParaRPr lang="en-US" sz="1200" b="0" i="0" kern="1200">
              <a:solidFill>
                <a:schemeClr val="tx1"/>
              </a:solidFill>
              <a:effectLst/>
              <a:latin typeface="+mn-lt"/>
              <a:ea typeface="+mn-ea"/>
              <a:cs typeface="+mn-cs"/>
            </a:endParaRPr>
          </a:p>
          <a:p>
            <a:pPr marL="171450" indent="-171450">
              <a:buFontTx/>
              <a:buChar char="-"/>
            </a:pPr>
            <a:r>
              <a:rPr lang="en-US" sz="1200" b="0" i="0" kern="1200">
                <a:solidFill>
                  <a:schemeClr val="tx1"/>
                </a:solidFill>
                <a:effectLst/>
                <a:latin typeface="+mn-lt"/>
                <a:ea typeface="+mn-ea"/>
                <a:cs typeface="+mn-cs"/>
              </a:rPr>
              <a:t>We are collaborating with UITS to set up the remediation widget and as we gather a timeline we will share it. </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We are eager to have the widget in place soon.</a:t>
            </a:r>
            <a:br>
              <a:rPr lang="en-US" sz="1200" b="0"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What the widget does: widget that will automatically correct ADA issues on our site, while we work to fix in the web code. Express it’s a temp fix to give us time to correct long term. </a:t>
            </a:r>
          </a:p>
          <a:p>
            <a:pPr marL="171450" indent="-171450">
              <a:buFontTx/>
              <a:buChar char="-"/>
            </a:pPr>
            <a:r>
              <a:rPr lang="en-US" sz="1200" b="0" i="0" kern="1200">
                <a:solidFill>
                  <a:schemeClr val="tx1"/>
                </a:solidFill>
                <a:effectLst/>
                <a:latin typeface="+mn-lt"/>
                <a:ea typeface="+mn-ea"/>
                <a:cs typeface="+mn-cs"/>
              </a:rPr>
              <a:t>HTML/Images only.</a:t>
            </a:r>
          </a:p>
          <a:p>
            <a:pPr marL="171450" indent="-171450">
              <a:buFontTx/>
              <a:buChar char="-"/>
            </a:pPr>
            <a:endParaRPr lang="en-US" sz="1200" b="0" i="0" kern="1200">
              <a:solidFill>
                <a:schemeClr val="tx1"/>
              </a:solidFill>
              <a:effectLst/>
              <a:latin typeface="+mn-lt"/>
              <a:ea typeface="+mn-ea"/>
              <a:cs typeface="+mn-cs"/>
            </a:endParaRPr>
          </a:p>
          <a:p>
            <a:pPr marL="0" indent="0">
              <a:buFontTx/>
              <a:buNone/>
            </a:pPr>
            <a:br>
              <a:rPr lang="en-US" sz="1200" b="0" i="0" kern="1200">
                <a:solidFill>
                  <a:schemeClr val="tx1"/>
                </a:solidFill>
                <a:effectLst/>
                <a:latin typeface="+mn-lt"/>
                <a:ea typeface="+mn-ea"/>
                <a:cs typeface="+mn-cs"/>
              </a:rPr>
            </a:br>
            <a:r>
              <a:rPr lang="en-US" sz="1200" b="1" i="0" kern="1200">
                <a:solidFill>
                  <a:schemeClr val="tx1"/>
                </a:solidFill>
                <a:effectLst/>
                <a:latin typeface="+mn-lt"/>
                <a:ea typeface="+mn-ea"/>
                <a:cs typeface="+mn-cs"/>
              </a:rPr>
              <a:t>Slide 4: </a:t>
            </a:r>
          </a:p>
          <a:p>
            <a:endParaRPr lang="en-US" sz="1200" b="0" i="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What archived content means for Title II:</a:t>
            </a:r>
          </a:p>
          <a:p>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The Four Conditions: All Must Be Met</a:t>
            </a:r>
          </a:p>
          <a:p>
            <a:pPr marL="228600" indent="-228600" rtl="0" fontAlgn="ctr">
              <a:buFont typeface="+mj-lt"/>
              <a:buAutoNum type="arabicPeriod"/>
            </a:pPr>
            <a:r>
              <a:rPr lang="en-US" sz="1200" b="0" i="0" kern="1200">
                <a:solidFill>
                  <a:schemeClr val="tx1"/>
                </a:solidFill>
                <a:effectLst/>
                <a:latin typeface="+mn-lt"/>
                <a:ea typeface="+mn-ea"/>
                <a:cs typeface="+mn-cs"/>
              </a:rPr>
              <a:t>The content was created before the entity's compliance deadline. (April, 24 2024)</a:t>
            </a:r>
          </a:p>
          <a:p>
            <a:pPr marL="228600" indent="-228600" rtl="0" fontAlgn="ctr">
              <a:buFont typeface="+mj-lt"/>
              <a:buAutoNum type="arabicPeriod"/>
            </a:pPr>
            <a:r>
              <a:rPr lang="en-US" sz="1200" b="0" i="0" kern="1200">
                <a:solidFill>
                  <a:schemeClr val="tx1"/>
                </a:solidFill>
                <a:effectLst/>
                <a:latin typeface="+mn-lt"/>
                <a:ea typeface="+mn-ea"/>
                <a:cs typeface="+mn-cs"/>
              </a:rPr>
              <a:t>The content is retained solely for reference, research, or recordkeeping purposes.</a:t>
            </a:r>
          </a:p>
          <a:p>
            <a:pPr marL="228600" indent="-228600" rtl="0" fontAlgn="ctr">
              <a:buFont typeface="+mj-lt"/>
              <a:buAutoNum type="arabicPeriod"/>
            </a:pPr>
            <a:r>
              <a:rPr lang="en-US" sz="1200" b="0" i="0" kern="1200">
                <a:solidFill>
                  <a:schemeClr val="tx1"/>
                </a:solidFill>
                <a:effectLst/>
                <a:latin typeface="+mn-lt"/>
                <a:ea typeface="+mn-ea"/>
                <a:cs typeface="+mn-cs"/>
              </a:rPr>
              <a:t>The content has not been altered after the compliance deadline.</a:t>
            </a:r>
          </a:p>
          <a:p>
            <a:pPr marL="228600" indent="-228600">
              <a:buFont typeface="+mj-lt"/>
              <a:buAutoNum type="arabicPeriod"/>
            </a:pPr>
            <a:r>
              <a:rPr lang="en-US" sz="1200" b="1" i="0" kern="1200">
                <a:solidFill>
                  <a:schemeClr val="tx1"/>
                </a:solidFill>
                <a:effectLst/>
                <a:latin typeface="+mn-lt"/>
                <a:ea typeface="+mn-ea"/>
                <a:cs typeface="+mn-cs"/>
              </a:rPr>
              <a:t>The content is not the subject of active use.</a:t>
            </a:r>
            <a:br>
              <a:rPr lang="en-US" sz="1200" b="1"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r>
              <a:rPr lang="en-US" sz="1200" kern="1200">
                <a:solidFill>
                  <a:schemeClr val="tx1"/>
                </a:solidFill>
                <a:effectLst/>
                <a:latin typeface="+mn-lt"/>
                <a:ea typeface="+mn-ea"/>
                <a:cs typeface="+mn-cs"/>
              </a:rPr>
              <a:t>Fail any one of those conditions, and the content does not qualify. </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The age of the content doesn't matter. The main question is whether it is still relevant today.</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Accommodation Requests: No Exemption When Someone Asks for it to be accessible</a:t>
            </a:r>
            <a:br>
              <a:rPr lang="en-US" sz="1200" b="1" kern="1200">
                <a:solidFill>
                  <a:schemeClr val="tx1"/>
                </a:solidFill>
                <a:effectLst/>
                <a:latin typeface="+mn-lt"/>
                <a:ea typeface="+mn-ea"/>
                <a:cs typeface="+mn-cs"/>
              </a:rPr>
            </a:br>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Slide 5: </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What is next :</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Check out the new digital accessibility web page here : &lt;link&gt; </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Communicate that a new accessibility web site is available</a:t>
            </a:r>
          </a:p>
          <a:p>
            <a:endParaRPr lang="en-US" sz="1200" b="1"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Show the frame work https://www.kennesaw.edu/accessibility/digital-accessibility-framework.php</a:t>
            </a:r>
          </a:p>
          <a:p>
            <a:r>
              <a:rPr lang="en-US" sz="1200" b="0" kern="1200">
                <a:solidFill>
                  <a:schemeClr val="tx1"/>
                </a:solidFill>
                <a:effectLst/>
                <a:latin typeface="+mn-lt"/>
                <a:ea typeface="+mn-ea"/>
                <a:cs typeface="+mn-cs"/>
              </a:rPr>
              <a:t>Digital resources https://www.kennesaw.edu/accessibility/digital-accessibility.php</a:t>
            </a:r>
          </a:p>
          <a:p>
            <a:br>
              <a:rPr lang="en-US" sz="1200" b="1" kern="1200">
                <a:solidFill>
                  <a:schemeClr val="tx1"/>
                </a:solidFill>
                <a:effectLst/>
                <a:latin typeface="+mn-lt"/>
                <a:ea typeface="+mn-ea"/>
                <a:cs typeface="+mn-cs"/>
              </a:rPr>
            </a:br>
            <a:r>
              <a:rPr lang="en-US" sz="1200" b="0" kern="1200">
                <a:solidFill>
                  <a:schemeClr val="tx1"/>
                </a:solidFill>
                <a:effectLst/>
                <a:latin typeface="+mn-lt"/>
                <a:ea typeface="+mn-ea"/>
                <a:cs typeface="+mn-cs"/>
              </a:rPr>
              <a:t>This summer Strat Comm will start work on creating an archived template solutions so we are all following that template and present archived content consistently across the site. This </a:t>
            </a:r>
            <a:r>
              <a:rPr lang="en-US" sz="1200" b="0" kern="1200" err="1">
                <a:solidFill>
                  <a:schemeClr val="tx1"/>
                </a:solidFill>
                <a:effectLst/>
                <a:latin typeface="+mn-lt"/>
                <a:ea typeface="+mn-ea"/>
                <a:cs typeface="+mn-cs"/>
              </a:rPr>
              <a:t>si</a:t>
            </a:r>
            <a:r>
              <a:rPr lang="en-US" sz="1200" b="0" kern="1200">
                <a:solidFill>
                  <a:schemeClr val="tx1"/>
                </a:solidFill>
                <a:effectLst/>
                <a:latin typeface="+mn-lt"/>
                <a:ea typeface="+mn-ea"/>
                <a:cs typeface="+mn-cs"/>
              </a:rPr>
              <a:t> a key req for </a:t>
            </a:r>
            <a:r>
              <a:rPr lang="en-US" sz="1200" b="0" kern="1200" err="1">
                <a:solidFill>
                  <a:schemeClr val="tx1"/>
                </a:solidFill>
                <a:effectLst/>
                <a:latin typeface="+mn-lt"/>
                <a:ea typeface="+mn-ea"/>
                <a:cs typeface="+mn-cs"/>
              </a:rPr>
              <a:t>ttle</a:t>
            </a:r>
            <a:r>
              <a:rPr lang="en-US" sz="1200" b="0" kern="1200">
                <a:solidFill>
                  <a:schemeClr val="tx1"/>
                </a:solidFill>
                <a:effectLst/>
                <a:latin typeface="+mn-lt"/>
                <a:ea typeface="+mn-ea"/>
                <a:cs typeface="+mn-cs"/>
              </a:rPr>
              <a:t> II. </a:t>
            </a:r>
          </a:p>
          <a:p>
            <a:r>
              <a:rPr lang="en-US" sz="1200" b="0" kern="1200">
                <a:solidFill>
                  <a:schemeClr val="tx1"/>
                </a:solidFill>
                <a:effectLst/>
                <a:latin typeface="+mn-lt"/>
                <a:ea typeface="+mn-ea"/>
                <a:cs typeface="+mn-cs"/>
              </a:rPr>
              <a:t>LA dash board, but in the interim submit a request to Strat Comm if you would like a site improve accessibility report</a:t>
            </a:r>
          </a:p>
          <a:p>
            <a:endParaRPr lang="en-US" sz="1200" b="1"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endParaRPr lang="en-US" sz="1200" b="0" kern="1200">
              <a:solidFill>
                <a:schemeClr val="tx1"/>
              </a:solidFill>
              <a:effectLst/>
              <a:latin typeface="+mn-lt"/>
              <a:ea typeface="+mn-ea"/>
              <a:cs typeface="+mn-cs"/>
            </a:endParaRPr>
          </a:p>
          <a:p>
            <a:pPr marL="171450" indent="-171450" rtl="0" fontAlgn="ctr">
              <a:buFont typeface="Arial" panose="020B0604020202020204" pitchFamily="34" charset="0"/>
              <a:buChar char="•"/>
            </a:pPr>
            <a:endParaRPr lang="en-US" sz="1200" b="0" i="0"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AECC558-27D0-5B20-7DB9-4A42254F4FB8}"/>
              </a:ext>
            </a:extLst>
          </p:cNvPr>
          <p:cNvSpPr>
            <a:spLocks noGrp="1"/>
          </p:cNvSpPr>
          <p:nvPr>
            <p:ph type="sldNum" sz="quarter" idx="5"/>
          </p:nvPr>
        </p:nvSpPr>
        <p:spPr/>
        <p:txBody>
          <a:bodyPr/>
          <a:lstStyle/>
          <a:p>
            <a:fld id="{3765DB02-04A3-0B46-8E1B-634408C4D0FF}" type="slidenum">
              <a:rPr lang="en-US" smtClean="0"/>
              <a:t>10</a:t>
            </a:fld>
            <a:endParaRPr lang="en-US"/>
          </a:p>
        </p:txBody>
      </p:sp>
    </p:spTree>
    <p:extLst>
      <p:ext uri="{BB962C8B-B14F-4D97-AF65-F5344CB8AC3E}">
        <p14:creationId xmlns:p14="http://schemas.microsoft.com/office/powerpoint/2010/main" val="3307505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CEA1A-36F3-8FB9-FDB9-8EBA911D5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0DFCD4-21A7-E4DB-7A82-C68960E4151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35C2945-1D36-5BC2-7B92-9D5BF5B04249}"/>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D0C2DBA-D1FB-8021-AA0C-B2644C69721C}"/>
              </a:ext>
            </a:extLst>
          </p:cNvPr>
          <p:cNvSpPr>
            <a:spLocks noGrp="1"/>
          </p:cNvSpPr>
          <p:nvPr>
            <p:ph type="sldNum" sz="quarter" idx="5"/>
          </p:nvPr>
        </p:nvSpPr>
        <p:spPr/>
        <p:txBody>
          <a:bodyPr/>
          <a:lstStyle/>
          <a:p>
            <a:fld id="{3765DB02-04A3-0B46-8E1B-634408C4D0FF}" type="slidenum">
              <a:rPr lang="en-US" smtClean="0"/>
              <a:t>11</a:t>
            </a:fld>
            <a:endParaRPr lang="en-US"/>
          </a:p>
        </p:txBody>
      </p:sp>
    </p:spTree>
    <p:extLst>
      <p:ext uri="{BB962C8B-B14F-4D97-AF65-F5344CB8AC3E}">
        <p14:creationId xmlns:p14="http://schemas.microsoft.com/office/powerpoint/2010/main" val="3840810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6084E-2984-E4DC-8845-A82BDD15CA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C1661F-51AA-F3D1-B477-16BFEE62119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AC9BA25-BD96-8182-F8FC-D67915BCC1B5}"/>
              </a:ext>
            </a:extLst>
          </p:cNvPr>
          <p:cNvSpPr>
            <a:spLocks noGrp="1"/>
          </p:cNvSpPr>
          <p:nvPr>
            <p:ph type="body" idx="1"/>
          </p:nvPr>
        </p:nvSpPr>
        <p:spPr/>
        <p:txBody>
          <a:bodyPr/>
          <a:lstStyle/>
          <a:p>
            <a:pPr fontAlgn="base">
              <a:defRPr/>
            </a:pPr>
            <a:r>
              <a:rPr lang="en-US"/>
              <a:t>Josie: </a:t>
            </a:r>
          </a:p>
          <a:p>
            <a:pPr marL="171450" indent="-171450">
              <a:buFont typeface="Arial"/>
              <a:buChar char="•"/>
              <a:defRPr/>
            </a:pPr>
            <a:r>
              <a:rPr lang="en-US"/>
              <a:t>updated pics of analytics/tools</a:t>
            </a:r>
          </a:p>
          <a:p>
            <a:pPr marL="171450" indent="-171450">
              <a:buFont typeface="Arial"/>
              <a:buChar char="•"/>
              <a:defRPr/>
            </a:pPr>
            <a:r>
              <a:rPr lang="en-US"/>
              <a:t>Take screen share for 2 minutes to show a brief example of fixing a search term with a banner</a:t>
            </a:r>
          </a:p>
          <a:p>
            <a:pPr lvl="1" indent="-171450">
              <a:buFont typeface="Courier New"/>
              <a:buChar char="o"/>
              <a:defRPr/>
            </a:pPr>
            <a:r>
              <a:rPr lang="en-US"/>
              <a:t>"Owl Train" show in all page results the term search numbers from the last 7 days</a:t>
            </a:r>
          </a:p>
          <a:p>
            <a:pPr lvl="1" indent="-171450">
              <a:buFont typeface="Courier New"/>
              <a:buChar char="o"/>
              <a:defRPr/>
            </a:pPr>
            <a:r>
              <a:rPr lang="en-US"/>
              <a:t>Create a Banner for this since this is a non-Omni page</a:t>
            </a:r>
          </a:p>
          <a:p>
            <a:pPr marL="914400" lvl="1" indent="-171450">
              <a:buFont typeface="Arial"/>
              <a:buChar char="•"/>
              <a:defRPr/>
            </a:pPr>
            <a:r>
              <a:rPr lang="en-US"/>
              <a:t>Banner H2: </a:t>
            </a:r>
            <a:r>
              <a:rPr lang="en-US" err="1"/>
              <a:t>OwlTrain</a:t>
            </a:r>
            <a:r>
              <a:rPr lang="en-US"/>
              <a:t> by </a:t>
            </a:r>
            <a:r>
              <a:rPr lang="en-US" err="1">
                <a:solidFill>
                  <a:srgbClr val="1A1A1A"/>
                </a:solidFill>
              </a:rPr>
              <a:t>Percipio</a:t>
            </a:r>
          </a:p>
          <a:p>
            <a:pPr marL="914400" lvl="1" indent="-171450">
              <a:buFont typeface="Arial"/>
              <a:buChar char="•"/>
              <a:defRPr/>
            </a:pPr>
            <a:r>
              <a:rPr lang="en-US"/>
              <a:t>Copy for Banner: Access </a:t>
            </a:r>
            <a:r>
              <a:rPr lang="en-US" err="1"/>
              <a:t>OwlTrain</a:t>
            </a:r>
            <a:r>
              <a:rPr lang="en-US"/>
              <a:t> to complete assigned University training, compliance courses, and professional development modules. Log in to track your progress, view upcoming deadlines, and explore additional learning opportunities.</a:t>
            </a:r>
          </a:p>
          <a:p>
            <a:pPr marL="914400" lvl="1" indent="-171450">
              <a:buFont typeface="Arial"/>
              <a:buChar char="•"/>
              <a:defRPr/>
            </a:pPr>
            <a:r>
              <a:rPr lang="en-US"/>
              <a:t>Button Copy: Begin Your Training</a:t>
            </a:r>
          </a:p>
          <a:p>
            <a:pPr marL="171450" indent="-171450">
              <a:buFont typeface="Arial"/>
              <a:buChar char="•"/>
              <a:defRPr/>
            </a:pPr>
            <a:r>
              <a:rPr lang="en-US"/>
              <a:t>Show after results of Banner front end</a:t>
            </a:r>
          </a:p>
        </p:txBody>
      </p:sp>
      <p:sp>
        <p:nvSpPr>
          <p:cNvPr id="4" name="Slide Number Placeholder 3">
            <a:extLst>
              <a:ext uri="{FF2B5EF4-FFF2-40B4-BE49-F238E27FC236}">
                <a16:creationId xmlns:a16="http://schemas.microsoft.com/office/drawing/2014/main" id="{715065B6-54E3-7407-16BF-47EEAC130295}"/>
              </a:ext>
            </a:extLst>
          </p:cNvPr>
          <p:cNvSpPr>
            <a:spLocks noGrp="1"/>
          </p:cNvSpPr>
          <p:nvPr>
            <p:ph type="sldNum" sz="quarter" idx="5"/>
          </p:nvPr>
        </p:nvSpPr>
        <p:spPr/>
        <p:txBody>
          <a:bodyPr/>
          <a:lstStyle/>
          <a:p>
            <a:fld id="{3765DB02-04A3-0B46-8E1B-634408C4D0FF}" type="slidenum">
              <a:rPr lang="en-US" smtClean="0"/>
              <a:t>12</a:t>
            </a:fld>
            <a:endParaRPr lang="en-US"/>
          </a:p>
        </p:txBody>
      </p:sp>
    </p:spTree>
    <p:extLst>
      <p:ext uri="{BB962C8B-B14F-4D97-AF65-F5344CB8AC3E}">
        <p14:creationId xmlns:p14="http://schemas.microsoft.com/office/powerpoint/2010/main" val="1760915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A272F-0C6F-4EFE-B3A4-7B6D65CA45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9C6DA4-EA11-0601-B1A9-B33E900053E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587BCC6-DECA-D52F-D994-952D3DA6031F}"/>
              </a:ext>
            </a:extLst>
          </p:cNvPr>
          <p:cNvSpPr>
            <a:spLocks noGrp="1"/>
          </p:cNvSpPr>
          <p:nvPr>
            <p:ph type="body" idx="1"/>
          </p:nvPr>
        </p:nvSpPr>
        <p:spPr/>
        <p:txBody>
          <a:bodyPr/>
          <a:lstStyle/>
          <a:p>
            <a:pPr fontAlgn="base">
              <a:defRPr/>
            </a:pPr>
            <a:r>
              <a:rPr lang="en-US"/>
              <a:t>Show Before and After front end improvements (like from Harrison presentation)</a:t>
            </a:r>
          </a:p>
        </p:txBody>
      </p:sp>
      <p:sp>
        <p:nvSpPr>
          <p:cNvPr id="4" name="Slide Number Placeholder 3">
            <a:extLst>
              <a:ext uri="{FF2B5EF4-FFF2-40B4-BE49-F238E27FC236}">
                <a16:creationId xmlns:a16="http://schemas.microsoft.com/office/drawing/2014/main" id="{10A428AF-FB86-498A-9150-43035A8A9C55}"/>
              </a:ext>
            </a:extLst>
          </p:cNvPr>
          <p:cNvSpPr>
            <a:spLocks noGrp="1"/>
          </p:cNvSpPr>
          <p:nvPr>
            <p:ph type="sldNum" sz="quarter" idx="5"/>
          </p:nvPr>
        </p:nvSpPr>
        <p:spPr/>
        <p:txBody>
          <a:bodyPr/>
          <a:lstStyle/>
          <a:p>
            <a:fld id="{3765DB02-04A3-0B46-8E1B-634408C4D0FF}" type="slidenum">
              <a:rPr lang="en-US" smtClean="0"/>
              <a:t>13</a:t>
            </a:fld>
            <a:endParaRPr lang="en-US"/>
          </a:p>
        </p:txBody>
      </p:sp>
    </p:spTree>
    <p:extLst>
      <p:ext uri="{BB962C8B-B14F-4D97-AF65-F5344CB8AC3E}">
        <p14:creationId xmlns:p14="http://schemas.microsoft.com/office/powerpoint/2010/main" val="675891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4F35C-A73C-45C6-841D-21159E6C9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D0375E-9949-E8B9-473A-D2D3CC17039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26298BA-2019-0CF9-44D4-A64D7F4F95A2}"/>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Next steps: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We need to know how many forms are on the MC</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Divide by college and depart</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Start recreating forms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842CF90-F4B2-5A00-170A-C8D36C8925C4}"/>
              </a:ext>
            </a:extLst>
          </p:cNvPr>
          <p:cNvSpPr>
            <a:spLocks noGrp="1"/>
          </p:cNvSpPr>
          <p:nvPr>
            <p:ph type="sldNum" sz="quarter" idx="5"/>
          </p:nvPr>
        </p:nvSpPr>
        <p:spPr/>
        <p:txBody>
          <a:bodyPr/>
          <a:lstStyle/>
          <a:p>
            <a:fld id="{3765DB02-04A3-0B46-8E1B-634408C4D0FF}" type="slidenum">
              <a:rPr lang="en-US" smtClean="0"/>
              <a:t>14</a:t>
            </a:fld>
            <a:endParaRPr lang="en-US"/>
          </a:p>
        </p:txBody>
      </p:sp>
    </p:spTree>
    <p:extLst>
      <p:ext uri="{BB962C8B-B14F-4D97-AF65-F5344CB8AC3E}">
        <p14:creationId xmlns:p14="http://schemas.microsoft.com/office/powerpoint/2010/main" val="4163601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1A638-B33C-AD31-0DD2-4C445F067B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72D2FE-0D2F-5DC2-D274-075391D16E3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379F218-C343-91C7-DC8B-973DE0D610EB}"/>
              </a:ext>
            </a:extLst>
          </p:cNvPr>
          <p:cNvSpPr>
            <a:spLocks noGrp="1"/>
          </p:cNvSpPr>
          <p:nvPr>
            <p:ph type="body" idx="1"/>
          </p:nvPr>
        </p:nvSpPr>
        <p:spPr/>
        <p:txBody>
          <a:bodyPr/>
          <a:lstStyle/>
          <a:p>
            <a:r>
              <a:rPr lang="en-US" b="1">
                <a:latin typeface="Calibri" panose="020F0502020204030204" pitchFamily="34" charset="0"/>
                <a:ea typeface="Calibri" panose="020F0502020204030204" pitchFamily="34" charset="0"/>
                <a:cs typeface="Calibri" panose="020F0502020204030204" pitchFamily="34" charset="0"/>
              </a:rPr>
              <a:t>! </a:t>
            </a:r>
            <a:r>
              <a:rPr lang="en-US" b="1">
                <a:highlight>
                  <a:srgbClr val="FFFF00"/>
                </a:highlight>
                <a:latin typeface="Calibri" panose="020F0502020204030204" pitchFamily="34" charset="0"/>
                <a:ea typeface="Calibri" panose="020F0502020204030204" pitchFamily="34" charset="0"/>
                <a:cs typeface="Calibri" panose="020F0502020204030204" pitchFamily="34" charset="0"/>
              </a:rPr>
              <a:t>(Add note the first time is more difficult)</a:t>
            </a:r>
          </a:p>
          <a:p>
            <a:endParaRPr lang="en-US" sz="1100">
              <a:latin typeface="Calibri" panose="020F0502020204030204" pitchFamily="34" charset="0"/>
              <a:ea typeface="Calibri" panose="020F0502020204030204" pitchFamily="34" charset="0"/>
              <a:cs typeface="Calibri" panose="020F0502020204030204" pitchFamily="34" charset="0"/>
            </a:endParaRPr>
          </a:p>
          <a:p>
            <a:r>
              <a:rPr lang="en-US" sz="1200">
                <a:latin typeface="Calibri" panose="020F0502020204030204" pitchFamily="34" charset="0"/>
                <a:ea typeface="Calibri" panose="020F0502020204030204" pitchFamily="34" charset="0"/>
                <a:cs typeface="Calibri" panose="020F0502020204030204" pitchFamily="34" charset="0"/>
              </a:rPr>
              <a:t>During our last Web CoP we went over creating a content inventory – </a:t>
            </a:r>
            <a:r>
              <a:rPr lang="en-US" sz="1200">
                <a:latin typeface="Calibri" panose="020F0502020204030204" pitchFamily="34" charset="0"/>
                <a:ea typeface="Calibri" panose="020F0502020204030204" pitchFamily="34" charset="0"/>
                <a:cs typeface="Calibri" panose="020F0502020204030204" pitchFamily="34" charset="0"/>
                <a:hlinkClick r:id="rId3"/>
              </a:rPr>
              <a:t>Preview meetings </a:t>
            </a:r>
            <a:endParaRPr lang="en-US" sz="1200">
              <a:latin typeface="Calibri" panose="020F0502020204030204" pitchFamily="34" charset="0"/>
              <a:ea typeface="Calibri" panose="020F0502020204030204" pitchFamily="34" charset="0"/>
              <a:cs typeface="Calibri" panose="020F0502020204030204" pitchFamily="34" charset="0"/>
            </a:endParaRPr>
          </a:p>
          <a:p>
            <a:r>
              <a:rPr lang="en-US" sz="1200">
                <a:latin typeface="Calibri" panose="020F0502020204030204" pitchFamily="34" charset="0"/>
                <a:ea typeface="Calibri" panose="020F0502020204030204" pitchFamily="34" charset="0"/>
                <a:cs typeface="Calibri" panose="020F0502020204030204" pitchFamily="34" charset="0"/>
              </a:rPr>
              <a:t>You can read more on the </a:t>
            </a:r>
            <a:r>
              <a:rPr lang="en-US" sz="1200" err="1">
                <a:latin typeface="Calibri" panose="020F0502020204030204" pitchFamily="34" charset="0"/>
                <a:ea typeface="Calibri" panose="020F0502020204030204" pitchFamily="34" charset="0"/>
                <a:cs typeface="Calibri" panose="020F0502020204030204" pitchFamily="34" charset="0"/>
              </a:rPr>
              <a:t>StratComm</a:t>
            </a:r>
            <a:r>
              <a:rPr lang="en-US" sz="1200">
                <a:latin typeface="Calibri" panose="020F0502020204030204" pitchFamily="34" charset="0"/>
                <a:ea typeface="Calibri" panose="020F0502020204030204" pitchFamily="34" charset="0"/>
                <a:cs typeface="Calibri" panose="020F0502020204030204" pitchFamily="34" charset="0"/>
              </a:rPr>
              <a:t> website -  </a:t>
            </a:r>
            <a:r>
              <a:rPr lang="en-US" sz="1200">
                <a:latin typeface="Calibri" panose="020F0502020204030204" pitchFamily="34" charset="0"/>
                <a:ea typeface="Calibri" panose="020F0502020204030204" pitchFamily="34" charset="0"/>
                <a:cs typeface="Calibri" panose="020F0502020204030204" pitchFamily="34" charset="0"/>
                <a:hlinkClick r:id="rId4"/>
              </a:rPr>
              <a:t>Web Content Review Process</a:t>
            </a:r>
            <a:endParaRPr lang="en-US" sz="120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934E086-B05C-2A23-FABC-AFD1CA56CCE7}"/>
              </a:ext>
            </a:extLst>
          </p:cNvPr>
          <p:cNvSpPr>
            <a:spLocks noGrp="1"/>
          </p:cNvSpPr>
          <p:nvPr>
            <p:ph type="sldNum" sz="quarter" idx="5"/>
          </p:nvPr>
        </p:nvSpPr>
        <p:spPr/>
        <p:txBody>
          <a:bodyPr/>
          <a:lstStyle/>
          <a:p>
            <a:fld id="{3765DB02-04A3-0B46-8E1B-634408C4D0FF}" type="slidenum">
              <a:rPr lang="en-US" smtClean="0"/>
              <a:t>15</a:t>
            </a:fld>
            <a:endParaRPr lang="en-US"/>
          </a:p>
        </p:txBody>
      </p:sp>
    </p:spTree>
    <p:extLst>
      <p:ext uri="{BB962C8B-B14F-4D97-AF65-F5344CB8AC3E}">
        <p14:creationId xmlns:p14="http://schemas.microsoft.com/office/powerpoint/2010/main" val="518811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4AEA2-CC5D-E40D-CA70-689E1B2600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1181FF-3C5E-0021-2CF6-8DAE9A47320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CA83367-F851-8F05-CBB7-31AE1BEB1F7A}"/>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D8C0D05-42CC-6A68-4D75-095A6F0054BD}"/>
              </a:ext>
            </a:extLst>
          </p:cNvPr>
          <p:cNvSpPr>
            <a:spLocks noGrp="1"/>
          </p:cNvSpPr>
          <p:nvPr>
            <p:ph type="sldNum" sz="quarter" idx="5"/>
          </p:nvPr>
        </p:nvSpPr>
        <p:spPr/>
        <p:txBody>
          <a:bodyPr/>
          <a:lstStyle/>
          <a:p>
            <a:fld id="{3765DB02-04A3-0B46-8E1B-634408C4D0FF}" type="slidenum">
              <a:rPr lang="en-US" smtClean="0"/>
              <a:t>16</a:t>
            </a:fld>
            <a:endParaRPr lang="en-US"/>
          </a:p>
        </p:txBody>
      </p:sp>
    </p:spTree>
    <p:extLst>
      <p:ext uri="{BB962C8B-B14F-4D97-AF65-F5344CB8AC3E}">
        <p14:creationId xmlns:p14="http://schemas.microsoft.com/office/powerpoint/2010/main" val="354065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34830-2E56-0C11-E827-30804ACBEA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FEAE0D-9CA7-F55D-11C5-27DC7E2B235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25E62A7-8F24-132E-8AC7-A2E5AC1A6A93}"/>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009F9BB-FF81-87E8-05D8-57939A62E647}"/>
              </a:ext>
            </a:extLst>
          </p:cNvPr>
          <p:cNvSpPr>
            <a:spLocks noGrp="1"/>
          </p:cNvSpPr>
          <p:nvPr>
            <p:ph type="sldNum" sz="quarter" idx="5"/>
          </p:nvPr>
        </p:nvSpPr>
        <p:spPr/>
        <p:txBody>
          <a:bodyPr/>
          <a:lstStyle/>
          <a:p>
            <a:fld id="{3765DB02-04A3-0B46-8E1B-634408C4D0FF}" type="slidenum">
              <a:rPr lang="en-US" smtClean="0"/>
              <a:t>17</a:t>
            </a:fld>
            <a:endParaRPr lang="en-US"/>
          </a:p>
        </p:txBody>
      </p:sp>
    </p:spTree>
    <p:extLst>
      <p:ext uri="{BB962C8B-B14F-4D97-AF65-F5344CB8AC3E}">
        <p14:creationId xmlns:p14="http://schemas.microsoft.com/office/powerpoint/2010/main" val="266480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4582A-CE9E-9283-3AFF-F47714C845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C78CC3-4287-99EE-CACC-729821B6314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F68B394-7AAF-F38C-5FD8-5024F87AC43E}"/>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First time through will take a little more time, and it will get easier as you repeat in the future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r>
              <a:rPr lang="en-US" sz="2000" b="1">
                <a:latin typeface="Calibri" panose="020F0502020204030204" pitchFamily="34" charset="0"/>
                <a:ea typeface="Calibri" panose="020F0502020204030204" pitchFamily="34" charset="0"/>
                <a:cs typeface="Calibri" panose="020F0502020204030204" pitchFamily="34" charset="0"/>
              </a:rPr>
              <a:t>Review Status (keep these consistent):</a:t>
            </a:r>
            <a:endParaRPr lang="en-US" sz="2000">
              <a:latin typeface="Calibri" panose="020F0502020204030204" pitchFamily="34" charset="0"/>
              <a:ea typeface="Calibri" panose="020F0502020204030204" pitchFamily="34" charset="0"/>
              <a:cs typeface="Calibri" panose="020F0502020204030204" pitchFamily="34" charset="0"/>
            </a:endParaRPr>
          </a:p>
          <a:p>
            <a:pPr marL="742950" lvl="1" indent="-285750" fontAlgn="ctr">
              <a:buFont typeface="Arial" panose="020B0604020202020204" pitchFamily="34" charset="0"/>
              <a:buChar char="•"/>
            </a:pPr>
            <a:r>
              <a:rPr lang="en-US" sz="2000" b="1">
                <a:latin typeface="Calibri" panose="020F0502020204030204" pitchFamily="34" charset="0"/>
                <a:ea typeface="Calibri" panose="020F0502020204030204" pitchFamily="34" charset="0"/>
                <a:cs typeface="Calibri" panose="020F0502020204030204" pitchFamily="34" charset="0"/>
              </a:rPr>
              <a:t>Keep – No Change</a:t>
            </a:r>
            <a:endParaRPr lang="en-US" sz="2000">
              <a:latin typeface="Calibri" panose="020F0502020204030204" pitchFamily="34" charset="0"/>
              <a:ea typeface="Calibri" panose="020F0502020204030204" pitchFamily="34" charset="0"/>
              <a:cs typeface="Calibri" panose="020F0502020204030204" pitchFamily="34" charset="0"/>
            </a:endParaRPr>
          </a:p>
          <a:p>
            <a:pPr marL="742950" lvl="1" indent="-285750" fontAlgn="ctr">
              <a:buFont typeface="Arial" panose="020B0604020202020204" pitchFamily="34" charset="0"/>
              <a:buChar char="•"/>
            </a:pPr>
            <a:r>
              <a:rPr lang="en-US" sz="2000" b="1">
                <a:latin typeface="Calibri" panose="020F0502020204030204" pitchFamily="34" charset="0"/>
                <a:ea typeface="Calibri" panose="020F0502020204030204" pitchFamily="34" charset="0"/>
                <a:cs typeface="Calibri" panose="020F0502020204030204" pitchFamily="34" charset="0"/>
              </a:rPr>
              <a:t>Updated</a:t>
            </a:r>
            <a:endParaRPr lang="en-US" sz="2000">
              <a:latin typeface="Calibri" panose="020F0502020204030204" pitchFamily="34" charset="0"/>
              <a:ea typeface="Calibri" panose="020F0502020204030204" pitchFamily="34" charset="0"/>
              <a:cs typeface="Calibri" panose="020F0502020204030204" pitchFamily="34" charset="0"/>
            </a:endParaRPr>
          </a:p>
          <a:p>
            <a:pPr marL="742950" lvl="1" indent="-285750" fontAlgn="ctr">
              <a:buFont typeface="Arial" panose="020B0604020202020204" pitchFamily="34" charset="0"/>
              <a:buChar char="•"/>
            </a:pPr>
            <a:r>
              <a:rPr lang="en-US" sz="2000" b="1">
                <a:latin typeface="Calibri" panose="020F0502020204030204" pitchFamily="34" charset="0"/>
                <a:ea typeface="Calibri" panose="020F0502020204030204" pitchFamily="34" charset="0"/>
                <a:cs typeface="Calibri" panose="020F0502020204030204" pitchFamily="34" charset="0"/>
              </a:rPr>
              <a:t>Remove / Redirect Needed</a:t>
            </a:r>
            <a:endParaRPr lang="en-US" sz="2000">
              <a:latin typeface="Calibri" panose="020F0502020204030204" pitchFamily="34" charset="0"/>
              <a:ea typeface="Calibri" panose="020F0502020204030204" pitchFamily="34" charset="0"/>
              <a:cs typeface="Calibri" panose="020F0502020204030204" pitchFamily="34" charset="0"/>
            </a:endParaRPr>
          </a:p>
          <a:p>
            <a:r>
              <a:rPr lang="en-US" sz="2000">
                <a:latin typeface="Calibri" panose="020F0502020204030204" pitchFamily="34" charset="0"/>
                <a:ea typeface="Calibri" panose="020F0502020204030204" pitchFamily="34" charset="0"/>
                <a:cs typeface="Calibri" panose="020F0502020204030204" pitchFamily="34" charset="0"/>
              </a:rPr>
              <a:t>Consistency here makes reporting and follow-up much easier.</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909D56A-7F21-FAFC-238E-413D1E757F17}"/>
              </a:ext>
            </a:extLst>
          </p:cNvPr>
          <p:cNvSpPr>
            <a:spLocks noGrp="1"/>
          </p:cNvSpPr>
          <p:nvPr>
            <p:ph type="sldNum" sz="quarter" idx="5"/>
          </p:nvPr>
        </p:nvSpPr>
        <p:spPr/>
        <p:txBody>
          <a:bodyPr/>
          <a:lstStyle/>
          <a:p>
            <a:fld id="{3765DB02-04A3-0B46-8E1B-634408C4D0FF}" type="slidenum">
              <a:rPr lang="en-US" smtClean="0"/>
              <a:t>18</a:t>
            </a:fld>
            <a:endParaRPr lang="en-US"/>
          </a:p>
        </p:txBody>
      </p:sp>
    </p:spTree>
    <p:extLst>
      <p:ext uri="{BB962C8B-B14F-4D97-AF65-F5344CB8AC3E}">
        <p14:creationId xmlns:p14="http://schemas.microsoft.com/office/powerpoint/2010/main" val="1801738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0BCA5-9376-DC99-DD26-D5D35467EB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ED8A3F-D4FF-09D4-35AF-2E992965184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524FE45-2729-8D7D-7233-FE376934B42D}"/>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HTML is the default</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e.g.: PDF summary page https://www.cdc.gov/tb/communication-resources/tuberculosis-fact-sheet.html</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A029399-54FF-2CF1-D60B-D485C1E28D7D}"/>
              </a:ext>
            </a:extLst>
          </p:cNvPr>
          <p:cNvSpPr>
            <a:spLocks noGrp="1"/>
          </p:cNvSpPr>
          <p:nvPr>
            <p:ph type="sldNum" sz="quarter" idx="5"/>
          </p:nvPr>
        </p:nvSpPr>
        <p:spPr/>
        <p:txBody>
          <a:bodyPr/>
          <a:lstStyle/>
          <a:p>
            <a:fld id="{3765DB02-04A3-0B46-8E1B-634408C4D0FF}" type="slidenum">
              <a:rPr lang="en-US" smtClean="0"/>
              <a:t>19</a:t>
            </a:fld>
            <a:endParaRPr lang="en-US"/>
          </a:p>
        </p:txBody>
      </p:sp>
    </p:spTree>
    <p:extLst>
      <p:ext uri="{BB962C8B-B14F-4D97-AF65-F5344CB8AC3E}">
        <p14:creationId xmlns:p14="http://schemas.microsoft.com/office/powerpoint/2010/main" val="2978175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65DB02-04A3-0B46-8E1B-634408C4D0FF}" type="slidenum">
              <a:rPr lang="en-US" smtClean="0"/>
              <a:t>2</a:t>
            </a:fld>
            <a:endParaRPr lang="en-US"/>
          </a:p>
        </p:txBody>
      </p:sp>
    </p:spTree>
    <p:extLst>
      <p:ext uri="{BB962C8B-B14F-4D97-AF65-F5344CB8AC3E}">
        <p14:creationId xmlns:p14="http://schemas.microsoft.com/office/powerpoint/2010/main" val="544447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DECC7-CB99-0637-25A6-81A5793960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A49F5F-D31F-B390-F126-0BD03277198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72DF57D-48DD-D34D-E5A8-935779E9F2C7}"/>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HTML is the default</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e.g.: PDF summary page https://www.cdc.gov/tb/communication-resources/tuberculosis-fact-sheet.html</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E1EDBC1-5F46-1F18-62E4-51E0A93F1B04}"/>
              </a:ext>
            </a:extLst>
          </p:cNvPr>
          <p:cNvSpPr>
            <a:spLocks noGrp="1"/>
          </p:cNvSpPr>
          <p:nvPr>
            <p:ph type="sldNum" sz="quarter" idx="5"/>
          </p:nvPr>
        </p:nvSpPr>
        <p:spPr/>
        <p:txBody>
          <a:bodyPr/>
          <a:lstStyle/>
          <a:p>
            <a:fld id="{3765DB02-04A3-0B46-8E1B-634408C4D0FF}" type="slidenum">
              <a:rPr lang="en-US" smtClean="0"/>
              <a:t>20</a:t>
            </a:fld>
            <a:endParaRPr lang="en-US"/>
          </a:p>
        </p:txBody>
      </p:sp>
    </p:spTree>
    <p:extLst>
      <p:ext uri="{BB962C8B-B14F-4D97-AF65-F5344CB8AC3E}">
        <p14:creationId xmlns:p14="http://schemas.microsoft.com/office/powerpoint/2010/main" val="1825307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9C40C-46FD-E0F2-B295-A717A9DE67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8F032-AC67-7589-14A3-98C10D02272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31C8CE1-6700-9E31-C123-45D95B658B76}"/>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4DB5B77-346F-99F1-2FA6-08F010748CCD}"/>
              </a:ext>
            </a:extLst>
          </p:cNvPr>
          <p:cNvSpPr>
            <a:spLocks noGrp="1"/>
          </p:cNvSpPr>
          <p:nvPr>
            <p:ph type="sldNum" sz="quarter" idx="5"/>
          </p:nvPr>
        </p:nvSpPr>
        <p:spPr/>
        <p:txBody>
          <a:bodyPr/>
          <a:lstStyle/>
          <a:p>
            <a:fld id="{3765DB02-04A3-0B46-8E1B-634408C4D0FF}" type="slidenum">
              <a:rPr lang="en-US" smtClean="0"/>
              <a:t>21</a:t>
            </a:fld>
            <a:endParaRPr lang="en-US"/>
          </a:p>
        </p:txBody>
      </p:sp>
    </p:spTree>
    <p:extLst>
      <p:ext uri="{BB962C8B-B14F-4D97-AF65-F5344CB8AC3E}">
        <p14:creationId xmlns:p14="http://schemas.microsoft.com/office/powerpoint/2010/main" val="294042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E3AA1-C251-4D80-F44B-2B11074F78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9DA4B9-3AA0-1A5F-34C1-69B2B83C9A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FFBDE9-2AB0-980F-7A28-CB4C13DD047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7446C9F-3E35-C6EA-26ED-92AA4B03A06F}"/>
              </a:ext>
            </a:extLst>
          </p:cNvPr>
          <p:cNvSpPr>
            <a:spLocks noGrp="1"/>
          </p:cNvSpPr>
          <p:nvPr>
            <p:ph type="sldNum" sz="quarter" idx="5"/>
          </p:nvPr>
        </p:nvSpPr>
        <p:spPr/>
        <p:txBody>
          <a:bodyPr/>
          <a:lstStyle/>
          <a:p>
            <a:fld id="{3765DB02-04A3-0B46-8E1B-634408C4D0FF}" type="slidenum">
              <a:rPr lang="en-US" smtClean="0"/>
              <a:t>22</a:t>
            </a:fld>
            <a:endParaRPr lang="en-US"/>
          </a:p>
        </p:txBody>
      </p:sp>
    </p:spTree>
    <p:extLst>
      <p:ext uri="{BB962C8B-B14F-4D97-AF65-F5344CB8AC3E}">
        <p14:creationId xmlns:p14="http://schemas.microsoft.com/office/powerpoint/2010/main" val="195330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BBF91-31F0-C6C5-24B5-EF4D31985B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DD1500-6687-C073-4BF5-E3481FFECA4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1A2281F-5FF4-A248-9331-28494DA56622}"/>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2A8E9E6-26B4-1401-8A8C-854BF7500F3F}"/>
              </a:ext>
            </a:extLst>
          </p:cNvPr>
          <p:cNvSpPr>
            <a:spLocks noGrp="1"/>
          </p:cNvSpPr>
          <p:nvPr>
            <p:ph type="sldNum" sz="quarter" idx="5"/>
          </p:nvPr>
        </p:nvSpPr>
        <p:spPr/>
        <p:txBody>
          <a:bodyPr/>
          <a:lstStyle/>
          <a:p>
            <a:fld id="{3765DB02-04A3-0B46-8E1B-634408C4D0FF}" type="slidenum">
              <a:rPr lang="en-US" smtClean="0"/>
              <a:t>23</a:t>
            </a:fld>
            <a:endParaRPr lang="en-US"/>
          </a:p>
        </p:txBody>
      </p:sp>
    </p:spTree>
    <p:extLst>
      <p:ext uri="{BB962C8B-B14F-4D97-AF65-F5344CB8AC3E}">
        <p14:creationId xmlns:p14="http://schemas.microsoft.com/office/powerpoint/2010/main" val="3346322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81D0C-95BA-B224-E24A-AF5038DEEA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5240F0-0CD0-B182-DBE2-5BF62F0282D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AFBD9A1-20EC-BB4B-EBED-89477AF307CE}"/>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E9861B7-FE46-9CC7-0341-7EFD4ED73BBC}"/>
              </a:ext>
            </a:extLst>
          </p:cNvPr>
          <p:cNvSpPr>
            <a:spLocks noGrp="1"/>
          </p:cNvSpPr>
          <p:nvPr>
            <p:ph type="sldNum" sz="quarter" idx="5"/>
          </p:nvPr>
        </p:nvSpPr>
        <p:spPr/>
        <p:txBody>
          <a:bodyPr/>
          <a:lstStyle/>
          <a:p>
            <a:fld id="{3765DB02-04A3-0B46-8E1B-634408C4D0FF}" type="slidenum">
              <a:rPr lang="en-US" smtClean="0"/>
              <a:t>24</a:t>
            </a:fld>
            <a:endParaRPr lang="en-US"/>
          </a:p>
        </p:txBody>
      </p:sp>
    </p:spTree>
    <p:extLst>
      <p:ext uri="{BB962C8B-B14F-4D97-AF65-F5344CB8AC3E}">
        <p14:creationId xmlns:p14="http://schemas.microsoft.com/office/powerpoint/2010/main" val="1238035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6ED17-77D8-412E-FC6C-F69EA24330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472772-31E6-6ECC-5BC3-B6E13C12307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58C9BCD-A380-2295-C145-2B39C73C118B}"/>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51459F8-97F4-C139-5CFE-840A4F36AF4D}"/>
              </a:ext>
            </a:extLst>
          </p:cNvPr>
          <p:cNvSpPr>
            <a:spLocks noGrp="1"/>
          </p:cNvSpPr>
          <p:nvPr>
            <p:ph type="sldNum" sz="quarter" idx="5"/>
          </p:nvPr>
        </p:nvSpPr>
        <p:spPr/>
        <p:txBody>
          <a:bodyPr/>
          <a:lstStyle/>
          <a:p>
            <a:fld id="{3765DB02-04A3-0B46-8E1B-634408C4D0FF}" type="slidenum">
              <a:rPr lang="en-US" smtClean="0"/>
              <a:t>25</a:t>
            </a:fld>
            <a:endParaRPr lang="en-US"/>
          </a:p>
        </p:txBody>
      </p:sp>
    </p:spTree>
    <p:extLst>
      <p:ext uri="{BB962C8B-B14F-4D97-AF65-F5344CB8AC3E}">
        <p14:creationId xmlns:p14="http://schemas.microsoft.com/office/powerpoint/2010/main" val="3866717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20080-9888-E80D-76EE-52A7FEF7F6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A9940E-B2D6-A54D-0F5A-B8BA8424CED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4BE779-3FC7-E60C-2DDB-5B864F037637}"/>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F1F7469-A697-8596-5A27-F75D35CB02B0}"/>
              </a:ext>
            </a:extLst>
          </p:cNvPr>
          <p:cNvSpPr>
            <a:spLocks noGrp="1"/>
          </p:cNvSpPr>
          <p:nvPr>
            <p:ph type="sldNum" sz="quarter" idx="5"/>
          </p:nvPr>
        </p:nvSpPr>
        <p:spPr/>
        <p:txBody>
          <a:bodyPr/>
          <a:lstStyle/>
          <a:p>
            <a:fld id="{3765DB02-04A3-0B46-8E1B-634408C4D0FF}" type="slidenum">
              <a:rPr lang="en-US" smtClean="0"/>
              <a:t>26</a:t>
            </a:fld>
            <a:endParaRPr lang="en-US"/>
          </a:p>
        </p:txBody>
      </p:sp>
    </p:spTree>
    <p:extLst>
      <p:ext uri="{BB962C8B-B14F-4D97-AF65-F5344CB8AC3E}">
        <p14:creationId xmlns:p14="http://schemas.microsoft.com/office/powerpoint/2010/main" val="4048111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66305-DDDF-3546-D54D-0F05F6289B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1C5EAC-AAEE-3583-5471-C432CB7D8FE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BC2959D-023C-77F7-1A87-998A963B2713}"/>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52D5637-2624-2BA8-D5F9-EC6FA53FA2C1}"/>
              </a:ext>
            </a:extLst>
          </p:cNvPr>
          <p:cNvSpPr>
            <a:spLocks noGrp="1"/>
          </p:cNvSpPr>
          <p:nvPr>
            <p:ph type="sldNum" sz="quarter" idx="5"/>
          </p:nvPr>
        </p:nvSpPr>
        <p:spPr/>
        <p:txBody>
          <a:bodyPr/>
          <a:lstStyle/>
          <a:p>
            <a:fld id="{3765DB02-04A3-0B46-8E1B-634408C4D0FF}" type="slidenum">
              <a:rPr lang="en-US" smtClean="0"/>
              <a:t>27</a:t>
            </a:fld>
            <a:endParaRPr lang="en-US"/>
          </a:p>
        </p:txBody>
      </p:sp>
    </p:spTree>
    <p:extLst>
      <p:ext uri="{BB962C8B-B14F-4D97-AF65-F5344CB8AC3E}">
        <p14:creationId xmlns:p14="http://schemas.microsoft.com/office/powerpoint/2010/main" val="1676395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2E606-E567-C0C6-A8AC-79487FD7E6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145746-7268-7540-1A2D-EFEEE3C1280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81D3A9D-7BAF-7C28-72F5-7111F0A0C287}"/>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05FA20F-CE25-644E-DA9F-EFFF6C6412BE}"/>
              </a:ext>
            </a:extLst>
          </p:cNvPr>
          <p:cNvSpPr>
            <a:spLocks noGrp="1"/>
          </p:cNvSpPr>
          <p:nvPr>
            <p:ph type="sldNum" sz="quarter" idx="5"/>
          </p:nvPr>
        </p:nvSpPr>
        <p:spPr/>
        <p:txBody>
          <a:bodyPr/>
          <a:lstStyle/>
          <a:p>
            <a:fld id="{3765DB02-04A3-0B46-8E1B-634408C4D0FF}" type="slidenum">
              <a:rPr lang="en-US" smtClean="0"/>
              <a:t>28</a:t>
            </a:fld>
            <a:endParaRPr lang="en-US"/>
          </a:p>
        </p:txBody>
      </p:sp>
    </p:spTree>
    <p:extLst>
      <p:ext uri="{BB962C8B-B14F-4D97-AF65-F5344CB8AC3E}">
        <p14:creationId xmlns:p14="http://schemas.microsoft.com/office/powerpoint/2010/main" val="712717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85691-8999-AC0B-C6C7-B2494734EE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054FEE-C730-D205-5937-D50A04736C2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2F2755A-2378-DC94-AFAD-F26984153B8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7BA140D-CF7E-A7FE-D199-EE4FFE2C2771}"/>
              </a:ext>
            </a:extLst>
          </p:cNvPr>
          <p:cNvSpPr>
            <a:spLocks noGrp="1"/>
          </p:cNvSpPr>
          <p:nvPr>
            <p:ph type="sldNum" sz="quarter" idx="5"/>
          </p:nvPr>
        </p:nvSpPr>
        <p:spPr/>
        <p:txBody>
          <a:bodyPr/>
          <a:lstStyle/>
          <a:p>
            <a:fld id="{3765DB02-04A3-0B46-8E1B-634408C4D0FF}" type="slidenum">
              <a:rPr lang="en-US" smtClean="0"/>
              <a:t>29</a:t>
            </a:fld>
            <a:endParaRPr lang="en-US"/>
          </a:p>
        </p:txBody>
      </p:sp>
    </p:spTree>
    <p:extLst>
      <p:ext uri="{BB962C8B-B14F-4D97-AF65-F5344CB8AC3E}">
        <p14:creationId xmlns:p14="http://schemas.microsoft.com/office/powerpoint/2010/main" val="3810143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F1036-DCE4-CC6E-3D3F-0581031E7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D34AA2-B9E6-DBDF-1534-4D5B52311F0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15FD819-9E23-CE13-96DA-02C5D19AE9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69C2BA9-C0EF-9BFC-CF14-CDB14325A123}"/>
              </a:ext>
            </a:extLst>
          </p:cNvPr>
          <p:cNvSpPr>
            <a:spLocks noGrp="1"/>
          </p:cNvSpPr>
          <p:nvPr>
            <p:ph type="sldNum" sz="quarter" idx="5"/>
          </p:nvPr>
        </p:nvSpPr>
        <p:spPr/>
        <p:txBody>
          <a:bodyPr/>
          <a:lstStyle/>
          <a:p>
            <a:fld id="{3765DB02-04A3-0B46-8E1B-634408C4D0FF}" type="slidenum">
              <a:rPr lang="en-US" smtClean="0"/>
              <a:t>3</a:t>
            </a:fld>
            <a:endParaRPr lang="en-US"/>
          </a:p>
        </p:txBody>
      </p:sp>
    </p:spTree>
    <p:extLst>
      <p:ext uri="{BB962C8B-B14F-4D97-AF65-F5344CB8AC3E}">
        <p14:creationId xmlns:p14="http://schemas.microsoft.com/office/powerpoint/2010/main" val="3485641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360BC-CF6A-ED81-073A-B80B2BA99A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9BD559-DC56-7412-1F51-0A4A0A7D3ED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C466D0E-4DE3-5D1B-40A8-53C8ACA625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B7848A-64F6-F895-5FBF-3AAF5465A3D1}"/>
              </a:ext>
            </a:extLst>
          </p:cNvPr>
          <p:cNvSpPr>
            <a:spLocks noGrp="1"/>
          </p:cNvSpPr>
          <p:nvPr>
            <p:ph type="sldNum" sz="quarter" idx="5"/>
          </p:nvPr>
        </p:nvSpPr>
        <p:spPr/>
        <p:txBody>
          <a:bodyPr/>
          <a:lstStyle/>
          <a:p>
            <a:fld id="{3765DB02-04A3-0B46-8E1B-634408C4D0FF}" type="slidenum">
              <a:rPr lang="en-US" smtClean="0"/>
              <a:t>4</a:t>
            </a:fld>
            <a:endParaRPr lang="en-US"/>
          </a:p>
        </p:txBody>
      </p:sp>
    </p:spTree>
    <p:extLst>
      <p:ext uri="{BB962C8B-B14F-4D97-AF65-F5344CB8AC3E}">
        <p14:creationId xmlns:p14="http://schemas.microsoft.com/office/powerpoint/2010/main" val="344268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755D2-DC9A-EEA6-7718-BAED9B3303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48492E-545D-0C74-B742-7474A80199F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FD37F39-1A27-AAA3-792F-A2117CFB4F9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0A8BFF1-941C-FB7A-1452-AECE45869AA0}"/>
              </a:ext>
            </a:extLst>
          </p:cNvPr>
          <p:cNvSpPr>
            <a:spLocks noGrp="1"/>
          </p:cNvSpPr>
          <p:nvPr>
            <p:ph type="sldNum" sz="quarter" idx="5"/>
          </p:nvPr>
        </p:nvSpPr>
        <p:spPr/>
        <p:txBody>
          <a:bodyPr/>
          <a:lstStyle/>
          <a:p>
            <a:fld id="{3765DB02-04A3-0B46-8E1B-634408C4D0FF}" type="slidenum">
              <a:rPr lang="en-US" smtClean="0"/>
              <a:t>5</a:t>
            </a:fld>
            <a:endParaRPr lang="en-US"/>
          </a:p>
        </p:txBody>
      </p:sp>
    </p:spTree>
    <p:extLst>
      <p:ext uri="{BB962C8B-B14F-4D97-AF65-F5344CB8AC3E}">
        <p14:creationId xmlns:p14="http://schemas.microsoft.com/office/powerpoint/2010/main" val="1450431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41209-B887-EBA8-477B-338D2C223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9F3549-9312-BAB7-E813-16EDB576453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5303390-9AFE-B3FC-CB3A-1B20D299F285}"/>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Link to show form: https://forms.office.com/Pages/DesignPageV2.aspx?subpage=design&amp;id=5W7yRTTxnkO8k-bH4z1hwjUnI0W5HIxMofCI0pMB59BUMDBMRjlVTjRINU9JNk1PTEo1OVM2QVJNQi4u</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I think folks should submit a ticket when they think they have a need for the waiver.</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We schedule a meeting to discuss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If they have a need I give them access to complete the waiver form</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I don’t think everyone should have access until we meet and discuss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Thoughts?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I can mention this process and create a note on our digital accessibility page for staff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4D2B2F4-BF2A-2E16-A349-B486538BDD75}"/>
              </a:ext>
            </a:extLst>
          </p:cNvPr>
          <p:cNvSpPr>
            <a:spLocks noGrp="1"/>
          </p:cNvSpPr>
          <p:nvPr>
            <p:ph type="sldNum" sz="quarter" idx="5"/>
          </p:nvPr>
        </p:nvSpPr>
        <p:spPr/>
        <p:txBody>
          <a:bodyPr/>
          <a:lstStyle/>
          <a:p>
            <a:fld id="{3765DB02-04A3-0B46-8E1B-634408C4D0FF}" type="slidenum">
              <a:rPr lang="en-US" smtClean="0"/>
              <a:t>6</a:t>
            </a:fld>
            <a:endParaRPr lang="en-US"/>
          </a:p>
        </p:txBody>
      </p:sp>
    </p:spTree>
    <p:extLst>
      <p:ext uri="{BB962C8B-B14F-4D97-AF65-F5344CB8AC3E}">
        <p14:creationId xmlns:p14="http://schemas.microsoft.com/office/powerpoint/2010/main" val="4062544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ECA0A-71E7-4C57-3B47-8DBB400AB6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977D33-F027-2A10-A124-4947BC8D11E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B3479A0-7B46-0ED8-4D78-9744B512A0CB}"/>
              </a:ext>
            </a:extLst>
          </p:cNvPr>
          <p:cNvSpPr>
            <a:spLocks noGrp="1"/>
          </p:cNvSpPr>
          <p:nvPr>
            <p:ph type="body" idx="1"/>
          </p:nvPr>
        </p:nvSpPr>
        <p:spPr/>
        <p:txBody>
          <a:bodyPr/>
          <a:lstStyle/>
          <a:p>
            <a:pPr rtl="0" fontAlgn="ctr"/>
            <a:r>
              <a:rPr lang="en-US" sz="1200" b="1" kern="1200">
                <a:solidFill>
                  <a:schemeClr val="tx1"/>
                </a:solidFill>
                <a:effectLst/>
                <a:latin typeface="+mn-lt"/>
                <a:ea typeface="+mn-ea"/>
                <a:cs typeface="+mn-cs"/>
              </a:rPr>
              <a:t>Slide 1: </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err="1">
                <a:solidFill>
                  <a:schemeClr val="tx1"/>
                </a:solidFill>
                <a:effectLst/>
                <a:latin typeface="+mn-lt"/>
                <a:ea typeface="+mn-ea"/>
                <a:cs typeface="+mn-cs"/>
              </a:rPr>
              <a:t>StratComm</a:t>
            </a:r>
            <a:r>
              <a:rPr lang="en-US" sz="1200" b="1" kern="1200">
                <a:solidFill>
                  <a:schemeClr val="tx1"/>
                </a:solidFill>
                <a:effectLst/>
                <a:latin typeface="+mn-lt"/>
                <a:ea typeface="+mn-ea"/>
                <a:cs typeface="+mn-cs"/>
              </a:rPr>
              <a:t> in collaboration with UITS have been making improvements to the CMS</a:t>
            </a:r>
          </a:p>
          <a:p>
            <a:pPr rtl="0" fontAlgn="ct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Jonathan here they are we can select some to mention </a:t>
            </a:r>
          </a:p>
          <a:p>
            <a:pPr lvl="1" rtl="0" fontAlgn="ctr"/>
            <a:r>
              <a:rPr lang="en-US" sz="1200" b="1" kern="1200">
                <a:solidFill>
                  <a:schemeClr val="tx1"/>
                </a:solidFill>
                <a:effectLst/>
                <a:latin typeface="+mn-lt"/>
                <a:ea typeface="+mn-ea"/>
                <a:cs typeface="+mn-cs"/>
              </a:rPr>
              <a:t>Banner Header Tag </a:t>
            </a:r>
            <a:r>
              <a:rPr lang="en-US" sz="1200" kern="1200">
                <a:solidFill>
                  <a:schemeClr val="tx1"/>
                </a:solidFill>
                <a:effectLst/>
                <a:latin typeface="+mn-lt"/>
                <a:ea typeface="+mn-ea"/>
                <a:cs typeface="+mn-cs"/>
              </a:rPr>
              <a:t>- Adjusted role attribute for .banner from banner to region.</a:t>
            </a:r>
            <a:endParaRPr lang="en-US" sz="1100" kern="1200">
              <a:solidFill>
                <a:schemeClr val="tx1"/>
              </a:solidFill>
              <a:effectLst/>
              <a:latin typeface="+mn-lt"/>
              <a:ea typeface="+mn-ea"/>
              <a:cs typeface="+mn-cs"/>
            </a:endParaRPr>
          </a:p>
          <a:p>
            <a:pPr lvl="2" rtl="0" fontAlgn="ctr"/>
            <a:r>
              <a:rPr lang="en-US" sz="1200" kern="1200">
                <a:solidFill>
                  <a:schemeClr val="tx1"/>
                </a:solidFill>
                <a:effectLst/>
                <a:latin typeface="+mn-lt"/>
                <a:ea typeface="+mn-ea"/>
                <a:cs typeface="+mn-cs"/>
              </a:rPr>
              <a:t>Republish needed.</a:t>
            </a:r>
            <a:endParaRPr lang="en-US" sz="1100" kern="1200">
              <a:solidFill>
                <a:schemeClr val="tx1"/>
              </a:solidFill>
              <a:effectLst/>
              <a:latin typeface="+mn-lt"/>
              <a:ea typeface="+mn-ea"/>
              <a:cs typeface="+mn-cs"/>
            </a:endParaRPr>
          </a:p>
          <a:p>
            <a:pPr lvl="1" rtl="0" fontAlgn="ctr"/>
            <a:r>
              <a:rPr lang="en-US" sz="1200" b="1" kern="1200">
                <a:solidFill>
                  <a:schemeClr val="tx1"/>
                </a:solidFill>
                <a:effectLst/>
                <a:latin typeface="+mn-lt"/>
                <a:ea typeface="+mn-ea"/>
                <a:cs typeface="+mn-cs"/>
              </a:rPr>
              <a:t>List Elements</a:t>
            </a:r>
            <a:r>
              <a:rPr lang="en-US" sz="1200" kern="1200">
                <a:solidFill>
                  <a:schemeClr val="tx1"/>
                </a:solidFill>
                <a:effectLst/>
                <a:latin typeface="+mn-lt"/>
                <a:ea typeface="+mn-ea"/>
                <a:cs typeface="+mn-cs"/>
              </a:rPr>
              <a:t> - Moved related attributes and state changes to child paragraph node. </a:t>
            </a:r>
            <a:endParaRPr lang="en-US" sz="1100" kern="1200">
              <a:solidFill>
                <a:schemeClr val="tx1"/>
              </a:solidFill>
              <a:effectLst/>
              <a:latin typeface="+mn-lt"/>
              <a:ea typeface="+mn-ea"/>
              <a:cs typeface="+mn-cs"/>
            </a:endParaRPr>
          </a:p>
          <a:p>
            <a:pPr lvl="1" rtl="0" fontAlgn="ctr"/>
            <a:r>
              <a:rPr lang="en-US" sz="1200" b="1" kern="1200">
                <a:solidFill>
                  <a:schemeClr val="tx1"/>
                </a:solidFill>
                <a:effectLst/>
                <a:latin typeface="+mn-lt"/>
                <a:ea typeface="+mn-ea"/>
                <a:cs typeface="+mn-cs"/>
              </a:rPr>
              <a:t>Chevrons </a:t>
            </a:r>
            <a:r>
              <a:rPr lang="en-US" sz="1200" kern="1200">
                <a:solidFill>
                  <a:schemeClr val="tx1"/>
                </a:solidFill>
                <a:effectLst/>
                <a:latin typeface="+mn-lt"/>
                <a:ea typeface="+mn-ea"/>
                <a:cs typeface="+mn-cs"/>
              </a:rPr>
              <a:t>- Added aria-hidden attribute to purely decorative icons .</a:t>
            </a:r>
            <a:r>
              <a:rPr lang="en-US" sz="1200" kern="1200" err="1">
                <a:solidFill>
                  <a:schemeClr val="tx1"/>
                </a:solidFill>
                <a:effectLst/>
                <a:latin typeface="+mn-lt"/>
                <a:ea typeface="+mn-ea"/>
                <a:cs typeface="+mn-cs"/>
              </a:rPr>
              <a:t>info_for_icon</a:t>
            </a:r>
            <a:r>
              <a:rPr lang="en-US" sz="1200" kern="1200">
                <a:solidFill>
                  <a:schemeClr val="tx1"/>
                </a:solidFill>
                <a:effectLst/>
                <a:latin typeface="+mn-lt"/>
                <a:ea typeface="+mn-ea"/>
                <a:cs typeface="+mn-cs"/>
              </a:rPr>
              <a:t> and .</a:t>
            </a:r>
            <a:r>
              <a:rPr lang="en-US" sz="1200" kern="1200" err="1">
                <a:solidFill>
                  <a:schemeClr val="tx1"/>
                </a:solidFill>
                <a:effectLst/>
                <a:latin typeface="+mn-lt"/>
                <a:ea typeface="+mn-ea"/>
                <a:cs typeface="+mn-cs"/>
              </a:rPr>
              <a:t>dropdown_arrow</a:t>
            </a:r>
            <a:r>
              <a:rPr lang="en-US" sz="1200" kern="1200">
                <a:solidFill>
                  <a:schemeClr val="tx1"/>
                </a:solidFill>
                <a:effectLst/>
                <a:latin typeface="+mn-lt"/>
                <a:ea typeface="+mn-ea"/>
                <a:cs typeface="+mn-cs"/>
              </a:rPr>
              <a:t>.</a:t>
            </a:r>
            <a:endParaRPr lang="en-US" sz="1100" kern="1200">
              <a:solidFill>
                <a:schemeClr val="tx1"/>
              </a:solidFill>
              <a:effectLst/>
              <a:latin typeface="+mn-lt"/>
              <a:ea typeface="+mn-ea"/>
              <a:cs typeface="+mn-cs"/>
            </a:endParaRPr>
          </a:p>
          <a:p>
            <a:pPr lvl="1" rtl="0" fontAlgn="ctr"/>
            <a:r>
              <a:rPr lang="en-US" sz="1200" b="1" kern="1200">
                <a:solidFill>
                  <a:schemeClr val="tx1"/>
                </a:solidFill>
                <a:effectLst/>
                <a:latin typeface="+mn-lt"/>
                <a:ea typeface="+mn-ea"/>
                <a:cs typeface="+mn-cs"/>
              </a:rPr>
              <a:t>Left Navigation</a:t>
            </a:r>
            <a:r>
              <a:rPr lang="en-US" sz="1200" kern="1200">
                <a:solidFill>
                  <a:schemeClr val="tx1"/>
                </a:solidFill>
                <a:effectLst/>
                <a:latin typeface="+mn-lt"/>
                <a:ea typeface="+mn-ea"/>
                <a:cs typeface="+mn-cs"/>
              </a:rPr>
              <a:t> - Removed uppercase text-transform style from node.</a:t>
            </a:r>
            <a:endParaRPr lang="en-US" sz="1100" kern="1200">
              <a:solidFill>
                <a:schemeClr val="tx1"/>
              </a:solidFill>
              <a:effectLst/>
              <a:latin typeface="+mn-lt"/>
              <a:ea typeface="+mn-ea"/>
              <a:cs typeface="+mn-cs"/>
            </a:endParaRPr>
          </a:p>
          <a:p>
            <a:pPr lvl="1" rtl="0" fontAlgn="ctr"/>
            <a:r>
              <a:rPr lang="en-US" sz="1200" b="1" kern="1200">
                <a:solidFill>
                  <a:schemeClr val="tx1"/>
                </a:solidFill>
                <a:effectLst/>
                <a:latin typeface="+mn-lt"/>
                <a:ea typeface="+mn-ea"/>
                <a:cs typeface="+mn-cs"/>
              </a:rPr>
              <a:t>Campus Home Page</a:t>
            </a:r>
            <a:r>
              <a:rPr lang="en-US" sz="1200" kern="1200">
                <a:solidFill>
                  <a:schemeClr val="tx1"/>
                </a:solidFill>
                <a:effectLst/>
                <a:latin typeface="+mn-lt"/>
                <a:ea typeface="+mn-ea"/>
                <a:cs typeface="+mn-cs"/>
              </a:rPr>
              <a:t> - Adjusted z-index style to a higher value to bring .helper-links above other nodes.</a:t>
            </a:r>
            <a:endParaRPr lang="en-US" sz="1100" kern="1200">
              <a:solidFill>
                <a:schemeClr val="tx1"/>
              </a:solidFill>
              <a:effectLst/>
              <a:latin typeface="+mn-lt"/>
              <a:ea typeface="+mn-ea"/>
              <a:cs typeface="+mn-cs"/>
            </a:endParaRPr>
          </a:p>
          <a:p>
            <a:pPr lvl="1" rtl="0" fontAlgn="ctr"/>
            <a:r>
              <a:rPr lang="en-US" sz="1200" b="1" kern="1200">
                <a:solidFill>
                  <a:schemeClr val="tx1"/>
                </a:solidFill>
                <a:effectLst/>
                <a:latin typeface="+mn-lt"/>
                <a:ea typeface="+mn-ea"/>
                <a:cs typeface="+mn-cs"/>
              </a:rPr>
              <a:t>Video Banner Play/Pause </a:t>
            </a:r>
            <a:r>
              <a:rPr lang="en-US" sz="1200" kern="1200">
                <a:solidFill>
                  <a:schemeClr val="tx1"/>
                </a:solidFill>
                <a:effectLst/>
                <a:latin typeface="+mn-lt"/>
                <a:ea typeface="+mn-ea"/>
                <a:cs typeface="+mn-cs"/>
              </a:rPr>
              <a:t>- Added aria-label attribute to node to convey state change of video.</a:t>
            </a:r>
            <a:endParaRPr lang="en-US" sz="1100" kern="1200">
              <a:solidFill>
                <a:schemeClr val="tx1"/>
              </a:solidFill>
              <a:effectLst/>
              <a:latin typeface="+mn-lt"/>
              <a:ea typeface="+mn-ea"/>
              <a:cs typeface="+mn-cs"/>
            </a:endParaRPr>
          </a:p>
          <a:p>
            <a:pPr lvl="1" rtl="0" fontAlgn="ctr"/>
            <a:r>
              <a:rPr lang="en-US" sz="1200" b="1" kern="1200">
                <a:solidFill>
                  <a:schemeClr val="tx1"/>
                </a:solidFill>
                <a:effectLst/>
                <a:latin typeface="+mn-lt"/>
                <a:ea typeface="+mn-ea"/>
                <a:cs typeface="+mn-cs"/>
              </a:rPr>
              <a:t>Video Banner Role</a:t>
            </a:r>
            <a:r>
              <a:rPr lang="en-US" sz="1200" kern="1200">
                <a:solidFill>
                  <a:schemeClr val="tx1"/>
                </a:solidFill>
                <a:effectLst/>
                <a:latin typeface="+mn-lt"/>
                <a:ea typeface="+mn-ea"/>
                <a:cs typeface="+mn-cs"/>
              </a:rPr>
              <a:t> - Removed role="presentation" from node and replaced with aria-hidden attribute.</a:t>
            </a:r>
            <a:endParaRPr lang="en-US" sz="1100" kern="1200">
              <a:solidFill>
                <a:schemeClr val="tx1"/>
              </a:solidFill>
              <a:effectLst/>
              <a:latin typeface="+mn-lt"/>
              <a:ea typeface="+mn-ea"/>
              <a:cs typeface="+mn-cs"/>
            </a:endParaRPr>
          </a:p>
          <a:p>
            <a:pPr lvl="2" rtl="0" fontAlgn="ctr"/>
            <a:r>
              <a:rPr lang="en-US" sz="1200" kern="1200">
                <a:solidFill>
                  <a:schemeClr val="tx1"/>
                </a:solidFill>
                <a:effectLst/>
                <a:latin typeface="+mn-lt"/>
                <a:ea typeface="+mn-ea"/>
                <a:cs typeface="+mn-cs"/>
              </a:rPr>
              <a:t>Republish needed.</a:t>
            </a:r>
            <a:endParaRPr lang="en-US" sz="1100" kern="1200">
              <a:solidFill>
                <a:schemeClr val="tx1"/>
              </a:solidFill>
              <a:effectLst/>
              <a:latin typeface="+mn-lt"/>
              <a:ea typeface="+mn-ea"/>
              <a:cs typeface="+mn-cs"/>
            </a:endParaRPr>
          </a:p>
          <a:p>
            <a:pPr lvl="1" rtl="0" fontAlgn="ctr"/>
            <a:r>
              <a:rPr lang="en-US" sz="1200" b="1" kern="1200">
                <a:solidFill>
                  <a:schemeClr val="tx1"/>
                </a:solidFill>
                <a:effectLst/>
                <a:latin typeface="+mn-lt"/>
                <a:ea typeface="+mn-ea"/>
                <a:cs typeface="+mn-cs"/>
              </a:rPr>
              <a:t>Utility Labels</a:t>
            </a:r>
            <a:r>
              <a:rPr lang="en-US" sz="1200" kern="1200">
                <a:solidFill>
                  <a:schemeClr val="tx1"/>
                </a:solidFill>
                <a:effectLst/>
                <a:latin typeface="+mn-lt"/>
                <a:ea typeface="+mn-ea"/>
                <a:cs typeface="+mn-cs"/>
              </a:rPr>
              <a:t> - Adjusted aria-label attribute for various utility nodes to have a unique identifier.</a:t>
            </a:r>
            <a:endParaRPr lang="en-US" sz="11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Removed all caps in the left nav, we improved the play pause button for hero videos, and adjust some accessibility code to improve our template. </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As a result, our LA score jumped by 3 points from 77.5 to 80.5. – include a graphic </a:t>
            </a:r>
          </a:p>
          <a:p>
            <a:endParaRPr lang="en-US" sz="1200" b="1" kern="1200">
              <a:solidFill>
                <a:schemeClr val="tx1"/>
              </a:solidFill>
              <a:effectLst/>
              <a:latin typeface="+mn-lt"/>
              <a:ea typeface="+mn-ea"/>
              <a:cs typeface="+mn-cs"/>
            </a:endParaRPr>
          </a:p>
          <a:p>
            <a:pPr fontAlgn="base"/>
            <a:r>
              <a:rPr lang="en-US" sz="1200" b="1" kern="1200">
                <a:solidFill>
                  <a:schemeClr val="tx1"/>
                </a:solidFill>
                <a:effectLst/>
                <a:latin typeface="+mn-lt"/>
                <a:ea typeface="+mn-ea"/>
                <a:cs typeface="+mn-cs"/>
              </a:rPr>
              <a:t>Next on our roadmap with UITS are accessibility improvements for tables. This will ensure column headers and row headers read with each data point. For example:</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i="0" kern="1200">
                <a:solidFill>
                  <a:schemeClr val="tx1"/>
                </a:solidFill>
                <a:effectLst/>
                <a:latin typeface="+mn-lt"/>
                <a:ea typeface="+mn-ea"/>
                <a:cs typeface="+mn-cs"/>
              </a:rPr>
              <a:t>Example: Table without proper row headers (no </a:t>
            </a:r>
            <a:r>
              <a:rPr lang="en-US" sz="1200" b="1" i="0" kern="1200" err="1">
                <a:solidFill>
                  <a:schemeClr val="tx1"/>
                </a:solidFill>
                <a:effectLst/>
                <a:latin typeface="+mn-lt"/>
                <a:ea typeface="+mn-ea"/>
                <a:cs typeface="+mn-cs"/>
              </a:rPr>
              <a:t>rowspan</a:t>
            </a:r>
            <a:r>
              <a:rPr lang="en-US" sz="1200" b="1" i="0" kern="1200">
                <a:solidFill>
                  <a:schemeClr val="tx1"/>
                </a:solidFill>
                <a:effectLst/>
                <a:latin typeface="+mn-lt"/>
                <a:ea typeface="+mn-ea"/>
                <a:cs typeface="+mn-cs"/>
              </a:rPr>
              <a:t>)</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a:t>
            </a:r>
          </a:p>
          <a:p>
            <a:pPr fontAlgn="base"/>
            <a:r>
              <a:rPr lang="en-US" sz="1200" b="0" i="0" kern="1200">
                <a:solidFill>
                  <a:schemeClr val="tx1"/>
                </a:solidFill>
                <a:effectLst/>
                <a:latin typeface="+mn-lt"/>
                <a:ea typeface="+mn-ea"/>
                <a:cs typeface="+mn-cs"/>
              </a:rPr>
              <a:t></a:t>
            </a:r>
          </a:p>
          <a:p>
            <a:pPr fontAlgn="base"/>
            <a:r>
              <a:rPr lang="en-US" sz="1200" b="1" i="0" kern="1200">
                <a:solidFill>
                  <a:schemeClr val="tx1"/>
                </a:solidFill>
                <a:effectLst/>
                <a:latin typeface="+mn-lt"/>
                <a:ea typeface="+mn-ea"/>
                <a:cs typeface="+mn-cs"/>
              </a:rPr>
              <a:t>Semester</a:t>
            </a:r>
            <a:endParaRPr lang="en-US" sz="1400" b="0" i="0" kern="1200">
              <a:solidFill>
                <a:schemeClr val="tx1"/>
              </a:solidFill>
              <a:effectLst/>
              <a:latin typeface="+mn-lt"/>
              <a:ea typeface="+mn-ea"/>
              <a:cs typeface="+mn-cs"/>
            </a:endParaRPr>
          </a:p>
          <a:p>
            <a:pPr fontAlgn="base"/>
            <a:r>
              <a:rPr lang="en-US" sz="1200" b="1" i="0" kern="1200">
                <a:solidFill>
                  <a:schemeClr val="tx1"/>
                </a:solidFill>
                <a:effectLst/>
                <a:latin typeface="+mn-lt"/>
                <a:ea typeface="+mn-ea"/>
                <a:cs typeface="+mn-cs"/>
              </a:rPr>
              <a:t>Freshmen</a:t>
            </a:r>
            <a:endParaRPr lang="en-US" sz="1400" b="0" i="0" kern="1200">
              <a:solidFill>
                <a:schemeClr val="tx1"/>
              </a:solidFill>
              <a:effectLst/>
              <a:latin typeface="+mn-lt"/>
              <a:ea typeface="+mn-ea"/>
              <a:cs typeface="+mn-cs"/>
            </a:endParaRPr>
          </a:p>
          <a:p>
            <a:pPr fontAlgn="base"/>
            <a:r>
              <a:rPr lang="en-US" sz="1200" b="1" i="0" kern="1200">
                <a:solidFill>
                  <a:schemeClr val="tx1"/>
                </a:solidFill>
                <a:effectLst/>
                <a:latin typeface="+mn-lt"/>
                <a:ea typeface="+mn-ea"/>
                <a:cs typeface="+mn-cs"/>
              </a:rPr>
              <a:t>Sophomores</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Fall</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250</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320</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Fall</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310</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310</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Fall</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310</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460</a:t>
            </a:r>
            <a:endParaRPr lang="en-US" sz="1400" b="0" i="0" kern="1200">
              <a:solidFill>
                <a:schemeClr val="tx1"/>
              </a:solidFill>
              <a:effectLst/>
              <a:latin typeface="+mn-lt"/>
              <a:ea typeface="+mn-ea"/>
              <a:cs typeface="+mn-cs"/>
            </a:endParaRPr>
          </a:p>
          <a:p>
            <a:pPr fontAlgn="base"/>
            <a:r>
              <a:rPr lang="en-US" sz="1200" b="1" i="0" kern="1200">
                <a:solidFill>
                  <a:schemeClr val="tx1"/>
                </a:solidFill>
                <a:effectLst/>
                <a:latin typeface="+mn-lt"/>
                <a:ea typeface="+mn-ea"/>
                <a:cs typeface="+mn-cs"/>
              </a:rPr>
              <a:t>What a screen reader announces:</a:t>
            </a:r>
            <a:endParaRPr lang="en-US" sz="14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“Row 1, 250, 320”</a:t>
            </a:r>
            <a:endParaRPr lang="en-US" sz="14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“Row 2, 310, 310”</a:t>
            </a:r>
            <a:endParaRPr lang="en-US" sz="14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“Row 3, 310, 460”</a:t>
            </a:r>
            <a:endParaRPr lang="en-US" sz="1400" b="0" i="0" kern="1200">
              <a:solidFill>
                <a:schemeClr val="tx1"/>
              </a:solidFill>
              <a:effectLst/>
              <a:latin typeface="+mn-lt"/>
              <a:ea typeface="+mn-ea"/>
              <a:cs typeface="+mn-cs"/>
            </a:endParaRPr>
          </a:p>
          <a:p>
            <a:pPr fontAlgn="base"/>
            <a:r>
              <a:rPr lang="en-US" sz="1200" b="1" i="0" kern="1200">
                <a:solidFill>
                  <a:schemeClr val="tx1"/>
                </a:solidFill>
                <a:effectLst/>
                <a:latin typeface="+mn-lt"/>
                <a:ea typeface="+mn-ea"/>
                <a:cs typeface="+mn-cs"/>
              </a:rPr>
              <a:t>Why this is a problem</a:t>
            </a:r>
            <a:endParaRPr lang="en-US" sz="1400" b="0" i="0" kern="1200">
              <a:solidFill>
                <a:schemeClr val="tx1"/>
              </a:solidFill>
              <a:effectLst/>
              <a:latin typeface="+mn-lt"/>
              <a:ea typeface="+mn-ea"/>
              <a:cs typeface="+mn-cs"/>
            </a:endParaRPr>
          </a:p>
          <a:p>
            <a:pPr lvl="2"/>
            <a:r>
              <a:rPr lang="en-US" sz="1200" b="0" i="0" kern="1200">
                <a:solidFill>
                  <a:schemeClr val="tx1"/>
                </a:solidFill>
                <a:effectLst/>
                <a:latin typeface="+mn-lt"/>
                <a:ea typeface="+mn-ea"/>
                <a:cs typeface="+mn-cs"/>
              </a:rPr>
              <a:t>Users cannot tell what the numbers represent</a:t>
            </a:r>
            <a:endParaRPr lang="en-US" sz="1400" b="0" i="0" kern="1200">
              <a:solidFill>
                <a:schemeClr val="tx1"/>
              </a:solidFill>
              <a:effectLst/>
              <a:latin typeface="+mn-lt"/>
              <a:ea typeface="+mn-ea"/>
              <a:cs typeface="+mn-cs"/>
            </a:endParaRPr>
          </a:p>
          <a:p>
            <a:pPr lvl="2"/>
            <a:r>
              <a:rPr lang="en-US" sz="1200" b="0" i="0" kern="1200">
                <a:solidFill>
                  <a:schemeClr val="tx1"/>
                </a:solidFill>
                <a:effectLst/>
                <a:latin typeface="+mn-lt"/>
                <a:ea typeface="+mn-ea"/>
                <a:cs typeface="+mn-cs"/>
              </a:rPr>
              <a:t>Data relationships are not conveyed</a:t>
            </a:r>
            <a:endParaRPr lang="en-US" sz="1400" b="0" i="0" kern="1200">
              <a:solidFill>
                <a:schemeClr val="tx1"/>
              </a:solidFill>
              <a:effectLst/>
              <a:latin typeface="+mn-lt"/>
              <a:ea typeface="+mn-ea"/>
              <a:cs typeface="+mn-cs"/>
            </a:endParaRPr>
          </a:p>
          <a:p>
            <a:pPr fontAlgn="base"/>
            <a:r>
              <a:rPr lang="en-US" sz="1200" b="1" i="0" kern="1200">
                <a:solidFill>
                  <a:schemeClr val="tx1"/>
                </a:solidFill>
                <a:effectLst/>
                <a:latin typeface="+mn-lt"/>
                <a:ea typeface="+mn-ea"/>
                <a:cs typeface="+mn-cs"/>
              </a:rPr>
              <a:t>What’s needed </a:t>
            </a:r>
            <a:endParaRPr lang="en-US" sz="1400" b="0" i="0" kern="1200">
              <a:solidFill>
                <a:schemeClr val="tx1"/>
              </a:solidFill>
              <a:effectLst/>
              <a:latin typeface="+mn-lt"/>
              <a:ea typeface="+mn-ea"/>
              <a:cs typeface="+mn-cs"/>
            </a:endParaRPr>
          </a:p>
          <a:p>
            <a:r>
              <a:rPr lang="en-US" sz="1050" b="0" i="0" kern="1200">
                <a:solidFill>
                  <a:schemeClr val="tx1"/>
                </a:solidFill>
                <a:effectLst/>
                <a:latin typeface="+mn-lt"/>
                <a:ea typeface="+mn-ea"/>
                <a:cs typeface="+mn-cs"/>
              </a:rPr>
              <a:t>·</a:t>
            </a:r>
            <a:r>
              <a:rPr lang="en-US" sz="800" b="0" i="0"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Row headers must be properly defined and linked to their data</a:t>
            </a:r>
            <a:endParaRPr lang="en-US" sz="1400" b="0" i="0" kern="1200">
              <a:solidFill>
                <a:schemeClr val="tx1"/>
              </a:solidFill>
              <a:effectLst/>
              <a:latin typeface="+mn-lt"/>
              <a:ea typeface="+mn-ea"/>
              <a:cs typeface="+mn-cs"/>
            </a:endParaRPr>
          </a:p>
          <a:p>
            <a:r>
              <a:rPr lang="en-US" sz="1050" b="0" i="0" kern="1200">
                <a:solidFill>
                  <a:schemeClr val="tx1"/>
                </a:solidFill>
                <a:effectLst/>
                <a:latin typeface="+mn-lt"/>
                <a:ea typeface="+mn-ea"/>
                <a:cs typeface="+mn-cs"/>
              </a:rPr>
              <a:t>·</a:t>
            </a:r>
            <a:r>
              <a:rPr lang="en-US" sz="800" b="0" i="0"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Support for </a:t>
            </a:r>
            <a:r>
              <a:rPr lang="en-US" sz="1200" b="1" i="0" kern="1200" err="1">
                <a:solidFill>
                  <a:schemeClr val="tx1"/>
                </a:solidFill>
                <a:effectLst/>
                <a:latin typeface="+mn-lt"/>
                <a:ea typeface="+mn-ea"/>
                <a:cs typeface="+mn-cs"/>
              </a:rPr>
              <a:t>rowspan</a:t>
            </a:r>
            <a:r>
              <a:rPr lang="en-US" sz="1200" b="1" i="0" kern="1200">
                <a:solidFill>
                  <a:schemeClr val="tx1"/>
                </a:solidFill>
                <a:effectLst/>
                <a:latin typeface="+mn-lt"/>
                <a:ea typeface="+mn-ea"/>
                <a:cs typeface="+mn-cs"/>
              </a:rPr>
              <a:t> and header associations</a:t>
            </a:r>
            <a:r>
              <a:rPr lang="en-US" sz="1200" b="0" i="0" kern="1200">
                <a:solidFill>
                  <a:schemeClr val="tx1"/>
                </a:solidFill>
                <a:effectLst/>
                <a:latin typeface="+mn-lt"/>
                <a:ea typeface="+mn-ea"/>
                <a:cs typeface="+mn-cs"/>
              </a:rPr>
              <a:t> ensures screen readers announce: “Fall, Freshmen 250, Sophomores 320”</a:t>
            </a:r>
            <a:endParaRPr lang="en-US" sz="1400" b="0" i="0" kern="1200">
              <a:solidFill>
                <a:schemeClr val="tx1"/>
              </a:solidFill>
              <a:effectLst/>
              <a:latin typeface="+mn-lt"/>
              <a:ea typeface="+mn-ea"/>
              <a:cs typeface="+mn-cs"/>
            </a:endParaRPr>
          </a:p>
          <a:p>
            <a:br>
              <a:rPr lang="en-US" sz="1200" b="1" kern="1200">
                <a:solidFill>
                  <a:schemeClr val="tx1"/>
                </a:solidFill>
                <a:effectLst/>
                <a:latin typeface="+mn-lt"/>
                <a:ea typeface="+mn-ea"/>
                <a:cs typeface="+mn-cs"/>
              </a:rPr>
            </a:br>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We continue to collaborate with UITS on phase 2 of CMS accessibility improvements, future items include solutions for Math, table alignment, and audio descriptions in hero videos. </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Slide 2: </a:t>
            </a:r>
          </a:p>
          <a:p>
            <a:endParaRPr lang="en-US" sz="1200" b="1"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Level Access – the tool has been approved</a:t>
            </a:r>
          </a:p>
          <a:p>
            <a:r>
              <a:rPr lang="en-US" sz="1200" b="1" i="0" kern="1200">
                <a:solidFill>
                  <a:schemeClr val="tx1"/>
                </a:solidFill>
                <a:effectLst/>
                <a:latin typeface="+mn-lt"/>
                <a:ea typeface="+mn-ea"/>
                <a:cs typeface="+mn-cs"/>
              </a:rPr>
              <a:t>We have started kick off meetings</a:t>
            </a:r>
          </a:p>
          <a:p>
            <a:r>
              <a:rPr lang="en-US" sz="1200" b="0" i="0" kern="1200">
                <a:solidFill>
                  <a:schemeClr val="tx1"/>
                </a:solidFill>
                <a:effectLst/>
                <a:latin typeface="+mn-lt"/>
                <a:ea typeface="+mn-ea"/>
                <a:cs typeface="+mn-cs"/>
              </a:rPr>
              <a:t>2 primary features for this tools to take away are</a:t>
            </a:r>
          </a:p>
          <a:p>
            <a:pPr marL="171450" indent="-171450">
              <a:buFontTx/>
              <a:buChar char="-"/>
            </a:pPr>
            <a:r>
              <a:rPr lang="en-US" sz="1200" b="0" i="0" kern="1200">
                <a:solidFill>
                  <a:schemeClr val="tx1"/>
                </a:solidFill>
                <a:effectLst/>
                <a:latin typeface="+mn-lt"/>
                <a:ea typeface="+mn-ea"/>
                <a:cs typeface="+mn-cs"/>
              </a:rPr>
              <a:t>Automated remediation</a:t>
            </a:r>
          </a:p>
          <a:p>
            <a:pPr marL="171450" indent="-171450">
              <a:buFontTx/>
              <a:buChar char="-"/>
            </a:pPr>
            <a:r>
              <a:rPr lang="en-US" sz="1200" b="0" i="0" kern="1200">
                <a:solidFill>
                  <a:schemeClr val="tx1"/>
                </a:solidFill>
                <a:effectLst/>
                <a:latin typeface="+mn-lt"/>
                <a:ea typeface="+mn-ea"/>
                <a:cs typeface="+mn-cs"/>
              </a:rPr>
              <a:t>Accessibility dashboards</a:t>
            </a:r>
          </a:p>
          <a:p>
            <a:pPr marL="171450" indent="-171450">
              <a:buFontTx/>
              <a:buChar char="-"/>
            </a:pPr>
            <a:endParaRPr lang="en-US" sz="1200" b="0" i="0" kern="1200">
              <a:solidFill>
                <a:schemeClr val="tx1"/>
              </a:solidFill>
              <a:effectLst/>
              <a:latin typeface="+mn-lt"/>
              <a:ea typeface="+mn-ea"/>
              <a:cs typeface="+mn-cs"/>
            </a:endParaRPr>
          </a:p>
          <a:p>
            <a:pPr marL="171450" indent="-171450">
              <a:buFontTx/>
              <a:buChar char="-"/>
            </a:pPr>
            <a:r>
              <a:rPr lang="en-US" sz="1200" b="0" i="0" kern="1200">
                <a:solidFill>
                  <a:schemeClr val="tx1"/>
                </a:solidFill>
                <a:effectLst/>
                <a:latin typeface="+mn-lt"/>
                <a:ea typeface="+mn-ea"/>
                <a:cs typeface="+mn-cs"/>
              </a:rPr>
              <a:t>We are collaborating with UITS to set up the remediation widget and as we gather a timeline we will share it. </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We are eager to have the widget in place soon.</a:t>
            </a:r>
            <a:br>
              <a:rPr lang="en-US" sz="1200" b="0"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What the widget does: widget that will automatically correct ADA issues on our site, while we work to fix in the web code. Express it’s a temp fix to give us time to correct long term. </a:t>
            </a:r>
          </a:p>
          <a:p>
            <a:pPr marL="171450" indent="-171450">
              <a:buFontTx/>
              <a:buChar char="-"/>
            </a:pPr>
            <a:r>
              <a:rPr lang="en-US" sz="1200" b="0" i="0" kern="1200">
                <a:solidFill>
                  <a:schemeClr val="tx1"/>
                </a:solidFill>
                <a:effectLst/>
                <a:latin typeface="+mn-lt"/>
                <a:ea typeface="+mn-ea"/>
                <a:cs typeface="+mn-cs"/>
              </a:rPr>
              <a:t>HTML/Images only.</a:t>
            </a:r>
          </a:p>
          <a:p>
            <a:pPr marL="171450" indent="-171450">
              <a:buFontTx/>
              <a:buChar char="-"/>
            </a:pPr>
            <a:endParaRPr lang="en-US" sz="1200" b="0" i="0" kern="1200">
              <a:solidFill>
                <a:schemeClr val="tx1"/>
              </a:solidFill>
              <a:effectLst/>
              <a:latin typeface="+mn-lt"/>
              <a:ea typeface="+mn-ea"/>
              <a:cs typeface="+mn-cs"/>
            </a:endParaRPr>
          </a:p>
          <a:p>
            <a:pPr marL="0" indent="0">
              <a:buFontTx/>
              <a:buNone/>
            </a:pPr>
            <a:br>
              <a:rPr lang="en-US" sz="1200" b="0" i="0" kern="1200">
                <a:solidFill>
                  <a:schemeClr val="tx1"/>
                </a:solidFill>
                <a:effectLst/>
                <a:latin typeface="+mn-lt"/>
                <a:ea typeface="+mn-ea"/>
                <a:cs typeface="+mn-cs"/>
              </a:rPr>
            </a:br>
            <a:r>
              <a:rPr lang="en-US" sz="1200" b="1" i="0" kern="1200">
                <a:solidFill>
                  <a:schemeClr val="tx1"/>
                </a:solidFill>
                <a:effectLst/>
                <a:latin typeface="+mn-lt"/>
                <a:ea typeface="+mn-ea"/>
                <a:cs typeface="+mn-cs"/>
              </a:rPr>
              <a:t>Slide 4: </a:t>
            </a:r>
          </a:p>
          <a:p>
            <a:endParaRPr lang="en-US" sz="1200" b="0" i="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What archived content means for Title II:</a:t>
            </a:r>
          </a:p>
          <a:p>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The Four Conditions: All Must Be Met</a:t>
            </a:r>
          </a:p>
          <a:p>
            <a:pPr marL="228600" indent="-228600" rtl="0" fontAlgn="ctr">
              <a:buFont typeface="+mj-lt"/>
              <a:buAutoNum type="arabicPeriod"/>
            </a:pPr>
            <a:r>
              <a:rPr lang="en-US" sz="1200" b="0" i="0" kern="1200">
                <a:solidFill>
                  <a:schemeClr val="tx1"/>
                </a:solidFill>
                <a:effectLst/>
                <a:latin typeface="+mn-lt"/>
                <a:ea typeface="+mn-ea"/>
                <a:cs typeface="+mn-cs"/>
              </a:rPr>
              <a:t>The content was created before the entity's compliance deadline. (April, 24 2024)</a:t>
            </a:r>
          </a:p>
          <a:p>
            <a:pPr marL="228600" indent="-228600" rtl="0" fontAlgn="ctr">
              <a:buFont typeface="+mj-lt"/>
              <a:buAutoNum type="arabicPeriod"/>
            </a:pPr>
            <a:r>
              <a:rPr lang="en-US" sz="1200" b="0" i="0" kern="1200">
                <a:solidFill>
                  <a:schemeClr val="tx1"/>
                </a:solidFill>
                <a:effectLst/>
                <a:latin typeface="+mn-lt"/>
                <a:ea typeface="+mn-ea"/>
                <a:cs typeface="+mn-cs"/>
              </a:rPr>
              <a:t>The content is retained solely for reference, research, or recordkeeping purposes.</a:t>
            </a:r>
          </a:p>
          <a:p>
            <a:pPr marL="228600" indent="-228600" rtl="0" fontAlgn="ctr">
              <a:buFont typeface="+mj-lt"/>
              <a:buAutoNum type="arabicPeriod"/>
            </a:pPr>
            <a:r>
              <a:rPr lang="en-US" sz="1200" b="0" i="0" kern="1200">
                <a:solidFill>
                  <a:schemeClr val="tx1"/>
                </a:solidFill>
                <a:effectLst/>
                <a:latin typeface="+mn-lt"/>
                <a:ea typeface="+mn-ea"/>
                <a:cs typeface="+mn-cs"/>
              </a:rPr>
              <a:t>The content has not been altered after the compliance deadline.</a:t>
            </a:r>
          </a:p>
          <a:p>
            <a:pPr marL="228600" indent="-228600">
              <a:buFont typeface="+mj-lt"/>
              <a:buAutoNum type="arabicPeriod"/>
            </a:pPr>
            <a:r>
              <a:rPr lang="en-US" sz="1200" b="1" i="0" kern="1200">
                <a:solidFill>
                  <a:schemeClr val="tx1"/>
                </a:solidFill>
                <a:effectLst/>
                <a:latin typeface="+mn-lt"/>
                <a:ea typeface="+mn-ea"/>
                <a:cs typeface="+mn-cs"/>
              </a:rPr>
              <a:t>The content is not the subject of active use.</a:t>
            </a:r>
            <a:br>
              <a:rPr lang="en-US" sz="1200" b="1"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r>
              <a:rPr lang="en-US" sz="1200" kern="1200">
                <a:solidFill>
                  <a:schemeClr val="tx1"/>
                </a:solidFill>
                <a:effectLst/>
                <a:latin typeface="+mn-lt"/>
                <a:ea typeface="+mn-ea"/>
                <a:cs typeface="+mn-cs"/>
              </a:rPr>
              <a:t>Fail any one of those conditions, and the content does not qualify. </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The age of the content doesn't matter. The main question is whether it is still relevant today.</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Accommodation Requests: No Exemption When Someone Asks for it to be accessible</a:t>
            </a:r>
            <a:br>
              <a:rPr lang="en-US" sz="1200" b="1" kern="1200">
                <a:solidFill>
                  <a:schemeClr val="tx1"/>
                </a:solidFill>
                <a:effectLst/>
                <a:latin typeface="+mn-lt"/>
                <a:ea typeface="+mn-ea"/>
                <a:cs typeface="+mn-cs"/>
              </a:rPr>
            </a:br>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Slide 5: </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What is next :</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Check out the new digital accessibility web page here : &lt;link&gt; </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Communicate that a new accessibility web site is available</a:t>
            </a:r>
          </a:p>
          <a:p>
            <a:endParaRPr lang="en-US" sz="1200" b="1"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Show the frame work https://www.kennesaw.edu/accessibility/digital-accessibility-framework.php</a:t>
            </a:r>
          </a:p>
          <a:p>
            <a:r>
              <a:rPr lang="en-US" sz="1200" b="0" kern="1200">
                <a:solidFill>
                  <a:schemeClr val="tx1"/>
                </a:solidFill>
                <a:effectLst/>
                <a:latin typeface="+mn-lt"/>
                <a:ea typeface="+mn-ea"/>
                <a:cs typeface="+mn-cs"/>
              </a:rPr>
              <a:t>Digital resources https://www.kennesaw.edu/accessibility/digital-accessibility.php</a:t>
            </a:r>
          </a:p>
          <a:p>
            <a:br>
              <a:rPr lang="en-US" sz="1200" b="1" kern="1200">
                <a:solidFill>
                  <a:schemeClr val="tx1"/>
                </a:solidFill>
                <a:effectLst/>
                <a:latin typeface="+mn-lt"/>
                <a:ea typeface="+mn-ea"/>
                <a:cs typeface="+mn-cs"/>
              </a:rPr>
            </a:br>
            <a:r>
              <a:rPr lang="en-US" sz="1200" b="0" kern="1200">
                <a:solidFill>
                  <a:schemeClr val="tx1"/>
                </a:solidFill>
                <a:effectLst/>
                <a:latin typeface="+mn-lt"/>
                <a:ea typeface="+mn-ea"/>
                <a:cs typeface="+mn-cs"/>
              </a:rPr>
              <a:t>This summer Strat Comm will start work on creating an archived template solutions so we are all following that template and present archived content consistently across the site. This </a:t>
            </a:r>
            <a:r>
              <a:rPr lang="en-US" sz="1200" b="0" kern="1200" err="1">
                <a:solidFill>
                  <a:schemeClr val="tx1"/>
                </a:solidFill>
                <a:effectLst/>
                <a:latin typeface="+mn-lt"/>
                <a:ea typeface="+mn-ea"/>
                <a:cs typeface="+mn-cs"/>
              </a:rPr>
              <a:t>si</a:t>
            </a:r>
            <a:r>
              <a:rPr lang="en-US" sz="1200" b="0" kern="1200">
                <a:solidFill>
                  <a:schemeClr val="tx1"/>
                </a:solidFill>
                <a:effectLst/>
                <a:latin typeface="+mn-lt"/>
                <a:ea typeface="+mn-ea"/>
                <a:cs typeface="+mn-cs"/>
              </a:rPr>
              <a:t> a key req for </a:t>
            </a:r>
            <a:r>
              <a:rPr lang="en-US" sz="1200" b="0" kern="1200" err="1">
                <a:solidFill>
                  <a:schemeClr val="tx1"/>
                </a:solidFill>
                <a:effectLst/>
                <a:latin typeface="+mn-lt"/>
                <a:ea typeface="+mn-ea"/>
                <a:cs typeface="+mn-cs"/>
              </a:rPr>
              <a:t>ttle</a:t>
            </a:r>
            <a:r>
              <a:rPr lang="en-US" sz="1200" b="0" kern="1200">
                <a:solidFill>
                  <a:schemeClr val="tx1"/>
                </a:solidFill>
                <a:effectLst/>
                <a:latin typeface="+mn-lt"/>
                <a:ea typeface="+mn-ea"/>
                <a:cs typeface="+mn-cs"/>
              </a:rPr>
              <a:t> II. </a:t>
            </a:r>
          </a:p>
          <a:p>
            <a:r>
              <a:rPr lang="en-US" sz="1200" b="0" kern="1200">
                <a:solidFill>
                  <a:schemeClr val="tx1"/>
                </a:solidFill>
                <a:effectLst/>
                <a:latin typeface="+mn-lt"/>
                <a:ea typeface="+mn-ea"/>
                <a:cs typeface="+mn-cs"/>
              </a:rPr>
              <a:t>LA dash board, but in the interim submit a request to Strat Comm if you would like a site improve accessibility report</a:t>
            </a:r>
          </a:p>
          <a:p>
            <a:endParaRPr lang="en-US" sz="1200" b="1"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endParaRPr lang="en-US" sz="1200" b="0" kern="1200">
              <a:solidFill>
                <a:schemeClr val="tx1"/>
              </a:solidFill>
              <a:effectLst/>
              <a:latin typeface="+mn-lt"/>
              <a:ea typeface="+mn-ea"/>
              <a:cs typeface="+mn-cs"/>
            </a:endParaRPr>
          </a:p>
          <a:p>
            <a:pPr marL="171450" indent="-171450" rtl="0" fontAlgn="ctr">
              <a:buFont typeface="Arial" panose="020B0604020202020204" pitchFamily="34" charset="0"/>
              <a:buChar char="•"/>
            </a:pPr>
            <a:endParaRPr lang="en-US" sz="1200" b="0" i="0"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E3EA399-15C9-6942-1E54-7FA46374632F}"/>
              </a:ext>
            </a:extLst>
          </p:cNvPr>
          <p:cNvSpPr>
            <a:spLocks noGrp="1"/>
          </p:cNvSpPr>
          <p:nvPr>
            <p:ph type="sldNum" sz="quarter" idx="5"/>
          </p:nvPr>
        </p:nvSpPr>
        <p:spPr/>
        <p:txBody>
          <a:bodyPr/>
          <a:lstStyle/>
          <a:p>
            <a:fld id="{3765DB02-04A3-0B46-8E1B-634408C4D0FF}" type="slidenum">
              <a:rPr lang="en-US" smtClean="0"/>
              <a:t>7</a:t>
            </a:fld>
            <a:endParaRPr lang="en-US"/>
          </a:p>
        </p:txBody>
      </p:sp>
    </p:spTree>
    <p:extLst>
      <p:ext uri="{BB962C8B-B14F-4D97-AF65-F5344CB8AC3E}">
        <p14:creationId xmlns:p14="http://schemas.microsoft.com/office/powerpoint/2010/main" val="687208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FC7B7-9868-65AC-A046-5C580D242E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4A391C-A58A-E74C-3915-E643B230DB6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78149DD-3640-763A-403A-8E11A0D87A1E}"/>
              </a:ext>
            </a:extLst>
          </p:cNvPr>
          <p:cNvSpPr>
            <a:spLocks noGrp="1"/>
          </p:cNvSpPr>
          <p:nvPr>
            <p:ph type="body" idx="1"/>
          </p:nvPr>
        </p:nvSpPr>
        <p:spPr/>
        <p:txBody>
          <a:bodyPr/>
          <a:lstStyle/>
          <a:p>
            <a:pPr rtl="0" fontAlgn="ctr"/>
            <a:r>
              <a:rPr lang="en-US" sz="1200" b="1" kern="1200">
                <a:solidFill>
                  <a:schemeClr val="tx1"/>
                </a:solidFill>
                <a:effectLst/>
                <a:latin typeface="+mn-lt"/>
                <a:ea typeface="+mn-ea"/>
                <a:cs typeface="+mn-cs"/>
              </a:rPr>
              <a:t>Slide 1: </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err="1">
                <a:solidFill>
                  <a:schemeClr val="tx1"/>
                </a:solidFill>
                <a:effectLst/>
                <a:latin typeface="+mn-lt"/>
                <a:ea typeface="+mn-ea"/>
                <a:cs typeface="+mn-cs"/>
              </a:rPr>
              <a:t>StratComm</a:t>
            </a:r>
            <a:r>
              <a:rPr lang="en-US" sz="1200" b="1" kern="1200">
                <a:solidFill>
                  <a:schemeClr val="tx1"/>
                </a:solidFill>
                <a:effectLst/>
                <a:latin typeface="+mn-lt"/>
                <a:ea typeface="+mn-ea"/>
                <a:cs typeface="+mn-cs"/>
              </a:rPr>
              <a:t> in collaboration with UITS have been making improvements to the CMS</a:t>
            </a:r>
          </a:p>
          <a:p>
            <a:pPr rtl="0" fontAlgn="ct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Jonathan here they are we can select some to mention </a:t>
            </a:r>
          </a:p>
          <a:p>
            <a:pPr lvl="1" rtl="0" fontAlgn="ctr"/>
            <a:r>
              <a:rPr lang="en-US" sz="1200" b="1" kern="1200">
                <a:solidFill>
                  <a:schemeClr val="tx1"/>
                </a:solidFill>
                <a:effectLst/>
                <a:latin typeface="+mn-lt"/>
                <a:ea typeface="+mn-ea"/>
                <a:cs typeface="+mn-cs"/>
              </a:rPr>
              <a:t>Banner Header Tag </a:t>
            </a:r>
            <a:r>
              <a:rPr lang="en-US" sz="1200" kern="1200">
                <a:solidFill>
                  <a:schemeClr val="tx1"/>
                </a:solidFill>
                <a:effectLst/>
                <a:latin typeface="+mn-lt"/>
                <a:ea typeface="+mn-ea"/>
                <a:cs typeface="+mn-cs"/>
              </a:rPr>
              <a:t>- Adjusted role attribute for .banner from banner to region.</a:t>
            </a:r>
            <a:endParaRPr lang="en-US" sz="1100" kern="1200">
              <a:solidFill>
                <a:schemeClr val="tx1"/>
              </a:solidFill>
              <a:effectLst/>
              <a:latin typeface="+mn-lt"/>
              <a:ea typeface="+mn-ea"/>
              <a:cs typeface="+mn-cs"/>
            </a:endParaRPr>
          </a:p>
          <a:p>
            <a:pPr lvl="2" rtl="0" fontAlgn="ctr"/>
            <a:r>
              <a:rPr lang="en-US" sz="1200" kern="1200">
                <a:solidFill>
                  <a:schemeClr val="tx1"/>
                </a:solidFill>
                <a:effectLst/>
                <a:latin typeface="+mn-lt"/>
                <a:ea typeface="+mn-ea"/>
                <a:cs typeface="+mn-cs"/>
              </a:rPr>
              <a:t>Republish needed.</a:t>
            </a:r>
            <a:endParaRPr lang="en-US" sz="1100" kern="1200">
              <a:solidFill>
                <a:schemeClr val="tx1"/>
              </a:solidFill>
              <a:effectLst/>
              <a:latin typeface="+mn-lt"/>
              <a:ea typeface="+mn-ea"/>
              <a:cs typeface="+mn-cs"/>
            </a:endParaRPr>
          </a:p>
          <a:p>
            <a:pPr lvl="1" rtl="0" fontAlgn="ctr"/>
            <a:r>
              <a:rPr lang="en-US" sz="1200" b="1" kern="1200">
                <a:solidFill>
                  <a:schemeClr val="tx1"/>
                </a:solidFill>
                <a:effectLst/>
                <a:latin typeface="+mn-lt"/>
                <a:ea typeface="+mn-ea"/>
                <a:cs typeface="+mn-cs"/>
              </a:rPr>
              <a:t>List Elements</a:t>
            </a:r>
            <a:r>
              <a:rPr lang="en-US" sz="1200" kern="1200">
                <a:solidFill>
                  <a:schemeClr val="tx1"/>
                </a:solidFill>
                <a:effectLst/>
                <a:latin typeface="+mn-lt"/>
                <a:ea typeface="+mn-ea"/>
                <a:cs typeface="+mn-cs"/>
              </a:rPr>
              <a:t> - Moved related attributes and state changes to child paragraph node. </a:t>
            </a:r>
            <a:endParaRPr lang="en-US" sz="1100" kern="1200">
              <a:solidFill>
                <a:schemeClr val="tx1"/>
              </a:solidFill>
              <a:effectLst/>
              <a:latin typeface="+mn-lt"/>
              <a:ea typeface="+mn-ea"/>
              <a:cs typeface="+mn-cs"/>
            </a:endParaRPr>
          </a:p>
          <a:p>
            <a:pPr lvl="1" rtl="0" fontAlgn="ctr"/>
            <a:r>
              <a:rPr lang="en-US" sz="1200" b="1" kern="1200">
                <a:solidFill>
                  <a:schemeClr val="tx1"/>
                </a:solidFill>
                <a:effectLst/>
                <a:latin typeface="+mn-lt"/>
                <a:ea typeface="+mn-ea"/>
                <a:cs typeface="+mn-cs"/>
              </a:rPr>
              <a:t>Chevrons </a:t>
            </a:r>
            <a:r>
              <a:rPr lang="en-US" sz="1200" kern="1200">
                <a:solidFill>
                  <a:schemeClr val="tx1"/>
                </a:solidFill>
                <a:effectLst/>
                <a:latin typeface="+mn-lt"/>
                <a:ea typeface="+mn-ea"/>
                <a:cs typeface="+mn-cs"/>
              </a:rPr>
              <a:t>- Added aria-hidden attribute to purely decorative icons .</a:t>
            </a:r>
            <a:r>
              <a:rPr lang="en-US" sz="1200" kern="1200" err="1">
                <a:solidFill>
                  <a:schemeClr val="tx1"/>
                </a:solidFill>
                <a:effectLst/>
                <a:latin typeface="+mn-lt"/>
                <a:ea typeface="+mn-ea"/>
                <a:cs typeface="+mn-cs"/>
              </a:rPr>
              <a:t>info_for_icon</a:t>
            </a:r>
            <a:r>
              <a:rPr lang="en-US" sz="1200" kern="1200">
                <a:solidFill>
                  <a:schemeClr val="tx1"/>
                </a:solidFill>
                <a:effectLst/>
                <a:latin typeface="+mn-lt"/>
                <a:ea typeface="+mn-ea"/>
                <a:cs typeface="+mn-cs"/>
              </a:rPr>
              <a:t> and .</a:t>
            </a:r>
            <a:r>
              <a:rPr lang="en-US" sz="1200" kern="1200" err="1">
                <a:solidFill>
                  <a:schemeClr val="tx1"/>
                </a:solidFill>
                <a:effectLst/>
                <a:latin typeface="+mn-lt"/>
                <a:ea typeface="+mn-ea"/>
                <a:cs typeface="+mn-cs"/>
              </a:rPr>
              <a:t>dropdown_arrow</a:t>
            </a:r>
            <a:r>
              <a:rPr lang="en-US" sz="1200" kern="1200">
                <a:solidFill>
                  <a:schemeClr val="tx1"/>
                </a:solidFill>
                <a:effectLst/>
                <a:latin typeface="+mn-lt"/>
                <a:ea typeface="+mn-ea"/>
                <a:cs typeface="+mn-cs"/>
              </a:rPr>
              <a:t>.</a:t>
            </a:r>
            <a:endParaRPr lang="en-US" sz="1100" kern="1200">
              <a:solidFill>
                <a:schemeClr val="tx1"/>
              </a:solidFill>
              <a:effectLst/>
              <a:latin typeface="+mn-lt"/>
              <a:ea typeface="+mn-ea"/>
              <a:cs typeface="+mn-cs"/>
            </a:endParaRPr>
          </a:p>
          <a:p>
            <a:pPr lvl="1" rtl="0" fontAlgn="ctr"/>
            <a:r>
              <a:rPr lang="en-US" sz="1200" b="1" kern="1200">
                <a:solidFill>
                  <a:schemeClr val="tx1"/>
                </a:solidFill>
                <a:effectLst/>
                <a:latin typeface="+mn-lt"/>
                <a:ea typeface="+mn-ea"/>
                <a:cs typeface="+mn-cs"/>
              </a:rPr>
              <a:t>Left Navigation</a:t>
            </a:r>
            <a:r>
              <a:rPr lang="en-US" sz="1200" kern="1200">
                <a:solidFill>
                  <a:schemeClr val="tx1"/>
                </a:solidFill>
                <a:effectLst/>
                <a:latin typeface="+mn-lt"/>
                <a:ea typeface="+mn-ea"/>
                <a:cs typeface="+mn-cs"/>
              </a:rPr>
              <a:t> - Removed uppercase text-transform style from node.</a:t>
            </a:r>
            <a:endParaRPr lang="en-US" sz="1100" kern="1200">
              <a:solidFill>
                <a:schemeClr val="tx1"/>
              </a:solidFill>
              <a:effectLst/>
              <a:latin typeface="+mn-lt"/>
              <a:ea typeface="+mn-ea"/>
              <a:cs typeface="+mn-cs"/>
            </a:endParaRPr>
          </a:p>
          <a:p>
            <a:pPr lvl="1" rtl="0" fontAlgn="ctr"/>
            <a:r>
              <a:rPr lang="en-US" sz="1200" b="1" kern="1200">
                <a:solidFill>
                  <a:schemeClr val="tx1"/>
                </a:solidFill>
                <a:effectLst/>
                <a:latin typeface="+mn-lt"/>
                <a:ea typeface="+mn-ea"/>
                <a:cs typeface="+mn-cs"/>
              </a:rPr>
              <a:t>Campus Home Page</a:t>
            </a:r>
            <a:r>
              <a:rPr lang="en-US" sz="1200" kern="1200">
                <a:solidFill>
                  <a:schemeClr val="tx1"/>
                </a:solidFill>
                <a:effectLst/>
                <a:latin typeface="+mn-lt"/>
                <a:ea typeface="+mn-ea"/>
                <a:cs typeface="+mn-cs"/>
              </a:rPr>
              <a:t> - Adjusted z-index style to a higher value to bring .helper-links above other nodes.</a:t>
            </a:r>
            <a:endParaRPr lang="en-US" sz="1100" kern="1200">
              <a:solidFill>
                <a:schemeClr val="tx1"/>
              </a:solidFill>
              <a:effectLst/>
              <a:latin typeface="+mn-lt"/>
              <a:ea typeface="+mn-ea"/>
              <a:cs typeface="+mn-cs"/>
            </a:endParaRPr>
          </a:p>
          <a:p>
            <a:pPr lvl="1" rtl="0" fontAlgn="ctr"/>
            <a:r>
              <a:rPr lang="en-US" sz="1200" b="1" kern="1200">
                <a:solidFill>
                  <a:schemeClr val="tx1"/>
                </a:solidFill>
                <a:effectLst/>
                <a:latin typeface="+mn-lt"/>
                <a:ea typeface="+mn-ea"/>
                <a:cs typeface="+mn-cs"/>
              </a:rPr>
              <a:t>Video Banner Play/Pause </a:t>
            </a:r>
            <a:r>
              <a:rPr lang="en-US" sz="1200" kern="1200">
                <a:solidFill>
                  <a:schemeClr val="tx1"/>
                </a:solidFill>
                <a:effectLst/>
                <a:latin typeface="+mn-lt"/>
                <a:ea typeface="+mn-ea"/>
                <a:cs typeface="+mn-cs"/>
              </a:rPr>
              <a:t>- Added aria-label attribute to node to convey state change of video.</a:t>
            </a:r>
            <a:endParaRPr lang="en-US" sz="1100" kern="1200">
              <a:solidFill>
                <a:schemeClr val="tx1"/>
              </a:solidFill>
              <a:effectLst/>
              <a:latin typeface="+mn-lt"/>
              <a:ea typeface="+mn-ea"/>
              <a:cs typeface="+mn-cs"/>
            </a:endParaRPr>
          </a:p>
          <a:p>
            <a:pPr lvl="1" rtl="0" fontAlgn="ctr"/>
            <a:r>
              <a:rPr lang="en-US" sz="1200" b="1" kern="1200">
                <a:solidFill>
                  <a:schemeClr val="tx1"/>
                </a:solidFill>
                <a:effectLst/>
                <a:latin typeface="+mn-lt"/>
                <a:ea typeface="+mn-ea"/>
                <a:cs typeface="+mn-cs"/>
              </a:rPr>
              <a:t>Video Banner Role</a:t>
            </a:r>
            <a:r>
              <a:rPr lang="en-US" sz="1200" kern="1200">
                <a:solidFill>
                  <a:schemeClr val="tx1"/>
                </a:solidFill>
                <a:effectLst/>
                <a:latin typeface="+mn-lt"/>
                <a:ea typeface="+mn-ea"/>
                <a:cs typeface="+mn-cs"/>
              </a:rPr>
              <a:t> - Removed role="presentation" from node and replaced with aria-hidden attribute.</a:t>
            </a:r>
            <a:endParaRPr lang="en-US" sz="1100" kern="1200">
              <a:solidFill>
                <a:schemeClr val="tx1"/>
              </a:solidFill>
              <a:effectLst/>
              <a:latin typeface="+mn-lt"/>
              <a:ea typeface="+mn-ea"/>
              <a:cs typeface="+mn-cs"/>
            </a:endParaRPr>
          </a:p>
          <a:p>
            <a:pPr lvl="2" rtl="0" fontAlgn="ctr"/>
            <a:r>
              <a:rPr lang="en-US" sz="1200" kern="1200">
                <a:solidFill>
                  <a:schemeClr val="tx1"/>
                </a:solidFill>
                <a:effectLst/>
                <a:latin typeface="+mn-lt"/>
                <a:ea typeface="+mn-ea"/>
                <a:cs typeface="+mn-cs"/>
              </a:rPr>
              <a:t>Republish needed.</a:t>
            </a:r>
            <a:endParaRPr lang="en-US" sz="1100" kern="1200">
              <a:solidFill>
                <a:schemeClr val="tx1"/>
              </a:solidFill>
              <a:effectLst/>
              <a:latin typeface="+mn-lt"/>
              <a:ea typeface="+mn-ea"/>
              <a:cs typeface="+mn-cs"/>
            </a:endParaRPr>
          </a:p>
          <a:p>
            <a:pPr lvl="1" rtl="0" fontAlgn="ctr"/>
            <a:r>
              <a:rPr lang="en-US" sz="1200" b="1" kern="1200">
                <a:solidFill>
                  <a:schemeClr val="tx1"/>
                </a:solidFill>
                <a:effectLst/>
                <a:latin typeface="+mn-lt"/>
                <a:ea typeface="+mn-ea"/>
                <a:cs typeface="+mn-cs"/>
              </a:rPr>
              <a:t>Utility Labels</a:t>
            </a:r>
            <a:r>
              <a:rPr lang="en-US" sz="1200" kern="1200">
                <a:solidFill>
                  <a:schemeClr val="tx1"/>
                </a:solidFill>
                <a:effectLst/>
                <a:latin typeface="+mn-lt"/>
                <a:ea typeface="+mn-ea"/>
                <a:cs typeface="+mn-cs"/>
              </a:rPr>
              <a:t> - Adjusted aria-label attribute for various utility nodes to have a unique identifier.</a:t>
            </a:r>
            <a:endParaRPr lang="en-US" sz="11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Removed all caps in the left nav, we improved the play pause button for hero videos, and adjust some accessibility code to improve our template. </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As a result, our LA score jumped by 3 points from 77.5 to 80.5. – include a graphic </a:t>
            </a:r>
          </a:p>
          <a:p>
            <a:endParaRPr lang="en-US" sz="1200" b="1" kern="1200">
              <a:solidFill>
                <a:schemeClr val="tx1"/>
              </a:solidFill>
              <a:effectLst/>
              <a:latin typeface="+mn-lt"/>
              <a:ea typeface="+mn-ea"/>
              <a:cs typeface="+mn-cs"/>
            </a:endParaRPr>
          </a:p>
          <a:p>
            <a:pPr fontAlgn="base"/>
            <a:r>
              <a:rPr lang="en-US" sz="1200" b="1" kern="1200">
                <a:solidFill>
                  <a:schemeClr val="tx1"/>
                </a:solidFill>
                <a:effectLst/>
                <a:latin typeface="+mn-lt"/>
                <a:ea typeface="+mn-ea"/>
                <a:cs typeface="+mn-cs"/>
              </a:rPr>
              <a:t>Next on our roadmap with UITS are accessibility improvements for tables. This will ensure column headers and row headers read with each data point. For example:</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i="0" kern="1200">
                <a:solidFill>
                  <a:schemeClr val="tx1"/>
                </a:solidFill>
                <a:effectLst/>
                <a:latin typeface="+mn-lt"/>
                <a:ea typeface="+mn-ea"/>
                <a:cs typeface="+mn-cs"/>
              </a:rPr>
              <a:t>Example: Table without proper row headers (no </a:t>
            </a:r>
            <a:r>
              <a:rPr lang="en-US" sz="1200" b="1" i="0" kern="1200" err="1">
                <a:solidFill>
                  <a:schemeClr val="tx1"/>
                </a:solidFill>
                <a:effectLst/>
                <a:latin typeface="+mn-lt"/>
                <a:ea typeface="+mn-ea"/>
                <a:cs typeface="+mn-cs"/>
              </a:rPr>
              <a:t>rowspan</a:t>
            </a:r>
            <a:r>
              <a:rPr lang="en-US" sz="1200" b="1" i="0" kern="1200">
                <a:solidFill>
                  <a:schemeClr val="tx1"/>
                </a:solidFill>
                <a:effectLst/>
                <a:latin typeface="+mn-lt"/>
                <a:ea typeface="+mn-ea"/>
                <a:cs typeface="+mn-cs"/>
              </a:rPr>
              <a:t>)</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a:t>
            </a:r>
          </a:p>
          <a:p>
            <a:pPr fontAlgn="base"/>
            <a:r>
              <a:rPr lang="en-US" sz="1200" b="0" i="0" kern="1200">
                <a:solidFill>
                  <a:schemeClr val="tx1"/>
                </a:solidFill>
                <a:effectLst/>
                <a:latin typeface="+mn-lt"/>
                <a:ea typeface="+mn-ea"/>
                <a:cs typeface="+mn-cs"/>
              </a:rPr>
              <a:t></a:t>
            </a:r>
          </a:p>
          <a:p>
            <a:pPr fontAlgn="base"/>
            <a:r>
              <a:rPr lang="en-US" sz="1200" b="1" i="0" kern="1200">
                <a:solidFill>
                  <a:schemeClr val="tx1"/>
                </a:solidFill>
                <a:effectLst/>
                <a:latin typeface="+mn-lt"/>
                <a:ea typeface="+mn-ea"/>
                <a:cs typeface="+mn-cs"/>
              </a:rPr>
              <a:t>Semester</a:t>
            </a:r>
            <a:endParaRPr lang="en-US" sz="1400" b="0" i="0" kern="1200">
              <a:solidFill>
                <a:schemeClr val="tx1"/>
              </a:solidFill>
              <a:effectLst/>
              <a:latin typeface="+mn-lt"/>
              <a:ea typeface="+mn-ea"/>
              <a:cs typeface="+mn-cs"/>
            </a:endParaRPr>
          </a:p>
          <a:p>
            <a:pPr fontAlgn="base"/>
            <a:r>
              <a:rPr lang="en-US" sz="1200" b="1" i="0" kern="1200">
                <a:solidFill>
                  <a:schemeClr val="tx1"/>
                </a:solidFill>
                <a:effectLst/>
                <a:latin typeface="+mn-lt"/>
                <a:ea typeface="+mn-ea"/>
                <a:cs typeface="+mn-cs"/>
              </a:rPr>
              <a:t>Freshmen</a:t>
            </a:r>
            <a:endParaRPr lang="en-US" sz="1400" b="0" i="0" kern="1200">
              <a:solidFill>
                <a:schemeClr val="tx1"/>
              </a:solidFill>
              <a:effectLst/>
              <a:latin typeface="+mn-lt"/>
              <a:ea typeface="+mn-ea"/>
              <a:cs typeface="+mn-cs"/>
            </a:endParaRPr>
          </a:p>
          <a:p>
            <a:pPr fontAlgn="base"/>
            <a:r>
              <a:rPr lang="en-US" sz="1200" b="1" i="0" kern="1200">
                <a:solidFill>
                  <a:schemeClr val="tx1"/>
                </a:solidFill>
                <a:effectLst/>
                <a:latin typeface="+mn-lt"/>
                <a:ea typeface="+mn-ea"/>
                <a:cs typeface="+mn-cs"/>
              </a:rPr>
              <a:t>Sophomores</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Fall</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250</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320</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Fall</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310</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310</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Fall</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310</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460</a:t>
            </a:r>
            <a:endParaRPr lang="en-US" sz="1400" b="0" i="0" kern="1200">
              <a:solidFill>
                <a:schemeClr val="tx1"/>
              </a:solidFill>
              <a:effectLst/>
              <a:latin typeface="+mn-lt"/>
              <a:ea typeface="+mn-ea"/>
              <a:cs typeface="+mn-cs"/>
            </a:endParaRPr>
          </a:p>
          <a:p>
            <a:pPr fontAlgn="base"/>
            <a:r>
              <a:rPr lang="en-US" sz="1200" b="1" i="0" kern="1200">
                <a:solidFill>
                  <a:schemeClr val="tx1"/>
                </a:solidFill>
                <a:effectLst/>
                <a:latin typeface="+mn-lt"/>
                <a:ea typeface="+mn-ea"/>
                <a:cs typeface="+mn-cs"/>
              </a:rPr>
              <a:t>What a screen reader announces:</a:t>
            </a:r>
            <a:endParaRPr lang="en-US" sz="14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“Row 1, 250, 320”</a:t>
            </a:r>
            <a:endParaRPr lang="en-US" sz="14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“Row 2, 310, 310”</a:t>
            </a:r>
            <a:endParaRPr lang="en-US" sz="14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“Row 3, 310, 460”</a:t>
            </a:r>
            <a:endParaRPr lang="en-US" sz="1400" b="0" i="0" kern="1200">
              <a:solidFill>
                <a:schemeClr val="tx1"/>
              </a:solidFill>
              <a:effectLst/>
              <a:latin typeface="+mn-lt"/>
              <a:ea typeface="+mn-ea"/>
              <a:cs typeface="+mn-cs"/>
            </a:endParaRPr>
          </a:p>
          <a:p>
            <a:pPr fontAlgn="base"/>
            <a:r>
              <a:rPr lang="en-US" sz="1200" b="1" i="0" kern="1200">
                <a:solidFill>
                  <a:schemeClr val="tx1"/>
                </a:solidFill>
                <a:effectLst/>
                <a:latin typeface="+mn-lt"/>
                <a:ea typeface="+mn-ea"/>
                <a:cs typeface="+mn-cs"/>
              </a:rPr>
              <a:t>Why this is a problem</a:t>
            </a:r>
            <a:endParaRPr lang="en-US" sz="1400" b="0" i="0" kern="1200">
              <a:solidFill>
                <a:schemeClr val="tx1"/>
              </a:solidFill>
              <a:effectLst/>
              <a:latin typeface="+mn-lt"/>
              <a:ea typeface="+mn-ea"/>
              <a:cs typeface="+mn-cs"/>
            </a:endParaRPr>
          </a:p>
          <a:p>
            <a:pPr lvl="2"/>
            <a:r>
              <a:rPr lang="en-US" sz="1200" b="0" i="0" kern="1200">
                <a:solidFill>
                  <a:schemeClr val="tx1"/>
                </a:solidFill>
                <a:effectLst/>
                <a:latin typeface="+mn-lt"/>
                <a:ea typeface="+mn-ea"/>
                <a:cs typeface="+mn-cs"/>
              </a:rPr>
              <a:t>Users cannot tell what the numbers represent</a:t>
            </a:r>
            <a:endParaRPr lang="en-US" sz="1400" b="0" i="0" kern="1200">
              <a:solidFill>
                <a:schemeClr val="tx1"/>
              </a:solidFill>
              <a:effectLst/>
              <a:latin typeface="+mn-lt"/>
              <a:ea typeface="+mn-ea"/>
              <a:cs typeface="+mn-cs"/>
            </a:endParaRPr>
          </a:p>
          <a:p>
            <a:pPr lvl="2"/>
            <a:r>
              <a:rPr lang="en-US" sz="1200" b="0" i="0" kern="1200">
                <a:solidFill>
                  <a:schemeClr val="tx1"/>
                </a:solidFill>
                <a:effectLst/>
                <a:latin typeface="+mn-lt"/>
                <a:ea typeface="+mn-ea"/>
                <a:cs typeface="+mn-cs"/>
              </a:rPr>
              <a:t>Data relationships are not conveyed</a:t>
            </a:r>
            <a:endParaRPr lang="en-US" sz="1400" b="0" i="0" kern="1200">
              <a:solidFill>
                <a:schemeClr val="tx1"/>
              </a:solidFill>
              <a:effectLst/>
              <a:latin typeface="+mn-lt"/>
              <a:ea typeface="+mn-ea"/>
              <a:cs typeface="+mn-cs"/>
            </a:endParaRPr>
          </a:p>
          <a:p>
            <a:pPr fontAlgn="base"/>
            <a:r>
              <a:rPr lang="en-US" sz="1200" b="1" i="0" kern="1200">
                <a:solidFill>
                  <a:schemeClr val="tx1"/>
                </a:solidFill>
                <a:effectLst/>
                <a:latin typeface="+mn-lt"/>
                <a:ea typeface="+mn-ea"/>
                <a:cs typeface="+mn-cs"/>
              </a:rPr>
              <a:t>What’s needed </a:t>
            </a:r>
            <a:endParaRPr lang="en-US" sz="1400" b="0" i="0" kern="1200">
              <a:solidFill>
                <a:schemeClr val="tx1"/>
              </a:solidFill>
              <a:effectLst/>
              <a:latin typeface="+mn-lt"/>
              <a:ea typeface="+mn-ea"/>
              <a:cs typeface="+mn-cs"/>
            </a:endParaRPr>
          </a:p>
          <a:p>
            <a:r>
              <a:rPr lang="en-US" sz="1050" b="0" i="0" kern="1200">
                <a:solidFill>
                  <a:schemeClr val="tx1"/>
                </a:solidFill>
                <a:effectLst/>
                <a:latin typeface="+mn-lt"/>
                <a:ea typeface="+mn-ea"/>
                <a:cs typeface="+mn-cs"/>
              </a:rPr>
              <a:t>·</a:t>
            </a:r>
            <a:r>
              <a:rPr lang="en-US" sz="800" b="0" i="0"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Row headers must be properly defined and linked to their data</a:t>
            </a:r>
            <a:endParaRPr lang="en-US" sz="1400" b="0" i="0" kern="1200">
              <a:solidFill>
                <a:schemeClr val="tx1"/>
              </a:solidFill>
              <a:effectLst/>
              <a:latin typeface="+mn-lt"/>
              <a:ea typeface="+mn-ea"/>
              <a:cs typeface="+mn-cs"/>
            </a:endParaRPr>
          </a:p>
          <a:p>
            <a:r>
              <a:rPr lang="en-US" sz="1050" b="0" i="0" kern="1200">
                <a:solidFill>
                  <a:schemeClr val="tx1"/>
                </a:solidFill>
                <a:effectLst/>
                <a:latin typeface="+mn-lt"/>
                <a:ea typeface="+mn-ea"/>
                <a:cs typeface="+mn-cs"/>
              </a:rPr>
              <a:t>·</a:t>
            </a:r>
            <a:r>
              <a:rPr lang="en-US" sz="800" b="0" i="0"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Support for </a:t>
            </a:r>
            <a:r>
              <a:rPr lang="en-US" sz="1200" b="1" i="0" kern="1200" err="1">
                <a:solidFill>
                  <a:schemeClr val="tx1"/>
                </a:solidFill>
                <a:effectLst/>
                <a:latin typeface="+mn-lt"/>
                <a:ea typeface="+mn-ea"/>
                <a:cs typeface="+mn-cs"/>
              </a:rPr>
              <a:t>rowspan</a:t>
            </a:r>
            <a:r>
              <a:rPr lang="en-US" sz="1200" b="1" i="0" kern="1200">
                <a:solidFill>
                  <a:schemeClr val="tx1"/>
                </a:solidFill>
                <a:effectLst/>
                <a:latin typeface="+mn-lt"/>
                <a:ea typeface="+mn-ea"/>
                <a:cs typeface="+mn-cs"/>
              </a:rPr>
              <a:t> and header associations</a:t>
            </a:r>
            <a:r>
              <a:rPr lang="en-US" sz="1200" b="0" i="0" kern="1200">
                <a:solidFill>
                  <a:schemeClr val="tx1"/>
                </a:solidFill>
                <a:effectLst/>
                <a:latin typeface="+mn-lt"/>
                <a:ea typeface="+mn-ea"/>
                <a:cs typeface="+mn-cs"/>
              </a:rPr>
              <a:t> ensures screen readers announce: “Fall, Freshmen 250, Sophomores 320”</a:t>
            </a:r>
            <a:endParaRPr lang="en-US" sz="1400" b="0" i="0" kern="1200">
              <a:solidFill>
                <a:schemeClr val="tx1"/>
              </a:solidFill>
              <a:effectLst/>
              <a:latin typeface="+mn-lt"/>
              <a:ea typeface="+mn-ea"/>
              <a:cs typeface="+mn-cs"/>
            </a:endParaRPr>
          </a:p>
          <a:p>
            <a:br>
              <a:rPr lang="en-US" sz="1200" b="1" kern="1200">
                <a:solidFill>
                  <a:schemeClr val="tx1"/>
                </a:solidFill>
                <a:effectLst/>
                <a:latin typeface="+mn-lt"/>
                <a:ea typeface="+mn-ea"/>
                <a:cs typeface="+mn-cs"/>
              </a:rPr>
            </a:br>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We continue to collaborate with UITS on phase 2 of CMS accessibility improvements, future items include solutions for Math, table alignment, and audio descriptions in hero videos. </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Slide 2: </a:t>
            </a:r>
          </a:p>
          <a:p>
            <a:endParaRPr lang="en-US" sz="1200" b="1"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Level Access – the tool has been approved</a:t>
            </a:r>
          </a:p>
          <a:p>
            <a:r>
              <a:rPr lang="en-US" sz="1200" b="1" i="0" kern="1200">
                <a:solidFill>
                  <a:schemeClr val="tx1"/>
                </a:solidFill>
                <a:effectLst/>
                <a:latin typeface="+mn-lt"/>
                <a:ea typeface="+mn-ea"/>
                <a:cs typeface="+mn-cs"/>
              </a:rPr>
              <a:t>We have started kick off meetings</a:t>
            </a:r>
          </a:p>
          <a:p>
            <a:r>
              <a:rPr lang="en-US" sz="1200" b="0" i="0" kern="1200">
                <a:solidFill>
                  <a:schemeClr val="tx1"/>
                </a:solidFill>
                <a:effectLst/>
                <a:latin typeface="+mn-lt"/>
                <a:ea typeface="+mn-ea"/>
                <a:cs typeface="+mn-cs"/>
              </a:rPr>
              <a:t>2 primary features for this tools to take away are</a:t>
            </a:r>
          </a:p>
          <a:p>
            <a:pPr marL="171450" indent="-171450">
              <a:buFontTx/>
              <a:buChar char="-"/>
            </a:pPr>
            <a:r>
              <a:rPr lang="en-US" sz="1200" b="0" i="0" kern="1200">
                <a:solidFill>
                  <a:schemeClr val="tx1"/>
                </a:solidFill>
                <a:effectLst/>
                <a:latin typeface="+mn-lt"/>
                <a:ea typeface="+mn-ea"/>
                <a:cs typeface="+mn-cs"/>
              </a:rPr>
              <a:t>Automated remediation</a:t>
            </a:r>
          </a:p>
          <a:p>
            <a:pPr marL="171450" indent="-171450">
              <a:buFontTx/>
              <a:buChar char="-"/>
            </a:pPr>
            <a:r>
              <a:rPr lang="en-US" sz="1200" b="0" i="0" kern="1200">
                <a:solidFill>
                  <a:schemeClr val="tx1"/>
                </a:solidFill>
                <a:effectLst/>
                <a:latin typeface="+mn-lt"/>
                <a:ea typeface="+mn-ea"/>
                <a:cs typeface="+mn-cs"/>
              </a:rPr>
              <a:t>Accessibility dashboards</a:t>
            </a:r>
          </a:p>
          <a:p>
            <a:pPr marL="171450" indent="-171450">
              <a:buFontTx/>
              <a:buChar char="-"/>
            </a:pPr>
            <a:endParaRPr lang="en-US" sz="1200" b="0" i="0" kern="1200">
              <a:solidFill>
                <a:schemeClr val="tx1"/>
              </a:solidFill>
              <a:effectLst/>
              <a:latin typeface="+mn-lt"/>
              <a:ea typeface="+mn-ea"/>
              <a:cs typeface="+mn-cs"/>
            </a:endParaRPr>
          </a:p>
          <a:p>
            <a:pPr marL="171450" indent="-171450">
              <a:buFontTx/>
              <a:buChar char="-"/>
            </a:pPr>
            <a:r>
              <a:rPr lang="en-US" sz="1200" b="0" i="0" kern="1200">
                <a:solidFill>
                  <a:schemeClr val="tx1"/>
                </a:solidFill>
                <a:effectLst/>
                <a:latin typeface="+mn-lt"/>
                <a:ea typeface="+mn-ea"/>
                <a:cs typeface="+mn-cs"/>
              </a:rPr>
              <a:t>We are collaborating with UITS to set up the remediation widget and as we gather a timeline we will share it. </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We are eager to have the widget in place soon.</a:t>
            </a:r>
            <a:br>
              <a:rPr lang="en-US" sz="1200" b="0"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What the widget does: widget that will automatically correct ADA issues on our site, while we work to fix in the web code. Express it’s a temp fix to give us time to correct long term. </a:t>
            </a:r>
          </a:p>
          <a:p>
            <a:pPr marL="171450" indent="-171450">
              <a:buFontTx/>
              <a:buChar char="-"/>
            </a:pPr>
            <a:r>
              <a:rPr lang="en-US" sz="1200" b="0" i="0" kern="1200">
                <a:solidFill>
                  <a:schemeClr val="tx1"/>
                </a:solidFill>
                <a:effectLst/>
                <a:latin typeface="+mn-lt"/>
                <a:ea typeface="+mn-ea"/>
                <a:cs typeface="+mn-cs"/>
              </a:rPr>
              <a:t>HTML/Images only.</a:t>
            </a:r>
          </a:p>
          <a:p>
            <a:pPr marL="171450" indent="-171450">
              <a:buFontTx/>
              <a:buChar char="-"/>
            </a:pPr>
            <a:endParaRPr lang="en-US" sz="1200" b="0" i="0" kern="1200">
              <a:solidFill>
                <a:schemeClr val="tx1"/>
              </a:solidFill>
              <a:effectLst/>
              <a:latin typeface="+mn-lt"/>
              <a:ea typeface="+mn-ea"/>
              <a:cs typeface="+mn-cs"/>
            </a:endParaRPr>
          </a:p>
          <a:p>
            <a:pPr marL="0" indent="0">
              <a:buFontTx/>
              <a:buNone/>
            </a:pPr>
            <a:br>
              <a:rPr lang="en-US" sz="1200" b="0" i="0" kern="1200">
                <a:solidFill>
                  <a:schemeClr val="tx1"/>
                </a:solidFill>
                <a:effectLst/>
                <a:latin typeface="+mn-lt"/>
                <a:ea typeface="+mn-ea"/>
                <a:cs typeface="+mn-cs"/>
              </a:rPr>
            </a:br>
            <a:r>
              <a:rPr lang="en-US" sz="1200" b="1" i="0" kern="1200">
                <a:solidFill>
                  <a:schemeClr val="tx1"/>
                </a:solidFill>
                <a:effectLst/>
                <a:latin typeface="+mn-lt"/>
                <a:ea typeface="+mn-ea"/>
                <a:cs typeface="+mn-cs"/>
              </a:rPr>
              <a:t>Slide 4: </a:t>
            </a:r>
          </a:p>
          <a:p>
            <a:endParaRPr lang="en-US" sz="1200" b="0" i="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What archived content means for Title II:</a:t>
            </a:r>
          </a:p>
          <a:p>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The Four Conditions: All Must Be Met</a:t>
            </a:r>
          </a:p>
          <a:p>
            <a:pPr marL="228600" indent="-228600" rtl="0" fontAlgn="ctr">
              <a:buFont typeface="+mj-lt"/>
              <a:buAutoNum type="arabicPeriod"/>
            </a:pPr>
            <a:r>
              <a:rPr lang="en-US" sz="1200" b="0" i="0" kern="1200">
                <a:solidFill>
                  <a:schemeClr val="tx1"/>
                </a:solidFill>
                <a:effectLst/>
                <a:latin typeface="+mn-lt"/>
                <a:ea typeface="+mn-ea"/>
                <a:cs typeface="+mn-cs"/>
              </a:rPr>
              <a:t>The content was created before the entity's compliance deadline. (April, 24 2024)</a:t>
            </a:r>
          </a:p>
          <a:p>
            <a:pPr marL="228600" indent="-228600" rtl="0" fontAlgn="ctr">
              <a:buFont typeface="+mj-lt"/>
              <a:buAutoNum type="arabicPeriod"/>
            </a:pPr>
            <a:r>
              <a:rPr lang="en-US" sz="1200" b="0" i="0" kern="1200">
                <a:solidFill>
                  <a:schemeClr val="tx1"/>
                </a:solidFill>
                <a:effectLst/>
                <a:latin typeface="+mn-lt"/>
                <a:ea typeface="+mn-ea"/>
                <a:cs typeface="+mn-cs"/>
              </a:rPr>
              <a:t>The content is retained solely for reference, research, or recordkeeping purposes.</a:t>
            </a:r>
          </a:p>
          <a:p>
            <a:pPr marL="228600" indent="-228600" rtl="0" fontAlgn="ctr">
              <a:buFont typeface="+mj-lt"/>
              <a:buAutoNum type="arabicPeriod"/>
            </a:pPr>
            <a:r>
              <a:rPr lang="en-US" sz="1200" b="0" i="0" kern="1200">
                <a:solidFill>
                  <a:schemeClr val="tx1"/>
                </a:solidFill>
                <a:effectLst/>
                <a:latin typeface="+mn-lt"/>
                <a:ea typeface="+mn-ea"/>
                <a:cs typeface="+mn-cs"/>
              </a:rPr>
              <a:t>The content has not been altered after the compliance deadline.</a:t>
            </a:r>
          </a:p>
          <a:p>
            <a:pPr marL="228600" indent="-228600">
              <a:buFont typeface="+mj-lt"/>
              <a:buAutoNum type="arabicPeriod"/>
            </a:pPr>
            <a:r>
              <a:rPr lang="en-US" sz="1200" b="1" i="0" kern="1200">
                <a:solidFill>
                  <a:schemeClr val="tx1"/>
                </a:solidFill>
                <a:effectLst/>
                <a:latin typeface="+mn-lt"/>
                <a:ea typeface="+mn-ea"/>
                <a:cs typeface="+mn-cs"/>
              </a:rPr>
              <a:t>The content is not the subject of active use.</a:t>
            </a:r>
            <a:br>
              <a:rPr lang="en-US" sz="1200" b="1"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r>
              <a:rPr lang="en-US" sz="1200" kern="1200">
                <a:solidFill>
                  <a:schemeClr val="tx1"/>
                </a:solidFill>
                <a:effectLst/>
                <a:latin typeface="+mn-lt"/>
                <a:ea typeface="+mn-ea"/>
                <a:cs typeface="+mn-cs"/>
              </a:rPr>
              <a:t>Fail any one of those conditions, and the content does not qualify. </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The age of the content doesn't matter. The main question is whether it is still relevant today.</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Accommodation Requests: No Exemption When Someone Asks for it to be accessible</a:t>
            </a:r>
            <a:br>
              <a:rPr lang="en-US" sz="1200" b="1" kern="1200">
                <a:solidFill>
                  <a:schemeClr val="tx1"/>
                </a:solidFill>
                <a:effectLst/>
                <a:latin typeface="+mn-lt"/>
                <a:ea typeface="+mn-ea"/>
                <a:cs typeface="+mn-cs"/>
              </a:rPr>
            </a:br>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Slide 5: </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What is next :</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Check out the new digital accessibility web page here : &lt;link&gt; </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Communicate that a new accessibility web site is available</a:t>
            </a:r>
          </a:p>
          <a:p>
            <a:endParaRPr lang="en-US" sz="1200" b="1"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Show the frame work https://www.kennesaw.edu/accessibility/digital-accessibility-framework.php</a:t>
            </a:r>
          </a:p>
          <a:p>
            <a:r>
              <a:rPr lang="en-US" sz="1200" b="0" kern="1200">
                <a:solidFill>
                  <a:schemeClr val="tx1"/>
                </a:solidFill>
                <a:effectLst/>
                <a:latin typeface="+mn-lt"/>
                <a:ea typeface="+mn-ea"/>
                <a:cs typeface="+mn-cs"/>
              </a:rPr>
              <a:t>Digital resources https://www.kennesaw.edu/accessibility/digital-accessibility.php</a:t>
            </a:r>
          </a:p>
          <a:p>
            <a:br>
              <a:rPr lang="en-US" sz="1200" b="1" kern="1200">
                <a:solidFill>
                  <a:schemeClr val="tx1"/>
                </a:solidFill>
                <a:effectLst/>
                <a:latin typeface="+mn-lt"/>
                <a:ea typeface="+mn-ea"/>
                <a:cs typeface="+mn-cs"/>
              </a:rPr>
            </a:br>
            <a:r>
              <a:rPr lang="en-US" sz="1200" b="0" kern="1200">
                <a:solidFill>
                  <a:schemeClr val="tx1"/>
                </a:solidFill>
                <a:effectLst/>
                <a:latin typeface="+mn-lt"/>
                <a:ea typeface="+mn-ea"/>
                <a:cs typeface="+mn-cs"/>
              </a:rPr>
              <a:t>This summer Strat Comm will start work on creating an archived template solutions so we are all following that template and present archived content consistently across the site. This </a:t>
            </a:r>
            <a:r>
              <a:rPr lang="en-US" sz="1200" b="0" kern="1200" err="1">
                <a:solidFill>
                  <a:schemeClr val="tx1"/>
                </a:solidFill>
                <a:effectLst/>
                <a:latin typeface="+mn-lt"/>
                <a:ea typeface="+mn-ea"/>
                <a:cs typeface="+mn-cs"/>
              </a:rPr>
              <a:t>si</a:t>
            </a:r>
            <a:r>
              <a:rPr lang="en-US" sz="1200" b="0" kern="1200">
                <a:solidFill>
                  <a:schemeClr val="tx1"/>
                </a:solidFill>
                <a:effectLst/>
                <a:latin typeface="+mn-lt"/>
                <a:ea typeface="+mn-ea"/>
                <a:cs typeface="+mn-cs"/>
              </a:rPr>
              <a:t> a key req for </a:t>
            </a:r>
            <a:r>
              <a:rPr lang="en-US" sz="1200" b="0" kern="1200" err="1">
                <a:solidFill>
                  <a:schemeClr val="tx1"/>
                </a:solidFill>
                <a:effectLst/>
                <a:latin typeface="+mn-lt"/>
                <a:ea typeface="+mn-ea"/>
                <a:cs typeface="+mn-cs"/>
              </a:rPr>
              <a:t>ttle</a:t>
            </a:r>
            <a:r>
              <a:rPr lang="en-US" sz="1200" b="0" kern="1200">
                <a:solidFill>
                  <a:schemeClr val="tx1"/>
                </a:solidFill>
                <a:effectLst/>
                <a:latin typeface="+mn-lt"/>
                <a:ea typeface="+mn-ea"/>
                <a:cs typeface="+mn-cs"/>
              </a:rPr>
              <a:t> II. </a:t>
            </a:r>
          </a:p>
          <a:p>
            <a:r>
              <a:rPr lang="en-US" sz="1200" b="0" kern="1200">
                <a:solidFill>
                  <a:schemeClr val="tx1"/>
                </a:solidFill>
                <a:effectLst/>
                <a:latin typeface="+mn-lt"/>
                <a:ea typeface="+mn-ea"/>
                <a:cs typeface="+mn-cs"/>
              </a:rPr>
              <a:t>LA dash board, but in the interim submit a request to Strat Comm if you would like a site improve accessibility report</a:t>
            </a:r>
          </a:p>
          <a:p>
            <a:endParaRPr lang="en-US" sz="1200" b="1"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endParaRPr lang="en-US" sz="1200" b="0" kern="1200">
              <a:solidFill>
                <a:schemeClr val="tx1"/>
              </a:solidFill>
              <a:effectLst/>
              <a:latin typeface="+mn-lt"/>
              <a:ea typeface="+mn-ea"/>
              <a:cs typeface="+mn-cs"/>
            </a:endParaRPr>
          </a:p>
          <a:p>
            <a:pPr marL="171450" indent="-171450" rtl="0" fontAlgn="ctr">
              <a:buFont typeface="Arial" panose="020B0604020202020204" pitchFamily="34" charset="0"/>
              <a:buChar char="•"/>
            </a:pPr>
            <a:endParaRPr lang="en-US" sz="1200" b="0" i="0"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3DF8E7D-6AAE-9697-CD26-8D55E2E3F424}"/>
              </a:ext>
            </a:extLst>
          </p:cNvPr>
          <p:cNvSpPr>
            <a:spLocks noGrp="1"/>
          </p:cNvSpPr>
          <p:nvPr>
            <p:ph type="sldNum" sz="quarter" idx="5"/>
          </p:nvPr>
        </p:nvSpPr>
        <p:spPr/>
        <p:txBody>
          <a:bodyPr/>
          <a:lstStyle/>
          <a:p>
            <a:fld id="{3765DB02-04A3-0B46-8E1B-634408C4D0FF}" type="slidenum">
              <a:rPr lang="en-US" smtClean="0"/>
              <a:t>8</a:t>
            </a:fld>
            <a:endParaRPr lang="en-US"/>
          </a:p>
        </p:txBody>
      </p:sp>
    </p:spTree>
    <p:extLst>
      <p:ext uri="{BB962C8B-B14F-4D97-AF65-F5344CB8AC3E}">
        <p14:creationId xmlns:p14="http://schemas.microsoft.com/office/powerpoint/2010/main" val="215938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1E508-A244-931D-C3A3-D26C112B13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86C45A-EB06-636A-DA33-E611650BEE0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816BBC0-CE88-FAEC-4EB6-170B63960745}"/>
              </a:ext>
            </a:extLst>
          </p:cNvPr>
          <p:cNvSpPr>
            <a:spLocks noGrp="1"/>
          </p:cNvSpPr>
          <p:nvPr>
            <p:ph type="body" idx="1"/>
          </p:nvPr>
        </p:nvSpPr>
        <p:spPr/>
        <p:txBody>
          <a:bodyPr/>
          <a:lstStyle/>
          <a:p>
            <a:pPr rtl="0" fontAlgn="ctr"/>
            <a:r>
              <a:rPr lang="en-US" sz="1200" b="1" kern="1200">
                <a:solidFill>
                  <a:schemeClr val="tx1"/>
                </a:solidFill>
                <a:effectLst/>
                <a:latin typeface="+mn-lt"/>
                <a:ea typeface="+mn-ea"/>
                <a:cs typeface="+mn-cs"/>
              </a:rPr>
              <a:t>Slide 1: </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err="1">
                <a:solidFill>
                  <a:schemeClr val="tx1"/>
                </a:solidFill>
                <a:effectLst/>
                <a:latin typeface="+mn-lt"/>
                <a:ea typeface="+mn-ea"/>
                <a:cs typeface="+mn-cs"/>
              </a:rPr>
              <a:t>StratComm</a:t>
            </a:r>
            <a:r>
              <a:rPr lang="en-US" sz="1200" b="1" kern="1200">
                <a:solidFill>
                  <a:schemeClr val="tx1"/>
                </a:solidFill>
                <a:effectLst/>
                <a:latin typeface="+mn-lt"/>
                <a:ea typeface="+mn-ea"/>
                <a:cs typeface="+mn-cs"/>
              </a:rPr>
              <a:t> in collaboration with UITS have been making improvements to the CMS</a:t>
            </a:r>
          </a:p>
          <a:p>
            <a:pPr rtl="0" fontAlgn="ct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Jonathan here they are we can select some to mention </a:t>
            </a:r>
          </a:p>
          <a:p>
            <a:pPr lvl="1" rtl="0" fontAlgn="ctr"/>
            <a:r>
              <a:rPr lang="en-US" sz="1200" b="1" kern="1200">
                <a:solidFill>
                  <a:schemeClr val="tx1"/>
                </a:solidFill>
                <a:effectLst/>
                <a:latin typeface="+mn-lt"/>
                <a:ea typeface="+mn-ea"/>
                <a:cs typeface="+mn-cs"/>
              </a:rPr>
              <a:t>Banner Header Tag </a:t>
            </a:r>
            <a:r>
              <a:rPr lang="en-US" sz="1200" kern="1200">
                <a:solidFill>
                  <a:schemeClr val="tx1"/>
                </a:solidFill>
                <a:effectLst/>
                <a:latin typeface="+mn-lt"/>
                <a:ea typeface="+mn-ea"/>
                <a:cs typeface="+mn-cs"/>
              </a:rPr>
              <a:t>- Adjusted role attribute for .banner from banner to region.</a:t>
            </a:r>
            <a:endParaRPr lang="en-US" sz="1100" kern="1200">
              <a:solidFill>
                <a:schemeClr val="tx1"/>
              </a:solidFill>
              <a:effectLst/>
              <a:latin typeface="+mn-lt"/>
              <a:ea typeface="+mn-ea"/>
              <a:cs typeface="+mn-cs"/>
            </a:endParaRPr>
          </a:p>
          <a:p>
            <a:pPr lvl="2" rtl="0" fontAlgn="ctr"/>
            <a:r>
              <a:rPr lang="en-US" sz="1200" kern="1200">
                <a:solidFill>
                  <a:schemeClr val="tx1"/>
                </a:solidFill>
                <a:effectLst/>
                <a:latin typeface="+mn-lt"/>
                <a:ea typeface="+mn-ea"/>
                <a:cs typeface="+mn-cs"/>
              </a:rPr>
              <a:t>Republish needed.</a:t>
            </a:r>
            <a:endParaRPr lang="en-US" sz="1100" kern="1200">
              <a:solidFill>
                <a:schemeClr val="tx1"/>
              </a:solidFill>
              <a:effectLst/>
              <a:latin typeface="+mn-lt"/>
              <a:ea typeface="+mn-ea"/>
              <a:cs typeface="+mn-cs"/>
            </a:endParaRPr>
          </a:p>
          <a:p>
            <a:pPr lvl="1" rtl="0" fontAlgn="ctr"/>
            <a:r>
              <a:rPr lang="en-US" sz="1200" b="1" kern="1200">
                <a:solidFill>
                  <a:schemeClr val="tx1"/>
                </a:solidFill>
                <a:effectLst/>
                <a:latin typeface="+mn-lt"/>
                <a:ea typeface="+mn-ea"/>
                <a:cs typeface="+mn-cs"/>
              </a:rPr>
              <a:t>List Elements</a:t>
            </a:r>
            <a:r>
              <a:rPr lang="en-US" sz="1200" kern="1200">
                <a:solidFill>
                  <a:schemeClr val="tx1"/>
                </a:solidFill>
                <a:effectLst/>
                <a:latin typeface="+mn-lt"/>
                <a:ea typeface="+mn-ea"/>
                <a:cs typeface="+mn-cs"/>
              </a:rPr>
              <a:t> - Moved related attributes and state changes to child paragraph node. </a:t>
            </a:r>
            <a:endParaRPr lang="en-US" sz="1100" kern="1200">
              <a:solidFill>
                <a:schemeClr val="tx1"/>
              </a:solidFill>
              <a:effectLst/>
              <a:latin typeface="+mn-lt"/>
              <a:ea typeface="+mn-ea"/>
              <a:cs typeface="+mn-cs"/>
            </a:endParaRPr>
          </a:p>
          <a:p>
            <a:pPr lvl="1" rtl="0" fontAlgn="ctr"/>
            <a:r>
              <a:rPr lang="en-US" sz="1200" b="1" kern="1200">
                <a:solidFill>
                  <a:schemeClr val="tx1"/>
                </a:solidFill>
                <a:effectLst/>
                <a:latin typeface="+mn-lt"/>
                <a:ea typeface="+mn-ea"/>
                <a:cs typeface="+mn-cs"/>
              </a:rPr>
              <a:t>Chevrons </a:t>
            </a:r>
            <a:r>
              <a:rPr lang="en-US" sz="1200" kern="1200">
                <a:solidFill>
                  <a:schemeClr val="tx1"/>
                </a:solidFill>
                <a:effectLst/>
                <a:latin typeface="+mn-lt"/>
                <a:ea typeface="+mn-ea"/>
                <a:cs typeface="+mn-cs"/>
              </a:rPr>
              <a:t>- Added aria-hidden attribute to purely decorative icons .</a:t>
            </a:r>
            <a:r>
              <a:rPr lang="en-US" sz="1200" kern="1200" err="1">
                <a:solidFill>
                  <a:schemeClr val="tx1"/>
                </a:solidFill>
                <a:effectLst/>
                <a:latin typeface="+mn-lt"/>
                <a:ea typeface="+mn-ea"/>
                <a:cs typeface="+mn-cs"/>
              </a:rPr>
              <a:t>info_for_icon</a:t>
            </a:r>
            <a:r>
              <a:rPr lang="en-US" sz="1200" kern="1200">
                <a:solidFill>
                  <a:schemeClr val="tx1"/>
                </a:solidFill>
                <a:effectLst/>
                <a:latin typeface="+mn-lt"/>
                <a:ea typeface="+mn-ea"/>
                <a:cs typeface="+mn-cs"/>
              </a:rPr>
              <a:t> and .</a:t>
            </a:r>
            <a:r>
              <a:rPr lang="en-US" sz="1200" kern="1200" err="1">
                <a:solidFill>
                  <a:schemeClr val="tx1"/>
                </a:solidFill>
                <a:effectLst/>
                <a:latin typeface="+mn-lt"/>
                <a:ea typeface="+mn-ea"/>
                <a:cs typeface="+mn-cs"/>
              </a:rPr>
              <a:t>dropdown_arrow</a:t>
            </a:r>
            <a:r>
              <a:rPr lang="en-US" sz="1200" kern="1200">
                <a:solidFill>
                  <a:schemeClr val="tx1"/>
                </a:solidFill>
                <a:effectLst/>
                <a:latin typeface="+mn-lt"/>
                <a:ea typeface="+mn-ea"/>
                <a:cs typeface="+mn-cs"/>
              </a:rPr>
              <a:t>.</a:t>
            </a:r>
            <a:endParaRPr lang="en-US" sz="1100" kern="1200">
              <a:solidFill>
                <a:schemeClr val="tx1"/>
              </a:solidFill>
              <a:effectLst/>
              <a:latin typeface="+mn-lt"/>
              <a:ea typeface="+mn-ea"/>
              <a:cs typeface="+mn-cs"/>
            </a:endParaRPr>
          </a:p>
          <a:p>
            <a:pPr lvl="1" rtl="0" fontAlgn="ctr"/>
            <a:r>
              <a:rPr lang="en-US" sz="1200" b="1" kern="1200">
                <a:solidFill>
                  <a:schemeClr val="tx1"/>
                </a:solidFill>
                <a:effectLst/>
                <a:latin typeface="+mn-lt"/>
                <a:ea typeface="+mn-ea"/>
                <a:cs typeface="+mn-cs"/>
              </a:rPr>
              <a:t>Left Navigation</a:t>
            </a:r>
            <a:r>
              <a:rPr lang="en-US" sz="1200" kern="1200">
                <a:solidFill>
                  <a:schemeClr val="tx1"/>
                </a:solidFill>
                <a:effectLst/>
                <a:latin typeface="+mn-lt"/>
                <a:ea typeface="+mn-ea"/>
                <a:cs typeface="+mn-cs"/>
              </a:rPr>
              <a:t> - Removed uppercase text-transform style from node.</a:t>
            </a:r>
            <a:endParaRPr lang="en-US" sz="1100" kern="1200">
              <a:solidFill>
                <a:schemeClr val="tx1"/>
              </a:solidFill>
              <a:effectLst/>
              <a:latin typeface="+mn-lt"/>
              <a:ea typeface="+mn-ea"/>
              <a:cs typeface="+mn-cs"/>
            </a:endParaRPr>
          </a:p>
          <a:p>
            <a:pPr lvl="1" rtl="0" fontAlgn="ctr"/>
            <a:r>
              <a:rPr lang="en-US" sz="1200" b="1" kern="1200">
                <a:solidFill>
                  <a:schemeClr val="tx1"/>
                </a:solidFill>
                <a:effectLst/>
                <a:latin typeface="+mn-lt"/>
                <a:ea typeface="+mn-ea"/>
                <a:cs typeface="+mn-cs"/>
              </a:rPr>
              <a:t>Campus Home Page</a:t>
            </a:r>
            <a:r>
              <a:rPr lang="en-US" sz="1200" kern="1200">
                <a:solidFill>
                  <a:schemeClr val="tx1"/>
                </a:solidFill>
                <a:effectLst/>
                <a:latin typeface="+mn-lt"/>
                <a:ea typeface="+mn-ea"/>
                <a:cs typeface="+mn-cs"/>
              </a:rPr>
              <a:t> - Adjusted z-index style to a higher value to bring .helper-links above other nodes.</a:t>
            </a:r>
            <a:endParaRPr lang="en-US" sz="1100" kern="1200">
              <a:solidFill>
                <a:schemeClr val="tx1"/>
              </a:solidFill>
              <a:effectLst/>
              <a:latin typeface="+mn-lt"/>
              <a:ea typeface="+mn-ea"/>
              <a:cs typeface="+mn-cs"/>
            </a:endParaRPr>
          </a:p>
          <a:p>
            <a:pPr lvl="1" rtl="0" fontAlgn="ctr"/>
            <a:r>
              <a:rPr lang="en-US" sz="1200" b="1" kern="1200">
                <a:solidFill>
                  <a:schemeClr val="tx1"/>
                </a:solidFill>
                <a:effectLst/>
                <a:latin typeface="+mn-lt"/>
                <a:ea typeface="+mn-ea"/>
                <a:cs typeface="+mn-cs"/>
              </a:rPr>
              <a:t>Video Banner Play/Pause </a:t>
            </a:r>
            <a:r>
              <a:rPr lang="en-US" sz="1200" kern="1200">
                <a:solidFill>
                  <a:schemeClr val="tx1"/>
                </a:solidFill>
                <a:effectLst/>
                <a:latin typeface="+mn-lt"/>
                <a:ea typeface="+mn-ea"/>
                <a:cs typeface="+mn-cs"/>
              </a:rPr>
              <a:t>- Added aria-label attribute to node to convey state change of video.</a:t>
            </a:r>
            <a:endParaRPr lang="en-US" sz="1100" kern="1200">
              <a:solidFill>
                <a:schemeClr val="tx1"/>
              </a:solidFill>
              <a:effectLst/>
              <a:latin typeface="+mn-lt"/>
              <a:ea typeface="+mn-ea"/>
              <a:cs typeface="+mn-cs"/>
            </a:endParaRPr>
          </a:p>
          <a:p>
            <a:pPr lvl="1" rtl="0" fontAlgn="ctr"/>
            <a:r>
              <a:rPr lang="en-US" sz="1200" b="1" kern="1200">
                <a:solidFill>
                  <a:schemeClr val="tx1"/>
                </a:solidFill>
                <a:effectLst/>
                <a:latin typeface="+mn-lt"/>
                <a:ea typeface="+mn-ea"/>
                <a:cs typeface="+mn-cs"/>
              </a:rPr>
              <a:t>Video Banner Role</a:t>
            </a:r>
            <a:r>
              <a:rPr lang="en-US" sz="1200" kern="1200">
                <a:solidFill>
                  <a:schemeClr val="tx1"/>
                </a:solidFill>
                <a:effectLst/>
                <a:latin typeface="+mn-lt"/>
                <a:ea typeface="+mn-ea"/>
                <a:cs typeface="+mn-cs"/>
              </a:rPr>
              <a:t> - Removed role="presentation" from node and replaced with aria-hidden attribute.</a:t>
            </a:r>
            <a:endParaRPr lang="en-US" sz="1100" kern="1200">
              <a:solidFill>
                <a:schemeClr val="tx1"/>
              </a:solidFill>
              <a:effectLst/>
              <a:latin typeface="+mn-lt"/>
              <a:ea typeface="+mn-ea"/>
              <a:cs typeface="+mn-cs"/>
            </a:endParaRPr>
          </a:p>
          <a:p>
            <a:pPr lvl="2" rtl="0" fontAlgn="ctr"/>
            <a:r>
              <a:rPr lang="en-US" sz="1200" kern="1200">
                <a:solidFill>
                  <a:schemeClr val="tx1"/>
                </a:solidFill>
                <a:effectLst/>
                <a:latin typeface="+mn-lt"/>
                <a:ea typeface="+mn-ea"/>
                <a:cs typeface="+mn-cs"/>
              </a:rPr>
              <a:t>Republish needed.</a:t>
            </a:r>
            <a:endParaRPr lang="en-US" sz="1100" kern="1200">
              <a:solidFill>
                <a:schemeClr val="tx1"/>
              </a:solidFill>
              <a:effectLst/>
              <a:latin typeface="+mn-lt"/>
              <a:ea typeface="+mn-ea"/>
              <a:cs typeface="+mn-cs"/>
            </a:endParaRPr>
          </a:p>
          <a:p>
            <a:pPr lvl="1" rtl="0" fontAlgn="ctr"/>
            <a:r>
              <a:rPr lang="en-US" sz="1200" b="1" kern="1200">
                <a:solidFill>
                  <a:schemeClr val="tx1"/>
                </a:solidFill>
                <a:effectLst/>
                <a:latin typeface="+mn-lt"/>
                <a:ea typeface="+mn-ea"/>
                <a:cs typeface="+mn-cs"/>
              </a:rPr>
              <a:t>Utility Labels</a:t>
            </a:r>
            <a:r>
              <a:rPr lang="en-US" sz="1200" kern="1200">
                <a:solidFill>
                  <a:schemeClr val="tx1"/>
                </a:solidFill>
                <a:effectLst/>
                <a:latin typeface="+mn-lt"/>
                <a:ea typeface="+mn-ea"/>
                <a:cs typeface="+mn-cs"/>
              </a:rPr>
              <a:t> - Adjusted aria-label attribute for various utility nodes to have a unique identifier.</a:t>
            </a:r>
            <a:endParaRPr lang="en-US" sz="11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Removed all caps in the left nav, we improved the play pause button for hero videos, and adjust some accessibility code to improve our template. </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As a result, our LA score jumped by 3 points from 77.5 to 80.5. – include a graphic </a:t>
            </a:r>
          </a:p>
          <a:p>
            <a:endParaRPr lang="en-US" sz="1200" b="1" kern="1200">
              <a:solidFill>
                <a:schemeClr val="tx1"/>
              </a:solidFill>
              <a:effectLst/>
              <a:latin typeface="+mn-lt"/>
              <a:ea typeface="+mn-ea"/>
              <a:cs typeface="+mn-cs"/>
            </a:endParaRPr>
          </a:p>
          <a:p>
            <a:pPr fontAlgn="base"/>
            <a:r>
              <a:rPr lang="en-US" sz="1200" b="1" kern="1200">
                <a:solidFill>
                  <a:schemeClr val="tx1"/>
                </a:solidFill>
                <a:effectLst/>
                <a:latin typeface="+mn-lt"/>
                <a:ea typeface="+mn-ea"/>
                <a:cs typeface="+mn-cs"/>
              </a:rPr>
              <a:t>Next on our roadmap with UITS are accessibility improvements for tables. This will ensure column headers and row headers read with each data point. For example:</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i="0" kern="1200">
                <a:solidFill>
                  <a:schemeClr val="tx1"/>
                </a:solidFill>
                <a:effectLst/>
                <a:latin typeface="+mn-lt"/>
                <a:ea typeface="+mn-ea"/>
                <a:cs typeface="+mn-cs"/>
              </a:rPr>
              <a:t>Example: Table without proper row headers (no </a:t>
            </a:r>
            <a:r>
              <a:rPr lang="en-US" sz="1200" b="1" i="0" kern="1200" err="1">
                <a:solidFill>
                  <a:schemeClr val="tx1"/>
                </a:solidFill>
                <a:effectLst/>
                <a:latin typeface="+mn-lt"/>
                <a:ea typeface="+mn-ea"/>
                <a:cs typeface="+mn-cs"/>
              </a:rPr>
              <a:t>rowspan</a:t>
            </a:r>
            <a:r>
              <a:rPr lang="en-US" sz="1200" b="1" i="0" kern="1200">
                <a:solidFill>
                  <a:schemeClr val="tx1"/>
                </a:solidFill>
                <a:effectLst/>
                <a:latin typeface="+mn-lt"/>
                <a:ea typeface="+mn-ea"/>
                <a:cs typeface="+mn-cs"/>
              </a:rPr>
              <a:t>)</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a:t>
            </a:r>
          </a:p>
          <a:p>
            <a:pPr fontAlgn="base"/>
            <a:r>
              <a:rPr lang="en-US" sz="1200" b="0" i="0" kern="1200">
                <a:solidFill>
                  <a:schemeClr val="tx1"/>
                </a:solidFill>
                <a:effectLst/>
                <a:latin typeface="+mn-lt"/>
                <a:ea typeface="+mn-ea"/>
                <a:cs typeface="+mn-cs"/>
              </a:rPr>
              <a:t></a:t>
            </a:r>
          </a:p>
          <a:p>
            <a:pPr fontAlgn="base"/>
            <a:r>
              <a:rPr lang="en-US" sz="1200" b="1" i="0" kern="1200">
                <a:solidFill>
                  <a:schemeClr val="tx1"/>
                </a:solidFill>
                <a:effectLst/>
                <a:latin typeface="+mn-lt"/>
                <a:ea typeface="+mn-ea"/>
                <a:cs typeface="+mn-cs"/>
              </a:rPr>
              <a:t>Semester</a:t>
            </a:r>
            <a:endParaRPr lang="en-US" sz="1400" b="0" i="0" kern="1200">
              <a:solidFill>
                <a:schemeClr val="tx1"/>
              </a:solidFill>
              <a:effectLst/>
              <a:latin typeface="+mn-lt"/>
              <a:ea typeface="+mn-ea"/>
              <a:cs typeface="+mn-cs"/>
            </a:endParaRPr>
          </a:p>
          <a:p>
            <a:pPr fontAlgn="base"/>
            <a:r>
              <a:rPr lang="en-US" sz="1200" b="1" i="0" kern="1200">
                <a:solidFill>
                  <a:schemeClr val="tx1"/>
                </a:solidFill>
                <a:effectLst/>
                <a:latin typeface="+mn-lt"/>
                <a:ea typeface="+mn-ea"/>
                <a:cs typeface="+mn-cs"/>
              </a:rPr>
              <a:t>Freshmen</a:t>
            </a:r>
            <a:endParaRPr lang="en-US" sz="1400" b="0" i="0" kern="1200">
              <a:solidFill>
                <a:schemeClr val="tx1"/>
              </a:solidFill>
              <a:effectLst/>
              <a:latin typeface="+mn-lt"/>
              <a:ea typeface="+mn-ea"/>
              <a:cs typeface="+mn-cs"/>
            </a:endParaRPr>
          </a:p>
          <a:p>
            <a:pPr fontAlgn="base"/>
            <a:r>
              <a:rPr lang="en-US" sz="1200" b="1" i="0" kern="1200">
                <a:solidFill>
                  <a:schemeClr val="tx1"/>
                </a:solidFill>
                <a:effectLst/>
                <a:latin typeface="+mn-lt"/>
                <a:ea typeface="+mn-ea"/>
                <a:cs typeface="+mn-cs"/>
              </a:rPr>
              <a:t>Sophomores</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Fall</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250</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320</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Fall</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310</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310</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Fall</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310</a:t>
            </a:r>
            <a:endParaRPr lang="en-US" sz="14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460</a:t>
            </a:r>
            <a:endParaRPr lang="en-US" sz="1400" b="0" i="0" kern="1200">
              <a:solidFill>
                <a:schemeClr val="tx1"/>
              </a:solidFill>
              <a:effectLst/>
              <a:latin typeface="+mn-lt"/>
              <a:ea typeface="+mn-ea"/>
              <a:cs typeface="+mn-cs"/>
            </a:endParaRPr>
          </a:p>
          <a:p>
            <a:pPr fontAlgn="base"/>
            <a:r>
              <a:rPr lang="en-US" sz="1200" b="1" i="0" kern="1200">
                <a:solidFill>
                  <a:schemeClr val="tx1"/>
                </a:solidFill>
                <a:effectLst/>
                <a:latin typeface="+mn-lt"/>
                <a:ea typeface="+mn-ea"/>
                <a:cs typeface="+mn-cs"/>
              </a:rPr>
              <a:t>What a screen reader announces:</a:t>
            </a:r>
            <a:endParaRPr lang="en-US" sz="14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“Row 1, 250, 320”</a:t>
            </a:r>
            <a:endParaRPr lang="en-US" sz="14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“Row 2, 310, 310”</a:t>
            </a:r>
            <a:endParaRPr lang="en-US" sz="14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“Row 3, 310, 460”</a:t>
            </a:r>
            <a:endParaRPr lang="en-US" sz="1400" b="0" i="0" kern="1200">
              <a:solidFill>
                <a:schemeClr val="tx1"/>
              </a:solidFill>
              <a:effectLst/>
              <a:latin typeface="+mn-lt"/>
              <a:ea typeface="+mn-ea"/>
              <a:cs typeface="+mn-cs"/>
            </a:endParaRPr>
          </a:p>
          <a:p>
            <a:pPr fontAlgn="base"/>
            <a:r>
              <a:rPr lang="en-US" sz="1200" b="1" i="0" kern="1200">
                <a:solidFill>
                  <a:schemeClr val="tx1"/>
                </a:solidFill>
                <a:effectLst/>
                <a:latin typeface="+mn-lt"/>
                <a:ea typeface="+mn-ea"/>
                <a:cs typeface="+mn-cs"/>
              </a:rPr>
              <a:t>Why this is a problem</a:t>
            </a:r>
            <a:endParaRPr lang="en-US" sz="1400" b="0" i="0" kern="1200">
              <a:solidFill>
                <a:schemeClr val="tx1"/>
              </a:solidFill>
              <a:effectLst/>
              <a:latin typeface="+mn-lt"/>
              <a:ea typeface="+mn-ea"/>
              <a:cs typeface="+mn-cs"/>
            </a:endParaRPr>
          </a:p>
          <a:p>
            <a:pPr lvl="2"/>
            <a:r>
              <a:rPr lang="en-US" sz="1200" b="0" i="0" kern="1200">
                <a:solidFill>
                  <a:schemeClr val="tx1"/>
                </a:solidFill>
                <a:effectLst/>
                <a:latin typeface="+mn-lt"/>
                <a:ea typeface="+mn-ea"/>
                <a:cs typeface="+mn-cs"/>
              </a:rPr>
              <a:t>Users cannot tell what the numbers represent</a:t>
            </a:r>
            <a:endParaRPr lang="en-US" sz="1400" b="0" i="0" kern="1200">
              <a:solidFill>
                <a:schemeClr val="tx1"/>
              </a:solidFill>
              <a:effectLst/>
              <a:latin typeface="+mn-lt"/>
              <a:ea typeface="+mn-ea"/>
              <a:cs typeface="+mn-cs"/>
            </a:endParaRPr>
          </a:p>
          <a:p>
            <a:pPr lvl="2"/>
            <a:r>
              <a:rPr lang="en-US" sz="1200" b="0" i="0" kern="1200">
                <a:solidFill>
                  <a:schemeClr val="tx1"/>
                </a:solidFill>
                <a:effectLst/>
                <a:latin typeface="+mn-lt"/>
                <a:ea typeface="+mn-ea"/>
                <a:cs typeface="+mn-cs"/>
              </a:rPr>
              <a:t>Data relationships are not conveyed</a:t>
            </a:r>
            <a:endParaRPr lang="en-US" sz="1400" b="0" i="0" kern="1200">
              <a:solidFill>
                <a:schemeClr val="tx1"/>
              </a:solidFill>
              <a:effectLst/>
              <a:latin typeface="+mn-lt"/>
              <a:ea typeface="+mn-ea"/>
              <a:cs typeface="+mn-cs"/>
            </a:endParaRPr>
          </a:p>
          <a:p>
            <a:pPr fontAlgn="base"/>
            <a:r>
              <a:rPr lang="en-US" sz="1200" b="1" i="0" kern="1200">
                <a:solidFill>
                  <a:schemeClr val="tx1"/>
                </a:solidFill>
                <a:effectLst/>
                <a:latin typeface="+mn-lt"/>
                <a:ea typeface="+mn-ea"/>
                <a:cs typeface="+mn-cs"/>
              </a:rPr>
              <a:t>What’s needed </a:t>
            </a:r>
            <a:endParaRPr lang="en-US" sz="1400" b="0" i="0" kern="1200">
              <a:solidFill>
                <a:schemeClr val="tx1"/>
              </a:solidFill>
              <a:effectLst/>
              <a:latin typeface="+mn-lt"/>
              <a:ea typeface="+mn-ea"/>
              <a:cs typeface="+mn-cs"/>
            </a:endParaRPr>
          </a:p>
          <a:p>
            <a:r>
              <a:rPr lang="en-US" sz="1050" b="0" i="0" kern="1200">
                <a:solidFill>
                  <a:schemeClr val="tx1"/>
                </a:solidFill>
                <a:effectLst/>
                <a:latin typeface="+mn-lt"/>
                <a:ea typeface="+mn-ea"/>
                <a:cs typeface="+mn-cs"/>
              </a:rPr>
              <a:t>·</a:t>
            </a:r>
            <a:r>
              <a:rPr lang="en-US" sz="800" b="0" i="0"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Row headers must be properly defined and linked to their data</a:t>
            </a:r>
            <a:endParaRPr lang="en-US" sz="1400" b="0" i="0" kern="1200">
              <a:solidFill>
                <a:schemeClr val="tx1"/>
              </a:solidFill>
              <a:effectLst/>
              <a:latin typeface="+mn-lt"/>
              <a:ea typeface="+mn-ea"/>
              <a:cs typeface="+mn-cs"/>
            </a:endParaRPr>
          </a:p>
          <a:p>
            <a:r>
              <a:rPr lang="en-US" sz="1050" b="0" i="0" kern="1200">
                <a:solidFill>
                  <a:schemeClr val="tx1"/>
                </a:solidFill>
                <a:effectLst/>
                <a:latin typeface="+mn-lt"/>
                <a:ea typeface="+mn-ea"/>
                <a:cs typeface="+mn-cs"/>
              </a:rPr>
              <a:t>·</a:t>
            </a:r>
            <a:r>
              <a:rPr lang="en-US" sz="800" b="0" i="0"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Support for </a:t>
            </a:r>
            <a:r>
              <a:rPr lang="en-US" sz="1200" b="1" i="0" kern="1200" err="1">
                <a:solidFill>
                  <a:schemeClr val="tx1"/>
                </a:solidFill>
                <a:effectLst/>
                <a:latin typeface="+mn-lt"/>
                <a:ea typeface="+mn-ea"/>
                <a:cs typeface="+mn-cs"/>
              </a:rPr>
              <a:t>rowspan</a:t>
            </a:r>
            <a:r>
              <a:rPr lang="en-US" sz="1200" b="1" i="0" kern="1200">
                <a:solidFill>
                  <a:schemeClr val="tx1"/>
                </a:solidFill>
                <a:effectLst/>
                <a:latin typeface="+mn-lt"/>
                <a:ea typeface="+mn-ea"/>
                <a:cs typeface="+mn-cs"/>
              </a:rPr>
              <a:t> and header associations</a:t>
            </a:r>
            <a:r>
              <a:rPr lang="en-US" sz="1200" b="0" i="0" kern="1200">
                <a:solidFill>
                  <a:schemeClr val="tx1"/>
                </a:solidFill>
                <a:effectLst/>
                <a:latin typeface="+mn-lt"/>
                <a:ea typeface="+mn-ea"/>
                <a:cs typeface="+mn-cs"/>
              </a:rPr>
              <a:t> ensures screen readers announce: “Fall, Freshmen 250, Sophomores 320”</a:t>
            </a:r>
            <a:endParaRPr lang="en-US" sz="1400" b="0" i="0" kern="1200">
              <a:solidFill>
                <a:schemeClr val="tx1"/>
              </a:solidFill>
              <a:effectLst/>
              <a:latin typeface="+mn-lt"/>
              <a:ea typeface="+mn-ea"/>
              <a:cs typeface="+mn-cs"/>
            </a:endParaRPr>
          </a:p>
          <a:p>
            <a:br>
              <a:rPr lang="en-US" sz="1200" b="1" kern="1200">
                <a:solidFill>
                  <a:schemeClr val="tx1"/>
                </a:solidFill>
                <a:effectLst/>
                <a:latin typeface="+mn-lt"/>
                <a:ea typeface="+mn-ea"/>
                <a:cs typeface="+mn-cs"/>
              </a:rPr>
            </a:br>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We continue to collaborate with UITS on phase 2 of CMS accessibility improvements, future items include solutions for Math, table alignment, and audio descriptions in hero videos. </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Slide 2: </a:t>
            </a:r>
          </a:p>
          <a:p>
            <a:endParaRPr lang="en-US" sz="1200" b="1"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Level Access – the tool has been approved</a:t>
            </a:r>
          </a:p>
          <a:p>
            <a:r>
              <a:rPr lang="en-US" sz="1200" b="1" i="0" kern="1200">
                <a:solidFill>
                  <a:schemeClr val="tx1"/>
                </a:solidFill>
                <a:effectLst/>
                <a:latin typeface="+mn-lt"/>
                <a:ea typeface="+mn-ea"/>
                <a:cs typeface="+mn-cs"/>
              </a:rPr>
              <a:t>We have started kick off meetings</a:t>
            </a:r>
          </a:p>
          <a:p>
            <a:r>
              <a:rPr lang="en-US" sz="1200" b="0" i="0" kern="1200">
                <a:solidFill>
                  <a:schemeClr val="tx1"/>
                </a:solidFill>
                <a:effectLst/>
                <a:latin typeface="+mn-lt"/>
                <a:ea typeface="+mn-ea"/>
                <a:cs typeface="+mn-cs"/>
              </a:rPr>
              <a:t>2 primary features for this tools to take away are</a:t>
            </a:r>
          </a:p>
          <a:p>
            <a:pPr marL="171450" indent="-171450">
              <a:buFontTx/>
              <a:buChar char="-"/>
            </a:pPr>
            <a:r>
              <a:rPr lang="en-US" sz="1200" b="0" i="0" kern="1200">
                <a:solidFill>
                  <a:schemeClr val="tx1"/>
                </a:solidFill>
                <a:effectLst/>
                <a:latin typeface="+mn-lt"/>
                <a:ea typeface="+mn-ea"/>
                <a:cs typeface="+mn-cs"/>
              </a:rPr>
              <a:t>Automated remediation</a:t>
            </a:r>
          </a:p>
          <a:p>
            <a:pPr marL="171450" indent="-171450">
              <a:buFontTx/>
              <a:buChar char="-"/>
            </a:pPr>
            <a:r>
              <a:rPr lang="en-US" sz="1200" b="0" i="0" kern="1200">
                <a:solidFill>
                  <a:schemeClr val="tx1"/>
                </a:solidFill>
                <a:effectLst/>
                <a:latin typeface="+mn-lt"/>
                <a:ea typeface="+mn-ea"/>
                <a:cs typeface="+mn-cs"/>
              </a:rPr>
              <a:t>Accessibility dashboards</a:t>
            </a:r>
          </a:p>
          <a:p>
            <a:pPr marL="171450" indent="-171450">
              <a:buFontTx/>
              <a:buChar char="-"/>
            </a:pPr>
            <a:endParaRPr lang="en-US" sz="1200" b="0" i="0" kern="1200">
              <a:solidFill>
                <a:schemeClr val="tx1"/>
              </a:solidFill>
              <a:effectLst/>
              <a:latin typeface="+mn-lt"/>
              <a:ea typeface="+mn-ea"/>
              <a:cs typeface="+mn-cs"/>
            </a:endParaRPr>
          </a:p>
          <a:p>
            <a:pPr marL="171450" indent="-171450">
              <a:buFontTx/>
              <a:buChar char="-"/>
            </a:pPr>
            <a:r>
              <a:rPr lang="en-US" sz="1200" b="0" i="0" kern="1200">
                <a:solidFill>
                  <a:schemeClr val="tx1"/>
                </a:solidFill>
                <a:effectLst/>
                <a:latin typeface="+mn-lt"/>
                <a:ea typeface="+mn-ea"/>
                <a:cs typeface="+mn-cs"/>
              </a:rPr>
              <a:t>We are collaborating with UITS to set up the remediation widget and as we gather a timeline we will share it. </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We are eager to have the widget in place soon.</a:t>
            </a:r>
            <a:br>
              <a:rPr lang="en-US" sz="1200" b="0"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What the widget does: widget that will automatically correct ADA issues on our site, while we work to fix in the web code. Express it’s a temp fix to give us time to correct long term. </a:t>
            </a:r>
          </a:p>
          <a:p>
            <a:pPr marL="171450" indent="-171450">
              <a:buFontTx/>
              <a:buChar char="-"/>
            </a:pPr>
            <a:r>
              <a:rPr lang="en-US" sz="1200" b="0" i="0" kern="1200">
                <a:solidFill>
                  <a:schemeClr val="tx1"/>
                </a:solidFill>
                <a:effectLst/>
                <a:latin typeface="+mn-lt"/>
                <a:ea typeface="+mn-ea"/>
                <a:cs typeface="+mn-cs"/>
              </a:rPr>
              <a:t>HTML/Images only.</a:t>
            </a:r>
          </a:p>
          <a:p>
            <a:pPr marL="171450" indent="-171450">
              <a:buFontTx/>
              <a:buChar char="-"/>
            </a:pPr>
            <a:endParaRPr lang="en-US" sz="1200" b="0" i="0" kern="1200">
              <a:solidFill>
                <a:schemeClr val="tx1"/>
              </a:solidFill>
              <a:effectLst/>
              <a:latin typeface="+mn-lt"/>
              <a:ea typeface="+mn-ea"/>
              <a:cs typeface="+mn-cs"/>
            </a:endParaRPr>
          </a:p>
          <a:p>
            <a:pPr marL="0" indent="0">
              <a:buFontTx/>
              <a:buNone/>
            </a:pPr>
            <a:br>
              <a:rPr lang="en-US" sz="1200" b="0" i="0" kern="1200">
                <a:solidFill>
                  <a:schemeClr val="tx1"/>
                </a:solidFill>
                <a:effectLst/>
                <a:latin typeface="+mn-lt"/>
                <a:ea typeface="+mn-ea"/>
                <a:cs typeface="+mn-cs"/>
              </a:rPr>
            </a:br>
            <a:r>
              <a:rPr lang="en-US" sz="1200" b="1" i="0" kern="1200">
                <a:solidFill>
                  <a:schemeClr val="tx1"/>
                </a:solidFill>
                <a:effectLst/>
                <a:latin typeface="+mn-lt"/>
                <a:ea typeface="+mn-ea"/>
                <a:cs typeface="+mn-cs"/>
              </a:rPr>
              <a:t>Slide 4: </a:t>
            </a:r>
          </a:p>
          <a:p>
            <a:endParaRPr lang="en-US" sz="1200" b="0" i="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What archived content means for Title II:</a:t>
            </a:r>
          </a:p>
          <a:p>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The Four Conditions: All Must Be Met</a:t>
            </a:r>
          </a:p>
          <a:p>
            <a:pPr marL="228600" indent="-228600" rtl="0" fontAlgn="ctr">
              <a:buFont typeface="+mj-lt"/>
              <a:buAutoNum type="arabicPeriod"/>
            </a:pPr>
            <a:r>
              <a:rPr lang="en-US" sz="1200" b="0" i="0" kern="1200">
                <a:solidFill>
                  <a:schemeClr val="tx1"/>
                </a:solidFill>
                <a:effectLst/>
                <a:latin typeface="+mn-lt"/>
                <a:ea typeface="+mn-ea"/>
                <a:cs typeface="+mn-cs"/>
              </a:rPr>
              <a:t>The content was created before the entity's compliance deadline. (April, 24 2024)</a:t>
            </a:r>
          </a:p>
          <a:p>
            <a:pPr marL="228600" indent="-228600" rtl="0" fontAlgn="ctr">
              <a:buFont typeface="+mj-lt"/>
              <a:buAutoNum type="arabicPeriod"/>
            </a:pPr>
            <a:r>
              <a:rPr lang="en-US" sz="1200" b="0" i="0" kern="1200">
                <a:solidFill>
                  <a:schemeClr val="tx1"/>
                </a:solidFill>
                <a:effectLst/>
                <a:latin typeface="+mn-lt"/>
                <a:ea typeface="+mn-ea"/>
                <a:cs typeface="+mn-cs"/>
              </a:rPr>
              <a:t>The content is retained solely for reference, research, or recordkeeping purposes.</a:t>
            </a:r>
          </a:p>
          <a:p>
            <a:pPr marL="228600" indent="-228600" rtl="0" fontAlgn="ctr">
              <a:buFont typeface="+mj-lt"/>
              <a:buAutoNum type="arabicPeriod"/>
            </a:pPr>
            <a:r>
              <a:rPr lang="en-US" sz="1200" b="0" i="0" kern="1200">
                <a:solidFill>
                  <a:schemeClr val="tx1"/>
                </a:solidFill>
                <a:effectLst/>
                <a:latin typeface="+mn-lt"/>
                <a:ea typeface="+mn-ea"/>
                <a:cs typeface="+mn-cs"/>
              </a:rPr>
              <a:t>The content has not been altered after the compliance deadline.</a:t>
            </a:r>
          </a:p>
          <a:p>
            <a:pPr marL="228600" indent="-228600">
              <a:buFont typeface="+mj-lt"/>
              <a:buAutoNum type="arabicPeriod"/>
            </a:pPr>
            <a:r>
              <a:rPr lang="en-US" sz="1200" b="1" i="0" kern="1200">
                <a:solidFill>
                  <a:schemeClr val="tx1"/>
                </a:solidFill>
                <a:effectLst/>
                <a:latin typeface="+mn-lt"/>
                <a:ea typeface="+mn-ea"/>
                <a:cs typeface="+mn-cs"/>
              </a:rPr>
              <a:t>The content is not the subject of active use.</a:t>
            </a:r>
            <a:br>
              <a:rPr lang="en-US" sz="1200" b="1"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r>
              <a:rPr lang="en-US" sz="1200" kern="1200">
                <a:solidFill>
                  <a:schemeClr val="tx1"/>
                </a:solidFill>
                <a:effectLst/>
                <a:latin typeface="+mn-lt"/>
                <a:ea typeface="+mn-ea"/>
                <a:cs typeface="+mn-cs"/>
              </a:rPr>
              <a:t>Fail any one of those conditions, and the content does not qualify. </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The age of the content doesn't matter. The main question is whether it is still relevant today.</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Accommodation Requests: No Exemption When Someone Asks for it to be accessible</a:t>
            </a:r>
            <a:br>
              <a:rPr lang="en-US" sz="1200" b="1" kern="1200">
                <a:solidFill>
                  <a:schemeClr val="tx1"/>
                </a:solidFill>
                <a:effectLst/>
                <a:latin typeface="+mn-lt"/>
                <a:ea typeface="+mn-ea"/>
                <a:cs typeface="+mn-cs"/>
              </a:rPr>
            </a:br>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Slide 5: </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What is next :</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Check out the new digital accessibility web page here : &lt;link&gt; </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Communicate that a new accessibility web site is available</a:t>
            </a:r>
          </a:p>
          <a:p>
            <a:endParaRPr lang="en-US" sz="1200" b="1"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Show the frame work https://www.kennesaw.edu/accessibility/digital-accessibility-framework.php</a:t>
            </a:r>
          </a:p>
          <a:p>
            <a:r>
              <a:rPr lang="en-US" sz="1200" b="0" kern="1200">
                <a:solidFill>
                  <a:schemeClr val="tx1"/>
                </a:solidFill>
                <a:effectLst/>
                <a:latin typeface="+mn-lt"/>
                <a:ea typeface="+mn-ea"/>
                <a:cs typeface="+mn-cs"/>
              </a:rPr>
              <a:t>Digital resources https://www.kennesaw.edu/accessibility/digital-accessibility.php</a:t>
            </a:r>
          </a:p>
          <a:p>
            <a:br>
              <a:rPr lang="en-US" sz="1200" b="1" kern="1200">
                <a:solidFill>
                  <a:schemeClr val="tx1"/>
                </a:solidFill>
                <a:effectLst/>
                <a:latin typeface="+mn-lt"/>
                <a:ea typeface="+mn-ea"/>
                <a:cs typeface="+mn-cs"/>
              </a:rPr>
            </a:br>
            <a:r>
              <a:rPr lang="en-US" sz="1200" b="0" kern="1200">
                <a:solidFill>
                  <a:schemeClr val="tx1"/>
                </a:solidFill>
                <a:effectLst/>
                <a:latin typeface="+mn-lt"/>
                <a:ea typeface="+mn-ea"/>
                <a:cs typeface="+mn-cs"/>
              </a:rPr>
              <a:t>This summer Strat Comm will start work on creating an archived template solutions so we are all following that template and present archived content consistently across the site. This </a:t>
            </a:r>
            <a:r>
              <a:rPr lang="en-US" sz="1200" b="0" kern="1200" err="1">
                <a:solidFill>
                  <a:schemeClr val="tx1"/>
                </a:solidFill>
                <a:effectLst/>
                <a:latin typeface="+mn-lt"/>
                <a:ea typeface="+mn-ea"/>
                <a:cs typeface="+mn-cs"/>
              </a:rPr>
              <a:t>si</a:t>
            </a:r>
            <a:r>
              <a:rPr lang="en-US" sz="1200" b="0" kern="1200">
                <a:solidFill>
                  <a:schemeClr val="tx1"/>
                </a:solidFill>
                <a:effectLst/>
                <a:latin typeface="+mn-lt"/>
                <a:ea typeface="+mn-ea"/>
                <a:cs typeface="+mn-cs"/>
              </a:rPr>
              <a:t> a key req for </a:t>
            </a:r>
            <a:r>
              <a:rPr lang="en-US" sz="1200" b="0" kern="1200" err="1">
                <a:solidFill>
                  <a:schemeClr val="tx1"/>
                </a:solidFill>
                <a:effectLst/>
                <a:latin typeface="+mn-lt"/>
                <a:ea typeface="+mn-ea"/>
                <a:cs typeface="+mn-cs"/>
              </a:rPr>
              <a:t>ttle</a:t>
            </a:r>
            <a:r>
              <a:rPr lang="en-US" sz="1200" b="0" kern="1200">
                <a:solidFill>
                  <a:schemeClr val="tx1"/>
                </a:solidFill>
                <a:effectLst/>
                <a:latin typeface="+mn-lt"/>
                <a:ea typeface="+mn-ea"/>
                <a:cs typeface="+mn-cs"/>
              </a:rPr>
              <a:t> II. </a:t>
            </a:r>
          </a:p>
          <a:p>
            <a:r>
              <a:rPr lang="en-US" sz="1200" b="0" kern="1200">
                <a:solidFill>
                  <a:schemeClr val="tx1"/>
                </a:solidFill>
                <a:effectLst/>
                <a:latin typeface="+mn-lt"/>
                <a:ea typeface="+mn-ea"/>
                <a:cs typeface="+mn-cs"/>
              </a:rPr>
              <a:t>LA dash board, but in the interim submit a request to Strat Comm if you would like a site improve accessibility report</a:t>
            </a:r>
          </a:p>
          <a:p>
            <a:endParaRPr lang="en-US" sz="1200" b="1"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endParaRPr lang="en-US" sz="1200" b="0" kern="1200">
              <a:solidFill>
                <a:schemeClr val="tx1"/>
              </a:solidFill>
              <a:effectLst/>
              <a:latin typeface="+mn-lt"/>
              <a:ea typeface="+mn-ea"/>
              <a:cs typeface="+mn-cs"/>
            </a:endParaRPr>
          </a:p>
          <a:p>
            <a:pPr marL="171450" indent="-171450" rtl="0" fontAlgn="ctr">
              <a:buFont typeface="Arial" panose="020B0604020202020204" pitchFamily="34" charset="0"/>
              <a:buChar char="•"/>
            </a:pPr>
            <a:endParaRPr lang="en-US" sz="1200" b="0" i="0"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FC79DA7-CE0E-E428-53FF-24C5D9CC9608}"/>
              </a:ext>
            </a:extLst>
          </p:cNvPr>
          <p:cNvSpPr>
            <a:spLocks noGrp="1"/>
          </p:cNvSpPr>
          <p:nvPr>
            <p:ph type="sldNum" sz="quarter" idx="5"/>
          </p:nvPr>
        </p:nvSpPr>
        <p:spPr/>
        <p:txBody>
          <a:bodyPr/>
          <a:lstStyle/>
          <a:p>
            <a:fld id="{3765DB02-04A3-0B46-8E1B-634408C4D0FF}" type="slidenum">
              <a:rPr lang="en-US" smtClean="0"/>
              <a:t>9</a:t>
            </a:fld>
            <a:endParaRPr lang="en-US"/>
          </a:p>
        </p:txBody>
      </p:sp>
    </p:spTree>
    <p:extLst>
      <p:ext uri="{BB962C8B-B14F-4D97-AF65-F5344CB8AC3E}">
        <p14:creationId xmlns:p14="http://schemas.microsoft.com/office/powerpoint/2010/main" val="1924689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30915-D41C-5C01-FDD9-DB5EFE9A3C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FBB6B7-5946-E15D-D91C-16D1151FD5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29E0B9-9071-A29A-4E92-F4303D183F11}"/>
              </a:ext>
            </a:extLst>
          </p:cNvPr>
          <p:cNvSpPr>
            <a:spLocks noGrp="1"/>
          </p:cNvSpPr>
          <p:nvPr>
            <p:ph type="dt" sz="half" idx="10"/>
          </p:nvPr>
        </p:nvSpPr>
        <p:spPr/>
        <p:txBody>
          <a:bodyPr/>
          <a:lstStyle/>
          <a:p>
            <a:fld id="{3DE2D40F-768B-024B-B0E9-60C7C0CB7E52}" type="datetimeFigureOut">
              <a:rPr lang="en-US" smtClean="0"/>
              <a:t>4/3/2026</a:t>
            </a:fld>
            <a:endParaRPr lang="en-US"/>
          </a:p>
        </p:txBody>
      </p:sp>
      <p:sp>
        <p:nvSpPr>
          <p:cNvPr id="5" name="Footer Placeholder 4">
            <a:extLst>
              <a:ext uri="{FF2B5EF4-FFF2-40B4-BE49-F238E27FC236}">
                <a16:creationId xmlns:a16="http://schemas.microsoft.com/office/drawing/2014/main" id="{7B495319-2BB7-8AC2-36C9-B457D0A79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F513FF-4016-89F9-7EFF-CA42A4E97645}"/>
              </a:ext>
            </a:extLst>
          </p:cNvPr>
          <p:cNvSpPr>
            <a:spLocks noGrp="1"/>
          </p:cNvSpPr>
          <p:nvPr>
            <p:ph type="sldNum" sz="quarter" idx="12"/>
          </p:nvPr>
        </p:nvSpPr>
        <p:spPr/>
        <p:txBody>
          <a:bodyPr/>
          <a:lstStyle/>
          <a:p>
            <a:fld id="{30640098-E1CE-D742-A611-873EA82C51ED}" type="slidenum">
              <a:rPr lang="en-US" smtClean="0"/>
              <a:t>‹#›</a:t>
            </a:fld>
            <a:endParaRPr lang="en-US"/>
          </a:p>
        </p:txBody>
      </p:sp>
    </p:spTree>
    <p:extLst>
      <p:ext uri="{BB962C8B-B14F-4D97-AF65-F5344CB8AC3E}">
        <p14:creationId xmlns:p14="http://schemas.microsoft.com/office/powerpoint/2010/main" val="3632579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A8FBD-6FD1-74BE-11EC-2B0ECF90BD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A7F3A8-2321-5ED4-910E-5ED24B0173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010A1-FD56-D658-75B8-1EABD5B103ED}"/>
              </a:ext>
            </a:extLst>
          </p:cNvPr>
          <p:cNvSpPr>
            <a:spLocks noGrp="1"/>
          </p:cNvSpPr>
          <p:nvPr>
            <p:ph type="dt" sz="half" idx="10"/>
          </p:nvPr>
        </p:nvSpPr>
        <p:spPr/>
        <p:txBody>
          <a:bodyPr/>
          <a:lstStyle/>
          <a:p>
            <a:fld id="{3DE2D40F-768B-024B-B0E9-60C7C0CB7E52}" type="datetimeFigureOut">
              <a:rPr lang="en-US" smtClean="0"/>
              <a:t>4/3/2026</a:t>
            </a:fld>
            <a:endParaRPr lang="en-US"/>
          </a:p>
        </p:txBody>
      </p:sp>
      <p:sp>
        <p:nvSpPr>
          <p:cNvPr id="5" name="Footer Placeholder 4">
            <a:extLst>
              <a:ext uri="{FF2B5EF4-FFF2-40B4-BE49-F238E27FC236}">
                <a16:creationId xmlns:a16="http://schemas.microsoft.com/office/drawing/2014/main" id="{E161F3F8-BE9F-E1DA-8526-D4D8D25C76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DD1C53-9DC1-F5E1-4767-176ED8C17547}"/>
              </a:ext>
            </a:extLst>
          </p:cNvPr>
          <p:cNvSpPr>
            <a:spLocks noGrp="1"/>
          </p:cNvSpPr>
          <p:nvPr>
            <p:ph type="sldNum" sz="quarter" idx="12"/>
          </p:nvPr>
        </p:nvSpPr>
        <p:spPr/>
        <p:txBody>
          <a:bodyPr/>
          <a:lstStyle/>
          <a:p>
            <a:fld id="{30640098-E1CE-D742-A611-873EA82C51ED}" type="slidenum">
              <a:rPr lang="en-US" smtClean="0"/>
              <a:t>‹#›</a:t>
            </a:fld>
            <a:endParaRPr lang="en-US"/>
          </a:p>
        </p:txBody>
      </p:sp>
    </p:spTree>
    <p:extLst>
      <p:ext uri="{BB962C8B-B14F-4D97-AF65-F5344CB8AC3E}">
        <p14:creationId xmlns:p14="http://schemas.microsoft.com/office/powerpoint/2010/main" val="1524692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71567D-68E2-1353-4F2A-E7FB7CECD6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FAA822-0E0B-B1DB-EBA9-420B1B5FC5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748AE-F4F1-286C-33E3-F15C654A95CF}"/>
              </a:ext>
            </a:extLst>
          </p:cNvPr>
          <p:cNvSpPr>
            <a:spLocks noGrp="1"/>
          </p:cNvSpPr>
          <p:nvPr>
            <p:ph type="dt" sz="half" idx="10"/>
          </p:nvPr>
        </p:nvSpPr>
        <p:spPr/>
        <p:txBody>
          <a:bodyPr/>
          <a:lstStyle/>
          <a:p>
            <a:fld id="{3DE2D40F-768B-024B-B0E9-60C7C0CB7E52}" type="datetimeFigureOut">
              <a:rPr lang="en-US" smtClean="0"/>
              <a:t>4/3/2026</a:t>
            </a:fld>
            <a:endParaRPr lang="en-US"/>
          </a:p>
        </p:txBody>
      </p:sp>
      <p:sp>
        <p:nvSpPr>
          <p:cNvPr id="5" name="Footer Placeholder 4">
            <a:extLst>
              <a:ext uri="{FF2B5EF4-FFF2-40B4-BE49-F238E27FC236}">
                <a16:creationId xmlns:a16="http://schemas.microsoft.com/office/drawing/2014/main" id="{85D1AEBC-EAB0-F320-A695-210B3EA295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30F621-52DB-6E9B-B6C8-0BD3AEEE0F66}"/>
              </a:ext>
            </a:extLst>
          </p:cNvPr>
          <p:cNvSpPr>
            <a:spLocks noGrp="1"/>
          </p:cNvSpPr>
          <p:nvPr>
            <p:ph type="sldNum" sz="quarter" idx="12"/>
          </p:nvPr>
        </p:nvSpPr>
        <p:spPr/>
        <p:txBody>
          <a:bodyPr/>
          <a:lstStyle/>
          <a:p>
            <a:fld id="{30640098-E1CE-D742-A611-873EA82C51ED}" type="slidenum">
              <a:rPr lang="en-US" smtClean="0"/>
              <a:t>‹#›</a:t>
            </a:fld>
            <a:endParaRPr lang="en-US"/>
          </a:p>
        </p:txBody>
      </p:sp>
    </p:spTree>
    <p:extLst>
      <p:ext uri="{BB962C8B-B14F-4D97-AF65-F5344CB8AC3E}">
        <p14:creationId xmlns:p14="http://schemas.microsoft.com/office/powerpoint/2010/main" val="1323164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838FC-CEF3-83AD-814C-5DF8705C2A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5EBE30-561E-8F35-785D-E5FFB91956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23C9CE-27F4-5C00-AB8C-64C4AA198C5A}"/>
              </a:ext>
            </a:extLst>
          </p:cNvPr>
          <p:cNvSpPr>
            <a:spLocks noGrp="1"/>
          </p:cNvSpPr>
          <p:nvPr>
            <p:ph type="dt" sz="half" idx="10"/>
          </p:nvPr>
        </p:nvSpPr>
        <p:spPr/>
        <p:txBody>
          <a:bodyPr/>
          <a:lstStyle/>
          <a:p>
            <a:fld id="{3DE2D40F-768B-024B-B0E9-60C7C0CB7E52}" type="datetimeFigureOut">
              <a:rPr lang="en-US" smtClean="0"/>
              <a:t>4/3/2026</a:t>
            </a:fld>
            <a:endParaRPr lang="en-US"/>
          </a:p>
        </p:txBody>
      </p:sp>
      <p:sp>
        <p:nvSpPr>
          <p:cNvPr id="5" name="Footer Placeholder 4">
            <a:extLst>
              <a:ext uri="{FF2B5EF4-FFF2-40B4-BE49-F238E27FC236}">
                <a16:creationId xmlns:a16="http://schemas.microsoft.com/office/drawing/2014/main" id="{66A8C456-C480-CF36-0277-EFD29E1593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C427A9-FFEB-45A9-BABD-7A6710096527}"/>
              </a:ext>
            </a:extLst>
          </p:cNvPr>
          <p:cNvSpPr>
            <a:spLocks noGrp="1"/>
          </p:cNvSpPr>
          <p:nvPr>
            <p:ph type="sldNum" sz="quarter" idx="12"/>
          </p:nvPr>
        </p:nvSpPr>
        <p:spPr/>
        <p:txBody>
          <a:bodyPr/>
          <a:lstStyle/>
          <a:p>
            <a:fld id="{30640098-E1CE-D742-A611-873EA82C51ED}" type="slidenum">
              <a:rPr lang="en-US" smtClean="0"/>
              <a:t>‹#›</a:t>
            </a:fld>
            <a:endParaRPr lang="en-US"/>
          </a:p>
        </p:txBody>
      </p:sp>
    </p:spTree>
    <p:extLst>
      <p:ext uri="{BB962C8B-B14F-4D97-AF65-F5344CB8AC3E}">
        <p14:creationId xmlns:p14="http://schemas.microsoft.com/office/powerpoint/2010/main" val="3056789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0B19-E9CB-0607-9C02-9C8E7B0CD0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6E2E20-444A-BEE5-0EAD-EE41A6A4DA1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1F4DEC-C1E2-E169-6896-DCACA4042E33}"/>
              </a:ext>
            </a:extLst>
          </p:cNvPr>
          <p:cNvSpPr>
            <a:spLocks noGrp="1"/>
          </p:cNvSpPr>
          <p:nvPr>
            <p:ph type="dt" sz="half" idx="10"/>
          </p:nvPr>
        </p:nvSpPr>
        <p:spPr/>
        <p:txBody>
          <a:bodyPr/>
          <a:lstStyle/>
          <a:p>
            <a:fld id="{3DE2D40F-768B-024B-B0E9-60C7C0CB7E52}" type="datetimeFigureOut">
              <a:rPr lang="en-US" smtClean="0"/>
              <a:t>4/3/2026</a:t>
            </a:fld>
            <a:endParaRPr lang="en-US"/>
          </a:p>
        </p:txBody>
      </p:sp>
      <p:sp>
        <p:nvSpPr>
          <p:cNvPr id="5" name="Footer Placeholder 4">
            <a:extLst>
              <a:ext uri="{FF2B5EF4-FFF2-40B4-BE49-F238E27FC236}">
                <a16:creationId xmlns:a16="http://schemas.microsoft.com/office/drawing/2014/main" id="{3A353E4E-9259-EF64-4B4F-4E45CA7798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A0CA74-B6D0-28C3-176F-BCC64A46516C}"/>
              </a:ext>
            </a:extLst>
          </p:cNvPr>
          <p:cNvSpPr>
            <a:spLocks noGrp="1"/>
          </p:cNvSpPr>
          <p:nvPr>
            <p:ph type="sldNum" sz="quarter" idx="12"/>
          </p:nvPr>
        </p:nvSpPr>
        <p:spPr/>
        <p:txBody>
          <a:bodyPr/>
          <a:lstStyle/>
          <a:p>
            <a:fld id="{30640098-E1CE-D742-A611-873EA82C51ED}" type="slidenum">
              <a:rPr lang="en-US" smtClean="0"/>
              <a:t>‹#›</a:t>
            </a:fld>
            <a:endParaRPr lang="en-US"/>
          </a:p>
        </p:txBody>
      </p:sp>
    </p:spTree>
    <p:extLst>
      <p:ext uri="{BB962C8B-B14F-4D97-AF65-F5344CB8AC3E}">
        <p14:creationId xmlns:p14="http://schemas.microsoft.com/office/powerpoint/2010/main" val="2136466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188EF-86F6-9480-AD00-E37F0700C6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36B06-D812-16F1-0D64-585C4E8391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12EA09-250F-9410-428F-2C994AE618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5FEDF3-5596-F91F-A875-051B839F99C6}"/>
              </a:ext>
            </a:extLst>
          </p:cNvPr>
          <p:cNvSpPr>
            <a:spLocks noGrp="1"/>
          </p:cNvSpPr>
          <p:nvPr>
            <p:ph type="dt" sz="half" idx="10"/>
          </p:nvPr>
        </p:nvSpPr>
        <p:spPr/>
        <p:txBody>
          <a:bodyPr/>
          <a:lstStyle/>
          <a:p>
            <a:fld id="{3DE2D40F-768B-024B-B0E9-60C7C0CB7E52}" type="datetimeFigureOut">
              <a:rPr lang="en-US" smtClean="0"/>
              <a:t>4/3/2026</a:t>
            </a:fld>
            <a:endParaRPr lang="en-US"/>
          </a:p>
        </p:txBody>
      </p:sp>
      <p:sp>
        <p:nvSpPr>
          <p:cNvPr id="6" name="Footer Placeholder 5">
            <a:extLst>
              <a:ext uri="{FF2B5EF4-FFF2-40B4-BE49-F238E27FC236}">
                <a16:creationId xmlns:a16="http://schemas.microsoft.com/office/drawing/2014/main" id="{AED0D164-07AB-D56D-F1BD-9B37D9A3AA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85B7B8-396C-2E8C-6BE8-D7D40D3C919B}"/>
              </a:ext>
            </a:extLst>
          </p:cNvPr>
          <p:cNvSpPr>
            <a:spLocks noGrp="1"/>
          </p:cNvSpPr>
          <p:nvPr>
            <p:ph type="sldNum" sz="quarter" idx="12"/>
          </p:nvPr>
        </p:nvSpPr>
        <p:spPr/>
        <p:txBody>
          <a:bodyPr/>
          <a:lstStyle/>
          <a:p>
            <a:fld id="{30640098-E1CE-D742-A611-873EA82C51ED}" type="slidenum">
              <a:rPr lang="en-US" smtClean="0"/>
              <a:t>‹#›</a:t>
            </a:fld>
            <a:endParaRPr lang="en-US"/>
          </a:p>
        </p:txBody>
      </p:sp>
    </p:spTree>
    <p:extLst>
      <p:ext uri="{BB962C8B-B14F-4D97-AF65-F5344CB8AC3E}">
        <p14:creationId xmlns:p14="http://schemas.microsoft.com/office/powerpoint/2010/main" val="2583255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4BA18-E867-9D50-0E24-4741CFEF8A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618694-52FD-F2B9-B7D5-0E891EC3B8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B31495-47B6-EDE5-1416-38BEB1317B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543CF9-E578-05A9-BBFE-6DC4499C85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53FC5-3980-43C0-72E0-B99A2C5487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0AC080-ACF6-5B44-5036-0D64EFB5DAD8}"/>
              </a:ext>
            </a:extLst>
          </p:cNvPr>
          <p:cNvSpPr>
            <a:spLocks noGrp="1"/>
          </p:cNvSpPr>
          <p:nvPr>
            <p:ph type="dt" sz="half" idx="10"/>
          </p:nvPr>
        </p:nvSpPr>
        <p:spPr/>
        <p:txBody>
          <a:bodyPr/>
          <a:lstStyle/>
          <a:p>
            <a:fld id="{3DE2D40F-768B-024B-B0E9-60C7C0CB7E52}" type="datetimeFigureOut">
              <a:rPr lang="en-US" smtClean="0"/>
              <a:t>4/3/2026</a:t>
            </a:fld>
            <a:endParaRPr lang="en-US"/>
          </a:p>
        </p:txBody>
      </p:sp>
      <p:sp>
        <p:nvSpPr>
          <p:cNvPr id="8" name="Footer Placeholder 7">
            <a:extLst>
              <a:ext uri="{FF2B5EF4-FFF2-40B4-BE49-F238E27FC236}">
                <a16:creationId xmlns:a16="http://schemas.microsoft.com/office/drawing/2014/main" id="{48D1D3BE-DDBC-EBE6-E3AB-67B0E98399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9DCCDD-BBB4-F1DC-CAB6-9150E6B39AC5}"/>
              </a:ext>
            </a:extLst>
          </p:cNvPr>
          <p:cNvSpPr>
            <a:spLocks noGrp="1"/>
          </p:cNvSpPr>
          <p:nvPr>
            <p:ph type="sldNum" sz="quarter" idx="12"/>
          </p:nvPr>
        </p:nvSpPr>
        <p:spPr/>
        <p:txBody>
          <a:bodyPr/>
          <a:lstStyle/>
          <a:p>
            <a:fld id="{30640098-E1CE-D742-A611-873EA82C51ED}" type="slidenum">
              <a:rPr lang="en-US" smtClean="0"/>
              <a:t>‹#›</a:t>
            </a:fld>
            <a:endParaRPr lang="en-US"/>
          </a:p>
        </p:txBody>
      </p:sp>
    </p:spTree>
    <p:extLst>
      <p:ext uri="{BB962C8B-B14F-4D97-AF65-F5344CB8AC3E}">
        <p14:creationId xmlns:p14="http://schemas.microsoft.com/office/powerpoint/2010/main" val="2167174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3D7E6-D690-865E-8FB0-DEC79C8269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27B58F-5A28-6CF5-9FC2-56F7834771BB}"/>
              </a:ext>
            </a:extLst>
          </p:cNvPr>
          <p:cNvSpPr>
            <a:spLocks noGrp="1"/>
          </p:cNvSpPr>
          <p:nvPr>
            <p:ph type="dt" sz="half" idx="10"/>
          </p:nvPr>
        </p:nvSpPr>
        <p:spPr/>
        <p:txBody>
          <a:bodyPr/>
          <a:lstStyle/>
          <a:p>
            <a:fld id="{3DE2D40F-768B-024B-B0E9-60C7C0CB7E52}" type="datetimeFigureOut">
              <a:rPr lang="en-US" smtClean="0"/>
              <a:t>4/3/2026</a:t>
            </a:fld>
            <a:endParaRPr lang="en-US"/>
          </a:p>
        </p:txBody>
      </p:sp>
      <p:sp>
        <p:nvSpPr>
          <p:cNvPr id="4" name="Footer Placeholder 3">
            <a:extLst>
              <a:ext uri="{FF2B5EF4-FFF2-40B4-BE49-F238E27FC236}">
                <a16:creationId xmlns:a16="http://schemas.microsoft.com/office/drawing/2014/main" id="{EA56C133-0FC4-61CE-22E7-EB5AFC6DBA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402A3E-3849-5723-A74A-EB0C2CA15694}"/>
              </a:ext>
            </a:extLst>
          </p:cNvPr>
          <p:cNvSpPr>
            <a:spLocks noGrp="1"/>
          </p:cNvSpPr>
          <p:nvPr>
            <p:ph type="sldNum" sz="quarter" idx="12"/>
          </p:nvPr>
        </p:nvSpPr>
        <p:spPr/>
        <p:txBody>
          <a:bodyPr/>
          <a:lstStyle/>
          <a:p>
            <a:fld id="{30640098-E1CE-D742-A611-873EA82C51ED}" type="slidenum">
              <a:rPr lang="en-US" smtClean="0"/>
              <a:t>‹#›</a:t>
            </a:fld>
            <a:endParaRPr lang="en-US"/>
          </a:p>
        </p:txBody>
      </p:sp>
    </p:spTree>
    <p:extLst>
      <p:ext uri="{BB962C8B-B14F-4D97-AF65-F5344CB8AC3E}">
        <p14:creationId xmlns:p14="http://schemas.microsoft.com/office/powerpoint/2010/main" val="955577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A67FC8-5498-9087-7A72-212D88E3F4DE}"/>
              </a:ext>
            </a:extLst>
          </p:cNvPr>
          <p:cNvSpPr>
            <a:spLocks noGrp="1"/>
          </p:cNvSpPr>
          <p:nvPr>
            <p:ph type="dt" sz="half" idx="10"/>
          </p:nvPr>
        </p:nvSpPr>
        <p:spPr/>
        <p:txBody>
          <a:bodyPr/>
          <a:lstStyle/>
          <a:p>
            <a:fld id="{3DE2D40F-768B-024B-B0E9-60C7C0CB7E52}" type="datetimeFigureOut">
              <a:rPr lang="en-US" smtClean="0"/>
              <a:t>4/3/2026</a:t>
            </a:fld>
            <a:endParaRPr lang="en-US"/>
          </a:p>
        </p:txBody>
      </p:sp>
      <p:sp>
        <p:nvSpPr>
          <p:cNvPr id="3" name="Footer Placeholder 2">
            <a:extLst>
              <a:ext uri="{FF2B5EF4-FFF2-40B4-BE49-F238E27FC236}">
                <a16:creationId xmlns:a16="http://schemas.microsoft.com/office/drawing/2014/main" id="{F3106909-200E-8F7A-9500-0C31BB9532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7521F7-5318-E1BD-00AE-E45E6F73305F}"/>
              </a:ext>
            </a:extLst>
          </p:cNvPr>
          <p:cNvSpPr>
            <a:spLocks noGrp="1"/>
          </p:cNvSpPr>
          <p:nvPr>
            <p:ph type="sldNum" sz="quarter" idx="12"/>
          </p:nvPr>
        </p:nvSpPr>
        <p:spPr/>
        <p:txBody>
          <a:bodyPr/>
          <a:lstStyle/>
          <a:p>
            <a:fld id="{30640098-E1CE-D742-A611-873EA82C51ED}" type="slidenum">
              <a:rPr lang="en-US" smtClean="0"/>
              <a:t>‹#›</a:t>
            </a:fld>
            <a:endParaRPr lang="en-US"/>
          </a:p>
        </p:txBody>
      </p:sp>
    </p:spTree>
    <p:extLst>
      <p:ext uri="{BB962C8B-B14F-4D97-AF65-F5344CB8AC3E}">
        <p14:creationId xmlns:p14="http://schemas.microsoft.com/office/powerpoint/2010/main" val="244327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DA22A-F253-E3EB-FE92-86C0804939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CD240-A202-E2EB-8342-890533C73C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8DA02B-8CC0-8A76-573C-C3182AA5E8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B4EA13-D86E-53CA-B115-266D61AB3390}"/>
              </a:ext>
            </a:extLst>
          </p:cNvPr>
          <p:cNvSpPr>
            <a:spLocks noGrp="1"/>
          </p:cNvSpPr>
          <p:nvPr>
            <p:ph type="dt" sz="half" idx="10"/>
          </p:nvPr>
        </p:nvSpPr>
        <p:spPr/>
        <p:txBody>
          <a:bodyPr/>
          <a:lstStyle/>
          <a:p>
            <a:fld id="{3DE2D40F-768B-024B-B0E9-60C7C0CB7E52}" type="datetimeFigureOut">
              <a:rPr lang="en-US" smtClean="0"/>
              <a:t>4/3/2026</a:t>
            </a:fld>
            <a:endParaRPr lang="en-US"/>
          </a:p>
        </p:txBody>
      </p:sp>
      <p:sp>
        <p:nvSpPr>
          <p:cNvPr id="6" name="Footer Placeholder 5">
            <a:extLst>
              <a:ext uri="{FF2B5EF4-FFF2-40B4-BE49-F238E27FC236}">
                <a16:creationId xmlns:a16="http://schemas.microsoft.com/office/drawing/2014/main" id="{9728ABBD-FC24-B859-3EB3-148F225FC8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2632F9-2F59-F62D-7BFD-C466FCC68FC8}"/>
              </a:ext>
            </a:extLst>
          </p:cNvPr>
          <p:cNvSpPr>
            <a:spLocks noGrp="1"/>
          </p:cNvSpPr>
          <p:nvPr>
            <p:ph type="sldNum" sz="quarter" idx="12"/>
          </p:nvPr>
        </p:nvSpPr>
        <p:spPr/>
        <p:txBody>
          <a:bodyPr/>
          <a:lstStyle/>
          <a:p>
            <a:fld id="{30640098-E1CE-D742-A611-873EA82C51ED}" type="slidenum">
              <a:rPr lang="en-US" smtClean="0"/>
              <a:t>‹#›</a:t>
            </a:fld>
            <a:endParaRPr lang="en-US"/>
          </a:p>
        </p:txBody>
      </p:sp>
    </p:spTree>
    <p:extLst>
      <p:ext uri="{BB962C8B-B14F-4D97-AF65-F5344CB8AC3E}">
        <p14:creationId xmlns:p14="http://schemas.microsoft.com/office/powerpoint/2010/main" val="146648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7FD4A-B20C-27E6-A5DA-A8F0D19551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2C4EE5-95CD-C17F-2153-65EDCDB14A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B5CF04-9CB5-6217-17B3-A8ADD350D6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21405F-0E7E-95B0-A1D0-CED30604643A}"/>
              </a:ext>
            </a:extLst>
          </p:cNvPr>
          <p:cNvSpPr>
            <a:spLocks noGrp="1"/>
          </p:cNvSpPr>
          <p:nvPr>
            <p:ph type="dt" sz="half" idx="10"/>
          </p:nvPr>
        </p:nvSpPr>
        <p:spPr/>
        <p:txBody>
          <a:bodyPr/>
          <a:lstStyle/>
          <a:p>
            <a:fld id="{3DE2D40F-768B-024B-B0E9-60C7C0CB7E52}" type="datetimeFigureOut">
              <a:rPr lang="en-US" smtClean="0"/>
              <a:t>4/3/2026</a:t>
            </a:fld>
            <a:endParaRPr lang="en-US"/>
          </a:p>
        </p:txBody>
      </p:sp>
      <p:sp>
        <p:nvSpPr>
          <p:cNvPr id="6" name="Footer Placeholder 5">
            <a:extLst>
              <a:ext uri="{FF2B5EF4-FFF2-40B4-BE49-F238E27FC236}">
                <a16:creationId xmlns:a16="http://schemas.microsoft.com/office/drawing/2014/main" id="{65D3AD81-FCAD-AF29-3A57-AB28A2BF7B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814EF6-43BA-32DD-662E-0D8B258FC25A}"/>
              </a:ext>
            </a:extLst>
          </p:cNvPr>
          <p:cNvSpPr>
            <a:spLocks noGrp="1"/>
          </p:cNvSpPr>
          <p:nvPr>
            <p:ph type="sldNum" sz="quarter" idx="12"/>
          </p:nvPr>
        </p:nvSpPr>
        <p:spPr/>
        <p:txBody>
          <a:bodyPr/>
          <a:lstStyle/>
          <a:p>
            <a:fld id="{30640098-E1CE-D742-A611-873EA82C51ED}" type="slidenum">
              <a:rPr lang="en-US" smtClean="0"/>
              <a:t>‹#›</a:t>
            </a:fld>
            <a:endParaRPr lang="en-US"/>
          </a:p>
        </p:txBody>
      </p:sp>
    </p:spTree>
    <p:extLst>
      <p:ext uri="{BB962C8B-B14F-4D97-AF65-F5344CB8AC3E}">
        <p14:creationId xmlns:p14="http://schemas.microsoft.com/office/powerpoint/2010/main" val="4181018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EC9ABD-D6BF-80A3-33B4-C6BF99A1C4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46F11A-35AA-0B08-4831-CA426DF85B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E5B4B4-95E0-02D3-A2B1-1906280762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DE2D40F-768B-024B-B0E9-60C7C0CB7E52}" type="datetimeFigureOut">
              <a:rPr lang="en-US" smtClean="0"/>
              <a:t>4/3/2026</a:t>
            </a:fld>
            <a:endParaRPr lang="en-US"/>
          </a:p>
        </p:txBody>
      </p:sp>
      <p:sp>
        <p:nvSpPr>
          <p:cNvPr id="5" name="Footer Placeholder 4">
            <a:extLst>
              <a:ext uri="{FF2B5EF4-FFF2-40B4-BE49-F238E27FC236}">
                <a16:creationId xmlns:a16="http://schemas.microsoft.com/office/drawing/2014/main" id="{14CB9E4B-FE01-2501-6E94-701FEB5D0F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E5C0966-B16F-A526-94FE-89D57891B4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0640098-E1CE-D742-A611-873EA82C51ED}" type="slidenum">
              <a:rPr lang="en-US" smtClean="0"/>
              <a:t>‹#›</a:t>
            </a:fld>
            <a:endParaRPr lang="en-US"/>
          </a:p>
        </p:txBody>
      </p:sp>
    </p:spTree>
    <p:extLst>
      <p:ext uri="{BB962C8B-B14F-4D97-AF65-F5344CB8AC3E}">
        <p14:creationId xmlns:p14="http://schemas.microsoft.com/office/powerpoint/2010/main" val="2828567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kennesaw.edu/accessibility/digital-accessibility.php"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www.kennesaw.edu/accessibility/digital-accessibility-framework.php"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microsoft.com/office/2018/10/relationships/comments" Target="../comments/modernComment_E6E_18B10CFA.xm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hyperlink" Target="mailto:service@kennesaw.edu"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nam04.safelinks.protection.outlook.com/?url=https%3A%2F%2Fforms.office.com%2FPages%2FResponsePage.aspx%3Fid%3D5W7yRTTxnkO8k-bH4z1hwtZfkysVORZHp2TIjYg7FihURUFMM1Y5SkJSQzRUTlhTOU8wTzRNOFpLMy4u&amp;data=05%7C02%7Cjlacy14%40kennesaw.edu%7C8ee1a8248a94456b6d0c08de681c7a55%7C45f26ee5f134439ebc93e6c7e33d61c2%7C1%7C0%7C639062668677528698%7CUnknown%7CTWFpbGZsb3d8eyJFbXB0eU1hcGkiOnRydWUsIlYiOiIwLjAuMDAwMCIsIlAiOiJXaW4zMiIsIkFOIjoiTWFpbCIsIldUIjoyfQ%3D%3D%7C0%7C%7C%7C&amp;sdata=I%2BIy69zAYBwhSXx0TYutvTdIAfLkZVuzweSekWcTaEY%3D&amp;reserved=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forms.office.com/Pages/ResponsePage.aspx?id=5W7yRTTxnkO8k-bH4z1hwtZfkysVORZHp2TIjYg7FihURUFMM1Y5SkJSQzRUTlhTOU8wTzRNOFpLMy4u"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kennesaw.service-now.com/sp?id=sc_cat_item&amp;sys_id=919639c6db5f30503a5ec55305961961&amp;sysparm_category=01de3239db5730503a5ec5530596199c"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mailto:service@kennesaw.edu"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facultyweb.kennesaw.edu/" TargetMode="External"/><Relationship Id="rId7"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kennesawedu.sharepoint.com/:b:/r/sites/Team-ServiceTickets/Shared%20Documents/how-to-update-employee-directory-fields%20(1).pdf?csf=1&amp;web=1&amp;e=3HILov" TargetMode="External"/><Relationship Id="rId5" Type="http://schemas.openxmlformats.org/officeDocument/2006/relationships/image" Target="../media/image27.png"/><Relationship Id="rId4" Type="http://schemas.openxmlformats.org/officeDocument/2006/relationships/hyperlink" Target="mailto:catalogs@kennesaw.edu"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ww.nngroup.com/articles/content-audits/" TargetMode="External"/><Relationship Id="rId3" Type="http://schemas.openxmlformats.org/officeDocument/2006/relationships/hyperlink" Target="https://campus.kennesaw.edu/offices-services/stratcomm/web-team/index.php" TargetMode="External"/><Relationship Id="rId7" Type="http://schemas.openxmlformats.org/officeDocument/2006/relationships/hyperlink" Target="https://nam04.safelinks.protection.outlook.com/?url=https%3A%2F%2Fcampus.kennesaw.edu%2Foffices-services%2Fstratcomm%2Fweb-team%2Fcontent-review.php&amp;data=05%7C02%7Cjlacy14%40kennesaw.edu%7C8ee1a8248a94456b6d0c08de681c7a55%7C45f26ee5f134439ebc93e6c7e33d61c2%7C1%7C0%7C639062668677552156%7CUnknown%7CTWFpbGZsb3d8eyJFbXB0eU1hcGkiOnRydWUsIlYiOiIwLjAuMDAwMCIsIlAiOiJXaW4zMiIsIkFOIjoiTWFpbCIsIldUIjoyfQ%3D%3D%7C0%7C%7C%7C&amp;sdata=4vYUEZQHEf0F0wNrtLAnM4v32rqpjsA2CkmKkWcJ3zE%3D&amp;reserved=0" TargetMode="External"/><Relationship Id="rId12" Type="http://schemas.openxmlformats.org/officeDocument/2006/relationships/hyperlink" Target="https://kennesawedu.sharepoint.com/:b:/r/sites/Team-ServiceTickets/Shared%20Documents/how-to-update-employee-directory-fields%20(1).pdf?csf=1&amp;web=1&amp;e=3HILov"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campus.kennesaw.edu/offices-services/stratcomm/web-team/web-community.php" TargetMode="External"/><Relationship Id="rId11" Type="http://schemas.openxmlformats.org/officeDocument/2006/relationships/hyperlink" Target="https://www.youtube.com/watch?v=Ni5jAX6IGVw" TargetMode="External"/><Relationship Id="rId5" Type="http://schemas.openxmlformats.org/officeDocument/2006/relationships/hyperlink" Target="https://campus.kennesaw.edu/offices-services/stratcomm/web-team/content-review.php" TargetMode="External"/><Relationship Id="rId10" Type="http://schemas.openxmlformats.org/officeDocument/2006/relationships/hyperlink" Target="https://web.wsu.edu/web-training/resources/website-maintenance/content-inventory-audit-management/" TargetMode="External"/><Relationship Id="rId4" Type="http://schemas.openxmlformats.org/officeDocument/2006/relationships/hyperlink" Target="https://campus.kennesaw.edu/offices-services/stratcomm/web-team/web-governance.php" TargetMode="External"/><Relationship Id="rId9" Type="http://schemas.openxmlformats.org/officeDocument/2006/relationships/hyperlink" Target="https://medium.com/@vpmyers/conducting-a-content-audit-and-inventory-as-if-you-are-organizing-a-pantry-7f818da52d6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campus.kennesaw.edu/offices-services/stratcomm/website-status-tracking.php"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1D1C9-E32B-A24F-6FCB-734469F954B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4D98602-8CB9-B320-DE4A-9469E4C6696C}"/>
              </a:ext>
            </a:extLst>
          </p:cNvPr>
          <p:cNvSpPr>
            <a:spLocks noGrp="1" noRot="1" noMove="1" noResize="1" noEditPoints="1" noAdjustHandles="1" noChangeArrowheads="1" noChangeShapeType="1"/>
          </p:cNvSpPr>
          <p:nvPr/>
        </p:nvSpPr>
        <p:spPr>
          <a:xfrm>
            <a:off x="-3175" y="24840"/>
            <a:ext cx="12192000"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A80074-B8BB-A6C5-577D-E001723C1342}"/>
              </a:ext>
            </a:extLst>
          </p:cNvPr>
          <p:cNvSpPr>
            <a:spLocks noGrp="1"/>
          </p:cNvSpPr>
          <p:nvPr>
            <p:ph type="ctrTitle"/>
          </p:nvPr>
        </p:nvSpPr>
        <p:spPr/>
        <p:txBody>
          <a:bodyPr/>
          <a:lstStyle/>
          <a:p>
            <a:r>
              <a:rPr lang="en-US"/>
              <a:t> </a:t>
            </a:r>
          </a:p>
        </p:txBody>
      </p:sp>
      <p:sp>
        <p:nvSpPr>
          <p:cNvPr id="72" name="Freeform 71">
            <a:extLst>
              <a:ext uri="{FF2B5EF4-FFF2-40B4-BE49-F238E27FC236}">
                <a16:creationId xmlns:a16="http://schemas.microsoft.com/office/drawing/2014/main" id="{0621A98C-B04D-EDE3-E7EE-2C727B7C81DC}"/>
              </a:ext>
            </a:extLst>
          </p:cNvPr>
          <p:cNvSpPr>
            <a:spLocks noGrp="1" noRot="1" noMove="1" noResize="1" noEditPoints="1" noAdjustHandles="1" noChangeArrowheads="1" noChangeShapeType="1"/>
          </p:cNvSpPr>
          <p:nvPr/>
        </p:nvSpPr>
        <p:spPr>
          <a:xfrm>
            <a:off x="-436253" y="-205579"/>
            <a:ext cx="8486808" cy="7182377"/>
          </a:xfrm>
          <a:custGeom>
            <a:avLst/>
            <a:gdLst>
              <a:gd name="connsiteX0" fmla="*/ 0 w 8486808"/>
              <a:gd name="connsiteY0" fmla="*/ 0 h 7182377"/>
              <a:gd name="connsiteX1" fmla="*/ 7136231 w 8486808"/>
              <a:gd name="connsiteY1" fmla="*/ 0 h 7182377"/>
              <a:gd name="connsiteX2" fmla="*/ 7162047 w 8486808"/>
              <a:gd name="connsiteY2" fmla="*/ 27078 h 7182377"/>
              <a:gd name="connsiteX3" fmla="*/ 8486808 w 8486808"/>
              <a:gd name="connsiteY3" fmla="*/ 3455876 h 7182377"/>
              <a:gd name="connsiteX4" fmla="*/ 6993195 w 8486808"/>
              <a:gd name="connsiteY4" fmla="*/ 7061777 h 7182377"/>
              <a:gd name="connsiteX5" fmla="*/ 6866702 w 8486808"/>
              <a:gd name="connsiteY5" fmla="*/ 7182377 h 7182377"/>
              <a:gd name="connsiteX6" fmla="*/ 0 w 8486808"/>
              <a:gd name="connsiteY6" fmla="*/ 7182377 h 718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6808" h="7182377">
                <a:moveTo>
                  <a:pt x="0" y="0"/>
                </a:moveTo>
                <a:lnTo>
                  <a:pt x="7136231" y="0"/>
                </a:lnTo>
                <a:lnTo>
                  <a:pt x="7162047" y="27078"/>
                </a:lnTo>
                <a:cubicBezTo>
                  <a:pt x="7985144" y="932686"/>
                  <a:pt x="8486808" y="2135696"/>
                  <a:pt x="8486808" y="3455876"/>
                </a:cubicBezTo>
                <a:cubicBezTo>
                  <a:pt x="8486808" y="4864068"/>
                  <a:pt x="7916026" y="6138947"/>
                  <a:pt x="6993195" y="7061777"/>
                </a:cubicBezTo>
                <a:lnTo>
                  <a:pt x="6866702" y="7182377"/>
                </a:lnTo>
                <a:lnTo>
                  <a:pt x="0" y="7182377"/>
                </a:lnTo>
                <a:close/>
              </a:path>
            </a:pathLst>
          </a:custGeom>
          <a:solidFill>
            <a:srgbClr val="2C2A25"/>
          </a:solidFill>
          <a:ln w="73025">
            <a:solidFill>
              <a:srgbClr val="F4BB3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Freeform 70">
            <a:extLst>
              <a:ext uri="{FF2B5EF4-FFF2-40B4-BE49-F238E27FC236}">
                <a16:creationId xmlns:a16="http://schemas.microsoft.com/office/drawing/2014/main" id="{1736AF84-FB03-FCEC-B26B-7B7007ED63F6}"/>
              </a:ext>
            </a:extLst>
          </p:cNvPr>
          <p:cNvSpPr>
            <a:spLocks noGrp="1" noRot="1" noMove="1" noResize="1" noEditPoints="1" noAdjustHandles="1" noChangeArrowheads="1" noChangeShapeType="1"/>
          </p:cNvSpPr>
          <p:nvPr/>
        </p:nvSpPr>
        <p:spPr>
          <a:xfrm>
            <a:off x="-468336" y="-166888"/>
            <a:ext cx="7935215" cy="7159728"/>
          </a:xfrm>
          <a:custGeom>
            <a:avLst/>
            <a:gdLst>
              <a:gd name="connsiteX0" fmla="*/ 206406 w 7935215"/>
              <a:gd name="connsiteY0" fmla="*/ 0 h 7159728"/>
              <a:gd name="connsiteX1" fmla="*/ 6418066 w 7935215"/>
              <a:gd name="connsiteY1" fmla="*/ 0 h 7159728"/>
              <a:gd name="connsiteX2" fmla="*/ 6581176 w 7935215"/>
              <a:gd name="connsiteY2" fmla="*/ 148244 h 7159728"/>
              <a:gd name="connsiteX3" fmla="*/ 7935215 w 7935215"/>
              <a:gd name="connsiteY3" fmla="*/ 3417184 h 7159728"/>
              <a:gd name="connsiteX4" fmla="*/ 6078238 w 7935215"/>
              <a:gd name="connsiteY4" fmla="*/ 7121741 h 7159728"/>
              <a:gd name="connsiteX5" fmla="*/ 6024819 w 7935215"/>
              <a:gd name="connsiteY5" fmla="*/ 7159728 h 7159728"/>
              <a:gd name="connsiteX6" fmla="*/ 599653 w 7935215"/>
              <a:gd name="connsiteY6" fmla="*/ 7159728 h 7159728"/>
              <a:gd name="connsiteX7" fmla="*/ 546234 w 7935215"/>
              <a:gd name="connsiteY7" fmla="*/ 7121741 h 7159728"/>
              <a:gd name="connsiteX8" fmla="*/ 43296 w 7935215"/>
              <a:gd name="connsiteY8" fmla="*/ 6686124 h 7159728"/>
              <a:gd name="connsiteX9" fmla="*/ 0 w 7935215"/>
              <a:gd name="connsiteY9" fmla="*/ 6638486 h 7159728"/>
              <a:gd name="connsiteX10" fmla="*/ 0 w 7935215"/>
              <a:gd name="connsiteY10" fmla="*/ 195882 h 7159728"/>
              <a:gd name="connsiteX11" fmla="*/ 43296 w 7935215"/>
              <a:gd name="connsiteY11" fmla="*/ 148244 h 715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35215" h="7159728">
                <a:moveTo>
                  <a:pt x="206406" y="0"/>
                </a:moveTo>
                <a:lnTo>
                  <a:pt x="6418066" y="0"/>
                </a:lnTo>
                <a:lnTo>
                  <a:pt x="6581176" y="148244"/>
                </a:lnTo>
                <a:cubicBezTo>
                  <a:pt x="7417771" y="984839"/>
                  <a:pt x="7935215" y="2140584"/>
                  <a:pt x="7935215" y="3417184"/>
                </a:cubicBezTo>
                <a:cubicBezTo>
                  <a:pt x="7935215" y="4933147"/>
                  <a:pt x="7205538" y="6278685"/>
                  <a:pt x="6078238" y="7121741"/>
                </a:cubicBezTo>
                <a:lnTo>
                  <a:pt x="6024819" y="7159728"/>
                </a:lnTo>
                <a:lnTo>
                  <a:pt x="599653" y="7159728"/>
                </a:lnTo>
                <a:lnTo>
                  <a:pt x="546234" y="7121741"/>
                </a:lnTo>
                <a:cubicBezTo>
                  <a:pt x="368239" y="6988627"/>
                  <a:pt x="200158" y="6842986"/>
                  <a:pt x="43296" y="6686124"/>
                </a:cubicBezTo>
                <a:lnTo>
                  <a:pt x="0" y="6638486"/>
                </a:lnTo>
                <a:lnTo>
                  <a:pt x="0" y="195882"/>
                </a:lnTo>
                <a:lnTo>
                  <a:pt x="43296" y="148244"/>
                </a:lnTo>
                <a:close/>
              </a:path>
            </a:pathLst>
          </a:custGeom>
          <a:solidFill>
            <a:srgbClr val="2C2A25"/>
          </a:solidFill>
          <a:ln w="63500">
            <a:solidFill>
              <a:srgbClr val="F4BB3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TextBox 43">
            <a:extLst>
              <a:ext uri="{FF2B5EF4-FFF2-40B4-BE49-F238E27FC236}">
                <a16:creationId xmlns:a16="http://schemas.microsoft.com/office/drawing/2014/main" id="{2834692F-683F-3F9D-5937-FC8B5C701B1B}"/>
              </a:ext>
            </a:extLst>
          </p:cNvPr>
          <p:cNvSpPr txBox="1"/>
          <p:nvPr/>
        </p:nvSpPr>
        <p:spPr>
          <a:xfrm>
            <a:off x="236079" y="2451690"/>
            <a:ext cx="6281453" cy="2123658"/>
          </a:xfrm>
          <a:prstGeom prst="rect">
            <a:avLst/>
          </a:prstGeom>
          <a:noFill/>
        </p:spPr>
        <p:txBody>
          <a:bodyPr wrap="square" rtlCol="0">
            <a:spAutoFit/>
          </a:bodyPr>
          <a:lstStyle/>
          <a:p>
            <a:pPr algn="ctr"/>
            <a:r>
              <a:rPr lang="en-US" sz="4000" b="1">
                <a:solidFill>
                  <a:srgbClr val="F4BB30"/>
                </a:solidFill>
                <a:latin typeface="Calibri" panose="020F0502020204030204" pitchFamily="34" charset="0"/>
                <a:ea typeface="Calibri" panose="020F0502020204030204" pitchFamily="34" charset="0"/>
                <a:cs typeface="Calibri" panose="020F0502020204030204" pitchFamily="34" charset="0"/>
              </a:rPr>
              <a:t>Web Community of Practice</a:t>
            </a:r>
          </a:p>
          <a:p>
            <a:pPr algn="ctr"/>
            <a:r>
              <a:rPr lang="en-US" sz="2800" b="1" spc="600">
                <a:solidFill>
                  <a:srgbClr val="FFFFFF"/>
                </a:solidFill>
                <a:latin typeface="Calibri" panose="020F0502020204030204" pitchFamily="34" charset="0"/>
                <a:ea typeface="Calibri" panose="020F0502020204030204" pitchFamily="34" charset="0"/>
                <a:cs typeface="Calibri" panose="020F0502020204030204" pitchFamily="34" charset="0"/>
              </a:rPr>
              <a:t>Strategic Communication Updates &amp; Web Tickets </a:t>
            </a:r>
          </a:p>
          <a:p>
            <a:pPr algn="ctr"/>
            <a:endParaRPr lang="en-US" sz="3600" b="1">
              <a:solidFill>
                <a:srgbClr val="F4BB30"/>
              </a:solidFill>
              <a:latin typeface="Montserrat" pitchFamily="2" charset="77"/>
            </a:endParaRPr>
          </a:p>
        </p:txBody>
      </p:sp>
      <p:cxnSp>
        <p:nvCxnSpPr>
          <p:cNvPr id="6" name="Straight Connector 5">
            <a:extLst>
              <a:ext uri="{FF2B5EF4-FFF2-40B4-BE49-F238E27FC236}">
                <a16:creationId xmlns:a16="http://schemas.microsoft.com/office/drawing/2014/main" id="{7960AB75-FD6C-FB27-629B-71945117592E}"/>
              </a:ext>
            </a:extLst>
          </p:cNvPr>
          <p:cNvCxnSpPr>
            <a:cxnSpLocks/>
          </p:cNvCxnSpPr>
          <p:nvPr/>
        </p:nvCxnSpPr>
        <p:spPr>
          <a:xfrm flipH="1">
            <a:off x="7122321" y="6159794"/>
            <a:ext cx="5094759" cy="0"/>
          </a:xfrm>
          <a:prstGeom prst="line">
            <a:avLst/>
          </a:prstGeom>
          <a:ln w="57150">
            <a:solidFill>
              <a:srgbClr val="F4BB30"/>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809AFA8A-BAE4-0AC9-21BE-2E28A5195B56}"/>
              </a:ext>
            </a:extLst>
          </p:cNvPr>
          <p:cNvSpPr txBox="1"/>
          <p:nvPr/>
        </p:nvSpPr>
        <p:spPr>
          <a:xfrm>
            <a:off x="1273012" y="5006235"/>
            <a:ext cx="4452518" cy="707886"/>
          </a:xfrm>
          <a:prstGeom prst="rect">
            <a:avLst/>
          </a:prstGeom>
          <a:noFill/>
        </p:spPr>
        <p:txBody>
          <a:bodyPr wrap="square" lIns="91440" tIns="45720" rIns="91440" bIns="45720" rtlCol="0" anchor="t">
            <a:spAutoFit/>
          </a:bodyPr>
          <a:lstStyle/>
          <a:p>
            <a:pPr algn="ctr"/>
            <a:r>
              <a:rPr lang="en-US" sz="2000" spc="600">
                <a:solidFill>
                  <a:schemeClr val="bg1"/>
                </a:solidFill>
                <a:latin typeface="Montserrat"/>
              </a:rPr>
              <a:t>April.3.</a:t>
            </a:r>
            <a:r>
              <a:rPr lang="en-US" sz="2000" spc="600">
                <a:solidFill>
                  <a:srgbClr val="FFFFFF"/>
                </a:solidFill>
                <a:latin typeface="Montserrat"/>
              </a:rPr>
              <a:t>2026</a:t>
            </a:r>
          </a:p>
          <a:p>
            <a:pPr algn="ctr"/>
            <a:endParaRPr lang="en-US" sz="2000" b="1">
              <a:solidFill>
                <a:srgbClr val="F4BB30"/>
              </a:solidFill>
              <a:latin typeface="Montserrat"/>
            </a:endParaRPr>
          </a:p>
        </p:txBody>
      </p:sp>
      <p:pic>
        <p:nvPicPr>
          <p:cNvPr id="9" name="Picture 8" descr="A black background with white text&#10;&#10;AI-generated content may be incorrect.">
            <a:extLst>
              <a:ext uri="{FF2B5EF4-FFF2-40B4-BE49-F238E27FC236}">
                <a16:creationId xmlns:a16="http://schemas.microsoft.com/office/drawing/2014/main" id="{7B2EB54E-0472-364A-DF0D-66D8CC210AF8}"/>
              </a:ext>
            </a:extLst>
          </p:cNvPr>
          <p:cNvPicPr>
            <a:picLocks noChangeAspect="1"/>
          </p:cNvPicPr>
          <p:nvPr/>
        </p:nvPicPr>
        <p:blipFill>
          <a:blip r:embed="rId3"/>
          <a:stretch>
            <a:fillRect/>
          </a:stretch>
        </p:blipFill>
        <p:spPr>
          <a:xfrm>
            <a:off x="8082638" y="5114297"/>
            <a:ext cx="3462497" cy="794800"/>
          </a:xfrm>
          <a:prstGeom prst="rect">
            <a:avLst/>
          </a:prstGeom>
        </p:spPr>
      </p:pic>
    </p:spTree>
    <p:extLst>
      <p:ext uri="{BB962C8B-B14F-4D97-AF65-F5344CB8AC3E}">
        <p14:creationId xmlns:p14="http://schemas.microsoft.com/office/powerpoint/2010/main" val="1798690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15170-EA27-FBFF-1E01-8A6149FBA784}"/>
            </a:ext>
          </a:extLst>
        </p:cNvPr>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A77BF22D-2A6A-CD86-A1F6-14DAD5392B74}"/>
              </a:ext>
            </a:extLst>
          </p:cNvPr>
          <p:cNvSpPr/>
          <p:nvPr/>
        </p:nvSpPr>
        <p:spPr>
          <a:xfrm rot="5400000">
            <a:off x="2770691" y="-2672436"/>
            <a:ext cx="1435106" cy="7154086"/>
          </a:xfrm>
          <a:prstGeom prst="round2SameRect">
            <a:avLst/>
          </a:prstGeom>
          <a:solidFill>
            <a:srgbClr val="2C2A25"/>
          </a:solidFill>
          <a:ln w="57150">
            <a:solidFill>
              <a:srgbClr val="F4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3DECBC4-CD23-F4A2-EB3F-D9F6F02C57C7}"/>
              </a:ext>
            </a:extLst>
          </p:cNvPr>
          <p:cNvSpPr txBox="1"/>
          <p:nvPr/>
        </p:nvSpPr>
        <p:spPr>
          <a:xfrm>
            <a:off x="0" y="581441"/>
            <a:ext cx="6768807" cy="646331"/>
          </a:xfrm>
          <a:prstGeom prst="rect">
            <a:avLst/>
          </a:prstGeom>
          <a:noFill/>
        </p:spPr>
        <p:txBody>
          <a:bodyPr wrap="square" lIns="91440" tIns="45720" rIns="91440" bIns="45720" rtlCol="0" anchor="t">
            <a:spAutoFit/>
          </a:bodyPr>
          <a:lstStyle/>
          <a:p>
            <a:r>
              <a:rPr lang="en-US" sz="3600" b="1">
                <a:solidFill>
                  <a:srgbClr val="FFC000"/>
                </a:solidFill>
              </a:rPr>
              <a:t>What's Next for ADA</a:t>
            </a:r>
            <a:endParaRPr lang="en-US"/>
          </a:p>
        </p:txBody>
      </p:sp>
      <p:sp>
        <p:nvSpPr>
          <p:cNvPr id="3" name="Content Placeholder 2">
            <a:extLst>
              <a:ext uri="{FF2B5EF4-FFF2-40B4-BE49-F238E27FC236}">
                <a16:creationId xmlns:a16="http://schemas.microsoft.com/office/drawing/2014/main" id="{29B78625-382D-3055-B475-9FE51234F1B8}"/>
              </a:ext>
            </a:extLst>
          </p:cNvPr>
          <p:cNvSpPr>
            <a:spLocks noGrp="1"/>
          </p:cNvSpPr>
          <p:nvPr>
            <p:ph sz="half" idx="1"/>
          </p:nvPr>
        </p:nvSpPr>
        <p:spPr>
          <a:xfrm>
            <a:off x="368967" y="1825625"/>
            <a:ext cx="11210553" cy="4614321"/>
          </a:xfrm>
        </p:spPr>
        <p:txBody>
          <a:bodyPr vert="horz" lIns="91440" tIns="45720" rIns="91440" bIns="45720" rtlCol="0" anchor="t">
            <a:noAutofit/>
          </a:bodyPr>
          <a:lstStyle/>
          <a:p>
            <a:r>
              <a:rPr lang="en-US" sz="2000">
                <a:latin typeface="Calibri" panose="020F0502020204030204" pitchFamily="34" charset="0"/>
                <a:ea typeface="Calibri" panose="020F0502020204030204" pitchFamily="34" charset="0"/>
                <a:cs typeface="Calibri" panose="020F0502020204030204" pitchFamily="34" charset="0"/>
              </a:rPr>
              <a:t>New Digital Accessibility Webpage:</a:t>
            </a:r>
            <a:br>
              <a:rPr lang="en-US" sz="2000">
                <a:latin typeface="Calibri" panose="020F0502020204030204" pitchFamily="34" charset="0"/>
                <a:ea typeface="Calibri" panose="020F0502020204030204" pitchFamily="34" charset="0"/>
                <a:cs typeface="Calibri" panose="020F0502020204030204" pitchFamily="34" charset="0"/>
              </a:rPr>
            </a:br>
            <a:r>
              <a:rPr lang="en-US" sz="2000">
                <a:latin typeface="Calibri" panose="020F0502020204030204" pitchFamily="34" charset="0"/>
                <a:ea typeface="Calibri" panose="020F0502020204030204" pitchFamily="34" charset="0"/>
                <a:cs typeface="Calibri" panose="020F0502020204030204" pitchFamily="34" charset="0"/>
                <a:hlinkClick r:id="rId3"/>
              </a:rPr>
              <a:t>https://www.kennesaw.edu/accessibility/digital-accessibility.php</a:t>
            </a:r>
            <a:br>
              <a:rPr lang="en-US" sz="2000">
                <a:latin typeface="Calibri" panose="020F0502020204030204" pitchFamily="34" charset="0"/>
                <a:ea typeface="Calibri" panose="020F0502020204030204" pitchFamily="34" charset="0"/>
                <a:cs typeface="Calibri" panose="020F0502020204030204" pitchFamily="34" charset="0"/>
              </a:rPr>
            </a:br>
            <a:endParaRPr lang="en-US" sz="2000">
              <a:latin typeface="Calibri" panose="020F0502020204030204" pitchFamily="34" charset="0"/>
              <a:ea typeface="Calibri" panose="020F0502020204030204" pitchFamily="34" charset="0"/>
              <a:cs typeface="Calibri" panose="020F0502020204030204" pitchFamily="34" charset="0"/>
            </a:endParaRPr>
          </a:p>
          <a:p>
            <a:r>
              <a:rPr lang="en-US" sz="2000">
                <a:latin typeface="Calibri" panose="020F0502020204030204" pitchFamily="34" charset="0"/>
                <a:ea typeface="Calibri" panose="020F0502020204030204" pitchFamily="34" charset="0"/>
                <a:cs typeface="Calibri" panose="020F0502020204030204" pitchFamily="34" charset="0"/>
              </a:rPr>
              <a:t>New Digital Accessibility Framework:</a:t>
            </a:r>
            <a:br>
              <a:rPr lang="en-US" sz="2000">
                <a:latin typeface="Calibri" panose="020F0502020204030204" pitchFamily="34" charset="0"/>
                <a:ea typeface="Calibri" panose="020F0502020204030204" pitchFamily="34" charset="0"/>
                <a:cs typeface="Calibri" panose="020F0502020204030204" pitchFamily="34" charset="0"/>
              </a:rPr>
            </a:br>
            <a:r>
              <a:rPr lang="en-US" sz="2000">
                <a:latin typeface="Calibri" panose="020F0502020204030204" pitchFamily="34" charset="0"/>
                <a:ea typeface="Calibri" panose="020F0502020204030204" pitchFamily="34" charset="0"/>
                <a:cs typeface="Calibri" panose="020F0502020204030204" pitchFamily="34" charset="0"/>
                <a:hlinkClick r:id="rId4"/>
              </a:rPr>
              <a:t>https://www.kennesaw.edu/accessibility/digital-accessibility-framework.php</a:t>
            </a:r>
            <a:br>
              <a:rPr lang="en-US" sz="2000">
                <a:latin typeface="Calibri" panose="020F0502020204030204" pitchFamily="34" charset="0"/>
                <a:ea typeface="Calibri" panose="020F0502020204030204" pitchFamily="34" charset="0"/>
                <a:cs typeface="Calibri" panose="020F0502020204030204" pitchFamily="34" charset="0"/>
              </a:rPr>
            </a:br>
            <a:endParaRPr lang="en-US" sz="2000">
              <a:latin typeface="Calibri" panose="020F0502020204030204" pitchFamily="34" charset="0"/>
              <a:ea typeface="Calibri" panose="020F0502020204030204" pitchFamily="34" charset="0"/>
              <a:cs typeface="Calibri" panose="020F0502020204030204" pitchFamily="34" charset="0"/>
            </a:endParaRPr>
          </a:p>
          <a:p>
            <a:r>
              <a:rPr lang="en-US" sz="2000">
                <a:latin typeface="Calibri" panose="020F0502020204030204" pitchFamily="34" charset="0"/>
                <a:ea typeface="Calibri" panose="020F0502020204030204" pitchFamily="34" charset="0"/>
                <a:cs typeface="Calibri" panose="020F0502020204030204" pitchFamily="34" charset="0"/>
              </a:rPr>
              <a:t>Level Access: Adding User Dashboards soon</a:t>
            </a:r>
            <a:br>
              <a:rPr lang="en-US" sz="2000">
                <a:latin typeface="Calibri" panose="020F0502020204030204" pitchFamily="34" charset="0"/>
                <a:ea typeface="Calibri" panose="020F0502020204030204" pitchFamily="34" charset="0"/>
                <a:cs typeface="Calibri" panose="020F0502020204030204" pitchFamily="34" charset="0"/>
              </a:rPr>
            </a:br>
            <a:r>
              <a:rPr lang="en-US" sz="2000" i="1">
                <a:latin typeface="Calibri" panose="020F0502020204030204" pitchFamily="34" charset="0"/>
                <a:ea typeface="Calibri" panose="020F0502020204030204" pitchFamily="34" charset="0"/>
                <a:cs typeface="Calibri" panose="020F0502020204030204" pitchFamily="34" charset="0"/>
              </a:rPr>
              <a:t>(In the interim, contact </a:t>
            </a:r>
            <a:r>
              <a:rPr lang="en-US" sz="2000" i="1" err="1">
                <a:latin typeface="Calibri" panose="020F0502020204030204" pitchFamily="34" charset="0"/>
                <a:ea typeface="Calibri" panose="020F0502020204030204" pitchFamily="34" charset="0"/>
                <a:cs typeface="Calibri" panose="020F0502020204030204" pitchFamily="34" charset="0"/>
              </a:rPr>
              <a:t>StatComm</a:t>
            </a:r>
            <a:r>
              <a:rPr lang="en-US" sz="2000" i="1">
                <a:latin typeface="Calibri" panose="020F0502020204030204" pitchFamily="34" charset="0"/>
                <a:ea typeface="Calibri" panose="020F0502020204030204" pitchFamily="34" charset="0"/>
                <a:cs typeface="Calibri" panose="020F0502020204030204" pitchFamily="34" charset="0"/>
              </a:rPr>
              <a:t> to request a </a:t>
            </a:r>
            <a:r>
              <a:rPr lang="en-US" sz="2000" i="1" err="1">
                <a:latin typeface="Calibri" panose="020F0502020204030204" pitchFamily="34" charset="0"/>
                <a:ea typeface="Calibri" panose="020F0502020204030204" pitchFamily="34" charset="0"/>
                <a:cs typeface="Calibri" panose="020F0502020204030204" pitchFamily="34" charset="0"/>
              </a:rPr>
              <a:t>Siteimprove</a:t>
            </a:r>
            <a:r>
              <a:rPr lang="en-US" sz="2000" i="1">
                <a:latin typeface="Calibri" panose="020F0502020204030204" pitchFamily="34" charset="0"/>
                <a:ea typeface="Calibri" panose="020F0502020204030204" pitchFamily="34" charset="0"/>
                <a:cs typeface="Calibri" panose="020F0502020204030204" pitchFamily="34" charset="0"/>
              </a:rPr>
              <a:t> Report)</a:t>
            </a:r>
            <a:br>
              <a:rPr lang="en-US" sz="2000" i="1">
                <a:latin typeface="Calibri" panose="020F0502020204030204" pitchFamily="34" charset="0"/>
                <a:ea typeface="Calibri" panose="020F0502020204030204" pitchFamily="34" charset="0"/>
                <a:cs typeface="Calibri" panose="020F0502020204030204" pitchFamily="34" charset="0"/>
              </a:rPr>
            </a:br>
            <a:endParaRPr lang="en-US" sz="2000" i="1">
              <a:latin typeface="Calibri" panose="020F0502020204030204" pitchFamily="34" charset="0"/>
              <a:ea typeface="Calibri" panose="020F0502020204030204" pitchFamily="34" charset="0"/>
              <a:cs typeface="Calibri" panose="020F0502020204030204" pitchFamily="34" charset="0"/>
            </a:endParaRPr>
          </a:p>
          <a:p>
            <a:r>
              <a:rPr lang="en-US" sz="2000">
                <a:latin typeface="Calibri" panose="020F0502020204030204" pitchFamily="34" charset="0"/>
                <a:ea typeface="Calibri" panose="020F0502020204030204" pitchFamily="34" charset="0"/>
                <a:cs typeface="Calibri" panose="020F0502020204030204" pitchFamily="34" charset="0"/>
              </a:rPr>
              <a:t>Summer: Start work on an Archive Template for Archived Content Pages</a:t>
            </a:r>
          </a:p>
          <a:p>
            <a:endParaRPr lang="en-US" sz="2000" i="1">
              <a:latin typeface="Calibri" panose="020F0502020204030204" pitchFamily="34" charset="0"/>
              <a:ea typeface="Calibri" panose="020F0502020204030204" pitchFamily="34" charset="0"/>
              <a:cs typeface="Calibri" panose="020F0502020204030204" pitchFamily="34" charset="0"/>
            </a:endParaRPr>
          </a:p>
          <a:p>
            <a:endParaRPr lang="en-US" sz="2000">
              <a:latin typeface="Calibri" panose="020F0502020204030204" pitchFamily="34" charset="0"/>
              <a:ea typeface="Calibri" panose="020F0502020204030204" pitchFamily="34" charset="0"/>
              <a:cs typeface="Calibri" panose="020F0502020204030204" pitchFamily="34" charset="0"/>
            </a:endParaRPr>
          </a:p>
          <a:p>
            <a:endParaRPr lang="en-US" sz="2000">
              <a:latin typeface="Calibri" panose="020F0502020204030204" pitchFamily="34" charset="0"/>
              <a:ea typeface="Calibri" panose="020F0502020204030204" pitchFamily="34" charset="0"/>
              <a:cs typeface="Calibri" panose="020F0502020204030204" pitchFamily="34" charset="0"/>
            </a:endParaRPr>
          </a:p>
          <a:p>
            <a:endParaRPr lang="en-US" sz="200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00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0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9948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7C668-5A38-EB29-3B13-E4BC12281EBA}"/>
            </a:ext>
          </a:extLst>
        </p:cNvPr>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F9739B1D-CE3F-72F0-EC98-90079B4717E9}"/>
              </a:ext>
            </a:extLst>
          </p:cNvPr>
          <p:cNvSpPr/>
          <p:nvPr/>
        </p:nvSpPr>
        <p:spPr>
          <a:xfrm rot="5400000">
            <a:off x="2770691" y="-2672436"/>
            <a:ext cx="1435106" cy="7154086"/>
          </a:xfrm>
          <a:prstGeom prst="round2SameRect">
            <a:avLst/>
          </a:prstGeom>
          <a:solidFill>
            <a:srgbClr val="2C2A25"/>
          </a:solidFill>
          <a:ln w="57150">
            <a:solidFill>
              <a:srgbClr val="F4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887D8E8-A563-7C4B-4A54-E38F98200EE5}"/>
              </a:ext>
            </a:extLst>
          </p:cNvPr>
          <p:cNvSpPr txBox="1"/>
          <p:nvPr/>
        </p:nvSpPr>
        <p:spPr>
          <a:xfrm>
            <a:off x="277617" y="1808917"/>
            <a:ext cx="10566742" cy="5293757"/>
          </a:xfrm>
          <a:prstGeom prst="rect">
            <a:avLst/>
          </a:prstGeom>
          <a:noFill/>
        </p:spPr>
        <p:txBody>
          <a:bodyPr wrap="square" lIns="91440" tIns="45720" rIns="91440" bIns="45720" rtlCol="0" anchor="t">
            <a:spAutoFit/>
          </a:bodyPr>
          <a:lstStyle/>
          <a:p>
            <a:pPr marL="342900" indent="-342900">
              <a:buAutoNum type="arabicPeriod"/>
            </a:pPr>
            <a:r>
              <a:rPr lang="en-US" sz="2000" b="1">
                <a:latin typeface="Calibri"/>
                <a:ea typeface="Calibri"/>
                <a:cs typeface="Calibri"/>
              </a:rPr>
              <a:t>Request a </a:t>
            </a:r>
            <a:r>
              <a:rPr lang="en-US" sz="2000" b="1" err="1">
                <a:latin typeface="Calibri"/>
                <a:ea typeface="Calibri"/>
                <a:cs typeface="Calibri"/>
              </a:rPr>
              <a:t>SiteImprove</a:t>
            </a:r>
            <a:r>
              <a:rPr lang="en-US" sz="2000" b="1">
                <a:latin typeface="Calibri"/>
                <a:ea typeface="Calibri"/>
                <a:cs typeface="Calibri"/>
              </a:rPr>
              <a:t> Audit </a:t>
            </a:r>
            <a:r>
              <a:rPr lang="en-US" sz="2000">
                <a:latin typeface="Calibri"/>
                <a:ea typeface="Calibri"/>
                <a:cs typeface="Calibri"/>
              </a:rPr>
              <a:t>from </a:t>
            </a:r>
            <a:r>
              <a:rPr lang="en-US" sz="2000" err="1">
                <a:latin typeface="Calibri"/>
                <a:ea typeface="Calibri"/>
                <a:cs typeface="Calibri"/>
              </a:rPr>
              <a:t>StratComm</a:t>
            </a:r>
            <a:endParaRPr lang="en-US" sz="2000">
              <a:latin typeface="Calibri"/>
              <a:ea typeface="Calibri"/>
              <a:cs typeface="Calibri"/>
            </a:endParaRPr>
          </a:p>
          <a:p>
            <a:pPr marL="800100" lvl="1" indent="-342900">
              <a:buFont typeface="Arial"/>
              <a:buChar char="•"/>
            </a:pPr>
            <a:r>
              <a:rPr lang="en-US" sz="2000">
                <a:latin typeface="Calibri"/>
                <a:ea typeface="Calibri"/>
                <a:cs typeface="Calibri"/>
              </a:rPr>
              <a:t>Page Title</a:t>
            </a:r>
          </a:p>
          <a:p>
            <a:pPr marL="800100" lvl="1" indent="-342900">
              <a:buFont typeface="Arial"/>
              <a:buChar char="•"/>
            </a:pPr>
            <a:r>
              <a:rPr lang="en-US" sz="2000">
                <a:latin typeface="Calibri"/>
                <a:ea typeface="Calibri"/>
                <a:cs typeface="Calibri"/>
              </a:rPr>
              <a:t>URL</a:t>
            </a:r>
          </a:p>
          <a:p>
            <a:pPr marL="800100" lvl="1" indent="-342900">
              <a:buFont typeface="Arial"/>
              <a:buChar char="•"/>
            </a:pPr>
            <a:r>
              <a:rPr lang="en-US" sz="2000">
                <a:latin typeface="Calibri"/>
                <a:ea typeface="Calibri"/>
                <a:cs typeface="Calibri"/>
              </a:rPr>
              <a:t>Page Report (</a:t>
            </a:r>
            <a:r>
              <a:rPr lang="en-US" sz="2000" err="1">
                <a:latin typeface="Calibri"/>
                <a:ea typeface="Calibri"/>
                <a:cs typeface="Calibri"/>
              </a:rPr>
              <a:t>SiteImprove</a:t>
            </a:r>
            <a:r>
              <a:rPr lang="en-US" sz="2000">
                <a:latin typeface="Calibri"/>
                <a:ea typeface="Calibri"/>
                <a:cs typeface="Calibri"/>
              </a:rPr>
              <a:t> Details)</a:t>
            </a:r>
          </a:p>
          <a:p>
            <a:pPr marL="800100" lvl="1" indent="-342900">
              <a:buFont typeface="Arial"/>
              <a:buChar char="•"/>
            </a:pPr>
            <a:r>
              <a:rPr lang="en-US" sz="2000">
                <a:latin typeface="Calibri"/>
                <a:ea typeface="Calibri"/>
                <a:cs typeface="Calibri"/>
              </a:rPr>
              <a:t>CMS (Modern Campus Editor Link)</a:t>
            </a:r>
          </a:p>
          <a:p>
            <a:pPr marL="800100" lvl="1" indent="-342900">
              <a:buFont typeface="Arial"/>
              <a:buChar char="•"/>
            </a:pPr>
            <a:endParaRPr lang="en-US" sz="2000">
              <a:latin typeface="Calibri"/>
              <a:ea typeface="Calibri"/>
              <a:cs typeface="Calibri"/>
            </a:endParaRPr>
          </a:p>
          <a:p>
            <a:pPr marL="342900" indent="-342900">
              <a:buAutoNum type="arabicPeriod"/>
            </a:pPr>
            <a:r>
              <a:rPr lang="en-US" sz="2000">
                <a:latin typeface="Calibri"/>
                <a:ea typeface="Calibri"/>
                <a:cs typeface="Calibri"/>
              </a:rPr>
              <a:t>Click on the Page Report to </a:t>
            </a:r>
            <a:r>
              <a:rPr lang="en-US" sz="2000" b="1">
                <a:latin typeface="Calibri"/>
                <a:ea typeface="Calibri"/>
                <a:cs typeface="Calibri"/>
              </a:rPr>
              <a:t>View the Issues</a:t>
            </a:r>
            <a:br>
              <a:rPr lang="en-US" sz="2000">
                <a:latin typeface="Calibri"/>
                <a:ea typeface="Calibri"/>
                <a:cs typeface="Calibri"/>
              </a:rPr>
            </a:br>
            <a:r>
              <a:rPr lang="en-US" sz="2000">
                <a:ea typeface="+mn-lt"/>
                <a:cs typeface="+mn-lt"/>
              </a:rPr>
              <a:t>https://my2.siteimprove.com/Inspector/..~</a:t>
            </a:r>
            <a:br>
              <a:rPr lang="en-US" sz="2000">
                <a:latin typeface="Calibri"/>
                <a:ea typeface="Calibri"/>
                <a:cs typeface="Calibri"/>
              </a:rPr>
            </a:br>
            <a:endParaRPr lang="en-US" sz="2000">
              <a:latin typeface="Calibri"/>
              <a:ea typeface="Calibri"/>
              <a:cs typeface="Calibri"/>
            </a:endParaRPr>
          </a:p>
          <a:p>
            <a:pPr marL="342900" indent="-342900">
              <a:buFontTx/>
              <a:buAutoNum type="arabicPeriod"/>
            </a:pPr>
            <a:r>
              <a:rPr lang="en-US" sz="2000">
                <a:latin typeface="Calibri"/>
                <a:ea typeface="Calibri"/>
                <a:cs typeface="Calibri"/>
              </a:rPr>
              <a:t>Click on the CMS link to </a:t>
            </a:r>
            <a:r>
              <a:rPr lang="en-US" sz="2000" b="1">
                <a:latin typeface="Calibri"/>
                <a:ea typeface="Calibri"/>
                <a:cs typeface="Calibri"/>
              </a:rPr>
              <a:t>Edit the Page</a:t>
            </a:r>
            <a:br>
              <a:rPr lang="en-US" sz="2000">
                <a:latin typeface="Calibri"/>
                <a:ea typeface="Calibri"/>
                <a:cs typeface="Calibri"/>
              </a:rPr>
            </a:br>
            <a:r>
              <a:rPr lang="en-US" sz="2000">
                <a:ea typeface="+mn-lt"/>
                <a:cs typeface="+mn-lt"/>
              </a:rPr>
              <a:t>https://a.cms.omniupdate.com/..~</a:t>
            </a:r>
            <a:endParaRPr lang="en-US" sz="2000">
              <a:latin typeface="Calibri"/>
              <a:ea typeface="Calibri"/>
              <a:cs typeface="Calibri"/>
            </a:endParaRPr>
          </a:p>
          <a:p>
            <a:pPr marL="342900" indent="-342900">
              <a:buFontTx/>
              <a:buAutoNum type="arabicPeriod"/>
            </a:pPr>
            <a:endParaRPr lang="en-US" sz="2000">
              <a:latin typeface="Calibri"/>
              <a:ea typeface="Calibri"/>
              <a:cs typeface="Calibri"/>
            </a:endParaRPr>
          </a:p>
          <a:p>
            <a:pPr marL="342900" indent="-342900" fontAlgn="ctr">
              <a:buFont typeface="+mj-lt"/>
              <a:buAutoNum type="arabicPeriod"/>
            </a:pPr>
            <a:r>
              <a:rPr lang="en-US" sz="2000">
                <a:latin typeface="Calibri"/>
                <a:ea typeface="Calibri"/>
                <a:cs typeface="Calibri"/>
              </a:rPr>
              <a:t>Run a </a:t>
            </a:r>
            <a:r>
              <a:rPr lang="en-US" sz="2000" b="1">
                <a:latin typeface="Calibri"/>
                <a:ea typeface="Calibri"/>
                <a:cs typeface="Calibri"/>
              </a:rPr>
              <a:t>PDFs Events Report in GA4</a:t>
            </a:r>
          </a:p>
          <a:p>
            <a:pPr marL="800100" lvl="1" indent="-342900" fontAlgn="ctr">
              <a:buFont typeface="Arial" panose="02110004020202020204"/>
              <a:buChar char="•"/>
            </a:pPr>
            <a:r>
              <a:rPr lang="en-US" sz="2000">
                <a:latin typeface="Calibri"/>
                <a:ea typeface="Calibri"/>
                <a:cs typeface="Calibri"/>
              </a:rPr>
              <a:t>Consider deletion of PDFs with no traffic in 12 months</a:t>
            </a:r>
          </a:p>
          <a:p>
            <a:pPr marL="342900" indent="-342900" fontAlgn="ctr">
              <a:buFont typeface="+mj-lt"/>
              <a:buAutoNum type="arabicPeriod"/>
            </a:pPr>
            <a:endParaRPr lang="en-US"/>
          </a:p>
          <a:p>
            <a:pPr marL="800100" lvl="1" indent="-342900">
              <a:buFont typeface="Arial" panose="020B0604020202020204" pitchFamily="34" charset="0"/>
              <a:buChar char="•"/>
            </a:pPr>
            <a:endParaRPr lang="en-US" sz="2000">
              <a:solidFill>
                <a:srgbClr val="FF0000"/>
              </a:solidFill>
            </a:endParaRPr>
          </a:p>
          <a:p>
            <a:endParaRPr lang="en-US" sz="2000"/>
          </a:p>
        </p:txBody>
      </p:sp>
      <p:sp>
        <p:nvSpPr>
          <p:cNvPr id="20" name="TextBox 19">
            <a:extLst>
              <a:ext uri="{FF2B5EF4-FFF2-40B4-BE49-F238E27FC236}">
                <a16:creationId xmlns:a16="http://schemas.microsoft.com/office/drawing/2014/main" id="{5350210F-36C6-0F87-3FB2-84003D060683}"/>
              </a:ext>
            </a:extLst>
          </p:cNvPr>
          <p:cNvSpPr txBox="1"/>
          <p:nvPr/>
        </p:nvSpPr>
        <p:spPr>
          <a:xfrm>
            <a:off x="0" y="581441"/>
            <a:ext cx="6768807" cy="646331"/>
          </a:xfrm>
          <a:prstGeom prst="rect">
            <a:avLst/>
          </a:prstGeom>
          <a:noFill/>
        </p:spPr>
        <p:txBody>
          <a:bodyPr wrap="square" lIns="91440" tIns="45720" rIns="91440" bIns="45720" rtlCol="0" anchor="t">
            <a:spAutoFit/>
          </a:bodyPr>
          <a:lstStyle/>
          <a:p>
            <a:r>
              <a:rPr lang="en-US" sz="3600" b="1">
                <a:solidFill>
                  <a:srgbClr val="FFC000"/>
                </a:solidFill>
              </a:rPr>
              <a:t>Accessibility Audit Steps</a:t>
            </a:r>
          </a:p>
        </p:txBody>
      </p:sp>
      <p:pic>
        <p:nvPicPr>
          <p:cNvPr id="3" name="Picture 2" descr="A blue circle with a wave in it&#10;&#10;AI-generated content may be incorrect.">
            <a:extLst>
              <a:ext uri="{FF2B5EF4-FFF2-40B4-BE49-F238E27FC236}">
                <a16:creationId xmlns:a16="http://schemas.microsoft.com/office/drawing/2014/main" id="{7D48FAC8-5C93-7888-FF0F-07048016D8A5}"/>
              </a:ext>
            </a:extLst>
          </p:cNvPr>
          <p:cNvPicPr>
            <a:picLocks noChangeAspect="1"/>
          </p:cNvPicPr>
          <p:nvPr/>
        </p:nvPicPr>
        <p:blipFill>
          <a:blip r:embed="rId3"/>
          <a:stretch>
            <a:fillRect/>
          </a:stretch>
        </p:blipFill>
        <p:spPr>
          <a:xfrm>
            <a:off x="5646144" y="1808602"/>
            <a:ext cx="5747134" cy="3231615"/>
          </a:xfrm>
          <a:prstGeom prst="rect">
            <a:avLst/>
          </a:prstGeom>
        </p:spPr>
      </p:pic>
    </p:spTree>
    <p:extLst>
      <p:ext uri="{BB962C8B-B14F-4D97-AF65-F5344CB8AC3E}">
        <p14:creationId xmlns:p14="http://schemas.microsoft.com/office/powerpoint/2010/main" val="711290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FEC62-0C5C-C183-3179-2FC20D66DD7B}"/>
            </a:ext>
          </a:extLst>
        </p:cNvPr>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5D701778-11C9-000C-05F8-BB833037A55A}"/>
              </a:ext>
            </a:extLst>
          </p:cNvPr>
          <p:cNvSpPr/>
          <p:nvPr/>
        </p:nvSpPr>
        <p:spPr>
          <a:xfrm rot="5400000">
            <a:off x="2770691" y="-2672436"/>
            <a:ext cx="1435106" cy="7154086"/>
          </a:xfrm>
          <a:prstGeom prst="round2SameRect">
            <a:avLst/>
          </a:prstGeom>
          <a:solidFill>
            <a:srgbClr val="2C2A25"/>
          </a:solidFill>
          <a:ln w="57150">
            <a:solidFill>
              <a:srgbClr val="F4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70E5674-9D4C-F2D6-A076-02A4E1090D89}"/>
              </a:ext>
            </a:extLst>
          </p:cNvPr>
          <p:cNvSpPr txBox="1"/>
          <p:nvPr/>
        </p:nvSpPr>
        <p:spPr>
          <a:xfrm>
            <a:off x="0" y="581441"/>
            <a:ext cx="6768807" cy="584775"/>
          </a:xfrm>
          <a:prstGeom prst="rect">
            <a:avLst/>
          </a:prstGeom>
          <a:noFill/>
        </p:spPr>
        <p:txBody>
          <a:bodyPr wrap="square" lIns="91440" tIns="45720" rIns="91440" bIns="45720" rtlCol="0" anchor="t">
            <a:spAutoFit/>
          </a:bodyPr>
          <a:lstStyle/>
          <a:p>
            <a:r>
              <a:rPr lang="en-US" sz="3200" b="1" err="1">
                <a:solidFill>
                  <a:srgbClr val="FFC000"/>
                </a:solidFill>
                <a:latin typeface="+mj-lt"/>
              </a:rPr>
              <a:t>Cludo</a:t>
            </a:r>
            <a:r>
              <a:rPr lang="en-US" sz="3200" b="1">
                <a:solidFill>
                  <a:srgbClr val="FFC000"/>
                </a:solidFill>
                <a:latin typeface="+mj-lt"/>
              </a:rPr>
              <a:t> Updates</a:t>
            </a:r>
            <a:endParaRPr lang="en-US" sz="3200" b="1">
              <a:latin typeface="+mj-lt"/>
            </a:endParaRPr>
          </a:p>
        </p:txBody>
      </p:sp>
      <p:sp>
        <p:nvSpPr>
          <p:cNvPr id="3" name="TextBox 2">
            <a:extLst>
              <a:ext uri="{FF2B5EF4-FFF2-40B4-BE49-F238E27FC236}">
                <a16:creationId xmlns:a16="http://schemas.microsoft.com/office/drawing/2014/main" id="{68F690C8-7A1B-9536-44E2-5E6D77F3BC56}"/>
              </a:ext>
            </a:extLst>
          </p:cNvPr>
          <p:cNvSpPr txBox="1"/>
          <p:nvPr/>
        </p:nvSpPr>
        <p:spPr>
          <a:xfrm>
            <a:off x="135394" y="1840478"/>
            <a:ext cx="5041741" cy="2339102"/>
          </a:xfrm>
          <a:prstGeom prst="rect">
            <a:avLst/>
          </a:prstGeom>
          <a:noFill/>
        </p:spPr>
        <p:txBody>
          <a:bodyPr wrap="square" lIns="91440" tIns="45720" rIns="91440" bIns="45720" rtlCol="0" anchor="t">
            <a:spAutoFit/>
          </a:bodyPr>
          <a:lstStyle/>
          <a:p>
            <a:pPr marL="285750" indent="-285750" eaLnBrk="0" fontAlgn="base" hangingPunct="0">
              <a:buFont typeface="Arial"/>
              <a:buChar char="•"/>
            </a:pPr>
            <a:r>
              <a:rPr lang="en-US" sz="1600" b="1">
                <a:latin typeface="Calibri" panose="020F0502020204030204" pitchFamily="34" charset="0"/>
                <a:ea typeface="Calibri" panose="020F0502020204030204" pitchFamily="34" charset="0"/>
                <a:cs typeface="Calibri" panose="020F0502020204030204" pitchFamily="34" charset="0"/>
              </a:rPr>
              <a:t>POC Ticket Requests Only:</a:t>
            </a:r>
            <a:r>
              <a:rPr lang="en-US" sz="1600">
                <a:latin typeface="Calibri" panose="020F0502020204030204" pitchFamily="34" charset="0"/>
                <a:ea typeface="Calibri" panose="020F0502020204030204" pitchFamily="34" charset="0"/>
                <a:cs typeface="Calibri" panose="020F0502020204030204" pitchFamily="34" charset="0"/>
              </a:rPr>
              <a:t> Departments now submit search updates via service tickets</a:t>
            </a:r>
          </a:p>
          <a:p>
            <a:pPr marL="285750" indent="-285750">
              <a:buFont typeface="Arial" panose="020B0604020202020204" pitchFamily="34" charset="0"/>
              <a:buChar char="•"/>
            </a:pPr>
            <a:endParaRPr lang="en-US" sz="16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b="1">
                <a:latin typeface="Calibri" panose="020F0502020204030204" pitchFamily="34" charset="0"/>
                <a:ea typeface="Calibri" panose="020F0502020204030204" pitchFamily="34" charset="0"/>
                <a:cs typeface="Calibri" panose="020F0502020204030204" pitchFamily="34" charset="0"/>
              </a:rPr>
              <a:t>Supported Changes:</a:t>
            </a:r>
            <a:r>
              <a:rPr lang="en-US" sz="1600">
                <a:latin typeface="Calibri" panose="020F0502020204030204" pitchFamily="34" charset="0"/>
                <a:ea typeface="Calibri" panose="020F0502020204030204" pitchFamily="34" charset="0"/>
                <a:cs typeface="Calibri" panose="020F0502020204030204" pitchFamily="34" charset="0"/>
              </a:rPr>
              <a:t> misspellings/synonyms, page promotions/removals, order of result lists (rankings)</a:t>
            </a:r>
          </a:p>
          <a:p>
            <a:pPr marL="285750" indent="-285750">
              <a:buFont typeface="Arial" panose="020B0604020202020204" pitchFamily="34" charset="0"/>
              <a:buChar char="•"/>
            </a:pPr>
            <a:endParaRPr lang="en-US" sz="16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b="1">
                <a:latin typeface="Calibri" panose="020F0502020204030204" pitchFamily="34" charset="0"/>
                <a:ea typeface="Calibri" panose="020F0502020204030204" pitchFamily="34" charset="0"/>
                <a:cs typeface="Calibri" panose="020F0502020204030204" pitchFamily="34" charset="0"/>
              </a:rPr>
              <a:t>Post-CoP Follow-Up:</a:t>
            </a:r>
            <a:r>
              <a:rPr lang="en-US" sz="1600">
                <a:latin typeface="Calibri" panose="020F0502020204030204" pitchFamily="34" charset="0"/>
                <a:ea typeface="Calibri" panose="020F0502020204030204" pitchFamily="34" charset="0"/>
                <a:cs typeface="Calibri" panose="020F0502020204030204" pitchFamily="34" charset="0"/>
              </a:rPr>
              <a:t> Web editors did receive process details via email last CoP</a:t>
            </a:r>
          </a:p>
          <a:p>
            <a:endParaRPr lang="en-US" altLang="en-US" b="1">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screenshot of a phone&#10;&#10;AI-generated content may be incorrect.">
            <a:extLst>
              <a:ext uri="{FF2B5EF4-FFF2-40B4-BE49-F238E27FC236}">
                <a16:creationId xmlns:a16="http://schemas.microsoft.com/office/drawing/2014/main" id="{BFAF8E22-1407-C4A3-820B-9499914B914D}"/>
              </a:ext>
            </a:extLst>
          </p:cNvPr>
          <p:cNvPicPr>
            <a:picLocks noChangeAspect="1"/>
          </p:cNvPicPr>
          <p:nvPr/>
        </p:nvPicPr>
        <p:blipFill>
          <a:blip r:embed="rId3"/>
          <a:srcRect r="387" b="5381"/>
          <a:stretch>
            <a:fillRect/>
          </a:stretch>
        </p:blipFill>
        <p:spPr>
          <a:xfrm>
            <a:off x="5171440" y="2604669"/>
            <a:ext cx="6065207" cy="1649264"/>
          </a:xfrm>
          <a:prstGeom prst="rect">
            <a:avLst/>
          </a:prstGeom>
        </p:spPr>
      </p:pic>
      <p:pic>
        <p:nvPicPr>
          <p:cNvPr id="9" name="Picture 8" descr="A screenshot of a phone&#10;&#10;AI-generated content may be incorrect.">
            <a:extLst>
              <a:ext uri="{FF2B5EF4-FFF2-40B4-BE49-F238E27FC236}">
                <a16:creationId xmlns:a16="http://schemas.microsoft.com/office/drawing/2014/main" id="{AA63EA78-27EE-AB95-9EB6-70235D1ED3D8}"/>
              </a:ext>
            </a:extLst>
          </p:cNvPr>
          <p:cNvPicPr>
            <a:picLocks noChangeAspect="1"/>
          </p:cNvPicPr>
          <p:nvPr/>
        </p:nvPicPr>
        <p:blipFill>
          <a:blip r:embed="rId4"/>
          <a:srcRect t="13043" r="6615" b="-514"/>
          <a:stretch>
            <a:fillRect/>
          </a:stretch>
        </p:blipFill>
        <p:spPr>
          <a:xfrm>
            <a:off x="200081" y="4219247"/>
            <a:ext cx="2057941" cy="2060993"/>
          </a:xfrm>
          <a:prstGeom prst="rect">
            <a:avLst/>
          </a:prstGeom>
        </p:spPr>
      </p:pic>
      <p:pic>
        <p:nvPicPr>
          <p:cNvPr id="10" name="Picture 9" descr="A screenshot of a computer&#10;&#10;AI-generated content may be incorrect.">
            <a:extLst>
              <a:ext uri="{FF2B5EF4-FFF2-40B4-BE49-F238E27FC236}">
                <a16:creationId xmlns:a16="http://schemas.microsoft.com/office/drawing/2014/main" id="{839DE6AD-7E30-EACA-E772-BC6F4DA1A79B}"/>
              </a:ext>
            </a:extLst>
          </p:cNvPr>
          <p:cNvPicPr>
            <a:picLocks noChangeAspect="1"/>
          </p:cNvPicPr>
          <p:nvPr/>
        </p:nvPicPr>
        <p:blipFill>
          <a:blip r:embed="rId5"/>
          <a:srcRect t="25146" r="-150" b="585"/>
          <a:stretch>
            <a:fillRect/>
          </a:stretch>
        </p:blipFill>
        <p:spPr>
          <a:xfrm>
            <a:off x="2394976" y="4341432"/>
            <a:ext cx="9594287" cy="1819570"/>
          </a:xfrm>
          <a:prstGeom prst="rect">
            <a:avLst/>
          </a:prstGeom>
        </p:spPr>
      </p:pic>
      <p:sp>
        <p:nvSpPr>
          <p:cNvPr id="4" name="TextBox 3">
            <a:extLst>
              <a:ext uri="{FF2B5EF4-FFF2-40B4-BE49-F238E27FC236}">
                <a16:creationId xmlns:a16="http://schemas.microsoft.com/office/drawing/2014/main" id="{445DFEEB-E6D4-70F6-E7DB-AF630A24A78E}"/>
              </a:ext>
            </a:extLst>
          </p:cNvPr>
          <p:cNvSpPr txBox="1"/>
          <p:nvPr/>
        </p:nvSpPr>
        <p:spPr>
          <a:xfrm>
            <a:off x="9202424" y="875538"/>
            <a:ext cx="2783962" cy="1323439"/>
          </a:xfrm>
          <a:prstGeom prst="rect">
            <a:avLst/>
          </a:prstGeom>
          <a:noFill/>
        </p:spPr>
        <p:txBody>
          <a:bodyPr wrap="square" lIns="91440" tIns="45720" rIns="91440" bIns="45720" rtlCol="0" anchor="t">
            <a:spAutoFit/>
          </a:bodyPr>
          <a:lstStyle/>
          <a:p>
            <a:pPr eaLnBrk="0" fontAlgn="base" hangingPunct="0"/>
            <a:r>
              <a:rPr lang="en-US" sz="2000" b="1">
                <a:ea typeface="+mn-lt"/>
                <a:cs typeface="+mn-lt"/>
              </a:rPr>
              <a:t>Live Demonstration:</a:t>
            </a:r>
            <a:r>
              <a:rPr lang="en-US" sz="2000">
                <a:ea typeface="+mn-lt"/>
                <a:cs typeface="+mn-lt"/>
              </a:rPr>
              <a:t> </a:t>
            </a:r>
          </a:p>
          <a:p>
            <a:endParaRPr lang="en-US" sz="2000">
              <a:ea typeface="+mn-lt"/>
              <a:cs typeface="+mn-lt"/>
            </a:endParaRPr>
          </a:p>
          <a:p>
            <a:r>
              <a:rPr lang="en-US" sz="2000">
                <a:ea typeface="+mn-lt"/>
                <a:cs typeface="+mn-lt"/>
              </a:rPr>
              <a:t>Let's improve a user search term together!</a:t>
            </a:r>
            <a:endParaRPr lang="en-US" sz="2000"/>
          </a:p>
        </p:txBody>
      </p:sp>
      <p:pic>
        <p:nvPicPr>
          <p:cNvPr id="7" name="Picture 6" descr="A cartoon of a person with long brown hair&#10;&#10;AI-generated content may be incorrect.">
            <a:extLst>
              <a:ext uri="{FF2B5EF4-FFF2-40B4-BE49-F238E27FC236}">
                <a16:creationId xmlns:a16="http://schemas.microsoft.com/office/drawing/2014/main" id="{68D32B9A-77D0-1F5E-E551-56A263689E27}"/>
              </a:ext>
            </a:extLst>
          </p:cNvPr>
          <p:cNvPicPr>
            <a:picLocks noChangeAspect="1"/>
          </p:cNvPicPr>
          <p:nvPr/>
        </p:nvPicPr>
        <p:blipFill>
          <a:blip r:embed="rId6"/>
          <a:stretch>
            <a:fillRect/>
          </a:stretch>
        </p:blipFill>
        <p:spPr>
          <a:xfrm>
            <a:off x="6944078" y="0"/>
            <a:ext cx="1961443" cy="29379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5941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7899E-E0BB-5A01-D7E2-F1451C1D8A6E}"/>
            </a:ext>
          </a:extLst>
        </p:cNvPr>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82CEDD16-2B1D-B20B-6B73-1F33102FA2BB}"/>
              </a:ext>
            </a:extLst>
          </p:cNvPr>
          <p:cNvSpPr/>
          <p:nvPr/>
        </p:nvSpPr>
        <p:spPr>
          <a:xfrm rot="5400000">
            <a:off x="2770691" y="-2672436"/>
            <a:ext cx="1435106" cy="7154086"/>
          </a:xfrm>
          <a:prstGeom prst="round2SameRect">
            <a:avLst/>
          </a:prstGeom>
          <a:solidFill>
            <a:srgbClr val="2C2A25"/>
          </a:solidFill>
          <a:ln w="57150">
            <a:solidFill>
              <a:srgbClr val="F4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724EB0A-63D8-6E26-439C-34D76D5A5697}"/>
              </a:ext>
            </a:extLst>
          </p:cNvPr>
          <p:cNvSpPr txBox="1"/>
          <p:nvPr/>
        </p:nvSpPr>
        <p:spPr>
          <a:xfrm>
            <a:off x="0" y="581441"/>
            <a:ext cx="6768807" cy="584775"/>
          </a:xfrm>
          <a:prstGeom prst="rect">
            <a:avLst/>
          </a:prstGeom>
          <a:noFill/>
        </p:spPr>
        <p:txBody>
          <a:bodyPr wrap="square" lIns="91440" tIns="45720" rIns="91440" bIns="45720" rtlCol="0" anchor="t">
            <a:spAutoFit/>
          </a:bodyPr>
          <a:lstStyle/>
          <a:p>
            <a:r>
              <a:rPr lang="en-US" sz="3200" b="1" err="1">
                <a:solidFill>
                  <a:srgbClr val="FFC000"/>
                </a:solidFill>
                <a:latin typeface="+mj-lt"/>
              </a:rPr>
              <a:t>Cludo</a:t>
            </a:r>
            <a:r>
              <a:rPr lang="en-US" sz="3200" b="1">
                <a:solidFill>
                  <a:srgbClr val="FFC000"/>
                </a:solidFill>
                <a:latin typeface="+mj-lt"/>
              </a:rPr>
              <a:t> (Before &amp; After Results)</a:t>
            </a:r>
            <a:endParaRPr lang="en-US" sz="3200" b="1">
              <a:latin typeface="+mj-lt"/>
            </a:endParaRPr>
          </a:p>
        </p:txBody>
      </p:sp>
      <p:pic>
        <p:nvPicPr>
          <p:cNvPr id="2" name="Picture 1" descr="A screenshot of a college application&#10;&#10;AI-generated content may be incorrect.">
            <a:extLst>
              <a:ext uri="{FF2B5EF4-FFF2-40B4-BE49-F238E27FC236}">
                <a16:creationId xmlns:a16="http://schemas.microsoft.com/office/drawing/2014/main" id="{7419E79F-44B3-E84C-B368-F04476755467}"/>
              </a:ext>
            </a:extLst>
          </p:cNvPr>
          <p:cNvPicPr>
            <a:picLocks noChangeAspect="1"/>
          </p:cNvPicPr>
          <p:nvPr/>
        </p:nvPicPr>
        <p:blipFill>
          <a:blip r:embed="rId3"/>
          <a:srcRect l="6659" r="-238" b="1961"/>
          <a:stretch>
            <a:fillRect/>
          </a:stretch>
        </p:blipFill>
        <p:spPr>
          <a:xfrm>
            <a:off x="70426" y="2074530"/>
            <a:ext cx="5682751" cy="4682169"/>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8A1167DC-931C-9ACE-1355-C9114B8B5FB6}"/>
              </a:ext>
            </a:extLst>
          </p:cNvPr>
          <p:cNvPicPr>
            <a:picLocks noChangeAspect="1"/>
          </p:cNvPicPr>
          <p:nvPr/>
        </p:nvPicPr>
        <p:blipFill>
          <a:blip r:embed="rId4"/>
          <a:srcRect t="46" r="119" b="1085"/>
          <a:stretch>
            <a:fillRect/>
          </a:stretch>
        </p:blipFill>
        <p:spPr>
          <a:xfrm>
            <a:off x="5988756" y="2074592"/>
            <a:ext cx="6008477" cy="4584102"/>
          </a:xfrm>
          <a:prstGeom prst="rect">
            <a:avLst/>
          </a:prstGeom>
        </p:spPr>
      </p:pic>
      <p:sp>
        <p:nvSpPr>
          <p:cNvPr id="4" name="TextBox 3">
            <a:extLst>
              <a:ext uri="{FF2B5EF4-FFF2-40B4-BE49-F238E27FC236}">
                <a16:creationId xmlns:a16="http://schemas.microsoft.com/office/drawing/2014/main" id="{8BBD9064-8E43-8091-E7E8-8DE20C2FF785}"/>
              </a:ext>
            </a:extLst>
          </p:cNvPr>
          <p:cNvSpPr txBox="1"/>
          <p:nvPr/>
        </p:nvSpPr>
        <p:spPr>
          <a:xfrm>
            <a:off x="1600524" y="1715451"/>
            <a:ext cx="2743893" cy="461665"/>
          </a:xfrm>
          <a:prstGeom prst="rect">
            <a:avLst/>
          </a:prstGeom>
          <a:noFill/>
        </p:spPr>
        <p:txBody>
          <a:bodyPr wrap="none" lIns="91440" tIns="45720" rIns="91440" bIns="45720" rtlCol="0" anchor="t">
            <a:spAutoFit/>
          </a:bodyPr>
          <a:lstStyle/>
          <a:p>
            <a:r>
              <a:rPr lang="en-US" sz="2400" b="1">
                <a:latin typeface="Calibri"/>
                <a:ea typeface="Calibri"/>
                <a:cs typeface="Calibri"/>
              </a:rPr>
              <a:t>Before (Admissions)</a:t>
            </a:r>
            <a:endParaRPr lang="en-US" sz="2400" b="1">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B9723BE7-D46C-D954-B117-E1592893AD0F}"/>
              </a:ext>
            </a:extLst>
          </p:cNvPr>
          <p:cNvSpPr txBox="1"/>
          <p:nvPr/>
        </p:nvSpPr>
        <p:spPr>
          <a:xfrm>
            <a:off x="8169426" y="1719525"/>
            <a:ext cx="2550122" cy="461665"/>
          </a:xfrm>
          <a:prstGeom prst="rect">
            <a:avLst/>
          </a:prstGeom>
          <a:noFill/>
        </p:spPr>
        <p:txBody>
          <a:bodyPr wrap="none" lIns="91440" tIns="45720" rIns="91440" bIns="45720" rtlCol="0" anchor="t">
            <a:spAutoFit/>
          </a:bodyPr>
          <a:lstStyle/>
          <a:p>
            <a:r>
              <a:rPr lang="en-US" sz="2400" b="1">
                <a:latin typeface="Calibri"/>
                <a:ea typeface="Calibri"/>
                <a:cs typeface="Calibri"/>
              </a:rPr>
              <a:t>After (Admissions)</a:t>
            </a:r>
            <a:endParaRPr lang="en-US" sz="2400" b="1">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cartoon of a person pointing up&#10;&#10;AI-generated content may be incorrect.">
            <a:extLst>
              <a:ext uri="{FF2B5EF4-FFF2-40B4-BE49-F238E27FC236}">
                <a16:creationId xmlns:a16="http://schemas.microsoft.com/office/drawing/2014/main" id="{2DB5CF8A-7F79-F9AB-57B8-EF2919EB0AD4}"/>
              </a:ext>
            </a:extLst>
          </p:cNvPr>
          <p:cNvPicPr>
            <a:picLocks noChangeAspect="1"/>
          </p:cNvPicPr>
          <p:nvPr/>
        </p:nvPicPr>
        <p:blipFill>
          <a:blip r:embed="rId5"/>
          <a:srcRect l="10126"/>
          <a:stretch>
            <a:fillRect/>
          </a:stretch>
        </p:blipFill>
        <p:spPr>
          <a:xfrm>
            <a:off x="5604932" y="3835400"/>
            <a:ext cx="1803403" cy="3022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7469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66840-31BE-A612-AB35-4C65E89152B2}"/>
            </a:ext>
          </a:extLst>
        </p:cNvPr>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8A322F58-CDE1-D573-1CDE-2B1332691A70}"/>
              </a:ext>
            </a:extLst>
          </p:cNvPr>
          <p:cNvSpPr/>
          <p:nvPr/>
        </p:nvSpPr>
        <p:spPr>
          <a:xfrm rot="5400000">
            <a:off x="2770691" y="-2672436"/>
            <a:ext cx="1435106" cy="7154086"/>
          </a:xfrm>
          <a:prstGeom prst="round2SameRect">
            <a:avLst/>
          </a:prstGeom>
          <a:solidFill>
            <a:srgbClr val="2C2A25"/>
          </a:solidFill>
          <a:ln w="57150">
            <a:solidFill>
              <a:srgbClr val="F4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023180B-4860-C1FD-DD6D-64918D38E09B}"/>
              </a:ext>
            </a:extLst>
          </p:cNvPr>
          <p:cNvSpPr txBox="1"/>
          <p:nvPr/>
        </p:nvSpPr>
        <p:spPr>
          <a:xfrm>
            <a:off x="0" y="581441"/>
            <a:ext cx="6768807" cy="646331"/>
          </a:xfrm>
          <a:prstGeom prst="rect">
            <a:avLst/>
          </a:prstGeom>
          <a:noFill/>
        </p:spPr>
        <p:txBody>
          <a:bodyPr wrap="square" lIns="91440" tIns="45720" rIns="91440" bIns="45720" rtlCol="0" anchor="t">
            <a:spAutoFit/>
          </a:bodyPr>
          <a:lstStyle/>
          <a:p>
            <a:r>
              <a:rPr lang="en-US" sz="3600" b="1">
                <a:solidFill>
                  <a:srgbClr val="FFC000"/>
                </a:solidFill>
              </a:rPr>
              <a:t>Modern Campus – Forms </a:t>
            </a:r>
          </a:p>
        </p:txBody>
      </p:sp>
      <p:sp>
        <p:nvSpPr>
          <p:cNvPr id="2" name="TextBox 1">
            <a:extLst>
              <a:ext uri="{FF2B5EF4-FFF2-40B4-BE49-F238E27FC236}">
                <a16:creationId xmlns:a16="http://schemas.microsoft.com/office/drawing/2014/main" id="{8A0A43D7-B44B-7A28-2DE4-017BE0BBE398}"/>
              </a:ext>
            </a:extLst>
          </p:cNvPr>
          <p:cNvSpPr txBox="1"/>
          <p:nvPr/>
        </p:nvSpPr>
        <p:spPr>
          <a:xfrm>
            <a:off x="7429900" y="396235"/>
            <a:ext cx="415119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FFC000"/>
                </a:solidFill>
                <a:latin typeface="Calibri"/>
                <a:ea typeface="Calibri"/>
                <a:cs typeface="Calibri"/>
              </a:rPr>
              <a:t>What's Changing?</a:t>
            </a:r>
          </a:p>
        </p:txBody>
      </p:sp>
      <p:sp>
        <p:nvSpPr>
          <p:cNvPr id="6" name="Content Placeholder 5">
            <a:extLst>
              <a:ext uri="{FF2B5EF4-FFF2-40B4-BE49-F238E27FC236}">
                <a16:creationId xmlns:a16="http://schemas.microsoft.com/office/drawing/2014/main" id="{0BE51589-D0D1-D627-3DDC-3B505D51ADE8}"/>
              </a:ext>
            </a:extLst>
          </p:cNvPr>
          <p:cNvSpPr>
            <a:spLocks noGrp="1"/>
          </p:cNvSpPr>
          <p:nvPr>
            <p:ph sz="half" idx="1"/>
          </p:nvPr>
        </p:nvSpPr>
        <p:spPr>
          <a:xfrm>
            <a:off x="918087" y="1942384"/>
            <a:ext cx="2883309" cy="455307"/>
          </a:xfrm>
        </p:spPr>
        <p:txBody>
          <a:bodyPr vert="horz" lIns="91440" tIns="45720" rIns="91440" bIns="45720" rtlCol="0" anchor="t">
            <a:normAutofit lnSpcReduction="10000"/>
          </a:bodyPr>
          <a:lstStyle/>
          <a:p>
            <a:pPr marL="0" indent="0">
              <a:buNone/>
            </a:pPr>
            <a:r>
              <a:rPr lang="en-US" u="sng">
                <a:latin typeface="Calibri" panose="020F0502020204030204" pitchFamily="34" charset="0"/>
                <a:ea typeface="Calibri" panose="020F0502020204030204" pitchFamily="34" charset="0"/>
                <a:cs typeface="Calibri" panose="020F0502020204030204" pitchFamily="34" charset="0"/>
              </a:rPr>
              <a:t>March 26, 2026</a:t>
            </a:r>
          </a:p>
        </p:txBody>
      </p:sp>
      <p:sp>
        <p:nvSpPr>
          <p:cNvPr id="8" name="TextBox 7">
            <a:extLst>
              <a:ext uri="{FF2B5EF4-FFF2-40B4-BE49-F238E27FC236}">
                <a16:creationId xmlns:a16="http://schemas.microsoft.com/office/drawing/2014/main" id="{D1F5DB12-DE4A-0277-EB47-EEBCEFCF952C}"/>
              </a:ext>
            </a:extLst>
          </p:cNvPr>
          <p:cNvSpPr txBox="1"/>
          <p:nvPr/>
        </p:nvSpPr>
        <p:spPr>
          <a:xfrm>
            <a:off x="913886" y="6194230"/>
            <a:ext cx="1115530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latin typeface="Calibri" panose="020F0502020204030204" pitchFamily="34" charset="0"/>
                <a:ea typeface="Calibri" panose="020F0502020204030204" pitchFamily="34" charset="0"/>
                <a:cs typeface="Calibri" panose="020F0502020204030204" pitchFamily="34" charset="0"/>
              </a:rPr>
              <a:t>Start planning now for any form that still needs to be active after November 2026.</a:t>
            </a:r>
          </a:p>
        </p:txBody>
      </p:sp>
      <p:sp>
        <p:nvSpPr>
          <p:cNvPr id="9" name="TextBox 8">
            <a:extLst>
              <a:ext uri="{FF2B5EF4-FFF2-40B4-BE49-F238E27FC236}">
                <a16:creationId xmlns:a16="http://schemas.microsoft.com/office/drawing/2014/main" id="{2D71095F-F091-8D79-A0DF-C14F1A4C97BF}"/>
              </a:ext>
            </a:extLst>
          </p:cNvPr>
          <p:cNvSpPr txBox="1"/>
          <p:nvPr/>
        </p:nvSpPr>
        <p:spPr>
          <a:xfrm>
            <a:off x="915445" y="2350020"/>
            <a:ext cx="105542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panose="020F0502020204030204" pitchFamily="34" charset="0"/>
                <a:ea typeface="Calibri" panose="020F0502020204030204" pitchFamily="34" charset="0"/>
                <a:cs typeface="Calibri" panose="020F0502020204030204" pitchFamily="34" charset="0"/>
              </a:rPr>
              <a:t>New forms built after March 26, 2026, will no longer send submissions by email.</a:t>
            </a:r>
          </a:p>
        </p:txBody>
      </p:sp>
      <p:sp>
        <p:nvSpPr>
          <p:cNvPr id="11" name="Content Placeholder 5">
            <a:extLst>
              <a:ext uri="{FF2B5EF4-FFF2-40B4-BE49-F238E27FC236}">
                <a16:creationId xmlns:a16="http://schemas.microsoft.com/office/drawing/2014/main" id="{8001A5D4-F1A1-CD58-274D-A73DF4CEAD85}"/>
              </a:ext>
            </a:extLst>
          </p:cNvPr>
          <p:cNvSpPr txBox="1">
            <a:spLocks/>
          </p:cNvSpPr>
          <p:nvPr/>
        </p:nvSpPr>
        <p:spPr>
          <a:xfrm>
            <a:off x="929149" y="2936670"/>
            <a:ext cx="3712905" cy="52290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a:latin typeface="Calibri" panose="020F0502020204030204" pitchFamily="34" charset="0"/>
                <a:ea typeface="Calibri" panose="020F0502020204030204" pitchFamily="34" charset="0"/>
                <a:cs typeface="Calibri" panose="020F0502020204030204" pitchFamily="34" charset="0"/>
              </a:rPr>
              <a:t>After March 26, 2026</a:t>
            </a:r>
          </a:p>
        </p:txBody>
      </p:sp>
      <p:sp>
        <p:nvSpPr>
          <p:cNvPr id="12" name="TextBox 11">
            <a:extLst>
              <a:ext uri="{FF2B5EF4-FFF2-40B4-BE49-F238E27FC236}">
                <a16:creationId xmlns:a16="http://schemas.microsoft.com/office/drawing/2014/main" id="{9620A41C-DB30-0547-48A9-FF4B19899429}"/>
              </a:ext>
            </a:extLst>
          </p:cNvPr>
          <p:cNvSpPr txBox="1"/>
          <p:nvPr/>
        </p:nvSpPr>
        <p:spPr>
          <a:xfrm>
            <a:off x="927735" y="3394695"/>
            <a:ext cx="105542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panose="020F0502020204030204" pitchFamily="34" charset="0"/>
                <a:ea typeface="Calibri" panose="020F0502020204030204" pitchFamily="34" charset="0"/>
                <a:cs typeface="Calibri" panose="020F0502020204030204" pitchFamily="34" charset="0"/>
              </a:rPr>
              <a:t>Form submissions must be viewed in Modern Campus.</a:t>
            </a:r>
          </a:p>
        </p:txBody>
      </p:sp>
      <p:sp>
        <p:nvSpPr>
          <p:cNvPr id="13" name="Content Placeholder 5">
            <a:extLst>
              <a:ext uri="{FF2B5EF4-FFF2-40B4-BE49-F238E27FC236}">
                <a16:creationId xmlns:a16="http://schemas.microsoft.com/office/drawing/2014/main" id="{01CA3D93-FE54-4FE2-9FA3-27F7FC9A598D}"/>
              </a:ext>
            </a:extLst>
          </p:cNvPr>
          <p:cNvSpPr txBox="1">
            <a:spLocks/>
          </p:cNvSpPr>
          <p:nvPr/>
        </p:nvSpPr>
        <p:spPr>
          <a:xfrm>
            <a:off x="935293" y="3962911"/>
            <a:ext cx="3712905" cy="52290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a:latin typeface="Calibri" panose="020F0502020204030204" pitchFamily="34" charset="0"/>
                <a:ea typeface="Calibri" panose="020F0502020204030204" pitchFamily="34" charset="0"/>
                <a:cs typeface="Calibri" panose="020F0502020204030204" pitchFamily="34" charset="0"/>
              </a:rPr>
              <a:t>July 2026</a:t>
            </a:r>
          </a:p>
        </p:txBody>
      </p:sp>
      <p:sp>
        <p:nvSpPr>
          <p:cNvPr id="14" name="TextBox 13">
            <a:extLst>
              <a:ext uri="{FF2B5EF4-FFF2-40B4-BE49-F238E27FC236}">
                <a16:creationId xmlns:a16="http://schemas.microsoft.com/office/drawing/2014/main" id="{CBE3F37C-F0F2-60DC-C901-D72BD362CE3D}"/>
              </a:ext>
            </a:extLst>
          </p:cNvPr>
          <p:cNvSpPr txBox="1"/>
          <p:nvPr/>
        </p:nvSpPr>
        <p:spPr>
          <a:xfrm>
            <a:off x="933879" y="4433227"/>
            <a:ext cx="105542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panose="020F0502020204030204" pitchFamily="34" charset="0"/>
                <a:ea typeface="Calibri" panose="020F0502020204030204" pitchFamily="34" charset="0"/>
                <a:cs typeface="Calibri" panose="020F0502020204030204" pitchFamily="34" charset="0"/>
              </a:rPr>
              <a:t>Legacy forms can no longer be edited.</a:t>
            </a:r>
          </a:p>
        </p:txBody>
      </p:sp>
      <p:sp>
        <p:nvSpPr>
          <p:cNvPr id="15" name="Content Placeholder 5">
            <a:extLst>
              <a:ext uri="{FF2B5EF4-FFF2-40B4-BE49-F238E27FC236}">
                <a16:creationId xmlns:a16="http://schemas.microsoft.com/office/drawing/2014/main" id="{2501B96C-0817-12D0-62B6-955FD710D785}"/>
              </a:ext>
            </a:extLst>
          </p:cNvPr>
          <p:cNvSpPr txBox="1">
            <a:spLocks/>
          </p:cNvSpPr>
          <p:nvPr/>
        </p:nvSpPr>
        <p:spPr>
          <a:xfrm>
            <a:off x="959873" y="5019878"/>
            <a:ext cx="3712905" cy="52290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a:latin typeface="Calibri" panose="020F0502020204030204" pitchFamily="34" charset="0"/>
                <a:ea typeface="Calibri" panose="020F0502020204030204" pitchFamily="34" charset="0"/>
                <a:cs typeface="Calibri" panose="020F0502020204030204" pitchFamily="34" charset="0"/>
              </a:rPr>
              <a:t>November 2026</a:t>
            </a:r>
          </a:p>
        </p:txBody>
      </p:sp>
      <p:sp>
        <p:nvSpPr>
          <p:cNvPr id="16" name="TextBox 15">
            <a:extLst>
              <a:ext uri="{FF2B5EF4-FFF2-40B4-BE49-F238E27FC236}">
                <a16:creationId xmlns:a16="http://schemas.microsoft.com/office/drawing/2014/main" id="{7F7967DE-6C0E-393B-5944-A7AFECD90035}"/>
              </a:ext>
            </a:extLst>
          </p:cNvPr>
          <p:cNvSpPr txBox="1"/>
          <p:nvPr/>
        </p:nvSpPr>
        <p:spPr>
          <a:xfrm>
            <a:off x="958459" y="5490194"/>
            <a:ext cx="105542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panose="020F0502020204030204" pitchFamily="34" charset="0"/>
                <a:ea typeface="Calibri" panose="020F0502020204030204" pitchFamily="34" charset="0"/>
                <a:cs typeface="Calibri" panose="020F0502020204030204" pitchFamily="34" charset="0"/>
              </a:rPr>
              <a:t>Legacy forms will be removed from the platform.</a:t>
            </a:r>
          </a:p>
        </p:txBody>
      </p:sp>
      <p:sp>
        <p:nvSpPr>
          <p:cNvPr id="17" name="TextBox 16">
            <a:extLst>
              <a:ext uri="{FF2B5EF4-FFF2-40B4-BE49-F238E27FC236}">
                <a16:creationId xmlns:a16="http://schemas.microsoft.com/office/drawing/2014/main" id="{7247B97A-16B8-9169-F4F2-498326390EAE}"/>
              </a:ext>
            </a:extLst>
          </p:cNvPr>
          <p:cNvSpPr txBox="1"/>
          <p:nvPr/>
        </p:nvSpPr>
        <p:spPr>
          <a:xfrm>
            <a:off x="7507952" y="1169151"/>
            <a:ext cx="426538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i="1">
                <a:latin typeface="Rockwell"/>
              </a:rPr>
              <a:t>The Form Submission Process.</a:t>
            </a:r>
          </a:p>
        </p:txBody>
      </p:sp>
      <p:pic>
        <p:nvPicPr>
          <p:cNvPr id="7" name="Picture 6" descr="Javascript Submit Form: Creating your Own Forms - Udemy Blog">
            <a:extLst>
              <a:ext uri="{FF2B5EF4-FFF2-40B4-BE49-F238E27FC236}">
                <a16:creationId xmlns:a16="http://schemas.microsoft.com/office/drawing/2014/main" id="{F0F9A40C-CFE3-C7F2-4EC2-4787DDE820D4}"/>
              </a:ext>
            </a:extLst>
          </p:cNvPr>
          <p:cNvPicPr>
            <a:picLocks noChangeAspect="1"/>
          </p:cNvPicPr>
          <p:nvPr/>
        </p:nvPicPr>
        <p:blipFill>
          <a:blip r:embed="rId4"/>
          <a:stretch>
            <a:fillRect/>
          </a:stretch>
        </p:blipFill>
        <p:spPr>
          <a:xfrm>
            <a:off x="7893460" y="3012665"/>
            <a:ext cx="2857500" cy="2762250"/>
          </a:xfrm>
          <a:prstGeom prst="rect">
            <a:avLst/>
          </a:prstGeom>
        </p:spPr>
      </p:pic>
      <p:sp>
        <p:nvSpPr>
          <p:cNvPr id="10" name="TextBox 9">
            <a:extLst>
              <a:ext uri="{FF2B5EF4-FFF2-40B4-BE49-F238E27FC236}">
                <a16:creationId xmlns:a16="http://schemas.microsoft.com/office/drawing/2014/main" id="{EB4408DE-75DD-C136-D05E-4B5C89537533}"/>
              </a:ext>
            </a:extLst>
          </p:cNvPr>
          <p:cNvSpPr txBox="1"/>
          <p:nvPr/>
        </p:nvSpPr>
        <p:spPr>
          <a:xfrm>
            <a:off x="7620000" y="5574670"/>
            <a:ext cx="3309582"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256378"/>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61B35-BC9D-E980-E0DD-A2641D99D1CC}"/>
            </a:ext>
          </a:extLst>
        </p:cNvPr>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D34DF485-1A6B-4937-1BB5-1F1924529C60}"/>
              </a:ext>
            </a:extLst>
          </p:cNvPr>
          <p:cNvSpPr/>
          <p:nvPr/>
        </p:nvSpPr>
        <p:spPr>
          <a:xfrm rot="5400000">
            <a:off x="2770691" y="-2672436"/>
            <a:ext cx="1435106" cy="7154086"/>
          </a:xfrm>
          <a:prstGeom prst="round2SameRect">
            <a:avLst/>
          </a:prstGeom>
          <a:solidFill>
            <a:srgbClr val="2C2A25"/>
          </a:solidFill>
          <a:ln w="57150">
            <a:solidFill>
              <a:srgbClr val="F4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E68DB61-B676-1103-80F2-06D370040E3B}"/>
              </a:ext>
            </a:extLst>
          </p:cNvPr>
          <p:cNvSpPr txBox="1"/>
          <p:nvPr/>
        </p:nvSpPr>
        <p:spPr>
          <a:xfrm>
            <a:off x="57150" y="612219"/>
            <a:ext cx="6768807" cy="584775"/>
          </a:xfrm>
          <a:prstGeom prst="rect">
            <a:avLst/>
          </a:prstGeom>
          <a:noFill/>
        </p:spPr>
        <p:txBody>
          <a:bodyPr wrap="square" lIns="91440" tIns="45720" rIns="91440" bIns="45720" rtlCol="0" anchor="t">
            <a:spAutoFit/>
          </a:bodyPr>
          <a:lstStyle/>
          <a:p>
            <a:r>
              <a:rPr lang="en-US" sz="3200" b="1">
                <a:solidFill>
                  <a:srgbClr val="FFC000"/>
                </a:solidFill>
                <a:latin typeface="+mj-lt"/>
              </a:rPr>
              <a:t>Spring Content Review</a:t>
            </a:r>
          </a:p>
        </p:txBody>
      </p:sp>
      <p:sp>
        <p:nvSpPr>
          <p:cNvPr id="12" name="TextBox 11">
            <a:extLst>
              <a:ext uri="{FF2B5EF4-FFF2-40B4-BE49-F238E27FC236}">
                <a16:creationId xmlns:a16="http://schemas.microsoft.com/office/drawing/2014/main" id="{696080B9-D693-A034-A09E-8E5E2BFAFEE6}"/>
              </a:ext>
            </a:extLst>
          </p:cNvPr>
          <p:cNvSpPr txBox="1"/>
          <p:nvPr/>
        </p:nvSpPr>
        <p:spPr>
          <a:xfrm>
            <a:off x="295506" y="1688193"/>
            <a:ext cx="10209121" cy="5386090"/>
          </a:xfrm>
          <a:prstGeom prst="rect">
            <a:avLst/>
          </a:prstGeom>
          <a:noFill/>
        </p:spPr>
        <p:txBody>
          <a:bodyPr wrap="square" lIns="91440" tIns="45720" rIns="91440" bIns="45720" rtlCol="0" anchor="t">
            <a:spAutoFit/>
          </a:bodyPr>
          <a:lstStyle/>
          <a:p>
            <a:r>
              <a:rPr lang="en-US" sz="2400" b="1">
                <a:latin typeface="Calibri"/>
                <a:ea typeface="Calibri"/>
                <a:cs typeface="Calibri"/>
              </a:rPr>
              <a:t>Thank you to those who have completed a site content review!</a:t>
            </a:r>
            <a:br>
              <a:rPr lang="en-US" b="1">
                <a:latin typeface="Calibri" panose="020F0502020204030204" pitchFamily="34" charset="0"/>
                <a:ea typeface="Calibri" panose="020F0502020204030204" pitchFamily="34" charset="0"/>
                <a:cs typeface="Calibri" panose="020F0502020204030204" pitchFamily="34" charset="0"/>
              </a:rPr>
            </a:br>
            <a:r>
              <a:rPr lang="en-US" sz="2400">
                <a:latin typeface="Calibri"/>
                <a:ea typeface="Calibri"/>
                <a:cs typeface="Calibri"/>
              </a:rPr>
              <a:t>Please complete site content reviews by </a:t>
            </a:r>
            <a:r>
              <a:rPr lang="en-US" sz="2400" b="1">
                <a:latin typeface="Calibri"/>
                <a:ea typeface="Calibri"/>
                <a:cs typeface="Calibri"/>
              </a:rPr>
              <a:t>April 30, 2026</a:t>
            </a:r>
            <a:r>
              <a:rPr lang="en-US" sz="2400">
                <a:latin typeface="Calibri"/>
                <a:ea typeface="Calibri"/>
                <a:cs typeface="Calibri"/>
              </a:rPr>
              <a:t>:</a:t>
            </a:r>
            <a:br>
              <a:rPr lang="en-US" sz="2400">
                <a:latin typeface="Calibri" panose="020F0502020204030204" pitchFamily="34" charset="0"/>
                <a:ea typeface="Calibri" panose="020F0502020204030204" pitchFamily="34" charset="0"/>
                <a:cs typeface="Calibri" panose="020F0502020204030204" pitchFamily="34" charset="0"/>
              </a:rPr>
            </a:br>
            <a:endParaRPr lang="en-US" sz="1400">
              <a:latin typeface="Calibri" panose="020F0502020204030204" pitchFamily="34" charset="0"/>
              <a:ea typeface="Calibri" panose="020F0502020204030204" pitchFamily="34" charset="0"/>
              <a:cs typeface="Calibri" panose="020F0502020204030204" pitchFamily="34" charset="0"/>
            </a:endParaRPr>
          </a:p>
          <a:p>
            <a:pPr marL="800100" lvl="1" indent="-342900" fontAlgn="ctr">
              <a:buFont typeface="+mj-lt"/>
              <a:buAutoNum type="arabicPeriod"/>
            </a:pPr>
            <a:r>
              <a:rPr lang="en-US" sz="1600" b="1">
                <a:latin typeface="Calibri" panose="020F0502020204030204" pitchFamily="34" charset="0"/>
                <a:ea typeface="Calibri" panose="020F0502020204030204" pitchFamily="34" charset="0"/>
                <a:cs typeface="Calibri" panose="020F0502020204030204" pitchFamily="34" charset="0"/>
              </a:rPr>
              <a:t>Request your URL inventory</a:t>
            </a:r>
          </a:p>
          <a:p>
            <a:pPr marL="1257300" lvl="2" indent="-342900" fontAlgn="ctr">
              <a:buFont typeface="Arial" panose="020B0604020202020204" pitchFamily="34" charset="0"/>
              <a:buChar char="•"/>
            </a:pPr>
            <a:r>
              <a:rPr lang="en-US" sz="1600">
                <a:latin typeface="Calibri"/>
                <a:ea typeface="Calibri"/>
                <a:cs typeface="Calibri"/>
              </a:rPr>
              <a:t>Submit a ServiceNow ticket to </a:t>
            </a:r>
            <a:r>
              <a:rPr lang="en-US" sz="1600" err="1">
                <a:latin typeface="Calibri"/>
                <a:ea typeface="Calibri"/>
                <a:cs typeface="Calibri"/>
              </a:rPr>
              <a:t>StratComm</a:t>
            </a:r>
            <a:r>
              <a:rPr lang="en-US" sz="1600">
                <a:latin typeface="Calibri"/>
                <a:ea typeface="Calibri"/>
                <a:cs typeface="Calibri"/>
              </a:rPr>
              <a:t> to receive a list of your site URLs (email: </a:t>
            </a:r>
            <a:r>
              <a:rPr lang="en-US" sz="1600">
                <a:latin typeface="Calibri"/>
                <a:ea typeface="Calibri"/>
                <a:cs typeface="Calibri"/>
                <a:hlinkClick r:id="rId3"/>
              </a:rPr>
              <a:t>service@kennesaw.edu</a:t>
            </a:r>
            <a:r>
              <a:rPr lang="en-US" sz="1600">
                <a:latin typeface="Calibri"/>
                <a:ea typeface="Calibri"/>
                <a:cs typeface="Calibri"/>
              </a:rPr>
              <a:t>).</a:t>
            </a:r>
            <a:br>
              <a:rPr lang="en-US" sz="1600">
                <a:latin typeface="Calibri" panose="020F0502020204030204" pitchFamily="34" charset="0"/>
                <a:ea typeface="Calibri" panose="020F0502020204030204" pitchFamily="34" charset="0"/>
                <a:cs typeface="Calibri" panose="020F0502020204030204" pitchFamily="34" charset="0"/>
              </a:rPr>
            </a:br>
            <a:endParaRPr lang="en-US" sz="1600">
              <a:latin typeface="Calibri" panose="020F0502020204030204" pitchFamily="34" charset="0"/>
              <a:ea typeface="Calibri" panose="020F0502020204030204" pitchFamily="34" charset="0"/>
              <a:cs typeface="Calibri" panose="020F0502020204030204" pitchFamily="34" charset="0"/>
            </a:endParaRPr>
          </a:p>
          <a:p>
            <a:pPr marL="800100" lvl="1" indent="-342900" fontAlgn="ctr">
              <a:buFont typeface="+mj-lt"/>
              <a:buAutoNum type="arabicPeriod"/>
            </a:pPr>
            <a:r>
              <a:rPr lang="en-US" sz="1600" b="1">
                <a:latin typeface="Calibri" panose="020F0502020204030204" pitchFamily="34" charset="0"/>
                <a:ea typeface="Calibri" panose="020F0502020204030204" pitchFamily="34" charset="0"/>
                <a:cs typeface="Calibri" panose="020F0502020204030204" pitchFamily="34" charset="0"/>
              </a:rPr>
              <a:t>Review your pages</a:t>
            </a:r>
          </a:p>
          <a:p>
            <a:pPr marL="1257300" lvl="2" indent="-342900" fontAlgn="ctr">
              <a:buFont typeface="Arial" panose="020B0604020202020204" pitchFamily="34" charset="0"/>
              <a:buChar char="•"/>
            </a:pPr>
            <a:r>
              <a:rPr lang="en-US" sz="1600">
                <a:latin typeface="Calibri"/>
                <a:ea typeface="Calibri"/>
                <a:cs typeface="Calibri"/>
              </a:rPr>
              <a:t>In the spreadsheet provided by </a:t>
            </a:r>
            <a:r>
              <a:rPr lang="en-US" sz="1600" err="1">
                <a:latin typeface="Calibri"/>
                <a:ea typeface="Calibri"/>
                <a:cs typeface="Calibri"/>
              </a:rPr>
              <a:t>StratComm</a:t>
            </a:r>
            <a:r>
              <a:rPr lang="en-US" sz="1600">
                <a:latin typeface="Calibri"/>
                <a:ea typeface="Calibri"/>
                <a:cs typeface="Calibri"/>
              </a:rPr>
              <a:t>, add a Status column and mark each URL as:</a:t>
            </a:r>
          </a:p>
          <a:p>
            <a:pPr marL="1714500" lvl="3" indent="-342900" fontAlgn="ctr">
              <a:buFont typeface="Arial" panose="020B0604020202020204" pitchFamily="34" charset="0"/>
              <a:buChar char="•"/>
            </a:pPr>
            <a:r>
              <a:rPr lang="en-US" sz="1600">
                <a:latin typeface="Calibri"/>
                <a:ea typeface="Calibri"/>
                <a:cs typeface="Calibri"/>
              </a:rPr>
              <a:t>Keep (no change)</a:t>
            </a:r>
          </a:p>
          <a:p>
            <a:pPr marL="1714500" lvl="3" indent="-342900" fontAlgn="ctr">
              <a:buFont typeface="Arial" panose="020B0604020202020204" pitchFamily="34" charset="0"/>
              <a:buChar char="•"/>
            </a:pPr>
            <a:r>
              <a:rPr lang="en-US" sz="1600">
                <a:latin typeface="Calibri" panose="020F0502020204030204" pitchFamily="34" charset="0"/>
                <a:ea typeface="Calibri" panose="020F0502020204030204" pitchFamily="34" charset="0"/>
                <a:cs typeface="Calibri" panose="020F0502020204030204" pitchFamily="34" charset="0"/>
              </a:rPr>
              <a:t>Update</a:t>
            </a:r>
          </a:p>
          <a:p>
            <a:pPr marL="1714500" lvl="3" indent="-342900" fontAlgn="ctr">
              <a:buFont typeface="Arial" panose="020B0604020202020204" pitchFamily="34" charset="0"/>
              <a:buChar char="•"/>
            </a:pPr>
            <a:r>
              <a:rPr lang="en-US" sz="1600">
                <a:latin typeface="Calibri"/>
                <a:ea typeface="Calibri"/>
                <a:cs typeface="Calibri"/>
              </a:rPr>
              <a:t>Remove / Redirect Needed (if the page should come down/replaced)</a:t>
            </a:r>
            <a:br>
              <a:rPr lang="en-US" sz="1600">
                <a:latin typeface="Calibri" panose="020F0502020204030204" pitchFamily="34" charset="0"/>
                <a:ea typeface="Calibri" panose="020F0502020204030204" pitchFamily="34" charset="0"/>
                <a:cs typeface="Calibri" panose="020F0502020204030204" pitchFamily="34" charset="0"/>
              </a:rPr>
            </a:br>
            <a:endParaRPr lang="en-US" sz="1600">
              <a:latin typeface="Calibri" panose="020F0502020204030204" pitchFamily="34" charset="0"/>
              <a:ea typeface="Calibri" panose="020F0502020204030204" pitchFamily="34" charset="0"/>
              <a:cs typeface="Calibri" panose="020F0502020204030204" pitchFamily="34" charset="0"/>
            </a:endParaRPr>
          </a:p>
          <a:p>
            <a:pPr marL="800100" lvl="1" indent="-342900" fontAlgn="ctr">
              <a:buFont typeface="+mj-lt"/>
              <a:buAutoNum type="arabicPeriod"/>
            </a:pPr>
            <a:r>
              <a:rPr lang="en-US" sz="1600" b="1">
                <a:latin typeface="Calibri" panose="020F0502020204030204" pitchFamily="34" charset="0"/>
                <a:ea typeface="Calibri" panose="020F0502020204030204" pitchFamily="34" charset="0"/>
                <a:cs typeface="Calibri" panose="020F0502020204030204" pitchFamily="34" charset="0"/>
              </a:rPr>
              <a:t>Confirm completion</a:t>
            </a:r>
          </a:p>
          <a:p>
            <a:pPr marL="1257300" lvl="2" indent="-342900" fontAlgn="ctr">
              <a:buFont typeface="Arial" panose="020B0604020202020204" pitchFamily="34" charset="0"/>
              <a:buChar char="•"/>
            </a:pPr>
            <a:r>
              <a:rPr lang="en-US" sz="1600">
                <a:latin typeface="Calibri"/>
                <a:ea typeface="Calibri"/>
                <a:cs typeface="Calibri"/>
              </a:rPr>
              <a:t>When finished submit the KSU </a:t>
            </a:r>
            <a:r>
              <a:rPr lang="en-US" sz="1600">
                <a:latin typeface="Calibri"/>
                <a:ea typeface="Calibri"/>
                <a:cs typeface="Calibri"/>
                <a:hlinkClick r:id="rId4"/>
              </a:rPr>
              <a:t>Web Content Semester Review Completion Form</a:t>
            </a:r>
            <a:r>
              <a:rPr lang="en-US" sz="1600">
                <a:latin typeface="Calibri"/>
                <a:ea typeface="Calibri"/>
                <a:cs typeface="Calibri"/>
              </a:rPr>
              <a:t> </a:t>
            </a:r>
            <a:br>
              <a:rPr lang="en-US" sz="1600">
                <a:latin typeface="Calibri" panose="020F0502020204030204" pitchFamily="34" charset="0"/>
                <a:ea typeface="Calibri" panose="020F0502020204030204" pitchFamily="34" charset="0"/>
                <a:cs typeface="Calibri" panose="020F0502020204030204" pitchFamily="34" charset="0"/>
              </a:rPr>
            </a:br>
            <a:endParaRPr lang="en-US" sz="1600">
              <a:latin typeface="Calibri" panose="020F0502020204030204" pitchFamily="34" charset="0"/>
              <a:ea typeface="Calibri" panose="020F0502020204030204" pitchFamily="34" charset="0"/>
              <a:cs typeface="Calibri" panose="020F0502020204030204" pitchFamily="34" charset="0"/>
            </a:endParaRPr>
          </a:p>
          <a:p>
            <a:pPr marL="800100" lvl="1" indent="-342900" fontAlgn="ctr">
              <a:buFont typeface="+mj-lt"/>
              <a:buAutoNum type="arabicPeriod"/>
            </a:pPr>
            <a:r>
              <a:rPr lang="en-US" sz="1600" b="1">
                <a:latin typeface="Calibri" panose="020F0502020204030204" pitchFamily="34" charset="0"/>
                <a:ea typeface="Calibri" panose="020F0502020204030204" pitchFamily="34" charset="0"/>
                <a:cs typeface="Calibri" panose="020F0502020204030204" pitchFamily="34" charset="0"/>
              </a:rPr>
              <a:t>Make updates</a:t>
            </a:r>
          </a:p>
          <a:p>
            <a:pPr marL="1257300" lvl="2" indent="-342900" fontAlgn="ctr">
              <a:buFont typeface="Arial" panose="020B0604020202020204" pitchFamily="34" charset="0"/>
              <a:buChar char="•"/>
            </a:pPr>
            <a:r>
              <a:rPr lang="en-US" sz="1600">
                <a:latin typeface="Calibri" panose="020F0502020204030204" pitchFamily="34" charset="0"/>
                <a:ea typeface="Calibri" panose="020F0502020204030204" pitchFamily="34" charset="0"/>
                <a:cs typeface="Calibri" panose="020F0502020204030204" pitchFamily="34" charset="0"/>
              </a:rPr>
              <a:t>Update content directly in Modern Campus, or</a:t>
            </a:r>
          </a:p>
          <a:p>
            <a:pPr marL="1257300" lvl="2" indent="-342900" fontAlgn="ctr">
              <a:buFont typeface="Arial" panose="020B0604020202020204" pitchFamily="34" charset="0"/>
              <a:buChar char="•"/>
            </a:pPr>
            <a:r>
              <a:rPr lang="en-US" sz="1600">
                <a:latin typeface="Calibri"/>
                <a:ea typeface="Calibri"/>
                <a:cs typeface="Calibri"/>
              </a:rPr>
              <a:t>Submit a ServiceNow ticket if you need help from the </a:t>
            </a:r>
            <a:r>
              <a:rPr lang="en-US" sz="1600" err="1">
                <a:latin typeface="Calibri"/>
                <a:ea typeface="Calibri"/>
                <a:cs typeface="Calibri"/>
              </a:rPr>
              <a:t>StratComm</a:t>
            </a:r>
            <a:r>
              <a:rPr lang="en-US" sz="1600">
                <a:latin typeface="Calibri"/>
                <a:ea typeface="Calibri"/>
                <a:cs typeface="Calibri"/>
              </a:rPr>
              <a:t> Web Team.</a:t>
            </a:r>
          </a:p>
          <a:p>
            <a:pPr marL="1257300" lvl="2" indent="-342900" fontAlgn="ctr">
              <a:buFont typeface="Arial" panose="020B0604020202020204" pitchFamily="34" charset="0"/>
              <a:buChar char="•"/>
            </a:pPr>
            <a:endParaRPr lang="en-US" sz="16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9404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AD166-FB51-6E8A-E4D5-0AC4F810DAF8}"/>
            </a:ext>
          </a:extLst>
        </p:cNvPr>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55EEB5DD-1859-4B63-BD3C-9047658D0A4B}"/>
              </a:ext>
            </a:extLst>
          </p:cNvPr>
          <p:cNvSpPr/>
          <p:nvPr/>
        </p:nvSpPr>
        <p:spPr>
          <a:xfrm rot="5400000">
            <a:off x="2770691" y="-2672436"/>
            <a:ext cx="1435106" cy="7154086"/>
          </a:xfrm>
          <a:prstGeom prst="round2SameRect">
            <a:avLst/>
          </a:prstGeom>
          <a:solidFill>
            <a:srgbClr val="2C2A25"/>
          </a:solidFill>
          <a:ln w="57150">
            <a:solidFill>
              <a:srgbClr val="F4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E33F8C0-A558-0F78-F958-E9E2103FA409}"/>
              </a:ext>
            </a:extLst>
          </p:cNvPr>
          <p:cNvSpPr txBox="1"/>
          <p:nvPr/>
        </p:nvSpPr>
        <p:spPr>
          <a:xfrm>
            <a:off x="44450" y="612219"/>
            <a:ext cx="6768807" cy="584775"/>
          </a:xfrm>
          <a:prstGeom prst="rect">
            <a:avLst/>
          </a:prstGeom>
          <a:noFill/>
        </p:spPr>
        <p:txBody>
          <a:bodyPr wrap="square" rtlCol="0">
            <a:spAutoFit/>
          </a:bodyPr>
          <a:lstStyle/>
          <a:p>
            <a:r>
              <a:rPr lang="en-US" sz="3200" b="1">
                <a:solidFill>
                  <a:srgbClr val="FFC000"/>
                </a:solidFill>
                <a:latin typeface="+mj-lt"/>
              </a:rPr>
              <a:t>Content Inventory - Refresh</a:t>
            </a:r>
          </a:p>
        </p:txBody>
      </p:sp>
      <p:sp>
        <p:nvSpPr>
          <p:cNvPr id="2" name="TextBox 1">
            <a:extLst>
              <a:ext uri="{FF2B5EF4-FFF2-40B4-BE49-F238E27FC236}">
                <a16:creationId xmlns:a16="http://schemas.microsoft.com/office/drawing/2014/main" id="{CD6A1A5A-111F-F6E1-0ECF-0E582E78FE23}"/>
              </a:ext>
            </a:extLst>
          </p:cNvPr>
          <p:cNvSpPr txBox="1"/>
          <p:nvPr/>
        </p:nvSpPr>
        <p:spPr>
          <a:xfrm>
            <a:off x="317673" y="1922538"/>
            <a:ext cx="6501512" cy="3847207"/>
          </a:xfrm>
          <a:prstGeom prst="rect">
            <a:avLst/>
          </a:prstGeom>
          <a:noFill/>
        </p:spPr>
        <p:txBody>
          <a:bodyPr wrap="square" lIns="91440" tIns="45720" rIns="91440" bIns="45720" rtlCol="0" anchor="t">
            <a:spAutoFit/>
          </a:bodyPr>
          <a:lstStyle/>
          <a:p>
            <a:r>
              <a:rPr lang="en-US" sz="2400" b="1">
                <a:latin typeface="Calibri" panose="020F0502020204030204" pitchFamily="34" charset="0"/>
                <a:ea typeface="Calibri" panose="020F0502020204030204" pitchFamily="34" charset="0"/>
                <a:cs typeface="Calibri" panose="020F0502020204030204" pitchFamily="34" charset="0"/>
              </a:rPr>
              <a:t>What is a content inventory?</a:t>
            </a:r>
            <a:br>
              <a:rPr lang="en-US" sz="2400" b="1">
                <a:latin typeface="Calibri" panose="020F0502020204030204" pitchFamily="34" charset="0"/>
                <a:ea typeface="Calibri" panose="020F0502020204030204" pitchFamily="34" charset="0"/>
                <a:cs typeface="Calibri" panose="020F0502020204030204" pitchFamily="34" charset="0"/>
              </a:rPr>
            </a:br>
            <a:r>
              <a:rPr lang="en-US" sz="2000">
                <a:latin typeface="Calibri" panose="020F0502020204030204" pitchFamily="34" charset="0"/>
                <a:ea typeface="Calibri" panose="020F0502020204030204" pitchFamily="34" charset="0"/>
                <a:cs typeface="Calibri" panose="020F0502020204030204" pitchFamily="34" charset="0"/>
              </a:rPr>
              <a:t>A </a:t>
            </a:r>
            <a:r>
              <a:rPr lang="en-US" sz="2000" b="1">
                <a:latin typeface="Calibri" panose="020F0502020204030204" pitchFamily="34" charset="0"/>
                <a:ea typeface="Calibri" panose="020F0502020204030204" pitchFamily="34" charset="0"/>
                <a:cs typeface="Calibri" panose="020F0502020204030204" pitchFamily="34" charset="0"/>
              </a:rPr>
              <a:t>content inventory</a:t>
            </a:r>
            <a:r>
              <a:rPr lang="en-US" sz="2000">
                <a:latin typeface="Calibri" panose="020F0502020204030204" pitchFamily="34" charset="0"/>
                <a:ea typeface="Calibri" panose="020F0502020204030204" pitchFamily="34" charset="0"/>
                <a:cs typeface="Calibri" panose="020F0502020204030204" pitchFamily="34" charset="0"/>
              </a:rPr>
              <a:t> is a structured review of all pages and files on your website to ensure content is:</a:t>
            </a:r>
          </a:p>
          <a:p>
            <a:pPr marL="1200150" lvl="2" indent="-285750" fontAlgn="ctr">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Accurate</a:t>
            </a:r>
          </a:p>
          <a:p>
            <a:pPr marL="1200150" lvl="2" indent="-285750" fontAlgn="ctr">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Current</a:t>
            </a:r>
          </a:p>
          <a:p>
            <a:pPr marL="1200150" lvl="2" indent="-285750" fontAlgn="ctr">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Accessible</a:t>
            </a:r>
          </a:p>
          <a:p>
            <a:pPr marL="1200150" lvl="2" indent="-285750" fontAlgn="ctr">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Aligned with university goals and policies</a:t>
            </a:r>
          </a:p>
          <a:p>
            <a:pPr marL="1200150" lvl="2" indent="-285750" fontAlgn="ctr">
              <a:buFont typeface="Arial" panose="020B0604020202020204" pitchFamily="34" charset="0"/>
              <a:buChar char="•"/>
            </a:pPr>
            <a:endParaRPr lang="en-US" sz="2000">
              <a:latin typeface="Calibri" panose="020F0502020204030204" pitchFamily="34" charset="0"/>
              <a:ea typeface="Calibri" panose="020F0502020204030204" pitchFamily="34" charset="0"/>
              <a:cs typeface="Calibri" panose="020F0502020204030204" pitchFamily="34" charset="0"/>
            </a:endParaRPr>
          </a:p>
          <a:p>
            <a:pPr lvl="1"/>
            <a:r>
              <a:rPr lang="en-US" sz="2000">
                <a:latin typeface="Calibri"/>
                <a:ea typeface="Calibri"/>
                <a:cs typeface="Calibri"/>
              </a:rPr>
              <a:t>It helps us identify what should be </a:t>
            </a:r>
          </a:p>
          <a:p>
            <a:pPr marL="1200150" lvl="2" indent="-285750">
              <a:buFont typeface="Arial" panose="020B0604020202020204" pitchFamily="34" charset="0"/>
              <a:buChar char="•"/>
            </a:pPr>
            <a:r>
              <a:rPr lang="en-US" sz="2000">
                <a:latin typeface="Calibri"/>
                <a:ea typeface="Calibri"/>
                <a:cs typeface="Calibri"/>
              </a:rPr>
              <a:t>Kept</a:t>
            </a:r>
            <a:endParaRPr lang="en-US" sz="2000">
              <a:latin typeface="Calibri" panose="020F0502020204030204" pitchFamily="34" charset="0"/>
              <a:ea typeface="Calibri" panose="020F0502020204030204" pitchFamily="34" charset="0"/>
              <a:cs typeface="Calibri" panose="020F0502020204030204" pitchFamily="34" charset="0"/>
            </a:endParaRPr>
          </a:p>
          <a:p>
            <a:pPr marL="1200150" lvl="2" indent="-285750">
              <a:buFont typeface="Arial" panose="020B0604020202020204" pitchFamily="34" charset="0"/>
              <a:buChar char="•"/>
            </a:pPr>
            <a:r>
              <a:rPr lang="en-US" sz="2000">
                <a:latin typeface="Calibri"/>
                <a:ea typeface="Calibri"/>
                <a:cs typeface="Calibri"/>
              </a:rPr>
              <a:t>Updated</a:t>
            </a:r>
            <a:endParaRPr lang="en-US" sz="2000">
              <a:latin typeface="Calibri" panose="020F0502020204030204" pitchFamily="34" charset="0"/>
              <a:ea typeface="Calibri" panose="020F0502020204030204" pitchFamily="34" charset="0"/>
              <a:cs typeface="Calibri" panose="020F0502020204030204" pitchFamily="34" charset="0"/>
            </a:endParaRPr>
          </a:p>
          <a:p>
            <a:pPr marL="1200150" lvl="2" indent="-285750">
              <a:buFont typeface="Arial" panose="020B0604020202020204" pitchFamily="34" charset="0"/>
              <a:buChar char="•"/>
            </a:pPr>
            <a:r>
              <a:rPr lang="en-US" sz="2000">
                <a:latin typeface="Calibri"/>
                <a:ea typeface="Calibri"/>
                <a:cs typeface="Calibri"/>
              </a:rPr>
              <a:t>Removed (redirected)</a:t>
            </a:r>
            <a:endParaRPr lang="en-US" sz="2000">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CDA5098D-630A-FE16-58DB-FD4392B89F67}"/>
              </a:ext>
            </a:extLst>
          </p:cNvPr>
          <p:cNvPicPr>
            <a:picLocks noChangeAspect="1"/>
          </p:cNvPicPr>
          <p:nvPr/>
        </p:nvPicPr>
        <p:blipFill>
          <a:blip r:embed="rId3"/>
          <a:stretch>
            <a:fillRect/>
          </a:stretch>
        </p:blipFill>
        <p:spPr>
          <a:xfrm>
            <a:off x="6743911" y="2624773"/>
            <a:ext cx="4742710" cy="3072385"/>
          </a:xfrm>
          <a:prstGeom prst="rect">
            <a:avLst/>
          </a:prstGeom>
          <a:ln w="12700">
            <a:solidFill>
              <a:schemeClr val="tx1"/>
            </a:solidFill>
          </a:ln>
        </p:spPr>
      </p:pic>
    </p:spTree>
    <p:extLst>
      <p:ext uri="{BB962C8B-B14F-4D97-AF65-F5344CB8AC3E}">
        <p14:creationId xmlns:p14="http://schemas.microsoft.com/office/powerpoint/2010/main" val="1842535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710D0-F137-D1E0-4AB7-B6FFEE41C91F}"/>
            </a:ext>
          </a:extLst>
        </p:cNvPr>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880AF743-580C-E171-872B-1FECBE06DD7C}"/>
              </a:ext>
            </a:extLst>
          </p:cNvPr>
          <p:cNvSpPr/>
          <p:nvPr/>
        </p:nvSpPr>
        <p:spPr>
          <a:xfrm rot="5400000">
            <a:off x="2770691" y="-2672436"/>
            <a:ext cx="1435106" cy="7154086"/>
          </a:xfrm>
          <a:prstGeom prst="round2SameRect">
            <a:avLst/>
          </a:prstGeom>
          <a:solidFill>
            <a:srgbClr val="2C2A25"/>
          </a:solidFill>
          <a:ln w="57150">
            <a:solidFill>
              <a:srgbClr val="F4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8B9B3D8-7DC5-C243-5847-3A3F35D4DC6D}"/>
              </a:ext>
            </a:extLst>
          </p:cNvPr>
          <p:cNvSpPr txBox="1"/>
          <p:nvPr/>
        </p:nvSpPr>
        <p:spPr>
          <a:xfrm>
            <a:off x="44450" y="612219"/>
            <a:ext cx="6768807" cy="584775"/>
          </a:xfrm>
          <a:prstGeom prst="rect">
            <a:avLst/>
          </a:prstGeom>
          <a:noFill/>
        </p:spPr>
        <p:txBody>
          <a:bodyPr wrap="square" rtlCol="0">
            <a:spAutoFit/>
          </a:bodyPr>
          <a:lstStyle/>
          <a:p>
            <a:r>
              <a:rPr lang="en-US" sz="3200" b="1">
                <a:solidFill>
                  <a:srgbClr val="FFC000"/>
                </a:solidFill>
                <a:latin typeface="+mj-lt"/>
              </a:rPr>
              <a:t>Content Inventory - Sample</a:t>
            </a:r>
          </a:p>
        </p:txBody>
      </p:sp>
      <p:pic>
        <p:nvPicPr>
          <p:cNvPr id="9" name="Picture 8">
            <a:extLst>
              <a:ext uri="{FF2B5EF4-FFF2-40B4-BE49-F238E27FC236}">
                <a16:creationId xmlns:a16="http://schemas.microsoft.com/office/drawing/2014/main" id="{14799B71-5D63-9834-4B6B-5D9C3939C779}"/>
              </a:ext>
            </a:extLst>
          </p:cNvPr>
          <p:cNvPicPr>
            <a:picLocks noChangeAspect="1"/>
          </p:cNvPicPr>
          <p:nvPr/>
        </p:nvPicPr>
        <p:blipFill>
          <a:blip r:embed="rId3"/>
          <a:stretch>
            <a:fillRect/>
          </a:stretch>
        </p:blipFill>
        <p:spPr>
          <a:xfrm>
            <a:off x="227875" y="1845928"/>
            <a:ext cx="11736249" cy="3166144"/>
          </a:xfrm>
          <a:prstGeom prst="rect">
            <a:avLst/>
          </a:prstGeom>
        </p:spPr>
      </p:pic>
    </p:spTree>
    <p:extLst>
      <p:ext uri="{BB962C8B-B14F-4D97-AF65-F5344CB8AC3E}">
        <p14:creationId xmlns:p14="http://schemas.microsoft.com/office/powerpoint/2010/main" val="325931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0D86E-F291-C11A-0B67-5A0AB64E5417}"/>
            </a:ext>
          </a:extLst>
        </p:cNvPr>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3B5332C3-EDB6-9F0D-8F30-FA4F9B92D319}"/>
              </a:ext>
            </a:extLst>
          </p:cNvPr>
          <p:cNvSpPr/>
          <p:nvPr/>
        </p:nvSpPr>
        <p:spPr>
          <a:xfrm rot="5400000">
            <a:off x="2770691" y="-2672436"/>
            <a:ext cx="1435106" cy="7154086"/>
          </a:xfrm>
          <a:prstGeom prst="round2SameRect">
            <a:avLst/>
          </a:prstGeom>
          <a:solidFill>
            <a:srgbClr val="2C2A25"/>
          </a:solidFill>
          <a:ln w="57150">
            <a:solidFill>
              <a:srgbClr val="F4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BBF011D-169F-D624-B3EF-90A33B6B9394}"/>
              </a:ext>
            </a:extLst>
          </p:cNvPr>
          <p:cNvSpPr txBox="1"/>
          <p:nvPr/>
        </p:nvSpPr>
        <p:spPr>
          <a:xfrm>
            <a:off x="0" y="581441"/>
            <a:ext cx="6768807" cy="646331"/>
          </a:xfrm>
          <a:prstGeom prst="rect">
            <a:avLst/>
          </a:prstGeom>
          <a:noFill/>
        </p:spPr>
        <p:txBody>
          <a:bodyPr wrap="square" rtlCol="0">
            <a:spAutoFit/>
          </a:bodyPr>
          <a:lstStyle/>
          <a:p>
            <a:r>
              <a:rPr lang="en-US" sz="3600" b="1">
                <a:solidFill>
                  <a:srgbClr val="FFC000"/>
                </a:solidFill>
              </a:rPr>
              <a:t>Add Review Columns</a:t>
            </a:r>
          </a:p>
        </p:txBody>
      </p:sp>
      <p:graphicFrame>
        <p:nvGraphicFramePr>
          <p:cNvPr id="9" name="Table 8">
            <a:extLst>
              <a:ext uri="{FF2B5EF4-FFF2-40B4-BE49-F238E27FC236}">
                <a16:creationId xmlns:a16="http://schemas.microsoft.com/office/drawing/2014/main" id="{BAD41F86-E802-725C-3899-014953FF272C}"/>
              </a:ext>
            </a:extLst>
          </p:cNvPr>
          <p:cNvGraphicFramePr>
            <a:graphicFrameLocks noGrp="1"/>
          </p:cNvGraphicFramePr>
          <p:nvPr>
            <p:extLst>
              <p:ext uri="{D42A27DB-BD31-4B8C-83A1-F6EECF244321}">
                <p14:modId xmlns:p14="http://schemas.microsoft.com/office/powerpoint/2010/main" val="3658364286"/>
              </p:ext>
            </p:extLst>
          </p:nvPr>
        </p:nvGraphicFramePr>
        <p:xfrm>
          <a:off x="866284" y="2016547"/>
          <a:ext cx="8578162" cy="2636095"/>
        </p:xfrm>
        <a:graphic>
          <a:graphicData uri="http://schemas.openxmlformats.org/drawingml/2006/table">
            <a:tbl>
              <a:tblPr firstRow="1" bandRow="1">
                <a:tableStyleId>{9D7B26C5-4107-4FEC-AEDC-1716B250A1EF}</a:tableStyleId>
              </a:tblPr>
              <a:tblGrid>
                <a:gridCol w="3247384">
                  <a:extLst>
                    <a:ext uri="{9D8B030D-6E8A-4147-A177-3AD203B41FA5}">
                      <a16:colId xmlns:a16="http://schemas.microsoft.com/office/drawing/2014/main" val="2904969835"/>
                    </a:ext>
                  </a:extLst>
                </a:gridCol>
                <a:gridCol w="5330778">
                  <a:extLst>
                    <a:ext uri="{9D8B030D-6E8A-4147-A177-3AD203B41FA5}">
                      <a16:colId xmlns:a16="http://schemas.microsoft.com/office/drawing/2014/main" val="1174131552"/>
                    </a:ext>
                  </a:extLst>
                </a:gridCol>
              </a:tblGrid>
              <a:tr h="399203">
                <a:tc>
                  <a:txBody>
                    <a:bodyPr/>
                    <a:lstStyle/>
                    <a:p>
                      <a:r>
                        <a:rPr lang="en-US"/>
                        <a:t>Column</a:t>
                      </a:r>
                    </a:p>
                  </a:txBody>
                  <a:tcPr/>
                </a:tc>
                <a:tc>
                  <a:txBody>
                    <a:bodyPr/>
                    <a:lstStyle/>
                    <a:p>
                      <a:r>
                        <a:rPr lang="en-US"/>
                        <a:t>Purpose</a:t>
                      </a:r>
                    </a:p>
                  </a:txBody>
                  <a:tcPr/>
                </a:tc>
                <a:extLst>
                  <a:ext uri="{0D108BD9-81ED-4DB2-BD59-A6C34878D82A}">
                    <a16:rowId xmlns:a16="http://schemas.microsoft.com/office/drawing/2014/main" val="1184420356"/>
                  </a:ext>
                </a:extLst>
              </a:tr>
              <a:tr h="399203">
                <a:tc>
                  <a:txBody>
                    <a:bodyPr/>
                    <a:lstStyle/>
                    <a:p>
                      <a:r>
                        <a:rPr lang="en-US" b="1"/>
                        <a:t>Review Status</a:t>
                      </a:r>
                    </a:p>
                  </a:txBody>
                  <a:tcPr/>
                </a:tc>
                <a:tc>
                  <a:txBody>
                    <a:bodyPr/>
                    <a:lstStyle/>
                    <a:p>
                      <a:r>
                        <a:rPr lang="en-US"/>
                        <a:t>Required decision for each URL/File: </a:t>
                      </a:r>
                      <a:br>
                        <a:rPr lang="en-US"/>
                      </a:br>
                      <a:r>
                        <a:rPr lang="en-US"/>
                        <a:t>Keep, Update, Remove/Redirect</a:t>
                      </a:r>
                    </a:p>
                  </a:txBody>
                  <a:tcPr/>
                </a:tc>
                <a:extLst>
                  <a:ext uri="{0D108BD9-81ED-4DB2-BD59-A6C34878D82A}">
                    <a16:rowId xmlns:a16="http://schemas.microsoft.com/office/drawing/2014/main" val="4142607307"/>
                  </a:ext>
                </a:extLst>
              </a:tr>
              <a:tr h="399203">
                <a:tc>
                  <a:txBody>
                    <a:bodyPr/>
                    <a:lstStyle/>
                    <a:p>
                      <a:r>
                        <a:rPr lang="en-US" b="1"/>
                        <a:t>Notes/Action Needed</a:t>
                      </a:r>
                    </a:p>
                  </a:txBody>
                  <a:tcPr/>
                </a:tc>
                <a:tc>
                  <a:txBody>
                    <a:bodyPr/>
                    <a:lstStyle/>
                    <a:p>
                      <a:r>
                        <a:rPr lang="en-US"/>
                        <a:t>What needs to change</a:t>
                      </a:r>
                    </a:p>
                  </a:txBody>
                  <a:tcPr/>
                </a:tc>
                <a:extLst>
                  <a:ext uri="{0D108BD9-81ED-4DB2-BD59-A6C34878D82A}">
                    <a16:rowId xmlns:a16="http://schemas.microsoft.com/office/drawing/2014/main" val="3570011271"/>
                  </a:ext>
                </a:extLst>
              </a:tr>
              <a:tr h="399203">
                <a:tc>
                  <a:txBody>
                    <a:bodyPr/>
                    <a:lstStyle/>
                    <a:p>
                      <a:r>
                        <a:rPr lang="en-US" b="1"/>
                        <a:t>Content Owner</a:t>
                      </a:r>
                    </a:p>
                  </a:txBody>
                  <a:tcPr/>
                </a:tc>
                <a:tc>
                  <a:txBody>
                    <a:bodyPr/>
                    <a:lstStyle/>
                    <a:p>
                      <a:r>
                        <a:rPr lang="en-US"/>
                        <a:t>Who is responsible</a:t>
                      </a:r>
                    </a:p>
                  </a:txBody>
                  <a:tcPr/>
                </a:tc>
                <a:extLst>
                  <a:ext uri="{0D108BD9-81ED-4DB2-BD59-A6C34878D82A}">
                    <a16:rowId xmlns:a16="http://schemas.microsoft.com/office/drawing/2014/main" val="3079090630"/>
                  </a:ext>
                </a:extLst>
              </a:tr>
              <a:tr h="399203">
                <a:tc>
                  <a:txBody>
                    <a:bodyPr/>
                    <a:lstStyle/>
                    <a:p>
                      <a:r>
                        <a:rPr lang="en-US" b="1"/>
                        <a:t>Last Reviewed Date</a:t>
                      </a:r>
                    </a:p>
                  </a:txBody>
                  <a:tcPr/>
                </a:tc>
                <a:tc>
                  <a:txBody>
                    <a:bodyPr/>
                    <a:lstStyle/>
                    <a:p>
                      <a:r>
                        <a:rPr lang="en-US"/>
                        <a:t>Accountability</a:t>
                      </a:r>
                    </a:p>
                  </a:txBody>
                  <a:tcPr/>
                </a:tc>
                <a:extLst>
                  <a:ext uri="{0D108BD9-81ED-4DB2-BD59-A6C34878D82A}">
                    <a16:rowId xmlns:a16="http://schemas.microsoft.com/office/drawing/2014/main" val="1078065627"/>
                  </a:ext>
                </a:extLst>
              </a:tr>
              <a:tr h="399203">
                <a:tc>
                  <a:txBody>
                    <a:bodyPr/>
                    <a:lstStyle/>
                    <a:p>
                      <a:r>
                        <a:rPr lang="en-US" b="1"/>
                        <a:t>Accessibility Issues</a:t>
                      </a:r>
                    </a:p>
                  </a:txBody>
                  <a:tcPr/>
                </a:tc>
                <a:tc>
                  <a:txBody>
                    <a:bodyPr/>
                    <a:lstStyle/>
                    <a:p>
                      <a:r>
                        <a:rPr lang="en-US"/>
                        <a:t>PDFs, tables, images, video etc.</a:t>
                      </a:r>
                    </a:p>
                  </a:txBody>
                  <a:tcPr/>
                </a:tc>
                <a:extLst>
                  <a:ext uri="{0D108BD9-81ED-4DB2-BD59-A6C34878D82A}">
                    <a16:rowId xmlns:a16="http://schemas.microsoft.com/office/drawing/2014/main" val="437467631"/>
                  </a:ext>
                </a:extLst>
              </a:tr>
            </a:tbl>
          </a:graphicData>
        </a:graphic>
      </p:graphicFrame>
    </p:spTree>
    <p:extLst>
      <p:ext uri="{BB962C8B-B14F-4D97-AF65-F5344CB8AC3E}">
        <p14:creationId xmlns:p14="http://schemas.microsoft.com/office/powerpoint/2010/main" val="554643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6FFB9-0A09-1ED5-2AA6-765EF0A2CBA6}"/>
            </a:ext>
          </a:extLst>
        </p:cNvPr>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F576D71C-55AC-D7EB-4A3F-18D4B958A71D}"/>
              </a:ext>
            </a:extLst>
          </p:cNvPr>
          <p:cNvSpPr/>
          <p:nvPr/>
        </p:nvSpPr>
        <p:spPr>
          <a:xfrm rot="5400000">
            <a:off x="2770691" y="-2672436"/>
            <a:ext cx="1435106" cy="7154086"/>
          </a:xfrm>
          <a:prstGeom prst="round2SameRect">
            <a:avLst/>
          </a:prstGeom>
          <a:solidFill>
            <a:srgbClr val="2C2A25"/>
          </a:solidFill>
          <a:ln w="57150">
            <a:solidFill>
              <a:srgbClr val="F4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06AC2E0-78A7-8434-33F3-A828F3C5765D}"/>
              </a:ext>
            </a:extLst>
          </p:cNvPr>
          <p:cNvSpPr txBox="1"/>
          <p:nvPr/>
        </p:nvSpPr>
        <p:spPr>
          <a:xfrm>
            <a:off x="152400" y="571142"/>
            <a:ext cx="6768807" cy="523220"/>
          </a:xfrm>
          <a:prstGeom prst="rect">
            <a:avLst/>
          </a:prstGeom>
          <a:noFill/>
        </p:spPr>
        <p:txBody>
          <a:bodyPr wrap="square" rtlCol="0">
            <a:spAutoFit/>
          </a:bodyPr>
          <a:lstStyle/>
          <a:p>
            <a:r>
              <a:rPr lang="en-US" sz="2800" b="1">
                <a:solidFill>
                  <a:srgbClr val="FFC000"/>
                </a:solidFill>
                <a:latin typeface="Calibri" panose="020F0502020204030204" pitchFamily="34" charset="0"/>
                <a:ea typeface="Calibri" panose="020F0502020204030204" pitchFamily="34" charset="0"/>
                <a:cs typeface="Calibri" panose="020F0502020204030204" pitchFamily="34" charset="0"/>
              </a:rPr>
              <a:t>Review Each Page Using These Categories - 1</a:t>
            </a:r>
          </a:p>
        </p:txBody>
      </p:sp>
      <p:sp>
        <p:nvSpPr>
          <p:cNvPr id="2" name="TextBox 1">
            <a:extLst>
              <a:ext uri="{FF2B5EF4-FFF2-40B4-BE49-F238E27FC236}">
                <a16:creationId xmlns:a16="http://schemas.microsoft.com/office/drawing/2014/main" id="{2E0C1C6A-BC87-DCC6-21A0-B602582ADF3E}"/>
              </a:ext>
            </a:extLst>
          </p:cNvPr>
          <p:cNvSpPr txBox="1"/>
          <p:nvPr/>
        </p:nvSpPr>
        <p:spPr>
          <a:xfrm>
            <a:off x="304150" y="1726848"/>
            <a:ext cx="7154086" cy="4524315"/>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400" b="1">
                <a:latin typeface="Calibri" panose="020F0502020204030204" pitchFamily="34" charset="0"/>
                <a:ea typeface="Calibri" panose="020F0502020204030204" pitchFamily="34" charset="0"/>
                <a:cs typeface="Calibri" panose="020F0502020204030204" pitchFamily="34" charset="0"/>
              </a:rPr>
              <a:t>Accuracy &amp; Relevance</a:t>
            </a:r>
          </a:p>
          <a:p>
            <a:pPr marL="800100" lvl="1" indent="-342900">
              <a:buFont typeface="Wingdings" panose="05000000000000000000" pitchFamily="2" charset="2"/>
              <a:buChar char="ü"/>
            </a:pPr>
            <a:r>
              <a:rPr lang="en-US" sz="2400">
                <a:latin typeface="Calibri" panose="020F0502020204030204" pitchFamily="34" charset="0"/>
                <a:ea typeface="Calibri" panose="020F0502020204030204" pitchFamily="34" charset="0"/>
                <a:cs typeface="Calibri" panose="020F0502020204030204" pitchFamily="34" charset="0"/>
              </a:rPr>
              <a:t>Information is current and correct, </a:t>
            </a:r>
          </a:p>
          <a:p>
            <a:pPr marL="800100" lvl="1" indent="-342900">
              <a:buFont typeface="Wingdings" panose="05000000000000000000" pitchFamily="2" charset="2"/>
              <a:buChar char="ü"/>
            </a:pPr>
            <a:r>
              <a:rPr lang="en-US" sz="2400">
                <a:latin typeface="Calibri" panose="020F0502020204030204" pitchFamily="34" charset="0"/>
                <a:ea typeface="Calibri" panose="020F0502020204030204" pitchFamily="34" charset="0"/>
                <a:cs typeface="Calibri" panose="020F0502020204030204" pitchFamily="34" charset="0"/>
              </a:rPr>
              <a:t>Contacts, titles, dates, and policies are up to date, </a:t>
            </a:r>
          </a:p>
          <a:p>
            <a:pPr marL="800100" lvl="1" indent="-342900">
              <a:buFont typeface="Wingdings" panose="05000000000000000000" pitchFamily="2" charset="2"/>
              <a:buChar char="ü"/>
            </a:pPr>
            <a:r>
              <a:rPr lang="en-US" sz="2400">
                <a:latin typeface="Calibri" panose="020F0502020204030204" pitchFamily="34" charset="0"/>
                <a:ea typeface="Calibri" panose="020F0502020204030204" pitchFamily="34" charset="0"/>
                <a:cs typeface="Calibri" panose="020F0502020204030204" pitchFamily="34" charset="0"/>
              </a:rPr>
              <a:t>Duplicate or outdated content is removed</a:t>
            </a:r>
            <a:br>
              <a:rPr lang="en-US" sz="2400">
                <a:latin typeface="Calibri" panose="020F0502020204030204" pitchFamily="34" charset="0"/>
                <a:ea typeface="Calibri" panose="020F0502020204030204" pitchFamily="34" charset="0"/>
                <a:cs typeface="Calibri" panose="020F0502020204030204" pitchFamily="34" charset="0"/>
              </a:rPr>
            </a:br>
            <a:endParaRPr lang="en-US" sz="240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a:latin typeface="Calibri" panose="020F0502020204030204" pitchFamily="34" charset="0"/>
                <a:ea typeface="Calibri" panose="020F0502020204030204" pitchFamily="34" charset="0"/>
                <a:cs typeface="Calibri" panose="020F0502020204030204" pitchFamily="34" charset="0"/>
              </a:rPr>
              <a:t>Audience &amp; Purpose</a:t>
            </a:r>
          </a:p>
          <a:p>
            <a:pPr marL="800100" lvl="1" indent="-342900">
              <a:buFont typeface="Wingdings" panose="05000000000000000000" pitchFamily="2" charset="2"/>
              <a:buChar char="ü"/>
            </a:pPr>
            <a:r>
              <a:rPr lang="en-US" sz="2400">
                <a:latin typeface="Calibri" panose="020F0502020204030204" pitchFamily="34" charset="0"/>
                <a:ea typeface="Calibri" panose="020F0502020204030204" pitchFamily="34" charset="0"/>
                <a:cs typeface="Calibri" panose="020F0502020204030204" pitchFamily="34" charset="0"/>
              </a:rPr>
              <a:t>Intended audience is clear, </a:t>
            </a:r>
          </a:p>
          <a:p>
            <a:pPr marL="800100" lvl="1" indent="-342900">
              <a:buFont typeface="Wingdings" panose="05000000000000000000" pitchFamily="2" charset="2"/>
              <a:buChar char="ü"/>
            </a:pPr>
            <a:r>
              <a:rPr lang="en-US" sz="2400">
                <a:latin typeface="Calibri" panose="020F0502020204030204" pitchFamily="34" charset="0"/>
                <a:ea typeface="Calibri" panose="020F0502020204030204" pitchFamily="34" charset="0"/>
                <a:cs typeface="Calibri" panose="020F0502020204030204" pitchFamily="34" charset="0"/>
              </a:rPr>
              <a:t>Page supports a specific user need</a:t>
            </a:r>
            <a:br>
              <a:rPr lang="en-US" sz="2400">
                <a:latin typeface="Calibri" panose="020F0502020204030204" pitchFamily="34" charset="0"/>
                <a:ea typeface="Calibri" panose="020F0502020204030204" pitchFamily="34" charset="0"/>
                <a:cs typeface="Calibri" panose="020F0502020204030204" pitchFamily="34" charset="0"/>
              </a:rPr>
            </a:br>
            <a:endParaRPr lang="en-US" sz="240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a:latin typeface="Calibri" panose="020F0502020204030204" pitchFamily="34" charset="0"/>
                <a:ea typeface="Calibri" panose="020F0502020204030204" pitchFamily="34" charset="0"/>
                <a:cs typeface="Calibri" panose="020F0502020204030204" pitchFamily="34" charset="0"/>
              </a:rPr>
              <a:t>Timeliness</a:t>
            </a:r>
          </a:p>
          <a:p>
            <a:pPr marL="800100" lvl="1" indent="-342900">
              <a:buFont typeface="Wingdings" panose="05000000000000000000" pitchFamily="2" charset="2"/>
              <a:buChar char="ü"/>
            </a:pPr>
            <a:r>
              <a:rPr lang="en-US" sz="2400">
                <a:latin typeface="Calibri" panose="020F0502020204030204" pitchFamily="34" charset="0"/>
                <a:ea typeface="Calibri" panose="020F0502020204030204" pitchFamily="34" charset="0"/>
                <a:cs typeface="Calibri" panose="020F0502020204030204" pitchFamily="34" charset="0"/>
              </a:rPr>
              <a:t>Date-specific information is still valid</a:t>
            </a:r>
          </a:p>
          <a:p>
            <a:pPr marL="342900" indent="-342900">
              <a:buFont typeface="Arial" panose="020B0604020202020204" pitchFamily="34" charset="0"/>
              <a:buChar char="•"/>
            </a:pPr>
            <a:endParaRPr lang="en-US" sz="2400">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E1546F93-7F38-A83E-B484-4A60D8A8BA84}"/>
              </a:ext>
            </a:extLst>
          </p:cNvPr>
          <p:cNvPicPr>
            <a:picLocks noChangeAspect="1"/>
          </p:cNvPicPr>
          <p:nvPr/>
        </p:nvPicPr>
        <p:blipFill>
          <a:blip r:embed="rId3"/>
          <a:stretch>
            <a:fillRect/>
          </a:stretch>
        </p:blipFill>
        <p:spPr>
          <a:xfrm>
            <a:off x="7494699" y="1914252"/>
            <a:ext cx="4393151" cy="2076450"/>
          </a:xfrm>
          <a:prstGeom prst="rect">
            <a:avLst/>
          </a:prstGeom>
        </p:spPr>
      </p:pic>
    </p:spTree>
    <p:extLst>
      <p:ext uri="{BB962C8B-B14F-4D97-AF65-F5344CB8AC3E}">
        <p14:creationId xmlns:p14="http://schemas.microsoft.com/office/powerpoint/2010/main" val="995896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B4845-BB8D-30CC-1069-0561EEEEBCE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CDC1A79-C844-6AAC-D1F9-0D28D4514BCC}"/>
              </a:ext>
            </a:extLst>
          </p:cNvPr>
          <p:cNvSpPr/>
          <p:nvPr/>
        </p:nvSpPr>
        <p:spPr>
          <a:xfrm>
            <a:off x="-87085" y="-76200"/>
            <a:ext cx="10286250" cy="7032172"/>
          </a:xfrm>
          <a:custGeom>
            <a:avLst/>
            <a:gdLst>
              <a:gd name="connsiteX0" fmla="*/ 0 w 9774621"/>
              <a:gd name="connsiteY0" fmla="*/ 0 h 6858000"/>
              <a:gd name="connsiteX1" fmla="*/ 9774621 w 9774621"/>
              <a:gd name="connsiteY1" fmla="*/ 0 h 6858000"/>
              <a:gd name="connsiteX2" fmla="*/ 9774621 w 9774621"/>
              <a:gd name="connsiteY2" fmla="*/ 6858000 h 6858000"/>
              <a:gd name="connsiteX3" fmla="*/ 0 w 9774621"/>
              <a:gd name="connsiteY3" fmla="*/ 6858000 h 6858000"/>
              <a:gd name="connsiteX4" fmla="*/ 0 w 9774621"/>
              <a:gd name="connsiteY4" fmla="*/ 0 h 6858000"/>
              <a:gd name="connsiteX0" fmla="*/ 0 w 9774621"/>
              <a:gd name="connsiteY0" fmla="*/ 0 h 6858000"/>
              <a:gd name="connsiteX1" fmla="*/ 9774621 w 9774621"/>
              <a:gd name="connsiteY1" fmla="*/ 0 h 6858000"/>
              <a:gd name="connsiteX2" fmla="*/ 6987879 w 9774621"/>
              <a:gd name="connsiteY2" fmla="*/ 6847115 h 6858000"/>
              <a:gd name="connsiteX3" fmla="*/ 0 w 9774621"/>
              <a:gd name="connsiteY3" fmla="*/ 6858000 h 6858000"/>
              <a:gd name="connsiteX4" fmla="*/ 0 w 9774621"/>
              <a:gd name="connsiteY4" fmla="*/ 0 h 6858000"/>
              <a:gd name="connsiteX0" fmla="*/ 0 w 9774621"/>
              <a:gd name="connsiteY0" fmla="*/ 0 h 6858000"/>
              <a:gd name="connsiteX1" fmla="*/ 9774621 w 9774621"/>
              <a:gd name="connsiteY1" fmla="*/ 0 h 6858000"/>
              <a:gd name="connsiteX2" fmla="*/ 6987879 w 9774621"/>
              <a:gd name="connsiteY2" fmla="*/ 6847115 h 6858000"/>
              <a:gd name="connsiteX3" fmla="*/ 0 w 9774621"/>
              <a:gd name="connsiteY3" fmla="*/ 6858000 h 6858000"/>
              <a:gd name="connsiteX4" fmla="*/ 0 w 9774621"/>
              <a:gd name="connsiteY4" fmla="*/ 0 h 6858000"/>
              <a:gd name="connsiteX0" fmla="*/ 0 w 9774621"/>
              <a:gd name="connsiteY0" fmla="*/ 0 h 6858000"/>
              <a:gd name="connsiteX1" fmla="*/ 9774621 w 9774621"/>
              <a:gd name="connsiteY1" fmla="*/ 0 h 6858000"/>
              <a:gd name="connsiteX2" fmla="*/ 6987879 w 9774621"/>
              <a:gd name="connsiteY2" fmla="*/ 6847115 h 6858000"/>
              <a:gd name="connsiteX3" fmla="*/ 0 w 9774621"/>
              <a:gd name="connsiteY3" fmla="*/ 6858000 h 6858000"/>
              <a:gd name="connsiteX4" fmla="*/ 0 w 9774621"/>
              <a:gd name="connsiteY4" fmla="*/ 0 h 6858000"/>
              <a:gd name="connsiteX0" fmla="*/ 0 w 9774621"/>
              <a:gd name="connsiteY0" fmla="*/ 0 h 6858000"/>
              <a:gd name="connsiteX1" fmla="*/ 9774621 w 9774621"/>
              <a:gd name="connsiteY1" fmla="*/ 0 h 6858000"/>
              <a:gd name="connsiteX2" fmla="*/ 6987879 w 9774621"/>
              <a:gd name="connsiteY2" fmla="*/ 6847115 h 6858000"/>
              <a:gd name="connsiteX3" fmla="*/ 0 w 9774621"/>
              <a:gd name="connsiteY3" fmla="*/ 6858000 h 6858000"/>
              <a:gd name="connsiteX4" fmla="*/ 0 w 9774621"/>
              <a:gd name="connsiteY4" fmla="*/ 0 h 6858000"/>
              <a:gd name="connsiteX0" fmla="*/ 0 w 9774621"/>
              <a:gd name="connsiteY0" fmla="*/ 0 h 6858000"/>
              <a:gd name="connsiteX1" fmla="*/ 9774621 w 9774621"/>
              <a:gd name="connsiteY1" fmla="*/ 0 h 6858000"/>
              <a:gd name="connsiteX2" fmla="*/ 6987879 w 9774621"/>
              <a:gd name="connsiteY2" fmla="*/ 6847115 h 6858000"/>
              <a:gd name="connsiteX3" fmla="*/ 0 w 9774621"/>
              <a:gd name="connsiteY3" fmla="*/ 6858000 h 6858000"/>
              <a:gd name="connsiteX4" fmla="*/ 0 w 9774621"/>
              <a:gd name="connsiteY4" fmla="*/ 0 h 6858000"/>
              <a:gd name="connsiteX0" fmla="*/ 0 w 9774621"/>
              <a:gd name="connsiteY0" fmla="*/ 0 h 6858000"/>
              <a:gd name="connsiteX1" fmla="*/ 9774621 w 9774621"/>
              <a:gd name="connsiteY1" fmla="*/ 0 h 6858000"/>
              <a:gd name="connsiteX2" fmla="*/ 6987879 w 9774621"/>
              <a:gd name="connsiteY2" fmla="*/ 6847115 h 6858000"/>
              <a:gd name="connsiteX3" fmla="*/ 0 w 9774621"/>
              <a:gd name="connsiteY3" fmla="*/ 6858000 h 6858000"/>
              <a:gd name="connsiteX4" fmla="*/ 0 w 9774621"/>
              <a:gd name="connsiteY4" fmla="*/ 0 h 6858000"/>
              <a:gd name="connsiteX0" fmla="*/ 0 w 9774621"/>
              <a:gd name="connsiteY0" fmla="*/ 0 h 6858000"/>
              <a:gd name="connsiteX1" fmla="*/ 9774621 w 9774621"/>
              <a:gd name="connsiteY1" fmla="*/ 0 h 6858000"/>
              <a:gd name="connsiteX2" fmla="*/ 6987879 w 9774621"/>
              <a:gd name="connsiteY2" fmla="*/ 6847115 h 6858000"/>
              <a:gd name="connsiteX3" fmla="*/ 0 w 9774621"/>
              <a:gd name="connsiteY3" fmla="*/ 6858000 h 6858000"/>
              <a:gd name="connsiteX4" fmla="*/ 0 w 9774621"/>
              <a:gd name="connsiteY4" fmla="*/ 0 h 6858000"/>
              <a:gd name="connsiteX0" fmla="*/ 0 w 10195415"/>
              <a:gd name="connsiteY0" fmla="*/ 0 h 6858000"/>
              <a:gd name="connsiteX1" fmla="*/ 10195415 w 10195415"/>
              <a:gd name="connsiteY1" fmla="*/ 0 h 6858000"/>
              <a:gd name="connsiteX2" fmla="*/ 6987879 w 10195415"/>
              <a:gd name="connsiteY2" fmla="*/ 6847115 h 6858000"/>
              <a:gd name="connsiteX3" fmla="*/ 0 w 10195415"/>
              <a:gd name="connsiteY3" fmla="*/ 6858000 h 6858000"/>
              <a:gd name="connsiteX4" fmla="*/ 0 w 10195415"/>
              <a:gd name="connsiteY4" fmla="*/ 0 h 6858000"/>
              <a:gd name="connsiteX0" fmla="*/ 0 w 10195415"/>
              <a:gd name="connsiteY0" fmla="*/ 0 h 6858000"/>
              <a:gd name="connsiteX1" fmla="*/ 10195415 w 10195415"/>
              <a:gd name="connsiteY1" fmla="*/ 0 h 6858000"/>
              <a:gd name="connsiteX2" fmla="*/ 7300777 w 10195415"/>
              <a:gd name="connsiteY2" fmla="*/ 6857732 h 6858000"/>
              <a:gd name="connsiteX3" fmla="*/ 0 w 10195415"/>
              <a:gd name="connsiteY3" fmla="*/ 6858000 h 6858000"/>
              <a:gd name="connsiteX4" fmla="*/ 0 w 1019541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5415" h="6858000">
                <a:moveTo>
                  <a:pt x="0" y="0"/>
                </a:moveTo>
                <a:lnTo>
                  <a:pt x="10195415" y="0"/>
                </a:lnTo>
                <a:cubicBezTo>
                  <a:pt x="7389137" y="2243446"/>
                  <a:pt x="7249977" y="4314103"/>
                  <a:pt x="7300777" y="6857732"/>
                </a:cubicBezTo>
                <a:lnTo>
                  <a:pt x="0" y="6858000"/>
                </a:lnTo>
                <a:lnTo>
                  <a:pt x="0" y="0"/>
                </a:lnTo>
                <a:close/>
              </a:path>
            </a:pathLst>
          </a:custGeom>
          <a:solidFill>
            <a:srgbClr val="2C2A25"/>
          </a:solidFill>
          <a:ln w="57150">
            <a:solidFill>
              <a:srgbClr val="F4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group of people sitting around a table&#10;&#10;AI-generated content may be incorrect.">
            <a:extLst>
              <a:ext uri="{FF2B5EF4-FFF2-40B4-BE49-F238E27FC236}">
                <a16:creationId xmlns:a16="http://schemas.microsoft.com/office/drawing/2014/main" id="{1948EE1F-76B1-F546-17FE-38C6A7AFEE89}"/>
              </a:ext>
            </a:extLst>
          </p:cNvPr>
          <p:cNvPicPr>
            <a:picLocks noChangeAspect="1"/>
          </p:cNvPicPr>
          <p:nvPr/>
        </p:nvPicPr>
        <p:blipFill>
          <a:blip r:embed="rId3"/>
          <a:srcRect r="19066"/>
          <a:stretch>
            <a:fillRect/>
          </a:stretch>
        </p:blipFill>
        <p:spPr>
          <a:xfrm>
            <a:off x="4685706" y="-48986"/>
            <a:ext cx="7506294" cy="6955972"/>
          </a:xfrm>
          <a:prstGeom prst="rect">
            <a:avLst/>
          </a:prstGeom>
        </p:spPr>
      </p:pic>
      <p:sp>
        <p:nvSpPr>
          <p:cNvPr id="8" name="Rectangle 5">
            <a:extLst>
              <a:ext uri="{FF2B5EF4-FFF2-40B4-BE49-F238E27FC236}">
                <a16:creationId xmlns:a16="http://schemas.microsoft.com/office/drawing/2014/main" id="{6E8B61A3-956A-BC88-DE29-71A8AD67DF2F}"/>
              </a:ext>
            </a:extLst>
          </p:cNvPr>
          <p:cNvSpPr>
            <a:spLocks noGrp="1" noRot="1" noMove="1" noResize="1" noEditPoints="1" noAdjustHandles="1" noChangeArrowheads="1" noChangeShapeType="1"/>
          </p:cNvSpPr>
          <p:nvPr/>
        </p:nvSpPr>
        <p:spPr>
          <a:xfrm>
            <a:off x="-87085" y="-76200"/>
            <a:ext cx="10286250" cy="7032172"/>
          </a:xfrm>
          <a:custGeom>
            <a:avLst/>
            <a:gdLst>
              <a:gd name="connsiteX0" fmla="*/ 0 w 9774621"/>
              <a:gd name="connsiteY0" fmla="*/ 0 h 6858000"/>
              <a:gd name="connsiteX1" fmla="*/ 9774621 w 9774621"/>
              <a:gd name="connsiteY1" fmla="*/ 0 h 6858000"/>
              <a:gd name="connsiteX2" fmla="*/ 9774621 w 9774621"/>
              <a:gd name="connsiteY2" fmla="*/ 6858000 h 6858000"/>
              <a:gd name="connsiteX3" fmla="*/ 0 w 9774621"/>
              <a:gd name="connsiteY3" fmla="*/ 6858000 h 6858000"/>
              <a:gd name="connsiteX4" fmla="*/ 0 w 9774621"/>
              <a:gd name="connsiteY4" fmla="*/ 0 h 6858000"/>
              <a:gd name="connsiteX0" fmla="*/ 0 w 9774621"/>
              <a:gd name="connsiteY0" fmla="*/ 0 h 6858000"/>
              <a:gd name="connsiteX1" fmla="*/ 9774621 w 9774621"/>
              <a:gd name="connsiteY1" fmla="*/ 0 h 6858000"/>
              <a:gd name="connsiteX2" fmla="*/ 6987879 w 9774621"/>
              <a:gd name="connsiteY2" fmla="*/ 6847115 h 6858000"/>
              <a:gd name="connsiteX3" fmla="*/ 0 w 9774621"/>
              <a:gd name="connsiteY3" fmla="*/ 6858000 h 6858000"/>
              <a:gd name="connsiteX4" fmla="*/ 0 w 9774621"/>
              <a:gd name="connsiteY4" fmla="*/ 0 h 6858000"/>
              <a:gd name="connsiteX0" fmla="*/ 0 w 9774621"/>
              <a:gd name="connsiteY0" fmla="*/ 0 h 6858000"/>
              <a:gd name="connsiteX1" fmla="*/ 9774621 w 9774621"/>
              <a:gd name="connsiteY1" fmla="*/ 0 h 6858000"/>
              <a:gd name="connsiteX2" fmla="*/ 6987879 w 9774621"/>
              <a:gd name="connsiteY2" fmla="*/ 6847115 h 6858000"/>
              <a:gd name="connsiteX3" fmla="*/ 0 w 9774621"/>
              <a:gd name="connsiteY3" fmla="*/ 6858000 h 6858000"/>
              <a:gd name="connsiteX4" fmla="*/ 0 w 9774621"/>
              <a:gd name="connsiteY4" fmla="*/ 0 h 6858000"/>
              <a:gd name="connsiteX0" fmla="*/ 0 w 9774621"/>
              <a:gd name="connsiteY0" fmla="*/ 0 h 6858000"/>
              <a:gd name="connsiteX1" fmla="*/ 9774621 w 9774621"/>
              <a:gd name="connsiteY1" fmla="*/ 0 h 6858000"/>
              <a:gd name="connsiteX2" fmla="*/ 6987879 w 9774621"/>
              <a:gd name="connsiteY2" fmla="*/ 6847115 h 6858000"/>
              <a:gd name="connsiteX3" fmla="*/ 0 w 9774621"/>
              <a:gd name="connsiteY3" fmla="*/ 6858000 h 6858000"/>
              <a:gd name="connsiteX4" fmla="*/ 0 w 9774621"/>
              <a:gd name="connsiteY4" fmla="*/ 0 h 6858000"/>
              <a:gd name="connsiteX0" fmla="*/ 0 w 9774621"/>
              <a:gd name="connsiteY0" fmla="*/ 0 h 6858000"/>
              <a:gd name="connsiteX1" fmla="*/ 9774621 w 9774621"/>
              <a:gd name="connsiteY1" fmla="*/ 0 h 6858000"/>
              <a:gd name="connsiteX2" fmla="*/ 6987879 w 9774621"/>
              <a:gd name="connsiteY2" fmla="*/ 6847115 h 6858000"/>
              <a:gd name="connsiteX3" fmla="*/ 0 w 9774621"/>
              <a:gd name="connsiteY3" fmla="*/ 6858000 h 6858000"/>
              <a:gd name="connsiteX4" fmla="*/ 0 w 9774621"/>
              <a:gd name="connsiteY4" fmla="*/ 0 h 6858000"/>
              <a:gd name="connsiteX0" fmla="*/ 0 w 9774621"/>
              <a:gd name="connsiteY0" fmla="*/ 0 h 6858000"/>
              <a:gd name="connsiteX1" fmla="*/ 9774621 w 9774621"/>
              <a:gd name="connsiteY1" fmla="*/ 0 h 6858000"/>
              <a:gd name="connsiteX2" fmla="*/ 6987879 w 9774621"/>
              <a:gd name="connsiteY2" fmla="*/ 6847115 h 6858000"/>
              <a:gd name="connsiteX3" fmla="*/ 0 w 9774621"/>
              <a:gd name="connsiteY3" fmla="*/ 6858000 h 6858000"/>
              <a:gd name="connsiteX4" fmla="*/ 0 w 9774621"/>
              <a:gd name="connsiteY4" fmla="*/ 0 h 6858000"/>
              <a:gd name="connsiteX0" fmla="*/ 0 w 9774621"/>
              <a:gd name="connsiteY0" fmla="*/ 0 h 6858000"/>
              <a:gd name="connsiteX1" fmla="*/ 9774621 w 9774621"/>
              <a:gd name="connsiteY1" fmla="*/ 0 h 6858000"/>
              <a:gd name="connsiteX2" fmla="*/ 6987879 w 9774621"/>
              <a:gd name="connsiteY2" fmla="*/ 6847115 h 6858000"/>
              <a:gd name="connsiteX3" fmla="*/ 0 w 9774621"/>
              <a:gd name="connsiteY3" fmla="*/ 6858000 h 6858000"/>
              <a:gd name="connsiteX4" fmla="*/ 0 w 9774621"/>
              <a:gd name="connsiteY4" fmla="*/ 0 h 6858000"/>
              <a:gd name="connsiteX0" fmla="*/ 0 w 9774621"/>
              <a:gd name="connsiteY0" fmla="*/ 0 h 6858000"/>
              <a:gd name="connsiteX1" fmla="*/ 9774621 w 9774621"/>
              <a:gd name="connsiteY1" fmla="*/ 0 h 6858000"/>
              <a:gd name="connsiteX2" fmla="*/ 6987879 w 9774621"/>
              <a:gd name="connsiteY2" fmla="*/ 6847115 h 6858000"/>
              <a:gd name="connsiteX3" fmla="*/ 0 w 9774621"/>
              <a:gd name="connsiteY3" fmla="*/ 6858000 h 6858000"/>
              <a:gd name="connsiteX4" fmla="*/ 0 w 9774621"/>
              <a:gd name="connsiteY4" fmla="*/ 0 h 6858000"/>
              <a:gd name="connsiteX0" fmla="*/ 0 w 10195415"/>
              <a:gd name="connsiteY0" fmla="*/ 0 h 6858000"/>
              <a:gd name="connsiteX1" fmla="*/ 10195415 w 10195415"/>
              <a:gd name="connsiteY1" fmla="*/ 0 h 6858000"/>
              <a:gd name="connsiteX2" fmla="*/ 6987879 w 10195415"/>
              <a:gd name="connsiteY2" fmla="*/ 6847115 h 6858000"/>
              <a:gd name="connsiteX3" fmla="*/ 0 w 10195415"/>
              <a:gd name="connsiteY3" fmla="*/ 6858000 h 6858000"/>
              <a:gd name="connsiteX4" fmla="*/ 0 w 10195415"/>
              <a:gd name="connsiteY4" fmla="*/ 0 h 6858000"/>
              <a:gd name="connsiteX0" fmla="*/ 0 w 10195415"/>
              <a:gd name="connsiteY0" fmla="*/ 0 h 6858000"/>
              <a:gd name="connsiteX1" fmla="*/ 10195415 w 10195415"/>
              <a:gd name="connsiteY1" fmla="*/ 0 h 6858000"/>
              <a:gd name="connsiteX2" fmla="*/ 7300777 w 10195415"/>
              <a:gd name="connsiteY2" fmla="*/ 6857732 h 6858000"/>
              <a:gd name="connsiteX3" fmla="*/ 0 w 10195415"/>
              <a:gd name="connsiteY3" fmla="*/ 6858000 h 6858000"/>
              <a:gd name="connsiteX4" fmla="*/ 0 w 1019541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5415" h="6858000">
                <a:moveTo>
                  <a:pt x="0" y="0"/>
                </a:moveTo>
                <a:lnTo>
                  <a:pt x="10195415" y="0"/>
                </a:lnTo>
                <a:cubicBezTo>
                  <a:pt x="7389137" y="2243446"/>
                  <a:pt x="7249977" y="4314103"/>
                  <a:pt x="7300777" y="6857732"/>
                </a:cubicBezTo>
                <a:lnTo>
                  <a:pt x="0" y="6858000"/>
                </a:lnTo>
                <a:lnTo>
                  <a:pt x="0" y="0"/>
                </a:lnTo>
                <a:close/>
              </a:path>
            </a:pathLst>
          </a:custGeom>
          <a:solidFill>
            <a:srgbClr val="2C2A25"/>
          </a:solidFill>
          <a:ln w="57150">
            <a:solidFill>
              <a:srgbClr val="F4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A247591-7A56-BD8C-7096-510BD44E0597}"/>
              </a:ext>
            </a:extLst>
          </p:cNvPr>
          <p:cNvSpPr txBox="1"/>
          <p:nvPr/>
        </p:nvSpPr>
        <p:spPr>
          <a:xfrm>
            <a:off x="223083" y="249056"/>
            <a:ext cx="8215661" cy="523220"/>
          </a:xfrm>
          <a:prstGeom prst="rect">
            <a:avLst/>
          </a:prstGeom>
          <a:noFill/>
        </p:spPr>
        <p:txBody>
          <a:bodyPr wrap="square">
            <a:spAutoFit/>
          </a:bodyPr>
          <a:lstStyle/>
          <a:p>
            <a:r>
              <a:rPr lang="en-US" sz="2800" b="1">
                <a:solidFill>
                  <a:srgbClr val="F4BB30"/>
                </a:solidFill>
                <a:latin typeface="Montserrat" pitchFamily="2" charset="77"/>
              </a:rPr>
              <a:t>Agenda</a:t>
            </a:r>
          </a:p>
        </p:txBody>
      </p:sp>
      <p:sp>
        <p:nvSpPr>
          <p:cNvPr id="7" name="TextBox 6">
            <a:extLst>
              <a:ext uri="{FF2B5EF4-FFF2-40B4-BE49-F238E27FC236}">
                <a16:creationId xmlns:a16="http://schemas.microsoft.com/office/drawing/2014/main" id="{CE70A398-9D1E-679C-ACC5-8D570B252A73}"/>
              </a:ext>
            </a:extLst>
          </p:cNvPr>
          <p:cNvSpPr txBox="1"/>
          <p:nvPr/>
        </p:nvSpPr>
        <p:spPr>
          <a:xfrm>
            <a:off x="223083" y="1039229"/>
            <a:ext cx="8147986" cy="4585871"/>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ü"/>
            </a:pPr>
            <a:r>
              <a:rPr lang="en-US" sz="2400" b="1">
                <a:solidFill>
                  <a:schemeClr val="bg1"/>
                </a:solidFill>
                <a:latin typeface="Calibri" panose="020F0502020204030204" pitchFamily="34" charset="0"/>
                <a:ea typeface="Calibri" panose="020F0502020204030204" pitchFamily="34" charset="0"/>
                <a:cs typeface="Calibri" panose="020F0502020204030204" pitchFamily="34" charset="0"/>
              </a:rPr>
              <a:t>Welcome</a:t>
            </a:r>
          </a:p>
          <a:p>
            <a:pPr marL="285750" indent="-285750">
              <a:buFont typeface="Wingdings" panose="05000000000000000000" pitchFamily="2" charset="2"/>
              <a:buChar char="ü"/>
            </a:pPr>
            <a:r>
              <a:rPr lang="en-US" sz="2400" b="1">
                <a:solidFill>
                  <a:srgbClr val="FFFFFF"/>
                </a:solidFill>
                <a:latin typeface="Calibri" panose="020F0502020204030204" pitchFamily="34" charset="0"/>
                <a:ea typeface="Calibri" panose="020F0502020204030204" pitchFamily="34" charset="0"/>
                <a:cs typeface="Calibri" panose="020F0502020204030204" pitchFamily="34" charset="0"/>
              </a:rPr>
              <a:t>Strategic Communication Updates</a:t>
            </a:r>
          </a:p>
          <a:p>
            <a:pPr marL="742950" lvl="1" indent="-285750">
              <a:buFont typeface="Courier New" panose="02070309020205020404" pitchFamily="49" charset="0"/>
              <a:buChar char="o"/>
            </a:pPr>
            <a:r>
              <a:rPr lang="en-US" sz="2400">
                <a:solidFill>
                  <a:srgbClr val="FFFFFF"/>
                </a:solidFill>
                <a:latin typeface="Calibri" panose="020F0502020204030204" pitchFamily="34" charset="0"/>
                <a:ea typeface="Calibri" panose="020F0502020204030204" pitchFamily="34" charset="0"/>
                <a:cs typeface="Calibri" panose="020F0502020204030204" pitchFamily="34" charset="0"/>
              </a:rPr>
              <a:t>Ports </a:t>
            </a:r>
          </a:p>
          <a:p>
            <a:pPr marL="742950" lvl="1" indent="-285750">
              <a:buFont typeface="Courier New" panose="02070309020205020404" pitchFamily="49" charset="0"/>
              <a:buChar char="o"/>
            </a:pPr>
            <a:r>
              <a:rPr lang="en-US" sz="2400">
                <a:solidFill>
                  <a:srgbClr val="FFFFFF"/>
                </a:solidFill>
                <a:latin typeface="Calibri" panose="020F0502020204030204" pitchFamily="34" charset="0"/>
                <a:ea typeface="Calibri" panose="020F0502020204030204" pitchFamily="34" charset="0"/>
                <a:cs typeface="Calibri" panose="020F0502020204030204" pitchFamily="34" charset="0"/>
              </a:rPr>
              <a:t>Accessibility updates</a:t>
            </a:r>
          </a:p>
          <a:p>
            <a:pPr marL="742950" lvl="1" indent="-285750">
              <a:buFont typeface="Courier New" panose="02070309020205020404" pitchFamily="49" charset="0"/>
              <a:buChar char="o"/>
            </a:pPr>
            <a:r>
              <a:rPr lang="en-US" sz="2400" err="1">
                <a:solidFill>
                  <a:srgbClr val="FFFFFF"/>
                </a:solidFill>
                <a:latin typeface="Calibri" panose="020F0502020204030204" pitchFamily="34" charset="0"/>
                <a:ea typeface="Calibri" panose="020F0502020204030204" pitchFamily="34" charset="0"/>
                <a:cs typeface="Calibri" panose="020F0502020204030204" pitchFamily="34" charset="0"/>
              </a:rPr>
              <a:t>Cludo</a:t>
            </a:r>
            <a:r>
              <a:rPr lang="en-US" sz="2400">
                <a:solidFill>
                  <a:srgbClr val="FFFFFF"/>
                </a:solidFill>
                <a:latin typeface="Calibri" panose="020F0502020204030204" pitchFamily="34" charset="0"/>
                <a:ea typeface="Calibri" panose="020F0502020204030204" pitchFamily="34" charset="0"/>
                <a:cs typeface="Calibri" panose="020F0502020204030204" pitchFamily="34" charset="0"/>
              </a:rPr>
              <a:t> – KSU online search tool </a:t>
            </a:r>
          </a:p>
          <a:p>
            <a:pPr marL="742950" lvl="1" indent="-285750">
              <a:buFont typeface="Courier New" panose="02070309020205020404" pitchFamily="49" charset="0"/>
              <a:buChar char="o"/>
            </a:pPr>
            <a:r>
              <a:rPr lang="en-US" sz="2400">
                <a:solidFill>
                  <a:srgbClr val="FFFFFF"/>
                </a:solidFill>
                <a:latin typeface="Calibri" panose="020F0502020204030204" pitchFamily="34" charset="0"/>
                <a:ea typeface="Calibri" panose="020F0502020204030204" pitchFamily="34" charset="0"/>
                <a:cs typeface="Calibri" panose="020F0502020204030204" pitchFamily="34" charset="0"/>
              </a:rPr>
              <a:t>Modern Campus Form </a:t>
            </a:r>
          </a:p>
          <a:p>
            <a:pPr marL="742950" lvl="1" indent="-285750">
              <a:buFont typeface="Courier New" panose="02070309020205020404" pitchFamily="49" charset="0"/>
              <a:buChar char="o"/>
            </a:pPr>
            <a:r>
              <a:rPr lang="en-US" sz="2400">
                <a:solidFill>
                  <a:srgbClr val="FFFFFF"/>
                </a:solidFill>
                <a:latin typeface="Calibri" panose="020F0502020204030204" pitchFamily="34" charset="0"/>
                <a:ea typeface="Calibri" panose="020F0502020204030204" pitchFamily="34" charset="0"/>
                <a:cs typeface="Calibri" panose="020F0502020204030204" pitchFamily="34" charset="0"/>
              </a:rPr>
              <a:t>Content review</a:t>
            </a:r>
          </a:p>
          <a:p>
            <a:pPr marL="285750" indent="-285750">
              <a:buFont typeface="Wingdings" panose="05000000000000000000" pitchFamily="2" charset="2"/>
              <a:buChar char="ü"/>
            </a:pPr>
            <a:endParaRPr lang="en-US" sz="2400" b="1">
              <a:solidFill>
                <a:srgbClr val="FFFFFF"/>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ü"/>
            </a:pPr>
            <a:r>
              <a:rPr lang="en-US" sz="2400" b="1">
                <a:solidFill>
                  <a:srgbClr val="FFFFFF"/>
                </a:solidFill>
                <a:latin typeface="Calibri" panose="020F0502020204030204" pitchFamily="34" charset="0"/>
                <a:ea typeface="Calibri" panose="020F0502020204030204" pitchFamily="34" charset="0"/>
                <a:cs typeface="Calibri" panose="020F0502020204030204" pitchFamily="34" charset="0"/>
              </a:rPr>
              <a:t>How to submit web tickets to Strat Comm</a:t>
            </a:r>
            <a:br>
              <a:rPr lang="en-US" sz="2400" b="1">
                <a:solidFill>
                  <a:srgbClr val="FFFFFF"/>
                </a:solidFill>
                <a:latin typeface="Calibri" panose="020F0502020204030204" pitchFamily="34" charset="0"/>
                <a:ea typeface="Calibri" panose="020F0502020204030204" pitchFamily="34" charset="0"/>
                <a:cs typeface="Calibri" panose="020F0502020204030204" pitchFamily="34" charset="0"/>
              </a:rPr>
            </a:br>
            <a:endParaRPr lang="en-US" sz="2400" b="1">
              <a:solidFill>
                <a:srgbClr val="FFFFFF"/>
              </a:solidFill>
              <a:latin typeface="Calibri" panose="020F0502020204030204" pitchFamily="34" charset="0"/>
              <a:ea typeface="Calibri" panose="020F0502020204030204" pitchFamily="34" charset="0"/>
              <a:cs typeface="Calibri" panose="020F0502020204030204" pitchFamily="34" charset="0"/>
            </a:endParaRPr>
          </a:p>
          <a:p>
            <a:r>
              <a:rPr lang="en-US" sz="1400" i="1">
                <a:solidFill>
                  <a:srgbClr val="FFFFFF"/>
                </a:solidFill>
                <a:latin typeface="Calibri" panose="020F0502020204030204" pitchFamily="34" charset="0"/>
                <a:ea typeface="Calibri" panose="020F0502020204030204" pitchFamily="34" charset="0"/>
                <a:cs typeface="Calibri" panose="020F0502020204030204" pitchFamily="34" charset="0"/>
              </a:rPr>
              <a:t>Created by: Sharon McAleer, Jonathan Gilliam, Josie Carter, Joe Lacy, and Tara Rose</a:t>
            </a:r>
          </a:p>
          <a:p>
            <a:pPr marL="285750" indent="-285750">
              <a:buFont typeface="Arial" panose="020B0604020202020204" pitchFamily="34" charset="0"/>
              <a:buChar char="•"/>
            </a:pPr>
            <a:endParaRPr lang="en-US" sz="1400">
              <a:solidFill>
                <a:srgbClr val="FFFFFF"/>
              </a:solidFill>
              <a:latin typeface="Calibri" panose="020F0502020204030204" pitchFamily="34" charset="0"/>
              <a:ea typeface="Calibri" panose="020F0502020204030204" pitchFamily="34" charset="0"/>
              <a:cs typeface="Calibri" panose="020F0502020204030204" pitchFamily="34" charset="0"/>
            </a:endParaRPr>
          </a:p>
          <a:p>
            <a:endParaRPr lang="en-US" sz="240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pic>
        <p:nvPicPr>
          <p:cNvPr id="14" name="Picture 13" descr="A black background with white text&#10;&#10;AI-generated content may be incorrect.">
            <a:extLst>
              <a:ext uri="{FF2B5EF4-FFF2-40B4-BE49-F238E27FC236}">
                <a16:creationId xmlns:a16="http://schemas.microsoft.com/office/drawing/2014/main" id="{652FF2FB-6533-EADB-40F6-2167F9744CC4}"/>
              </a:ext>
            </a:extLst>
          </p:cNvPr>
          <p:cNvPicPr>
            <a:picLocks noChangeAspect="1"/>
          </p:cNvPicPr>
          <p:nvPr/>
        </p:nvPicPr>
        <p:blipFill>
          <a:blip r:embed="rId4"/>
          <a:stretch>
            <a:fillRect/>
          </a:stretch>
        </p:blipFill>
        <p:spPr>
          <a:xfrm>
            <a:off x="592354" y="5885657"/>
            <a:ext cx="2811809" cy="680886"/>
          </a:xfrm>
          <a:prstGeom prst="rect">
            <a:avLst/>
          </a:prstGeom>
        </p:spPr>
      </p:pic>
    </p:spTree>
    <p:extLst>
      <p:ext uri="{BB962C8B-B14F-4D97-AF65-F5344CB8AC3E}">
        <p14:creationId xmlns:p14="http://schemas.microsoft.com/office/powerpoint/2010/main" val="3669343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E2E0E-E1A3-CB37-B643-7D1B223BFBC0}"/>
            </a:ext>
          </a:extLst>
        </p:cNvPr>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2BD53E51-38B7-A047-4847-376D6EBA8F77}"/>
              </a:ext>
            </a:extLst>
          </p:cNvPr>
          <p:cNvSpPr/>
          <p:nvPr/>
        </p:nvSpPr>
        <p:spPr>
          <a:xfrm rot="5400000">
            <a:off x="2770691" y="-2672436"/>
            <a:ext cx="1435106" cy="7154086"/>
          </a:xfrm>
          <a:prstGeom prst="round2SameRect">
            <a:avLst/>
          </a:prstGeom>
          <a:solidFill>
            <a:srgbClr val="2C2A25"/>
          </a:solidFill>
          <a:ln w="57150">
            <a:solidFill>
              <a:srgbClr val="F4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73DF7B9-118B-5759-FF1E-86AF9845954D}"/>
              </a:ext>
            </a:extLst>
          </p:cNvPr>
          <p:cNvSpPr txBox="1"/>
          <p:nvPr/>
        </p:nvSpPr>
        <p:spPr>
          <a:xfrm>
            <a:off x="152400" y="571142"/>
            <a:ext cx="6768807" cy="523220"/>
          </a:xfrm>
          <a:prstGeom prst="rect">
            <a:avLst/>
          </a:prstGeom>
          <a:noFill/>
        </p:spPr>
        <p:txBody>
          <a:bodyPr wrap="square" rtlCol="0">
            <a:spAutoFit/>
          </a:bodyPr>
          <a:lstStyle/>
          <a:p>
            <a:r>
              <a:rPr lang="en-US" sz="2800" b="1">
                <a:solidFill>
                  <a:srgbClr val="FFC000"/>
                </a:solidFill>
                <a:latin typeface="Calibri" panose="020F0502020204030204" pitchFamily="34" charset="0"/>
                <a:ea typeface="Calibri" panose="020F0502020204030204" pitchFamily="34" charset="0"/>
                <a:cs typeface="Calibri" panose="020F0502020204030204" pitchFamily="34" charset="0"/>
              </a:rPr>
              <a:t>Review Each Page Using These Categories - 2</a:t>
            </a:r>
          </a:p>
        </p:txBody>
      </p:sp>
      <p:sp>
        <p:nvSpPr>
          <p:cNvPr id="2" name="TextBox 1">
            <a:extLst>
              <a:ext uri="{FF2B5EF4-FFF2-40B4-BE49-F238E27FC236}">
                <a16:creationId xmlns:a16="http://schemas.microsoft.com/office/drawing/2014/main" id="{DDFE9E57-4EA7-5F29-0D22-0B27BCFB3988}"/>
              </a:ext>
            </a:extLst>
          </p:cNvPr>
          <p:cNvSpPr txBox="1"/>
          <p:nvPr/>
        </p:nvSpPr>
        <p:spPr>
          <a:xfrm>
            <a:off x="304149" y="1726848"/>
            <a:ext cx="10315954" cy="5632311"/>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400" b="1">
                <a:latin typeface="Calibri" panose="020F0502020204030204" pitchFamily="34" charset="0"/>
                <a:ea typeface="Calibri" panose="020F0502020204030204" pitchFamily="34" charset="0"/>
                <a:cs typeface="Calibri" panose="020F0502020204030204" pitchFamily="34" charset="0"/>
              </a:rPr>
              <a:t>Accessibility &amp; Usability</a:t>
            </a:r>
          </a:p>
          <a:p>
            <a:pPr marL="800100" lvl="1" indent="-342900">
              <a:buFont typeface="Wingdings" panose="05000000000000000000" pitchFamily="2" charset="2"/>
              <a:buChar char="ü"/>
            </a:pPr>
            <a:r>
              <a:rPr lang="en-US" sz="2400">
                <a:latin typeface="Calibri" panose="020F0502020204030204" pitchFamily="34" charset="0"/>
                <a:ea typeface="Calibri" panose="020F0502020204030204" pitchFamily="34" charset="0"/>
                <a:cs typeface="Calibri" panose="020F0502020204030204" pitchFamily="34" charset="0"/>
              </a:rPr>
              <a:t>Headings follow a logical order, </a:t>
            </a:r>
          </a:p>
          <a:p>
            <a:pPr marL="800100" lvl="1" indent="-342900">
              <a:buFont typeface="Wingdings" panose="05000000000000000000" pitchFamily="2" charset="2"/>
              <a:buChar char="ü"/>
            </a:pPr>
            <a:r>
              <a:rPr lang="en-US" sz="2400">
                <a:latin typeface="Calibri" panose="020F0502020204030204" pitchFamily="34" charset="0"/>
                <a:ea typeface="Calibri" panose="020F0502020204030204" pitchFamily="34" charset="0"/>
                <a:cs typeface="Calibri" panose="020F0502020204030204" pitchFamily="34" charset="0"/>
              </a:rPr>
              <a:t>Images include meaningful alt text, </a:t>
            </a:r>
          </a:p>
          <a:p>
            <a:pPr marL="800100" lvl="1" indent="-342900">
              <a:buFont typeface="Wingdings" panose="05000000000000000000" pitchFamily="2" charset="2"/>
              <a:buChar char="ü"/>
            </a:pPr>
            <a:r>
              <a:rPr lang="en-US" sz="2400">
                <a:latin typeface="Calibri" panose="020F0502020204030204" pitchFamily="34" charset="0"/>
                <a:ea typeface="Calibri" panose="020F0502020204030204" pitchFamily="34" charset="0"/>
                <a:cs typeface="Calibri" panose="020F0502020204030204" pitchFamily="34" charset="0"/>
              </a:rPr>
              <a:t>Links use descriptive text, </a:t>
            </a:r>
          </a:p>
          <a:p>
            <a:pPr marL="800100" lvl="1" indent="-342900">
              <a:buFont typeface="Wingdings" panose="05000000000000000000" pitchFamily="2" charset="2"/>
              <a:buChar char="ü"/>
            </a:pPr>
            <a:r>
              <a:rPr lang="en-US" sz="2400">
                <a:latin typeface="Calibri" panose="020F0502020204030204" pitchFamily="34" charset="0"/>
                <a:ea typeface="Calibri" panose="020F0502020204030204" pitchFamily="34" charset="0"/>
                <a:cs typeface="Calibri" panose="020F0502020204030204" pitchFamily="34" charset="0"/>
              </a:rPr>
              <a:t>PDFs are necessary (otherwise use a web page)</a:t>
            </a:r>
            <a:br>
              <a:rPr lang="en-US" sz="2400">
                <a:latin typeface="Calibri" panose="020F0502020204030204" pitchFamily="34" charset="0"/>
                <a:ea typeface="Calibri" panose="020F0502020204030204" pitchFamily="34" charset="0"/>
                <a:cs typeface="Calibri" panose="020F0502020204030204" pitchFamily="34" charset="0"/>
              </a:rPr>
            </a:br>
            <a:endParaRPr lang="en-US" sz="240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a:latin typeface="Calibri" panose="020F0502020204030204" pitchFamily="34" charset="0"/>
                <a:ea typeface="Calibri" panose="020F0502020204030204" pitchFamily="34" charset="0"/>
                <a:cs typeface="Calibri" panose="020F0502020204030204" pitchFamily="34" charset="0"/>
              </a:rPr>
              <a:t>Links &amp; Files</a:t>
            </a:r>
          </a:p>
          <a:p>
            <a:pPr marL="800100" lvl="1" indent="-342900">
              <a:buFont typeface="Wingdings" panose="05000000000000000000" pitchFamily="2" charset="2"/>
              <a:buChar char="ü"/>
            </a:pPr>
            <a:r>
              <a:rPr lang="en-US" sz="2400">
                <a:latin typeface="Calibri" panose="020F0502020204030204" pitchFamily="34" charset="0"/>
                <a:ea typeface="Calibri" panose="020F0502020204030204" pitchFamily="34" charset="0"/>
                <a:cs typeface="Calibri" panose="020F0502020204030204" pitchFamily="34" charset="0"/>
              </a:rPr>
              <a:t>Links work and point to the correct destination</a:t>
            </a:r>
            <a:br>
              <a:rPr lang="en-US" sz="2400">
                <a:latin typeface="Calibri" panose="020F0502020204030204" pitchFamily="34" charset="0"/>
                <a:ea typeface="Calibri" panose="020F0502020204030204" pitchFamily="34" charset="0"/>
                <a:cs typeface="Calibri" panose="020F0502020204030204" pitchFamily="34" charset="0"/>
              </a:rPr>
            </a:br>
            <a:endParaRPr lang="en-US" sz="240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a:latin typeface="Calibri" panose="020F0502020204030204" pitchFamily="34" charset="0"/>
                <a:ea typeface="Calibri" panose="020F0502020204030204" pitchFamily="34" charset="0"/>
                <a:cs typeface="Calibri" panose="020F0502020204030204" pitchFamily="34" charset="0"/>
              </a:rPr>
              <a:t>Style, SEO &amp; Governance</a:t>
            </a:r>
          </a:p>
          <a:p>
            <a:pPr marL="800100" lvl="1" indent="-342900">
              <a:buFont typeface="Wingdings" panose="05000000000000000000" pitchFamily="2" charset="2"/>
              <a:buChar char="ü"/>
            </a:pPr>
            <a:r>
              <a:rPr lang="en-US" sz="2400">
                <a:latin typeface="Calibri" panose="020F0502020204030204" pitchFamily="34" charset="0"/>
                <a:ea typeface="Calibri" panose="020F0502020204030204" pitchFamily="34" charset="0"/>
                <a:cs typeface="Calibri" panose="020F0502020204030204" pitchFamily="34" charset="0"/>
              </a:rPr>
              <a:t>Spelling, grammar, and punctuation are correct, </a:t>
            </a:r>
          </a:p>
          <a:p>
            <a:pPr marL="800100" lvl="1" indent="-342900">
              <a:buFont typeface="Wingdings" panose="05000000000000000000" pitchFamily="2" charset="2"/>
              <a:buChar char="ü"/>
            </a:pPr>
            <a:r>
              <a:rPr lang="en-US" sz="2400">
                <a:latin typeface="Calibri" panose="020F0502020204030204" pitchFamily="34" charset="0"/>
                <a:ea typeface="Calibri" panose="020F0502020204030204" pitchFamily="34" charset="0"/>
                <a:cs typeface="Calibri" panose="020F0502020204030204" pitchFamily="34" charset="0"/>
              </a:rPr>
              <a:t>Clear headings, chunked content, short paragraphs, and actionable CTAs,</a:t>
            </a:r>
          </a:p>
          <a:p>
            <a:pPr marL="800100" lvl="1" indent="-342900">
              <a:buFont typeface="Wingdings" panose="05000000000000000000" pitchFamily="2" charset="2"/>
              <a:buChar char="ü"/>
            </a:pPr>
            <a:r>
              <a:rPr lang="en-US" sz="2400">
                <a:latin typeface="Calibri" panose="020F0502020204030204" pitchFamily="34" charset="0"/>
                <a:ea typeface="Calibri" panose="020F0502020204030204" pitchFamily="34" charset="0"/>
                <a:cs typeface="Calibri" panose="020F0502020204030204" pitchFamily="34" charset="0"/>
              </a:rPr>
              <a:t>One H1, unique page title, clear meta description</a:t>
            </a:r>
          </a:p>
          <a:p>
            <a:pPr marL="342900" indent="-342900">
              <a:buFont typeface="Arial" panose="020B0604020202020204" pitchFamily="34" charset="0"/>
              <a:buChar char="•"/>
            </a:pPr>
            <a:endParaRPr lang="en-US" sz="240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8C2653A-9B9C-7D05-227B-E1DA90D6A1FF}"/>
              </a:ext>
            </a:extLst>
          </p:cNvPr>
          <p:cNvPicPr>
            <a:picLocks noChangeAspect="1"/>
          </p:cNvPicPr>
          <p:nvPr/>
        </p:nvPicPr>
        <p:blipFill>
          <a:blip r:embed="rId3"/>
          <a:stretch>
            <a:fillRect/>
          </a:stretch>
        </p:blipFill>
        <p:spPr>
          <a:xfrm>
            <a:off x="7494700" y="1953441"/>
            <a:ext cx="4393151" cy="2076450"/>
          </a:xfrm>
          <a:prstGeom prst="rect">
            <a:avLst/>
          </a:prstGeom>
        </p:spPr>
      </p:pic>
    </p:spTree>
    <p:extLst>
      <p:ext uri="{BB962C8B-B14F-4D97-AF65-F5344CB8AC3E}">
        <p14:creationId xmlns:p14="http://schemas.microsoft.com/office/powerpoint/2010/main" val="720536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D526F-4553-7EEC-6603-F5E8B6357A29}"/>
            </a:ext>
          </a:extLst>
        </p:cNvPr>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BD98F35C-F11D-ADE2-B5B0-1B3C607F871B}"/>
              </a:ext>
            </a:extLst>
          </p:cNvPr>
          <p:cNvSpPr/>
          <p:nvPr/>
        </p:nvSpPr>
        <p:spPr>
          <a:xfrm rot="5400000">
            <a:off x="2770691" y="-2672436"/>
            <a:ext cx="1435106" cy="7154086"/>
          </a:xfrm>
          <a:prstGeom prst="round2SameRect">
            <a:avLst/>
          </a:prstGeom>
          <a:solidFill>
            <a:srgbClr val="2C2A25"/>
          </a:solidFill>
          <a:ln w="57150">
            <a:solidFill>
              <a:srgbClr val="F4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266F3E3-EE4A-00D0-70C0-BC7DC20E4F6E}"/>
              </a:ext>
            </a:extLst>
          </p:cNvPr>
          <p:cNvSpPr txBox="1"/>
          <p:nvPr/>
        </p:nvSpPr>
        <p:spPr>
          <a:xfrm>
            <a:off x="103840" y="612219"/>
            <a:ext cx="6768807" cy="584775"/>
          </a:xfrm>
          <a:prstGeom prst="rect">
            <a:avLst/>
          </a:prstGeom>
          <a:noFill/>
        </p:spPr>
        <p:txBody>
          <a:bodyPr wrap="square" rtlCol="0">
            <a:spAutoFit/>
          </a:bodyPr>
          <a:lstStyle/>
          <a:p>
            <a:r>
              <a:rPr lang="en-US" sz="3200" b="1">
                <a:solidFill>
                  <a:srgbClr val="FFC000"/>
                </a:solidFill>
                <a:latin typeface="Calibri" panose="020F0502020204030204" pitchFamily="34" charset="0"/>
                <a:ea typeface="Calibri" panose="020F0502020204030204" pitchFamily="34" charset="0"/>
                <a:cs typeface="Calibri" panose="020F0502020204030204" pitchFamily="34" charset="0"/>
              </a:rPr>
              <a:t>Confirm Completion</a:t>
            </a:r>
          </a:p>
        </p:txBody>
      </p:sp>
      <p:sp>
        <p:nvSpPr>
          <p:cNvPr id="2" name="TextBox 1">
            <a:extLst>
              <a:ext uri="{FF2B5EF4-FFF2-40B4-BE49-F238E27FC236}">
                <a16:creationId xmlns:a16="http://schemas.microsoft.com/office/drawing/2014/main" id="{E60FA8BA-4BAB-7751-EBE0-B336F14E61B4}"/>
              </a:ext>
            </a:extLst>
          </p:cNvPr>
          <p:cNvSpPr txBox="1"/>
          <p:nvPr/>
        </p:nvSpPr>
        <p:spPr>
          <a:xfrm>
            <a:off x="239736" y="1792583"/>
            <a:ext cx="7309552" cy="4524315"/>
          </a:xfrm>
          <a:prstGeom prst="rect">
            <a:avLst/>
          </a:prstGeom>
          <a:noFill/>
        </p:spPr>
        <p:txBody>
          <a:bodyPr wrap="square" lIns="91440" tIns="45720" rIns="91440" bIns="45720" rtlCol="0" anchor="t">
            <a:spAutoFit/>
          </a:bodyPr>
          <a:lstStyle/>
          <a:p>
            <a:r>
              <a:rPr lang="en-US" sz="2400" b="1">
                <a:latin typeface="Calibri" panose="020F0502020204030204" pitchFamily="34" charset="0"/>
                <a:ea typeface="Calibri" panose="020F0502020204030204" pitchFamily="34" charset="0"/>
                <a:cs typeface="Calibri" panose="020F0502020204030204" pitchFamily="34" charset="0"/>
              </a:rPr>
              <a:t>Your Finished </a:t>
            </a:r>
          </a:p>
          <a:p>
            <a:pPr marL="800100" lvl="1" indent="-342900" fontAlgn="ctr">
              <a:buFont typeface="Arial" panose="020B0604020202020204" pitchFamily="34" charset="0"/>
              <a:buChar char="•"/>
            </a:pPr>
            <a:r>
              <a:rPr lang="en-US" sz="2400">
                <a:latin typeface="Calibri" panose="020F0502020204030204" pitchFamily="34" charset="0"/>
                <a:ea typeface="Calibri" panose="020F0502020204030204" pitchFamily="34" charset="0"/>
                <a:cs typeface="Calibri" panose="020F0502020204030204" pitchFamily="34" charset="0"/>
              </a:rPr>
              <a:t>Ensure every URL has a </a:t>
            </a:r>
            <a:r>
              <a:rPr lang="en-US" sz="2400" b="1">
                <a:latin typeface="Calibri" panose="020F0502020204030204" pitchFamily="34" charset="0"/>
                <a:ea typeface="Calibri" panose="020F0502020204030204" pitchFamily="34" charset="0"/>
                <a:cs typeface="Calibri" panose="020F0502020204030204" pitchFamily="34" charset="0"/>
              </a:rPr>
              <a:t>Status</a:t>
            </a:r>
            <a:endParaRPr lang="en-US" sz="2400">
              <a:latin typeface="Calibri" panose="020F0502020204030204" pitchFamily="34" charset="0"/>
              <a:ea typeface="Calibri" panose="020F0502020204030204" pitchFamily="34" charset="0"/>
              <a:cs typeface="Calibri" panose="020F0502020204030204" pitchFamily="34" charset="0"/>
            </a:endParaRPr>
          </a:p>
          <a:p>
            <a:pPr marL="800100" lvl="1" indent="-342900" fontAlgn="ctr">
              <a:buFont typeface="Arial" panose="020B0604020202020204" pitchFamily="34" charset="0"/>
              <a:buChar char="•"/>
            </a:pPr>
            <a:r>
              <a:rPr lang="en-US" sz="2400">
                <a:latin typeface="Calibri" panose="020F0502020204030204" pitchFamily="34" charset="0"/>
                <a:ea typeface="Calibri" panose="020F0502020204030204" pitchFamily="34" charset="0"/>
                <a:cs typeface="Calibri" panose="020F0502020204030204" pitchFamily="34" charset="0"/>
              </a:rPr>
              <a:t>Submit the </a:t>
            </a:r>
            <a:r>
              <a:rPr lang="en-US" sz="2400" b="1">
                <a:latin typeface="Calibri" panose="020F0502020204030204" pitchFamily="34" charset="0"/>
                <a:ea typeface="Calibri" panose="020F0502020204030204" pitchFamily="34" charset="0"/>
                <a:cs typeface="Calibri" panose="020F0502020204030204" pitchFamily="34" charset="0"/>
                <a:hlinkClick r:id="rId3"/>
              </a:rPr>
              <a:t>Content Review Completion Form</a:t>
            </a:r>
            <a:endParaRPr lang="en-US" sz="2400">
              <a:latin typeface="Calibri" panose="020F0502020204030204" pitchFamily="34" charset="0"/>
              <a:ea typeface="Calibri" panose="020F0502020204030204" pitchFamily="34" charset="0"/>
              <a:cs typeface="Calibri" panose="020F0502020204030204" pitchFamily="34" charset="0"/>
            </a:endParaRPr>
          </a:p>
          <a:p>
            <a:pPr marL="800100" lvl="1" indent="-342900" fontAlgn="ctr">
              <a:buFont typeface="Arial" panose="020B0604020202020204" pitchFamily="34" charset="0"/>
              <a:buChar char="•"/>
            </a:pPr>
            <a:r>
              <a:rPr lang="en-US" sz="2400">
                <a:latin typeface="Calibri" panose="020F0502020204030204" pitchFamily="34" charset="0"/>
                <a:ea typeface="Calibri" panose="020F0502020204030204" pitchFamily="34" charset="0"/>
                <a:cs typeface="Calibri" panose="020F0502020204030204" pitchFamily="34" charset="0"/>
              </a:rPr>
              <a:t>Keep the spreadsheet for your records</a:t>
            </a:r>
          </a:p>
          <a:p>
            <a:pPr lvl="1" fontAlgn="ctr"/>
            <a:br>
              <a:rPr lang="en-US" sz="2400">
                <a:latin typeface="Calibri" panose="020F0502020204030204" pitchFamily="34" charset="0"/>
                <a:ea typeface="Calibri" panose="020F0502020204030204" pitchFamily="34" charset="0"/>
                <a:cs typeface="Calibri" panose="020F0502020204030204" pitchFamily="34" charset="0"/>
              </a:rPr>
            </a:br>
            <a:r>
              <a:rPr lang="en-US" sz="2400" b="1">
                <a:latin typeface="Calibri" panose="020F0502020204030204" pitchFamily="34" charset="0"/>
                <a:ea typeface="Calibri" panose="020F0502020204030204" pitchFamily="34" charset="0"/>
                <a:cs typeface="Calibri" panose="020F0502020204030204" pitchFamily="34" charset="0"/>
              </a:rPr>
              <a:t>Note</a:t>
            </a:r>
            <a:r>
              <a:rPr lang="en-US" sz="2400">
                <a:latin typeface="Calibri" panose="020F0502020204030204" pitchFamily="34" charset="0"/>
                <a:ea typeface="Calibri" panose="020F0502020204030204" pitchFamily="34" charset="0"/>
                <a:cs typeface="Calibri" panose="020F0502020204030204" pitchFamily="34" charset="0"/>
              </a:rPr>
              <a:t>: Completion indicates each URL has been reviewed and tagged with a status, not that final actions are complete. </a:t>
            </a:r>
            <a:br>
              <a:rPr lang="en-US" sz="2400">
                <a:latin typeface="Calibri" panose="020F0502020204030204" pitchFamily="34" charset="0"/>
                <a:ea typeface="Calibri" panose="020F0502020204030204" pitchFamily="34" charset="0"/>
                <a:cs typeface="Calibri" panose="020F0502020204030204" pitchFamily="34" charset="0"/>
              </a:rPr>
            </a:br>
            <a:endParaRPr lang="en-US" sz="2400">
              <a:latin typeface="Calibri" panose="020F0502020204030204" pitchFamily="34" charset="0"/>
              <a:ea typeface="Calibri" panose="020F0502020204030204" pitchFamily="34" charset="0"/>
              <a:cs typeface="Calibri" panose="020F0502020204030204" pitchFamily="34" charset="0"/>
            </a:endParaRPr>
          </a:p>
          <a:p>
            <a:r>
              <a:rPr lang="en-US" sz="2400">
                <a:latin typeface="Calibri" panose="020F0502020204030204" pitchFamily="34" charset="0"/>
                <a:ea typeface="Calibri" panose="020F0502020204030204" pitchFamily="34" charset="0"/>
                <a:cs typeface="Calibri" panose="020F0502020204030204" pitchFamily="34" charset="0"/>
              </a:rPr>
              <a:t>The Web Team will follow up only if a submission is missing or incomplete. We do not need to see your inventory. </a:t>
            </a:r>
            <a:endParaRPr lang="en-US" sz="2400">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B8B756E-18E0-625E-04B5-FE4A71219F76}"/>
              </a:ext>
            </a:extLst>
          </p:cNvPr>
          <p:cNvPicPr>
            <a:picLocks noChangeAspect="1"/>
          </p:cNvPicPr>
          <p:nvPr/>
        </p:nvPicPr>
        <p:blipFill>
          <a:blip r:embed="rId4"/>
          <a:stretch>
            <a:fillRect/>
          </a:stretch>
        </p:blipFill>
        <p:spPr>
          <a:xfrm>
            <a:off x="7472787" y="2139696"/>
            <a:ext cx="4343140" cy="2542032"/>
          </a:xfrm>
          <a:prstGeom prst="rect">
            <a:avLst/>
          </a:prstGeom>
          <a:ln w="12700">
            <a:solidFill>
              <a:schemeClr val="tx1"/>
            </a:solidFill>
          </a:ln>
        </p:spPr>
      </p:pic>
      <p:pic>
        <p:nvPicPr>
          <p:cNvPr id="9" name="Graphic 8" descr="Checkmark with solid fill">
            <a:extLst>
              <a:ext uri="{FF2B5EF4-FFF2-40B4-BE49-F238E27FC236}">
                <a16:creationId xmlns:a16="http://schemas.microsoft.com/office/drawing/2014/main" id="{67CE734D-DC48-E684-301A-A3B7F9ECCE9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171398" y="1829158"/>
            <a:ext cx="352348" cy="352348"/>
          </a:xfrm>
          <a:prstGeom prst="rect">
            <a:avLst/>
          </a:prstGeom>
        </p:spPr>
      </p:pic>
    </p:spTree>
    <p:extLst>
      <p:ext uri="{BB962C8B-B14F-4D97-AF65-F5344CB8AC3E}">
        <p14:creationId xmlns:p14="http://schemas.microsoft.com/office/powerpoint/2010/main" val="2862446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3A33C-1328-1DBB-F16D-7D3B2EADF96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A4F40D8-EB50-4D58-9DED-21F4D9C89116}"/>
              </a:ext>
            </a:extLst>
          </p:cNvPr>
          <p:cNvSpPr/>
          <p:nvPr/>
        </p:nvSpPr>
        <p:spPr>
          <a:xfrm>
            <a:off x="-87085" y="-76200"/>
            <a:ext cx="10286250" cy="7032172"/>
          </a:xfrm>
          <a:custGeom>
            <a:avLst/>
            <a:gdLst>
              <a:gd name="connsiteX0" fmla="*/ 0 w 9774621"/>
              <a:gd name="connsiteY0" fmla="*/ 0 h 6858000"/>
              <a:gd name="connsiteX1" fmla="*/ 9774621 w 9774621"/>
              <a:gd name="connsiteY1" fmla="*/ 0 h 6858000"/>
              <a:gd name="connsiteX2" fmla="*/ 9774621 w 9774621"/>
              <a:gd name="connsiteY2" fmla="*/ 6858000 h 6858000"/>
              <a:gd name="connsiteX3" fmla="*/ 0 w 9774621"/>
              <a:gd name="connsiteY3" fmla="*/ 6858000 h 6858000"/>
              <a:gd name="connsiteX4" fmla="*/ 0 w 9774621"/>
              <a:gd name="connsiteY4" fmla="*/ 0 h 6858000"/>
              <a:gd name="connsiteX0" fmla="*/ 0 w 9774621"/>
              <a:gd name="connsiteY0" fmla="*/ 0 h 6858000"/>
              <a:gd name="connsiteX1" fmla="*/ 9774621 w 9774621"/>
              <a:gd name="connsiteY1" fmla="*/ 0 h 6858000"/>
              <a:gd name="connsiteX2" fmla="*/ 6987879 w 9774621"/>
              <a:gd name="connsiteY2" fmla="*/ 6847115 h 6858000"/>
              <a:gd name="connsiteX3" fmla="*/ 0 w 9774621"/>
              <a:gd name="connsiteY3" fmla="*/ 6858000 h 6858000"/>
              <a:gd name="connsiteX4" fmla="*/ 0 w 9774621"/>
              <a:gd name="connsiteY4" fmla="*/ 0 h 6858000"/>
              <a:gd name="connsiteX0" fmla="*/ 0 w 9774621"/>
              <a:gd name="connsiteY0" fmla="*/ 0 h 6858000"/>
              <a:gd name="connsiteX1" fmla="*/ 9774621 w 9774621"/>
              <a:gd name="connsiteY1" fmla="*/ 0 h 6858000"/>
              <a:gd name="connsiteX2" fmla="*/ 6987879 w 9774621"/>
              <a:gd name="connsiteY2" fmla="*/ 6847115 h 6858000"/>
              <a:gd name="connsiteX3" fmla="*/ 0 w 9774621"/>
              <a:gd name="connsiteY3" fmla="*/ 6858000 h 6858000"/>
              <a:gd name="connsiteX4" fmla="*/ 0 w 9774621"/>
              <a:gd name="connsiteY4" fmla="*/ 0 h 6858000"/>
              <a:gd name="connsiteX0" fmla="*/ 0 w 9774621"/>
              <a:gd name="connsiteY0" fmla="*/ 0 h 6858000"/>
              <a:gd name="connsiteX1" fmla="*/ 9774621 w 9774621"/>
              <a:gd name="connsiteY1" fmla="*/ 0 h 6858000"/>
              <a:gd name="connsiteX2" fmla="*/ 6987879 w 9774621"/>
              <a:gd name="connsiteY2" fmla="*/ 6847115 h 6858000"/>
              <a:gd name="connsiteX3" fmla="*/ 0 w 9774621"/>
              <a:gd name="connsiteY3" fmla="*/ 6858000 h 6858000"/>
              <a:gd name="connsiteX4" fmla="*/ 0 w 9774621"/>
              <a:gd name="connsiteY4" fmla="*/ 0 h 6858000"/>
              <a:gd name="connsiteX0" fmla="*/ 0 w 9774621"/>
              <a:gd name="connsiteY0" fmla="*/ 0 h 6858000"/>
              <a:gd name="connsiteX1" fmla="*/ 9774621 w 9774621"/>
              <a:gd name="connsiteY1" fmla="*/ 0 h 6858000"/>
              <a:gd name="connsiteX2" fmla="*/ 6987879 w 9774621"/>
              <a:gd name="connsiteY2" fmla="*/ 6847115 h 6858000"/>
              <a:gd name="connsiteX3" fmla="*/ 0 w 9774621"/>
              <a:gd name="connsiteY3" fmla="*/ 6858000 h 6858000"/>
              <a:gd name="connsiteX4" fmla="*/ 0 w 9774621"/>
              <a:gd name="connsiteY4" fmla="*/ 0 h 6858000"/>
              <a:gd name="connsiteX0" fmla="*/ 0 w 9774621"/>
              <a:gd name="connsiteY0" fmla="*/ 0 h 6858000"/>
              <a:gd name="connsiteX1" fmla="*/ 9774621 w 9774621"/>
              <a:gd name="connsiteY1" fmla="*/ 0 h 6858000"/>
              <a:gd name="connsiteX2" fmla="*/ 6987879 w 9774621"/>
              <a:gd name="connsiteY2" fmla="*/ 6847115 h 6858000"/>
              <a:gd name="connsiteX3" fmla="*/ 0 w 9774621"/>
              <a:gd name="connsiteY3" fmla="*/ 6858000 h 6858000"/>
              <a:gd name="connsiteX4" fmla="*/ 0 w 9774621"/>
              <a:gd name="connsiteY4" fmla="*/ 0 h 6858000"/>
              <a:gd name="connsiteX0" fmla="*/ 0 w 9774621"/>
              <a:gd name="connsiteY0" fmla="*/ 0 h 6858000"/>
              <a:gd name="connsiteX1" fmla="*/ 9774621 w 9774621"/>
              <a:gd name="connsiteY1" fmla="*/ 0 h 6858000"/>
              <a:gd name="connsiteX2" fmla="*/ 6987879 w 9774621"/>
              <a:gd name="connsiteY2" fmla="*/ 6847115 h 6858000"/>
              <a:gd name="connsiteX3" fmla="*/ 0 w 9774621"/>
              <a:gd name="connsiteY3" fmla="*/ 6858000 h 6858000"/>
              <a:gd name="connsiteX4" fmla="*/ 0 w 9774621"/>
              <a:gd name="connsiteY4" fmla="*/ 0 h 6858000"/>
              <a:gd name="connsiteX0" fmla="*/ 0 w 9774621"/>
              <a:gd name="connsiteY0" fmla="*/ 0 h 6858000"/>
              <a:gd name="connsiteX1" fmla="*/ 9774621 w 9774621"/>
              <a:gd name="connsiteY1" fmla="*/ 0 h 6858000"/>
              <a:gd name="connsiteX2" fmla="*/ 6987879 w 9774621"/>
              <a:gd name="connsiteY2" fmla="*/ 6847115 h 6858000"/>
              <a:gd name="connsiteX3" fmla="*/ 0 w 9774621"/>
              <a:gd name="connsiteY3" fmla="*/ 6858000 h 6858000"/>
              <a:gd name="connsiteX4" fmla="*/ 0 w 9774621"/>
              <a:gd name="connsiteY4" fmla="*/ 0 h 6858000"/>
              <a:gd name="connsiteX0" fmla="*/ 0 w 10195415"/>
              <a:gd name="connsiteY0" fmla="*/ 0 h 6858000"/>
              <a:gd name="connsiteX1" fmla="*/ 10195415 w 10195415"/>
              <a:gd name="connsiteY1" fmla="*/ 0 h 6858000"/>
              <a:gd name="connsiteX2" fmla="*/ 6987879 w 10195415"/>
              <a:gd name="connsiteY2" fmla="*/ 6847115 h 6858000"/>
              <a:gd name="connsiteX3" fmla="*/ 0 w 10195415"/>
              <a:gd name="connsiteY3" fmla="*/ 6858000 h 6858000"/>
              <a:gd name="connsiteX4" fmla="*/ 0 w 10195415"/>
              <a:gd name="connsiteY4" fmla="*/ 0 h 6858000"/>
              <a:gd name="connsiteX0" fmla="*/ 0 w 10195415"/>
              <a:gd name="connsiteY0" fmla="*/ 0 h 6858000"/>
              <a:gd name="connsiteX1" fmla="*/ 10195415 w 10195415"/>
              <a:gd name="connsiteY1" fmla="*/ 0 h 6858000"/>
              <a:gd name="connsiteX2" fmla="*/ 7300777 w 10195415"/>
              <a:gd name="connsiteY2" fmla="*/ 6857732 h 6858000"/>
              <a:gd name="connsiteX3" fmla="*/ 0 w 10195415"/>
              <a:gd name="connsiteY3" fmla="*/ 6858000 h 6858000"/>
              <a:gd name="connsiteX4" fmla="*/ 0 w 1019541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5415" h="6858000">
                <a:moveTo>
                  <a:pt x="0" y="0"/>
                </a:moveTo>
                <a:lnTo>
                  <a:pt x="10195415" y="0"/>
                </a:lnTo>
                <a:cubicBezTo>
                  <a:pt x="7389137" y="2243446"/>
                  <a:pt x="7249977" y="4314103"/>
                  <a:pt x="7300777" y="6857732"/>
                </a:cubicBezTo>
                <a:lnTo>
                  <a:pt x="0" y="6858000"/>
                </a:lnTo>
                <a:lnTo>
                  <a:pt x="0" y="0"/>
                </a:lnTo>
                <a:close/>
              </a:path>
            </a:pathLst>
          </a:custGeom>
          <a:solidFill>
            <a:srgbClr val="2C2A25"/>
          </a:solidFill>
          <a:ln w="57150">
            <a:solidFill>
              <a:srgbClr val="F4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group of people sitting around a table&#10;&#10;AI-generated content may be incorrect.">
            <a:extLst>
              <a:ext uri="{FF2B5EF4-FFF2-40B4-BE49-F238E27FC236}">
                <a16:creationId xmlns:a16="http://schemas.microsoft.com/office/drawing/2014/main" id="{D92330D1-8ACA-C0AA-E35A-86EF1B2F3AA8}"/>
              </a:ext>
            </a:extLst>
          </p:cNvPr>
          <p:cNvPicPr>
            <a:picLocks noChangeAspect="1"/>
          </p:cNvPicPr>
          <p:nvPr/>
        </p:nvPicPr>
        <p:blipFill>
          <a:blip r:embed="rId3"/>
          <a:srcRect r="19066"/>
          <a:stretch>
            <a:fillRect/>
          </a:stretch>
        </p:blipFill>
        <p:spPr>
          <a:xfrm>
            <a:off x="4685706" y="-48986"/>
            <a:ext cx="7506294" cy="6955972"/>
          </a:xfrm>
          <a:prstGeom prst="rect">
            <a:avLst/>
          </a:prstGeom>
        </p:spPr>
      </p:pic>
      <p:sp>
        <p:nvSpPr>
          <p:cNvPr id="8" name="Rectangle 5">
            <a:extLst>
              <a:ext uri="{FF2B5EF4-FFF2-40B4-BE49-F238E27FC236}">
                <a16:creationId xmlns:a16="http://schemas.microsoft.com/office/drawing/2014/main" id="{9C4159D4-8B41-446B-3F7F-A899A3B540E5}"/>
              </a:ext>
            </a:extLst>
          </p:cNvPr>
          <p:cNvSpPr>
            <a:spLocks noGrp="1" noRot="1" noMove="1" noResize="1" noEditPoints="1" noAdjustHandles="1" noChangeArrowheads="1" noChangeShapeType="1"/>
          </p:cNvSpPr>
          <p:nvPr/>
        </p:nvSpPr>
        <p:spPr>
          <a:xfrm>
            <a:off x="-87085" y="-76200"/>
            <a:ext cx="10286250" cy="7032172"/>
          </a:xfrm>
          <a:custGeom>
            <a:avLst/>
            <a:gdLst>
              <a:gd name="connsiteX0" fmla="*/ 0 w 9774621"/>
              <a:gd name="connsiteY0" fmla="*/ 0 h 6858000"/>
              <a:gd name="connsiteX1" fmla="*/ 9774621 w 9774621"/>
              <a:gd name="connsiteY1" fmla="*/ 0 h 6858000"/>
              <a:gd name="connsiteX2" fmla="*/ 9774621 w 9774621"/>
              <a:gd name="connsiteY2" fmla="*/ 6858000 h 6858000"/>
              <a:gd name="connsiteX3" fmla="*/ 0 w 9774621"/>
              <a:gd name="connsiteY3" fmla="*/ 6858000 h 6858000"/>
              <a:gd name="connsiteX4" fmla="*/ 0 w 9774621"/>
              <a:gd name="connsiteY4" fmla="*/ 0 h 6858000"/>
              <a:gd name="connsiteX0" fmla="*/ 0 w 9774621"/>
              <a:gd name="connsiteY0" fmla="*/ 0 h 6858000"/>
              <a:gd name="connsiteX1" fmla="*/ 9774621 w 9774621"/>
              <a:gd name="connsiteY1" fmla="*/ 0 h 6858000"/>
              <a:gd name="connsiteX2" fmla="*/ 6987879 w 9774621"/>
              <a:gd name="connsiteY2" fmla="*/ 6847115 h 6858000"/>
              <a:gd name="connsiteX3" fmla="*/ 0 w 9774621"/>
              <a:gd name="connsiteY3" fmla="*/ 6858000 h 6858000"/>
              <a:gd name="connsiteX4" fmla="*/ 0 w 9774621"/>
              <a:gd name="connsiteY4" fmla="*/ 0 h 6858000"/>
              <a:gd name="connsiteX0" fmla="*/ 0 w 9774621"/>
              <a:gd name="connsiteY0" fmla="*/ 0 h 6858000"/>
              <a:gd name="connsiteX1" fmla="*/ 9774621 w 9774621"/>
              <a:gd name="connsiteY1" fmla="*/ 0 h 6858000"/>
              <a:gd name="connsiteX2" fmla="*/ 6987879 w 9774621"/>
              <a:gd name="connsiteY2" fmla="*/ 6847115 h 6858000"/>
              <a:gd name="connsiteX3" fmla="*/ 0 w 9774621"/>
              <a:gd name="connsiteY3" fmla="*/ 6858000 h 6858000"/>
              <a:gd name="connsiteX4" fmla="*/ 0 w 9774621"/>
              <a:gd name="connsiteY4" fmla="*/ 0 h 6858000"/>
              <a:gd name="connsiteX0" fmla="*/ 0 w 9774621"/>
              <a:gd name="connsiteY0" fmla="*/ 0 h 6858000"/>
              <a:gd name="connsiteX1" fmla="*/ 9774621 w 9774621"/>
              <a:gd name="connsiteY1" fmla="*/ 0 h 6858000"/>
              <a:gd name="connsiteX2" fmla="*/ 6987879 w 9774621"/>
              <a:gd name="connsiteY2" fmla="*/ 6847115 h 6858000"/>
              <a:gd name="connsiteX3" fmla="*/ 0 w 9774621"/>
              <a:gd name="connsiteY3" fmla="*/ 6858000 h 6858000"/>
              <a:gd name="connsiteX4" fmla="*/ 0 w 9774621"/>
              <a:gd name="connsiteY4" fmla="*/ 0 h 6858000"/>
              <a:gd name="connsiteX0" fmla="*/ 0 w 9774621"/>
              <a:gd name="connsiteY0" fmla="*/ 0 h 6858000"/>
              <a:gd name="connsiteX1" fmla="*/ 9774621 w 9774621"/>
              <a:gd name="connsiteY1" fmla="*/ 0 h 6858000"/>
              <a:gd name="connsiteX2" fmla="*/ 6987879 w 9774621"/>
              <a:gd name="connsiteY2" fmla="*/ 6847115 h 6858000"/>
              <a:gd name="connsiteX3" fmla="*/ 0 w 9774621"/>
              <a:gd name="connsiteY3" fmla="*/ 6858000 h 6858000"/>
              <a:gd name="connsiteX4" fmla="*/ 0 w 9774621"/>
              <a:gd name="connsiteY4" fmla="*/ 0 h 6858000"/>
              <a:gd name="connsiteX0" fmla="*/ 0 w 9774621"/>
              <a:gd name="connsiteY0" fmla="*/ 0 h 6858000"/>
              <a:gd name="connsiteX1" fmla="*/ 9774621 w 9774621"/>
              <a:gd name="connsiteY1" fmla="*/ 0 h 6858000"/>
              <a:gd name="connsiteX2" fmla="*/ 6987879 w 9774621"/>
              <a:gd name="connsiteY2" fmla="*/ 6847115 h 6858000"/>
              <a:gd name="connsiteX3" fmla="*/ 0 w 9774621"/>
              <a:gd name="connsiteY3" fmla="*/ 6858000 h 6858000"/>
              <a:gd name="connsiteX4" fmla="*/ 0 w 9774621"/>
              <a:gd name="connsiteY4" fmla="*/ 0 h 6858000"/>
              <a:gd name="connsiteX0" fmla="*/ 0 w 9774621"/>
              <a:gd name="connsiteY0" fmla="*/ 0 h 6858000"/>
              <a:gd name="connsiteX1" fmla="*/ 9774621 w 9774621"/>
              <a:gd name="connsiteY1" fmla="*/ 0 h 6858000"/>
              <a:gd name="connsiteX2" fmla="*/ 6987879 w 9774621"/>
              <a:gd name="connsiteY2" fmla="*/ 6847115 h 6858000"/>
              <a:gd name="connsiteX3" fmla="*/ 0 w 9774621"/>
              <a:gd name="connsiteY3" fmla="*/ 6858000 h 6858000"/>
              <a:gd name="connsiteX4" fmla="*/ 0 w 9774621"/>
              <a:gd name="connsiteY4" fmla="*/ 0 h 6858000"/>
              <a:gd name="connsiteX0" fmla="*/ 0 w 9774621"/>
              <a:gd name="connsiteY0" fmla="*/ 0 h 6858000"/>
              <a:gd name="connsiteX1" fmla="*/ 9774621 w 9774621"/>
              <a:gd name="connsiteY1" fmla="*/ 0 h 6858000"/>
              <a:gd name="connsiteX2" fmla="*/ 6987879 w 9774621"/>
              <a:gd name="connsiteY2" fmla="*/ 6847115 h 6858000"/>
              <a:gd name="connsiteX3" fmla="*/ 0 w 9774621"/>
              <a:gd name="connsiteY3" fmla="*/ 6858000 h 6858000"/>
              <a:gd name="connsiteX4" fmla="*/ 0 w 9774621"/>
              <a:gd name="connsiteY4" fmla="*/ 0 h 6858000"/>
              <a:gd name="connsiteX0" fmla="*/ 0 w 10195415"/>
              <a:gd name="connsiteY0" fmla="*/ 0 h 6858000"/>
              <a:gd name="connsiteX1" fmla="*/ 10195415 w 10195415"/>
              <a:gd name="connsiteY1" fmla="*/ 0 h 6858000"/>
              <a:gd name="connsiteX2" fmla="*/ 6987879 w 10195415"/>
              <a:gd name="connsiteY2" fmla="*/ 6847115 h 6858000"/>
              <a:gd name="connsiteX3" fmla="*/ 0 w 10195415"/>
              <a:gd name="connsiteY3" fmla="*/ 6858000 h 6858000"/>
              <a:gd name="connsiteX4" fmla="*/ 0 w 10195415"/>
              <a:gd name="connsiteY4" fmla="*/ 0 h 6858000"/>
              <a:gd name="connsiteX0" fmla="*/ 0 w 10195415"/>
              <a:gd name="connsiteY0" fmla="*/ 0 h 6858000"/>
              <a:gd name="connsiteX1" fmla="*/ 10195415 w 10195415"/>
              <a:gd name="connsiteY1" fmla="*/ 0 h 6858000"/>
              <a:gd name="connsiteX2" fmla="*/ 7300777 w 10195415"/>
              <a:gd name="connsiteY2" fmla="*/ 6857732 h 6858000"/>
              <a:gd name="connsiteX3" fmla="*/ 0 w 10195415"/>
              <a:gd name="connsiteY3" fmla="*/ 6858000 h 6858000"/>
              <a:gd name="connsiteX4" fmla="*/ 0 w 1019541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5415" h="6858000">
                <a:moveTo>
                  <a:pt x="0" y="0"/>
                </a:moveTo>
                <a:lnTo>
                  <a:pt x="10195415" y="0"/>
                </a:lnTo>
                <a:cubicBezTo>
                  <a:pt x="7389137" y="2243446"/>
                  <a:pt x="7249977" y="4314103"/>
                  <a:pt x="7300777" y="6857732"/>
                </a:cubicBezTo>
                <a:lnTo>
                  <a:pt x="0" y="6858000"/>
                </a:lnTo>
                <a:lnTo>
                  <a:pt x="0" y="0"/>
                </a:lnTo>
                <a:close/>
              </a:path>
            </a:pathLst>
          </a:custGeom>
          <a:solidFill>
            <a:srgbClr val="2C2A25"/>
          </a:solidFill>
          <a:ln w="57150">
            <a:solidFill>
              <a:srgbClr val="F4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B2B56B2-46F3-E2BD-DA18-3B38291362F8}"/>
              </a:ext>
            </a:extLst>
          </p:cNvPr>
          <p:cNvSpPr txBox="1"/>
          <p:nvPr/>
        </p:nvSpPr>
        <p:spPr>
          <a:xfrm>
            <a:off x="479934" y="341522"/>
            <a:ext cx="8215661" cy="523220"/>
          </a:xfrm>
          <a:prstGeom prst="rect">
            <a:avLst/>
          </a:prstGeom>
          <a:noFill/>
        </p:spPr>
        <p:txBody>
          <a:bodyPr wrap="square">
            <a:spAutoFit/>
          </a:bodyPr>
          <a:lstStyle/>
          <a:p>
            <a:r>
              <a:rPr lang="en-US" sz="2800" b="1">
                <a:solidFill>
                  <a:srgbClr val="FFC000"/>
                </a:solidFill>
              </a:rPr>
              <a:t>Web Tickets – Service Now</a:t>
            </a:r>
          </a:p>
        </p:txBody>
      </p:sp>
      <p:sp>
        <p:nvSpPr>
          <p:cNvPr id="7" name="TextBox 6">
            <a:extLst>
              <a:ext uri="{FF2B5EF4-FFF2-40B4-BE49-F238E27FC236}">
                <a16:creationId xmlns:a16="http://schemas.microsoft.com/office/drawing/2014/main" id="{0634FB7F-4D64-B15F-3B70-3C92651D6492}"/>
              </a:ext>
            </a:extLst>
          </p:cNvPr>
          <p:cNvSpPr txBox="1"/>
          <p:nvPr/>
        </p:nvSpPr>
        <p:spPr>
          <a:xfrm>
            <a:off x="598757" y="1380286"/>
            <a:ext cx="6606167" cy="415498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a:solidFill>
                  <a:schemeClr val="bg1"/>
                </a:solidFill>
                <a:latin typeface="Calibri" panose="020F0502020204030204" pitchFamily="34" charset="0"/>
                <a:ea typeface="Calibri" panose="020F0502020204030204" pitchFamily="34" charset="0"/>
                <a:cs typeface="Calibri" panose="020F0502020204030204" pitchFamily="34" charset="0"/>
              </a:rPr>
              <a:t>Types of Requests</a:t>
            </a:r>
          </a:p>
          <a:p>
            <a:pPr marL="742950" lvl="1" indent="-285750">
              <a:buFont typeface="Arial" panose="020B0604020202020204" pitchFamily="34" charset="0"/>
              <a:buChar char="•"/>
            </a:pPr>
            <a:r>
              <a:rPr lang="en-US" sz="2400">
                <a:solidFill>
                  <a:schemeClr val="bg1"/>
                </a:solidFill>
                <a:latin typeface="Calibri" panose="020F0502020204030204" pitchFamily="34" charset="0"/>
                <a:ea typeface="Calibri" panose="020F0502020204030204" pitchFamily="34" charset="0"/>
                <a:cs typeface="Calibri" panose="020F0502020204030204" pitchFamily="34" charset="0"/>
              </a:rPr>
              <a:t>Tickets </a:t>
            </a:r>
          </a:p>
          <a:p>
            <a:pPr marL="742950" lvl="1" indent="-285750">
              <a:buFont typeface="Arial" panose="020B0604020202020204" pitchFamily="34" charset="0"/>
              <a:buChar char="•"/>
            </a:pPr>
            <a:r>
              <a:rPr lang="en-US" sz="2400">
                <a:solidFill>
                  <a:schemeClr val="bg1"/>
                </a:solidFill>
                <a:latin typeface="Calibri" panose="020F0502020204030204" pitchFamily="34" charset="0"/>
                <a:ea typeface="Calibri" panose="020F0502020204030204" pitchFamily="34" charset="0"/>
                <a:cs typeface="Calibri" panose="020F0502020204030204" pitchFamily="34" charset="0"/>
              </a:rPr>
              <a:t>Projects </a:t>
            </a:r>
          </a:p>
          <a:p>
            <a:pPr marL="285750" indent="-285750">
              <a:buFont typeface="Arial" panose="020B0604020202020204" pitchFamily="34" charset="0"/>
              <a:buChar char="•"/>
            </a:pPr>
            <a:r>
              <a:rPr lang="en-US" sz="2400">
                <a:solidFill>
                  <a:schemeClr val="bg1"/>
                </a:solidFill>
                <a:latin typeface="Calibri" panose="020F0502020204030204" pitchFamily="34" charset="0"/>
                <a:ea typeface="Calibri" panose="020F0502020204030204" pitchFamily="34" charset="0"/>
                <a:cs typeface="Calibri" panose="020F0502020204030204" pitchFamily="34" charset="0"/>
              </a:rPr>
              <a:t>How best to submit a ticket</a:t>
            </a:r>
          </a:p>
          <a:p>
            <a:pPr marL="742950" lvl="1" indent="-285750">
              <a:buFont typeface="Arial" panose="020B0604020202020204" pitchFamily="34" charset="0"/>
              <a:buChar char="•"/>
            </a:pPr>
            <a:r>
              <a:rPr lang="en-US" sz="2400">
                <a:solidFill>
                  <a:schemeClr val="bg1"/>
                </a:solidFill>
                <a:latin typeface="Calibri" panose="020F0502020204030204" pitchFamily="34" charset="0"/>
                <a:ea typeface="Calibri" panose="020F0502020204030204" pitchFamily="34" charset="0"/>
                <a:cs typeface="Calibri" panose="020F0502020204030204" pitchFamily="34" charset="0"/>
              </a:rPr>
              <a:t>Information to include</a:t>
            </a:r>
          </a:p>
          <a:p>
            <a:pPr marL="742950" lvl="1" indent="-285750">
              <a:buFont typeface="Arial" panose="020B0604020202020204" pitchFamily="34" charset="0"/>
              <a:buChar char="•"/>
            </a:pPr>
            <a:r>
              <a:rPr lang="en-US" sz="2400">
                <a:solidFill>
                  <a:schemeClr val="bg1"/>
                </a:solidFill>
                <a:latin typeface="Calibri" panose="020F0502020204030204" pitchFamily="34" charset="0"/>
                <a:ea typeface="Calibri" panose="020F0502020204030204" pitchFamily="34" charset="0"/>
                <a:cs typeface="Calibri" panose="020F0502020204030204" pitchFamily="34" charset="0"/>
              </a:rPr>
              <a:t>Best practices</a:t>
            </a:r>
          </a:p>
          <a:p>
            <a:pPr marL="742950" lvl="1" indent="-285750">
              <a:buFont typeface="Arial" panose="020B0604020202020204" pitchFamily="34" charset="0"/>
              <a:buChar char="•"/>
            </a:pPr>
            <a:r>
              <a:rPr lang="en-US" sz="2400">
                <a:solidFill>
                  <a:schemeClr val="bg1"/>
                </a:solidFill>
                <a:latin typeface="Calibri" panose="020F0502020204030204" pitchFamily="34" charset="0"/>
                <a:ea typeface="Calibri" panose="020F0502020204030204" pitchFamily="34" charset="0"/>
                <a:cs typeface="Calibri" panose="020F0502020204030204" pitchFamily="34" charset="0"/>
              </a:rPr>
              <a:t>Tickets vs Projects</a:t>
            </a:r>
          </a:p>
          <a:p>
            <a:pPr marL="742950" lvl="1" indent="-285750">
              <a:buFont typeface="Arial" panose="020B0604020202020204" pitchFamily="34" charset="0"/>
              <a:buChar char="•"/>
            </a:pPr>
            <a:r>
              <a:rPr lang="en-US" sz="2400">
                <a:solidFill>
                  <a:schemeClr val="bg1"/>
                </a:solidFill>
                <a:latin typeface="Calibri" panose="020F0502020204030204" pitchFamily="34" charset="0"/>
                <a:ea typeface="Calibri" panose="020F0502020204030204" pitchFamily="34" charset="0"/>
                <a:cs typeface="Calibri" panose="020F0502020204030204" pitchFamily="34" charset="0"/>
              </a:rPr>
              <a:t>Turn around times for tickets vs projects</a:t>
            </a:r>
          </a:p>
          <a:p>
            <a:pPr marL="742950" lvl="1" indent="-285750">
              <a:buFont typeface="Arial" panose="020B0604020202020204" pitchFamily="34" charset="0"/>
              <a:buChar char="•"/>
            </a:pPr>
            <a:r>
              <a:rPr lang="en-US" sz="2400">
                <a:solidFill>
                  <a:schemeClr val="bg1"/>
                </a:solidFill>
                <a:latin typeface="Calibri" panose="020F0502020204030204" pitchFamily="34" charset="0"/>
                <a:ea typeface="Calibri" panose="020F0502020204030204" pitchFamily="34" charset="0"/>
                <a:cs typeface="Calibri" panose="020F0502020204030204" pitchFamily="34" charset="0"/>
              </a:rPr>
              <a:t>(Examples – a good ticket includes…..)</a:t>
            </a:r>
          </a:p>
          <a:p>
            <a:pPr marL="285750" indent="-285750">
              <a:buFont typeface="Arial" panose="020B0604020202020204" pitchFamily="34" charset="0"/>
              <a:buChar char="•"/>
            </a:pPr>
            <a:r>
              <a:rPr lang="en-US" sz="2400">
                <a:solidFill>
                  <a:schemeClr val="bg1"/>
                </a:solidFill>
                <a:latin typeface="Calibri" panose="020F0502020204030204" pitchFamily="34" charset="0"/>
                <a:ea typeface="Calibri" panose="020F0502020204030204" pitchFamily="34" charset="0"/>
                <a:cs typeface="Calibri" panose="020F0502020204030204" pitchFamily="34" charset="0"/>
              </a:rPr>
              <a:t>Strat Comms ticket volume</a:t>
            </a:r>
          </a:p>
          <a:p>
            <a:pPr marL="285750" indent="-285750">
              <a:buFont typeface="Arial" panose="020B0604020202020204" pitchFamily="34" charset="0"/>
              <a:buChar char="•"/>
            </a:pPr>
            <a:endParaRPr lang="en-US" sz="240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pic>
        <p:nvPicPr>
          <p:cNvPr id="14" name="Picture 13" descr="A black background with white text&#10;&#10;AI-generated content may be incorrect.">
            <a:extLst>
              <a:ext uri="{FF2B5EF4-FFF2-40B4-BE49-F238E27FC236}">
                <a16:creationId xmlns:a16="http://schemas.microsoft.com/office/drawing/2014/main" id="{717149EC-C434-AAFC-60D2-72F8CD6F126D}"/>
              </a:ext>
            </a:extLst>
          </p:cNvPr>
          <p:cNvPicPr>
            <a:picLocks noChangeAspect="1"/>
          </p:cNvPicPr>
          <p:nvPr/>
        </p:nvPicPr>
        <p:blipFill>
          <a:blip r:embed="rId4"/>
          <a:stretch>
            <a:fillRect/>
          </a:stretch>
        </p:blipFill>
        <p:spPr>
          <a:xfrm>
            <a:off x="592354" y="5885657"/>
            <a:ext cx="2811809" cy="680886"/>
          </a:xfrm>
          <a:prstGeom prst="rect">
            <a:avLst/>
          </a:prstGeom>
        </p:spPr>
      </p:pic>
    </p:spTree>
    <p:extLst>
      <p:ext uri="{BB962C8B-B14F-4D97-AF65-F5344CB8AC3E}">
        <p14:creationId xmlns:p14="http://schemas.microsoft.com/office/powerpoint/2010/main" val="3331809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91A3C-DF48-BE88-035E-62F9AFA004DB}"/>
            </a:ext>
          </a:extLst>
        </p:cNvPr>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C785E594-5729-6228-560D-AD5AE0CD1A5E}"/>
              </a:ext>
            </a:extLst>
          </p:cNvPr>
          <p:cNvSpPr/>
          <p:nvPr/>
        </p:nvSpPr>
        <p:spPr>
          <a:xfrm rot="5400000">
            <a:off x="2770691" y="-2672436"/>
            <a:ext cx="1435106" cy="7154086"/>
          </a:xfrm>
          <a:prstGeom prst="round2SameRect">
            <a:avLst/>
          </a:prstGeom>
          <a:solidFill>
            <a:srgbClr val="2C2A25"/>
          </a:solidFill>
          <a:ln w="57150">
            <a:solidFill>
              <a:srgbClr val="F4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69B7DB9-7BF6-EAB6-AD54-EB9CE795080B}"/>
              </a:ext>
            </a:extLst>
          </p:cNvPr>
          <p:cNvSpPr txBox="1"/>
          <p:nvPr/>
        </p:nvSpPr>
        <p:spPr>
          <a:xfrm>
            <a:off x="0" y="581441"/>
            <a:ext cx="6768807" cy="646331"/>
          </a:xfrm>
          <a:prstGeom prst="rect">
            <a:avLst/>
          </a:prstGeom>
          <a:noFill/>
        </p:spPr>
        <p:txBody>
          <a:bodyPr wrap="square" rtlCol="0">
            <a:spAutoFit/>
          </a:bodyPr>
          <a:lstStyle/>
          <a:p>
            <a:r>
              <a:rPr lang="en-US" sz="3600" b="1">
                <a:solidFill>
                  <a:srgbClr val="FFC000"/>
                </a:solidFill>
              </a:rPr>
              <a:t>Web Tickets – Service Now</a:t>
            </a:r>
          </a:p>
        </p:txBody>
      </p:sp>
      <p:sp>
        <p:nvSpPr>
          <p:cNvPr id="2" name="TextBox 1">
            <a:extLst>
              <a:ext uri="{FF2B5EF4-FFF2-40B4-BE49-F238E27FC236}">
                <a16:creationId xmlns:a16="http://schemas.microsoft.com/office/drawing/2014/main" id="{9F0A7036-E6EA-16B6-DEB3-A01B95315DD2}"/>
              </a:ext>
            </a:extLst>
          </p:cNvPr>
          <p:cNvSpPr txBox="1"/>
          <p:nvPr/>
        </p:nvSpPr>
        <p:spPr>
          <a:xfrm>
            <a:off x="582635" y="1935658"/>
            <a:ext cx="9189101" cy="4154984"/>
          </a:xfrm>
          <a:prstGeom prst="rect">
            <a:avLst/>
          </a:prstGeom>
          <a:noFill/>
        </p:spPr>
        <p:txBody>
          <a:bodyPr wrap="square" lIns="91440" tIns="45720" rIns="91440" bIns="45720" rtlCol="0" anchor="t">
            <a:spAutoFit/>
          </a:bodyPr>
          <a:lstStyle/>
          <a:p>
            <a:r>
              <a:rPr lang="en-US" altLang="en-US" sz="2400" b="1">
                <a:latin typeface="Calibri" panose="020F0502020204030204" pitchFamily="34" charset="0"/>
                <a:ea typeface="Calibri" panose="020F0502020204030204" pitchFamily="34" charset="0"/>
                <a:cs typeface="Calibri" panose="020F0502020204030204" pitchFamily="34" charset="0"/>
              </a:rPr>
              <a:t>In the last 6 months (Sept. 2025 – February 2026) </a:t>
            </a:r>
            <a:endParaRPr lang="en-US" sz="2400" b="1">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a:buChar char="•"/>
            </a:pPr>
            <a:r>
              <a:rPr lang="en-US" altLang="en-US" sz="2400">
                <a:latin typeface="Calibri" panose="020F0502020204030204" pitchFamily="34" charset="0"/>
                <a:ea typeface="Calibri" panose="020F0502020204030204" pitchFamily="34" charset="0"/>
                <a:cs typeface="Calibri" panose="020F0502020204030204" pitchFamily="34" charset="0"/>
              </a:rPr>
              <a:t>We received 1103 Tickets:</a:t>
            </a:r>
          </a:p>
          <a:p>
            <a:pPr marL="800100" lvl="1" indent="-342900">
              <a:buFont typeface="Wingdings" panose="05000000000000000000" pitchFamily="2" charset="2"/>
              <a:buChar char="ü"/>
            </a:pPr>
            <a:r>
              <a:rPr lang="en-US" altLang="en-US" sz="2400">
                <a:latin typeface="Calibri" panose="020F0502020204030204" pitchFamily="34" charset="0"/>
                <a:ea typeface="Calibri" panose="020F0502020204030204" pitchFamily="34" charset="0"/>
                <a:cs typeface="Calibri" panose="020F0502020204030204" pitchFamily="34" charset="0"/>
              </a:rPr>
              <a:t>1021 – Tickets </a:t>
            </a:r>
            <a:r>
              <a:rPr lang="en-US" sz="2400">
                <a:latin typeface="Calibri" panose="020F0502020204030204" pitchFamily="34" charset="0"/>
                <a:ea typeface="Calibri" panose="020F0502020204030204" pitchFamily="34" charset="0"/>
                <a:cs typeface="Calibri" panose="020F0502020204030204" pitchFamily="34" charset="0"/>
              </a:rPr>
              <a:t>–</a:t>
            </a:r>
            <a:r>
              <a:rPr lang="en-US" altLang="en-US" sz="2400">
                <a:latin typeface="Calibri" panose="020F0502020204030204" pitchFamily="34" charset="0"/>
                <a:ea typeface="Calibri" panose="020F0502020204030204" pitchFamily="34" charset="0"/>
                <a:cs typeface="Calibri" panose="020F0502020204030204" pitchFamily="34" charset="0"/>
              </a:rPr>
              <a:t> (Page updates, New page, Forms)</a:t>
            </a:r>
          </a:p>
          <a:p>
            <a:pPr marL="800100" lvl="1" indent="-342900">
              <a:buFont typeface="Wingdings" panose="05000000000000000000" pitchFamily="2" charset="2"/>
              <a:buChar char="ü"/>
            </a:pPr>
            <a:r>
              <a:rPr lang="en-US" altLang="en-US" sz="2400">
                <a:latin typeface="Calibri" panose="020F0502020204030204" pitchFamily="34" charset="0"/>
                <a:ea typeface="Calibri" panose="020F0502020204030204" pitchFamily="34" charset="0"/>
                <a:cs typeface="Calibri" panose="020F0502020204030204" pitchFamily="34" charset="0"/>
              </a:rPr>
              <a:t>82 – Internal Projects (Site ports, Special department request, Website redesigns)</a:t>
            </a:r>
          </a:p>
          <a:p>
            <a:pPr marL="800100" lvl="1" indent="-342900">
              <a:buFont typeface="Wingdings" panose="05000000000000000000" pitchFamily="2" charset="2"/>
              <a:buChar char="ü"/>
            </a:pPr>
            <a:r>
              <a:rPr lang="en-US" altLang="en-US" sz="2400">
                <a:latin typeface="Calibri" panose="020F0502020204030204" pitchFamily="34" charset="0"/>
                <a:ea typeface="Calibri" panose="020F0502020204030204" pitchFamily="34" charset="0"/>
                <a:cs typeface="Calibri" panose="020F0502020204030204" pitchFamily="34" charset="0"/>
              </a:rPr>
              <a:t>1065 completed, currently we have 38 tickets in progress/open</a:t>
            </a:r>
          </a:p>
          <a:p>
            <a:pPr marL="800100" lvl="1" indent="-342900">
              <a:buFont typeface="Courier New" panose="020B0604020202020204" pitchFamily="34" charset="0"/>
              <a:buChar char="o"/>
            </a:pPr>
            <a:endParaRPr lang="en-US" altLang="en-US" sz="2400">
              <a:latin typeface="Calibri" panose="020F0502020204030204" pitchFamily="34" charset="0"/>
              <a:ea typeface="Calibri" panose="020F0502020204030204" pitchFamily="34" charset="0"/>
              <a:cs typeface="Calibri" panose="020F0502020204030204" pitchFamily="34" charset="0"/>
            </a:endParaRPr>
          </a:p>
          <a:p>
            <a:pPr lvl="1"/>
            <a:r>
              <a:rPr lang="en-US" altLang="en-US" sz="2400">
                <a:latin typeface="Calibri" panose="020F0502020204030204" pitchFamily="34" charset="0"/>
                <a:ea typeface="Calibri" panose="020F0502020204030204" pitchFamily="34" charset="0"/>
                <a:cs typeface="Calibri" panose="020F0502020204030204" pitchFamily="34" charset="0"/>
              </a:rPr>
              <a:t>Internal Projects should be submitted as a regular ticket</a:t>
            </a:r>
          </a:p>
          <a:p>
            <a:pPr lvl="1"/>
            <a:r>
              <a:rPr lang="en-US" altLang="en-US" sz="2400" err="1">
                <a:latin typeface="Calibri" panose="020F0502020204030204" pitchFamily="34" charset="0"/>
                <a:ea typeface="Calibri" panose="020F0502020204030204" pitchFamily="34" charset="0"/>
                <a:cs typeface="Calibri" panose="020F0502020204030204" pitchFamily="34" charset="0"/>
              </a:rPr>
              <a:t>StratComm</a:t>
            </a:r>
            <a:r>
              <a:rPr lang="en-US" altLang="en-US" sz="2400">
                <a:latin typeface="Calibri" panose="020F0502020204030204" pitchFamily="34" charset="0"/>
                <a:ea typeface="Calibri" panose="020F0502020204030204" pitchFamily="34" charset="0"/>
                <a:cs typeface="Calibri" panose="020F0502020204030204" pitchFamily="34" charset="0"/>
              </a:rPr>
              <a:t> will determine if it is an internal project and schedule a kickoff meeting  </a:t>
            </a:r>
          </a:p>
          <a:p>
            <a:pPr marL="342900" indent="-342900">
              <a:buFont typeface="Arial" panose="020B0604020202020204" pitchFamily="34" charset="0"/>
              <a:buChar char="•"/>
            </a:pPr>
            <a:endParaRPr lang="en-US" sz="240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1439D99-B2BA-BE49-356F-14CCECC071CD}"/>
              </a:ext>
            </a:extLst>
          </p:cNvPr>
          <p:cNvSpPr txBox="1"/>
          <p:nvPr/>
        </p:nvSpPr>
        <p:spPr>
          <a:xfrm>
            <a:off x="6174240" y="424692"/>
            <a:ext cx="4778071"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1A1A1A"/>
                </a:solidFill>
                <a:latin typeface="Montserrat"/>
              </a:rPr>
              <a:t>Web Tickets</a:t>
            </a:r>
            <a:br>
              <a:rPr lang="en-US" sz="3200" b="1">
                <a:solidFill>
                  <a:srgbClr val="1A1A1A"/>
                </a:solidFill>
                <a:latin typeface="Montserrat"/>
              </a:rPr>
            </a:br>
            <a:r>
              <a:rPr lang="en-US" sz="3200" b="1">
                <a:solidFill>
                  <a:srgbClr val="1A1A1A"/>
                </a:solidFill>
                <a:latin typeface="Montserrat"/>
              </a:rPr>
              <a:t> Data</a:t>
            </a:r>
          </a:p>
          <a:p>
            <a:pPr algn="l"/>
            <a:endParaRPr lang="en-US"/>
          </a:p>
        </p:txBody>
      </p:sp>
      <p:pic>
        <p:nvPicPr>
          <p:cNvPr id="6" name="Picture 5" descr="A cartoon of a person working on a computer&#10;&#10;AI-generated content may be incorrect.">
            <a:extLst>
              <a:ext uri="{FF2B5EF4-FFF2-40B4-BE49-F238E27FC236}">
                <a16:creationId xmlns:a16="http://schemas.microsoft.com/office/drawing/2014/main" id="{7C0AB043-E605-2E9D-F9DE-31D39135FC74}"/>
              </a:ext>
            </a:extLst>
          </p:cNvPr>
          <p:cNvPicPr>
            <a:picLocks noChangeAspect="1"/>
          </p:cNvPicPr>
          <p:nvPr/>
        </p:nvPicPr>
        <p:blipFill>
          <a:blip r:embed="rId3"/>
          <a:stretch>
            <a:fillRect/>
          </a:stretch>
        </p:blipFill>
        <p:spPr>
          <a:xfrm>
            <a:off x="10061264" y="189219"/>
            <a:ext cx="1965244" cy="2592847"/>
          </a:xfrm>
          <a:prstGeom prst="rect">
            <a:avLst/>
          </a:prstGeom>
        </p:spPr>
      </p:pic>
    </p:spTree>
    <p:extLst>
      <p:ext uri="{BB962C8B-B14F-4D97-AF65-F5344CB8AC3E}">
        <p14:creationId xmlns:p14="http://schemas.microsoft.com/office/powerpoint/2010/main" val="2475897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FA74C-2D1F-EB27-B28D-10A81A30ABE7}"/>
            </a:ext>
          </a:extLst>
        </p:cNvPr>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2899F364-88D3-1488-1EA6-CF35B472FF26}"/>
              </a:ext>
            </a:extLst>
          </p:cNvPr>
          <p:cNvSpPr/>
          <p:nvPr/>
        </p:nvSpPr>
        <p:spPr>
          <a:xfrm rot="5400000">
            <a:off x="2770691" y="-2672436"/>
            <a:ext cx="1435106" cy="7154086"/>
          </a:xfrm>
          <a:prstGeom prst="round2SameRect">
            <a:avLst/>
          </a:prstGeom>
          <a:solidFill>
            <a:srgbClr val="2C2A25"/>
          </a:solidFill>
          <a:ln w="57150">
            <a:solidFill>
              <a:srgbClr val="F4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4BB70BD-B54B-CC5D-A79E-3088B682BC39}"/>
              </a:ext>
            </a:extLst>
          </p:cNvPr>
          <p:cNvSpPr txBox="1"/>
          <p:nvPr/>
        </p:nvSpPr>
        <p:spPr>
          <a:xfrm>
            <a:off x="0" y="581441"/>
            <a:ext cx="6768807" cy="646331"/>
          </a:xfrm>
          <a:prstGeom prst="rect">
            <a:avLst/>
          </a:prstGeom>
          <a:noFill/>
        </p:spPr>
        <p:txBody>
          <a:bodyPr wrap="square" rtlCol="0">
            <a:spAutoFit/>
          </a:bodyPr>
          <a:lstStyle/>
          <a:p>
            <a:r>
              <a:rPr lang="en-US" sz="3600" b="1">
                <a:solidFill>
                  <a:srgbClr val="FFC000"/>
                </a:solidFill>
              </a:rPr>
              <a:t>Types of Ticket Requests</a:t>
            </a:r>
          </a:p>
        </p:txBody>
      </p:sp>
      <p:sp>
        <p:nvSpPr>
          <p:cNvPr id="7" name="TextBox 6">
            <a:extLst>
              <a:ext uri="{FF2B5EF4-FFF2-40B4-BE49-F238E27FC236}">
                <a16:creationId xmlns:a16="http://schemas.microsoft.com/office/drawing/2014/main" id="{DAABFD3B-F0D7-7FD8-6193-A591A5001150}"/>
              </a:ext>
            </a:extLst>
          </p:cNvPr>
          <p:cNvSpPr txBox="1"/>
          <p:nvPr/>
        </p:nvSpPr>
        <p:spPr>
          <a:xfrm>
            <a:off x="6202640" y="418461"/>
            <a:ext cx="4778071"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1A1A1A"/>
                </a:solidFill>
                <a:latin typeface="Montserrat"/>
              </a:rPr>
              <a:t>Why Submit </a:t>
            </a:r>
            <a:br>
              <a:rPr lang="en-US" sz="3200" b="1">
                <a:solidFill>
                  <a:srgbClr val="1A1A1A"/>
                </a:solidFill>
                <a:latin typeface="Montserrat"/>
              </a:rPr>
            </a:br>
            <a:r>
              <a:rPr lang="en-US" sz="3200" b="1">
                <a:solidFill>
                  <a:srgbClr val="1A1A1A"/>
                </a:solidFill>
                <a:latin typeface="Montserrat"/>
              </a:rPr>
              <a:t>a Ticket?</a:t>
            </a:r>
          </a:p>
          <a:p>
            <a:pPr algn="l"/>
            <a:endParaRPr lang="en-US"/>
          </a:p>
        </p:txBody>
      </p:sp>
      <p:graphicFrame>
        <p:nvGraphicFramePr>
          <p:cNvPr id="3" name="Table 2">
            <a:extLst>
              <a:ext uri="{FF2B5EF4-FFF2-40B4-BE49-F238E27FC236}">
                <a16:creationId xmlns:a16="http://schemas.microsoft.com/office/drawing/2014/main" id="{CA206B07-09DF-80C3-F3B5-23346042704B}"/>
              </a:ext>
            </a:extLst>
          </p:cNvPr>
          <p:cNvGraphicFramePr>
            <a:graphicFrameLocks noGrp="1"/>
          </p:cNvGraphicFramePr>
          <p:nvPr>
            <p:extLst>
              <p:ext uri="{D42A27DB-BD31-4B8C-83A1-F6EECF244321}">
                <p14:modId xmlns:p14="http://schemas.microsoft.com/office/powerpoint/2010/main" val="1827280142"/>
              </p:ext>
            </p:extLst>
          </p:nvPr>
        </p:nvGraphicFramePr>
        <p:xfrm>
          <a:off x="322496" y="1982419"/>
          <a:ext cx="11547008" cy="5013748"/>
        </p:xfrm>
        <a:graphic>
          <a:graphicData uri="http://schemas.openxmlformats.org/drawingml/2006/table">
            <a:tbl>
              <a:tblPr firstRow="1" bandRow="1">
                <a:tableStyleId>{5C22544A-7EE6-4342-B048-85BDC9FD1C3A}</a:tableStyleId>
              </a:tblPr>
              <a:tblGrid>
                <a:gridCol w="5773504">
                  <a:extLst>
                    <a:ext uri="{9D8B030D-6E8A-4147-A177-3AD203B41FA5}">
                      <a16:colId xmlns:a16="http://schemas.microsoft.com/office/drawing/2014/main" val="425363645"/>
                    </a:ext>
                  </a:extLst>
                </a:gridCol>
                <a:gridCol w="5773504">
                  <a:extLst>
                    <a:ext uri="{9D8B030D-6E8A-4147-A177-3AD203B41FA5}">
                      <a16:colId xmlns:a16="http://schemas.microsoft.com/office/drawing/2014/main" val="1675920099"/>
                    </a:ext>
                  </a:extLst>
                </a:gridCol>
              </a:tblGrid>
              <a:tr h="5013748">
                <a:tc>
                  <a:txBody>
                    <a:bodyPr/>
                    <a:lstStyle/>
                    <a:p>
                      <a:pPr marL="342900" marR="0" lvl="0" indent="-342900" algn="l">
                        <a:lnSpc>
                          <a:spcPct val="100000"/>
                        </a:lnSpc>
                        <a:spcBef>
                          <a:spcPts val="0"/>
                        </a:spcBef>
                        <a:spcAft>
                          <a:spcPts val="0"/>
                        </a:spcAft>
                        <a:buClrTx/>
                        <a:buFont typeface="Arial" panose="020B0604020202020204" pitchFamily="34" charset="0"/>
                        <a:buChar char="•"/>
                      </a:pPr>
                      <a:r>
                        <a:rPr lang="en-US" sz="2000" b="0" i="0" u="none" strike="noStrike" noProof="0">
                          <a:solidFill>
                            <a:srgbClr val="1A1A1A"/>
                          </a:solidFill>
                          <a:latin typeface="Calibri" panose="020F0502020204030204" pitchFamily="34" charset="0"/>
                          <a:ea typeface="Calibri" panose="020F0502020204030204" pitchFamily="34" charset="0"/>
                          <a:cs typeface="Calibri" panose="020F0502020204030204" pitchFamily="34" charset="0"/>
                        </a:rPr>
                        <a:t>Create or Update university pages</a:t>
                      </a:r>
                      <a:endParaRPr lang="en-US" sz="2000" b="0" i="0" u="none" strike="noStrike" noProof="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800100" marR="0" lvl="1" indent="-342900" algn="l">
                        <a:lnSpc>
                          <a:spcPct val="100000"/>
                        </a:lnSpc>
                        <a:spcBef>
                          <a:spcPts val="0"/>
                        </a:spcBef>
                        <a:spcAft>
                          <a:spcPts val="0"/>
                        </a:spcAft>
                        <a:buClrTx/>
                        <a:buFont typeface="Wingdings" panose="05000000000000000000" pitchFamily="2" charset="2"/>
                        <a:buChar char="ü"/>
                      </a:pPr>
                      <a:r>
                        <a:rPr lang="en-US" sz="2000" b="0" i="0" u="none" strike="noStrike" noProof="0">
                          <a:solidFill>
                            <a:srgbClr val="1A1A1A"/>
                          </a:solidFill>
                          <a:latin typeface="Calibri" panose="020F0502020204030204" pitchFamily="34" charset="0"/>
                          <a:ea typeface="Calibri" panose="020F0502020204030204" pitchFamily="34" charset="0"/>
                          <a:cs typeface="Calibri" panose="020F0502020204030204" pitchFamily="34" charset="0"/>
                        </a:rPr>
                        <a:t>correct broken links</a:t>
                      </a:r>
                    </a:p>
                    <a:p>
                      <a:pPr marL="800100" marR="0" lvl="1" indent="-342900" algn="l">
                        <a:lnSpc>
                          <a:spcPct val="100000"/>
                        </a:lnSpc>
                        <a:spcBef>
                          <a:spcPts val="0"/>
                        </a:spcBef>
                        <a:spcAft>
                          <a:spcPts val="0"/>
                        </a:spcAft>
                        <a:buClrTx/>
                        <a:buFont typeface="Wingdings" panose="05000000000000000000" pitchFamily="2" charset="2"/>
                        <a:buChar char="ü"/>
                      </a:pPr>
                      <a:r>
                        <a:rPr lang="en-US" sz="2000" b="0" i="0" u="none" strike="noStrike" noProof="0">
                          <a:solidFill>
                            <a:srgbClr val="1A1A1A"/>
                          </a:solidFill>
                          <a:latin typeface="Calibri" panose="020F0502020204030204" pitchFamily="34" charset="0"/>
                          <a:ea typeface="Calibri" panose="020F0502020204030204" pitchFamily="34" charset="0"/>
                          <a:cs typeface="Calibri" panose="020F0502020204030204" pitchFamily="34" charset="0"/>
                        </a:rPr>
                        <a:t>fix formatting errors</a:t>
                      </a:r>
                    </a:p>
                    <a:p>
                      <a:pPr marL="800100" marR="0" lvl="1" indent="-342900" algn="l">
                        <a:lnSpc>
                          <a:spcPct val="100000"/>
                        </a:lnSpc>
                        <a:spcBef>
                          <a:spcPts val="0"/>
                        </a:spcBef>
                        <a:spcAft>
                          <a:spcPts val="0"/>
                        </a:spcAft>
                        <a:buClrTx/>
                        <a:buFont typeface="Wingdings" panose="05000000000000000000" pitchFamily="2" charset="2"/>
                        <a:buChar char="ü"/>
                      </a:pPr>
                      <a:r>
                        <a:rPr lang="en-US" sz="2000" b="0" i="0" u="none" strike="noStrike" noProof="0">
                          <a:solidFill>
                            <a:srgbClr val="1A1A1A"/>
                          </a:solidFill>
                          <a:latin typeface="Calibri" panose="020F0502020204030204" pitchFamily="34" charset="0"/>
                          <a:ea typeface="Calibri" panose="020F0502020204030204" pitchFamily="34" charset="0"/>
                          <a:cs typeface="Calibri" panose="020F0502020204030204" pitchFamily="34" charset="0"/>
                        </a:rPr>
                        <a:t>update outdated information</a:t>
                      </a:r>
                    </a:p>
                    <a:p>
                      <a:pPr marL="342900" marR="0" lvl="0" indent="-342900" algn="l">
                        <a:lnSpc>
                          <a:spcPct val="100000"/>
                        </a:lnSpc>
                        <a:spcBef>
                          <a:spcPts val="0"/>
                        </a:spcBef>
                        <a:spcAft>
                          <a:spcPts val="0"/>
                        </a:spcAft>
                        <a:buClrTx/>
                        <a:buFont typeface="Arial" panose="020B0604020202020204" pitchFamily="34" charset="0"/>
                        <a:buChar char="•"/>
                      </a:pPr>
                      <a:endParaRPr lang="en-US" sz="2000" b="0" i="0" u="none" strike="noStrike" noProof="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marR="0" lvl="0" indent="-342900" algn="l">
                        <a:lnSpc>
                          <a:spcPct val="100000"/>
                        </a:lnSpc>
                        <a:spcBef>
                          <a:spcPts val="0"/>
                        </a:spcBef>
                        <a:spcAft>
                          <a:spcPts val="0"/>
                        </a:spcAft>
                        <a:buClrTx/>
                        <a:buFont typeface="Arial" panose="020B0604020202020204" pitchFamily="34" charset="0"/>
                        <a:buChar char="•"/>
                      </a:pPr>
                      <a:r>
                        <a:rPr lang="en-US" sz="2000" b="0" i="0" u="none" strike="noStrike" noProof="0">
                          <a:solidFill>
                            <a:srgbClr val="1A1A1A"/>
                          </a:solidFill>
                          <a:latin typeface="Calibri" panose="020F0502020204030204" pitchFamily="34" charset="0"/>
                          <a:ea typeface="Calibri" panose="020F0502020204030204" pitchFamily="34" charset="0"/>
                          <a:cs typeface="Calibri" panose="020F0502020204030204" pitchFamily="34" charset="0"/>
                        </a:rPr>
                        <a:t>Create go.kennesaw.edu links (Vanity URLs)</a:t>
                      </a:r>
                    </a:p>
                    <a:p>
                      <a:pPr marL="342900" marR="0" lvl="0" indent="-342900" algn="l">
                        <a:lnSpc>
                          <a:spcPct val="100000"/>
                        </a:lnSpc>
                        <a:spcBef>
                          <a:spcPts val="0"/>
                        </a:spcBef>
                        <a:spcAft>
                          <a:spcPts val="0"/>
                        </a:spcAft>
                        <a:buClrTx/>
                        <a:buFont typeface="Arial" panose="020B0604020202020204" pitchFamily="34" charset="0"/>
                        <a:buChar char="•"/>
                      </a:pPr>
                      <a:endParaRPr lang="en-US" sz="2000" b="0" i="0" u="none" strike="noStrike" noProof="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marR="0" lvl="0" indent="-342900" algn="l">
                        <a:lnSpc>
                          <a:spcPct val="100000"/>
                        </a:lnSpc>
                        <a:spcBef>
                          <a:spcPts val="0"/>
                        </a:spcBef>
                        <a:spcAft>
                          <a:spcPts val="0"/>
                        </a:spcAft>
                        <a:buClrTx/>
                        <a:buFont typeface="Arial" panose="020B0604020202020204" pitchFamily="34" charset="0"/>
                        <a:buChar char="•"/>
                      </a:pPr>
                      <a:r>
                        <a:rPr lang="en-US" sz="2000" b="0" i="0" u="none" strike="noStrike" noProof="0">
                          <a:solidFill>
                            <a:srgbClr val="1A1A1A"/>
                          </a:solidFill>
                          <a:latin typeface="Calibri" panose="020F0502020204030204" pitchFamily="34" charset="0"/>
                          <a:ea typeface="Calibri" panose="020F0502020204030204" pitchFamily="34" charset="0"/>
                          <a:cs typeface="Calibri" panose="020F0502020204030204" pitchFamily="34" charset="0"/>
                        </a:rPr>
                        <a:t>Add documents as links: pdf, docx, pptx, xlsx</a:t>
                      </a:r>
                    </a:p>
                    <a:p>
                      <a:pPr marL="342900" marR="0" lvl="0" indent="-342900" algn="l">
                        <a:lnSpc>
                          <a:spcPct val="100000"/>
                        </a:lnSpc>
                        <a:spcBef>
                          <a:spcPts val="0"/>
                        </a:spcBef>
                        <a:spcAft>
                          <a:spcPts val="0"/>
                        </a:spcAft>
                        <a:buClrTx/>
                        <a:buFont typeface="Arial" panose="020B0604020202020204" pitchFamily="34" charset="0"/>
                        <a:buChar char="•"/>
                      </a:pPr>
                      <a:endParaRPr lang="en-US" sz="2000" b="0" i="0" u="none" strike="noStrike" noProof="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marR="0" lvl="0" indent="-342900" algn="l">
                        <a:lnSpc>
                          <a:spcPct val="100000"/>
                        </a:lnSpc>
                        <a:spcBef>
                          <a:spcPts val="0"/>
                        </a:spcBef>
                        <a:spcAft>
                          <a:spcPts val="0"/>
                        </a:spcAft>
                        <a:buClrTx/>
                        <a:buFont typeface="Arial" panose="020B0604020202020204" pitchFamily="34" charset="0"/>
                        <a:buChar char="•"/>
                      </a:pPr>
                      <a:r>
                        <a:rPr lang="en-US" sz="2000" b="0" i="0" u="none" strike="noStrike" noProof="0">
                          <a:solidFill>
                            <a:srgbClr val="1A1A1A"/>
                          </a:solidFill>
                          <a:latin typeface="Calibri" panose="020F0502020204030204" pitchFamily="34" charset="0"/>
                          <a:ea typeface="Calibri" panose="020F0502020204030204" pitchFamily="34" charset="0"/>
                          <a:cs typeface="Calibri" panose="020F0502020204030204" pitchFamily="34" charset="0"/>
                        </a:rPr>
                        <a:t>Build forms using Omni or Formstack</a:t>
                      </a:r>
                    </a:p>
                    <a:p>
                      <a:pPr marL="342900" marR="0" lvl="0" indent="-342900" algn="l">
                        <a:lnSpc>
                          <a:spcPct val="100000"/>
                        </a:lnSpc>
                        <a:spcBef>
                          <a:spcPts val="0"/>
                        </a:spcBef>
                        <a:spcAft>
                          <a:spcPts val="0"/>
                        </a:spcAft>
                        <a:buClrTx/>
                        <a:buFont typeface="Arial" panose="020B0604020202020204" pitchFamily="34" charset="0"/>
                        <a:buChar char="•"/>
                      </a:pPr>
                      <a:endParaRPr lang="en-US" sz="2000" b="0" i="0" u="none" strike="noStrike" noProof="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marR="0" lvl="0" indent="-342900" algn="l">
                        <a:lnSpc>
                          <a:spcPct val="100000"/>
                        </a:lnSpc>
                        <a:spcBef>
                          <a:spcPts val="0"/>
                        </a:spcBef>
                        <a:spcAft>
                          <a:spcPts val="0"/>
                        </a:spcAft>
                        <a:buClrTx/>
                        <a:buFont typeface="Arial" panose="020B0604020202020204" pitchFamily="34" charset="0"/>
                        <a:buChar char="•"/>
                      </a:pPr>
                      <a:r>
                        <a:rPr lang="en-US" sz="2000" b="0" i="0" u="none" strike="noStrike" noProof="0">
                          <a:solidFill>
                            <a:srgbClr val="1A1A1A"/>
                          </a:solidFill>
                          <a:latin typeface="Calibri" panose="020F0502020204030204" pitchFamily="34" charset="0"/>
                          <a:ea typeface="Calibri" panose="020F0502020204030204" pitchFamily="34" charset="0"/>
                          <a:cs typeface="Calibri" panose="020F0502020204030204" pitchFamily="34" charset="0"/>
                        </a:rPr>
                        <a:t>Build image galleries. </a:t>
                      </a:r>
                      <a:br>
                        <a:rPr lang="en-US" sz="2000" b="0" i="0" u="none" strike="noStrike" noProof="0">
                          <a:solidFill>
                            <a:srgbClr val="1A1A1A"/>
                          </a:solidFill>
                          <a:latin typeface="Calibri" panose="020F0502020204030204" pitchFamily="34" charset="0"/>
                          <a:ea typeface="Calibri" panose="020F0502020204030204" pitchFamily="34" charset="0"/>
                          <a:cs typeface="Calibri" panose="020F0502020204030204" pitchFamily="34" charset="0"/>
                        </a:rPr>
                      </a:br>
                      <a:r>
                        <a:rPr lang="en-US" sz="1600" b="0" i="0" u="none" strike="noStrike" noProof="0">
                          <a:solidFill>
                            <a:srgbClr val="1A1A1A"/>
                          </a:solidFill>
                          <a:latin typeface="Calibri" panose="020F0502020204030204" pitchFamily="34" charset="0"/>
                          <a:ea typeface="Calibri" panose="020F0502020204030204" pitchFamily="34" charset="0"/>
                          <a:cs typeface="Calibri" panose="020F0502020204030204" pitchFamily="34" charset="0"/>
                        </a:rPr>
                        <a:t>(Images must be under 1M)</a:t>
                      </a:r>
                    </a:p>
                    <a:p>
                      <a:pPr lvl="0">
                        <a:buNone/>
                      </a:pPr>
                      <a:endParaRPr lang="en-US" sz="2000">
                        <a:latin typeface="Calibri" panose="020F0502020204030204" pitchFamily="34" charset="0"/>
                        <a:ea typeface="Calibri" panose="020F0502020204030204" pitchFamily="34" charset="0"/>
                        <a:cs typeface="Calibri" panose="020F0502020204030204" pitchFamily="34" charset="0"/>
                      </a:endParaRPr>
                    </a:p>
                  </a:txBody>
                  <a:tcPr>
                    <a:noFill/>
                  </a:tcPr>
                </a:tc>
                <a:tc>
                  <a:txBody>
                    <a:bodyPr/>
                    <a:lstStyle/>
                    <a:p>
                      <a:pPr marL="342900" marR="0" lvl="0" indent="-342900" algn="l">
                        <a:lnSpc>
                          <a:spcPct val="100000"/>
                        </a:lnSpc>
                        <a:spcBef>
                          <a:spcPts val="0"/>
                        </a:spcBef>
                        <a:spcAft>
                          <a:spcPts val="0"/>
                        </a:spcAft>
                        <a:buClrTx/>
                        <a:buFont typeface="Arial" panose="020B0604020202020204" pitchFamily="34" charset="0"/>
                        <a:buChar char="•"/>
                      </a:pPr>
                      <a:r>
                        <a:rPr lang="en-US" sz="2000" b="0" i="0" u="none" strike="noStrike" noProof="0">
                          <a:solidFill>
                            <a:srgbClr val="1A1A1A"/>
                          </a:solidFill>
                          <a:latin typeface="Calibri" panose="020F0502020204030204" pitchFamily="34" charset="0"/>
                          <a:ea typeface="Calibri" panose="020F0502020204030204" pitchFamily="34" charset="0"/>
                          <a:cs typeface="Calibri" panose="020F0502020204030204" pitchFamily="34" charset="0"/>
                        </a:rPr>
                        <a:t>Maintain accurate and </a:t>
                      </a:r>
                      <a:br>
                        <a:rPr lang="en-US" sz="2000">
                          <a:latin typeface="Calibri" panose="020F0502020204030204" pitchFamily="34" charset="0"/>
                          <a:ea typeface="Calibri" panose="020F0502020204030204" pitchFamily="34" charset="0"/>
                          <a:cs typeface="Calibri" panose="020F0502020204030204" pitchFamily="34" charset="0"/>
                        </a:rPr>
                      </a:br>
                      <a:r>
                        <a:rPr lang="en-US" sz="2000" b="0" i="0" u="none" strike="noStrike" noProof="0">
                          <a:solidFill>
                            <a:srgbClr val="1A1A1A"/>
                          </a:solidFill>
                          <a:latin typeface="Calibri" panose="020F0502020204030204" pitchFamily="34" charset="0"/>
                          <a:ea typeface="Calibri" panose="020F0502020204030204" pitchFamily="34" charset="0"/>
                          <a:cs typeface="Calibri" panose="020F0502020204030204" pitchFamily="34" charset="0"/>
                        </a:rPr>
                        <a:t>up-to-date information across </a:t>
                      </a:r>
                      <a:br>
                        <a:rPr lang="en-US" sz="2000" b="0" i="0" u="none" strike="noStrike" noProof="0">
                          <a:solidFill>
                            <a:srgbClr val="1A1A1A"/>
                          </a:solidFill>
                          <a:latin typeface="Calibri" panose="020F0502020204030204" pitchFamily="34" charset="0"/>
                          <a:ea typeface="Calibri" panose="020F0502020204030204" pitchFamily="34" charset="0"/>
                          <a:cs typeface="Calibri" panose="020F0502020204030204" pitchFamily="34" charset="0"/>
                        </a:rPr>
                      </a:br>
                      <a:r>
                        <a:rPr lang="en-US" sz="2000" b="0" i="0" u="none" strike="noStrike" noProof="0">
                          <a:solidFill>
                            <a:srgbClr val="1A1A1A"/>
                          </a:solidFill>
                          <a:latin typeface="Calibri" panose="020F0502020204030204" pitchFamily="34" charset="0"/>
                          <a:ea typeface="Calibri" panose="020F0502020204030204" pitchFamily="34" charset="0"/>
                          <a:cs typeface="Calibri" panose="020F0502020204030204" pitchFamily="34" charset="0"/>
                        </a:rPr>
                        <a:t>university web pages (academic programs, admissions, events, etc.)</a:t>
                      </a:r>
                    </a:p>
                    <a:p>
                      <a:pPr marL="342900" marR="0" lvl="0" indent="-342900" algn="l">
                        <a:lnSpc>
                          <a:spcPct val="100000"/>
                        </a:lnSpc>
                        <a:spcBef>
                          <a:spcPts val="0"/>
                        </a:spcBef>
                        <a:spcAft>
                          <a:spcPts val="0"/>
                        </a:spcAft>
                        <a:buClrTx/>
                        <a:buFont typeface="Arial" panose="020B0604020202020204" pitchFamily="34" charset="0"/>
                        <a:buChar char="•"/>
                      </a:pPr>
                      <a:endParaRPr lang="en-US" sz="2000" b="0" i="0" u="none" strike="noStrike" noProof="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marR="0" lvl="0" indent="-342900" algn="l">
                        <a:lnSpc>
                          <a:spcPct val="100000"/>
                        </a:lnSpc>
                        <a:spcBef>
                          <a:spcPts val="0"/>
                        </a:spcBef>
                        <a:spcAft>
                          <a:spcPts val="0"/>
                        </a:spcAft>
                        <a:buClrTx/>
                        <a:buFont typeface="Arial" panose="020B0604020202020204" pitchFamily="34" charset="0"/>
                        <a:buChar char="•"/>
                      </a:pPr>
                      <a:r>
                        <a:rPr lang="en-US" sz="2000" b="0" i="0" u="none" strike="noStrike" noProof="0">
                          <a:solidFill>
                            <a:srgbClr val="1A1A1A"/>
                          </a:solidFill>
                          <a:latin typeface="Calibri" panose="020F0502020204030204" pitchFamily="34" charset="0"/>
                          <a:ea typeface="Calibri" panose="020F0502020204030204" pitchFamily="34" charset="0"/>
                          <a:cs typeface="Calibri" panose="020F0502020204030204" pitchFamily="34" charset="0"/>
                        </a:rPr>
                        <a:t>Add multimedia (photos, videos, graphics) and optimize them for web use</a:t>
                      </a:r>
                    </a:p>
                    <a:p>
                      <a:pPr marL="342900" marR="0" lvl="0" indent="-342900" algn="l">
                        <a:lnSpc>
                          <a:spcPct val="100000"/>
                        </a:lnSpc>
                        <a:spcBef>
                          <a:spcPts val="0"/>
                        </a:spcBef>
                        <a:spcAft>
                          <a:spcPts val="0"/>
                        </a:spcAft>
                        <a:buClrTx/>
                        <a:buFont typeface="Arial" panose="020B0604020202020204" pitchFamily="34" charset="0"/>
                        <a:buChar char="•"/>
                      </a:pPr>
                      <a:endParaRPr lang="en-US" sz="2000" b="0" i="0" u="none" strike="noStrike" noProof="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marR="0" lvl="0" indent="-342900" algn="l">
                        <a:lnSpc>
                          <a:spcPct val="100000"/>
                        </a:lnSpc>
                        <a:spcBef>
                          <a:spcPts val="0"/>
                        </a:spcBef>
                        <a:spcAft>
                          <a:spcPts val="0"/>
                        </a:spcAft>
                        <a:buClrTx/>
                        <a:buFont typeface="Arial" panose="020B0604020202020204" pitchFamily="34" charset="0"/>
                        <a:buChar char="•"/>
                      </a:pPr>
                      <a:r>
                        <a:rPr lang="en-US" sz="2000" b="0" i="0" u="none" strike="noStrike" noProof="0">
                          <a:solidFill>
                            <a:srgbClr val="1A1A1A"/>
                          </a:solidFill>
                          <a:latin typeface="Calibri" panose="020F0502020204030204" pitchFamily="34" charset="0"/>
                          <a:ea typeface="Calibri" panose="020F0502020204030204" pitchFamily="34" charset="0"/>
                          <a:cs typeface="Calibri" panose="020F0502020204030204" pitchFamily="34" charset="0"/>
                        </a:rPr>
                        <a:t>Recommend improvements for site structure, navigation, content and usability</a:t>
                      </a:r>
                    </a:p>
                    <a:p>
                      <a:pPr marL="342900" marR="0" lvl="0" indent="-342900" algn="l">
                        <a:lnSpc>
                          <a:spcPct val="100000"/>
                        </a:lnSpc>
                        <a:spcBef>
                          <a:spcPts val="0"/>
                        </a:spcBef>
                        <a:spcAft>
                          <a:spcPts val="0"/>
                        </a:spcAft>
                        <a:buClrTx/>
                        <a:buFont typeface="Arial" panose="020B0604020202020204" pitchFamily="34" charset="0"/>
                        <a:buChar char="•"/>
                      </a:pPr>
                      <a:endParaRPr lang="en-US" sz="2000" b="0" i="0" u="none" strike="noStrike" noProof="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marR="0" lvl="0" indent="-342900" algn="l">
                        <a:lnSpc>
                          <a:spcPct val="100000"/>
                        </a:lnSpc>
                        <a:spcBef>
                          <a:spcPts val="0"/>
                        </a:spcBef>
                        <a:spcAft>
                          <a:spcPts val="0"/>
                        </a:spcAft>
                        <a:buClrTx/>
                        <a:buFont typeface="Arial" panose="020B0604020202020204" pitchFamily="34" charset="0"/>
                        <a:buChar char="•"/>
                      </a:pPr>
                      <a:r>
                        <a:rPr lang="en-US" sz="2000" b="0" i="0" u="none" strike="noStrike" noProof="0">
                          <a:solidFill>
                            <a:srgbClr val="1A1A1A"/>
                          </a:solidFill>
                          <a:latin typeface="Calibri" panose="020F0502020204030204" pitchFamily="34" charset="0"/>
                          <a:ea typeface="Calibri" panose="020F0502020204030204" pitchFamily="34" charset="0"/>
                          <a:cs typeface="Calibri" panose="020F0502020204030204" pitchFamily="34" charset="0"/>
                        </a:rPr>
                        <a:t>Request GA4/Accessibility reports for your site</a:t>
                      </a:r>
                      <a:endParaRPr lang="en-US" sz="2000" b="0" i="0" u="none" strike="noStrike" noProof="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marR="0" lvl="0" indent="-342900" algn="l">
                        <a:lnSpc>
                          <a:spcPct val="100000"/>
                        </a:lnSpc>
                        <a:spcBef>
                          <a:spcPts val="0"/>
                        </a:spcBef>
                        <a:spcAft>
                          <a:spcPts val="0"/>
                        </a:spcAft>
                        <a:buClrTx/>
                        <a:buFont typeface="Arial" panose="020B0604020202020204" pitchFamily="34" charset="0"/>
                        <a:buChar char="•"/>
                      </a:pPr>
                      <a:endParaRPr lang="en-US" sz="2000" b="0" i="0" u="none" strike="noStrike" noProof="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0">
                        <a:buNone/>
                      </a:pPr>
                      <a:endParaRPr lang="en-US" sz="2000">
                        <a:latin typeface="Calibri" panose="020F0502020204030204" pitchFamily="34" charset="0"/>
                        <a:ea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3500973739"/>
                  </a:ext>
                </a:extLst>
              </a:tr>
            </a:tbl>
          </a:graphicData>
        </a:graphic>
      </p:graphicFrame>
      <p:pic>
        <p:nvPicPr>
          <p:cNvPr id="6" name="Picture 5" descr="A cartoon of a person sitting at a computer&#10;&#10;AI-generated content may be incorrect.">
            <a:extLst>
              <a:ext uri="{FF2B5EF4-FFF2-40B4-BE49-F238E27FC236}">
                <a16:creationId xmlns:a16="http://schemas.microsoft.com/office/drawing/2014/main" id="{6FE0776F-CAD6-D3DE-1237-068538EC69C0}"/>
              </a:ext>
            </a:extLst>
          </p:cNvPr>
          <p:cNvPicPr>
            <a:picLocks noChangeAspect="1"/>
          </p:cNvPicPr>
          <p:nvPr/>
        </p:nvPicPr>
        <p:blipFill>
          <a:blip r:embed="rId3"/>
          <a:stretch>
            <a:fillRect/>
          </a:stretch>
        </p:blipFill>
        <p:spPr>
          <a:xfrm>
            <a:off x="10147324" y="145259"/>
            <a:ext cx="1888895" cy="2502171"/>
          </a:xfrm>
          <a:prstGeom prst="rect">
            <a:avLst/>
          </a:prstGeom>
        </p:spPr>
      </p:pic>
    </p:spTree>
    <p:extLst>
      <p:ext uri="{BB962C8B-B14F-4D97-AF65-F5344CB8AC3E}">
        <p14:creationId xmlns:p14="http://schemas.microsoft.com/office/powerpoint/2010/main" val="3507526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DF331-139B-4988-FCA4-AC1F99BAF145}"/>
            </a:ext>
          </a:extLst>
        </p:cNvPr>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E5CF75E8-25C7-2A76-9500-3DABBDEC85C3}"/>
              </a:ext>
            </a:extLst>
          </p:cNvPr>
          <p:cNvSpPr/>
          <p:nvPr/>
        </p:nvSpPr>
        <p:spPr>
          <a:xfrm rot="5400000">
            <a:off x="2770691" y="-2672436"/>
            <a:ext cx="1435106" cy="7154086"/>
          </a:xfrm>
          <a:prstGeom prst="round2SameRect">
            <a:avLst/>
          </a:prstGeom>
          <a:solidFill>
            <a:srgbClr val="2C2A25"/>
          </a:solidFill>
          <a:ln w="57150">
            <a:solidFill>
              <a:srgbClr val="F4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5094306-6B85-2C8C-9FC4-58F7127E3AA5}"/>
              </a:ext>
            </a:extLst>
          </p:cNvPr>
          <p:cNvSpPr txBox="1"/>
          <p:nvPr/>
        </p:nvSpPr>
        <p:spPr>
          <a:xfrm>
            <a:off x="0" y="581441"/>
            <a:ext cx="6768807" cy="584775"/>
          </a:xfrm>
          <a:prstGeom prst="rect">
            <a:avLst/>
          </a:prstGeom>
          <a:noFill/>
        </p:spPr>
        <p:txBody>
          <a:bodyPr wrap="square" lIns="91440" tIns="45720" rIns="91440" bIns="45720" rtlCol="0" anchor="t">
            <a:spAutoFit/>
          </a:bodyPr>
          <a:lstStyle/>
          <a:p>
            <a:r>
              <a:rPr lang="en-US" sz="3200" b="1">
                <a:solidFill>
                  <a:srgbClr val="F4BB30"/>
                </a:solidFill>
                <a:latin typeface="Montserrat"/>
              </a:rPr>
              <a:t>How to  Submit a Ticket?</a:t>
            </a:r>
            <a:endParaRPr lang="en-US">
              <a:solidFill>
                <a:srgbClr val="F4BB30"/>
              </a:solidFill>
            </a:endParaRPr>
          </a:p>
        </p:txBody>
      </p:sp>
      <p:sp>
        <p:nvSpPr>
          <p:cNvPr id="2" name="TextBox 1">
            <a:extLst>
              <a:ext uri="{FF2B5EF4-FFF2-40B4-BE49-F238E27FC236}">
                <a16:creationId xmlns:a16="http://schemas.microsoft.com/office/drawing/2014/main" id="{7C9EE15B-719D-D890-1565-12781FF2A1F9}"/>
              </a:ext>
            </a:extLst>
          </p:cNvPr>
          <p:cNvSpPr txBox="1"/>
          <p:nvPr/>
        </p:nvSpPr>
        <p:spPr>
          <a:xfrm>
            <a:off x="327098" y="2016547"/>
            <a:ext cx="9893057" cy="4216539"/>
          </a:xfrm>
          <a:prstGeom prst="rect">
            <a:avLst/>
          </a:prstGeom>
          <a:noFill/>
        </p:spPr>
        <p:txBody>
          <a:bodyPr wrap="square" lIns="91440" tIns="45720" rIns="91440" bIns="45720" rtlCol="0" anchor="t">
            <a:spAutoFit/>
          </a:bodyPr>
          <a:lstStyle/>
          <a:p>
            <a:endParaRPr lang="en-US" altLang="en-US" sz="2000" b="1">
              <a:latin typeface="Calibri" panose="020F0502020204030204" pitchFamily="34" charset="0"/>
              <a:ea typeface="Calibri" panose="020F0502020204030204" pitchFamily="34" charset="0"/>
              <a:cs typeface="Calibri" panose="020F0502020204030204" pitchFamily="34" charset="0"/>
            </a:endParaRPr>
          </a:p>
          <a:p>
            <a:pPr marL="457200" indent="-457200">
              <a:buFontTx/>
              <a:buAutoNum type="arabicPeriod"/>
            </a:pPr>
            <a:r>
              <a:rPr lang="en-US" sz="2000" b="1">
                <a:solidFill>
                  <a:srgbClr val="000000"/>
                </a:solidFill>
                <a:latin typeface="Calibri" panose="020F0502020204030204" pitchFamily="34" charset="0"/>
                <a:ea typeface="Calibri" panose="020F0502020204030204" pitchFamily="34" charset="0"/>
                <a:cs typeface="Calibri" panose="020F0502020204030204" pitchFamily="34" charset="0"/>
              </a:rPr>
              <a:t>Fill</a:t>
            </a:r>
            <a:r>
              <a:rPr lang="en-US" sz="2000" b="1">
                <a:latin typeface="Calibri" panose="020F0502020204030204" pitchFamily="34" charset="0"/>
                <a:ea typeface="Calibri" panose="020F0502020204030204" pitchFamily="34" charset="0"/>
                <a:cs typeface="Calibri" panose="020F0502020204030204" pitchFamily="34" charset="0"/>
              </a:rPr>
              <a:t> out the </a:t>
            </a:r>
            <a:r>
              <a:rPr lang="en-US" sz="2000" b="1">
                <a:latin typeface="Calibri" panose="020F0502020204030204" pitchFamily="34" charset="0"/>
                <a:ea typeface="Calibri" panose="020F0502020204030204" pitchFamily="34" charset="0"/>
                <a:cs typeface="Calibri" panose="020F0502020204030204" pitchFamily="34" charset="0"/>
                <a:hlinkClick r:id="rId3"/>
              </a:rPr>
              <a:t>Web Request form</a:t>
            </a:r>
            <a:br>
              <a:rPr lang="en-US" sz="2000">
                <a:latin typeface="Calibri" panose="020F0502020204030204" pitchFamily="34" charset="0"/>
                <a:ea typeface="Calibri" panose="020F0502020204030204" pitchFamily="34" charset="0"/>
                <a:cs typeface="Calibri" panose="020F0502020204030204" pitchFamily="34" charset="0"/>
              </a:rPr>
            </a:br>
            <a:r>
              <a:rPr lang="en-US" sz="1600">
                <a:latin typeface="Calibri" panose="020F0502020204030204" pitchFamily="34" charset="0"/>
                <a:ea typeface="Calibri" panose="020F0502020204030204" pitchFamily="34" charset="0"/>
                <a:cs typeface="Calibri" panose="020F0502020204030204" pitchFamily="34" charset="0"/>
              </a:rPr>
              <a:t>You do have to log in to fill out the form.</a:t>
            </a:r>
            <a:br>
              <a:rPr lang="en-US" sz="2000">
                <a:highlight>
                  <a:srgbClr val="FFFF00"/>
                </a:highlight>
                <a:latin typeface="Calibri" panose="020F0502020204030204" pitchFamily="34" charset="0"/>
                <a:ea typeface="Calibri" panose="020F0502020204030204" pitchFamily="34" charset="0"/>
                <a:cs typeface="Calibri" panose="020F0502020204030204" pitchFamily="34" charset="0"/>
              </a:rPr>
            </a:br>
            <a:r>
              <a:rPr lang="en-US" sz="2000">
                <a:latin typeface="Calibri" panose="020F0502020204030204" pitchFamily="34" charset="0"/>
                <a:ea typeface="Calibri" panose="020F0502020204030204" pitchFamily="34" charset="0"/>
                <a:cs typeface="Calibri" panose="020F0502020204030204" pitchFamily="34" charset="0"/>
              </a:rPr>
              <a:t>Completing the form helps the web team as it has required fields to provide additional context. </a:t>
            </a:r>
          </a:p>
          <a:p>
            <a:pPr algn="ctr"/>
            <a:r>
              <a:rPr lang="en-US" sz="2800" b="1">
                <a:latin typeface="Calibri" panose="020F0502020204030204" pitchFamily="34" charset="0"/>
                <a:ea typeface="Calibri" panose="020F0502020204030204" pitchFamily="34" charset="0"/>
                <a:cs typeface="Calibri" panose="020F0502020204030204" pitchFamily="34" charset="0"/>
              </a:rPr>
              <a:t>OR</a:t>
            </a:r>
            <a:br>
              <a:rPr lang="en-US" sz="2000">
                <a:latin typeface="Calibri" panose="020F0502020204030204" pitchFamily="34" charset="0"/>
                <a:ea typeface="Calibri" panose="020F0502020204030204" pitchFamily="34" charset="0"/>
                <a:cs typeface="Calibri" panose="020F0502020204030204" pitchFamily="34" charset="0"/>
              </a:rPr>
            </a:br>
            <a:endParaRPr lang="en-US" sz="2000">
              <a:latin typeface="Calibri" panose="020F0502020204030204" pitchFamily="34" charset="0"/>
              <a:ea typeface="Calibri" panose="020F0502020204030204" pitchFamily="34" charset="0"/>
              <a:cs typeface="Calibri" panose="020F0502020204030204" pitchFamily="34" charset="0"/>
            </a:endParaRPr>
          </a:p>
          <a:p>
            <a:pPr marL="457200" indent="-457200">
              <a:buFont typeface="+mj-lt"/>
              <a:buAutoNum type="arabicPeriod" startAt="2"/>
            </a:pPr>
            <a:r>
              <a:rPr lang="en-US" sz="2000" b="1">
                <a:latin typeface="Calibri" panose="020F0502020204030204" pitchFamily="34" charset="0"/>
                <a:ea typeface="Calibri" panose="020F0502020204030204" pitchFamily="34" charset="0"/>
                <a:cs typeface="Calibri" panose="020F0502020204030204" pitchFamily="34" charset="0"/>
              </a:rPr>
              <a:t>Email Service</a:t>
            </a:r>
            <a:r>
              <a:rPr lang="en-US" sz="2000">
                <a:latin typeface="Calibri" panose="020F0502020204030204" pitchFamily="34" charset="0"/>
                <a:ea typeface="Calibri" panose="020F0502020204030204" pitchFamily="34" charset="0"/>
                <a:cs typeface="Calibri" panose="020F0502020204030204" pitchFamily="34" charset="0"/>
              </a:rPr>
              <a:t>: </a:t>
            </a:r>
            <a:r>
              <a:rPr lang="en-US" sz="2000">
                <a:latin typeface="Calibri" panose="020F0502020204030204" pitchFamily="34" charset="0"/>
                <a:ea typeface="Calibri" panose="020F0502020204030204" pitchFamily="34" charset="0"/>
                <a:cs typeface="Calibri" panose="020F0502020204030204" pitchFamily="34" charset="0"/>
                <a:hlinkClick r:id="rId4"/>
              </a:rPr>
              <a:t>service@kennesaw.edu</a:t>
            </a:r>
            <a:br>
              <a:rPr lang="en-US" sz="2000">
                <a:latin typeface="Calibri" panose="020F0502020204030204" pitchFamily="34" charset="0"/>
                <a:ea typeface="Calibri" panose="020F0502020204030204" pitchFamily="34" charset="0"/>
                <a:cs typeface="Calibri" panose="020F0502020204030204" pitchFamily="34" charset="0"/>
              </a:rPr>
            </a:br>
            <a:r>
              <a:rPr lang="en-US" sz="2000">
                <a:latin typeface="Calibri" panose="020F0502020204030204" pitchFamily="34" charset="0"/>
                <a:ea typeface="Calibri" panose="020F0502020204030204" pitchFamily="34" charset="0"/>
                <a:cs typeface="Calibri" panose="020F0502020204030204" pitchFamily="34" charset="0"/>
              </a:rPr>
              <a:t>There are no prompts. </a:t>
            </a:r>
            <a:br>
              <a:rPr lang="en-US" sz="2000">
                <a:latin typeface="Calibri" panose="020F0502020204030204" pitchFamily="34" charset="0"/>
                <a:ea typeface="Calibri" panose="020F0502020204030204" pitchFamily="34" charset="0"/>
                <a:cs typeface="Calibri" panose="020F0502020204030204" pitchFamily="34" charset="0"/>
              </a:rPr>
            </a:br>
            <a:r>
              <a:rPr lang="en-US" sz="2000">
                <a:latin typeface="Calibri" panose="020F0502020204030204" pitchFamily="34" charset="0"/>
                <a:ea typeface="Calibri" panose="020F0502020204030204" pitchFamily="34" charset="0"/>
                <a:cs typeface="Calibri" panose="020F0502020204030204" pitchFamily="34" charset="0"/>
              </a:rPr>
              <a:t>Please include </a:t>
            </a:r>
            <a:r>
              <a:rPr lang="en-US" sz="2000" err="1">
                <a:latin typeface="Calibri" panose="020F0502020204030204" pitchFamily="34" charset="0"/>
                <a:ea typeface="Calibri" panose="020F0502020204030204" pitchFamily="34" charset="0"/>
                <a:cs typeface="Calibri" panose="020F0502020204030204" pitchFamily="34" charset="0"/>
              </a:rPr>
              <a:t>url</a:t>
            </a:r>
            <a:r>
              <a:rPr lang="en-US" sz="2000">
                <a:latin typeface="Calibri" panose="020F0502020204030204" pitchFamily="34" charset="0"/>
                <a:ea typeface="Calibri" panose="020F0502020204030204" pitchFamily="34" charset="0"/>
                <a:cs typeface="Calibri" panose="020F0502020204030204" pitchFamily="34" charset="0"/>
              </a:rPr>
              <a:t> of the page you need edits to or if a new page, the </a:t>
            </a:r>
            <a:r>
              <a:rPr lang="en-US" sz="2000" err="1">
                <a:latin typeface="Calibri" panose="020F0502020204030204" pitchFamily="34" charset="0"/>
                <a:ea typeface="Calibri" panose="020F0502020204030204" pitchFamily="34" charset="0"/>
                <a:cs typeface="Calibri" panose="020F0502020204030204" pitchFamily="34" charset="0"/>
              </a:rPr>
              <a:t>url</a:t>
            </a:r>
            <a:r>
              <a:rPr lang="en-US" sz="2000">
                <a:latin typeface="Calibri" panose="020F0502020204030204" pitchFamily="34" charset="0"/>
                <a:ea typeface="Calibri" panose="020F0502020204030204" pitchFamily="34" charset="0"/>
                <a:cs typeface="Calibri" panose="020F0502020204030204" pitchFamily="34" charset="0"/>
              </a:rPr>
              <a:t> you want it linked from. </a:t>
            </a:r>
          </a:p>
          <a:p>
            <a:endParaRPr lang="en-US" sz="2000">
              <a:latin typeface="Calibri" panose="020F0502020204030204" pitchFamily="34" charset="0"/>
              <a:ea typeface="Calibri" panose="020F0502020204030204" pitchFamily="34" charset="0"/>
              <a:cs typeface="Calibri" panose="020F0502020204030204" pitchFamily="34" charset="0"/>
            </a:endParaRPr>
          </a:p>
          <a:p>
            <a:pPr algn="ctr"/>
            <a:r>
              <a:rPr lang="en-US" sz="2400" b="1">
                <a:latin typeface="Calibri" panose="020F0502020204030204" pitchFamily="34" charset="0"/>
                <a:ea typeface="Calibri" panose="020F0502020204030204" pitchFamily="34" charset="0"/>
                <a:cs typeface="Calibri" panose="020F0502020204030204" pitchFamily="34" charset="0"/>
              </a:rPr>
              <a:t>More information is best!</a:t>
            </a:r>
          </a:p>
        </p:txBody>
      </p:sp>
      <p:sp>
        <p:nvSpPr>
          <p:cNvPr id="4" name="TextBox 3">
            <a:extLst>
              <a:ext uri="{FF2B5EF4-FFF2-40B4-BE49-F238E27FC236}">
                <a16:creationId xmlns:a16="http://schemas.microsoft.com/office/drawing/2014/main" id="{B78124C9-A8D9-8607-DA3B-F21F864ECBC0}"/>
              </a:ext>
            </a:extLst>
          </p:cNvPr>
          <p:cNvSpPr txBox="1"/>
          <p:nvPr/>
        </p:nvSpPr>
        <p:spPr>
          <a:xfrm>
            <a:off x="5980764" y="425472"/>
            <a:ext cx="4778071"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1A1A1A"/>
                </a:solidFill>
                <a:latin typeface="Montserrat"/>
              </a:rPr>
              <a:t>Form vs. </a:t>
            </a:r>
            <a:br>
              <a:rPr lang="en-US" sz="3200" b="1">
                <a:solidFill>
                  <a:srgbClr val="1A1A1A"/>
                </a:solidFill>
                <a:latin typeface="Montserrat"/>
              </a:rPr>
            </a:br>
            <a:r>
              <a:rPr lang="en-US" sz="3200" b="1">
                <a:solidFill>
                  <a:srgbClr val="1A1A1A"/>
                </a:solidFill>
                <a:latin typeface="Montserrat"/>
              </a:rPr>
              <a:t>Email</a:t>
            </a:r>
          </a:p>
          <a:p>
            <a:pPr algn="l"/>
            <a:endParaRPr lang="en-US"/>
          </a:p>
        </p:txBody>
      </p:sp>
      <p:pic>
        <p:nvPicPr>
          <p:cNvPr id="6" name="Picture 5" descr="A cartoon of a person using a computer&#10;&#10;AI-generated content may be incorrect.">
            <a:extLst>
              <a:ext uri="{FF2B5EF4-FFF2-40B4-BE49-F238E27FC236}">
                <a16:creationId xmlns:a16="http://schemas.microsoft.com/office/drawing/2014/main" id="{ADAEC2D3-62F5-686F-D4B3-B2924C1F77D5}"/>
              </a:ext>
            </a:extLst>
          </p:cNvPr>
          <p:cNvPicPr>
            <a:picLocks noChangeAspect="1"/>
          </p:cNvPicPr>
          <p:nvPr/>
        </p:nvPicPr>
        <p:blipFill>
          <a:blip r:embed="rId5"/>
          <a:stretch>
            <a:fillRect/>
          </a:stretch>
        </p:blipFill>
        <p:spPr>
          <a:xfrm>
            <a:off x="10220155" y="188613"/>
            <a:ext cx="1687870" cy="2233191"/>
          </a:xfrm>
          <a:prstGeom prst="rect">
            <a:avLst/>
          </a:prstGeom>
        </p:spPr>
      </p:pic>
    </p:spTree>
    <p:extLst>
      <p:ext uri="{BB962C8B-B14F-4D97-AF65-F5344CB8AC3E}">
        <p14:creationId xmlns:p14="http://schemas.microsoft.com/office/powerpoint/2010/main" val="1748418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B191F-5D08-184E-BD81-CAC467A13CFC}"/>
            </a:ext>
          </a:extLst>
        </p:cNvPr>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3CAA5402-4BEB-F59E-6D2F-48FAC8561A97}"/>
              </a:ext>
            </a:extLst>
          </p:cNvPr>
          <p:cNvSpPr/>
          <p:nvPr/>
        </p:nvSpPr>
        <p:spPr>
          <a:xfrm rot="5400000">
            <a:off x="2770691" y="-2672436"/>
            <a:ext cx="1435106" cy="7154086"/>
          </a:xfrm>
          <a:prstGeom prst="round2SameRect">
            <a:avLst/>
          </a:prstGeom>
          <a:solidFill>
            <a:srgbClr val="2C2A25"/>
          </a:solidFill>
          <a:ln w="57150">
            <a:solidFill>
              <a:srgbClr val="F4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882D5D4-E66B-8045-0F43-3683CD325FCB}"/>
              </a:ext>
            </a:extLst>
          </p:cNvPr>
          <p:cNvSpPr txBox="1"/>
          <p:nvPr/>
        </p:nvSpPr>
        <p:spPr>
          <a:xfrm>
            <a:off x="0" y="421640"/>
            <a:ext cx="6768807" cy="1077218"/>
          </a:xfrm>
          <a:prstGeom prst="rect">
            <a:avLst/>
          </a:prstGeom>
          <a:noFill/>
        </p:spPr>
        <p:txBody>
          <a:bodyPr wrap="square" rtlCol="0">
            <a:spAutoFit/>
          </a:bodyPr>
          <a:lstStyle/>
          <a:p>
            <a:r>
              <a:rPr lang="en-US" sz="3200" b="1">
                <a:solidFill>
                  <a:srgbClr val="F4BB30"/>
                </a:solidFill>
                <a:latin typeface="Montserrat"/>
              </a:rPr>
              <a:t>The </a:t>
            </a:r>
            <a:r>
              <a:rPr lang="en-US" sz="3200" b="1" err="1">
                <a:solidFill>
                  <a:srgbClr val="F4BB30"/>
                </a:solidFill>
                <a:latin typeface="Montserrat"/>
              </a:rPr>
              <a:t>StratComm</a:t>
            </a:r>
            <a:r>
              <a:rPr lang="en-US" sz="3200" b="1">
                <a:solidFill>
                  <a:srgbClr val="F4BB30"/>
                </a:solidFill>
                <a:latin typeface="Montserrat"/>
              </a:rPr>
              <a:t> Web Team Cannot:</a:t>
            </a:r>
            <a:endParaRPr lang="en-US" sz="3200">
              <a:solidFill>
                <a:srgbClr val="F4BB30"/>
              </a:solidFill>
            </a:endParaRPr>
          </a:p>
        </p:txBody>
      </p:sp>
      <p:sp>
        <p:nvSpPr>
          <p:cNvPr id="2" name="TextBox 1">
            <a:extLst>
              <a:ext uri="{FF2B5EF4-FFF2-40B4-BE49-F238E27FC236}">
                <a16:creationId xmlns:a16="http://schemas.microsoft.com/office/drawing/2014/main" id="{4ECB4B3F-547E-E3E0-9C62-9E0D32054687}"/>
              </a:ext>
            </a:extLst>
          </p:cNvPr>
          <p:cNvSpPr txBox="1"/>
          <p:nvPr/>
        </p:nvSpPr>
        <p:spPr>
          <a:xfrm>
            <a:off x="154819" y="1856746"/>
            <a:ext cx="4225147" cy="4247317"/>
          </a:xfrm>
          <a:prstGeom prst="rect">
            <a:avLst/>
          </a:prstGeom>
          <a:noFill/>
        </p:spPr>
        <p:txBody>
          <a:bodyPr wrap="square" lIns="91440" tIns="45720" rIns="91440" bIns="45720" rtlCol="0" anchor="t">
            <a:spAutoFit/>
          </a:bodyPr>
          <a:lstStyle/>
          <a:p>
            <a:r>
              <a:rPr lang="en-US" b="1">
                <a:solidFill>
                  <a:srgbClr val="1A1A1A"/>
                </a:solidFill>
                <a:latin typeface="Calibri"/>
                <a:ea typeface="Calibri"/>
                <a:cs typeface="Calibri"/>
              </a:rPr>
              <a:t>Faculty Web</a:t>
            </a:r>
            <a:r>
              <a:rPr lang="en-US">
                <a:solidFill>
                  <a:srgbClr val="1A1A1A"/>
                </a:solidFill>
                <a:latin typeface="Calibri"/>
                <a:ea typeface="Calibri"/>
                <a:cs typeface="Calibri"/>
              </a:rPr>
              <a:t>: Create/edit any </a:t>
            </a:r>
            <a:br>
              <a:rPr lang="en-US">
                <a:latin typeface="Calibri"/>
                <a:ea typeface="Calibri"/>
                <a:cs typeface="Calibri"/>
              </a:rPr>
            </a:br>
            <a:r>
              <a:rPr lang="en-US" u="sng">
                <a:solidFill>
                  <a:srgbClr val="4651CE"/>
                </a:solidFill>
                <a:latin typeface="Calibri"/>
                <a:ea typeface="Calibri"/>
                <a:cs typeface="Calibri"/>
                <a:hlinkClick r:id="rId3"/>
              </a:rPr>
              <a:t>facultyweb.kennesaw.edu</a:t>
            </a:r>
            <a:r>
              <a:rPr lang="en-US">
                <a:solidFill>
                  <a:srgbClr val="1A1A1A"/>
                </a:solidFill>
                <a:latin typeface="Calibri"/>
                <a:ea typeface="Calibri"/>
                <a:cs typeface="Calibri"/>
              </a:rPr>
              <a:t> pages.  Please submit a ticket and it is routed to </a:t>
            </a:r>
            <a:r>
              <a:rPr lang="en-US" u="sng">
                <a:solidFill>
                  <a:srgbClr val="1A1A1A"/>
                </a:solidFill>
                <a:latin typeface="Calibri"/>
                <a:ea typeface="Calibri"/>
                <a:cs typeface="Calibri"/>
              </a:rPr>
              <a:t>EAS - Web Services and Mobile Development (UITS)</a:t>
            </a:r>
            <a:r>
              <a:rPr lang="en-US">
                <a:solidFill>
                  <a:srgbClr val="1A1A1A"/>
                </a:solidFill>
                <a:latin typeface="Calibri"/>
                <a:ea typeface="Calibri"/>
                <a:cs typeface="Calibri"/>
              </a:rPr>
              <a:t>.</a:t>
            </a:r>
            <a:br>
              <a:rPr lang="en-US">
                <a:latin typeface="Calibri"/>
                <a:ea typeface="Calibri"/>
                <a:cs typeface="Calibri"/>
              </a:rPr>
            </a:br>
            <a:endParaRPr lang="en-US">
              <a:solidFill>
                <a:srgbClr val="1A1A1A"/>
              </a:solidFill>
              <a:latin typeface="Calibri"/>
              <a:ea typeface="Calibri"/>
              <a:cs typeface="Calibri"/>
            </a:endParaRPr>
          </a:p>
          <a:p>
            <a:r>
              <a:rPr lang="en-US" b="1">
                <a:solidFill>
                  <a:srgbClr val="1A1A1A"/>
                </a:solidFill>
                <a:latin typeface="Calibri"/>
                <a:ea typeface="Calibri"/>
                <a:cs typeface="Calibri"/>
              </a:rPr>
              <a:t>Directory Info: </a:t>
            </a:r>
            <a:r>
              <a:rPr lang="en-US">
                <a:solidFill>
                  <a:srgbClr val="1A1A1A"/>
                </a:solidFill>
                <a:latin typeface="Calibri"/>
                <a:ea typeface="Calibri"/>
                <a:cs typeface="Calibri"/>
              </a:rPr>
              <a:t>Location/Phone Number </a:t>
            </a:r>
            <a:br>
              <a:rPr lang="en-US">
                <a:latin typeface="Calibri"/>
                <a:ea typeface="Calibri"/>
                <a:cs typeface="Calibri"/>
              </a:rPr>
            </a:br>
            <a:endParaRPr lang="en-US">
              <a:solidFill>
                <a:srgbClr val="1A1A1A"/>
              </a:solidFill>
              <a:latin typeface="Calibri"/>
              <a:ea typeface="Calibri"/>
              <a:cs typeface="Calibri"/>
            </a:endParaRPr>
          </a:p>
          <a:p>
            <a:r>
              <a:rPr lang="en-US" b="1">
                <a:solidFill>
                  <a:srgbClr val="1A1A1A"/>
                </a:solidFill>
                <a:latin typeface="Calibri"/>
                <a:ea typeface="Calibri"/>
                <a:cs typeface="Calibri"/>
              </a:rPr>
              <a:t>Name Changes: </a:t>
            </a:r>
            <a:r>
              <a:rPr lang="en-US">
                <a:solidFill>
                  <a:srgbClr val="1A1A1A"/>
                </a:solidFill>
                <a:latin typeface="Calibri"/>
                <a:ea typeface="Calibri"/>
                <a:cs typeface="Calibri"/>
              </a:rPr>
              <a:t>Employee &amp; HR</a:t>
            </a:r>
            <a:br>
              <a:rPr lang="en-US">
                <a:latin typeface="Calibri"/>
                <a:ea typeface="Calibri"/>
                <a:cs typeface="Calibri"/>
              </a:rPr>
            </a:br>
            <a:endParaRPr lang="en-US">
              <a:solidFill>
                <a:srgbClr val="000000"/>
              </a:solidFill>
              <a:latin typeface="Calibri"/>
              <a:ea typeface="Calibri"/>
              <a:cs typeface="Calibri"/>
            </a:endParaRPr>
          </a:p>
          <a:p>
            <a:r>
              <a:rPr lang="en-US" b="1">
                <a:solidFill>
                  <a:srgbClr val="1A1A1A"/>
                </a:solidFill>
                <a:latin typeface="Calibri"/>
                <a:ea typeface="Calibri"/>
                <a:cs typeface="Calibri"/>
              </a:rPr>
              <a:t>Email Address: </a:t>
            </a:r>
            <a:r>
              <a:rPr lang="en-US">
                <a:solidFill>
                  <a:srgbClr val="1A1A1A"/>
                </a:solidFill>
                <a:latin typeface="Calibri"/>
                <a:ea typeface="Calibri"/>
                <a:cs typeface="Calibri"/>
              </a:rPr>
              <a:t>Submit a ticket.</a:t>
            </a:r>
          </a:p>
          <a:p>
            <a:endParaRPr lang="en-US">
              <a:solidFill>
                <a:srgbClr val="1A1A1A"/>
              </a:solidFill>
              <a:latin typeface="Calibri"/>
              <a:ea typeface="Calibri"/>
              <a:cs typeface="Calibri"/>
            </a:endParaRPr>
          </a:p>
          <a:p>
            <a:r>
              <a:rPr lang="en-US">
                <a:solidFill>
                  <a:srgbClr val="1A1A1A"/>
                </a:solidFill>
                <a:latin typeface="Calibri"/>
                <a:ea typeface="Calibri"/>
                <a:cs typeface="Calibri"/>
              </a:rPr>
              <a:t>Update </a:t>
            </a:r>
            <a:r>
              <a:rPr lang="en-US" b="1">
                <a:solidFill>
                  <a:srgbClr val="1A1A1A"/>
                </a:solidFill>
                <a:latin typeface="Calibri"/>
                <a:ea typeface="Calibri"/>
                <a:cs typeface="Calibri"/>
              </a:rPr>
              <a:t>catalog</a:t>
            </a:r>
            <a:r>
              <a:rPr lang="en-US">
                <a:solidFill>
                  <a:srgbClr val="1A1A1A"/>
                </a:solidFill>
                <a:latin typeface="Calibri"/>
                <a:ea typeface="Calibri"/>
                <a:cs typeface="Calibri"/>
              </a:rPr>
              <a:t> or </a:t>
            </a:r>
            <a:r>
              <a:rPr lang="en-US" b="1">
                <a:solidFill>
                  <a:srgbClr val="1A1A1A"/>
                </a:solidFill>
                <a:latin typeface="Calibri"/>
                <a:ea typeface="Calibri"/>
                <a:cs typeface="Calibri"/>
              </a:rPr>
              <a:t>academic map </a:t>
            </a:r>
            <a:r>
              <a:rPr lang="en-US">
                <a:solidFill>
                  <a:srgbClr val="1A1A1A"/>
                </a:solidFill>
                <a:latin typeface="Calibri"/>
                <a:ea typeface="Calibri"/>
                <a:cs typeface="Calibri"/>
              </a:rPr>
              <a:t>information. </a:t>
            </a:r>
            <a:br>
              <a:rPr lang="en-US">
                <a:solidFill>
                  <a:srgbClr val="1A1A1A"/>
                </a:solidFill>
                <a:latin typeface="Calibri"/>
                <a:ea typeface="Calibri"/>
                <a:cs typeface="Calibri"/>
              </a:rPr>
            </a:br>
            <a:r>
              <a:rPr lang="en-US">
                <a:solidFill>
                  <a:srgbClr val="1A1A1A"/>
                </a:solidFill>
                <a:latin typeface="Calibri"/>
                <a:ea typeface="Calibri"/>
                <a:cs typeface="Calibri"/>
              </a:rPr>
              <a:t>Email: </a:t>
            </a:r>
            <a:r>
              <a:rPr lang="en-US" u="sng">
                <a:solidFill>
                  <a:srgbClr val="4651CE"/>
                </a:solidFill>
                <a:latin typeface="Calibri"/>
                <a:ea typeface="Calibri"/>
                <a:cs typeface="Calibri"/>
                <a:hlinkClick r:id="rId4"/>
              </a:rPr>
              <a:t>catalogs@kennesaw.edu</a:t>
            </a:r>
            <a:r>
              <a:rPr lang="en-US">
                <a:solidFill>
                  <a:srgbClr val="1A1A1A"/>
                </a:solidFill>
                <a:latin typeface="Calibri"/>
                <a:ea typeface="Calibri"/>
                <a:cs typeface="Calibri"/>
              </a:rPr>
              <a:t> </a:t>
            </a:r>
            <a:endParaRPr lang="en-US">
              <a:latin typeface="Calibri"/>
              <a:ea typeface="Calibri"/>
              <a:cs typeface="Calibri"/>
            </a:endParaRPr>
          </a:p>
        </p:txBody>
      </p:sp>
      <p:pic>
        <p:nvPicPr>
          <p:cNvPr id="3" name="Picture 2" descr="A screenshot of a computer&#10;&#10;AI-generated content may be incorrect.">
            <a:extLst>
              <a:ext uri="{FF2B5EF4-FFF2-40B4-BE49-F238E27FC236}">
                <a16:creationId xmlns:a16="http://schemas.microsoft.com/office/drawing/2014/main" id="{DE5DFFAC-F689-C59A-4048-62A4A6BF4468}"/>
              </a:ext>
            </a:extLst>
          </p:cNvPr>
          <p:cNvPicPr>
            <a:picLocks noChangeAspect="1"/>
          </p:cNvPicPr>
          <p:nvPr/>
        </p:nvPicPr>
        <p:blipFill>
          <a:blip r:embed="rId5"/>
          <a:stretch>
            <a:fillRect/>
          </a:stretch>
        </p:blipFill>
        <p:spPr>
          <a:xfrm>
            <a:off x="4609980" y="1711959"/>
            <a:ext cx="7427201" cy="4724400"/>
          </a:xfrm>
          <a:prstGeom prst="rect">
            <a:avLst/>
          </a:prstGeom>
        </p:spPr>
      </p:pic>
      <p:sp>
        <p:nvSpPr>
          <p:cNvPr id="6" name="TextBox 5">
            <a:extLst>
              <a:ext uri="{FF2B5EF4-FFF2-40B4-BE49-F238E27FC236}">
                <a16:creationId xmlns:a16="http://schemas.microsoft.com/office/drawing/2014/main" id="{0DB02C21-76E9-FA5A-C5E4-2251A3A16B23}"/>
              </a:ext>
            </a:extLst>
          </p:cNvPr>
          <p:cNvSpPr txBox="1"/>
          <p:nvPr/>
        </p:nvSpPr>
        <p:spPr>
          <a:xfrm>
            <a:off x="6561034" y="6435874"/>
            <a:ext cx="352646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ea typeface="Calibri"/>
                <a:cs typeface="Calibri"/>
                <a:hlinkClick r:id="rId6"/>
              </a:rPr>
              <a:t>Faculty/Staff Directory Updates</a:t>
            </a:r>
            <a:endParaRPr lang="en-US" sz="2000"/>
          </a:p>
        </p:txBody>
      </p:sp>
      <p:pic>
        <p:nvPicPr>
          <p:cNvPr id="4" name="Picture 3" descr="A cartoon of a person sitting at a computer&#10;&#10;AI-generated content may be incorrect.">
            <a:extLst>
              <a:ext uri="{FF2B5EF4-FFF2-40B4-BE49-F238E27FC236}">
                <a16:creationId xmlns:a16="http://schemas.microsoft.com/office/drawing/2014/main" id="{6A971D3B-8361-EB87-9DEA-8FABEC8335CA}"/>
              </a:ext>
            </a:extLst>
          </p:cNvPr>
          <p:cNvPicPr>
            <a:picLocks noChangeAspect="1"/>
          </p:cNvPicPr>
          <p:nvPr/>
        </p:nvPicPr>
        <p:blipFill>
          <a:blip r:embed="rId7"/>
          <a:stretch>
            <a:fillRect/>
          </a:stretch>
        </p:blipFill>
        <p:spPr>
          <a:xfrm>
            <a:off x="10362996" y="143195"/>
            <a:ext cx="1515204" cy="1984269"/>
          </a:xfrm>
          <a:prstGeom prst="rect">
            <a:avLst/>
          </a:prstGeom>
        </p:spPr>
      </p:pic>
      <p:sp>
        <p:nvSpPr>
          <p:cNvPr id="8" name="TextBox 7">
            <a:extLst>
              <a:ext uri="{FF2B5EF4-FFF2-40B4-BE49-F238E27FC236}">
                <a16:creationId xmlns:a16="http://schemas.microsoft.com/office/drawing/2014/main" id="{987E5C1D-C610-7391-590B-DB04BB94D9B8}"/>
              </a:ext>
            </a:extLst>
          </p:cNvPr>
          <p:cNvSpPr txBox="1"/>
          <p:nvPr/>
        </p:nvSpPr>
        <p:spPr>
          <a:xfrm>
            <a:off x="6297258" y="479924"/>
            <a:ext cx="4778071"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1A1A1A"/>
                </a:solidFill>
                <a:latin typeface="Montserrat"/>
              </a:rPr>
              <a:t>Sorry!!!</a:t>
            </a:r>
          </a:p>
          <a:p>
            <a:pPr algn="l"/>
            <a:endParaRPr lang="en-US"/>
          </a:p>
        </p:txBody>
      </p:sp>
    </p:spTree>
    <p:extLst>
      <p:ext uri="{BB962C8B-B14F-4D97-AF65-F5344CB8AC3E}">
        <p14:creationId xmlns:p14="http://schemas.microsoft.com/office/powerpoint/2010/main" val="342454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00D80-BA0E-548D-1AB4-9539A0226342}"/>
            </a:ext>
          </a:extLst>
        </p:cNvPr>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F323F6AD-69E3-E891-8ABC-E4A733FE4C2D}"/>
              </a:ext>
            </a:extLst>
          </p:cNvPr>
          <p:cNvSpPr/>
          <p:nvPr/>
        </p:nvSpPr>
        <p:spPr>
          <a:xfrm rot="5400000">
            <a:off x="2770691" y="-2672436"/>
            <a:ext cx="1435106" cy="7154086"/>
          </a:xfrm>
          <a:prstGeom prst="round2SameRect">
            <a:avLst/>
          </a:prstGeom>
          <a:solidFill>
            <a:srgbClr val="2C2A25"/>
          </a:solidFill>
          <a:ln w="57150">
            <a:solidFill>
              <a:srgbClr val="F4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968BB51-0D29-22D0-264E-53B2B891DDA0}"/>
              </a:ext>
            </a:extLst>
          </p:cNvPr>
          <p:cNvSpPr txBox="1"/>
          <p:nvPr/>
        </p:nvSpPr>
        <p:spPr>
          <a:xfrm>
            <a:off x="0" y="581441"/>
            <a:ext cx="6768807" cy="646331"/>
          </a:xfrm>
          <a:prstGeom prst="rect">
            <a:avLst/>
          </a:prstGeom>
          <a:noFill/>
        </p:spPr>
        <p:txBody>
          <a:bodyPr wrap="square" rtlCol="0">
            <a:spAutoFit/>
          </a:bodyPr>
          <a:lstStyle/>
          <a:p>
            <a:r>
              <a:rPr lang="en-US" sz="3600" b="1">
                <a:solidFill>
                  <a:srgbClr val="FFC000"/>
                </a:solidFill>
              </a:rPr>
              <a:t>Resources</a:t>
            </a:r>
          </a:p>
        </p:txBody>
      </p:sp>
      <p:sp>
        <p:nvSpPr>
          <p:cNvPr id="2" name="TextBox 1">
            <a:extLst>
              <a:ext uri="{FF2B5EF4-FFF2-40B4-BE49-F238E27FC236}">
                <a16:creationId xmlns:a16="http://schemas.microsoft.com/office/drawing/2014/main" id="{208D8B86-0871-F6E9-1D0B-26B451978BEB}"/>
              </a:ext>
            </a:extLst>
          </p:cNvPr>
          <p:cNvSpPr txBox="1"/>
          <p:nvPr/>
        </p:nvSpPr>
        <p:spPr>
          <a:xfrm>
            <a:off x="669779" y="1712017"/>
            <a:ext cx="9189101" cy="5078313"/>
          </a:xfrm>
          <a:prstGeom prst="rect">
            <a:avLst/>
          </a:prstGeom>
          <a:noFill/>
        </p:spPr>
        <p:txBody>
          <a:bodyPr wrap="square" lIns="91440" tIns="45720" rIns="91440" bIns="45720" rtlCol="0" anchor="t">
            <a:spAutoFit/>
          </a:bodyPr>
          <a:lstStyle/>
          <a:p>
            <a:r>
              <a:rPr lang="en-US" b="1">
                <a:latin typeface="Calibri" panose="020F0502020204030204" pitchFamily="34" charset="0"/>
                <a:ea typeface="Calibri" panose="020F0502020204030204" pitchFamily="34" charset="0"/>
                <a:cs typeface="Calibri" panose="020F0502020204030204" pitchFamily="34" charset="0"/>
                <a:hlinkClick r:id="rId3"/>
              </a:rPr>
              <a:t>Strategic Communications &amp; Marketing Web Team</a:t>
            </a:r>
            <a:endParaRPr lang="en-US" b="1">
              <a:latin typeface="Calibri" panose="020F0502020204030204" pitchFamily="34" charset="0"/>
              <a:ea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hlinkClick r:id="rId4"/>
              </a:rPr>
              <a:t>Governance</a:t>
            </a:r>
            <a:r>
              <a:rPr lang="en-US">
                <a:latin typeface="Calibri" panose="020F0502020204030204" pitchFamily="34" charset="0"/>
                <a:ea typeface="Calibri" panose="020F0502020204030204" pitchFamily="34" charset="0"/>
                <a:cs typeface="Calibri" panose="020F0502020204030204" pitchFamily="34" charset="0"/>
              </a:rPr>
              <a:t> </a:t>
            </a:r>
          </a:p>
          <a:p>
            <a:pPr marL="800100" lvl="1" indent="-342900">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hlinkClick r:id="rId5"/>
              </a:rPr>
              <a:t>Content Review</a:t>
            </a:r>
            <a:r>
              <a:rPr lang="en-US">
                <a:latin typeface="Calibri" panose="020F0502020204030204" pitchFamily="34" charset="0"/>
                <a:ea typeface="Calibri" panose="020F0502020204030204" pitchFamily="34" charset="0"/>
                <a:cs typeface="Calibri" panose="020F0502020204030204" pitchFamily="34" charset="0"/>
              </a:rPr>
              <a:t> </a:t>
            </a:r>
            <a:br>
              <a:rPr lang="en-US">
                <a:latin typeface="Calibri" panose="020F0502020204030204" pitchFamily="34" charset="0"/>
                <a:ea typeface="Calibri" panose="020F0502020204030204" pitchFamily="34" charset="0"/>
                <a:cs typeface="Calibri" panose="020F0502020204030204" pitchFamily="34" charset="0"/>
              </a:rPr>
            </a:br>
            <a:endParaRPr lang="en-US">
              <a:latin typeface="Calibri" panose="020F0502020204030204" pitchFamily="34" charset="0"/>
              <a:ea typeface="Calibri" panose="020F0502020204030204" pitchFamily="34" charset="0"/>
              <a:cs typeface="Calibri" panose="020F050202020403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Content Review Resources</a:t>
            </a:r>
          </a:p>
          <a:p>
            <a:pPr marL="742950" lvl="1" indent="-285750">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Creating a content inventory – </a:t>
            </a:r>
            <a:r>
              <a:rPr lang="en-US">
                <a:latin typeface="Calibri" panose="020F0502020204030204" pitchFamily="34" charset="0"/>
                <a:ea typeface="Calibri" panose="020F0502020204030204" pitchFamily="34" charset="0"/>
                <a:cs typeface="Calibri" panose="020F0502020204030204" pitchFamily="34" charset="0"/>
                <a:hlinkClick r:id="rId6"/>
              </a:rPr>
              <a:t>Previous Web CoP Meetings </a:t>
            </a:r>
            <a:endParaRPr lang="en-US">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hlinkClick r:id="rId7"/>
              </a:rPr>
              <a:t>Web Content Review Process</a:t>
            </a:r>
            <a:endParaRPr lang="en-US">
              <a:latin typeface="Calibri" panose="020F0502020204030204" pitchFamily="34" charset="0"/>
              <a:ea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endParaRPr lang="en-US">
              <a:latin typeface="Calibri" panose="020F0502020204030204" pitchFamily="34" charset="0"/>
              <a:ea typeface="Calibri" panose="020F0502020204030204" pitchFamily="34" charset="0"/>
              <a:cs typeface="Calibri" panose="020F0502020204030204" pitchFamily="34" charset="0"/>
              <a:hlinkClick r:id="rId8"/>
            </a:endParaRPr>
          </a:p>
          <a:p>
            <a:pPr marL="800100" lvl="1" indent="-342900">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hlinkClick r:id="rId8"/>
              </a:rPr>
              <a:t>Content Inventory and Auditing 101</a:t>
            </a:r>
            <a:r>
              <a:rPr lang="en-US">
                <a:latin typeface="Calibri" panose="020F0502020204030204" pitchFamily="34" charset="0"/>
                <a:ea typeface="Calibri" panose="020F0502020204030204" pitchFamily="34" charset="0"/>
                <a:cs typeface="Calibri" panose="020F0502020204030204" pitchFamily="34" charset="0"/>
              </a:rPr>
              <a:t> –NN/g</a:t>
            </a:r>
          </a:p>
          <a:p>
            <a:pPr marL="800100" lvl="1" indent="-342900">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hlinkClick r:id="rId9"/>
              </a:rPr>
              <a:t>Conducting a Content Audit and Inventory as if you are Organizing a Pantry</a:t>
            </a:r>
            <a:endParaRPr lang="en-US">
              <a:latin typeface="Calibri" panose="020F0502020204030204" pitchFamily="34" charset="0"/>
              <a:ea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hlinkClick r:id="rId10"/>
              </a:rPr>
              <a:t>Content Inventory, Audit, &amp; Management</a:t>
            </a:r>
            <a:r>
              <a:rPr lang="en-US">
                <a:latin typeface="Calibri" panose="020F0502020204030204" pitchFamily="34" charset="0"/>
                <a:ea typeface="Calibri" panose="020F0502020204030204" pitchFamily="34" charset="0"/>
                <a:cs typeface="Calibri" panose="020F0502020204030204" pitchFamily="34" charset="0"/>
              </a:rPr>
              <a:t> – Washington State University *</a:t>
            </a:r>
          </a:p>
          <a:p>
            <a:pPr marL="800100" lvl="1" indent="-342900">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hlinkClick r:id="rId11"/>
              </a:rPr>
              <a:t>How To: Content Inventory and Audit NN/g</a:t>
            </a:r>
            <a:r>
              <a:rPr lang="en-US">
                <a:latin typeface="Calibri" panose="020F0502020204030204" pitchFamily="34" charset="0"/>
                <a:ea typeface="Calibri" panose="020F0502020204030204" pitchFamily="34" charset="0"/>
                <a:cs typeface="Calibri" panose="020F0502020204030204" pitchFamily="34" charset="0"/>
              </a:rPr>
              <a:t> </a:t>
            </a:r>
            <a:br>
              <a:rPr lang="en-US">
                <a:latin typeface="Calibri" panose="020F0502020204030204" pitchFamily="34" charset="0"/>
                <a:ea typeface="Calibri" panose="020F0502020204030204" pitchFamily="34" charset="0"/>
                <a:cs typeface="Calibri" panose="020F0502020204030204" pitchFamily="34" charset="0"/>
              </a:rPr>
            </a:br>
            <a:endParaRPr lang="en-US">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Writing for the Web Quick Guides (coming soon)</a:t>
            </a:r>
            <a:br>
              <a:rPr lang="en-US">
                <a:latin typeface="Calibri" panose="020F0502020204030204" pitchFamily="34" charset="0"/>
                <a:ea typeface="Calibri" panose="020F0502020204030204" pitchFamily="34" charset="0"/>
                <a:cs typeface="Calibri" panose="020F0502020204030204" pitchFamily="34" charset="0"/>
              </a:rPr>
            </a:br>
            <a:endParaRPr lang="en-US">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hlinkClick r:id="rId12"/>
              </a:rPr>
              <a:t>How to make Faculty/Staff Directory Updates</a:t>
            </a:r>
            <a:endParaRPr lang="en-US">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0371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37099-F043-B8B2-C965-18A583EA105A}"/>
            </a:ext>
          </a:extLst>
        </p:cNvPr>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20F021C3-45E3-D2FE-EE54-709F9F7A2372}"/>
              </a:ext>
            </a:extLst>
          </p:cNvPr>
          <p:cNvSpPr/>
          <p:nvPr/>
        </p:nvSpPr>
        <p:spPr>
          <a:xfrm rot="5400000">
            <a:off x="2770691" y="-2672436"/>
            <a:ext cx="1435106" cy="7154086"/>
          </a:xfrm>
          <a:prstGeom prst="round2SameRect">
            <a:avLst/>
          </a:prstGeom>
          <a:solidFill>
            <a:srgbClr val="2C2A25"/>
          </a:solidFill>
          <a:ln w="57150">
            <a:solidFill>
              <a:srgbClr val="F4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8DB41D5-E1C4-0EE3-B11F-E2F3F4EE0D74}"/>
              </a:ext>
            </a:extLst>
          </p:cNvPr>
          <p:cNvSpPr txBox="1"/>
          <p:nvPr/>
        </p:nvSpPr>
        <p:spPr>
          <a:xfrm>
            <a:off x="0" y="581441"/>
            <a:ext cx="6768807" cy="646331"/>
          </a:xfrm>
          <a:prstGeom prst="rect">
            <a:avLst/>
          </a:prstGeom>
          <a:noFill/>
        </p:spPr>
        <p:txBody>
          <a:bodyPr wrap="square" rtlCol="0">
            <a:spAutoFit/>
          </a:bodyPr>
          <a:lstStyle/>
          <a:p>
            <a:r>
              <a:rPr lang="en-US" sz="3600" b="1">
                <a:solidFill>
                  <a:srgbClr val="FFC000"/>
                </a:solidFill>
              </a:rPr>
              <a:t>Questions?</a:t>
            </a:r>
          </a:p>
        </p:txBody>
      </p:sp>
      <p:pic>
        <p:nvPicPr>
          <p:cNvPr id="2" name="Picture 1" descr="Three cubes displaying &quot;Q&quot;, &quot;&amp;&quot;, and &quot;A&quot; representing a question and answer session">
            <a:extLst>
              <a:ext uri="{FF2B5EF4-FFF2-40B4-BE49-F238E27FC236}">
                <a16:creationId xmlns:a16="http://schemas.microsoft.com/office/drawing/2014/main" id="{AF953EA9-F999-09D2-83CF-DFED0711DAB1}"/>
              </a:ext>
            </a:extLst>
          </p:cNvPr>
          <p:cNvPicPr>
            <a:picLocks noChangeAspect="1"/>
          </p:cNvPicPr>
          <p:nvPr/>
        </p:nvPicPr>
        <p:blipFill>
          <a:blip r:embed="rId3"/>
          <a:stretch>
            <a:fillRect/>
          </a:stretch>
        </p:blipFill>
        <p:spPr>
          <a:xfrm>
            <a:off x="850742" y="2082816"/>
            <a:ext cx="9277350" cy="3362325"/>
          </a:xfrm>
          <a:prstGeom prst="rect">
            <a:avLst/>
          </a:prstGeom>
        </p:spPr>
      </p:pic>
    </p:spTree>
    <p:extLst>
      <p:ext uri="{BB962C8B-B14F-4D97-AF65-F5344CB8AC3E}">
        <p14:creationId xmlns:p14="http://schemas.microsoft.com/office/powerpoint/2010/main" val="2575963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DF75C-AAAF-7392-4E7C-399D1BC776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9723CB-F5B7-C5B3-D2CB-3AF969B3BF8B}"/>
              </a:ext>
            </a:extLst>
          </p:cNvPr>
          <p:cNvSpPr>
            <a:spLocks noGrp="1"/>
          </p:cNvSpPr>
          <p:nvPr>
            <p:ph type="ctrTitle"/>
          </p:nvPr>
        </p:nvSpPr>
        <p:spPr/>
        <p:txBody>
          <a:bodyPr/>
          <a:lstStyle/>
          <a:p>
            <a:r>
              <a:rPr lang="en-US"/>
              <a:t> </a:t>
            </a:r>
          </a:p>
        </p:txBody>
      </p:sp>
      <p:sp>
        <p:nvSpPr>
          <p:cNvPr id="16" name="Rectangle 15">
            <a:extLst>
              <a:ext uri="{FF2B5EF4-FFF2-40B4-BE49-F238E27FC236}">
                <a16:creationId xmlns:a16="http://schemas.microsoft.com/office/drawing/2014/main" id="{3E70FA02-1DA6-E6E5-1E2B-D18F82398FA4}"/>
              </a:ext>
            </a:extLst>
          </p:cNvPr>
          <p:cNvSpPr/>
          <p:nvPr/>
        </p:nvSpPr>
        <p:spPr>
          <a:xfrm>
            <a:off x="-114795" y="3382292"/>
            <a:ext cx="12421590" cy="3669861"/>
          </a:xfrm>
          <a:custGeom>
            <a:avLst/>
            <a:gdLst>
              <a:gd name="connsiteX0" fmla="*/ 0 w 12192000"/>
              <a:gd name="connsiteY0" fmla="*/ 0 h 3746665"/>
              <a:gd name="connsiteX1" fmla="*/ 12192000 w 12192000"/>
              <a:gd name="connsiteY1" fmla="*/ 0 h 3746665"/>
              <a:gd name="connsiteX2" fmla="*/ 12192000 w 12192000"/>
              <a:gd name="connsiteY2" fmla="*/ 3746665 h 3746665"/>
              <a:gd name="connsiteX3" fmla="*/ 0 w 12192000"/>
              <a:gd name="connsiteY3" fmla="*/ 3746665 h 3746665"/>
              <a:gd name="connsiteX4" fmla="*/ 0 w 12192000"/>
              <a:gd name="connsiteY4" fmla="*/ 0 h 3746665"/>
              <a:gd name="connsiteX0" fmla="*/ 0 w 12192000"/>
              <a:gd name="connsiteY0" fmla="*/ 0 h 3746665"/>
              <a:gd name="connsiteX1" fmla="*/ 12180124 w 12192000"/>
              <a:gd name="connsiteY1" fmla="*/ 2458192 h 3746665"/>
              <a:gd name="connsiteX2" fmla="*/ 12192000 w 12192000"/>
              <a:gd name="connsiteY2" fmla="*/ 3746665 h 3746665"/>
              <a:gd name="connsiteX3" fmla="*/ 0 w 12192000"/>
              <a:gd name="connsiteY3" fmla="*/ 3746665 h 3746665"/>
              <a:gd name="connsiteX4" fmla="*/ 0 w 12192000"/>
              <a:gd name="connsiteY4" fmla="*/ 0 h 3746665"/>
              <a:gd name="connsiteX0" fmla="*/ 0 w 12192000"/>
              <a:gd name="connsiteY0" fmla="*/ 0 h 3746665"/>
              <a:gd name="connsiteX1" fmla="*/ 12180124 w 12192000"/>
              <a:gd name="connsiteY1" fmla="*/ 2458192 h 3746665"/>
              <a:gd name="connsiteX2" fmla="*/ 12192000 w 12192000"/>
              <a:gd name="connsiteY2" fmla="*/ 3746665 h 3746665"/>
              <a:gd name="connsiteX3" fmla="*/ 0 w 12192000"/>
              <a:gd name="connsiteY3" fmla="*/ 3746665 h 3746665"/>
              <a:gd name="connsiteX4" fmla="*/ 0 w 12192000"/>
              <a:gd name="connsiteY4" fmla="*/ 0 h 3746665"/>
              <a:gd name="connsiteX0" fmla="*/ 0 w 12192000"/>
              <a:gd name="connsiteY0" fmla="*/ 0 h 3746665"/>
              <a:gd name="connsiteX1" fmla="*/ 12180124 w 12192000"/>
              <a:gd name="connsiteY1" fmla="*/ 2458192 h 3746665"/>
              <a:gd name="connsiteX2" fmla="*/ 12192000 w 12192000"/>
              <a:gd name="connsiteY2" fmla="*/ 3746665 h 3746665"/>
              <a:gd name="connsiteX3" fmla="*/ 0 w 12192000"/>
              <a:gd name="connsiteY3" fmla="*/ 3746665 h 3746665"/>
              <a:gd name="connsiteX4" fmla="*/ 0 w 12192000"/>
              <a:gd name="connsiteY4" fmla="*/ 0 h 3746665"/>
              <a:gd name="connsiteX0" fmla="*/ 0 w 12192000"/>
              <a:gd name="connsiteY0" fmla="*/ 0 h 3746665"/>
              <a:gd name="connsiteX1" fmla="*/ 12180124 w 12192000"/>
              <a:gd name="connsiteY1" fmla="*/ 2563061 h 3746665"/>
              <a:gd name="connsiteX2" fmla="*/ 12192000 w 12192000"/>
              <a:gd name="connsiteY2" fmla="*/ 3746665 h 3746665"/>
              <a:gd name="connsiteX3" fmla="*/ 0 w 12192000"/>
              <a:gd name="connsiteY3" fmla="*/ 3746665 h 3746665"/>
              <a:gd name="connsiteX4" fmla="*/ 0 w 12192000"/>
              <a:gd name="connsiteY4" fmla="*/ 0 h 3746665"/>
              <a:gd name="connsiteX0" fmla="*/ 0 w 12192000"/>
              <a:gd name="connsiteY0" fmla="*/ 0 h 3746665"/>
              <a:gd name="connsiteX1" fmla="*/ 12180124 w 12192000"/>
              <a:gd name="connsiteY1" fmla="*/ 2563061 h 3746665"/>
              <a:gd name="connsiteX2" fmla="*/ 12192000 w 12192000"/>
              <a:gd name="connsiteY2" fmla="*/ 3746665 h 3746665"/>
              <a:gd name="connsiteX3" fmla="*/ 0 w 12192000"/>
              <a:gd name="connsiteY3" fmla="*/ 3746665 h 3746665"/>
              <a:gd name="connsiteX4" fmla="*/ 0 w 12192000"/>
              <a:gd name="connsiteY4" fmla="*/ 0 h 3746665"/>
              <a:gd name="connsiteX0" fmla="*/ 0 w 12192000"/>
              <a:gd name="connsiteY0" fmla="*/ 0 h 3746665"/>
              <a:gd name="connsiteX1" fmla="*/ 12180124 w 12192000"/>
              <a:gd name="connsiteY1" fmla="*/ 2563061 h 3746665"/>
              <a:gd name="connsiteX2" fmla="*/ 12192000 w 12192000"/>
              <a:gd name="connsiteY2" fmla="*/ 3746665 h 3746665"/>
              <a:gd name="connsiteX3" fmla="*/ 0 w 12192000"/>
              <a:gd name="connsiteY3" fmla="*/ 3746665 h 3746665"/>
              <a:gd name="connsiteX4" fmla="*/ 0 w 12192000"/>
              <a:gd name="connsiteY4" fmla="*/ 0 h 3746665"/>
              <a:gd name="connsiteX0" fmla="*/ 0 w 12192000"/>
              <a:gd name="connsiteY0" fmla="*/ 0 h 3746665"/>
              <a:gd name="connsiteX1" fmla="*/ 12180124 w 12192000"/>
              <a:gd name="connsiteY1" fmla="*/ 2563061 h 3746665"/>
              <a:gd name="connsiteX2" fmla="*/ 12192000 w 12192000"/>
              <a:gd name="connsiteY2" fmla="*/ 3746665 h 3746665"/>
              <a:gd name="connsiteX3" fmla="*/ 0 w 12192000"/>
              <a:gd name="connsiteY3" fmla="*/ 3746665 h 3746665"/>
              <a:gd name="connsiteX4" fmla="*/ 0 w 12192000"/>
              <a:gd name="connsiteY4" fmla="*/ 0 h 3746665"/>
              <a:gd name="connsiteX0" fmla="*/ 0 w 12192000"/>
              <a:gd name="connsiteY0" fmla="*/ 0 h 3746665"/>
              <a:gd name="connsiteX1" fmla="*/ 12180124 w 12192000"/>
              <a:gd name="connsiteY1" fmla="*/ 2563061 h 3746665"/>
              <a:gd name="connsiteX2" fmla="*/ 12192000 w 12192000"/>
              <a:gd name="connsiteY2" fmla="*/ 3746665 h 3746665"/>
              <a:gd name="connsiteX3" fmla="*/ 0 w 12192000"/>
              <a:gd name="connsiteY3" fmla="*/ 3746665 h 3746665"/>
              <a:gd name="connsiteX4" fmla="*/ 0 w 12192000"/>
              <a:gd name="connsiteY4" fmla="*/ 0 h 3746665"/>
              <a:gd name="connsiteX0" fmla="*/ 0 w 12192000"/>
              <a:gd name="connsiteY0" fmla="*/ 0 h 3746665"/>
              <a:gd name="connsiteX1" fmla="*/ 12180124 w 12192000"/>
              <a:gd name="connsiteY1" fmla="*/ 2563061 h 3746665"/>
              <a:gd name="connsiteX2" fmla="*/ 12192000 w 12192000"/>
              <a:gd name="connsiteY2" fmla="*/ 3746665 h 3746665"/>
              <a:gd name="connsiteX3" fmla="*/ 0 w 12192000"/>
              <a:gd name="connsiteY3" fmla="*/ 3746665 h 3746665"/>
              <a:gd name="connsiteX4" fmla="*/ 0 w 12192000"/>
              <a:gd name="connsiteY4" fmla="*/ 0 h 3746665"/>
              <a:gd name="connsiteX0" fmla="*/ 0 w 12192000"/>
              <a:gd name="connsiteY0" fmla="*/ 0 h 3746665"/>
              <a:gd name="connsiteX1" fmla="*/ 12180124 w 12192000"/>
              <a:gd name="connsiteY1" fmla="*/ 2563061 h 3746665"/>
              <a:gd name="connsiteX2" fmla="*/ 12192000 w 12192000"/>
              <a:gd name="connsiteY2" fmla="*/ 3746665 h 3746665"/>
              <a:gd name="connsiteX3" fmla="*/ 0 w 12192000"/>
              <a:gd name="connsiteY3" fmla="*/ 3746665 h 3746665"/>
              <a:gd name="connsiteX4" fmla="*/ 0 w 12192000"/>
              <a:gd name="connsiteY4" fmla="*/ 0 h 3746665"/>
              <a:gd name="connsiteX0" fmla="*/ 0 w 12192000"/>
              <a:gd name="connsiteY0" fmla="*/ 0 h 3746665"/>
              <a:gd name="connsiteX1" fmla="*/ 12180124 w 12192000"/>
              <a:gd name="connsiteY1" fmla="*/ 2563061 h 3746665"/>
              <a:gd name="connsiteX2" fmla="*/ 12192000 w 12192000"/>
              <a:gd name="connsiteY2" fmla="*/ 3746665 h 3746665"/>
              <a:gd name="connsiteX3" fmla="*/ 0 w 12192000"/>
              <a:gd name="connsiteY3" fmla="*/ 3746665 h 3746665"/>
              <a:gd name="connsiteX4" fmla="*/ 0 w 12192000"/>
              <a:gd name="connsiteY4" fmla="*/ 0 h 3746665"/>
              <a:gd name="connsiteX0" fmla="*/ 0 w 12192000"/>
              <a:gd name="connsiteY0" fmla="*/ 0 h 3746665"/>
              <a:gd name="connsiteX1" fmla="*/ 12180124 w 12192000"/>
              <a:gd name="connsiteY1" fmla="*/ 2563061 h 3746665"/>
              <a:gd name="connsiteX2" fmla="*/ 12192000 w 12192000"/>
              <a:gd name="connsiteY2" fmla="*/ 3746665 h 3746665"/>
              <a:gd name="connsiteX3" fmla="*/ 0 w 12192000"/>
              <a:gd name="connsiteY3" fmla="*/ 3746665 h 3746665"/>
              <a:gd name="connsiteX4" fmla="*/ 0 w 12192000"/>
              <a:gd name="connsiteY4" fmla="*/ 0 h 3746665"/>
              <a:gd name="connsiteX0" fmla="*/ 0 w 12192000"/>
              <a:gd name="connsiteY0" fmla="*/ 0 h 3746665"/>
              <a:gd name="connsiteX1" fmla="*/ 12168468 w 12192000"/>
              <a:gd name="connsiteY1" fmla="*/ 2420058 h 3746665"/>
              <a:gd name="connsiteX2" fmla="*/ 12192000 w 12192000"/>
              <a:gd name="connsiteY2" fmla="*/ 3746665 h 3746665"/>
              <a:gd name="connsiteX3" fmla="*/ 0 w 12192000"/>
              <a:gd name="connsiteY3" fmla="*/ 3746665 h 3746665"/>
              <a:gd name="connsiteX4" fmla="*/ 0 w 12192000"/>
              <a:gd name="connsiteY4" fmla="*/ 0 h 3746665"/>
              <a:gd name="connsiteX0" fmla="*/ 0 w 12192000"/>
              <a:gd name="connsiteY0" fmla="*/ 0 h 3746665"/>
              <a:gd name="connsiteX1" fmla="*/ 12145157 w 12192000"/>
              <a:gd name="connsiteY1" fmla="*/ 1609710 h 3746665"/>
              <a:gd name="connsiteX2" fmla="*/ 12192000 w 12192000"/>
              <a:gd name="connsiteY2" fmla="*/ 3746665 h 3746665"/>
              <a:gd name="connsiteX3" fmla="*/ 0 w 12192000"/>
              <a:gd name="connsiteY3" fmla="*/ 3746665 h 3746665"/>
              <a:gd name="connsiteX4" fmla="*/ 0 w 12192000"/>
              <a:gd name="connsiteY4" fmla="*/ 0 h 3746665"/>
              <a:gd name="connsiteX0" fmla="*/ 0 w 12192000"/>
              <a:gd name="connsiteY0" fmla="*/ 0 h 3746665"/>
              <a:gd name="connsiteX1" fmla="*/ 12145157 w 12192000"/>
              <a:gd name="connsiteY1" fmla="*/ 1609710 h 3746665"/>
              <a:gd name="connsiteX2" fmla="*/ 12192000 w 12192000"/>
              <a:gd name="connsiteY2" fmla="*/ 3746665 h 3746665"/>
              <a:gd name="connsiteX3" fmla="*/ 0 w 12192000"/>
              <a:gd name="connsiteY3" fmla="*/ 3746665 h 3746665"/>
              <a:gd name="connsiteX4" fmla="*/ 0 w 12192000"/>
              <a:gd name="connsiteY4" fmla="*/ 0 h 3746665"/>
              <a:gd name="connsiteX0" fmla="*/ 0 w 12192000"/>
              <a:gd name="connsiteY0" fmla="*/ 0 h 3746665"/>
              <a:gd name="connsiteX1" fmla="*/ 12145157 w 12192000"/>
              <a:gd name="connsiteY1" fmla="*/ 1609710 h 3746665"/>
              <a:gd name="connsiteX2" fmla="*/ 12192000 w 12192000"/>
              <a:gd name="connsiteY2" fmla="*/ 3746665 h 3746665"/>
              <a:gd name="connsiteX3" fmla="*/ 0 w 12192000"/>
              <a:gd name="connsiteY3" fmla="*/ 3746665 h 3746665"/>
              <a:gd name="connsiteX4" fmla="*/ 0 w 12192000"/>
              <a:gd name="connsiteY4" fmla="*/ 0 h 37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746665">
                <a:moveTo>
                  <a:pt x="0" y="0"/>
                </a:moveTo>
                <a:cubicBezTo>
                  <a:pt x="1682253" y="838464"/>
                  <a:pt x="4080743" y="2516390"/>
                  <a:pt x="12145157" y="1609710"/>
                </a:cubicBezTo>
                <a:lnTo>
                  <a:pt x="12192000" y="3746665"/>
                </a:lnTo>
                <a:lnTo>
                  <a:pt x="0" y="3746665"/>
                </a:lnTo>
                <a:lnTo>
                  <a:pt x="0" y="0"/>
                </a:lnTo>
                <a:close/>
              </a:path>
            </a:pathLst>
          </a:custGeom>
          <a:solidFill>
            <a:srgbClr val="2C2A25"/>
          </a:solidFill>
          <a:ln w="57150">
            <a:solidFill>
              <a:srgbClr val="F4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3175F63-EE22-CFA6-238E-80E05ADA91C0}"/>
              </a:ext>
            </a:extLst>
          </p:cNvPr>
          <p:cNvSpPr txBox="1"/>
          <p:nvPr/>
        </p:nvSpPr>
        <p:spPr>
          <a:xfrm>
            <a:off x="147874" y="111848"/>
            <a:ext cx="11764632" cy="769441"/>
          </a:xfrm>
          <a:prstGeom prst="rect">
            <a:avLst/>
          </a:prstGeom>
          <a:noFill/>
        </p:spPr>
        <p:txBody>
          <a:bodyPr wrap="square" lIns="91440" tIns="45720" rIns="91440" bIns="45720" rtlCol="0" anchor="t">
            <a:spAutoFit/>
          </a:bodyPr>
          <a:lstStyle/>
          <a:p>
            <a:r>
              <a:rPr lang="en-US" sz="4400" b="1">
                <a:latin typeface="Montserrat"/>
              </a:rPr>
              <a:t>Meet the Team</a:t>
            </a:r>
          </a:p>
        </p:txBody>
      </p:sp>
      <p:pic>
        <p:nvPicPr>
          <p:cNvPr id="4" name="Picture 3" descr="A black background with white text&#10;&#10;AI-generated content may be incorrect.">
            <a:extLst>
              <a:ext uri="{FF2B5EF4-FFF2-40B4-BE49-F238E27FC236}">
                <a16:creationId xmlns:a16="http://schemas.microsoft.com/office/drawing/2014/main" id="{C32C6288-1115-B035-592C-36959FF06B27}"/>
              </a:ext>
            </a:extLst>
          </p:cNvPr>
          <p:cNvPicPr>
            <a:picLocks noChangeAspect="1"/>
          </p:cNvPicPr>
          <p:nvPr/>
        </p:nvPicPr>
        <p:blipFill>
          <a:blip r:embed="rId3"/>
          <a:stretch>
            <a:fillRect/>
          </a:stretch>
        </p:blipFill>
        <p:spPr>
          <a:xfrm>
            <a:off x="8789295" y="5854301"/>
            <a:ext cx="2811809" cy="680886"/>
          </a:xfrm>
          <a:prstGeom prst="rect">
            <a:avLst/>
          </a:prstGeom>
        </p:spPr>
      </p:pic>
      <p:sp>
        <p:nvSpPr>
          <p:cNvPr id="5" name="Text Placeholder 2">
            <a:extLst>
              <a:ext uri="{FF2B5EF4-FFF2-40B4-BE49-F238E27FC236}">
                <a16:creationId xmlns:a16="http://schemas.microsoft.com/office/drawing/2014/main" id="{08B929A4-88C7-17B9-BF84-025DFB292BBD}"/>
              </a:ext>
            </a:extLst>
          </p:cNvPr>
          <p:cNvSpPr txBox="1">
            <a:spLocks/>
          </p:cNvSpPr>
          <p:nvPr/>
        </p:nvSpPr>
        <p:spPr>
          <a:xfrm>
            <a:off x="804804" y="1140469"/>
            <a:ext cx="5054311"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FFC629"/>
              </a:buClr>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latin typeface="+mn-lt"/>
                <a:cs typeface="Arial"/>
              </a:rPr>
              <a:t>Leadership:</a:t>
            </a:r>
            <a:endParaRPr lang="en-US" sz="1800" b="1">
              <a:latin typeface="+mn-lt"/>
            </a:endParaRPr>
          </a:p>
          <a:p>
            <a:r>
              <a:rPr lang="en-US" sz="1800">
                <a:latin typeface="+mn-lt"/>
                <a:cs typeface="Arial"/>
              </a:rPr>
              <a:t>Joe Lacy - Director, SEO and Website Strategy</a:t>
            </a:r>
            <a:endParaRPr lang="en-US" sz="1800">
              <a:latin typeface="+mn-lt"/>
            </a:endParaRPr>
          </a:p>
          <a:p>
            <a:r>
              <a:rPr lang="en-US" sz="1800">
                <a:latin typeface="+mn-lt"/>
                <a:cs typeface="Arial"/>
              </a:rPr>
              <a:t>Sharon McAleer - Web Team Manager</a:t>
            </a:r>
            <a:br>
              <a:rPr lang="en-US" sz="1800">
                <a:latin typeface="+mn-lt"/>
                <a:cs typeface="Arial"/>
              </a:rPr>
            </a:br>
            <a:endParaRPr lang="en-US" sz="1800">
              <a:latin typeface="+mn-lt"/>
              <a:cs typeface="Arial"/>
            </a:endParaRPr>
          </a:p>
          <a:p>
            <a:r>
              <a:rPr lang="en-US" sz="1800" b="1">
                <a:latin typeface="+mn-lt"/>
                <a:cs typeface="Arial"/>
              </a:rPr>
              <a:t>Writers:</a:t>
            </a:r>
            <a:endParaRPr lang="en-US" sz="1800" b="1">
              <a:latin typeface="+mn-lt"/>
            </a:endParaRPr>
          </a:p>
          <a:p>
            <a:r>
              <a:rPr lang="en-US" sz="1800">
                <a:latin typeface="+mn-lt"/>
                <a:cs typeface="Arial"/>
              </a:rPr>
              <a:t>Josie Carter - Lead Marketing and SEO Copywriter</a:t>
            </a:r>
          </a:p>
          <a:p>
            <a:r>
              <a:rPr lang="en-US" sz="1800">
                <a:latin typeface="+mn-lt"/>
                <a:cs typeface="Arial"/>
              </a:rPr>
              <a:t>Malik Jones - Marketing and SEO Copywriter</a:t>
            </a:r>
          </a:p>
        </p:txBody>
      </p:sp>
      <p:sp>
        <p:nvSpPr>
          <p:cNvPr id="6" name="Text Placeholder 2">
            <a:extLst>
              <a:ext uri="{FF2B5EF4-FFF2-40B4-BE49-F238E27FC236}">
                <a16:creationId xmlns:a16="http://schemas.microsoft.com/office/drawing/2014/main" id="{A7EF3A84-3D12-7B58-2425-C586AA75E47D}"/>
              </a:ext>
            </a:extLst>
          </p:cNvPr>
          <p:cNvSpPr txBox="1">
            <a:spLocks/>
          </p:cNvSpPr>
          <p:nvPr/>
        </p:nvSpPr>
        <p:spPr>
          <a:xfrm>
            <a:off x="6149289" y="1026810"/>
            <a:ext cx="5934075" cy="3352800"/>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en-US" sz="1800" b="1">
                <a:solidFill>
                  <a:schemeClr val="tx1"/>
                </a:solidFill>
                <a:cs typeface="Arial"/>
              </a:rPr>
              <a:t>Webmasters:</a:t>
            </a:r>
            <a:endParaRPr lang="en-US" sz="1800" b="1">
              <a:solidFill>
                <a:schemeClr val="tx1"/>
              </a:solidFill>
            </a:endParaRPr>
          </a:p>
          <a:p>
            <a:pPr algn="l">
              <a:lnSpc>
                <a:spcPct val="150000"/>
              </a:lnSpc>
            </a:pPr>
            <a:r>
              <a:rPr lang="en-US" sz="1800">
                <a:solidFill>
                  <a:schemeClr val="tx1"/>
                </a:solidFill>
                <a:cs typeface="Arial"/>
              </a:rPr>
              <a:t>Jonathan Gilliam – Senior Webmaster and SEO Specialist</a:t>
            </a:r>
            <a:endParaRPr lang="en-US" sz="1800">
              <a:solidFill>
                <a:schemeClr val="tx1"/>
              </a:solidFill>
            </a:endParaRPr>
          </a:p>
          <a:p>
            <a:pPr algn="l">
              <a:lnSpc>
                <a:spcPct val="150000"/>
              </a:lnSpc>
            </a:pPr>
            <a:r>
              <a:rPr lang="en-US" sz="1800">
                <a:solidFill>
                  <a:schemeClr val="tx1"/>
                </a:solidFill>
              </a:rPr>
              <a:t>Anthony Matusko - Senior Webmaster and SEO Specialist</a:t>
            </a:r>
          </a:p>
          <a:p>
            <a:pPr algn="l">
              <a:lnSpc>
                <a:spcPct val="150000"/>
              </a:lnSpc>
            </a:pPr>
            <a:r>
              <a:rPr lang="en-US" sz="1800">
                <a:solidFill>
                  <a:schemeClr val="tx1"/>
                </a:solidFill>
                <a:cs typeface="Arial"/>
              </a:rPr>
              <a:t>Tara Rose - Webmaster and SEO Specialist</a:t>
            </a:r>
          </a:p>
          <a:p>
            <a:pPr algn="l">
              <a:lnSpc>
                <a:spcPct val="150000"/>
              </a:lnSpc>
            </a:pPr>
            <a:r>
              <a:rPr lang="en-US" sz="1800">
                <a:solidFill>
                  <a:schemeClr val="tx1"/>
                </a:solidFill>
                <a:cs typeface="Arial"/>
              </a:rPr>
              <a:t>Elizabeth Ball - Webmaster and SEO Specialist</a:t>
            </a:r>
          </a:p>
          <a:p>
            <a:pPr algn="l">
              <a:lnSpc>
                <a:spcPct val="150000"/>
              </a:lnSpc>
            </a:pPr>
            <a:r>
              <a:rPr lang="en-US" sz="1800">
                <a:solidFill>
                  <a:schemeClr val="tx1"/>
                </a:solidFill>
                <a:cs typeface="Arial"/>
              </a:rPr>
              <a:t>Sean Bresnan - Webmaster and SEO Specialist</a:t>
            </a:r>
          </a:p>
          <a:p>
            <a:pPr algn="l">
              <a:lnSpc>
                <a:spcPct val="150000"/>
              </a:lnSpc>
            </a:pPr>
            <a:r>
              <a:rPr lang="en-US" sz="1800">
                <a:solidFill>
                  <a:schemeClr val="tx1"/>
                </a:solidFill>
                <a:cs typeface="Arial"/>
              </a:rPr>
              <a:t>Matthew Gordon - Webmaster and SEO Specialist</a:t>
            </a:r>
          </a:p>
          <a:p>
            <a:pPr algn="l">
              <a:lnSpc>
                <a:spcPct val="150000"/>
              </a:lnSpc>
            </a:pPr>
            <a:endParaRPr lang="en-US" sz="1800">
              <a:solidFill>
                <a:schemeClr val="tx1"/>
              </a:solidFill>
            </a:endParaRPr>
          </a:p>
          <a:p>
            <a:pPr algn="l">
              <a:lnSpc>
                <a:spcPct val="150000"/>
              </a:lnSpc>
            </a:pPr>
            <a:endParaRPr lang="en-US" sz="1800">
              <a:solidFill>
                <a:schemeClr val="tx1"/>
              </a:solidFill>
              <a:cs typeface="Arial"/>
            </a:endParaRPr>
          </a:p>
        </p:txBody>
      </p:sp>
    </p:spTree>
    <p:extLst>
      <p:ext uri="{BB962C8B-B14F-4D97-AF65-F5344CB8AC3E}">
        <p14:creationId xmlns:p14="http://schemas.microsoft.com/office/powerpoint/2010/main" val="602233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4A150-3A7E-A375-BF95-0048430A214D}"/>
            </a:ext>
          </a:extLst>
        </p:cNvPr>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F686CA5C-F62D-4A0A-5332-16E90CD9378C}"/>
              </a:ext>
            </a:extLst>
          </p:cNvPr>
          <p:cNvSpPr/>
          <p:nvPr/>
        </p:nvSpPr>
        <p:spPr>
          <a:xfrm rot="5400000">
            <a:off x="2770691" y="-2672436"/>
            <a:ext cx="1435106" cy="7154086"/>
          </a:xfrm>
          <a:prstGeom prst="round2SameRect">
            <a:avLst/>
          </a:prstGeom>
          <a:solidFill>
            <a:srgbClr val="2C2A25"/>
          </a:solidFill>
          <a:ln w="57150">
            <a:solidFill>
              <a:srgbClr val="F4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FD7BB60-612A-3B5A-08B6-3A561BC4AC26}"/>
              </a:ext>
            </a:extLst>
          </p:cNvPr>
          <p:cNvSpPr txBox="1"/>
          <p:nvPr/>
        </p:nvSpPr>
        <p:spPr>
          <a:xfrm>
            <a:off x="355418" y="667454"/>
            <a:ext cx="8215661" cy="954107"/>
          </a:xfrm>
          <a:prstGeom prst="rect">
            <a:avLst/>
          </a:prstGeom>
          <a:noFill/>
        </p:spPr>
        <p:txBody>
          <a:bodyPr wrap="square" lIns="91440" tIns="45720" rIns="91440" bIns="45720" anchor="t">
            <a:spAutoFit/>
          </a:bodyPr>
          <a:lstStyle/>
          <a:p>
            <a:r>
              <a:rPr lang="en-US" sz="2800" b="1">
                <a:solidFill>
                  <a:srgbClr val="F4BB30"/>
                </a:solidFill>
                <a:latin typeface="+mj-lt"/>
              </a:rPr>
              <a:t>Goals of the Web Community of Practice</a:t>
            </a:r>
          </a:p>
          <a:p>
            <a:endParaRPr lang="en-US" sz="2800" b="1">
              <a:solidFill>
                <a:srgbClr val="F4BB30"/>
              </a:solidFill>
              <a:latin typeface="+mj-lt"/>
            </a:endParaRPr>
          </a:p>
        </p:txBody>
      </p:sp>
      <p:sp>
        <p:nvSpPr>
          <p:cNvPr id="3" name="TextBox 5">
            <a:extLst>
              <a:ext uri="{FF2B5EF4-FFF2-40B4-BE49-F238E27FC236}">
                <a16:creationId xmlns:a16="http://schemas.microsoft.com/office/drawing/2014/main" id="{6D1165E1-775F-9429-8A00-EE3E4A7C2200}"/>
              </a:ext>
            </a:extLst>
          </p:cNvPr>
          <p:cNvSpPr txBox="1"/>
          <p:nvPr/>
        </p:nvSpPr>
        <p:spPr>
          <a:xfrm>
            <a:off x="489026" y="1819528"/>
            <a:ext cx="9776435" cy="34778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sz="2000">
                <a:latin typeface="Calibri" panose="020F0502020204030204" pitchFamily="34" charset="0"/>
                <a:ea typeface="Calibri" panose="020F0502020204030204" pitchFamily="34" charset="0"/>
                <a:cs typeface="Calibri" panose="020F0502020204030204" pitchFamily="34" charset="0"/>
              </a:rPr>
              <a:t>The Web Community of Practice brings together KSU web editors to collaborate, share knowledge, and strengthen the university’s online presence. In alignment with KSU’s strategic plan, the community aims to:</a:t>
            </a:r>
            <a:br>
              <a:rPr lang="en-US" sz="2000">
                <a:latin typeface="Calibri" panose="020F0502020204030204" pitchFamily="34" charset="0"/>
                <a:ea typeface="Calibri" panose="020F0502020204030204" pitchFamily="34" charset="0"/>
                <a:cs typeface="Calibri" panose="020F0502020204030204" pitchFamily="34" charset="0"/>
              </a:rPr>
            </a:br>
            <a:endParaRPr lang="en-US" sz="2000">
              <a:latin typeface="Calibri" panose="020F0502020204030204" pitchFamily="34" charset="0"/>
              <a:ea typeface="Calibri" panose="020F0502020204030204" pitchFamily="34" charset="0"/>
              <a:cs typeface="Calibri" panose="020F0502020204030204" pitchFamily="34" charset="0"/>
            </a:endParaRPr>
          </a:p>
          <a:p>
            <a:pPr marL="1028700" lvl="1" indent="-342900">
              <a:lnSpc>
                <a:spcPct val="100000"/>
              </a:lnSpc>
              <a:buClr>
                <a:srgbClr val="FFC000"/>
              </a:buClr>
              <a:buFont typeface="Arial" panose="020B0604020202020204" pitchFamily="34" charset="0"/>
              <a:buChar char="•"/>
            </a:pPr>
            <a:r>
              <a:rPr lang="en-US" sz="2000" b="1">
                <a:latin typeface="Calibri" panose="020F0502020204030204" pitchFamily="34" charset="0"/>
                <a:ea typeface="Calibri" panose="020F0502020204030204" pitchFamily="34" charset="0"/>
                <a:cs typeface="Calibri" panose="020F0502020204030204" pitchFamily="34" charset="0"/>
              </a:rPr>
              <a:t>Advance student success</a:t>
            </a:r>
            <a:r>
              <a:rPr lang="en-US" sz="2000">
                <a:latin typeface="Calibri" panose="020F0502020204030204" pitchFamily="34" charset="0"/>
                <a:ea typeface="Calibri" panose="020F0502020204030204" pitchFamily="34" charset="0"/>
                <a:cs typeface="Calibri" panose="020F0502020204030204" pitchFamily="34" charset="0"/>
              </a:rPr>
              <a:t> </a:t>
            </a:r>
          </a:p>
          <a:p>
            <a:pPr marL="1028700" lvl="1" indent="-342900">
              <a:lnSpc>
                <a:spcPct val="100000"/>
              </a:lnSpc>
              <a:buClr>
                <a:srgbClr val="FFC000"/>
              </a:buClr>
              <a:buFont typeface="Arial" panose="020B0604020202020204" pitchFamily="34" charset="0"/>
              <a:buChar char="•"/>
            </a:pPr>
            <a:r>
              <a:rPr lang="en-US" sz="2000" b="1">
                <a:latin typeface="Calibri" panose="020F0502020204030204" pitchFamily="34" charset="0"/>
                <a:ea typeface="Calibri" panose="020F0502020204030204" pitchFamily="34" charset="0"/>
                <a:cs typeface="Calibri" panose="020F0502020204030204" pitchFamily="34" charset="0"/>
              </a:rPr>
              <a:t>Elevate KSU’s brand and reputation</a:t>
            </a:r>
            <a:endParaRPr lang="en-US" sz="2000">
              <a:latin typeface="Calibri" panose="020F0502020204030204" pitchFamily="34" charset="0"/>
              <a:ea typeface="Calibri" panose="020F0502020204030204" pitchFamily="34" charset="0"/>
              <a:cs typeface="Calibri" panose="020F0502020204030204" pitchFamily="34" charset="0"/>
            </a:endParaRPr>
          </a:p>
          <a:p>
            <a:pPr marL="1028700" lvl="1" indent="-342900">
              <a:lnSpc>
                <a:spcPct val="100000"/>
              </a:lnSpc>
              <a:buClr>
                <a:srgbClr val="FFC000"/>
              </a:buClr>
              <a:buFont typeface="Arial" panose="020B0604020202020204" pitchFamily="34" charset="0"/>
              <a:buChar char="•"/>
            </a:pPr>
            <a:r>
              <a:rPr lang="en-US" sz="2000" b="1">
                <a:latin typeface="Calibri" panose="020F0502020204030204" pitchFamily="34" charset="0"/>
                <a:ea typeface="Calibri" panose="020F0502020204030204" pitchFamily="34" charset="0"/>
                <a:cs typeface="Calibri" panose="020F0502020204030204" pitchFamily="34" charset="0"/>
              </a:rPr>
              <a:t>Foster collaboration and efficiency</a:t>
            </a:r>
            <a:endParaRPr lang="en-US" sz="2000">
              <a:latin typeface="Calibri" panose="020F0502020204030204" pitchFamily="34" charset="0"/>
              <a:ea typeface="Calibri" panose="020F0502020204030204" pitchFamily="34" charset="0"/>
              <a:cs typeface="Calibri" panose="020F0502020204030204" pitchFamily="34" charset="0"/>
            </a:endParaRPr>
          </a:p>
          <a:p>
            <a:pPr marL="1028700" lvl="1" indent="-342900">
              <a:lnSpc>
                <a:spcPct val="100000"/>
              </a:lnSpc>
              <a:buClr>
                <a:srgbClr val="FFC000"/>
              </a:buClr>
              <a:buFont typeface="Arial" panose="020B0604020202020204" pitchFamily="34" charset="0"/>
              <a:buChar char="•"/>
            </a:pPr>
            <a:r>
              <a:rPr lang="en-US" sz="2000" b="1">
                <a:latin typeface="Calibri" panose="020F0502020204030204" pitchFamily="34" charset="0"/>
                <a:ea typeface="Calibri" panose="020F0502020204030204" pitchFamily="34" charset="0"/>
                <a:cs typeface="Calibri" panose="020F0502020204030204" pitchFamily="34" charset="0"/>
              </a:rPr>
              <a:t>Support professional development</a:t>
            </a:r>
            <a:r>
              <a:rPr lang="en-US" sz="2000">
                <a:latin typeface="Calibri" panose="020F0502020204030204" pitchFamily="34" charset="0"/>
                <a:ea typeface="Calibri" panose="020F0502020204030204" pitchFamily="34" charset="0"/>
                <a:cs typeface="Calibri" panose="020F0502020204030204" pitchFamily="34" charset="0"/>
              </a:rPr>
              <a:t> </a:t>
            </a:r>
            <a:br>
              <a:rPr lang="en-US" sz="2000">
                <a:latin typeface="Calibri" panose="020F0502020204030204" pitchFamily="34" charset="0"/>
                <a:ea typeface="Calibri" panose="020F0502020204030204" pitchFamily="34" charset="0"/>
                <a:cs typeface="Calibri" panose="020F0502020204030204" pitchFamily="34" charset="0"/>
              </a:rPr>
            </a:br>
            <a:endParaRPr lang="en-US" sz="2000">
              <a:latin typeface="Calibri" panose="020F0502020204030204" pitchFamily="34" charset="0"/>
              <a:ea typeface="Calibri" panose="020F0502020204030204" pitchFamily="34" charset="0"/>
              <a:cs typeface="Calibri" panose="020F0502020204030204" pitchFamily="34" charset="0"/>
            </a:endParaRPr>
          </a:p>
          <a:p>
            <a:pPr>
              <a:lnSpc>
                <a:spcPct val="100000"/>
              </a:lnSpc>
            </a:pPr>
            <a:r>
              <a:rPr lang="en-US" sz="2000">
                <a:latin typeface="Calibri" panose="020F0502020204030204" pitchFamily="34" charset="0"/>
                <a:ea typeface="Calibri" panose="020F0502020204030204" pitchFamily="34" charset="0"/>
                <a:cs typeface="Calibri" panose="020F0502020204030204" pitchFamily="34" charset="0"/>
              </a:rPr>
              <a:t>Together, this community will help position KSU as a nationally recognized, student-focused university through a cohesive and engaging digital presence.</a:t>
            </a:r>
          </a:p>
        </p:txBody>
      </p:sp>
    </p:spTree>
    <p:extLst>
      <p:ext uri="{BB962C8B-B14F-4D97-AF65-F5344CB8AC3E}">
        <p14:creationId xmlns:p14="http://schemas.microsoft.com/office/powerpoint/2010/main" val="3887347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7FE82-E368-0562-5A5E-BCABE9A9EF89}"/>
            </a:ext>
          </a:extLst>
        </p:cNvPr>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CBDED2A1-1AA3-AFD4-EFBD-8D07002E3DD0}"/>
              </a:ext>
            </a:extLst>
          </p:cNvPr>
          <p:cNvSpPr/>
          <p:nvPr/>
        </p:nvSpPr>
        <p:spPr>
          <a:xfrm rot="5400000">
            <a:off x="2770691" y="-2672436"/>
            <a:ext cx="1435106" cy="7154086"/>
          </a:xfrm>
          <a:prstGeom prst="round2SameRect">
            <a:avLst/>
          </a:prstGeom>
          <a:solidFill>
            <a:srgbClr val="2C2A25"/>
          </a:solidFill>
          <a:ln w="57150">
            <a:solidFill>
              <a:srgbClr val="F4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716CEF2-56A0-9B4F-77B6-C9F2AB095C1D}"/>
              </a:ext>
            </a:extLst>
          </p:cNvPr>
          <p:cNvSpPr txBox="1"/>
          <p:nvPr/>
        </p:nvSpPr>
        <p:spPr>
          <a:xfrm>
            <a:off x="355418" y="667454"/>
            <a:ext cx="8215661" cy="523220"/>
          </a:xfrm>
          <a:prstGeom prst="rect">
            <a:avLst/>
          </a:prstGeom>
          <a:noFill/>
        </p:spPr>
        <p:txBody>
          <a:bodyPr wrap="square" lIns="91440" tIns="45720" rIns="91440" bIns="45720" anchor="t">
            <a:spAutoFit/>
          </a:bodyPr>
          <a:lstStyle/>
          <a:p>
            <a:r>
              <a:rPr lang="en-US" sz="2800" b="1">
                <a:solidFill>
                  <a:srgbClr val="F4BB30"/>
                </a:solidFill>
                <a:latin typeface="+mj-lt"/>
              </a:rPr>
              <a:t>Meeting Schedule</a:t>
            </a:r>
          </a:p>
        </p:txBody>
      </p:sp>
      <p:sp>
        <p:nvSpPr>
          <p:cNvPr id="6" name="TextBox 5">
            <a:extLst>
              <a:ext uri="{FF2B5EF4-FFF2-40B4-BE49-F238E27FC236}">
                <a16:creationId xmlns:a16="http://schemas.microsoft.com/office/drawing/2014/main" id="{EE681C0A-E59E-03F0-0C79-640C98DBA95A}"/>
              </a:ext>
            </a:extLst>
          </p:cNvPr>
          <p:cNvSpPr txBox="1"/>
          <p:nvPr/>
        </p:nvSpPr>
        <p:spPr>
          <a:xfrm>
            <a:off x="135394" y="1840478"/>
            <a:ext cx="6538121" cy="2862322"/>
          </a:xfrm>
          <a:prstGeom prst="rect">
            <a:avLst/>
          </a:prstGeom>
          <a:noFill/>
        </p:spPr>
        <p:txBody>
          <a:bodyPr wrap="square" lIns="91440" tIns="45720" rIns="91440" bIns="45720" rtlCol="0" anchor="t">
            <a:spAutoFit/>
          </a:bodyPr>
          <a:lstStyle/>
          <a:p>
            <a:pPr marL="285750" indent="-285750" eaLnBrk="0" fontAlgn="base" hangingPunct="0">
              <a:lnSpc>
                <a:spcPct val="100000"/>
              </a:lnSpc>
              <a:spcBef>
                <a:spcPts val="0"/>
              </a:spcBef>
              <a:buClrTx/>
              <a:buFont typeface="Arial" panose="020B0604020202020204" pitchFamily="34" charset="0"/>
              <a:buChar char="•"/>
            </a:pPr>
            <a:r>
              <a:rPr lang="en-US" altLang="en-US" b="1">
                <a:latin typeface="Calibri" panose="020F0502020204030204" pitchFamily="34" charset="0"/>
                <a:ea typeface="Calibri" panose="020F0502020204030204" pitchFamily="34" charset="0"/>
                <a:cs typeface="Calibri" panose="020F0502020204030204" pitchFamily="34" charset="0"/>
              </a:rPr>
              <a:t>Meeting cadence:</a:t>
            </a:r>
            <a:r>
              <a:rPr lang="en-US" altLang="en-US">
                <a:latin typeface="Calibri" panose="020F0502020204030204" pitchFamily="34" charset="0"/>
                <a:ea typeface="Calibri" panose="020F0502020204030204" pitchFamily="34" charset="0"/>
                <a:cs typeface="Calibri" panose="020F0502020204030204" pitchFamily="34" charset="0"/>
              </a:rPr>
              <a:t> Every 5 weeks</a:t>
            </a:r>
            <a:br>
              <a:rPr lang="en-US" altLang="en-US">
                <a:latin typeface="Calibri" panose="020F0502020204030204" pitchFamily="34" charset="0"/>
                <a:ea typeface="Calibri" panose="020F0502020204030204" pitchFamily="34" charset="0"/>
                <a:cs typeface="Calibri" panose="020F0502020204030204" pitchFamily="34" charset="0"/>
              </a:rPr>
            </a:br>
            <a:endParaRPr lang="en-US">
              <a:latin typeface="Calibri" panose="020F0502020204030204" pitchFamily="34" charset="0"/>
              <a:ea typeface="Calibri" panose="020F0502020204030204" pitchFamily="34" charset="0"/>
              <a:cs typeface="Calibri" panose="020F0502020204030204" pitchFamily="34" charset="0"/>
            </a:endParaRPr>
          </a:p>
          <a:p>
            <a:pPr marL="285750" indent="-285750" eaLnBrk="0" fontAlgn="base" hangingPunct="0">
              <a:lnSpc>
                <a:spcPct val="100000"/>
              </a:lnSpc>
              <a:spcBef>
                <a:spcPts val="0"/>
              </a:spcBef>
              <a:buClrTx/>
              <a:buFont typeface="Arial" panose="020B0604020202020204" pitchFamily="34" charset="0"/>
              <a:buChar char="•"/>
            </a:pPr>
            <a:r>
              <a:rPr lang="en-US" altLang="en-US" b="1">
                <a:latin typeface="Calibri" panose="020F0502020204030204" pitchFamily="34" charset="0"/>
                <a:ea typeface="Calibri" panose="020F0502020204030204" pitchFamily="34" charset="0"/>
                <a:cs typeface="Calibri" panose="020F0502020204030204" pitchFamily="34" charset="0"/>
              </a:rPr>
              <a:t>Upcoming dates:</a:t>
            </a:r>
            <a:r>
              <a:rPr lang="en-US" altLang="en-US">
                <a:latin typeface="Calibri" panose="020F0502020204030204" pitchFamily="34" charset="0"/>
                <a:ea typeface="Calibri" panose="020F0502020204030204" pitchFamily="34" charset="0"/>
                <a:cs typeface="Calibri" panose="020F0502020204030204" pitchFamily="34" charset="0"/>
              </a:rPr>
              <a:t> </a:t>
            </a:r>
            <a:r>
              <a:rPr lang="en-US" altLang="en-US" b="1">
                <a:latin typeface="Calibri" panose="020F0502020204030204" pitchFamily="34" charset="0"/>
                <a:ea typeface="Calibri" panose="020F0502020204030204" pitchFamily="34" charset="0"/>
                <a:cs typeface="Calibri" panose="020F0502020204030204" pitchFamily="34" charset="0"/>
              </a:rPr>
              <a:t>May 8 (Happy birthday Joe!) </a:t>
            </a:r>
            <a:br>
              <a:rPr lang="en-US" altLang="en-US">
                <a:latin typeface="Calibri" panose="020F0502020204030204" pitchFamily="34" charset="0"/>
                <a:ea typeface="Calibri" panose="020F0502020204030204" pitchFamily="34" charset="0"/>
                <a:cs typeface="Calibri" panose="020F0502020204030204" pitchFamily="34" charset="0"/>
              </a:rPr>
            </a:br>
            <a:endParaRPr lang="en-US" altLang="en-US">
              <a:latin typeface="Calibri" panose="020F0502020204030204" pitchFamily="34" charset="0"/>
              <a:ea typeface="Calibri" panose="020F0502020204030204" pitchFamily="34" charset="0"/>
              <a:cs typeface="Calibri" panose="020F0502020204030204" pitchFamily="34" charset="0"/>
            </a:endParaRPr>
          </a:p>
          <a:p>
            <a:pPr marL="285750" indent="-285750" eaLnBrk="0" fontAlgn="base" hangingPunct="0">
              <a:lnSpc>
                <a:spcPct val="100000"/>
              </a:lnSpc>
              <a:spcBef>
                <a:spcPts val="0"/>
              </a:spcBef>
              <a:buClrTx/>
              <a:buFont typeface="Arial" panose="020B0604020202020204" pitchFamily="34" charset="0"/>
              <a:buChar char="•"/>
            </a:pPr>
            <a:r>
              <a:rPr lang="en-US" altLang="en-US" b="1">
                <a:latin typeface="Calibri" panose="020F0502020204030204" pitchFamily="34" charset="0"/>
                <a:ea typeface="Calibri" panose="020F0502020204030204" pitchFamily="34" charset="0"/>
                <a:cs typeface="Calibri" panose="020F0502020204030204" pitchFamily="34" charset="0"/>
              </a:rPr>
              <a:t>Topics:</a:t>
            </a:r>
            <a:r>
              <a:rPr lang="en-US" altLang="en-US">
                <a:latin typeface="Calibri" panose="020F0502020204030204" pitchFamily="34" charset="0"/>
                <a:ea typeface="Calibri" panose="020F0502020204030204" pitchFamily="34" charset="0"/>
                <a:cs typeface="Calibri" panose="020F0502020204030204" pitchFamily="34" charset="0"/>
              </a:rPr>
              <a:t> UX, ADA/508 compliance, data analytics &amp; SEO, writing for digital, content reviews and more</a:t>
            </a:r>
            <a:br>
              <a:rPr lang="en-US" altLang="en-US">
                <a:latin typeface="Calibri" panose="020F0502020204030204" pitchFamily="34" charset="0"/>
                <a:ea typeface="Calibri" panose="020F0502020204030204" pitchFamily="34" charset="0"/>
                <a:cs typeface="Calibri" panose="020F0502020204030204" pitchFamily="34" charset="0"/>
              </a:rPr>
            </a:br>
            <a:endParaRPr lang="en-US" altLang="en-US">
              <a:latin typeface="Calibri" panose="020F0502020204030204" pitchFamily="34" charset="0"/>
              <a:ea typeface="Calibri" panose="020F0502020204030204" pitchFamily="34" charset="0"/>
              <a:cs typeface="Calibri" panose="020F0502020204030204" pitchFamily="34" charset="0"/>
            </a:endParaRPr>
          </a:p>
          <a:p>
            <a:pPr marL="285750" indent="-285750" eaLnBrk="0" fontAlgn="base" hangingPunct="0">
              <a:lnSpc>
                <a:spcPct val="100000"/>
              </a:lnSpc>
              <a:spcBef>
                <a:spcPts val="0"/>
              </a:spcBef>
              <a:buClrTx/>
              <a:buFont typeface="Arial" panose="020B0604020202020204" pitchFamily="34" charset="0"/>
              <a:buChar char="•"/>
            </a:pPr>
            <a:r>
              <a:rPr lang="en-US" altLang="en-US" b="1">
                <a:latin typeface="Calibri" panose="020F0502020204030204" pitchFamily="34" charset="0"/>
                <a:ea typeface="Calibri" panose="020F0502020204030204" pitchFamily="34" charset="0"/>
                <a:cs typeface="Calibri" panose="020F0502020204030204" pitchFamily="34" charset="0"/>
              </a:rPr>
              <a:t>Led by:</a:t>
            </a:r>
            <a:r>
              <a:rPr lang="en-US" altLang="en-US">
                <a:latin typeface="Calibri" panose="020F0502020204030204" pitchFamily="34" charset="0"/>
                <a:ea typeface="Calibri" panose="020F0502020204030204" pitchFamily="34" charset="0"/>
                <a:cs typeface="Calibri" panose="020F0502020204030204" pitchFamily="34" charset="0"/>
              </a:rPr>
              <a:t> Strategic Communications Web Team</a:t>
            </a:r>
            <a:br>
              <a:rPr lang="en-US" altLang="en-US">
                <a:latin typeface="Calibri" panose="020F0502020204030204" pitchFamily="34" charset="0"/>
                <a:ea typeface="Calibri" panose="020F0502020204030204" pitchFamily="34" charset="0"/>
                <a:cs typeface="Calibri" panose="020F0502020204030204" pitchFamily="34" charset="0"/>
              </a:rPr>
            </a:br>
            <a:endParaRPr lang="en-US" altLang="en-US">
              <a:latin typeface="Calibri" panose="020F0502020204030204" pitchFamily="34" charset="0"/>
              <a:ea typeface="Calibri" panose="020F0502020204030204" pitchFamily="34" charset="0"/>
              <a:cs typeface="Calibri" panose="020F0502020204030204" pitchFamily="34" charset="0"/>
            </a:endParaRPr>
          </a:p>
          <a:p>
            <a:pPr marL="285750" lvl="0" indent="-285750" eaLnBrk="0" fontAlgn="base" hangingPunct="0">
              <a:buFont typeface="Arial" panose="020B0604020202020204" pitchFamily="34" charset="0"/>
              <a:buChar char="•"/>
            </a:pPr>
            <a:r>
              <a:rPr lang="en-US" altLang="en-US" b="1">
                <a:latin typeface="Calibri" panose="020F0502020204030204" pitchFamily="34" charset="0"/>
                <a:ea typeface="Calibri" panose="020F0502020204030204" pitchFamily="34" charset="0"/>
                <a:cs typeface="Calibri" panose="020F0502020204030204" pitchFamily="34" charset="0"/>
              </a:rPr>
              <a:t>Meeting is Recorded (Please Mute)</a:t>
            </a:r>
            <a:endParaRPr lang="en-US">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descr="Welcome to our web. A sign with a spider and web on it">
            <a:extLst>
              <a:ext uri="{FF2B5EF4-FFF2-40B4-BE49-F238E27FC236}">
                <a16:creationId xmlns:a16="http://schemas.microsoft.com/office/drawing/2014/main" id="{D464B44B-EC6D-F43E-FA1C-2F4A8A86C8F7}"/>
              </a:ext>
            </a:extLst>
          </p:cNvPr>
          <p:cNvPicPr>
            <a:picLocks noChangeAspect="1"/>
          </p:cNvPicPr>
          <p:nvPr/>
        </p:nvPicPr>
        <p:blipFill>
          <a:blip r:embed="rId3"/>
          <a:srcRect t="7172" r="135" b="16566"/>
          <a:stretch>
            <a:fillRect/>
          </a:stretch>
        </p:blipFill>
        <p:spPr>
          <a:xfrm>
            <a:off x="7407465" y="1671074"/>
            <a:ext cx="4317176" cy="4396919"/>
          </a:xfrm>
          <a:prstGeom prst="rect">
            <a:avLst/>
          </a:prstGeom>
        </p:spPr>
      </p:pic>
    </p:spTree>
    <p:extLst>
      <p:ext uri="{BB962C8B-B14F-4D97-AF65-F5344CB8AC3E}">
        <p14:creationId xmlns:p14="http://schemas.microsoft.com/office/powerpoint/2010/main" val="2285723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3897A-B63D-2988-A550-169F2CA28BFA}"/>
            </a:ext>
          </a:extLst>
        </p:cNvPr>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FBD8F00C-2546-368B-AFA4-507AEFC9CA7A}"/>
              </a:ext>
            </a:extLst>
          </p:cNvPr>
          <p:cNvSpPr/>
          <p:nvPr/>
        </p:nvSpPr>
        <p:spPr>
          <a:xfrm rot="5400000">
            <a:off x="2770691" y="-2672436"/>
            <a:ext cx="1435106" cy="7154086"/>
          </a:xfrm>
          <a:prstGeom prst="round2SameRect">
            <a:avLst/>
          </a:prstGeom>
          <a:solidFill>
            <a:srgbClr val="2C2A25"/>
          </a:solidFill>
          <a:ln w="57150">
            <a:solidFill>
              <a:srgbClr val="F4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76F67A3-4350-C191-BA09-FB024F89B9B9}"/>
              </a:ext>
            </a:extLst>
          </p:cNvPr>
          <p:cNvSpPr txBox="1"/>
          <p:nvPr/>
        </p:nvSpPr>
        <p:spPr>
          <a:xfrm>
            <a:off x="336368" y="668053"/>
            <a:ext cx="8215661" cy="1200329"/>
          </a:xfrm>
          <a:prstGeom prst="rect">
            <a:avLst/>
          </a:prstGeom>
          <a:noFill/>
        </p:spPr>
        <p:txBody>
          <a:bodyPr wrap="square" lIns="91440" tIns="45720" rIns="91440" bIns="45720" anchor="t">
            <a:spAutoFit/>
          </a:bodyPr>
          <a:lstStyle/>
          <a:p>
            <a:r>
              <a:rPr lang="en-US" sz="3600" b="1">
                <a:solidFill>
                  <a:srgbClr val="F4BB30"/>
                </a:solidFill>
                <a:latin typeface="+mj-lt"/>
              </a:rPr>
              <a:t>Port Update – Completed!</a:t>
            </a:r>
          </a:p>
          <a:p>
            <a:endParaRPr lang="en-US" sz="3600" b="1">
              <a:solidFill>
                <a:srgbClr val="F4BB30"/>
              </a:solidFill>
              <a:latin typeface="Montserrat" pitchFamily="2" charset="77"/>
            </a:endParaRPr>
          </a:p>
        </p:txBody>
      </p:sp>
      <p:sp>
        <p:nvSpPr>
          <p:cNvPr id="6" name="TextBox 5">
            <a:extLst>
              <a:ext uri="{FF2B5EF4-FFF2-40B4-BE49-F238E27FC236}">
                <a16:creationId xmlns:a16="http://schemas.microsoft.com/office/drawing/2014/main" id="{378F8B28-5F16-5E7A-0B29-C1D9A475B9AD}"/>
              </a:ext>
            </a:extLst>
          </p:cNvPr>
          <p:cNvSpPr txBox="1"/>
          <p:nvPr/>
        </p:nvSpPr>
        <p:spPr>
          <a:xfrm>
            <a:off x="277617" y="1808917"/>
            <a:ext cx="6664935" cy="707886"/>
          </a:xfrm>
          <a:prstGeom prst="rect">
            <a:avLst/>
          </a:prstGeom>
          <a:noFill/>
        </p:spPr>
        <p:txBody>
          <a:bodyPr wrap="square" lIns="91440" tIns="45720" rIns="91440" bIns="45720" rtlCol="0" anchor="t">
            <a:spAutoFit/>
          </a:bodyPr>
          <a:lstStyle/>
          <a:p>
            <a:pPr lvl="1"/>
            <a:endParaRPr lang="en-US" sz="2000"/>
          </a:p>
          <a:p>
            <a:endParaRPr lang="en-US" sz="2000"/>
          </a:p>
        </p:txBody>
      </p:sp>
      <p:sp>
        <p:nvSpPr>
          <p:cNvPr id="10" name="TextBox 9">
            <a:extLst>
              <a:ext uri="{FF2B5EF4-FFF2-40B4-BE49-F238E27FC236}">
                <a16:creationId xmlns:a16="http://schemas.microsoft.com/office/drawing/2014/main" id="{1A158979-D3E1-2DD2-430A-0F60A94EF02A}"/>
              </a:ext>
            </a:extLst>
          </p:cNvPr>
          <p:cNvSpPr txBox="1"/>
          <p:nvPr/>
        </p:nvSpPr>
        <p:spPr>
          <a:xfrm>
            <a:off x="271503" y="1647987"/>
            <a:ext cx="7589607" cy="5016758"/>
          </a:xfrm>
          <a:prstGeom prst="rect">
            <a:avLst/>
          </a:prstGeom>
          <a:noFill/>
        </p:spPr>
        <p:txBody>
          <a:bodyPr wrap="square" rtlCol="0">
            <a:spAutoFit/>
          </a:bodyPr>
          <a:lstStyle/>
          <a:p>
            <a:pPr eaLnBrk="0" fontAlgn="base" hangingPunct="0">
              <a:lnSpc>
                <a:spcPct val="100000"/>
              </a:lnSpc>
              <a:spcBef>
                <a:spcPct val="0"/>
              </a:spcBef>
              <a:spcAft>
                <a:spcPct val="0"/>
              </a:spcAft>
              <a:buClrTx/>
            </a:pPr>
            <a:r>
              <a:rPr lang="en-US" altLang="en-US" sz="2000" b="1">
                <a:latin typeface="Calibri" panose="020F0502020204030204" pitchFamily="34" charset="0"/>
                <a:ea typeface="Calibri" panose="020F0502020204030204" pitchFamily="34" charset="0"/>
                <a:cs typeface="Calibri" panose="020F0502020204030204" pitchFamily="34" charset="0"/>
              </a:rPr>
              <a:t>The Web Team have completed the ports!</a:t>
            </a:r>
            <a:br>
              <a:rPr lang="en-US" altLang="en-US" sz="2000" b="1">
                <a:latin typeface="Calibri" panose="020F0502020204030204" pitchFamily="34" charset="0"/>
                <a:ea typeface="Calibri" panose="020F0502020204030204" pitchFamily="34" charset="0"/>
                <a:cs typeface="Calibri" panose="020F0502020204030204" pitchFamily="34" charset="0"/>
              </a:rPr>
            </a:br>
            <a:endParaRPr lang="en-US" altLang="en-US" sz="2000" b="1">
              <a:latin typeface="Calibri" panose="020F0502020204030204" pitchFamily="34" charset="0"/>
              <a:ea typeface="Calibri" panose="020F0502020204030204" pitchFamily="34" charset="0"/>
              <a:cs typeface="Calibri" panose="020F0502020204030204" pitchFamily="34" charset="0"/>
            </a:endParaRPr>
          </a:p>
          <a:p>
            <a:pPr marL="342900" indent="-342900" eaLnBrk="0" fontAlgn="base" hangingPunct="0">
              <a:spcBef>
                <a:spcPct val="0"/>
              </a:spcBef>
              <a:spcAft>
                <a:spcPct val="0"/>
              </a:spcAft>
              <a:buFont typeface="Arial" panose="020B0604020202020204" pitchFamily="34" charset="0"/>
              <a:buChar char="•"/>
            </a:pPr>
            <a:r>
              <a:rPr lang="en-US" altLang="en-US" sz="2000" b="1">
                <a:latin typeface="Calibri" panose="020F0502020204030204" pitchFamily="34" charset="0"/>
                <a:ea typeface="Calibri" panose="020F0502020204030204" pitchFamily="34" charset="0"/>
                <a:cs typeface="Calibri" panose="020F0502020204030204" pitchFamily="34" charset="0"/>
              </a:rPr>
              <a:t>Group 3.7 – Coles </a:t>
            </a:r>
          </a:p>
          <a:p>
            <a:pPr marL="800100" lvl="1" indent="-342900" eaLnBrk="0" fontAlgn="base" hangingPunct="0">
              <a:spcBef>
                <a:spcPct val="0"/>
              </a:spcBef>
              <a:spcAft>
                <a:spcPct val="0"/>
              </a:spcAft>
              <a:buFont typeface="Wingdings" panose="05000000000000000000" pitchFamily="2" charset="2"/>
              <a:buChar char="ü"/>
            </a:pPr>
            <a:r>
              <a:rPr lang="en-US" altLang="en-US" sz="2000">
                <a:latin typeface="Calibri" panose="020F0502020204030204" pitchFamily="34" charset="0"/>
                <a:ea typeface="Calibri" panose="020F0502020204030204" pitchFamily="34" charset="0"/>
                <a:cs typeface="Calibri" panose="020F0502020204030204" pitchFamily="34" charset="0"/>
              </a:rPr>
              <a:t>Started 03/23, Completed 3/31 </a:t>
            </a:r>
          </a:p>
          <a:p>
            <a:pPr marL="800100" lvl="1" indent="-342900" eaLnBrk="0" fontAlgn="base" hangingPunct="0">
              <a:spcBef>
                <a:spcPct val="0"/>
              </a:spcBef>
              <a:spcAft>
                <a:spcPct val="0"/>
              </a:spcAft>
              <a:buFont typeface="Wingdings" panose="05000000000000000000" pitchFamily="2" charset="2"/>
              <a:buChar char="ü"/>
            </a:pPr>
            <a:r>
              <a:rPr lang="en-US" sz="2000" b="1">
                <a:latin typeface="Calibri" panose="020F0502020204030204" pitchFamily="34" charset="0"/>
                <a:ea typeface="Calibri" panose="020F0502020204030204" pitchFamily="34" charset="0"/>
                <a:cs typeface="Calibri" panose="020F0502020204030204" pitchFamily="34" charset="0"/>
              </a:rPr>
              <a:t>2 weeks early </a:t>
            </a:r>
          </a:p>
          <a:p>
            <a:pPr marL="800100" lvl="1" indent="-342900" eaLnBrk="0" fontAlgn="base" hangingPunct="0">
              <a:spcBef>
                <a:spcPct val="0"/>
              </a:spcBef>
              <a:spcAft>
                <a:spcPct val="0"/>
              </a:spcAft>
              <a:buFont typeface="Wingdings" panose="05000000000000000000" pitchFamily="2" charset="2"/>
              <a:buChar char="ü"/>
            </a:pPr>
            <a:r>
              <a:rPr lang="en-US" sz="2000">
                <a:latin typeface="Calibri" panose="020F0502020204030204" pitchFamily="34" charset="0"/>
                <a:ea typeface="Calibri" panose="020F0502020204030204" pitchFamily="34" charset="0"/>
                <a:cs typeface="Calibri" panose="020F0502020204030204" pitchFamily="34" charset="0"/>
              </a:rPr>
              <a:t>3/31 vs 4/13</a:t>
            </a:r>
            <a:endParaRPr lang="en-US" altLang="en-US" sz="2000" b="1">
              <a:latin typeface="Calibri" panose="020F0502020204030204" pitchFamily="34" charset="0"/>
              <a:ea typeface="Calibri" panose="020F0502020204030204" pitchFamily="34" charset="0"/>
              <a:cs typeface="Calibri" panose="020F0502020204030204" pitchFamily="34" charset="0"/>
            </a:endParaRPr>
          </a:p>
          <a:p>
            <a:pPr marL="342900" indent="-342900" eaLnBrk="0" fontAlgn="base" hangingPunct="0">
              <a:lnSpc>
                <a:spcPct val="100000"/>
              </a:lnSpc>
              <a:spcBef>
                <a:spcPct val="0"/>
              </a:spcBef>
              <a:spcAft>
                <a:spcPct val="0"/>
              </a:spcAft>
              <a:buClrTx/>
              <a:buFont typeface="Arial" panose="020B0604020202020204" pitchFamily="34" charset="0"/>
              <a:buChar char="•"/>
            </a:pPr>
            <a:endParaRPr lang="en-US" altLang="en-US" sz="2000" b="1">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We will send QA/improvement recommendations for the last 4 ports soon.</a:t>
            </a:r>
          </a:p>
          <a:p>
            <a:pPr lvl="0" eaLnBrk="0" fontAlgn="base" hangingPunct="0">
              <a:lnSpc>
                <a:spcPct val="100000"/>
              </a:lnSpc>
              <a:spcBef>
                <a:spcPct val="0"/>
              </a:spcBef>
              <a:spcAft>
                <a:spcPct val="0"/>
              </a:spcAft>
              <a:buClrTx/>
            </a:pPr>
            <a:endParaRPr lang="en-US" sz="2000" b="1">
              <a:latin typeface="Calibri" panose="020F0502020204030204" pitchFamily="34" charset="0"/>
              <a:ea typeface="Calibri" panose="020F0502020204030204" pitchFamily="34" charset="0"/>
              <a:cs typeface="Calibri" panose="020F0502020204030204" pitchFamily="34" charset="0"/>
            </a:endParaRPr>
          </a:p>
          <a:p>
            <a:pPr marL="342900" lvl="0" indent="-342900" eaLnBrk="0" fontAlgn="base" hangingPunct="0">
              <a:spcBef>
                <a:spcPct val="0"/>
              </a:spcBef>
              <a:spcAft>
                <a:spcPct val="0"/>
              </a:spcAft>
              <a:buFont typeface="Arial" panose="020B0604020202020204" pitchFamily="34" charset="0"/>
              <a:buChar char="•"/>
            </a:pPr>
            <a:r>
              <a:rPr lang="en-US" altLang="en-US" sz="2000">
                <a:latin typeface="Calibri" panose="020F0502020204030204" pitchFamily="34" charset="0"/>
                <a:ea typeface="Calibri" panose="020F0502020204030204" pitchFamily="34" charset="0"/>
                <a:cs typeface="Calibri" panose="020F0502020204030204" pitchFamily="34" charset="0"/>
                <a:hlinkClick r:id="rId3"/>
              </a:rPr>
              <a:t>Website Status Tracking</a:t>
            </a:r>
            <a:endParaRPr lang="en-US" altLang="en-US" sz="200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Wingdings" panose="05000000000000000000" pitchFamily="2" charset="2"/>
              <a:buChar char="ü"/>
            </a:pPr>
            <a:r>
              <a:rPr lang="en-US">
                <a:latin typeface="Calibri" panose="020F0502020204030204" pitchFamily="34" charset="0"/>
                <a:ea typeface="Calibri" panose="020F0502020204030204" pitchFamily="34" charset="0"/>
                <a:cs typeface="Calibri" panose="020F0502020204030204" pitchFamily="34" charset="0"/>
              </a:rPr>
              <a:t>Redirects are in place for one year from the port completion dates. After that time, any links that have not been updated to the new campus location will result in broken links.</a:t>
            </a:r>
          </a:p>
          <a:p>
            <a:pPr marL="742950" lvl="1" indent="-285750">
              <a:buFont typeface="Wingdings" panose="05000000000000000000" pitchFamily="2" charset="2"/>
              <a:buChar char="ü"/>
            </a:pPr>
            <a:r>
              <a:rPr lang="en-US">
                <a:latin typeface="Calibri" panose="020F0502020204030204" pitchFamily="34" charset="0"/>
                <a:ea typeface="Calibri" panose="020F0502020204030204" pitchFamily="34" charset="0"/>
                <a:cs typeface="Calibri" panose="020F0502020204030204" pitchFamily="34" charset="0"/>
              </a:rPr>
              <a:t>Please review and update these URLs.</a:t>
            </a:r>
          </a:p>
          <a:p>
            <a:pPr lvl="1"/>
            <a:endParaRPr lang="en-US" sz="2000">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THE WEB WING &#10;Owls in Action &#10;CKET ">
            <a:extLst>
              <a:ext uri="{FF2B5EF4-FFF2-40B4-BE49-F238E27FC236}">
                <a16:creationId xmlns:a16="http://schemas.microsoft.com/office/drawing/2014/main" id="{0A2419E2-F822-CCED-A294-699677E867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7864" y="2162860"/>
            <a:ext cx="3764950" cy="346866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612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34C21-BDE6-55F1-0712-2B21EDF0EFBE}"/>
            </a:ext>
          </a:extLst>
        </p:cNvPr>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5F31DA23-8033-0893-712C-0C8A1EED22A7}"/>
              </a:ext>
            </a:extLst>
          </p:cNvPr>
          <p:cNvSpPr/>
          <p:nvPr/>
        </p:nvSpPr>
        <p:spPr>
          <a:xfrm rot="5400000">
            <a:off x="2770691" y="-2672436"/>
            <a:ext cx="1435106" cy="7154086"/>
          </a:xfrm>
          <a:prstGeom prst="round2SameRect">
            <a:avLst/>
          </a:prstGeom>
          <a:solidFill>
            <a:srgbClr val="2C2A25"/>
          </a:solidFill>
          <a:ln w="57150">
            <a:solidFill>
              <a:srgbClr val="F4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804DE6E8-BF30-62FB-8243-AFC6473F8AD3}"/>
              </a:ext>
            </a:extLst>
          </p:cNvPr>
          <p:cNvSpPr txBox="1"/>
          <p:nvPr/>
        </p:nvSpPr>
        <p:spPr>
          <a:xfrm>
            <a:off x="421736" y="1870243"/>
            <a:ext cx="6133015" cy="4708981"/>
          </a:xfrm>
          <a:prstGeom prst="rect">
            <a:avLst/>
          </a:prstGeom>
          <a:noFill/>
        </p:spPr>
        <p:txBody>
          <a:bodyPr wrap="square" lIns="91440" tIns="45720" rIns="91440" bIns="45720" rtlCol="0" anchor="t">
            <a:spAutoFit/>
          </a:bodyPr>
          <a:lstStyle/>
          <a:p>
            <a:r>
              <a:rPr lang="en-US" sz="2000" b="1">
                <a:latin typeface="Calibri" panose="020F0502020204030204" pitchFamily="34" charset="0"/>
                <a:ea typeface="Calibri" panose="020F0502020204030204" pitchFamily="34" charset="0"/>
                <a:cs typeface="Calibri" panose="020F0502020204030204" pitchFamily="34" charset="0"/>
              </a:rPr>
              <a:t>Submit</a:t>
            </a:r>
            <a:r>
              <a:rPr lang="en-US" sz="2000">
                <a:latin typeface="Calibri" panose="020F0502020204030204" pitchFamily="34" charset="0"/>
                <a:ea typeface="Calibri" panose="020F0502020204030204" pitchFamily="34" charset="0"/>
                <a:cs typeface="Calibri" panose="020F0502020204030204" pitchFamily="34" charset="0"/>
              </a:rPr>
              <a:t> a ServiceNow ticket: </a:t>
            </a:r>
            <a:r>
              <a:rPr lang="en-US" sz="2000" b="1">
                <a:latin typeface="Calibri" panose="020F0502020204030204" pitchFamily="34" charset="0"/>
                <a:ea typeface="Calibri" panose="020F0502020204030204" pitchFamily="34" charset="0"/>
                <a:cs typeface="Calibri" panose="020F0502020204030204" pitchFamily="34" charset="0"/>
              </a:rPr>
              <a:t>Attention Strat Comm</a:t>
            </a:r>
            <a:r>
              <a:rPr lang="en-US" sz="2000">
                <a:latin typeface="Calibri" panose="020F0502020204030204" pitchFamily="34" charset="0"/>
                <a:ea typeface="Calibri" panose="020F0502020204030204" pitchFamily="34" charset="0"/>
                <a:cs typeface="Calibri" panose="020F0502020204030204" pitchFamily="34" charset="0"/>
              </a:rPr>
              <a:t> </a:t>
            </a:r>
          </a:p>
          <a:p>
            <a:pPr marL="800100" lvl="1" indent="-342900">
              <a:buFont typeface="Wingdings" panose="05000000000000000000" pitchFamily="2" charset="2"/>
              <a:buChar char="ü"/>
            </a:pPr>
            <a:r>
              <a:rPr lang="en-US" sz="2000">
                <a:latin typeface="Calibri" panose="020F0502020204030204" pitchFamily="34" charset="0"/>
                <a:ea typeface="Calibri" panose="020F0502020204030204" pitchFamily="34" charset="0"/>
                <a:cs typeface="Calibri" panose="020F0502020204030204" pitchFamily="34" charset="0"/>
              </a:rPr>
              <a:t>Subject: Accessibility remediation </a:t>
            </a:r>
          </a:p>
          <a:p>
            <a:pPr marL="800100" lvl="1" indent="-342900">
              <a:buFont typeface="Wingdings" panose="05000000000000000000" pitchFamily="2" charset="2"/>
              <a:buChar char="ü"/>
            </a:pPr>
            <a:r>
              <a:rPr lang="en-US" sz="2000" err="1">
                <a:latin typeface="Calibri" panose="020F0502020204030204" pitchFamily="34" charset="0"/>
                <a:ea typeface="Calibri" panose="020F0502020204030204" pitchFamily="34" charset="0"/>
                <a:cs typeface="Calibri" panose="020F0502020204030204" pitchFamily="34" charset="0"/>
              </a:rPr>
              <a:t>StratComm</a:t>
            </a:r>
            <a:r>
              <a:rPr lang="en-US" sz="2000">
                <a:latin typeface="Calibri" panose="020F0502020204030204" pitchFamily="34" charset="0"/>
                <a:ea typeface="Calibri" panose="020F0502020204030204" pitchFamily="34" charset="0"/>
                <a:cs typeface="Calibri" panose="020F0502020204030204" pitchFamily="34" charset="0"/>
              </a:rPr>
              <a:t> will review, set up a meeting and share the waiver form after we talk</a:t>
            </a:r>
          </a:p>
          <a:p>
            <a:endParaRPr lang="en-US" sz="2000">
              <a:latin typeface="Calibri" panose="020F0502020204030204" pitchFamily="34" charset="0"/>
              <a:ea typeface="Calibri" panose="020F0502020204030204" pitchFamily="34" charset="0"/>
              <a:cs typeface="Calibri" panose="020F0502020204030204" pitchFamily="34" charset="0"/>
            </a:endParaRPr>
          </a:p>
          <a:p>
            <a:r>
              <a:rPr lang="en-US" sz="2000" b="1">
                <a:latin typeface="Calibri" panose="020F0502020204030204" pitchFamily="34" charset="0"/>
                <a:ea typeface="Calibri" panose="020F0502020204030204" pitchFamily="34" charset="0"/>
                <a:cs typeface="Calibri" panose="020F0502020204030204" pitchFamily="34" charset="0"/>
              </a:rPr>
              <a:t>Summary</a:t>
            </a:r>
          </a:p>
          <a:p>
            <a:pPr marL="342900" indent="-342900">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Only for cases where accessibility requirements cannot be met immediately </a:t>
            </a:r>
          </a:p>
          <a:p>
            <a:pPr marL="342900" indent="-342900">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Requires a documented remediation plan and timeline </a:t>
            </a:r>
          </a:p>
          <a:p>
            <a:pPr marL="342900" indent="-342900">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Rare, temporary, and actively managed </a:t>
            </a:r>
          </a:p>
          <a:p>
            <a:pPr marL="342900" indent="-342900">
              <a:buFont typeface="Arial" panose="020B0604020202020204" pitchFamily="34" charset="0"/>
              <a:buChar char="•"/>
            </a:pPr>
            <a:r>
              <a:rPr lang="en-US" sz="2000" b="1">
                <a:latin typeface="Calibri" panose="020F0502020204030204" pitchFamily="34" charset="0"/>
                <a:ea typeface="Calibri" panose="020F0502020204030204" pitchFamily="34" charset="0"/>
                <a:cs typeface="Calibri" panose="020F0502020204030204" pitchFamily="34" charset="0"/>
              </a:rPr>
              <a:t>Does not waive ADA Title II or WCAG requirements </a:t>
            </a:r>
          </a:p>
          <a:p>
            <a:pPr marL="342900" indent="-342900">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Includes a firm remediation deadline </a:t>
            </a:r>
          </a:p>
          <a:p>
            <a:pPr marL="342900" indent="-342900">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Non-remediated products will be removed from the site </a:t>
            </a:r>
          </a:p>
        </p:txBody>
      </p:sp>
      <p:sp>
        <p:nvSpPr>
          <p:cNvPr id="20" name="TextBox 19">
            <a:extLst>
              <a:ext uri="{FF2B5EF4-FFF2-40B4-BE49-F238E27FC236}">
                <a16:creationId xmlns:a16="http://schemas.microsoft.com/office/drawing/2014/main" id="{51071DFD-61F7-A7AB-6AF8-35561112F612}"/>
              </a:ext>
            </a:extLst>
          </p:cNvPr>
          <p:cNvSpPr txBox="1"/>
          <p:nvPr/>
        </p:nvSpPr>
        <p:spPr>
          <a:xfrm>
            <a:off x="0" y="581441"/>
            <a:ext cx="6768807" cy="584775"/>
          </a:xfrm>
          <a:prstGeom prst="rect">
            <a:avLst/>
          </a:prstGeom>
          <a:noFill/>
        </p:spPr>
        <p:txBody>
          <a:bodyPr wrap="square" rtlCol="0">
            <a:spAutoFit/>
          </a:bodyPr>
          <a:lstStyle/>
          <a:p>
            <a:r>
              <a:rPr lang="en-US" sz="3200" b="1">
                <a:solidFill>
                  <a:srgbClr val="FFC000"/>
                </a:solidFill>
                <a:latin typeface="+mj-lt"/>
              </a:rPr>
              <a:t>Digital Accessibility Waiver</a:t>
            </a:r>
          </a:p>
        </p:txBody>
      </p:sp>
      <p:pic>
        <p:nvPicPr>
          <p:cNvPr id="3" name="Picture 2">
            <a:extLst>
              <a:ext uri="{FF2B5EF4-FFF2-40B4-BE49-F238E27FC236}">
                <a16:creationId xmlns:a16="http://schemas.microsoft.com/office/drawing/2014/main" id="{B5DC88BD-E2B1-6493-1B28-DF4DBB24628C}"/>
              </a:ext>
            </a:extLst>
          </p:cNvPr>
          <p:cNvPicPr>
            <a:picLocks noChangeAspect="1"/>
          </p:cNvPicPr>
          <p:nvPr/>
        </p:nvPicPr>
        <p:blipFill>
          <a:blip r:embed="rId3"/>
          <a:stretch>
            <a:fillRect/>
          </a:stretch>
        </p:blipFill>
        <p:spPr>
          <a:xfrm>
            <a:off x="7216135" y="760817"/>
            <a:ext cx="4589794" cy="2637574"/>
          </a:xfrm>
          <a:prstGeom prst="rect">
            <a:avLst/>
          </a:prstGeom>
        </p:spPr>
      </p:pic>
      <p:pic>
        <p:nvPicPr>
          <p:cNvPr id="7" name="Picture 6">
            <a:extLst>
              <a:ext uri="{FF2B5EF4-FFF2-40B4-BE49-F238E27FC236}">
                <a16:creationId xmlns:a16="http://schemas.microsoft.com/office/drawing/2014/main" id="{6A713A88-73EC-1965-F70A-5E1DF5CAE6C4}"/>
              </a:ext>
            </a:extLst>
          </p:cNvPr>
          <p:cNvPicPr>
            <a:picLocks noChangeAspect="1"/>
          </p:cNvPicPr>
          <p:nvPr/>
        </p:nvPicPr>
        <p:blipFill>
          <a:blip r:embed="rId4"/>
          <a:stretch>
            <a:fillRect/>
          </a:stretch>
        </p:blipFill>
        <p:spPr>
          <a:xfrm>
            <a:off x="7594791" y="2507286"/>
            <a:ext cx="3967678" cy="3212634"/>
          </a:xfrm>
          <a:prstGeom prst="rect">
            <a:avLst/>
          </a:prstGeom>
        </p:spPr>
      </p:pic>
    </p:spTree>
    <p:extLst>
      <p:ext uri="{BB962C8B-B14F-4D97-AF65-F5344CB8AC3E}">
        <p14:creationId xmlns:p14="http://schemas.microsoft.com/office/powerpoint/2010/main" val="2337164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C068F-5B51-2C4D-4132-70B9B116D847}"/>
            </a:ext>
          </a:extLst>
        </p:cNvPr>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DE1E94E4-E79D-4345-CFB8-C0878533117C}"/>
              </a:ext>
            </a:extLst>
          </p:cNvPr>
          <p:cNvSpPr/>
          <p:nvPr/>
        </p:nvSpPr>
        <p:spPr>
          <a:xfrm rot="5400000">
            <a:off x="2770691" y="-2672436"/>
            <a:ext cx="1435106" cy="7154086"/>
          </a:xfrm>
          <a:prstGeom prst="round2SameRect">
            <a:avLst/>
          </a:prstGeom>
          <a:solidFill>
            <a:srgbClr val="2C2A25"/>
          </a:solidFill>
          <a:ln w="57150">
            <a:solidFill>
              <a:srgbClr val="F4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5E90EF6-183F-A993-5D84-D3680B04EE28}"/>
              </a:ext>
            </a:extLst>
          </p:cNvPr>
          <p:cNvSpPr txBox="1"/>
          <p:nvPr/>
        </p:nvSpPr>
        <p:spPr>
          <a:xfrm>
            <a:off x="0" y="581441"/>
            <a:ext cx="6768807" cy="646331"/>
          </a:xfrm>
          <a:prstGeom prst="rect">
            <a:avLst/>
          </a:prstGeom>
          <a:noFill/>
        </p:spPr>
        <p:txBody>
          <a:bodyPr wrap="square" lIns="91440" tIns="45720" rIns="91440" bIns="45720" rtlCol="0" anchor="t">
            <a:spAutoFit/>
          </a:bodyPr>
          <a:lstStyle/>
          <a:p>
            <a:r>
              <a:rPr lang="en-US" sz="3600" b="1">
                <a:solidFill>
                  <a:srgbClr val="FFC000"/>
                </a:solidFill>
              </a:rPr>
              <a:t>Accessibility Updates</a:t>
            </a:r>
          </a:p>
        </p:txBody>
      </p:sp>
      <p:sp>
        <p:nvSpPr>
          <p:cNvPr id="3" name="Content Placeholder 2">
            <a:extLst>
              <a:ext uri="{FF2B5EF4-FFF2-40B4-BE49-F238E27FC236}">
                <a16:creationId xmlns:a16="http://schemas.microsoft.com/office/drawing/2014/main" id="{BC5EF675-E89E-E29A-E872-7D98EED82092}"/>
              </a:ext>
            </a:extLst>
          </p:cNvPr>
          <p:cNvSpPr>
            <a:spLocks noGrp="1"/>
          </p:cNvSpPr>
          <p:nvPr>
            <p:ph sz="half" idx="1"/>
          </p:nvPr>
        </p:nvSpPr>
        <p:spPr>
          <a:xfrm>
            <a:off x="368968" y="1825625"/>
            <a:ext cx="8129598" cy="4351338"/>
          </a:xfrm>
        </p:spPr>
        <p:txBody>
          <a:bodyPr vert="horz" lIns="91440" tIns="45720" rIns="91440" bIns="45720" rtlCol="0" anchor="t">
            <a:noAutofit/>
          </a:bodyPr>
          <a:lstStyle/>
          <a:p>
            <a:r>
              <a:rPr lang="en-US" sz="2400" b="1">
                <a:latin typeface="Calibri"/>
                <a:ea typeface="Calibri"/>
                <a:cs typeface="Calibri"/>
              </a:rPr>
              <a:t>CMS Improvements </a:t>
            </a:r>
            <a:r>
              <a:rPr lang="en-US" sz="2400">
                <a:latin typeface="Calibri"/>
                <a:ea typeface="Calibri"/>
                <a:cs typeface="Calibri"/>
              </a:rPr>
              <a:t>- </a:t>
            </a:r>
            <a:r>
              <a:rPr lang="en-US" sz="2400" err="1">
                <a:latin typeface="Calibri"/>
                <a:ea typeface="Calibri"/>
                <a:cs typeface="Calibri"/>
              </a:rPr>
              <a:t>StratComm</a:t>
            </a:r>
            <a:r>
              <a:rPr lang="en-US" sz="2400">
                <a:latin typeface="Calibri"/>
                <a:ea typeface="Calibri"/>
                <a:cs typeface="Calibri"/>
              </a:rPr>
              <a:t> in collaboration with UITS </a:t>
            </a:r>
          </a:p>
          <a:p>
            <a:pPr lvl="1">
              <a:buFont typeface="Wingdings" panose="05000000000000000000" pitchFamily="2" charset="2"/>
              <a:buChar char="ü"/>
            </a:pPr>
            <a:r>
              <a:rPr lang="en-US">
                <a:latin typeface="Calibri"/>
                <a:ea typeface="Calibri"/>
                <a:cs typeface="Calibri"/>
              </a:rPr>
              <a:t> Removed All Caps from Left Navigation </a:t>
            </a:r>
          </a:p>
          <a:p>
            <a:pPr lvl="1">
              <a:buFont typeface="Wingdings" panose="05000000000000000000" pitchFamily="2" charset="2"/>
              <a:buChar char="ü"/>
            </a:pPr>
            <a:r>
              <a:rPr lang="en-US">
                <a:latin typeface="Calibri"/>
                <a:ea typeface="Calibri"/>
                <a:cs typeface="Calibri"/>
              </a:rPr>
              <a:t> Improved Play/Pause function for Banner Videos </a:t>
            </a:r>
          </a:p>
          <a:p>
            <a:pPr lvl="1">
              <a:buFont typeface="Wingdings" panose="05000000000000000000" pitchFamily="2" charset="2"/>
              <a:buChar char="ü"/>
            </a:pPr>
            <a:r>
              <a:rPr lang="en-US">
                <a:latin typeface="Calibri"/>
                <a:ea typeface="Calibri"/>
                <a:cs typeface="Calibri"/>
              </a:rPr>
              <a:t> Additional Code Fixes (aria label attributes, etc.)</a:t>
            </a:r>
          </a:p>
          <a:p>
            <a:endParaRPr lang="en-US" sz="2400">
              <a:latin typeface="Calibri"/>
              <a:ea typeface="Calibri"/>
              <a:cs typeface="Calibri"/>
            </a:endParaRPr>
          </a:p>
          <a:p>
            <a:r>
              <a:rPr lang="en-US">
                <a:latin typeface="Calibri"/>
                <a:ea typeface="Calibri"/>
                <a:cs typeface="Calibri"/>
              </a:rPr>
              <a:t>KSU’s Level Access Accessibility Score </a:t>
            </a:r>
            <a:r>
              <a:rPr lang="en-US" b="1">
                <a:latin typeface="Calibri"/>
                <a:ea typeface="Calibri"/>
                <a:cs typeface="Calibri"/>
              </a:rPr>
              <a:t>improved by 3 points </a:t>
            </a:r>
          </a:p>
          <a:p>
            <a:pPr lvl="1">
              <a:buFont typeface="Courier New" panose="020B0604020202020204" pitchFamily="34" charset="0"/>
              <a:buChar char="o"/>
            </a:pPr>
            <a:r>
              <a:rPr lang="en-US" sz="2800">
                <a:latin typeface="Calibri"/>
                <a:ea typeface="Calibri"/>
                <a:cs typeface="Calibri"/>
              </a:rPr>
              <a:t>77.5  --&gt; </a:t>
            </a:r>
            <a:r>
              <a:rPr lang="en-US" sz="2800" b="1">
                <a:latin typeface="Calibri"/>
                <a:ea typeface="Calibri"/>
                <a:cs typeface="Calibri"/>
              </a:rPr>
              <a:t>80.5</a:t>
            </a:r>
            <a:r>
              <a:rPr lang="en-US" sz="2800">
                <a:latin typeface="Calibri"/>
                <a:ea typeface="Calibri"/>
                <a:cs typeface="Calibri"/>
              </a:rPr>
              <a:t> </a:t>
            </a:r>
          </a:p>
          <a:p>
            <a:endParaRPr lang="en-US" sz="2400">
              <a:latin typeface="Calibri"/>
              <a:ea typeface="Calibri"/>
              <a:cs typeface="Calibri"/>
            </a:endParaRPr>
          </a:p>
          <a:p>
            <a:r>
              <a:rPr lang="en-US" sz="2400" b="1">
                <a:latin typeface="Calibri"/>
                <a:ea typeface="Calibri"/>
                <a:cs typeface="Calibri"/>
              </a:rPr>
              <a:t>Up Next</a:t>
            </a:r>
            <a:r>
              <a:rPr lang="en-US" sz="2400">
                <a:latin typeface="Calibri"/>
                <a:ea typeface="Calibri"/>
                <a:cs typeface="Calibri"/>
              </a:rPr>
              <a:t>: Improvements for Table Row Headers</a:t>
            </a:r>
          </a:p>
        </p:txBody>
      </p:sp>
      <p:pic>
        <p:nvPicPr>
          <p:cNvPr id="8" name="Picture 7" descr="A screenshot of a website&#10;&#10;AI-generated content may be incorrect.">
            <a:extLst>
              <a:ext uri="{FF2B5EF4-FFF2-40B4-BE49-F238E27FC236}">
                <a16:creationId xmlns:a16="http://schemas.microsoft.com/office/drawing/2014/main" id="{8DFA9567-2610-5868-4A69-25541001F90F}"/>
              </a:ext>
            </a:extLst>
          </p:cNvPr>
          <p:cNvPicPr>
            <a:picLocks noChangeAspect="1"/>
          </p:cNvPicPr>
          <p:nvPr/>
        </p:nvPicPr>
        <p:blipFill>
          <a:blip r:embed="rId3"/>
          <a:stretch>
            <a:fillRect/>
          </a:stretch>
        </p:blipFill>
        <p:spPr>
          <a:xfrm>
            <a:off x="8842379" y="2491581"/>
            <a:ext cx="3067050" cy="3019425"/>
          </a:xfrm>
          <a:prstGeom prst="rect">
            <a:avLst/>
          </a:prstGeom>
        </p:spPr>
      </p:pic>
      <p:sp>
        <p:nvSpPr>
          <p:cNvPr id="2" name="Arrow: Right 1">
            <a:extLst>
              <a:ext uri="{FF2B5EF4-FFF2-40B4-BE49-F238E27FC236}">
                <a16:creationId xmlns:a16="http://schemas.microsoft.com/office/drawing/2014/main" id="{5D2D4E2B-FB14-6492-CFC4-0406DBDA6AAE}"/>
              </a:ext>
            </a:extLst>
          </p:cNvPr>
          <p:cNvSpPr/>
          <p:nvPr/>
        </p:nvSpPr>
        <p:spPr>
          <a:xfrm rot="16200000">
            <a:off x="3188320" y="4806083"/>
            <a:ext cx="259690" cy="340159"/>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2774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68505-4B13-7227-5F13-04FFCC690B8E}"/>
            </a:ext>
          </a:extLst>
        </p:cNvPr>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21184ED6-E5D5-F9F5-8B28-B0B9D9DD49C4}"/>
              </a:ext>
            </a:extLst>
          </p:cNvPr>
          <p:cNvSpPr/>
          <p:nvPr/>
        </p:nvSpPr>
        <p:spPr>
          <a:xfrm rot="5400000">
            <a:off x="2770691" y="-2672436"/>
            <a:ext cx="1435106" cy="7154086"/>
          </a:xfrm>
          <a:prstGeom prst="round2SameRect">
            <a:avLst/>
          </a:prstGeom>
          <a:solidFill>
            <a:srgbClr val="2C2A25"/>
          </a:solidFill>
          <a:ln w="57150">
            <a:solidFill>
              <a:srgbClr val="F4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09E886E-0BDE-DBAA-F031-817A48939658}"/>
              </a:ext>
            </a:extLst>
          </p:cNvPr>
          <p:cNvSpPr txBox="1"/>
          <p:nvPr/>
        </p:nvSpPr>
        <p:spPr>
          <a:xfrm>
            <a:off x="0" y="581441"/>
            <a:ext cx="6768807" cy="646331"/>
          </a:xfrm>
          <a:prstGeom prst="rect">
            <a:avLst/>
          </a:prstGeom>
          <a:noFill/>
        </p:spPr>
        <p:txBody>
          <a:bodyPr wrap="square" lIns="91440" tIns="45720" rIns="91440" bIns="45720" rtlCol="0" anchor="t">
            <a:spAutoFit/>
          </a:bodyPr>
          <a:lstStyle/>
          <a:p>
            <a:r>
              <a:rPr lang="en-US" sz="3600" b="1">
                <a:solidFill>
                  <a:srgbClr val="FFC000"/>
                </a:solidFill>
              </a:rPr>
              <a:t>Level Access</a:t>
            </a:r>
            <a:endParaRPr lang="en-US"/>
          </a:p>
        </p:txBody>
      </p:sp>
      <p:sp>
        <p:nvSpPr>
          <p:cNvPr id="3" name="Content Placeholder 2">
            <a:extLst>
              <a:ext uri="{FF2B5EF4-FFF2-40B4-BE49-F238E27FC236}">
                <a16:creationId xmlns:a16="http://schemas.microsoft.com/office/drawing/2014/main" id="{3115B6F1-5317-4CA2-D42B-4CAD138E518C}"/>
              </a:ext>
            </a:extLst>
          </p:cNvPr>
          <p:cNvSpPr>
            <a:spLocks noGrp="1"/>
          </p:cNvSpPr>
          <p:nvPr>
            <p:ph sz="half" idx="1"/>
          </p:nvPr>
        </p:nvSpPr>
        <p:spPr>
          <a:xfrm>
            <a:off x="368967" y="1825625"/>
            <a:ext cx="8658313" cy="4351338"/>
          </a:xfrm>
        </p:spPr>
        <p:txBody>
          <a:bodyPr vert="horz" lIns="91440" tIns="45720" rIns="91440" bIns="45720" rtlCol="0" anchor="t">
            <a:noAutofit/>
          </a:bodyPr>
          <a:lstStyle/>
          <a:p>
            <a:r>
              <a:rPr lang="en-US" sz="2400">
                <a:latin typeface="Calibri"/>
                <a:ea typeface="Calibri"/>
                <a:cs typeface="Calibri"/>
              </a:rPr>
              <a:t>Approved!</a:t>
            </a:r>
          </a:p>
          <a:p>
            <a:r>
              <a:rPr lang="en-US" sz="2400">
                <a:latin typeface="Calibri"/>
                <a:ea typeface="Calibri"/>
                <a:cs typeface="Calibri"/>
              </a:rPr>
              <a:t>Kick Off Meetings Started!</a:t>
            </a:r>
          </a:p>
          <a:p>
            <a:endParaRPr lang="en-US" sz="2400">
              <a:latin typeface="Calibri"/>
              <a:ea typeface="Calibri"/>
              <a:cs typeface="Calibri"/>
            </a:endParaRPr>
          </a:p>
          <a:p>
            <a:r>
              <a:rPr lang="en-US" sz="2400">
                <a:latin typeface="Calibri"/>
                <a:ea typeface="Calibri"/>
                <a:cs typeface="Calibri"/>
              </a:rPr>
              <a:t>Primary Features:</a:t>
            </a:r>
          </a:p>
          <a:p>
            <a:pPr lvl="1">
              <a:buFont typeface="Wingdings" panose="05000000000000000000" pitchFamily="2" charset="2"/>
              <a:buChar char="ü"/>
            </a:pPr>
            <a:r>
              <a:rPr lang="en-US" b="1">
                <a:latin typeface="Calibri"/>
                <a:ea typeface="Calibri"/>
                <a:cs typeface="Calibri"/>
              </a:rPr>
              <a:t> Automated Remediation</a:t>
            </a:r>
            <a:br>
              <a:rPr lang="en-US" b="1">
                <a:latin typeface="Calibri"/>
                <a:ea typeface="Calibri"/>
                <a:cs typeface="Calibri"/>
              </a:rPr>
            </a:br>
            <a:r>
              <a:rPr lang="en-US" b="1">
                <a:latin typeface="Calibri"/>
                <a:ea typeface="Calibri"/>
                <a:cs typeface="Calibri"/>
              </a:rPr>
              <a:t> </a:t>
            </a:r>
            <a:r>
              <a:rPr lang="en-US">
                <a:latin typeface="Calibri"/>
                <a:ea typeface="Calibri"/>
                <a:cs typeface="Calibri"/>
              </a:rPr>
              <a:t>(corrects ADA issues on the live site)</a:t>
            </a:r>
            <a:br>
              <a:rPr lang="en-US">
                <a:latin typeface="Calibri"/>
                <a:ea typeface="Calibri"/>
                <a:cs typeface="Calibri"/>
              </a:rPr>
            </a:br>
            <a:r>
              <a:rPr lang="en-US">
                <a:latin typeface="Calibri"/>
                <a:ea typeface="Calibri"/>
                <a:cs typeface="Calibri"/>
              </a:rPr>
              <a:t> </a:t>
            </a:r>
            <a:r>
              <a:rPr lang="en-US" i="1">
                <a:latin typeface="Calibri"/>
                <a:ea typeface="Calibri"/>
                <a:cs typeface="Calibri"/>
              </a:rPr>
              <a:t>Timeline for implementation will be coming soon.</a:t>
            </a:r>
            <a:br>
              <a:rPr lang="en-US">
                <a:latin typeface="Calibri"/>
                <a:ea typeface="Calibri"/>
                <a:cs typeface="Calibri"/>
              </a:rPr>
            </a:br>
            <a:r>
              <a:rPr lang="en-US">
                <a:latin typeface="Calibri"/>
                <a:ea typeface="Calibri"/>
                <a:cs typeface="Calibri"/>
              </a:rPr>
              <a:t> </a:t>
            </a:r>
            <a:r>
              <a:rPr lang="en-US" i="1">
                <a:latin typeface="Calibri"/>
                <a:ea typeface="Calibri"/>
                <a:cs typeface="Calibri"/>
              </a:rPr>
              <a:t>This is meant to be a temporary fix to give more </a:t>
            </a:r>
            <a:br>
              <a:rPr lang="en-US" i="1">
                <a:latin typeface="Calibri"/>
                <a:ea typeface="Calibri"/>
                <a:cs typeface="Calibri"/>
              </a:rPr>
            </a:br>
            <a:r>
              <a:rPr lang="en-US" i="1">
                <a:latin typeface="Calibri"/>
                <a:ea typeface="Calibri"/>
                <a:cs typeface="Calibri"/>
              </a:rPr>
              <a:t> time to correct long term.</a:t>
            </a:r>
            <a:br>
              <a:rPr lang="en-US">
                <a:latin typeface="Calibri"/>
                <a:ea typeface="Calibri"/>
                <a:cs typeface="Calibri"/>
              </a:rPr>
            </a:br>
            <a:endParaRPr lang="en-US">
              <a:latin typeface="Calibri"/>
              <a:ea typeface="Calibri"/>
              <a:cs typeface="Calibri"/>
            </a:endParaRPr>
          </a:p>
          <a:p>
            <a:pPr lvl="1">
              <a:buFont typeface="Wingdings" panose="05000000000000000000" pitchFamily="2" charset="2"/>
              <a:buChar char="ü"/>
            </a:pPr>
            <a:r>
              <a:rPr lang="en-US" b="1">
                <a:latin typeface="Calibri"/>
                <a:ea typeface="Calibri"/>
                <a:cs typeface="Calibri"/>
              </a:rPr>
              <a:t> Accessibility Dashboards</a:t>
            </a:r>
            <a:br>
              <a:rPr lang="en-US" b="1">
                <a:latin typeface="Calibri"/>
                <a:ea typeface="Calibri"/>
                <a:cs typeface="Calibri"/>
              </a:rPr>
            </a:br>
            <a:r>
              <a:rPr lang="en-US">
                <a:latin typeface="Calibri"/>
                <a:ea typeface="Calibri"/>
                <a:cs typeface="Calibri"/>
              </a:rPr>
              <a:t>(quickly review issues and site performance) </a:t>
            </a:r>
          </a:p>
        </p:txBody>
      </p:sp>
      <p:pic>
        <p:nvPicPr>
          <p:cNvPr id="4" name="Graphic 3">
            <a:extLst>
              <a:ext uri="{FF2B5EF4-FFF2-40B4-BE49-F238E27FC236}">
                <a16:creationId xmlns:a16="http://schemas.microsoft.com/office/drawing/2014/main" id="{8752CB11-6037-E4A3-6516-0A28187FC6F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15790" y="2146382"/>
            <a:ext cx="5507790" cy="1669550"/>
          </a:xfrm>
          <a:prstGeom prst="rect">
            <a:avLst/>
          </a:prstGeom>
        </p:spPr>
      </p:pic>
    </p:spTree>
    <p:extLst>
      <p:ext uri="{BB962C8B-B14F-4D97-AF65-F5344CB8AC3E}">
        <p14:creationId xmlns:p14="http://schemas.microsoft.com/office/powerpoint/2010/main" val="3281345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FC82D-6623-969E-4887-BB865F38E138}"/>
            </a:ext>
          </a:extLst>
        </p:cNvPr>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94300954-F3CB-9EAB-96D1-6447EF9D3EF2}"/>
              </a:ext>
            </a:extLst>
          </p:cNvPr>
          <p:cNvSpPr/>
          <p:nvPr/>
        </p:nvSpPr>
        <p:spPr>
          <a:xfrm rot="5400000">
            <a:off x="2770691" y="-2672436"/>
            <a:ext cx="1435106" cy="7154086"/>
          </a:xfrm>
          <a:prstGeom prst="round2SameRect">
            <a:avLst/>
          </a:prstGeom>
          <a:solidFill>
            <a:srgbClr val="2C2A25"/>
          </a:solidFill>
          <a:ln w="57150">
            <a:solidFill>
              <a:srgbClr val="F4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CBD1D39-32CB-7663-931F-6A7E91C3F6FE}"/>
              </a:ext>
            </a:extLst>
          </p:cNvPr>
          <p:cNvSpPr txBox="1"/>
          <p:nvPr/>
        </p:nvSpPr>
        <p:spPr>
          <a:xfrm>
            <a:off x="0" y="581441"/>
            <a:ext cx="6768807" cy="646331"/>
          </a:xfrm>
          <a:prstGeom prst="rect">
            <a:avLst/>
          </a:prstGeom>
          <a:noFill/>
        </p:spPr>
        <p:txBody>
          <a:bodyPr wrap="square" lIns="91440" tIns="45720" rIns="91440" bIns="45720" rtlCol="0" anchor="t">
            <a:spAutoFit/>
          </a:bodyPr>
          <a:lstStyle/>
          <a:p>
            <a:r>
              <a:rPr lang="en-US" sz="3600" b="1">
                <a:solidFill>
                  <a:srgbClr val="FFC000"/>
                </a:solidFill>
              </a:rPr>
              <a:t>Archived Content</a:t>
            </a:r>
            <a:endParaRPr lang="en-US"/>
          </a:p>
        </p:txBody>
      </p:sp>
      <p:sp>
        <p:nvSpPr>
          <p:cNvPr id="3" name="Content Placeholder 2">
            <a:extLst>
              <a:ext uri="{FF2B5EF4-FFF2-40B4-BE49-F238E27FC236}">
                <a16:creationId xmlns:a16="http://schemas.microsoft.com/office/drawing/2014/main" id="{FDD1D3C9-64E9-12A2-C270-0AE646992A28}"/>
              </a:ext>
            </a:extLst>
          </p:cNvPr>
          <p:cNvSpPr>
            <a:spLocks noGrp="1"/>
          </p:cNvSpPr>
          <p:nvPr>
            <p:ph sz="half" idx="1"/>
          </p:nvPr>
        </p:nvSpPr>
        <p:spPr>
          <a:xfrm>
            <a:off x="368967" y="1825625"/>
            <a:ext cx="8658313" cy="492177"/>
          </a:xfrm>
        </p:spPr>
        <p:txBody>
          <a:bodyPr vert="horz" lIns="91440" tIns="45720" rIns="91440" bIns="45720" rtlCol="0" anchor="t">
            <a:noAutofit/>
          </a:bodyPr>
          <a:lstStyle/>
          <a:p>
            <a:pPr marL="0" indent="0">
              <a:buNone/>
            </a:pPr>
            <a:r>
              <a:rPr lang="en-US" sz="2400" b="1">
                <a:latin typeface="Calibri"/>
                <a:ea typeface="Calibri"/>
                <a:cs typeface="Calibri"/>
              </a:rPr>
              <a:t>Title II Requires 4 Conditions (All Must be Met)</a:t>
            </a:r>
            <a:endParaRPr lang="en-US" b="1"/>
          </a:p>
          <a:p>
            <a:endParaRPr lang="en-US" sz="2400" b="1">
              <a:latin typeface="Calibri"/>
              <a:ea typeface="Calibri"/>
              <a:cs typeface="Calibri"/>
            </a:endParaRPr>
          </a:p>
          <a:p>
            <a:endParaRPr lang="en-US" sz="2400" b="1">
              <a:latin typeface="Calibri"/>
              <a:ea typeface="Calibri"/>
              <a:cs typeface="Calibri"/>
            </a:endParaRPr>
          </a:p>
          <a:p>
            <a:endParaRPr lang="en-US" sz="2400" b="1">
              <a:latin typeface="Calibri"/>
              <a:ea typeface="Calibri"/>
              <a:cs typeface="Calibri"/>
            </a:endParaRPr>
          </a:p>
          <a:p>
            <a:pPr marL="0" indent="0">
              <a:buNone/>
            </a:pPr>
            <a:endParaRPr lang="en-US" sz="2400" b="1"/>
          </a:p>
          <a:p>
            <a:pPr marL="0" indent="0">
              <a:buNone/>
            </a:pPr>
            <a:endParaRPr lang="en-US" sz="2400" b="1">
              <a:latin typeface="Calibri"/>
              <a:ea typeface="Calibri"/>
              <a:cs typeface="Calibri"/>
            </a:endParaRPr>
          </a:p>
        </p:txBody>
      </p:sp>
      <p:sp>
        <p:nvSpPr>
          <p:cNvPr id="6" name="Content Placeholder 2">
            <a:extLst>
              <a:ext uri="{FF2B5EF4-FFF2-40B4-BE49-F238E27FC236}">
                <a16:creationId xmlns:a16="http://schemas.microsoft.com/office/drawing/2014/main" id="{0CD068C9-84DF-F10A-6A03-CCBBD3521B53}"/>
              </a:ext>
            </a:extLst>
          </p:cNvPr>
          <p:cNvSpPr txBox="1">
            <a:spLocks/>
          </p:cNvSpPr>
          <p:nvPr/>
        </p:nvSpPr>
        <p:spPr>
          <a:xfrm>
            <a:off x="373884" y="2395896"/>
            <a:ext cx="9808874" cy="378598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457200">
              <a:buFont typeface="+mj-lt"/>
              <a:buAutoNum type="arabicPeriod"/>
            </a:pPr>
            <a:r>
              <a:rPr lang="en-US" sz="2200">
                <a:latin typeface="Calibri"/>
                <a:ea typeface="Calibri"/>
                <a:cs typeface="Calibri"/>
              </a:rPr>
              <a:t>The content was created before the entity's compliance deadline. </a:t>
            </a:r>
            <a:br>
              <a:rPr lang="en-US" sz="2200">
                <a:latin typeface="Calibri"/>
                <a:ea typeface="Calibri"/>
                <a:cs typeface="Calibri"/>
              </a:rPr>
            </a:br>
            <a:r>
              <a:rPr lang="en-US" sz="2200">
                <a:latin typeface="Calibri"/>
                <a:ea typeface="Calibri"/>
                <a:cs typeface="Calibri"/>
              </a:rPr>
              <a:t>(April 24, 2024) </a:t>
            </a:r>
          </a:p>
          <a:p>
            <a:pPr marL="914400" lvl="1" indent="-457200">
              <a:buFont typeface="+mj-lt"/>
              <a:buAutoNum type="arabicPeriod"/>
            </a:pPr>
            <a:r>
              <a:rPr lang="en-US" sz="2200">
                <a:latin typeface="Calibri"/>
                <a:ea typeface="Calibri"/>
                <a:cs typeface="Calibri"/>
              </a:rPr>
              <a:t>The content is retained solely for reference, research, or recordkeeping purposes. </a:t>
            </a:r>
          </a:p>
          <a:p>
            <a:pPr marL="914400" lvl="1" indent="-457200">
              <a:buFont typeface="+mj-lt"/>
              <a:buAutoNum type="arabicPeriod"/>
            </a:pPr>
            <a:r>
              <a:rPr lang="en-US" sz="2200">
                <a:latin typeface="Calibri"/>
                <a:ea typeface="Calibri"/>
                <a:cs typeface="Calibri"/>
              </a:rPr>
              <a:t>The content has not been altered after the compliance deadline.</a:t>
            </a:r>
          </a:p>
          <a:p>
            <a:pPr marL="914400" lvl="1" indent="-457200">
              <a:buFont typeface="+mj-lt"/>
              <a:buAutoNum type="arabicPeriod"/>
            </a:pPr>
            <a:r>
              <a:rPr lang="en-US" sz="2200">
                <a:latin typeface="Calibri"/>
                <a:ea typeface="Calibri"/>
                <a:cs typeface="Calibri"/>
              </a:rPr>
              <a:t>The content is not the subject of active use. </a:t>
            </a:r>
          </a:p>
          <a:p>
            <a:pPr>
              <a:buAutoNum type="arabicPeriod"/>
            </a:pPr>
            <a:endParaRPr lang="en-US" sz="2400">
              <a:latin typeface="Calibri"/>
              <a:ea typeface="Calibri"/>
              <a:cs typeface="Calibri"/>
            </a:endParaRPr>
          </a:p>
          <a:p>
            <a:pPr marL="457200" lvl="1">
              <a:buNone/>
            </a:pPr>
            <a:r>
              <a:rPr lang="en-US" b="1">
                <a:latin typeface="Calibri"/>
                <a:ea typeface="Calibri"/>
                <a:cs typeface="Calibri"/>
              </a:rPr>
              <a:t>Fail any one of those conditions, and the content does not qualify</a:t>
            </a:r>
          </a:p>
          <a:p>
            <a:pPr marL="457200" lvl="1">
              <a:buNone/>
            </a:pPr>
            <a:r>
              <a:rPr lang="en-US" sz="2000">
                <a:latin typeface="Calibri"/>
                <a:ea typeface="Calibri"/>
                <a:cs typeface="Calibri"/>
              </a:rPr>
              <a:t>Age of the content doesn't matter. -- Is it still relevant today?</a:t>
            </a:r>
          </a:p>
          <a:p>
            <a:pPr marL="457200" lvl="1">
              <a:buNone/>
            </a:pPr>
            <a:r>
              <a:rPr lang="en-US" sz="2000">
                <a:latin typeface="Calibri"/>
                <a:ea typeface="Calibri"/>
                <a:cs typeface="Calibri"/>
              </a:rPr>
              <a:t>No exemption when someone asks for it to be accessible</a:t>
            </a:r>
          </a:p>
          <a:p>
            <a:pPr>
              <a:buAutoNum type="arabicPeriod"/>
            </a:pPr>
            <a:endParaRPr lang="en-US" sz="2400">
              <a:latin typeface="Calibri"/>
              <a:ea typeface="Calibri"/>
              <a:cs typeface="Calibri"/>
            </a:endParaRPr>
          </a:p>
          <a:p>
            <a:pPr>
              <a:buAutoNum type="arabicPeriod"/>
            </a:pPr>
            <a:endParaRPr lang="en-US" sz="2400">
              <a:latin typeface="Calibri"/>
              <a:ea typeface="Calibri"/>
              <a:cs typeface="Calibri"/>
            </a:endParaRPr>
          </a:p>
          <a:p>
            <a:pPr marL="0" indent="0">
              <a:buFont typeface="Arial" panose="020B0604020202020204" pitchFamily="34" charset="0"/>
              <a:buNone/>
            </a:pPr>
            <a:endParaRPr lang="en-US" sz="2400">
              <a:latin typeface="Aptos" panose="02110004020202020204"/>
              <a:ea typeface="Calibri"/>
              <a:cs typeface="Calibri"/>
            </a:endParaRPr>
          </a:p>
          <a:p>
            <a:pPr marL="0" indent="0">
              <a:buNone/>
            </a:pPr>
            <a:endParaRPr lang="en-US" sz="2400">
              <a:latin typeface="Calibri"/>
              <a:ea typeface="Calibri"/>
              <a:cs typeface="Calibri"/>
            </a:endParaRPr>
          </a:p>
        </p:txBody>
      </p:sp>
    </p:spTree>
    <p:extLst>
      <p:ext uri="{BB962C8B-B14F-4D97-AF65-F5344CB8AC3E}">
        <p14:creationId xmlns:p14="http://schemas.microsoft.com/office/powerpoint/2010/main" val="4183774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b735678-f36a-42fa-b270-4fb12748f95a">
      <Terms xmlns="http://schemas.microsoft.com/office/infopath/2007/PartnerControls"/>
    </lcf76f155ced4ddcb4097134ff3c332f>
    <GovernanceSharedWordDocument xmlns="9b735678-f36a-42fa-b270-4fb12748f95a">
      <Url xsi:nil="true"/>
      <Description xsi:nil="true"/>
    </GovernanceSharedWordDocument>
    <TaxCatchAll xmlns="b0b4332b-c7cb-4f27-a3a8-ac520b74e29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7EDC4B317F3B64F96FDC4BBAE61329E" ma:contentTypeVersion="23" ma:contentTypeDescription="Create a new document." ma:contentTypeScope="" ma:versionID="948e280697b72b5cde3256cca1aaf163">
  <xsd:schema xmlns:xsd="http://www.w3.org/2001/XMLSchema" xmlns:xs="http://www.w3.org/2001/XMLSchema" xmlns:p="http://schemas.microsoft.com/office/2006/metadata/properties" xmlns:ns2="9b735678-f36a-42fa-b270-4fb12748f95a" xmlns:ns3="b0b4332b-c7cb-4f27-a3a8-ac520b74e29d" targetNamespace="http://schemas.microsoft.com/office/2006/metadata/properties" ma:root="true" ma:fieldsID="3f454e82a6ed0edeb6ffe47f647882f4" ns2:_="" ns3:_="">
    <xsd:import namespace="9b735678-f36a-42fa-b270-4fb12748f95a"/>
    <xsd:import namespace="b0b4332b-c7cb-4f27-a3a8-ac520b74e29d"/>
    <xsd:element name="properties">
      <xsd:complexType>
        <xsd:sequence>
          <xsd:element name="documentManagement">
            <xsd:complexType>
              <xsd:all>
                <xsd:element ref="ns2:MediaServiceMetadata" minOccurs="0"/>
                <xsd:element ref="ns2:MediaServiceFastMetadata" minOccurs="0"/>
                <xsd:element ref="ns2:GovernanceSharedWordDocument"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735678-f36a-42fa-b270-4fb12748f9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GovernanceSharedWordDocument" ma:index="10" nillable="true" ma:displayName="Governance Shared Word Document" ma:description="Work in Progress; when complete content for the page will be delivered to Tony&#10;" ma:format="Hyperlink" ma:internalName="GovernanceSharedWordDocument">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16867a8-d3dd-450c-8722-94d742a2adf8"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b4332b-c7cb-4f27-a3a8-ac520b74e29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8f43ef6-064d-40f5-a439-5f6042825582}" ma:internalName="TaxCatchAll" ma:showField="CatchAllData" ma:web="b0b4332b-c7cb-4f27-a3a8-ac520b74e2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4D496C-8E1D-4B3F-ADBB-D91AAC19249A}">
  <ds:schemaRefs>
    <ds:schemaRef ds:uri="9b735678-f36a-42fa-b270-4fb12748f95a"/>
    <ds:schemaRef ds:uri="b0b4332b-c7cb-4f27-a3a8-ac520b74e29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1AFA242-C332-4CEA-95F5-F7BDE5BDEF41}">
  <ds:schemaRefs>
    <ds:schemaRef ds:uri="http://schemas.microsoft.com/sharepoint/v3/contenttype/forms"/>
  </ds:schemaRefs>
</ds:datastoreItem>
</file>

<file path=customXml/itemProps3.xml><?xml version="1.0" encoding="utf-8"?>
<ds:datastoreItem xmlns:ds="http://schemas.openxmlformats.org/officeDocument/2006/customXml" ds:itemID="{7064898B-5577-4F7D-BC47-BCBA5F40950A}">
  <ds:schemaRefs>
    <ds:schemaRef ds:uri="9b735678-f36a-42fa-b270-4fb12748f95a"/>
    <ds:schemaRef ds:uri="b0b4332b-c7cb-4f27-a3a8-ac520b74e2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29</Slides>
  <Notes>29</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Ebony Scherbarth</dc:creator>
  <cp:revision>1</cp:revision>
  <dcterms:created xsi:type="dcterms:W3CDTF">2025-02-17T19:41:51Z</dcterms:created>
  <dcterms:modified xsi:type="dcterms:W3CDTF">2026-04-03T13:52:43Z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0x01010077EDC4B317F3B64F96FDC4BBAE61329E</vt:lpwstr>
  </property>
  <property fmtid="{D5CDD505-2E9C-101B-9397-08002B2CF9AE}" pid="3" name="MediaServiceImageTags">
    <vt:lpwstr/>
  </property>
</Properties>
</file>