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4" r:id="rId5"/>
    <p:sldId id="3647" r:id="rId6"/>
    <p:sldId id="272" r:id="rId7"/>
    <p:sldId id="3648" r:id="rId8"/>
    <p:sldId id="3655" r:id="rId9"/>
    <p:sldId id="3723" r:id="rId10"/>
    <p:sldId id="3719" r:id="rId11"/>
    <p:sldId id="3717" r:id="rId12"/>
    <p:sldId id="3718" r:id="rId13"/>
    <p:sldId id="3709" r:id="rId14"/>
    <p:sldId id="3724" r:id="rId15"/>
    <p:sldId id="3712" r:id="rId16"/>
    <p:sldId id="3713" r:id="rId17"/>
    <p:sldId id="3714" r:id="rId18"/>
    <p:sldId id="3716" r:id="rId19"/>
    <p:sldId id="3715" r:id="rId20"/>
    <p:sldId id="3701" r:id="rId21"/>
    <p:sldId id="261" r:id="rId22"/>
    <p:sldId id="3722" r:id="rId23"/>
    <p:sldId id="3685" r:id="rId24"/>
    <p:sldId id="3721" r:id="rId25"/>
    <p:sldId id="3705" r:id="rId26"/>
    <p:sldId id="3681" r:id="rId27"/>
    <p:sldId id="3680" r:id="rId28"/>
    <p:sldId id="2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C54C1E-CA9B-AEA8-AB3B-DA76B33BD228}" name="Josie Carter" initials="JC" userId="S::jcart104@kennesaw.edu::4ffaf03d-6199-4011-930d-ab19bfb68832" providerId="AD"/>
  <p188:author id="{25C5394B-934F-3F9C-E536-1D3EA031B5D5}" name="Jonathan Gilliam" initials="JG" userId="S::jgilli11@kennesaw.edu::40e178ac-ca07-4606-97ce-92fabf1ca1fb" providerId="AD"/>
  <p188:author id="{CAE1B455-C8C6-F10D-CC7F-3E34D24F4DC3}" name="Caroline Yost" initials="CY" userId="S::cyost1@kennesaw.edu::f45cbb8a-e654-4512-ae86-a5a9aaf3a127" providerId="AD"/>
  <p188:author id="{08224C62-A4C8-532D-2DD2-B720402A4564}" name="Sharon McAleer" initials="SM" userId="S::smcalee2@kennesaw.edu::45232735-1cb9-4c8c-a1f0-88d29301e7d0" providerId="AD"/>
  <p188:author id="{50C26A6B-EFD5-B6F2-B767-71881261AA2D}" name="Tara Rose" initials="" userId="S::trose@kennesaw.edu::1bc52554-9a0e-4757-8b9b-eec1442aec6d" providerId="AD"/>
  <p188:author id="{C5919D6C-A0E1-2182-B6E9-4060CBA99791}" name="Matthew Gordon" initials="MG" userId="S::mgordo38@kennesaw.edu::2b935fd6-3915-4716-a764-c88d883b1628" providerId="AD"/>
  <p188:author id="{46B8A58D-A9B7-F2F3-AE90-7AFBC02BD8E3}" name="Shevonne Sikes-Ramadan" initials="" userId="S::ssikesra@kennesaw.edu::9f3c7ae8-a724-4e64-a429-7bc29a658432" providerId="AD"/>
  <p188:author id="{B3AEA0B1-3F02-A9AF-6C21-77E8AC03155D}" name="Marsha White" initials="" userId="S::mwhit205@kennesaw.edu::468255b5-0c18-469f-ae07-bc7e6f0d1379" providerId="AD"/>
  <p188:author id="{1763CABC-EC6F-92EF-5663-472D18D9A5F2}" name="Karissa Jackson" initials="KJ" userId="S::kjack252@kennesaw.edu::b3bad4e7-bd9e-4d95-9da2-74f4093614b3" providerId="AD"/>
  <p188:author id="{17ACCABD-7010-58C6-6E83-FE4CD0B65FF6}" name="Joseph Lacy" initials="JL" userId="S::jlacy14@kennesaw.edu::e2afe781-9ea1-4161-ab31-47ff9ffb9dc2" providerId="AD"/>
  <p188:author id="{3C0A02C1-77A3-4F74-F62B-99528A95B64E}" name="Patrick Harbin" initials="" userId="S::pharbin3@kennesaw.edu::5906f10a-8f9f-45dc-8eba-7a79e71e7b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2"/>
    <a:srgbClr val="FFFFFF"/>
    <a:srgbClr val="F4BB30"/>
    <a:srgbClr val="2C2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0AD1D-F698-68C4-FEE4-3B24BBFD2C0D}" v="2" dt="2026-05-08T12:17:16.067"/>
    <p1510:client id="{8785DDA5-41B4-490F-8839-2638D83D8519}" v="1844" dt="2026-05-08T14:28:54.672"/>
    <p1510:client id="{C8C93829-8172-5B05-489B-E24739EC7494}" v="633" dt="2026-05-07T17:51:13.679"/>
    <p1510:client id="{CDF1838E-E391-F877-C30B-2956684E0D16}" v="185" dt="2026-05-07T22:18:41.947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Gordon" userId="S::mgordo38@kennesaw.edu::2b935fd6-3915-4716-a764-c88d883b1628" providerId="AD" clId="Web-{06847C38-0B16-27D8-48E0-8949E7AC02BD}"/>
    <pc:docChg chg="modSld">
      <pc:chgData name="Matthew Gordon" userId="S::mgordo38@kennesaw.edu::2b935fd6-3915-4716-a764-c88d883b1628" providerId="AD" clId="Web-{06847C38-0B16-27D8-48E0-8949E7AC02BD}" dt="2026-05-04T19:18:05.317" v="23" actId="1076"/>
      <pc:docMkLst>
        <pc:docMk/>
      </pc:docMkLst>
    </pc:docChg>
  </pc:docChgLst>
  <pc:docChgLst>
    <pc:chgData name="Elizabeth Ball" userId="S::eball8@kennesaw.edu::f057db7c-1e73-4759-b984-7ec4d6dc1060" providerId="AD" clId="Web-{63B0AD1D-F698-68C4-FEE4-3B24BBFD2C0D}"/>
    <pc:docChg chg="modSld">
      <pc:chgData name="Elizabeth Ball" userId="S::eball8@kennesaw.edu::f057db7c-1e73-4759-b984-7ec4d6dc1060" providerId="AD" clId="Web-{63B0AD1D-F698-68C4-FEE4-3B24BBFD2C0D}" dt="2026-05-08T12:17:16.051" v="1" actId="1076"/>
      <pc:docMkLst>
        <pc:docMk/>
      </pc:docMkLst>
      <pc:sldChg chg="modSp">
        <pc:chgData name="Elizabeth Ball" userId="S::eball8@kennesaw.edu::f057db7c-1e73-4759-b984-7ec4d6dc1060" providerId="AD" clId="Web-{63B0AD1D-F698-68C4-FEE4-3B24BBFD2C0D}" dt="2026-05-08T12:17:16.051" v="1" actId="1076"/>
        <pc:sldMkLst>
          <pc:docMk/>
          <pc:sldMk cId="2475897002" sldId="3685"/>
        </pc:sldMkLst>
        <pc:spChg chg="mod">
          <ac:chgData name="Elizabeth Ball" userId="S::eball8@kennesaw.edu::f057db7c-1e73-4759-b984-7ec4d6dc1060" providerId="AD" clId="Web-{63B0AD1D-F698-68C4-FEE4-3B24BBFD2C0D}" dt="2026-05-08T12:17:16.051" v="1" actId="1076"/>
          <ac:spMkLst>
            <pc:docMk/>
            <pc:sldMk cId="2475897002" sldId="3685"/>
            <ac:spMk id="6" creationId="{A5A46CF9-5DA4-3A63-E8B9-06F767DFAFC9}"/>
          </ac:spMkLst>
        </pc:spChg>
      </pc:sldChg>
    </pc:docChg>
  </pc:docChgLst>
  <pc:docChgLst>
    <pc:chgData name="Matthew Gordon" userId="2b935fd6-3915-4716-a764-c88d883b1628" providerId="ADAL" clId="{3D21A159-A702-58D6-8DD4-7BB5CA26C38A}"/>
    <pc:docChg chg="undo custSel addSld delSld modSld">
      <pc:chgData name="Matthew Gordon" userId="2b935fd6-3915-4716-a764-c88d883b1628" providerId="ADAL" clId="{3D21A159-A702-58D6-8DD4-7BB5CA26C38A}" dt="2026-05-06T12:04:52.995" v="15" actId="20577"/>
      <pc:docMkLst>
        <pc:docMk/>
      </pc:docMkLst>
      <pc:sldChg chg="modSp add mod">
        <pc:chgData name="Matthew Gordon" userId="2b935fd6-3915-4716-a764-c88d883b1628" providerId="ADAL" clId="{3D21A159-A702-58D6-8DD4-7BB5CA26C38A}" dt="2026-05-06T12:04:52.995" v="15" actId="20577"/>
        <pc:sldMkLst>
          <pc:docMk/>
          <pc:sldMk cId="2059001216" sldId="261"/>
        </pc:sldMkLst>
        <pc:spChg chg="mod">
          <ac:chgData name="Matthew Gordon" userId="2b935fd6-3915-4716-a764-c88d883b1628" providerId="ADAL" clId="{3D21A159-A702-58D6-8DD4-7BB5CA26C38A}" dt="2026-05-06T12:04:52.995" v="15" actId="20577"/>
          <ac:spMkLst>
            <pc:docMk/>
            <pc:sldMk cId="2059001216" sldId="261"/>
            <ac:spMk id="3" creationId="{9CDE57A1-EFCF-63B9-5E3F-A5178D1CF460}"/>
          </ac:spMkLst>
        </pc:spChg>
      </pc:sldChg>
      <pc:sldChg chg="del">
        <pc:chgData name="Matthew Gordon" userId="2b935fd6-3915-4716-a764-c88d883b1628" providerId="ADAL" clId="{3D21A159-A702-58D6-8DD4-7BB5CA26C38A}" dt="2026-05-06T12:04:13.995" v="1" actId="2696"/>
        <pc:sldMkLst>
          <pc:docMk/>
          <pc:sldMk cId="809404719" sldId="3682"/>
        </pc:sldMkLst>
      </pc:sldChg>
    </pc:docChg>
  </pc:docChgLst>
  <pc:docChgLst>
    <pc:chgData name="Jonathan Gilliam" userId="S::jgilli11@kennesaw.edu::40e178ac-ca07-4606-97ce-92fabf1ca1fb" providerId="AD" clId="Web-{61DAB05C-F03A-4E70-5265-FA86538ADDB2}"/>
    <pc:docChg chg="addSld delSld modSld sldOrd">
      <pc:chgData name="Jonathan Gilliam" userId="S::jgilli11@kennesaw.edu::40e178ac-ca07-4606-97ce-92fabf1ca1fb" providerId="AD" clId="Web-{61DAB05C-F03A-4E70-5265-FA86538ADDB2}" dt="2026-05-06T14:28:58.074" v="37"/>
      <pc:docMkLst>
        <pc:docMk/>
      </pc:docMkLst>
      <pc:sldChg chg="addSp delSp modSp del">
        <pc:chgData name="Jonathan Gilliam" userId="S::jgilli11@kennesaw.edu::40e178ac-ca07-4606-97ce-92fabf1ca1fb" providerId="AD" clId="Web-{61DAB05C-F03A-4E70-5265-FA86538ADDB2}" dt="2026-05-06T14:28:58.074" v="37"/>
        <pc:sldMkLst>
          <pc:docMk/>
          <pc:sldMk cId="3530559261" sldId="3706"/>
        </pc:sldMkLst>
        <pc:picChg chg="add del mod">
          <ac:chgData name="Jonathan Gilliam" userId="S::jgilli11@kennesaw.edu::40e178ac-ca07-4606-97ce-92fabf1ca1fb" providerId="AD" clId="Web-{61DAB05C-F03A-4E70-5265-FA86538ADDB2}" dt="2026-05-06T13:09:59" v="1"/>
          <ac:picMkLst>
            <pc:docMk/>
            <pc:sldMk cId="3530559261" sldId="3706"/>
            <ac:picMk id="2" creationId="{A98BC7C6-A53B-7D61-B676-6BBBCC095D9A}"/>
          </ac:picMkLst>
        </pc:picChg>
        <pc:picChg chg="mod">
          <ac:chgData name="Jonathan Gilliam" userId="S::jgilli11@kennesaw.edu::40e178ac-ca07-4606-97ce-92fabf1ca1fb" providerId="AD" clId="Web-{61DAB05C-F03A-4E70-5265-FA86538ADDB2}" dt="2026-05-06T13:16:51.065" v="13" actId="14100"/>
          <ac:picMkLst>
            <pc:docMk/>
            <pc:sldMk cId="3530559261" sldId="3706"/>
            <ac:picMk id="3" creationId="{E5E60443-3B1D-BC35-BB6F-A715AEC4A0E3}"/>
          </ac:picMkLst>
        </pc:picChg>
        <pc:picChg chg="add del mod">
          <ac:chgData name="Jonathan Gilliam" userId="S::jgilli11@kennesaw.edu::40e178ac-ca07-4606-97ce-92fabf1ca1fb" providerId="AD" clId="Web-{61DAB05C-F03A-4E70-5265-FA86538ADDB2}" dt="2026-05-06T13:11:10.161" v="3"/>
          <ac:picMkLst>
            <pc:docMk/>
            <pc:sldMk cId="3530559261" sldId="3706"/>
            <ac:picMk id="4" creationId="{868F86AD-AC1B-C256-17A3-6EB386D8056F}"/>
          </ac:picMkLst>
        </pc:picChg>
        <pc:picChg chg="add del mod">
          <ac:chgData name="Jonathan Gilliam" userId="S::jgilli11@kennesaw.edu::40e178ac-ca07-4606-97ce-92fabf1ca1fb" providerId="AD" clId="Web-{61DAB05C-F03A-4E70-5265-FA86538ADDB2}" dt="2026-05-06T13:13:26.199" v="10"/>
          <ac:picMkLst>
            <pc:docMk/>
            <pc:sldMk cId="3530559261" sldId="3706"/>
            <ac:picMk id="7" creationId="{48CC84DA-EBAB-1D44-FC10-C1AF87587427}"/>
          </ac:picMkLst>
        </pc:picChg>
      </pc:sldChg>
      <pc:sldChg chg="addSp delSp modSp">
        <pc:chgData name="Jonathan Gilliam" userId="S::jgilli11@kennesaw.edu::40e178ac-ca07-4606-97ce-92fabf1ca1fb" providerId="AD" clId="Web-{61DAB05C-F03A-4E70-5265-FA86538ADDB2}" dt="2026-05-06T13:50:50.578" v="29" actId="1076"/>
        <pc:sldMkLst>
          <pc:docMk/>
          <pc:sldMk cId="451485926" sldId="3708"/>
        </pc:sldMkLst>
        <pc:picChg chg="add del mod">
          <ac:chgData name="Jonathan Gilliam" userId="S::jgilli11@kennesaw.edu::40e178ac-ca07-4606-97ce-92fabf1ca1fb" providerId="AD" clId="Web-{61DAB05C-F03A-4E70-5265-FA86538ADDB2}" dt="2026-05-06T13:50:22.607" v="26" actId="1076"/>
          <ac:picMkLst>
            <pc:docMk/>
            <pc:sldMk cId="451485926" sldId="3708"/>
            <ac:picMk id="2" creationId="{58AF083D-7410-DD4E-8EE9-2CF11394484F}"/>
          </ac:picMkLst>
        </pc:picChg>
        <pc:picChg chg="mod">
          <ac:chgData name="Jonathan Gilliam" userId="S::jgilli11@kennesaw.edu::40e178ac-ca07-4606-97ce-92fabf1ca1fb" providerId="AD" clId="Web-{61DAB05C-F03A-4E70-5265-FA86538ADDB2}" dt="2026-05-06T13:50:50.578" v="29" actId="1076"/>
          <ac:picMkLst>
            <pc:docMk/>
            <pc:sldMk cId="451485926" sldId="3708"/>
            <ac:picMk id="6" creationId="{8E06FD3C-CFC0-4C1C-07EA-D9AE55FD6715}"/>
          </ac:picMkLst>
        </pc:picChg>
      </pc:sldChg>
      <pc:sldChg chg="modSp">
        <pc:chgData name="Jonathan Gilliam" userId="S::jgilli11@kennesaw.edu::40e178ac-ca07-4606-97ce-92fabf1ca1fb" providerId="AD" clId="Web-{61DAB05C-F03A-4E70-5265-FA86538ADDB2}" dt="2026-05-06T13:49:36.104" v="14" actId="14100"/>
        <pc:sldMkLst>
          <pc:docMk/>
          <pc:sldMk cId="3257696361" sldId="3709"/>
        </pc:sldMkLst>
        <pc:picChg chg="mod">
          <ac:chgData name="Jonathan Gilliam" userId="S::jgilli11@kennesaw.edu::40e178ac-ca07-4606-97ce-92fabf1ca1fb" providerId="AD" clId="Web-{61DAB05C-F03A-4E70-5265-FA86538ADDB2}" dt="2026-05-06T13:49:36.104" v="14" actId="14100"/>
          <ac:picMkLst>
            <pc:docMk/>
            <pc:sldMk cId="3257696361" sldId="3709"/>
            <ac:picMk id="8" creationId="{370D8A1B-6D9F-82C2-A22E-84CA42E31E56}"/>
          </ac:picMkLst>
        </pc:picChg>
      </pc:sldChg>
      <pc:sldChg chg="addSp delSp modSp add replId">
        <pc:chgData name="Jonathan Gilliam" userId="S::jgilli11@kennesaw.edu::40e178ac-ca07-4606-97ce-92fabf1ca1fb" providerId="AD" clId="Web-{61DAB05C-F03A-4E70-5265-FA86538ADDB2}" dt="2026-05-06T14:28:25.276" v="32" actId="1076"/>
        <pc:sldMkLst>
          <pc:docMk/>
          <pc:sldMk cId="193018603" sldId="3717"/>
        </pc:sldMkLst>
        <pc:spChg chg="mod">
          <ac:chgData name="Jonathan Gilliam" userId="S::jgilli11@kennesaw.edu::40e178ac-ca07-4606-97ce-92fabf1ca1fb" providerId="AD" clId="Web-{61DAB05C-F03A-4E70-5265-FA86538ADDB2}" dt="2026-05-06T14:28:25.276" v="32" actId="1076"/>
          <ac:spMkLst>
            <pc:docMk/>
            <pc:sldMk cId="193018603" sldId="3717"/>
            <ac:spMk id="6" creationId="{1CFC1A8E-FF6B-BF88-C27B-88CEA71285A7}"/>
          </ac:spMkLst>
        </pc:spChg>
        <pc:picChg chg="add del">
          <ac:chgData name="Jonathan Gilliam" userId="S::jgilli11@kennesaw.edu::40e178ac-ca07-4606-97ce-92fabf1ca1fb" providerId="AD" clId="Web-{61DAB05C-F03A-4E70-5265-FA86538ADDB2}" dt="2026-05-06T14:14:03.170" v="31"/>
          <ac:picMkLst>
            <pc:docMk/>
            <pc:sldMk cId="193018603" sldId="3717"/>
            <ac:picMk id="3" creationId="{B877B8A1-BC5B-B995-7603-4C172B478077}"/>
          </ac:picMkLst>
        </pc:picChg>
        <pc:picChg chg="del">
          <ac:chgData name="Jonathan Gilliam" userId="S::jgilli11@kennesaw.edu::40e178ac-ca07-4606-97ce-92fabf1ca1fb" providerId="AD" clId="Web-{61DAB05C-F03A-4E70-5265-FA86538ADDB2}" dt="2026-05-06T13:13:47.981" v="12"/>
          <ac:picMkLst>
            <pc:docMk/>
            <pc:sldMk cId="193018603" sldId="3717"/>
            <ac:picMk id="3" creationId="{C0BB13A1-C3FD-9A2B-7106-51AE0ACA6BDA}"/>
          </ac:picMkLst>
        </pc:picChg>
        <pc:picChg chg="ord">
          <ac:chgData name="Jonathan Gilliam" userId="S::jgilli11@kennesaw.edu::40e178ac-ca07-4606-97ce-92fabf1ca1fb" providerId="AD" clId="Web-{61DAB05C-F03A-4E70-5265-FA86538ADDB2}" dt="2026-05-06T13:13:44.106" v="11"/>
          <ac:picMkLst>
            <pc:docMk/>
            <pc:sldMk cId="193018603" sldId="3717"/>
            <ac:picMk id="7" creationId="{DBB7999C-5700-9329-B335-05BB55F6F0A9}"/>
          </ac:picMkLst>
        </pc:picChg>
      </pc:sldChg>
      <pc:sldChg chg="addSp delSp add ord replId">
        <pc:chgData name="Jonathan Gilliam" userId="S::jgilli11@kennesaw.edu::40e178ac-ca07-4606-97ce-92fabf1ca1fb" providerId="AD" clId="Web-{61DAB05C-F03A-4E70-5265-FA86538ADDB2}" dt="2026-05-06T14:28:51.605" v="36"/>
        <pc:sldMkLst>
          <pc:docMk/>
          <pc:sldMk cId="1139204243" sldId="3719"/>
        </pc:sldMkLst>
        <pc:picChg chg="add">
          <ac:chgData name="Jonathan Gilliam" userId="S::jgilli11@kennesaw.edu::40e178ac-ca07-4606-97ce-92fabf1ca1fb" providerId="AD" clId="Web-{61DAB05C-F03A-4E70-5265-FA86538ADDB2}" dt="2026-05-06T14:28:51.605" v="36"/>
          <ac:picMkLst>
            <pc:docMk/>
            <pc:sldMk cId="1139204243" sldId="3719"/>
            <ac:picMk id="3" creationId="{51046133-80DA-EC1E-B5D6-3229276CDBE8}"/>
          </ac:picMkLst>
        </pc:picChg>
        <pc:picChg chg="del">
          <ac:chgData name="Jonathan Gilliam" userId="S::jgilli11@kennesaw.edu::40e178ac-ca07-4606-97ce-92fabf1ca1fb" providerId="AD" clId="Web-{61DAB05C-F03A-4E70-5265-FA86538ADDB2}" dt="2026-05-06T14:28:44.777" v="35"/>
          <ac:picMkLst>
            <pc:docMk/>
            <pc:sldMk cId="1139204243" sldId="3719"/>
            <ac:picMk id="7" creationId="{E30DF3A0-94AE-70D3-0C9F-693A8A23AC7A}"/>
          </ac:picMkLst>
        </pc:picChg>
      </pc:sldChg>
    </pc:docChg>
  </pc:docChgLst>
  <pc:docChgLst>
    <pc:chgData name="Jonathan Gilliam" userId="S::jgilli11@kennesaw.edu::40e178ac-ca07-4606-97ce-92fabf1ca1fb" providerId="AD" clId="Web-{4852B646-3465-95D0-9641-8B2065A7C121}"/>
    <pc:docChg chg="modSld">
      <pc:chgData name="Jonathan Gilliam" userId="S::jgilli11@kennesaw.edu::40e178ac-ca07-4606-97ce-92fabf1ca1fb" providerId="AD" clId="Web-{4852B646-3465-95D0-9641-8B2065A7C121}" dt="2026-05-01T17:50:26.797" v="4" actId="20577"/>
      <pc:docMkLst>
        <pc:docMk/>
      </pc:docMkLst>
      <pc:sldChg chg="modSp">
        <pc:chgData name="Jonathan Gilliam" userId="S::jgilli11@kennesaw.edu::40e178ac-ca07-4606-97ce-92fabf1ca1fb" providerId="AD" clId="Web-{4852B646-3465-95D0-9641-8B2065A7C121}" dt="2026-05-01T17:50:26.797" v="4" actId="20577"/>
        <pc:sldMkLst>
          <pc:docMk/>
          <pc:sldMk cId="3309948205" sldId="3701"/>
        </pc:sldMkLst>
        <pc:spChg chg="mod">
          <ac:chgData name="Jonathan Gilliam" userId="S::jgilli11@kennesaw.edu::40e178ac-ca07-4606-97ce-92fabf1ca1fb" providerId="AD" clId="Web-{4852B646-3465-95D0-9641-8B2065A7C121}" dt="2026-05-01T17:50:26.797" v="4" actId="20577"/>
          <ac:spMkLst>
            <pc:docMk/>
            <pc:sldMk cId="3309948205" sldId="3701"/>
            <ac:spMk id="3" creationId="{29B78625-382D-3055-B475-9FE51234F1B8}"/>
          </ac:spMkLst>
        </pc:spChg>
      </pc:sldChg>
    </pc:docChg>
  </pc:docChgLst>
  <pc:docChgLst>
    <pc:chgData name="Matthew Gordon" userId="S::mgordo38@kennesaw.edu::2b935fd6-3915-4716-a764-c88d883b1628" providerId="AD" clId="Web-{E3A5EC20-5BF9-8408-C445-9AADD7CA37B1}"/>
    <pc:docChg chg="modSld">
      <pc:chgData name="Matthew Gordon" userId="S::mgordo38@kennesaw.edu::2b935fd6-3915-4716-a764-c88d883b1628" providerId="AD" clId="Web-{E3A5EC20-5BF9-8408-C445-9AADD7CA37B1}" dt="2026-05-04T18:26:49.578" v="19" actId="1076"/>
      <pc:docMkLst>
        <pc:docMk/>
      </pc:docMkLst>
    </pc:docChg>
  </pc:docChgLst>
  <pc:docChgLst>
    <pc:chgData name="Sharon McAleer" userId="45232735-1cb9-4c8c-a1f0-88d29301e7d0" providerId="ADAL" clId="{FE1D40CF-D297-4143-842F-EDA32FD8009E}"/>
    <pc:docChg chg="undo custSel addSld delSld modSld sldOrd">
      <pc:chgData name="Sharon McAleer" userId="45232735-1cb9-4c8c-a1f0-88d29301e7d0" providerId="ADAL" clId="{FE1D40CF-D297-4143-842F-EDA32FD8009E}" dt="2026-05-08T14:28:04.693" v="3246" actId="20577"/>
      <pc:docMkLst>
        <pc:docMk/>
      </pc:docMkLst>
      <pc:sldChg chg="modSp mod">
        <pc:chgData name="Sharon McAleer" userId="45232735-1cb9-4c8c-a1f0-88d29301e7d0" providerId="ADAL" clId="{FE1D40CF-D297-4143-842F-EDA32FD8009E}" dt="2026-05-06T17:20:10.235" v="3179" actId="12"/>
        <pc:sldMkLst>
          <pc:docMk/>
          <pc:sldMk cId="2059001216" sldId="261"/>
        </pc:sldMkLst>
        <pc:spChg chg="mod">
          <ac:chgData name="Sharon McAleer" userId="45232735-1cb9-4c8c-a1f0-88d29301e7d0" providerId="ADAL" clId="{FE1D40CF-D297-4143-842F-EDA32FD8009E}" dt="2026-05-06T16:09:06.063" v="2674" actId="1035"/>
          <ac:spMkLst>
            <pc:docMk/>
            <pc:sldMk cId="2059001216" sldId="261"/>
            <ac:spMk id="2" creationId="{637A0B21-31D1-9BF3-B1E2-0E429D9B4D7F}"/>
          </ac:spMkLst>
        </pc:spChg>
        <pc:spChg chg="mod">
          <ac:chgData name="Sharon McAleer" userId="45232735-1cb9-4c8c-a1f0-88d29301e7d0" providerId="ADAL" clId="{FE1D40CF-D297-4143-842F-EDA32FD8009E}" dt="2026-05-06T16:09:06.063" v="2674" actId="1035"/>
          <ac:spMkLst>
            <pc:docMk/>
            <pc:sldMk cId="2059001216" sldId="261"/>
            <ac:spMk id="3" creationId="{9CDE57A1-EFCF-63B9-5E3F-A5178D1CF460}"/>
          </ac:spMkLst>
        </pc:spChg>
        <pc:spChg chg="mod">
          <ac:chgData name="Sharon McAleer" userId="45232735-1cb9-4c8c-a1f0-88d29301e7d0" providerId="ADAL" clId="{FE1D40CF-D297-4143-842F-EDA32FD8009E}" dt="2026-05-06T17:20:10.235" v="3179" actId="12"/>
          <ac:spMkLst>
            <pc:docMk/>
            <pc:sldMk cId="2059001216" sldId="261"/>
            <ac:spMk id="8" creationId="{590E2EE5-30E3-1E02-2FCF-6ACB71064A09}"/>
          </ac:spMkLst>
        </pc:spChg>
        <pc:spChg chg="mod">
          <ac:chgData name="Sharon McAleer" userId="45232735-1cb9-4c8c-a1f0-88d29301e7d0" providerId="ADAL" clId="{FE1D40CF-D297-4143-842F-EDA32FD8009E}" dt="2026-05-06T16:09:37.526" v="2680" actId="1035"/>
          <ac:spMkLst>
            <pc:docMk/>
            <pc:sldMk cId="2059001216" sldId="261"/>
            <ac:spMk id="9" creationId="{393368C0-669A-F5F6-DCC9-A14A8C4B4528}"/>
          </ac:spMkLst>
        </pc:spChg>
      </pc:sldChg>
      <pc:sldChg chg="modSp mod">
        <pc:chgData name="Sharon McAleer" userId="45232735-1cb9-4c8c-a1f0-88d29301e7d0" providerId="ADAL" clId="{FE1D40CF-D297-4143-842F-EDA32FD8009E}" dt="2026-05-01T17:40:15.438" v="225" actId="20577"/>
        <pc:sldMkLst>
          <pc:docMk/>
          <pc:sldMk cId="1798690683" sldId="264"/>
        </pc:sldMkLst>
        <pc:spChg chg="mod">
          <ac:chgData name="Sharon McAleer" userId="45232735-1cb9-4c8c-a1f0-88d29301e7d0" providerId="ADAL" clId="{FE1D40CF-D297-4143-842F-EDA32FD8009E}" dt="2026-05-01T17:40:15.438" v="225" actId="20577"/>
          <ac:spMkLst>
            <pc:docMk/>
            <pc:sldMk cId="1798690683" sldId="264"/>
            <ac:spMk id="5" creationId="{809AFA8A-BAE4-0AC9-21BE-2E28A5195B56}"/>
          </ac:spMkLst>
        </pc:spChg>
      </pc:sldChg>
      <pc:sldChg chg="modSp mod">
        <pc:chgData name="Sharon McAleer" userId="45232735-1cb9-4c8c-a1f0-88d29301e7d0" providerId="ADAL" clId="{FE1D40CF-D297-4143-842F-EDA32FD8009E}" dt="2026-05-08T13:37:13.086" v="3237" actId="20577"/>
        <pc:sldMkLst>
          <pc:docMk/>
          <pc:sldMk cId="3669343203" sldId="3647"/>
        </pc:sldMkLst>
        <pc:spChg chg="mod">
          <ac:chgData name="Sharon McAleer" userId="45232735-1cb9-4c8c-a1f0-88d29301e7d0" providerId="ADAL" clId="{FE1D40CF-D297-4143-842F-EDA32FD8009E}" dt="2026-05-08T13:37:13.086" v="3237" actId="20577"/>
          <ac:spMkLst>
            <pc:docMk/>
            <pc:sldMk cId="3669343203" sldId="3647"/>
            <ac:spMk id="7" creationId="{CE70A398-9D1E-679C-ACC5-8D570B252A73}"/>
          </ac:spMkLst>
        </pc:spChg>
      </pc:sldChg>
      <pc:sldChg chg="modSp mod">
        <pc:chgData name="Sharon McAleer" userId="45232735-1cb9-4c8c-a1f0-88d29301e7d0" providerId="ADAL" clId="{FE1D40CF-D297-4143-842F-EDA32FD8009E}" dt="2026-05-06T15:47:03.610" v="1936" actId="255"/>
        <pc:sldMkLst>
          <pc:docMk/>
          <pc:sldMk cId="545612935" sldId="3655"/>
        </pc:sldMkLst>
      </pc:sldChg>
      <pc:sldChg chg="modSp mod">
        <pc:chgData name="Sharon McAleer" userId="45232735-1cb9-4c8c-a1f0-88d29301e7d0" providerId="ADAL" clId="{FE1D40CF-D297-4143-842F-EDA32FD8009E}" dt="2026-05-07T17:59:13.768" v="3209" actId="5793"/>
        <pc:sldMkLst>
          <pc:docMk/>
          <pc:sldMk cId="1620371940" sldId="3681"/>
        </pc:sldMkLst>
        <pc:spChg chg="mod">
          <ac:chgData name="Sharon McAleer" userId="45232735-1cb9-4c8c-a1f0-88d29301e7d0" providerId="ADAL" clId="{FE1D40CF-D297-4143-842F-EDA32FD8009E}" dt="2026-05-07T17:59:13.768" v="3209" actId="5793"/>
          <ac:spMkLst>
            <pc:docMk/>
            <pc:sldMk cId="1620371940" sldId="3681"/>
            <ac:spMk id="2" creationId="{208D8B86-0871-F6E9-1D0B-26B451978BEB}"/>
          </ac:spMkLst>
        </pc:spChg>
      </pc:sldChg>
      <pc:sldChg chg="delSp modSp mod">
        <pc:chgData name="Sharon McAleer" userId="45232735-1cb9-4c8c-a1f0-88d29301e7d0" providerId="ADAL" clId="{FE1D40CF-D297-4143-842F-EDA32FD8009E}" dt="2026-05-06T16:30:21.705" v="3032" actId="1038"/>
        <pc:sldMkLst>
          <pc:docMk/>
          <pc:sldMk cId="2475897002" sldId="3685"/>
        </pc:sldMkLst>
        <pc:spChg chg="mod">
          <ac:chgData name="Sharon McAleer" userId="45232735-1cb9-4c8c-a1f0-88d29301e7d0" providerId="ADAL" clId="{FE1D40CF-D297-4143-842F-EDA32FD8009E}" dt="2026-05-06T16:30:11.695" v="3002" actId="255"/>
          <ac:spMkLst>
            <pc:docMk/>
            <pc:sldMk cId="2475897002" sldId="3685"/>
            <ac:spMk id="2" creationId="{9F0A7036-E6EA-16B6-DEB3-A01B95315DD2}"/>
          </ac:spMkLst>
        </pc:spChg>
        <pc:picChg chg="mod">
          <ac:chgData name="Sharon McAleer" userId="45232735-1cb9-4c8c-a1f0-88d29301e7d0" providerId="ADAL" clId="{FE1D40CF-D297-4143-842F-EDA32FD8009E}" dt="2026-05-06T16:30:21.705" v="3032" actId="1038"/>
          <ac:picMkLst>
            <pc:docMk/>
            <pc:sldMk cId="2475897002" sldId="3685"/>
            <ac:picMk id="3" creationId="{71B3153A-EEBF-B2E8-A355-0A92CF0EF446}"/>
          </ac:picMkLst>
        </pc:picChg>
      </pc:sldChg>
      <pc:sldChg chg="modSp mod">
        <pc:chgData name="Sharon McAleer" userId="45232735-1cb9-4c8c-a1f0-88d29301e7d0" providerId="ADAL" clId="{FE1D40CF-D297-4143-842F-EDA32FD8009E}" dt="2026-05-06T17:19:43.616" v="3176" actId="20577"/>
        <pc:sldMkLst>
          <pc:docMk/>
          <pc:sldMk cId="3309948205" sldId="3701"/>
        </pc:sldMkLst>
        <pc:spChg chg="mod">
          <ac:chgData name="Sharon McAleer" userId="45232735-1cb9-4c8c-a1f0-88d29301e7d0" providerId="ADAL" clId="{FE1D40CF-D297-4143-842F-EDA32FD8009E}" dt="2026-05-06T17:19:43.616" v="3176" actId="20577"/>
          <ac:spMkLst>
            <pc:docMk/>
            <pc:sldMk cId="3309948205" sldId="3701"/>
            <ac:spMk id="3" creationId="{29B78625-382D-3055-B475-9FE51234F1B8}"/>
          </ac:spMkLst>
        </pc:spChg>
      </pc:sldChg>
      <pc:sldChg chg="addSp modSp add mod">
        <pc:chgData name="Sharon McAleer" userId="45232735-1cb9-4c8c-a1f0-88d29301e7d0" providerId="ADAL" clId="{FE1D40CF-D297-4143-842F-EDA32FD8009E}" dt="2026-05-06T17:05:56.190" v="3092" actId="1076"/>
        <pc:sldMkLst>
          <pc:docMk/>
          <pc:sldMk cId="2831887885" sldId="3705"/>
        </pc:sldMkLst>
        <pc:spChg chg="mod">
          <ac:chgData name="Sharon McAleer" userId="45232735-1cb9-4c8c-a1f0-88d29301e7d0" providerId="ADAL" clId="{FE1D40CF-D297-4143-842F-EDA32FD8009E}" dt="2026-05-06T17:02:59.612" v="3087" actId="15"/>
          <ac:spMkLst>
            <pc:docMk/>
            <pc:sldMk cId="2831887885" sldId="3705"/>
            <ac:spMk id="2" creationId="{348C97B6-0A87-CC7E-DA82-533327A7F2C8}"/>
          </ac:spMkLst>
        </pc:spChg>
        <pc:picChg chg="add mod">
          <ac:chgData name="Sharon McAleer" userId="45232735-1cb9-4c8c-a1f0-88d29301e7d0" providerId="ADAL" clId="{FE1D40CF-D297-4143-842F-EDA32FD8009E}" dt="2026-05-06T17:05:56.190" v="3092" actId="1076"/>
          <ac:picMkLst>
            <pc:docMk/>
            <pc:sldMk cId="2831887885" sldId="3705"/>
            <ac:picMk id="1026" creationId="{ABCB67A6-34AF-2E42-78DF-33A45C2A1749}"/>
          </ac:picMkLst>
        </pc:picChg>
      </pc:sldChg>
      <pc:sldChg chg="modSp mod">
        <pc:chgData name="Sharon McAleer" userId="45232735-1cb9-4c8c-a1f0-88d29301e7d0" providerId="ADAL" clId="{FE1D40CF-D297-4143-842F-EDA32FD8009E}" dt="2026-05-06T15:48:30.343" v="2015" actId="20577"/>
        <pc:sldMkLst>
          <pc:docMk/>
          <pc:sldMk cId="3257696361" sldId="3709"/>
        </pc:sldMkLst>
      </pc:sldChg>
      <pc:sldChg chg="modSp add mod">
        <pc:chgData name="Sharon McAleer" userId="45232735-1cb9-4c8c-a1f0-88d29301e7d0" providerId="ADAL" clId="{FE1D40CF-D297-4143-842F-EDA32FD8009E}" dt="2026-05-07T18:03:21.684" v="3210" actId="1076"/>
        <pc:sldMkLst>
          <pc:docMk/>
          <pc:sldMk cId="1202673736" sldId="3712"/>
        </pc:sldMkLst>
        <pc:spChg chg="mod">
          <ac:chgData name="Sharon McAleer" userId="45232735-1cb9-4c8c-a1f0-88d29301e7d0" providerId="ADAL" clId="{FE1D40CF-D297-4143-842F-EDA32FD8009E}" dt="2026-05-06T14:31:48.225" v="1743" actId="1035"/>
          <ac:spMkLst>
            <pc:docMk/>
            <pc:sldMk cId="1202673736" sldId="3712"/>
            <ac:spMk id="3" creationId="{E8A58E30-307E-8CA7-6F71-76AFB39434D6}"/>
          </ac:spMkLst>
        </pc:spChg>
        <pc:spChg chg="mod">
          <ac:chgData name="Sharon McAleer" userId="45232735-1cb9-4c8c-a1f0-88d29301e7d0" providerId="ADAL" clId="{FE1D40CF-D297-4143-842F-EDA32FD8009E}" dt="2026-05-07T18:03:21.684" v="3210" actId="1076"/>
          <ac:spMkLst>
            <pc:docMk/>
            <pc:sldMk cId="1202673736" sldId="3712"/>
            <ac:spMk id="6" creationId="{7439F1F5-7EB4-D627-493A-87A6FF8E9DBE}"/>
          </ac:spMkLst>
        </pc:spChg>
        <pc:picChg chg="mod">
          <ac:chgData name="Sharon McAleer" userId="45232735-1cb9-4c8c-a1f0-88d29301e7d0" providerId="ADAL" clId="{FE1D40CF-D297-4143-842F-EDA32FD8009E}" dt="2026-05-06T14:31:11.955" v="1731" actId="1037"/>
          <ac:picMkLst>
            <pc:docMk/>
            <pc:sldMk cId="1202673736" sldId="3712"/>
            <ac:picMk id="2" creationId="{643A7F46-1BA0-5A40-371E-D48F4E000ADE}"/>
          </ac:picMkLst>
        </pc:picChg>
      </pc:sldChg>
      <pc:sldChg chg="modSp mod modNotesTx">
        <pc:chgData name="Sharon McAleer" userId="45232735-1cb9-4c8c-a1f0-88d29301e7d0" providerId="ADAL" clId="{FE1D40CF-D297-4143-842F-EDA32FD8009E}" dt="2026-05-06T15:59:30.185" v="2251" actId="6549"/>
        <pc:sldMkLst>
          <pc:docMk/>
          <pc:sldMk cId="1971667967" sldId="3713"/>
        </pc:sldMkLst>
        <pc:spChg chg="mod">
          <ac:chgData name="Sharon McAleer" userId="45232735-1cb9-4c8c-a1f0-88d29301e7d0" providerId="ADAL" clId="{FE1D40CF-D297-4143-842F-EDA32FD8009E}" dt="2026-05-06T15:53:13.898" v="2158" actId="113"/>
          <ac:spMkLst>
            <pc:docMk/>
            <pc:sldMk cId="1971667967" sldId="3713"/>
            <ac:spMk id="6" creationId="{DDDE8F00-B365-6C15-C904-6E9E5D9C1BAD}"/>
          </ac:spMkLst>
        </pc:spChg>
        <pc:picChg chg="mod">
          <ac:chgData name="Sharon McAleer" userId="45232735-1cb9-4c8c-a1f0-88d29301e7d0" providerId="ADAL" clId="{FE1D40CF-D297-4143-842F-EDA32FD8009E}" dt="2026-05-06T15:53:24.748" v="2164" actId="1035"/>
          <ac:picMkLst>
            <pc:docMk/>
            <pc:sldMk cId="1971667967" sldId="3713"/>
            <ac:picMk id="4" creationId="{7BF6B036-0C29-AA8C-1D26-542D04ACFB95}"/>
          </ac:picMkLst>
        </pc:picChg>
      </pc:sldChg>
      <pc:sldChg chg="modSp mod">
        <pc:chgData name="Sharon McAleer" userId="45232735-1cb9-4c8c-a1f0-88d29301e7d0" providerId="ADAL" clId="{FE1D40CF-D297-4143-842F-EDA32FD8009E}" dt="2026-05-06T16:04:16.425" v="2365" actId="1038"/>
        <pc:sldMkLst>
          <pc:docMk/>
          <pc:sldMk cId="4206033052" sldId="3714"/>
        </pc:sldMkLst>
        <pc:spChg chg="mod">
          <ac:chgData name="Sharon McAleer" userId="45232735-1cb9-4c8c-a1f0-88d29301e7d0" providerId="ADAL" clId="{FE1D40CF-D297-4143-842F-EDA32FD8009E}" dt="2026-05-06T16:04:16.425" v="2365" actId="1038"/>
          <ac:spMkLst>
            <pc:docMk/>
            <pc:sldMk cId="4206033052" sldId="3714"/>
            <ac:spMk id="7" creationId="{2BC0F180-4AAB-A37A-3A67-06FA12BBF696}"/>
          </ac:spMkLst>
        </pc:spChg>
        <pc:spChg chg="mod">
          <ac:chgData name="Sharon McAleer" userId="45232735-1cb9-4c8c-a1f0-88d29301e7d0" providerId="ADAL" clId="{FE1D40CF-D297-4143-842F-EDA32FD8009E}" dt="2026-05-06T16:03:26.387" v="2262" actId="554"/>
          <ac:spMkLst>
            <pc:docMk/>
            <pc:sldMk cId="4206033052" sldId="3714"/>
            <ac:spMk id="8" creationId="{FAE94569-C45B-E6C4-3F57-6418A46FADB8}"/>
          </ac:spMkLst>
        </pc:spChg>
        <pc:picChg chg="mod">
          <ac:chgData name="Sharon McAleer" userId="45232735-1cb9-4c8c-a1f0-88d29301e7d0" providerId="ADAL" clId="{FE1D40CF-D297-4143-842F-EDA32FD8009E}" dt="2026-05-06T16:04:06.781" v="2355" actId="1035"/>
          <ac:picMkLst>
            <pc:docMk/>
            <pc:sldMk cId="4206033052" sldId="3714"/>
            <ac:picMk id="9" creationId="{DF940036-BA2C-C0B2-C983-FC169278E872}"/>
          </ac:picMkLst>
        </pc:picChg>
      </pc:sldChg>
      <pc:sldChg chg="modSp mod">
        <pc:chgData name="Sharon McAleer" userId="45232735-1cb9-4c8c-a1f0-88d29301e7d0" providerId="ADAL" clId="{FE1D40CF-D297-4143-842F-EDA32FD8009E}" dt="2026-05-06T16:06:30.490" v="2470" actId="1038"/>
        <pc:sldMkLst>
          <pc:docMk/>
          <pc:sldMk cId="3889795108" sldId="3715"/>
        </pc:sldMkLst>
        <pc:spChg chg="mod">
          <ac:chgData name="Sharon McAleer" userId="45232735-1cb9-4c8c-a1f0-88d29301e7d0" providerId="ADAL" clId="{FE1D40CF-D297-4143-842F-EDA32FD8009E}" dt="2026-05-06T16:04:50.956" v="2375" actId="1076"/>
          <ac:spMkLst>
            <pc:docMk/>
            <pc:sldMk cId="3889795108" sldId="3715"/>
            <ac:spMk id="4" creationId="{3A49136F-CDA2-A08D-2F0E-E692854CCFCC}"/>
          </ac:spMkLst>
        </pc:spChg>
        <pc:spChg chg="mod">
          <ac:chgData name="Sharon McAleer" userId="45232735-1cb9-4c8c-a1f0-88d29301e7d0" providerId="ADAL" clId="{FE1D40CF-D297-4143-842F-EDA32FD8009E}" dt="2026-05-06T16:06:30.490" v="2470" actId="1038"/>
          <ac:spMkLst>
            <pc:docMk/>
            <pc:sldMk cId="3889795108" sldId="3715"/>
            <ac:spMk id="11" creationId="{C85B721C-4823-99BF-88B2-FCD2028E3930}"/>
          </ac:spMkLst>
        </pc:spChg>
        <pc:spChg chg="mod">
          <ac:chgData name="Sharon McAleer" userId="45232735-1cb9-4c8c-a1f0-88d29301e7d0" providerId="ADAL" clId="{FE1D40CF-D297-4143-842F-EDA32FD8009E}" dt="2026-05-06T16:05:44.728" v="2437" actId="255"/>
          <ac:spMkLst>
            <pc:docMk/>
            <pc:sldMk cId="3889795108" sldId="3715"/>
            <ac:spMk id="12" creationId="{17EDBCBD-A0D7-B3B1-6D26-F5F8BC7B9075}"/>
          </ac:spMkLst>
        </pc:spChg>
        <pc:picChg chg="mod">
          <ac:chgData name="Sharon McAleer" userId="45232735-1cb9-4c8c-a1f0-88d29301e7d0" providerId="ADAL" clId="{FE1D40CF-D297-4143-842F-EDA32FD8009E}" dt="2026-05-06T16:06:30.490" v="2470" actId="1038"/>
          <ac:picMkLst>
            <pc:docMk/>
            <pc:sldMk cId="3889795108" sldId="3715"/>
            <ac:picMk id="9" creationId="{D085020C-99A5-2341-66A3-8FC3558D5B82}"/>
          </ac:picMkLst>
        </pc:picChg>
        <pc:picChg chg="mod modCrop">
          <ac:chgData name="Sharon McAleer" userId="45232735-1cb9-4c8c-a1f0-88d29301e7d0" providerId="ADAL" clId="{FE1D40CF-D297-4143-842F-EDA32FD8009E}" dt="2026-05-06T16:06:21.521" v="2455" actId="1038"/>
          <ac:picMkLst>
            <pc:docMk/>
            <pc:sldMk cId="3889795108" sldId="3715"/>
            <ac:picMk id="10" creationId="{5923F80F-DA5D-33AF-CCDC-A78E556263A6}"/>
          </ac:picMkLst>
        </pc:picChg>
      </pc:sldChg>
      <pc:sldChg chg="addSp delSp modSp mod">
        <pc:chgData name="Sharon McAleer" userId="45232735-1cb9-4c8c-a1f0-88d29301e7d0" providerId="ADAL" clId="{FE1D40CF-D297-4143-842F-EDA32FD8009E}" dt="2026-05-06T14:18:47.321" v="1211" actId="478"/>
        <pc:sldMkLst>
          <pc:docMk/>
          <pc:sldMk cId="193018603" sldId="3717"/>
        </pc:sldMkLst>
      </pc:sldChg>
      <pc:sldChg chg="addSp delSp modSp add mod modShow">
        <pc:chgData name="Sharon McAleer" userId="45232735-1cb9-4c8c-a1f0-88d29301e7d0" providerId="ADAL" clId="{FE1D40CF-D297-4143-842F-EDA32FD8009E}" dt="2026-05-06T16:31:28.407" v="3035" actId="729"/>
        <pc:sldMkLst>
          <pc:docMk/>
          <pc:sldMk cId="2777574491" sldId="3718"/>
        </pc:sldMkLst>
        <pc:spChg chg="add mod">
          <ac:chgData name="Sharon McAleer" userId="45232735-1cb9-4c8c-a1f0-88d29301e7d0" providerId="ADAL" clId="{FE1D40CF-D297-4143-842F-EDA32FD8009E}" dt="2026-05-06T14:21:27.370" v="1272" actId="20577"/>
          <ac:spMkLst>
            <pc:docMk/>
            <pc:sldMk cId="2777574491" sldId="3718"/>
            <ac:spMk id="4" creationId="{B8885FDD-B344-75BD-977B-24BBF4FFFCB3}"/>
          </ac:spMkLst>
        </pc:spChg>
        <pc:spChg chg="mod">
          <ac:chgData name="Sharon McAleer" userId="45232735-1cb9-4c8c-a1f0-88d29301e7d0" providerId="ADAL" clId="{FE1D40CF-D297-4143-842F-EDA32FD8009E}" dt="2026-05-06T14:20:57.175" v="1254" actId="14100"/>
          <ac:spMkLst>
            <pc:docMk/>
            <pc:sldMk cId="2777574491" sldId="3718"/>
            <ac:spMk id="6" creationId="{E332D7F2-65EC-DF91-B786-74E9753F7E26}"/>
          </ac:spMkLst>
        </pc:spChg>
        <pc:spChg chg="add mod">
          <ac:chgData name="Sharon McAleer" userId="45232735-1cb9-4c8c-a1f0-88d29301e7d0" providerId="ADAL" clId="{FE1D40CF-D297-4143-842F-EDA32FD8009E}" dt="2026-05-06T14:21:23.560" v="1271" actId="33524"/>
          <ac:spMkLst>
            <pc:docMk/>
            <pc:sldMk cId="2777574491" sldId="3718"/>
            <ac:spMk id="9" creationId="{C9D63BCB-9B34-79F0-68C1-8D839630F989}"/>
          </ac:spMkLst>
        </pc:spChg>
        <pc:spChg chg="mod">
          <ac:chgData name="Sharon McAleer" userId="45232735-1cb9-4c8c-a1f0-88d29301e7d0" providerId="ADAL" clId="{FE1D40CF-D297-4143-842F-EDA32FD8009E}" dt="2026-05-06T14:16:30.727" v="1144" actId="20577"/>
          <ac:spMkLst>
            <pc:docMk/>
            <pc:sldMk cId="2777574491" sldId="3718"/>
            <ac:spMk id="20" creationId="{DDDE6F34-A20D-9AE2-2D2A-FAB0B0E8F5E9}"/>
          </ac:spMkLst>
        </pc:spChg>
        <pc:picChg chg="add mod">
          <ac:chgData name="Sharon McAleer" userId="45232735-1cb9-4c8c-a1f0-88d29301e7d0" providerId="ADAL" clId="{FE1D40CF-D297-4143-842F-EDA32FD8009E}" dt="2026-05-06T14:21:01.166" v="1258" actId="1038"/>
          <ac:picMkLst>
            <pc:docMk/>
            <pc:sldMk cId="2777574491" sldId="3718"/>
            <ac:picMk id="3" creationId="{4E4BD4F2-237F-6E80-C0D5-A903E7A66BB7}"/>
          </ac:picMkLst>
        </pc:picChg>
        <pc:picChg chg="mod">
          <ac:chgData name="Sharon McAleer" userId="45232735-1cb9-4c8c-a1f0-88d29301e7d0" providerId="ADAL" clId="{FE1D40CF-D297-4143-842F-EDA32FD8009E}" dt="2026-05-06T14:21:13.888" v="1270" actId="1038"/>
          <ac:picMkLst>
            <pc:docMk/>
            <pc:sldMk cId="2777574491" sldId="3718"/>
            <ac:picMk id="8" creationId="{CB7B9F40-BFF3-8095-EC31-3435A4FA9661}"/>
          </ac:picMkLst>
        </pc:picChg>
      </pc:sldChg>
      <pc:sldChg chg="modSp mod">
        <pc:chgData name="Sharon McAleer" userId="45232735-1cb9-4c8c-a1f0-88d29301e7d0" providerId="ADAL" clId="{FE1D40CF-D297-4143-842F-EDA32FD8009E}" dt="2026-05-06T15:18:54.030" v="1754" actId="6549"/>
        <pc:sldMkLst>
          <pc:docMk/>
          <pc:sldMk cId="1139204243" sldId="3719"/>
        </pc:sldMkLst>
        <pc:spChg chg="mod">
          <ac:chgData name="Sharon McAleer" userId="45232735-1cb9-4c8c-a1f0-88d29301e7d0" providerId="ADAL" clId="{FE1D40CF-D297-4143-842F-EDA32FD8009E}" dt="2026-05-06T15:18:54.030" v="1754" actId="6549"/>
          <ac:spMkLst>
            <pc:docMk/>
            <pc:sldMk cId="1139204243" sldId="3719"/>
            <ac:spMk id="6" creationId="{B001898F-33FF-63C8-BDC3-DE5197B0D4CC}"/>
          </ac:spMkLst>
        </pc:spChg>
      </pc:sldChg>
      <pc:sldChg chg="modSp add mod">
        <pc:chgData name="Sharon McAleer" userId="45232735-1cb9-4c8c-a1f0-88d29301e7d0" providerId="ADAL" clId="{FE1D40CF-D297-4143-842F-EDA32FD8009E}" dt="2026-05-06T16:30:49.874" v="3034" actId="6549"/>
        <pc:sldMkLst>
          <pc:docMk/>
          <pc:sldMk cId="2460269874" sldId="3721"/>
        </pc:sldMkLst>
      </pc:sldChg>
      <pc:sldChg chg="addSp delSp modSp add mod ord">
        <pc:chgData name="Sharon McAleer" userId="45232735-1cb9-4c8c-a1f0-88d29301e7d0" providerId="ADAL" clId="{FE1D40CF-D297-4143-842F-EDA32FD8009E}" dt="2026-05-08T14:28:04.693" v="3246" actId="20577"/>
        <pc:sldMkLst>
          <pc:docMk/>
          <pc:sldMk cId="4128770590" sldId="3722"/>
        </pc:sldMkLst>
        <pc:spChg chg="add mod">
          <ac:chgData name="Sharon McAleer" userId="45232735-1cb9-4c8c-a1f0-88d29301e7d0" providerId="ADAL" clId="{FE1D40CF-D297-4143-842F-EDA32FD8009E}" dt="2026-05-08T14:28:04.693" v="3246" actId="20577"/>
          <ac:spMkLst>
            <pc:docMk/>
            <pc:sldMk cId="4128770590" sldId="3722"/>
            <ac:spMk id="4" creationId="{3BD68C0F-FCD1-2860-25EF-B96B52A85975}"/>
          </ac:spMkLst>
        </pc:spChg>
        <pc:spChg chg="add mod">
          <ac:chgData name="Sharon McAleer" userId="45232735-1cb9-4c8c-a1f0-88d29301e7d0" providerId="ADAL" clId="{FE1D40CF-D297-4143-842F-EDA32FD8009E}" dt="2026-05-06T16:24:31.362" v="2909"/>
          <ac:spMkLst>
            <pc:docMk/>
            <pc:sldMk cId="4128770590" sldId="3722"/>
            <ac:spMk id="6" creationId="{7F7D5725-8748-F77B-27A0-9D900F8397B6}"/>
          </ac:spMkLst>
        </pc:spChg>
      </pc:sldChg>
    </pc:docChg>
  </pc:docChgLst>
  <pc:docChgLst>
    <pc:chgData name="Jonathan Gilliam" userId="S::jgilli11@kennesaw.edu::40e178ac-ca07-4606-97ce-92fabf1ca1fb" providerId="AD" clId="Web-{91C38B1D-0871-3934-3BA8-0416A3DE1472}"/>
    <pc:docChg chg="mod addSld delSld modSld">
      <pc:chgData name="Jonathan Gilliam" userId="S::jgilli11@kennesaw.edu::40e178ac-ca07-4606-97ce-92fabf1ca1fb" providerId="AD" clId="Web-{91C38B1D-0871-3934-3BA8-0416A3DE1472}" dt="2026-05-06T16:51:41.607" v="22" actId="14100"/>
      <pc:docMkLst>
        <pc:docMk/>
      </pc:docMkLst>
      <pc:sldChg chg="modSp modCm">
        <pc:chgData name="Jonathan Gilliam" userId="S::jgilli11@kennesaw.edu::40e178ac-ca07-4606-97ce-92fabf1ca1fb" providerId="AD" clId="Web-{91C38B1D-0871-3934-3BA8-0416A3DE1472}" dt="2026-05-06T16:35:38.291" v="0" actId="20577"/>
        <pc:sldMkLst>
          <pc:docMk/>
          <pc:sldMk cId="451485926" sldId="3708"/>
        </pc:sldMkLst>
        <pc:spChg chg="mod">
          <ac:chgData name="Jonathan Gilliam" userId="S::jgilli11@kennesaw.edu::40e178ac-ca07-4606-97ce-92fabf1ca1fb" providerId="AD" clId="Web-{91C38B1D-0871-3934-3BA8-0416A3DE1472}" dt="2026-05-06T16:35:38.291" v="0" actId="20577"/>
          <ac:spMkLst>
            <pc:docMk/>
            <pc:sldMk cId="451485926" sldId="3708"/>
            <ac:spMk id="3" creationId="{6D71706E-1177-6E31-4F43-C16219E2E7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nathan Gilliam" userId="S::jgilli11@kennesaw.edu::40e178ac-ca07-4606-97ce-92fabf1ca1fb" providerId="AD" clId="Web-{91C38B1D-0871-3934-3BA8-0416A3DE1472}" dt="2026-05-06T16:35:38.291" v="0" actId="20577"/>
              <pc2:cmMkLst xmlns:pc2="http://schemas.microsoft.com/office/powerpoint/2019/9/main/command">
                <pc:docMk/>
                <pc:sldMk cId="451485926" sldId="3708"/>
                <pc2:cmMk id="{FC47448A-76B6-4806-A3E5-E50468795552}"/>
              </pc2:cmMkLst>
            </pc226:cmChg>
          </p:ext>
        </pc:extLst>
      </pc:sldChg>
      <pc:sldChg chg="addSp delSp modSp add del">
        <pc:chgData name="Jonathan Gilliam" userId="S::jgilli11@kennesaw.edu::40e178ac-ca07-4606-97ce-92fabf1ca1fb" providerId="AD" clId="Web-{91C38B1D-0871-3934-3BA8-0416A3DE1472}" dt="2026-05-06T16:51:41.607" v="22" actId="14100"/>
        <pc:sldMkLst>
          <pc:docMk/>
          <pc:sldMk cId="3257696361" sldId="3709"/>
        </pc:sldMkLst>
        <pc:picChg chg="add del mod">
          <ac:chgData name="Jonathan Gilliam" userId="S::jgilli11@kennesaw.edu::40e178ac-ca07-4606-97ce-92fabf1ca1fb" providerId="AD" clId="Web-{91C38B1D-0871-3934-3BA8-0416A3DE1472}" dt="2026-05-06T16:48:06.636" v="9"/>
          <ac:picMkLst>
            <pc:docMk/>
            <pc:sldMk cId="3257696361" sldId="3709"/>
            <ac:picMk id="2" creationId="{34EB04D4-BE32-E90B-099A-E0CCDEB410C9}"/>
          </ac:picMkLst>
        </pc:picChg>
        <pc:picChg chg="add del mod">
          <ac:chgData name="Jonathan Gilliam" userId="S::jgilli11@kennesaw.edu::40e178ac-ca07-4606-97ce-92fabf1ca1fb" providerId="AD" clId="Web-{91C38B1D-0871-3934-3BA8-0416A3DE1472}" dt="2026-05-06T16:50:19.059" v="17"/>
          <ac:picMkLst>
            <pc:docMk/>
            <pc:sldMk cId="3257696361" sldId="3709"/>
            <ac:picMk id="3" creationId="{A7849D3F-43AF-B695-156A-0679E767F127}"/>
          </ac:picMkLst>
        </pc:picChg>
        <pc:picChg chg="add mod">
          <ac:chgData name="Jonathan Gilliam" userId="S::jgilli11@kennesaw.edu::40e178ac-ca07-4606-97ce-92fabf1ca1fb" providerId="AD" clId="Web-{91C38B1D-0871-3934-3BA8-0416A3DE1472}" dt="2026-05-06T16:51:41.607" v="22" actId="14100"/>
          <ac:picMkLst>
            <pc:docMk/>
            <pc:sldMk cId="3257696361" sldId="3709"/>
            <ac:picMk id="4" creationId="{DBFA65A2-A44B-8AC4-1BF9-7220BB62FD68}"/>
          </ac:picMkLst>
        </pc:picChg>
        <pc:picChg chg="del">
          <ac:chgData name="Jonathan Gilliam" userId="S::jgilli11@kennesaw.edu::40e178ac-ca07-4606-97ce-92fabf1ca1fb" providerId="AD" clId="Web-{91C38B1D-0871-3934-3BA8-0416A3DE1472}" dt="2026-05-06T16:46:30.463" v="4"/>
          <ac:picMkLst>
            <pc:docMk/>
            <pc:sldMk cId="3257696361" sldId="3709"/>
            <ac:picMk id="8" creationId="{370D8A1B-6D9F-82C2-A22E-84CA42E31E56}"/>
          </ac:picMkLst>
        </pc:picChg>
      </pc:sldChg>
    </pc:docChg>
  </pc:docChgLst>
  <pc:docChgLst>
    <pc:chgData name="Matthew Gordon" userId="S::mgordo38@kennesaw.edu::2b935fd6-3915-4716-a764-c88d883b1628" providerId="AD" clId="Web-{11878AA4-A1A5-80BE-7938-9D2156D23851}"/>
    <pc:docChg chg="delSld modSld">
      <pc:chgData name="Matthew Gordon" userId="S::mgordo38@kennesaw.edu::2b935fd6-3915-4716-a764-c88d883b1628" providerId="AD" clId="Web-{11878AA4-A1A5-80BE-7938-9D2156D23851}" dt="2026-05-06T12:03:45.643" v="13"/>
      <pc:docMkLst>
        <pc:docMk/>
      </pc:docMkLst>
      <pc:sldChg chg="del">
        <pc:chgData name="Matthew Gordon" userId="S::mgordo38@kennesaw.edu::2b935fd6-3915-4716-a764-c88d883b1628" providerId="AD" clId="Web-{11878AA4-A1A5-80BE-7938-9D2156D23851}" dt="2026-05-06T12:03:45.643" v="13"/>
        <pc:sldMkLst>
          <pc:docMk/>
          <pc:sldMk cId="2862446098" sldId="3676"/>
        </pc:sldMkLst>
      </pc:sldChg>
      <pc:sldChg chg="modSp">
        <pc:chgData name="Matthew Gordon" userId="S::mgordo38@kennesaw.edu::2b935fd6-3915-4716-a764-c88d883b1628" providerId="AD" clId="Web-{11878AA4-A1A5-80BE-7938-9D2156D23851}" dt="2026-05-06T11:54:40.254" v="12" actId="14100"/>
        <pc:sldMkLst>
          <pc:docMk/>
          <pc:sldMk cId="809404719" sldId="3682"/>
        </pc:sldMkLst>
        <pc:spChg chg="mod">
          <ac:chgData name="Matthew Gordon" userId="S::mgordo38@kennesaw.edu::2b935fd6-3915-4716-a764-c88d883b1628" providerId="AD" clId="Web-{11878AA4-A1A5-80BE-7938-9D2156D23851}" dt="2026-05-06T11:54:07.596" v="5" actId="20577"/>
          <ac:spMkLst>
            <pc:docMk/>
            <pc:sldMk cId="809404719" sldId="3682"/>
            <ac:spMk id="12" creationId="{696080B9-D693-A034-A09E-8E5E2BFAFEE6}"/>
          </ac:spMkLst>
        </pc:spChg>
        <pc:spChg chg="mod">
          <ac:chgData name="Matthew Gordon" userId="S::mgordo38@kennesaw.edu::2b935fd6-3915-4716-a764-c88d883b1628" providerId="AD" clId="Web-{11878AA4-A1A5-80BE-7938-9D2156D23851}" dt="2026-05-06T11:54:40.254" v="12" actId="14100"/>
          <ac:spMkLst>
            <pc:docMk/>
            <pc:sldMk cId="809404719" sldId="3682"/>
            <ac:spMk id="20" creationId="{6E68DB61-B676-1103-80F2-06D370040E3B}"/>
          </ac:spMkLst>
        </pc:spChg>
      </pc:sldChg>
    </pc:docChg>
  </pc:docChgLst>
  <pc:docChgLst>
    <pc:chgData name="Jonathan Gilliam" userId="S::jgilli11@kennesaw.edu::40e178ac-ca07-4606-97ce-92fabf1ca1fb" providerId="AD" clId="Web-{C8C93829-8172-5B05-489B-E24739EC7494}"/>
    <pc:docChg chg="modSld">
      <pc:chgData name="Jonathan Gilliam" userId="S::jgilli11@kennesaw.edu::40e178ac-ca07-4606-97ce-92fabf1ca1fb" providerId="AD" clId="Web-{C8C93829-8172-5B05-489B-E24739EC7494}" dt="2026-05-07T17:51:13.679" v="440" actId="20577"/>
      <pc:docMkLst>
        <pc:docMk/>
      </pc:docMkLst>
      <pc:sldChg chg="addSp delSp modSp mod modClrScheme chgLayout">
        <pc:chgData name="Jonathan Gilliam" userId="S::jgilli11@kennesaw.edu::40e178ac-ca07-4606-97ce-92fabf1ca1fb" providerId="AD" clId="Web-{C8C93829-8172-5B05-489B-E24739EC7494}" dt="2026-05-07T17:51:13.679" v="440" actId="20577"/>
        <pc:sldMkLst>
          <pc:docMk/>
          <pc:sldMk cId="2460269874" sldId="3721"/>
        </pc:sldMkLst>
        <pc:spChg chg="del">
          <ac:chgData name="Jonathan Gilliam" userId="S::jgilli11@kennesaw.edu::40e178ac-ca07-4606-97ce-92fabf1ca1fb" providerId="AD" clId="Web-{C8C93829-8172-5B05-489B-E24739EC7494}" dt="2026-05-07T16:46:01.083" v="0"/>
          <ac:spMkLst>
            <pc:docMk/>
            <pc:sldMk cId="2460269874" sldId="3721"/>
            <ac:spMk id="2" creationId="{83347C19-44C0-874B-4F5C-BA8243B0AB57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6:45.819" v="4"/>
          <ac:spMkLst>
            <pc:docMk/>
            <pc:sldMk cId="2460269874" sldId="3721"/>
            <ac:spMk id="3" creationId="{9ECEB921-695E-7655-2B6D-BC771D33DD91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6:45.819" v="4"/>
          <ac:spMkLst>
            <pc:docMk/>
            <pc:sldMk cId="2460269874" sldId="3721"/>
            <ac:spMk id="5" creationId="{5D7D46D1-F855-C652-7809-24F14AAD4358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6:45.819" v="4"/>
          <ac:spMkLst>
            <pc:docMk/>
            <pc:sldMk cId="2460269874" sldId="3721"/>
            <ac:spMk id="6" creationId="{425F4E13-AE5E-2770-DE00-EB812D4AA19B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7:25.882" v="7"/>
          <ac:spMkLst>
            <pc:docMk/>
            <pc:sldMk cId="2460269874" sldId="3721"/>
            <ac:spMk id="8" creationId="{F376BCE4-80FF-2E45-8822-F3F06FB9A050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7:21.929" v="6"/>
          <ac:spMkLst>
            <pc:docMk/>
            <pc:sldMk cId="2460269874" sldId="3721"/>
            <ac:spMk id="9" creationId="{3A668ECC-488C-D54A-AF15-B169A7102E56}"/>
          </ac:spMkLst>
        </pc:spChg>
        <pc:spChg chg="add mod ord">
          <ac:chgData name="Jonathan Gilliam" userId="S::jgilli11@kennesaw.edu::40e178ac-ca07-4606-97ce-92fabf1ca1fb" providerId="AD" clId="Web-{C8C93829-8172-5B05-489B-E24739EC7494}" dt="2026-05-07T17:51:13.679" v="440" actId="20577"/>
          <ac:spMkLst>
            <pc:docMk/>
            <pc:sldMk cId="2460269874" sldId="3721"/>
            <ac:spMk id="10" creationId="{94987DE5-376A-D0A7-DE8C-2D2E8C3D00E2}"/>
          </ac:spMkLst>
        </pc:spChg>
        <pc:spChg chg="add del mod ord">
          <ac:chgData name="Jonathan Gilliam" userId="S::jgilli11@kennesaw.edu::40e178ac-ca07-4606-97ce-92fabf1ca1fb" providerId="AD" clId="Web-{C8C93829-8172-5B05-489B-E24739EC7494}" dt="2026-05-07T16:47:21.929" v="6"/>
          <ac:spMkLst>
            <pc:docMk/>
            <pc:sldMk cId="2460269874" sldId="3721"/>
            <ac:spMk id="11" creationId="{EF83228D-69B8-AFD0-29EE-2F5327DE93FB}"/>
          </ac:spMkLst>
        </pc:spChg>
        <pc:spChg chg="add mod ord">
          <ac:chgData name="Jonathan Gilliam" userId="S::jgilli11@kennesaw.edu::40e178ac-ca07-4606-97ce-92fabf1ca1fb" providerId="AD" clId="Web-{C8C93829-8172-5B05-489B-E24739EC7494}" dt="2026-05-07T16:59:16.361" v="232" actId="20577"/>
          <ac:spMkLst>
            <pc:docMk/>
            <pc:sldMk cId="2460269874" sldId="3721"/>
            <ac:spMk id="12" creationId="{0F5AA5C1-C111-2957-1756-C403A6FBFBE4}"/>
          </ac:spMkLst>
        </pc:spChg>
        <pc:spChg chg="add mod">
          <ac:chgData name="Jonathan Gilliam" userId="S::jgilli11@kennesaw.edu::40e178ac-ca07-4606-97ce-92fabf1ca1fb" providerId="AD" clId="Web-{C8C93829-8172-5B05-489B-E24739EC7494}" dt="2026-05-07T17:08:15.127" v="429" actId="1076"/>
          <ac:spMkLst>
            <pc:docMk/>
            <pc:sldMk cId="2460269874" sldId="3721"/>
            <ac:spMk id="17" creationId="{849787B9-F622-3F60-9265-AF528F607616}"/>
          </ac:spMkLst>
        </pc:spChg>
        <pc:picChg chg="add mod">
          <ac:chgData name="Jonathan Gilliam" userId="S::jgilli11@kennesaw.edu::40e178ac-ca07-4606-97ce-92fabf1ca1fb" providerId="AD" clId="Web-{C8C93829-8172-5B05-489B-E24739EC7494}" dt="2026-05-07T16:54:39.104" v="202" actId="1076"/>
          <ac:picMkLst>
            <pc:docMk/>
            <pc:sldMk cId="2460269874" sldId="3721"/>
            <ac:picMk id="13" creationId="{CE6E5D4A-AEAF-B5B7-3D82-63BB63FE2978}"/>
          </ac:picMkLst>
        </pc:picChg>
        <pc:picChg chg="add mod">
          <ac:chgData name="Jonathan Gilliam" userId="S::jgilli11@kennesaw.edu::40e178ac-ca07-4606-97ce-92fabf1ca1fb" providerId="AD" clId="Web-{C8C93829-8172-5B05-489B-E24739EC7494}" dt="2026-05-07T16:57:36.152" v="216" actId="1076"/>
          <ac:picMkLst>
            <pc:docMk/>
            <pc:sldMk cId="2460269874" sldId="3721"/>
            <ac:picMk id="14" creationId="{C2568656-3C19-DF5B-C2AD-9A84F7854713}"/>
          </ac:picMkLst>
        </pc:picChg>
        <pc:cxnChg chg="add del">
          <ac:chgData name="Jonathan Gilliam" userId="S::jgilli11@kennesaw.edu::40e178ac-ca07-4606-97ce-92fabf1ca1fb" providerId="AD" clId="Web-{C8C93829-8172-5B05-489B-E24739EC7494}" dt="2026-05-07T16:58:10.904" v="218"/>
          <ac:cxnSpMkLst>
            <pc:docMk/>
            <pc:sldMk cId="2460269874" sldId="3721"/>
            <ac:cxnSpMk id="15" creationId="{ED5CD13A-798B-481C-364D-293B1BED87A5}"/>
          </ac:cxnSpMkLst>
        </pc:cxnChg>
        <pc:cxnChg chg="add del">
          <ac:chgData name="Jonathan Gilliam" userId="S::jgilli11@kennesaw.edu::40e178ac-ca07-4606-97ce-92fabf1ca1fb" providerId="AD" clId="Web-{C8C93829-8172-5B05-489B-E24739EC7494}" dt="2026-05-07T16:58:33.655" v="220"/>
          <ac:cxnSpMkLst>
            <pc:docMk/>
            <pc:sldMk cId="2460269874" sldId="3721"/>
            <ac:cxnSpMk id="16" creationId="{E7043B02-78B5-E753-AE1C-BA6660AE7276}"/>
          </ac:cxnSpMkLst>
        </pc:cxnChg>
        <pc:cxnChg chg="add del">
          <ac:chgData name="Jonathan Gilliam" userId="S::jgilli11@kennesaw.edu::40e178ac-ca07-4606-97ce-92fabf1ca1fb" providerId="AD" clId="Web-{C8C93829-8172-5B05-489B-E24739EC7494}" dt="2026-05-07T17:08:57.723" v="435"/>
          <ac:cxnSpMkLst>
            <pc:docMk/>
            <pc:sldMk cId="2460269874" sldId="3721"/>
            <ac:cxnSpMk id="18" creationId="{37A5C2BE-9538-3B8F-336D-F12D17434449}"/>
          </ac:cxnSpMkLst>
        </pc:cxnChg>
        <pc:cxnChg chg="add del mod">
          <ac:chgData name="Jonathan Gilliam" userId="S::jgilli11@kennesaw.edu::40e178ac-ca07-4606-97ce-92fabf1ca1fb" providerId="AD" clId="Web-{C8C93829-8172-5B05-489B-E24739EC7494}" dt="2026-05-07T17:08:56.535" v="434"/>
          <ac:cxnSpMkLst>
            <pc:docMk/>
            <pc:sldMk cId="2460269874" sldId="3721"/>
            <ac:cxnSpMk id="19" creationId="{F728F71D-0FF6-66F5-5319-A463D9C73919}"/>
          </ac:cxnSpMkLst>
        </pc:cxnChg>
      </pc:sldChg>
    </pc:docChg>
  </pc:docChgLst>
  <pc:docChgLst>
    <pc:chgData name="Joseph Lacy" userId="S::jlacy14@kennesaw.edu::e2afe781-9ea1-4161-ab31-47ff9ffb9dc2" providerId="AD" clId="Web-{68B81553-6826-2075-B67A-7005E771D75B}"/>
    <pc:docChg chg="addSld delSld modSld">
      <pc:chgData name="Joseph Lacy" userId="S::jlacy14@kennesaw.edu::e2afe781-9ea1-4161-ab31-47ff9ffb9dc2" providerId="AD" clId="Web-{68B81553-6826-2075-B67A-7005E771D75B}" dt="2026-05-06T20:58:03.981" v="547" actId="1076"/>
      <pc:docMkLst>
        <pc:docMk/>
      </pc:docMkLst>
      <pc:sldChg chg="addSp delSp modSp">
        <pc:chgData name="Joseph Lacy" userId="S::jlacy14@kennesaw.edu::e2afe781-9ea1-4161-ab31-47ff9ffb9dc2" providerId="AD" clId="Web-{68B81553-6826-2075-B67A-7005E771D75B}" dt="2026-05-06T20:35:19.338" v="397" actId="20577"/>
        <pc:sldMkLst>
          <pc:docMk/>
          <pc:sldMk cId="2059001216" sldId="261"/>
        </pc:sldMkLst>
        <pc:spChg chg="del">
          <ac:chgData name="Joseph Lacy" userId="S::jlacy14@kennesaw.edu::e2afe781-9ea1-4161-ab31-47ff9ffb9dc2" providerId="AD" clId="Web-{68B81553-6826-2075-B67A-7005E771D75B}" dt="2026-05-06T20:35:07.776" v="380"/>
          <ac:spMkLst>
            <pc:docMk/>
            <pc:sldMk cId="2059001216" sldId="261"/>
            <ac:spMk id="5" creationId="{D926D227-954A-450B-9834-1CB2A27897D6}"/>
          </ac:spMkLst>
        </pc:spChg>
        <pc:spChg chg="del">
          <ac:chgData name="Joseph Lacy" userId="S::jlacy14@kennesaw.edu::e2afe781-9ea1-4161-ab31-47ff9ffb9dc2" providerId="AD" clId="Web-{68B81553-6826-2075-B67A-7005E771D75B}" dt="2026-05-06T20:35:07.776" v="379"/>
          <ac:spMkLst>
            <pc:docMk/>
            <pc:sldMk cId="2059001216" sldId="261"/>
            <ac:spMk id="7" creationId="{74A7BF80-F612-DAA6-5D93-08EF28168982}"/>
          </ac:spMkLst>
        </pc:spChg>
        <pc:spChg chg="add">
          <ac:chgData name="Joseph Lacy" userId="S::jlacy14@kennesaw.edu::e2afe781-9ea1-4161-ab31-47ff9ffb9dc2" providerId="AD" clId="Web-{68B81553-6826-2075-B67A-7005E771D75B}" dt="2026-05-06T20:35:09.307" v="381"/>
          <ac:spMkLst>
            <pc:docMk/>
            <pc:sldMk cId="2059001216" sldId="261"/>
            <ac:spMk id="11" creationId="{1517B2ED-1116-E76A-D02E-14EB611F8EF2}"/>
          </ac:spMkLst>
        </pc:spChg>
        <pc:spChg chg="add mod">
          <ac:chgData name="Joseph Lacy" userId="S::jlacy14@kennesaw.edu::e2afe781-9ea1-4161-ab31-47ff9ffb9dc2" providerId="AD" clId="Web-{68B81553-6826-2075-B67A-7005E771D75B}" dt="2026-05-06T20:35:19.338" v="397" actId="20577"/>
          <ac:spMkLst>
            <pc:docMk/>
            <pc:sldMk cId="2059001216" sldId="261"/>
            <ac:spMk id="13" creationId="{8BCBC519-FBC7-E203-3FA7-E0136D01A2A4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19:52:31.944" v="63" actId="1076"/>
        <pc:sldMkLst>
          <pc:docMk/>
          <pc:sldMk cId="3887347039" sldId="272"/>
        </pc:sldMkLst>
        <pc:spChg chg="mod">
          <ac:chgData name="Joseph Lacy" userId="S::jlacy14@kennesaw.edu::e2afe781-9ea1-4161-ab31-47ff9ffb9dc2" providerId="AD" clId="Web-{68B81553-6826-2075-B67A-7005E771D75B}" dt="2026-05-06T19:50:31.975" v="49" actId="1076"/>
          <ac:spMkLst>
            <pc:docMk/>
            <pc:sldMk cId="3887347039" sldId="272"/>
            <ac:spMk id="3" creationId="{6D1165E1-775F-9429-8A00-EE3E4A7C2200}"/>
          </ac:spMkLst>
        </pc:spChg>
        <pc:spChg chg="add">
          <ac:chgData name="Joseph Lacy" userId="S::jlacy14@kennesaw.edu::e2afe781-9ea1-4161-ab31-47ff9ffb9dc2" providerId="AD" clId="Web-{68B81553-6826-2075-B67A-7005E771D75B}" dt="2026-05-06T19:48:15.428" v="29"/>
          <ac:spMkLst>
            <pc:docMk/>
            <pc:sldMk cId="3887347039" sldId="272"/>
            <ac:spMk id="4" creationId="{9F9C1583-23EE-1058-021F-566431ED1B7D}"/>
          </ac:spMkLst>
        </pc:spChg>
        <pc:spChg chg="del">
          <ac:chgData name="Joseph Lacy" userId="S::jlacy14@kennesaw.edu::e2afe781-9ea1-4161-ab31-47ff9ffb9dc2" providerId="AD" clId="Web-{68B81553-6826-2075-B67A-7005E771D75B}" dt="2026-05-06T19:48:47.615" v="35"/>
          <ac:spMkLst>
            <pc:docMk/>
            <pc:sldMk cId="3887347039" sldId="272"/>
            <ac:spMk id="5" creationId="{F686CA5C-F62D-4A0A-5332-16E90CD9378C}"/>
          </ac:spMkLst>
        </pc:spChg>
        <pc:spChg chg="mod ord">
          <ac:chgData name="Joseph Lacy" userId="S::jlacy14@kennesaw.edu::e2afe781-9ea1-4161-ab31-47ff9ffb9dc2" providerId="AD" clId="Web-{68B81553-6826-2075-B67A-7005E771D75B}" dt="2026-05-06T19:48:58.037" v="38" actId="1076"/>
          <ac:spMkLst>
            <pc:docMk/>
            <pc:sldMk cId="3887347039" sldId="272"/>
            <ac:spMk id="7" creationId="{7FD7BB60-612A-3B5A-08B6-3A561BC4AC26}"/>
          </ac:spMkLst>
        </pc:spChg>
        <pc:spChg chg="add mod">
          <ac:chgData name="Joseph Lacy" userId="S::jlacy14@kennesaw.edu::e2afe781-9ea1-4161-ab31-47ff9ffb9dc2" providerId="AD" clId="Web-{68B81553-6826-2075-B67A-7005E771D75B}" dt="2026-05-06T19:52:10.225" v="61" actId="14100"/>
          <ac:spMkLst>
            <pc:docMk/>
            <pc:sldMk cId="3887347039" sldId="272"/>
            <ac:spMk id="8" creationId="{F4E0E4A3-8A2C-3751-EEA5-79AD96FD5BBB}"/>
          </ac:spMkLst>
        </pc:spChg>
        <pc:picChg chg="add mod">
          <ac:chgData name="Joseph Lacy" userId="S::jlacy14@kennesaw.edu::e2afe781-9ea1-4161-ab31-47ff9ffb9dc2" providerId="AD" clId="Web-{68B81553-6826-2075-B67A-7005E771D75B}" dt="2026-05-06T19:52:31.944" v="63" actId="1076"/>
          <ac:picMkLst>
            <pc:docMk/>
            <pc:sldMk cId="3887347039" sldId="272"/>
            <ac:picMk id="6" creationId="{08F34F34-34E6-3C80-65B8-0EACC141A23C}"/>
          </ac:picMkLst>
        </pc:picChg>
        <pc:picChg chg="add mod">
          <ac:chgData name="Joseph Lacy" userId="S::jlacy14@kennesaw.edu::e2afe781-9ea1-4161-ab31-47ff9ffb9dc2" providerId="AD" clId="Web-{68B81553-6826-2075-B67A-7005E771D75B}" dt="2026-05-06T19:52:24.678" v="62" actId="1076"/>
          <ac:picMkLst>
            <pc:docMk/>
            <pc:sldMk cId="3887347039" sldId="272"/>
            <ac:picMk id="9" creationId="{CBEB7CEA-D11F-E6BC-5653-2FF68F7F90B1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09:33.820" v="120" actId="1076"/>
        <pc:sldMkLst>
          <pc:docMk/>
          <pc:sldMk cId="2285723588" sldId="3648"/>
        </pc:sldMkLst>
        <pc:spChg chg="add del">
          <ac:chgData name="Joseph Lacy" userId="S::jlacy14@kennesaw.edu::e2afe781-9ea1-4161-ab31-47ff9ffb9dc2" providerId="AD" clId="Web-{68B81553-6826-2075-B67A-7005E771D75B}" dt="2026-05-06T19:53:42.334" v="71"/>
          <ac:spMkLst>
            <pc:docMk/>
            <pc:sldMk cId="2285723588" sldId="3648"/>
            <ac:spMk id="3" creationId="{396AEB64-FAB1-1F38-5DA3-4E173F978871}"/>
          </ac:spMkLst>
        </pc:spChg>
        <pc:spChg chg="add del">
          <ac:chgData name="Joseph Lacy" userId="S::jlacy14@kennesaw.edu::e2afe781-9ea1-4161-ab31-47ff9ffb9dc2" providerId="AD" clId="Web-{68B81553-6826-2075-B67A-7005E771D75B}" dt="2026-05-06T19:54:29.256" v="80"/>
          <ac:spMkLst>
            <pc:docMk/>
            <pc:sldMk cId="2285723588" sldId="3648"/>
            <ac:spMk id="5" creationId="{CBDED2A1-1AA3-AFD4-EFBD-8D07002E3DD0}"/>
          </ac:spMkLst>
        </pc:spChg>
        <pc:spChg chg="mod">
          <ac:chgData name="Joseph Lacy" userId="S::jlacy14@kennesaw.edu::e2afe781-9ea1-4161-ab31-47ff9ffb9dc2" providerId="AD" clId="Web-{68B81553-6826-2075-B67A-7005E771D75B}" dt="2026-05-06T19:57:51.022" v="98" actId="1076"/>
          <ac:spMkLst>
            <pc:docMk/>
            <pc:sldMk cId="2285723588" sldId="3648"/>
            <ac:spMk id="6" creationId="{EE681C0A-E59E-03F0-0C79-640C98DBA95A}"/>
          </ac:spMkLst>
        </pc:spChg>
        <pc:spChg chg="add del">
          <ac:chgData name="Joseph Lacy" userId="S::jlacy14@kennesaw.edu::e2afe781-9ea1-4161-ab31-47ff9ffb9dc2" providerId="AD" clId="Web-{68B81553-6826-2075-B67A-7005E771D75B}" dt="2026-05-06T19:54:32.960" v="81"/>
          <ac:spMkLst>
            <pc:docMk/>
            <pc:sldMk cId="2285723588" sldId="3648"/>
            <ac:spMk id="7" creationId="{9716CEF2-56A0-9B4F-77B6-C9F2AB095C1D}"/>
          </ac:spMkLst>
        </pc:spChg>
        <pc:spChg chg="add del mod">
          <ac:chgData name="Joseph Lacy" userId="S::jlacy14@kennesaw.edu::e2afe781-9ea1-4161-ab31-47ff9ffb9dc2" providerId="AD" clId="Web-{68B81553-6826-2075-B67A-7005E771D75B}" dt="2026-05-06T19:53:42.334" v="70"/>
          <ac:spMkLst>
            <pc:docMk/>
            <pc:sldMk cId="2285723588" sldId="3648"/>
            <ac:spMk id="9" creationId="{74EA095A-5FBA-0A2B-AF62-23844C06F76F}"/>
          </ac:spMkLst>
        </pc:spChg>
        <pc:spChg chg="add del mod">
          <ac:chgData name="Joseph Lacy" userId="S::jlacy14@kennesaw.edu::e2afe781-9ea1-4161-ab31-47ff9ffb9dc2" providerId="AD" clId="Web-{68B81553-6826-2075-B67A-7005E771D75B}" dt="2026-05-06T19:54:06.741" v="77"/>
          <ac:spMkLst>
            <pc:docMk/>
            <pc:sldMk cId="2285723588" sldId="3648"/>
            <ac:spMk id="10" creationId="{1F627DD2-4E6A-D39A-6F7E-9F0156BD28AC}"/>
          </ac:spMkLst>
        </pc:spChg>
        <pc:spChg chg="add">
          <ac:chgData name="Joseph Lacy" userId="S::jlacy14@kennesaw.edu::e2afe781-9ea1-4161-ab31-47ff9ffb9dc2" providerId="AD" clId="Web-{68B81553-6826-2075-B67A-7005E771D75B}" dt="2026-05-06T19:54:34.710" v="82"/>
          <ac:spMkLst>
            <pc:docMk/>
            <pc:sldMk cId="2285723588" sldId="3648"/>
            <ac:spMk id="12" creationId="{C9159CE5-BCA8-4CF0-9DB7-A1C2088CAA16}"/>
          </ac:spMkLst>
        </pc:spChg>
        <pc:spChg chg="add mod">
          <ac:chgData name="Joseph Lacy" userId="S::jlacy14@kennesaw.edu::e2afe781-9ea1-4161-ab31-47ff9ffb9dc2" providerId="AD" clId="Web-{68B81553-6826-2075-B67A-7005E771D75B}" dt="2026-05-06T19:54:43.960" v="96" actId="20577"/>
          <ac:spMkLst>
            <pc:docMk/>
            <pc:sldMk cId="2285723588" sldId="3648"/>
            <ac:spMk id="14" creationId="{E5188A2A-3EB2-71AE-8C00-BBE2FF0B9471}"/>
          </ac:spMkLst>
        </pc:spChg>
        <pc:picChg chg="mod">
          <ac:chgData name="Joseph Lacy" userId="S::jlacy14@kennesaw.edu::e2afe781-9ea1-4161-ab31-47ff9ffb9dc2" providerId="AD" clId="Web-{68B81553-6826-2075-B67A-7005E771D75B}" dt="2026-05-06T19:57:55.991" v="99" actId="1076"/>
          <ac:picMkLst>
            <pc:docMk/>
            <pc:sldMk cId="2285723588" sldId="3648"/>
            <ac:picMk id="8" creationId="{D464B44B-EC6D-F43E-FA1C-2F4A8A86C8F7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09:11.085" v="118" actId="1076"/>
          <ac:picMkLst>
            <pc:docMk/>
            <pc:sldMk cId="2285723588" sldId="3648"/>
            <ac:picMk id="15" creationId="{EDFAE428-188D-FC97-BD8B-FC9330B56A00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09:11.085" v="119" actId="1076"/>
          <ac:picMkLst>
            <pc:docMk/>
            <pc:sldMk cId="2285723588" sldId="3648"/>
            <ac:picMk id="16" creationId="{3650BE22-E44E-AD7F-8AB4-639220829864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09:33.820" v="120" actId="1076"/>
          <ac:picMkLst>
            <pc:docMk/>
            <pc:sldMk cId="2285723588" sldId="3648"/>
            <ac:picMk id="17" creationId="{7513BAD1-CE33-0268-522E-88C0DAC1C333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14:03.680" v="170"/>
        <pc:sldMkLst>
          <pc:docMk/>
          <pc:sldMk cId="545612935" sldId="3655"/>
        </pc:sldMkLst>
        <pc:spChg chg="del mod">
          <ac:chgData name="Joseph Lacy" userId="S::jlacy14@kennesaw.edu::e2afe781-9ea1-4161-ab31-47ff9ffb9dc2" providerId="AD" clId="Web-{68B81553-6826-2075-B67A-7005E771D75B}" dt="2026-05-06T19:39:28.177" v="6"/>
          <ac:spMkLst>
            <pc:docMk/>
            <pc:sldMk cId="545612935" sldId="3655"/>
            <ac:spMk id="2" creationId="{38FB219A-6B03-1D68-7048-13487495A5E4}"/>
          </ac:spMkLst>
        </pc:spChg>
        <pc:spChg chg="del">
          <ac:chgData name="Joseph Lacy" userId="S::jlacy14@kennesaw.edu::e2afe781-9ea1-4161-ab31-47ff9ffb9dc2" providerId="AD" clId="Web-{68B81553-6826-2075-B67A-7005E771D75B}" dt="2026-05-06T19:39:29.943" v="7"/>
          <ac:spMkLst>
            <pc:docMk/>
            <pc:sldMk cId="545612935" sldId="3655"/>
            <ac:spMk id="3" creationId="{FC7E3B23-A888-E54D-2940-9BF9F8E97603}"/>
          </ac:spMkLst>
        </pc:spChg>
        <pc:spChg chg="del">
          <ac:chgData name="Joseph Lacy" userId="S::jlacy14@kennesaw.edu::e2afe781-9ea1-4161-ab31-47ff9ffb9dc2" providerId="AD" clId="Web-{68B81553-6826-2075-B67A-7005E771D75B}" dt="2026-05-06T19:39:32.912" v="8"/>
          <ac:spMkLst>
            <pc:docMk/>
            <pc:sldMk cId="545612935" sldId="3655"/>
            <ac:spMk id="4" creationId="{E740EAF5-9759-D787-5757-1B9EAEA7A782}"/>
          </ac:spMkLst>
        </pc:spChg>
        <pc:spChg chg="del mod">
          <ac:chgData name="Joseph Lacy" userId="S::jlacy14@kennesaw.edu::e2afe781-9ea1-4161-ab31-47ff9ffb9dc2" providerId="AD" clId="Web-{68B81553-6826-2075-B67A-7005E771D75B}" dt="2026-05-06T20:11:29.726" v="151"/>
          <ac:spMkLst>
            <pc:docMk/>
            <pc:sldMk cId="545612935" sldId="3655"/>
            <ac:spMk id="5" creationId="{FBD8F00C-2546-368B-AFA4-507AEFC9CA7A}"/>
          </ac:spMkLst>
        </pc:spChg>
        <pc:spChg chg="del mod">
          <ac:chgData name="Joseph Lacy" userId="S::jlacy14@kennesaw.edu::e2afe781-9ea1-4161-ab31-47ff9ffb9dc2" providerId="AD" clId="Web-{68B81553-6826-2075-B67A-7005E771D75B}" dt="2026-05-06T20:14:03.680" v="170"/>
          <ac:spMkLst>
            <pc:docMk/>
            <pc:sldMk cId="545612935" sldId="3655"/>
            <ac:spMk id="6" creationId="{378F8B28-5F16-5E7A-0B29-C1D9A475B9AD}"/>
          </ac:spMkLst>
        </pc:spChg>
        <pc:spChg chg="del mod">
          <ac:chgData name="Joseph Lacy" userId="S::jlacy14@kennesaw.edu::e2afe781-9ea1-4161-ab31-47ff9ffb9dc2" providerId="AD" clId="Web-{68B81553-6826-2075-B67A-7005E771D75B}" dt="2026-05-06T19:34:58.129" v="1"/>
          <ac:spMkLst>
            <pc:docMk/>
            <pc:sldMk cId="545612935" sldId="3655"/>
            <ac:spMk id="7" creationId="{576F67A3-4350-C191-BA09-FB024F89B9B9}"/>
          </ac:spMkLst>
        </pc:spChg>
        <pc:spChg chg="add">
          <ac:chgData name="Joseph Lacy" userId="S::jlacy14@kennesaw.edu::e2afe781-9ea1-4161-ab31-47ff9ffb9dc2" providerId="AD" clId="Web-{68B81553-6826-2075-B67A-7005E771D75B}" dt="2026-05-06T20:11:02.492" v="122"/>
          <ac:spMkLst>
            <pc:docMk/>
            <pc:sldMk cId="545612935" sldId="3655"/>
            <ac:spMk id="10" creationId="{7F2EBB97-9CEC-E4A0-C7AE-64441D77F65A}"/>
          </ac:spMkLst>
        </pc:spChg>
        <pc:spChg chg="add mod">
          <ac:chgData name="Joseph Lacy" userId="S::jlacy14@kennesaw.edu::e2afe781-9ea1-4161-ab31-47ff9ffb9dc2" providerId="AD" clId="Web-{68B81553-6826-2075-B67A-7005E771D75B}" dt="2026-05-06T20:11:21.976" v="150" actId="20577"/>
          <ac:spMkLst>
            <pc:docMk/>
            <pc:sldMk cId="545612935" sldId="3655"/>
            <ac:spMk id="12" creationId="{C9872201-69A9-5B92-9980-31CBF7602A9C}"/>
          </ac:spMkLst>
        </pc:spChg>
        <pc:picChg chg="add del mod">
          <ac:chgData name="Joseph Lacy" userId="S::jlacy14@kennesaw.edu::e2afe781-9ea1-4161-ab31-47ff9ffb9dc2" providerId="AD" clId="Web-{68B81553-6826-2075-B67A-7005E771D75B}" dt="2026-05-06T19:41:37.599" v="20"/>
          <ac:picMkLst>
            <pc:docMk/>
            <pc:sldMk cId="545612935" sldId="3655"/>
            <ac:picMk id="8" creationId="{9ECF72A4-BCEB-2787-8B31-5EEDDBF8ED1D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13:55.289" v="166" actId="1076"/>
          <ac:picMkLst>
            <pc:docMk/>
            <pc:sldMk cId="545612935" sldId="3655"/>
            <ac:picMk id="13" creationId="{17A7075B-588F-092B-AE7C-1BD7332132A0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13:55.305" v="167" actId="1076"/>
          <ac:picMkLst>
            <pc:docMk/>
            <pc:sldMk cId="545612935" sldId="3655"/>
            <ac:picMk id="14" creationId="{042F5567-FEE3-CB8B-A0A5-06CC2138CC05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13:55.305" v="168" actId="1076"/>
          <ac:picMkLst>
            <pc:docMk/>
            <pc:sldMk cId="545612935" sldId="3655"/>
            <ac:picMk id="15" creationId="{1F7FFD89-8618-27A1-FF75-8EC87F91A85B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50:13.371" v="512" actId="20577"/>
        <pc:sldMkLst>
          <pc:docMk/>
          <pc:sldMk cId="2575963435" sldId="3680"/>
        </pc:sldMkLst>
        <pc:spChg chg="add">
          <ac:chgData name="Joseph Lacy" userId="S::jlacy14@kennesaw.edu::e2afe781-9ea1-4161-ab31-47ff9ffb9dc2" providerId="AD" clId="Web-{68B81553-6826-2075-B67A-7005E771D75B}" dt="2026-05-06T20:49:59.183" v="507"/>
          <ac:spMkLst>
            <pc:docMk/>
            <pc:sldMk cId="2575963435" sldId="3680"/>
            <ac:spMk id="4" creationId="{EA977E68-6A40-869E-8759-939846AF213C}"/>
          </ac:spMkLst>
        </pc:spChg>
        <pc:spChg chg="del">
          <ac:chgData name="Joseph Lacy" userId="S::jlacy14@kennesaw.edu::e2afe781-9ea1-4161-ab31-47ff9ffb9dc2" providerId="AD" clId="Web-{68B81553-6826-2075-B67A-7005E771D75B}" dt="2026-05-06T20:49:55.308" v="506"/>
          <ac:spMkLst>
            <pc:docMk/>
            <pc:sldMk cId="2575963435" sldId="3680"/>
            <ac:spMk id="5" creationId="{20F021C3-45E3-D2FE-EE54-709F9F7A2372}"/>
          </ac:spMkLst>
        </pc:spChg>
        <pc:spChg chg="add mod">
          <ac:chgData name="Joseph Lacy" userId="S::jlacy14@kennesaw.edu::e2afe781-9ea1-4161-ab31-47ff9ffb9dc2" providerId="AD" clId="Web-{68B81553-6826-2075-B67A-7005E771D75B}" dt="2026-05-06T20:50:13.371" v="512" actId="20577"/>
          <ac:spMkLst>
            <pc:docMk/>
            <pc:sldMk cId="2575963435" sldId="3680"/>
            <ac:spMk id="7" creationId="{839FF696-AE37-EF5D-44CA-D6AEE8CD867F}"/>
          </ac:spMkLst>
        </pc:spChg>
        <pc:spChg chg="del">
          <ac:chgData name="Joseph Lacy" userId="S::jlacy14@kennesaw.edu::e2afe781-9ea1-4161-ab31-47ff9ffb9dc2" providerId="AD" clId="Web-{68B81553-6826-2075-B67A-7005E771D75B}" dt="2026-05-06T20:49:55.308" v="505"/>
          <ac:spMkLst>
            <pc:docMk/>
            <pc:sldMk cId="2575963435" sldId="3680"/>
            <ac:spMk id="20" creationId="{98DB41D5-E1C4-0EE3-B11F-E2F3F4EE0D74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49:47.105" v="504" actId="20577"/>
        <pc:sldMkLst>
          <pc:docMk/>
          <pc:sldMk cId="1620371940" sldId="3681"/>
        </pc:sldMkLst>
        <pc:spChg chg="add">
          <ac:chgData name="Joseph Lacy" userId="S::jlacy14@kennesaw.edu::e2afe781-9ea1-4161-ab31-47ff9ffb9dc2" providerId="AD" clId="Web-{68B81553-6826-2075-B67A-7005E771D75B}" dt="2026-05-06T20:49:40.215" v="497"/>
          <ac:spMkLst>
            <pc:docMk/>
            <pc:sldMk cId="1620371940" sldId="3681"/>
            <ac:spMk id="4" creationId="{7A73C4CA-E109-B72A-B6AB-0E2B22775CE4}"/>
          </ac:spMkLst>
        </pc:spChg>
        <pc:spChg chg="del">
          <ac:chgData name="Joseph Lacy" userId="S::jlacy14@kennesaw.edu::e2afe781-9ea1-4161-ab31-47ff9ffb9dc2" providerId="AD" clId="Web-{68B81553-6826-2075-B67A-7005E771D75B}" dt="2026-05-06T20:49:38.621" v="496"/>
          <ac:spMkLst>
            <pc:docMk/>
            <pc:sldMk cId="1620371940" sldId="3681"/>
            <ac:spMk id="5" creationId="{F323F6AD-69E3-E891-8ABC-E4A733FE4C2D}"/>
          </ac:spMkLst>
        </pc:spChg>
        <pc:spChg chg="add mod">
          <ac:chgData name="Joseph Lacy" userId="S::jlacy14@kennesaw.edu::e2afe781-9ea1-4161-ab31-47ff9ffb9dc2" providerId="AD" clId="Web-{68B81553-6826-2075-B67A-7005E771D75B}" dt="2026-05-06T20:49:47.105" v="504" actId="20577"/>
          <ac:spMkLst>
            <pc:docMk/>
            <pc:sldMk cId="1620371940" sldId="3681"/>
            <ac:spMk id="7" creationId="{0B9CE703-1F90-2342-DA57-FFEF1D120EEA}"/>
          </ac:spMkLst>
        </pc:spChg>
        <pc:spChg chg="del">
          <ac:chgData name="Joseph Lacy" userId="S::jlacy14@kennesaw.edu::e2afe781-9ea1-4161-ab31-47ff9ffb9dc2" providerId="AD" clId="Web-{68B81553-6826-2075-B67A-7005E771D75B}" dt="2026-05-06T20:49:38.621" v="495"/>
          <ac:spMkLst>
            <pc:docMk/>
            <pc:sldMk cId="1620371940" sldId="3681"/>
            <ac:spMk id="20" creationId="{0968BB51-0D29-22D0-264E-53B2B891DDA0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6:22.338" v="444" actId="20577"/>
        <pc:sldMkLst>
          <pc:docMk/>
          <pc:sldMk cId="2475897002" sldId="3685"/>
        </pc:sldMkLst>
        <pc:spChg chg="del">
          <ac:chgData name="Joseph Lacy" userId="S::jlacy14@kennesaw.edu::e2afe781-9ea1-4161-ab31-47ff9ffb9dc2" providerId="AD" clId="Web-{68B81553-6826-2075-B67A-7005E771D75B}" dt="2026-05-06T20:36:06.385" v="416"/>
          <ac:spMkLst>
            <pc:docMk/>
            <pc:sldMk cId="2475897002" sldId="3685"/>
            <ac:spMk id="5" creationId="{C785E594-5729-6228-560D-AD5AE0CD1A5E}"/>
          </ac:spMkLst>
        </pc:spChg>
        <pc:spChg chg="add">
          <ac:chgData name="Joseph Lacy" userId="S::jlacy14@kennesaw.edu::e2afe781-9ea1-4161-ab31-47ff9ffb9dc2" providerId="AD" clId="Web-{68B81553-6826-2075-B67A-7005E771D75B}" dt="2026-05-06T20:36:10.510" v="417"/>
          <ac:spMkLst>
            <pc:docMk/>
            <pc:sldMk cId="2475897002" sldId="3685"/>
            <ac:spMk id="6" creationId="{A5A46CF9-5DA4-3A63-E8B9-06F767DFAFC9}"/>
          </ac:spMkLst>
        </pc:spChg>
        <pc:spChg chg="add mod">
          <ac:chgData name="Joseph Lacy" userId="S::jlacy14@kennesaw.edu::e2afe781-9ea1-4161-ab31-47ff9ffb9dc2" providerId="AD" clId="Web-{68B81553-6826-2075-B67A-7005E771D75B}" dt="2026-05-06T20:36:22.338" v="444" actId="20577"/>
          <ac:spMkLst>
            <pc:docMk/>
            <pc:sldMk cId="2475897002" sldId="3685"/>
            <ac:spMk id="8" creationId="{88CF2363-12FC-83EC-9961-BAF590D5E59A}"/>
          </ac:spMkLst>
        </pc:spChg>
        <pc:spChg chg="del">
          <ac:chgData name="Joseph Lacy" userId="S::jlacy14@kennesaw.edu::e2afe781-9ea1-4161-ab31-47ff9ffb9dc2" providerId="AD" clId="Web-{68B81553-6826-2075-B67A-7005E771D75B}" dt="2026-05-06T20:36:06.385" v="415"/>
          <ac:spMkLst>
            <pc:docMk/>
            <pc:sldMk cId="2475897002" sldId="3685"/>
            <ac:spMk id="20" creationId="{269B7DB9-7BF6-EAB6-AD54-EB9CE795080B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4:53.260" v="378" actId="20577"/>
        <pc:sldMkLst>
          <pc:docMk/>
          <pc:sldMk cId="3309948205" sldId="3701"/>
        </pc:sldMkLst>
        <pc:spChg chg="add del">
          <ac:chgData name="Joseph Lacy" userId="S::jlacy14@kennesaw.edu::e2afe781-9ea1-4161-ab31-47ff9ffb9dc2" providerId="AD" clId="Web-{68B81553-6826-2075-B67A-7005E771D75B}" dt="2026-05-06T20:34:42.447" v="366"/>
          <ac:spMkLst>
            <pc:docMk/>
            <pc:sldMk cId="3309948205" sldId="3701"/>
            <ac:spMk id="5" creationId="{A77BF22D-2A6A-CD86-A1F6-14DAD5392B74}"/>
          </ac:spMkLst>
        </pc:spChg>
        <pc:spChg chg="add">
          <ac:chgData name="Joseph Lacy" userId="S::jlacy14@kennesaw.edu::e2afe781-9ea1-4161-ab31-47ff9ffb9dc2" providerId="AD" clId="Web-{68B81553-6826-2075-B67A-7005E771D75B}" dt="2026-05-06T20:34:43.807" v="367"/>
          <ac:spMkLst>
            <pc:docMk/>
            <pc:sldMk cId="3309948205" sldId="3701"/>
            <ac:spMk id="6" creationId="{E4728AFF-9376-C6D0-FA42-5F54BDACD0A7}"/>
          </ac:spMkLst>
        </pc:spChg>
        <pc:spChg chg="add mod">
          <ac:chgData name="Joseph Lacy" userId="S::jlacy14@kennesaw.edu::e2afe781-9ea1-4161-ab31-47ff9ffb9dc2" providerId="AD" clId="Web-{68B81553-6826-2075-B67A-7005E771D75B}" dt="2026-05-06T20:34:53.260" v="378" actId="20577"/>
          <ac:spMkLst>
            <pc:docMk/>
            <pc:sldMk cId="3309948205" sldId="3701"/>
            <ac:spMk id="8" creationId="{41394637-9203-0F68-E15E-7703E984E5CA}"/>
          </ac:spMkLst>
        </pc:spChg>
        <pc:spChg chg="add del">
          <ac:chgData name="Joseph Lacy" userId="S::jlacy14@kennesaw.edu::e2afe781-9ea1-4161-ab31-47ff9ffb9dc2" providerId="AD" clId="Web-{68B81553-6826-2075-B67A-7005E771D75B}" dt="2026-05-06T20:34:42.447" v="365"/>
          <ac:spMkLst>
            <pc:docMk/>
            <pc:sldMk cId="3309948205" sldId="3701"/>
            <ac:spMk id="20" creationId="{33DECBC4-CD23-F4A2-EB3F-D9F6F02C57C7}"/>
          </ac:spMkLst>
        </pc:spChg>
      </pc:sldChg>
      <pc:sldChg chg="delSp modSp del">
        <pc:chgData name="Joseph Lacy" userId="S::jlacy14@kennesaw.edu::e2afe781-9ea1-4161-ab31-47ff9ffb9dc2" providerId="AD" clId="Web-{68B81553-6826-2075-B67A-7005E771D75B}" dt="2026-05-06T20:20:33.149" v="196"/>
        <pc:sldMkLst>
          <pc:docMk/>
          <pc:sldMk cId="474654148" sldId="3703"/>
        </pc:sldMkLst>
        <pc:spChg chg="mod">
          <ac:chgData name="Joseph Lacy" userId="S::jlacy14@kennesaw.edu::e2afe781-9ea1-4161-ab31-47ff9ffb9dc2" providerId="AD" clId="Web-{68B81553-6826-2075-B67A-7005E771D75B}" dt="2026-05-06T19:41:50.287" v="22" actId="20577"/>
          <ac:spMkLst>
            <pc:docMk/>
            <pc:sldMk cId="474654148" sldId="3703"/>
            <ac:spMk id="7" creationId="{DF7F9F14-4531-EA8B-A09A-F1E0ABFBCC46}"/>
          </ac:spMkLst>
        </pc:spChg>
        <pc:spChg chg="del">
          <ac:chgData name="Joseph Lacy" userId="S::jlacy14@kennesaw.edu::e2afe781-9ea1-4161-ab31-47ff9ffb9dc2" providerId="AD" clId="Web-{68B81553-6826-2075-B67A-7005E771D75B}" dt="2026-05-06T19:43:00.943" v="24"/>
          <ac:spMkLst>
            <pc:docMk/>
            <pc:sldMk cId="474654148" sldId="3703"/>
            <ac:spMk id="10" creationId="{6819C038-E13E-8E18-9042-535FE5047C18}"/>
          </ac:spMkLst>
        </pc:spChg>
        <pc:spChg chg="del">
          <ac:chgData name="Joseph Lacy" userId="S::jlacy14@kennesaw.edu::e2afe781-9ea1-4161-ab31-47ff9ffb9dc2" providerId="AD" clId="Web-{68B81553-6826-2075-B67A-7005E771D75B}" dt="2026-05-06T19:43:03.599" v="25"/>
          <ac:spMkLst>
            <pc:docMk/>
            <pc:sldMk cId="474654148" sldId="3703"/>
            <ac:spMk id="11" creationId="{88D8CEC0-21CA-7164-88DB-75DD44D78BEC}"/>
          </ac:spMkLst>
        </pc:spChg>
        <pc:spChg chg="del">
          <ac:chgData name="Joseph Lacy" userId="S::jlacy14@kennesaw.edu::e2afe781-9ea1-4161-ab31-47ff9ffb9dc2" providerId="AD" clId="Web-{68B81553-6826-2075-B67A-7005E771D75B}" dt="2026-05-06T19:43:05.490" v="26"/>
          <ac:spMkLst>
            <pc:docMk/>
            <pc:sldMk cId="474654148" sldId="3703"/>
            <ac:spMk id="12" creationId="{9E95FED9-0B16-4160-3E58-D57CF8D3477A}"/>
          </ac:spMkLst>
        </pc:spChg>
        <pc:picChg chg="del">
          <ac:chgData name="Joseph Lacy" userId="S::jlacy14@kennesaw.edu::e2afe781-9ea1-4161-ab31-47ff9ffb9dc2" providerId="AD" clId="Web-{68B81553-6826-2075-B67A-7005E771D75B}" dt="2026-05-06T19:43:07.021" v="27"/>
          <ac:picMkLst>
            <pc:docMk/>
            <pc:sldMk cId="474654148" sldId="3703"/>
            <ac:picMk id="9" creationId="{CF616CA2-4D8A-95E4-EBC4-63DE90D6FEF0}"/>
          </ac:picMkLst>
        </pc:picChg>
        <pc:picChg chg="del">
          <ac:chgData name="Joseph Lacy" userId="S::jlacy14@kennesaw.edu::e2afe781-9ea1-4161-ab31-47ff9ffb9dc2" providerId="AD" clId="Web-{68B81553-6826-2075-B67A-7005E771D75B}" dt="2026-05-06T19:42:54.224" v="23"/>
          <ac:picMkLst>
            <pc:docMk/>
            <pc:sldMk cId="474654148" sldId="3703"/>
            <ac:picMk id="14" creationId="{F2EE2538-4881-0017-4A79-FEBE21B9357D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49:22.511" v="494" actId="20577"/>
        <pc:sldMkLst>
          <pc:docMk/>
          <pc:sldMk cId="2831887885" sldId="3705"/>
        </pc:sldMkLst>
        <pc:spChg chg="add">
          <ac:chgData name="Joseph Lacy" userId="S::jlacy14@kennesaw.edu::e2afe781-9ea1-4161-ab31-47ff9ffb9dc2" providerId="AD" clId="Web-{68B81553-6826-2075-B67A-7005E771D75B}" dt="2026-05-06T20:49:06.136" v="475"/>
          <ac:spMkLst>
            <pc:docMk/>
            <pc:sldMk cId="2831887885" sldId="3705"/>
            <ac:spMk id="4" creationId="{83F09AEC-FD89-8CED-574A-CE589B3354C4}"/>
          </ac:spMkLst>
        </pc:spChg>
        <pc:spChg chg="del">
          <ac:chgData name="Joseph Lacy" userId="S::jlacy14@kennesaw.edu::e2afe781-9ea1-4161-ab31-47ff9ffb9dc2" providerId="AD" clId="Web-{68B81553-6826-2075-B67A-7005E771D75B}" dt="2026-05-06T20:49:04.605" v="474"/>
          <ac:spMkLst>
            <pc:docMk/>
            <pc:sldMk cId="2831887885" sldId="3705"/>
            <ac:spMk id="5" creationId="{F5F5C25D-A67D-DF02-087F-C0D78D4AE95E}"/>
          </ac:spMkLst>
        </pc:spChg>
        <pc:spChg chg="add mod">
          <ac:chgData name="Joseph Lacy" userId="S::jlacy14@kennesaw.edu::e2afe781-9ea1-4161-ab31-47ff9ffb9dc2" providerId="AD" clId="Web-{68B81553-6826-2075-B67A-7005E771D75B}" dt="2026-05-06T20:49:22.511" v="494" actId="20577"/>
          <ac:spMkLst>
            <pc:docMk/>
            <pc:sldMk cId="2831887885" sldId="3705"/>
            <ac:spMk id="7" creationId="{FEFEA538-ED48-21B1-7E8F-0D221FF32E98}"/>
          </ac:spMkLst>
        </pc:spChg>
        <pc:spChg chg="del">
          <ac:chgData name="Joseph Lacy" userId="S::jlacy14@kennesaw.edu::e2afe781-9ea1-4161-ab31-47ff9ffb9dc2" providerId="AD" clId="Web-{68B81553-6826-2075-B67A-7005E771D75B}" dt="2026-05-06T20:49:04.605" v="473"/>
          <ac:spMkLst>
            <pc:docMk/>
            <pc:sldMk cId="2831887885" sldId="3705"/>
            <ac:spMk id="20" creationId="{E7275938-5879-9991-8CCD-6D890783EB96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0:57.119" v="273" actId="20577"/>
        <pc:sldMkLst>
          <pc:docMk/>
          <pc:sldMk cId="451485926" sldId="3708"/>
        </pc:sldMkLst>
        <pc:spChg chg="del">
          <ac:chgData name="Joseph Lacy" userId="S::jlacy14@kennesaw.edu::e2afe781-9ea1-4161-ab31-47ff9ffb9dc2" providerId="AD" clId="Web-{68B81553-6826-2075-B67A-7005E771D75B}" dt="2026-05-06T20:30:28.635" v="247"/>
          <ac:spMkLst>
            <pc:docMk/>
            <pc:sldMk cId="451485926" sldId="3708"/>
            <ac:spMk id="5" creationId="{33F1F71B-E124-6A56-E6FB-AA82C0FACC62}"/>
          </ac:spMkLst>
        </pc:spChg>
        <pc:spChg chg="add">
          <ac:chgData name="Joseph Lacy" userId="S::jlacy14@kennesaw.edu::e2afe781-9ea1-4161-ab31-47ff9ffb9dc2" providerId="AD" clId="Web-{68B81553-6826-2075-B67A-7005E771D75B}" dt="2026-05-06T20:30:30.307" v="248"/>
          <ac:spMkLst>
            <pc:docMk/>
            <pc:sldMk cId="451485926" sldId="3708"/>
            <ac:spMk id="9" creationId="{7FD2AE07-1F40-ADF6-F7D5-8DFE51E28718}"/>
          </ac:spMkLst>
        </pc:spChg>
        <pc:spChg chg="add mod">
          <ac:chgData name="Joseph Lacy" userId="S::jlacy14@kennesaw.edu::e2afe781-9ea1-4161-ab31-47ff9ffb9dc2" providerId="AD" clId="Web-{68B81553-6826-2075-B67A-7005E771D75B}" dt="2026-05-06T20:30:57.119" v="273" actId="20577"/>
          <ac:spMkLst>
            <pc:docMk/>
            <pc:sldMk cId="451485926" sldId="3708"/>
            <ac:spMk id="11" creationId="{AB47C2CC-73D5-BB24-5F66-02F5365549E7}"/>
          </ac:spMkLst>
        </pc:spChg>
        <pc:spChg chg="del">
          <ac:chgData name="Joseph Lacy" userId="S::jlacy14@kennesaw.edu::e2afe781-9ea1-4161-ab31-47ff9ffb9dc2" providerId="AD" clId="Web-{68B81553-6826-2075-B67A-7005E771D75B}" dt="2026-05-06T20:30:28.635" v="246"/>
          <ac:spMkLst>
            <pc:docMk/>
            <pc:sldMk cId="451485926" sldId="3708"/>
            <ac:spMk id="20" creationId="{483FEABF-0D5E-BB7B-E7B6-2DAC9D110D54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58:03.981" v="547" actId="1076"/>
        <pc:sldMkLst>
          <pc:docMk/>
          <pc:sldMk cId="3257696361" sldId="3709"/>
        </pc:sldMkLst>
        <pc:spChg chg="add">
          <ac:chgData name="Joseph Lacy" userId="S::jlacy14@kennesaw.edu::e2afe781-9ea1-4161-ab31-47ff9ffb9dc2" providerId="AD" clId="Web-{68B81553-6826-2075-B67A-7005E771D75B}" dt="2026-05-06T20:22:56.259" v="219"/>
          <ac:spMkLst>
            <pc:docMk/>
            <pc:sldMk cId="3257696361" sldId="3709"/>
            <ac:spMk id="3" creationId="{7837B6CA-2761-DEE1-1F4D-9041ADEE3419}"/>
          </ac:spMkLst>
        </pc:spChg>
        <pc:spChg chg="del">
          <ac:chgData name="Joseph Lacy" userId="S::jlacy14@kennesaw.edu::e2afe781-9ea1-4161-ab31-47ff9ffb9dc2" providerId="AD" clId="Web-{68B81553-6826-2075-B67A-7005E771D75B}" dt="2026-05-06T20:22:54.071" v="218"/>
          <ac:spMkLst>
            <pc:docMk/>
            <pc:sldMk cId="3257696361" sldId="3709"/>
            <ac:spMk id="5" creationId="{49309748-0FF0-D2D0-4192-FEA0BA4EDC00}"/>
          </ac:spMkLst>
        </pc:spChg>
        <pc:spChg chg="mod">
          <ac:chgData name="Joseph Lacy" userId="S::jlacy14@kennesaw.edu::e2afe781-9ea1-4161-ab31-47ff9ffb9dc2" providerId="AD" clId="Web-{68B81553-6826-2075-B67A-7005E771D75B}" dt="2026-05-06T20:53:21.527" v="517" actId="1076"/>
          <ac:spMkLst>
            <pc:docMk/>
            <pc:sldMk cId="3257696361" sldId="3709"/>
            <ac:spMk id="6" creationId="{397A528F-3F9E-A258-BBA6-9802D6378512}"/>
          </ac:spMkLst>
        </pc:spChg>
        <pc:spChg chg="add mod">
          <ac:chgData name="Joseph Lacy" userId="S::jlacy14@kennesaw.edu::e2afe781-9ea1-4161-ab31-47ff9ffb9dc2" providerId="AD" clId="Web-{68B81553-6826-2075-B67A-7005E771D75B}" dt="2026-05-06T20:23:26.759" v="235" actId="20577"/>
          <ac:spMkLst>
            <pc:docMk/>
            <pc:sldMk cId="3257696361" sldId="3709"/>
            <ac:spMk id="8" creationId="{E1F9D5C2-729E-5805-BCBA-37FE7397E970}"/>
          </ac:spMkLst>
        </pc:spChg>
        <pc:spChg chg="add mod">
          <ac:chgData name="Joseph Lacy" userId="S::jlacy14@kennesaw.edu::e2afe781-9ea1-4161-ab31-47ff9ffb9dc2" providerId="AD" clId="Web-{68B81553-6826-2075-B67A-7005E771D75B}" dt="2026-05-06T20:58:03.981" v="547" actId="1076"/>
          <ac:spMkLst>
            <pc:docMk/>
            <pc:sldMk cId="3257696361" sldId="3709"/>
            <ac:spMk id="13" creationId="{9D22F71C-495C-C6B0-4087-FC08AB3C44B6}"/>
          </ac:spMkLst>
        </pc:spChg>
        <pc:spChg chg="add mod">
          <ac:chgData name="Joseph Lacy" userId="S::jlacy14@kennesaw.edu::e2afe781-9ea1-4161-ab31-47ff9ffb9dc2" providerId="AD" clId="Web-{68B81553-6826-2075-B67A-7005E771D75B}" dt="2026-05-06T20:58:01.309" v="546" actId="1076"/>
          <ac:spMkLst>
            <pc:docMk/>
            <pc:sldMk cId="3257696361" sldId="3709"/>
            <ac:spMk id="14" creationId="{510B26E1-72C5-4CAA-21DA-307985037EE1}"/>
          </ac:spMkLst>
        </pc:spChg>
        <pc:spChg chg="del">
          <ac:chgData name="Joseph Lacy" userId="S::jlacy14@kennesaw.edu::e2afe781-9ea1-4161-ab31-47ff9ffb9dc2" providerId="AD" clId="Web-{68B81553-6826-2075-B67A-7005E771D75B}" dt="2026-05-06T20:22:54.071" v="217"/>
          <ac:spMkLst>
            <pc:docMk/>
            <pc:sldMk cId="3257696361" sldId="3709"/>
            <ac:spMk id="20" creationId="{5F8A2C4D-E814-D5E3-10DB-2F1CD6E8C1FD}"/>
          </ac:spMkLst>
        </pc:spChg>
        <pc:picChg chg="mod">
          <ac:chgData name="Joseph Lacy" userId="S::jlacy14@kennesaw.edu::e2afe781-9ea1-4161-ab31-47ff9ffb9dc2" providerId="AD" clId="Web-{68B81553-6826-2075-B67A-7005E771D75B}" dt="2026-05-06T20:53:17.262" v="516" actId="1076"/>
          <ac:picMkLst>
            <pc:docMk/>
            <pc:sldMk cId="3257696361" sldId="3709"/>
            <ac:picMk id="4" creationId="{DBFA65A2-A44B-8AC4-1BF9-7220BB62FD68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56:22.871" v="532" actId="14100"/>
          <ac:picMkLst>
            <pc:docMk/>
            <pc:sldMk cId="3257696361" sldId="3709"/>
            <ac:picMk id="9" creationId="{B52FBE1C-8827-2123-A1A0-FC0A93B81FAF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56:18.949" v="531" actId="14100"/>
          <ac:picMkLst>
            <pc:docMk/>
            <pc:sldMk cId="3257696361" sldId="3709"/>
            <ac:picMk id="10" creationId="{7597A2B4-2BDC-B10A-97B5-330F873B8D1E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56:28.356" v="533" actId="1076"/>
          <ac:picMkLst>
            <pc:docMk/>
            <pc:sldMk cId="3257696361" sldId="3709"/>
            <ac:picMk id="11" creationId="{6085D951-2974-CC85-5994-85237A321FC8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57:58.824" v="545" actId="14100"/>
          <ac:picMkLst>
            <pc:docMk/>
            <pc:sldMk cId="3257696361" sldId="3709"/>
            <ac:picMk id="12" creationId="{BF4396C7-A144-9C87-781E-125164FEB8D6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31:19.400" v="290" actId="20577"/>
        <pc:sldMkLst>
          <pc:docMk/>
          <pc:sldMk cId="1202673736" sldId="3712"/>
        </pc:sldMkLst>
        <pc:spChg chg="del">
          <ac:chgData name="Joseph Lacy" userId="S::jlacy14@kennesaw.edu::e2afe781-9ea1-4161-ab31-47ff9ffb9dc2" providerId="AD" clId="Web-{68B81553-6826-2075-B67A-7005E771D75B}" dt="2026-05-06T20:31:06.307" v="275"/>
          <ac:spMkLst>
            <pc:docMk/>
            <pc:sldMk cId="1202673736" sldId="3712"/>
            <ac:spMk id="5" creationId="{A3A50BA8-508C-FCE5-FD25-A43709438850}"/>
          </ac:spMkLst>
        </pc:spChg>
        <pc:spChg chg="add">
          <ac:chgData name="Joseph Lacy" userId="S::jlacy14@kennesaw.edu::e2afe781-9ea1-4161-ab31-47ff9ffb9dc2" providerId="AD" clId="Web-{68B81553-6826-2075-B67A-7005E771D75B}" dt="2026-05-06T20:31:10.103" v="276"/>
          <ac:spMkLst>
            <pc:docMk/>
            <pc:sldMk cId="1202673736" sldId="3712"/>
            <ac:spMk id="7" creationId="{E89126AD-85ED-0DD9-BE2F-5F232D210C4C}"/>
          </ac:spMkLst>
        </pc:spChg>
        <pc:spChg chg="add mod">
          <ac:chgData name="Joseph Lacy" userId="S::jlacy14@kennesaw.edu::e2afe781-9ea1-4161-ab31-47ff9ffb9dc2" providerId="AD" clId="Web-{68B81553-6826-2075-B67A-7005E771D75B}" dt="2026-05-06T20:31:19.400" v="290" actId="20577"/>
          <ac:spMkLst>
            <pc:docMk/>
            <pc:sldMk cId="1202673736" sldId="3712"/>
            <ac:spMk id="9" creationId="{68A5BFEE-E7F3-739F-92FE-715536B2435F}"/>
          </ac:spMkLst>
        </pc:spChg>
        <pc:spChg chg="del">
          <ac:chgData name="Joseph Lacy" userId="S::jlacy14@kennesaw.edu::e2afe781-9ea1-4161-ab31-47ff9ffb9dc2" providerId="AD" clId="Web-{68B81553-6826-2075-B67A-7005E771D75B}" dt="2026-05-06T20:31:06.307" v="274"/>
          <ac:spMkLst>
            <pc:docMk/>
            <pc:sldMk cId="1202673736" sldId="3712"/>
            <ac:spMk id="20" creationId="{B0E210B5-C17D-5F56-8F21-347E19F084F5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1:45.260" v="316" actId="20577"/>
        <pc:sldMkLst>
          <pc:docMk/>
          <pc:sldMk cId="1971667967" sldId="3713"/>
        </pc:sldMkLst>
        <pc:spChg chg="add">
          <ac:chgData name="Joseph Lacy" userId="S::jlacy14@kennesaw.edu::e2afe781-9ea1-4161-ab31-47ff9ffb9dc2" providerId="AD" clId="Web-{68B81553-6826-2075-B67A-7005E771D75B}" dt="2026-05-06T20:31:32.354" v="293"/>
          <ac:spMkLst>
            <pc:docMk/>
            <pc:sldMk cId="1971667967" sldId="3713"/>
            <ac:spMk id="3" creationId="{B929D2C3-E939-58CF-8FB6-415A6ABCBE17}"/>
          </ac:spMkLst>
        </pc:spChg>
        <pc:spChg chg="del">
          <ac:chgData name="Joseph Lacy" userId="S::jlacy14@kennesaw.edu::e2afe781-9ea1-4161-ab31-47ff9ffb9dc2" providerId="AD" clId="Web-{68B81553-6826-2075-B67A-7005E771D75B}" dt="2026-05-06T20:31:30.744" v="292"/>
          <ac:spMkLst>
            <pc:docMk/>
            <pc:sldMk cId="1971667967" sldId="3713"/>
            <ac:spMk id="5" creationId="{12B20D6D-3668-339C-ACFE-665E8669A092}"/>
          </ac:spMkLst>
        </pc:spChg>
        <pc:spChg chg="add mod">
          <ac:chgData name="Joseph Lacy" userId="S::jlacy14@kennesaw.edu::e2afe781-9ea1-4161-ab31-47ff9ffb9dc2" providerId="AD" clId="Web-{68B81553-6826-2075-B67A-7005E771D75B}" dt="2026-05-06T20:31:45.260" v="316" actId="20577"/>
          <ac:spMkLst>
            <pc:docMk/>
            <pc:sldMk cId="1971667967" sldId="3713"/>
            <ac:spMk id="8" creationId="{4660304A-8589-4DCA-92D6-27B2F1C170FB}"/>
          </ac:spMkLst>
        </pc:spChg>
        <pc:spChg chg="del">
          <ac:chgData name="Joseph Lacy" userId="S::jlacy14@kennesaw.edu::e2afe781-9ea1-4161-ab31-47ff9ffb9dc2" providerId="AD" clId="Web-{68B81553-6826-2075-B67A-7005E771D75B}" dt="2026-05-06T20:31:30.744" v="291"/>
          <ac:spMkLst>
            <pc:docMk/>
            <pc:sldMk cId="1971667967" sldId="3713"/>
            <ac:spMk id="20" creationId="{717E5787-925A-972F-2530-E59C3E4B3D06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2:55.322" v="338" actId="20577"/>
        <pc:sldMkLst>
          <pc:docMk/>
          <pc:sldMk cId="4206033052" sldId="3714"/>
        </pc:sldMkLst>
        <pc:spChg chg="add">
          <ac:chgData name="Joseph Lacy" userId="S::jlacy14@kennesaw.edu::e2afe781-9ea1-4161-ab31-47ff9ffb9dc2" providerId="AD" clId="Web-{68B81553-6826-2075-B67A-7005E771D75B}" dt="2026-05-06T20:32:44.869" v="319"/>
          <ac:spMkLst>
            <pc:docMk/>
            <pc:sldMk cId="4206033052" sldId="3714"/>
            <ac:spMk id="3" creationId="{495CAA7F-CBE3-6B53-04A4-58DDEE1F5BF9}"/>
          </ac:spMkLst>
        </pc:spChg>
        <pc:spChg chg="del">
          <ac:chgData name="Joseph Lacy" userId="S::jlacy14@kennesaw.edu::e2afe781-9ea1-4161-ab31-47ff9ffb9dc2" providerId="AD" clId="Web-{68B81553-6826-2075-B67A-7005E771D75B}" dt="2026-05-06T20:32:42.572" v="318"/>
          <ac:spMkLst>
            <pc:docMk/>
            <pc:sldMk cId="4206033052" sldId="3714"/>
            <ac:spMk id="5" creationId="{3D04AE45-1FDF-5366-FB17-7747B0F012F6}"/>
          </ac:spMkLst>
        </pc:spChg>
        <pc:spChg chg="add mod">
          <ac:chgData name="Joseph Lacy" userId="S::jlacy14@kennesaw.edu::e2afe781-9ea1-4161-ab31-47ff9ffb9dc2" providerId="AD" clId="Web-{68B81553-6826-2075-B67A-7005E771D75B}" dt="2026-05-06T20:32:55.322" v="338" actId="20577"/>
          <ac:spMkLst>
            <pc:docMk/>
            <pc:sldMk cId="4206033052" sldId="3714"/>
            <ac:spMk id="6" creationId="{FC9C544D-BE75-4F13-9526-03856D9F2378}"/>
          </ac:spMkLst>
        </pc:spChg>
        <pc:spChg chg="del">
          <ac:chgData name="Joseph Lacy" userId="S::jlacy14@kennesaw.edu::e2afe781-9ea1-4161-ab31-47ff9ffb9dc2" providerId="AD" clId="Web-{68B81553-6826-2075-B67A-7005E771D75B}" dt="2026-05-06T20:32:42.572" v="317"/>
          <ac:spMkLst>
            <pc:docMk/>
            <pc:sldMk cId="4206033052" sldId="3714"/>
            <ac:spMk id="20" creationId="{A5B28206-7D9D-E09B-0A6B-92D1C124B060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3:40.057" v="360" actId="20577"/>
        <pc:sldMkLst>
          <pc:docMk/>
          <pc:sldMk cId="3889795108" sldId="3715"/>
        </pc:sldMkLst>
        <pc:spChg chg="add">
          <ac:chgData name="Joseph Lacy" userId="S::jlacy14@kennesaw.edu::e2afe781-9ea1-4161-ab31-47ff9ffb9dc2" providerId="AD" clId="Web-{68B81553-6826-2075-B67A-7005E771D75B}" dt="2026-05-06T20:33:30.901" v="351"/>
          <ac:spMkLst>
            <pc:docMk/>
            <pc:sldMk cId="3889795108" sldId="3715"/>
            <ac:spMk id="3" creationId="{DAAE75E9-4A15-BE49-A192-88D8EE853704}"/>
          </ac:spMkLst>
        </pc:spChg>
        <pc:spChg chg="del">
          <ac:chgData name="Joseph Lacy" userId="S::jlacy14@kennesaw.edu::e2afe781-9ea1-4161-ab31-47ff9ffb9dc2" providerId="AD" clId="Web-{68B81553-6826-2075-B67A-7005E771D75B}" dt="2026-05-06T20:33:28.947" v="350"/>
          <ac:spMkLst>
            <pc:docMk/>
            <pc:sldMk cId="3889795108" sldId="3715"/>
            <ac:spMk id="5" creationId="{8816C71A-9277-BDB8-6964-6DB8E3D89AE1}"/>
          </ac:spMkLst>
        </pc:spChg>
        <pc:spChg chg="add mod">
          <ac:chgData name="Joseph Lacy" userId="S::jlacy14@kennesaw.edu::e2afe781-9ea1-4161-ab31-47ff9ffb9dc2" providerId="AD" clId="Web-{68B81553-6826-2075-B67A-7005E771D75B}" dt="2026-05-06T20:33:40.057" v="360" actId="20577"/>
          <ac:spMkLst>
            <pc:docMk/>
            <pc:sldMk cId="3889795108" sldId="3715"/>
            <ac:spMk id="7" creationId="{517465EE-3304-3DA1-6F1B-B571AABB8592}"/>
          </ac:spMkLst>
        </pc:spChg>
        <pc:spChg chg="del">
          <ac:chgData name="Joseph Lacy" userId="S::jlacy14@kennesaw.edu::e2afe781-9ea1-4161-ab31-47ff9ffb9dc2" providerId="AD" clId="Web-{68B81553-6826-2075-B67A-7005E771D75B}" dt="2026-05-06T20:33:28.947" v="349"/>
          <ac:spMkLst>
            <pc:docMk/>
            <pc:sldMk cId="3889795108" sldId="3715"/>
            <ac:spMk id="20" creationId="{256BD087-5FE3-EDF0-B34C-8F0DF0AA88BB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3:13.713" v="348" actId="20577"/>
        <pc:sldMkLst>
          <pc:docMk/>
          <pc:sldMk cId="5737949" sldId="3716"/>
        </pc:sldMkLst>
        <pc:spChg chg="del">
          <ac:chgData name="Joseph Lacy" userId="S::jlacy14@kennesaw.edu::e2afe781-9ea1-4161-ab31-47ff9ffb9dc2" providerId="AD" clId="Web-{68B81553-6826-2075-B67A-7005E771D75B}" dt="2026-05-06T20:33:05.541" v="340"/>
          <ac:spMkLst>
            <pc:docMk/>
            <pc:sldMk cId="5737949" sldId="3716"/>
            <ac:spMk id="5" creationId="{664BA376-ECD2-D9EE-2B7E-5E13482CB56A}"/>
          </ac:spMkLst>
        </pc:spChg>
        <pc:spChg chg="add">
          <ac:chgData name="Joseph Lacy" userId="S::jlacy14@kennesaw.edu::e2afe781-9ea1-4161-ab31-47ff9ffb9dc2" providerId="AD" clId="Web-{68B81553-6826-2075-B67A-7005E771D75B}" dt="2026-05-06T20:33:07.291" v="341"/>
          <ac:spMkLst>
            <pc:docMk/>
            <pc:sldMk cId="5737949" sldId="3716"/>
            <ac:spMk id="6" creationId="{652C9ACF-E36B-03BF-586F-5BDC4648585E}"/>
          </ac:spMkLst>
        </pc:spChg>
        <pc:spChg chg="add mod">
          <ac:chgData name="Joseph Lacy" userId="S::jlacy14@kennesaw.edu::e2afe781-9ea1-4161-ab31-47ff9ffb9dc2" providerId="AD" clId="Web-{68B81553-6826-2075-B67A-7005E771D75B}" dt="2026-05-06T20:33:13.713" v="348" actId="20577"/>
          <ac:spMkLst>
            <pc:docMk/>
            <pc:sldMk cId="5737949" sldId="3716"/>
            <ac:spMk id="8" creationId="{202167C9-A8D0-6BED-ECA7-0D3DFC85CC01}"/>
          </ac:spMkLst>
        </pc:spChg>
        <pc:spChg chg="del">
          <ac:chgData name="Joseph Lacy" userId="S::jlacy14@kennesaw.edu::e2afe781-9ea1-4161-ab31-47ff9ffb9dc2" providerId="AD" clId="Web-{68B81553-6826-2075-B67A-7005E771D75B}" dt="2026-05-06T20:33:05.541" v="339"/>
          <ac:spMkLst>
            <pc:docMk/>
            <pc:sldMk cId="5737949" sldId="3716"/>
            <ac:spMk id="20" creationId="{3E350CBE-8746-DC2B-AFC8-0FD91B4D226D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29:35.103" v="245" actId="1076"/>
        <pc:sldMkLst>
          <pc:docMk/>
          <pc:sldMk cId="193018603" sldId="3717"/>
        </pc:sldMkLst>
        <pc:spChg chg="add">
          <ac:chgData name="Joseph Lacy" userId="S::jlacy14@kennesaw.edu::e2afe781-9ea1-4161-ab31-47ff9ffb9dc2" providerId="AD" clId="Web-{68B81553-6826-2075-B67A-7005E771D75B}" dt="2026-05-06T20:21:48.525" v="215"/>
          <ac:spMkLst>
            <pc:docMk/>
            <pc:sldMk cId="193018603" sldId="3717"/>
            <ac:spMk id="3" creationId="{F9846203-DCF6-921F-A428-39A4CAAEB7DC}"/>
          </ac:spMkLst>
        </pc:spChg>
        <pc:spChg chg="del">
          <ac:chgData name="Joseph Lacy" userId="S::jlacy14@kennesaw.edu::e2afe781-9ea1-4161-ab31-47ff9ffb9dc2" providerId="AD" clId="Web-{68B81553-6826-2075-B67A-7005E771D75B}" dt="2026-05-06T20:21:47.165" v="214"/>
          <ac:spMkLst>
            <pc:docMk/>
            <pc:sldMk cId="193018603" sldId="3717"/>
            <ac:spMk id="5" creationId="{C7A77562-75A5-B9FD-FCED-0C56D3C6E40B}"/>
          </ac:spMkLst>
        </pc:spChg>
        <pc:spChg chg="add">
          <ac:chgData name="Joseph Lacy" userId="S::jlacy14@kennesaw.edu::e2afe781-9ea1-4161-ab31-47ff9ffb9dc2" providerId="AD" clId="Web-{68B81553-6826-2075-B67A-7005E771D75B}" dt="2026-05-06T20:21:48.525" v="216"/>
          <ac:spMkLst>
            <pc:docMk/>
            <pc:sldMk cId="193018603" sldId="3717"/>
            <ac:spMk id="8" creationId="{F7E69EC2-3F86-670F-7575-E11C91D75D08}"/>
          </ac:spMkLst>
        </pc:spChg>
        <pc:spChg chg="del">
          <ac:chgData name="Joseph Lacy" userId="S::jlacy14@kennesaw.edu::e2afe781-9ea1-4161-ab31-47ff9ffb9dc2" providerId="AD" clId="Web-{68B81553-6826-2075-B67A-7005E771D75B}" dt="2026-05-06T20:21:47.165" v="213"/>
          <ac:spMkLst>
            <pc:docMk/>
            <pc:sldMk cId="193018603" sldId="3717"/>
            <ac:spMk id="20" creationId="{E9F626CB-0F46-D595-F48D-27F1223AED76}"/>
          </ac:spMkLst>
        </pc:spChg>
        <pc:picChg chg="mod">
          <ac:chgData name="Joseph Lacy" userId="S::jlacy14@kennesaw.edu::e2afe781-9ea1-4161-ab31-47ff9ffb9dc2" providerId="AD" clId="Web-{68B81553-6826-2075-B67A-7005E771D75B}" dt="2026-05-06T20:28:55.259" v="240" actId="1076"/>
          <ac:picMkLst>
            <pc:docMk/>
            <pc:sldMk cId="193018603" sldId="3717"/>
            <ac:picMk id="7" creationId="{DBB7999C-5700-9329-B335-05BB55F6F0A9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29:35.103" v="245" actId="1076"/>
          <ac:picMkLst>
            <pc:docMk/>
            <pc:sldMk cId="193018603" sldId="3717"/>
            <ac:picMk id="9" creationId="{6E8EDE11-E797-3784-7B4F-E7DD65103934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29:20.728" v="244" actId="14100"/>
        <pc:sldMkLst>
          <pc:docMk/>
          <pc:sldMk cId="1139204243" sldId="3719"/>
        </pc:sldMkLst>
        <pc:spChg chg="add">
          <ac:chgData name="Joseph Lacy" userId="S::jlacy14@kennesaw.edu::e2afe781-9ea1-4161-ab31-47ff9ffb9dc2" providerId="AD" clId="Web-{68B81553-6826-2075-B67A-7005E771D75B}" dt="2026-05-06T20:21:21.415" v="199"/>
          <ac:spMkLst>
            <pc:docMk/>
            <pc:sldMk cId="1139204243" sldId="3719"/>
            <ac:spMk id="4" creationId="{935970E8-17B6-89B3-008E-58592BB933E7}"/>
          </ac:spMkLst>
        </pc:spChg>
        <pc:spChg chg="del">
          <ac:chgData name="Joseph Lacy" userId="S::jlacy14@kennesaw.edu::e2afe781-9ea1-4161-ab31-47ff9ffb9dc2" providerId="AD" clId="Web-{68B81553-6826-2075-B67A-7005E771D75B}" dt="2026-05-06T20:21:20.103" v="198"/>
          <ac:spMkLst>
            <pc:docMk/>
            <pc:sldMk cId="1139204243" sldId="3719"/>
            <ac:spMk id="5" creationId="{171408A0-251D-6322-AE1F-AF20089C81E2}"/>
          </ac:spMkLst>
        </pc:spChg>
        <pc:spChg chg="add mod">
          <ac:chgData name="Joseph Lacy" userId="S::jlacy14@kennesaw.edu::e2afe781-9ea1-4161-ab31-47ff9ffb9dc2" providerId="AD" clId="Web-{68B81553-6826-2075-B67A-7005E771D75B}" dt="2026-05-06T20:21:35.400" v="212" actId="20577"/>
          <ac:spMkLst>
            <pc:docMk/>
            <pc:sldMk cId="1139204243" sldId="3719"/>
            <ac:spMk id="8" creationId="{80D69EE7-5920-3AB4-0E25-A5CB0A6E0532}"/>
          </ac:spMkLst>
        </pc:spChg>
        <pc:spChg chg="del">
          <ac:chgData name="Joseph Lacy" userId="S::jlacy14@kennesaw.edu::e2afe781-9ea1-4161-ab31-47ff9ffb9dc2" providerId="AD" clId="Web-{68B81553-6826-2075-B67A-7005E771D75B}" dt="2026-05-06T20:21:20.103" v="197"/>
          <ac:spMkLst>
            <pc:docMk/>
            <pc:sldMk cId="1139204243" sldId="3719"/>
            <ac:spMk id="20" creationId="{732A54E1-01D2-16BE-BF0E-6DDFC3598288}"/>
          </ac:spMkLst>
        </pc:spChg>
        <pc:picChg chg="mod">
          <ac:chgData name="Joseph Lacy" userId="S::jlacy14@kennesaw.edu::e2afe781-9ea1-4161-ab31-47ff9ffb9dc2" providerId="AD" clId="Web-{68B81553-6826-2075-B67A-7005E771D75B}" dt="2026-05-06T20:26:01.337" v="236" actId="1076"/>
          <ac:picMkLst>
            <pc:docMk/>
            <pc:sldMk cId="1139204243" sldId="3719"/>
            <ac:picMk id="3" creationId="{51046133-80DA-EC1E-B5D6-3229276CDBE8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29:20.728" v="244" actId="14100"/>
          <ac:picMkLst>
            <pc:docMk/>
            <pc:sldMk cId="1139204243" sldId="3719"/>
            <ac:picMk id="9" creationId="{25920732-DA93-1D4F-AD20-8FB3C95656E6}"/>
          </ac:picMkLst>
        </pc:picChg>
      </pc:sldChg>
      <pc:sldChg chg="addSp delSp modSp">
        <pc:chgData name="Joseph Lacy" userId="S::jlacy14@kennesaw.edu::e2afe781-9ea1-4161-ab31-47ff9ffb9dc2" providerId="AD" clId="Web-{68B81553-6826-2075-B67A-7005E771D75B}" dt="2026-05-06T20:48:48.996" v="472" actId="20577"/>
        <pc:sldMkLst>
          <pc:docMk/>
          <pc:sldMk cId="2460269874" sldId="3721"/>
        </pc:sldMkLst>
        <pc:spChg chg="add">
          <ac:chgData name="Joseph Lacy" userId="S::jlacy14@kennesaw.edu::e2afe781-9ea1-4161-ab31-47ff9ffb9dc2" providerId="AD" clId="Web-{68B81553-6826-2075-B67A-7005E771D75B}" dt="2026-05-06T20:48:33.136" v="447"/>
          <ac:spMkLst>
            <pc:docMk/>
            <pc:sldMk cId="2460269874" sldId="3721"/>
            <ac:spMk id="4" creationId="{7A32F51B-323F-44A1-D3C5-B2D71F156A86}"/>
          </ac:spMkLst>
        </pc:spChg>
        <pc:spChg chg="del">
          <ac:chgData name="Joseph Lacy" userId="S::jlacy14@kennesaw.edu::e2afe781-9ea1-4161-ab31-47ff9ffb9dc2" providerId="AD" clId="Web-{68B81553-6826-2075-B67A-7005E771D75B}" dt="2026-05-06T20:48:32.230" v="446"/>
          <ac:spMkLst>
            <pc:docMk/>
            <pc:sldMk cId="2460269874" sldId="3721"/>
            <ac:spMk id="5" creationId="{CC5F6262-D9EC-807A-4EDA-75F5530145DB}"/>
          </ac:spMkLst>
        </pc:spChg>
        <pc:spChg chg="add mod">
          <ac:chgData name="Joseph Lacy" userId="S::jlacy14@kennesaw.edu::e2afe781-9ea1-4161-ab31-47ff9ffb9dc2" providerId="AD" clId="Web-{68B81553-6826-2075-B67A-7005E771D75B}" dt="2026-05-06T20:48:48.996" v="472" actId="20577"/>
          <ac:spMkLst>
            <pc:docMk/>
            <pc:sldMk cId="2460269874" sldId="3721"/>
            <ac:spMk id="7" creationId="{10AAD48D-1066-7321-B7CF-31AFE88789DF}"/>
          </ac:spMkLst>
        </pc:spChg>
        <pc:spChg chg="del">
          <ac:chgData name="Joseph Lacy" userId="S::jlacy14@kennesaw.edu::e2afe781-9ea1-4161-ab31-47ff9ffb9dc2" providerId="AD" clId="Web-{68B81553-6826-2075-B67A-7005E771D75B}" dt="2026-05-06T20:48:32.230" v="445"/>
          <ac:spMkLst>
            <pc:docMk/>
            <pc:sldMk cId="2460269874" sldId="3721"/>
            <ac:spMk id="20" creationId="{0AEE4843-AEAF-A5F7-00FD-04E7CCAC21A3}"/>
          </ac:spMkLst>
        </pc:spChg>
      </pc:sldChg>
      <pc:sldChg chg="addSp delSp modSp">
        <pc:chgData name="Joseph Lacy" userId="S::jlacy14@kennesaw.edu::e2afe781-9ea1-4161-ab31-47ff9ffb9dc2" providerId="AD" clId="Web-{68B81553-6826-2075-B67A-7005E771D75B}" dt="2026-05-06T20:35:53.698" v="414" actId="1076"/>
        <pc:sldMkLst>
          <pc:docMk/>
          <pc:sldMk cId="4128770590" sldId="3722"/>
        </pc:sldMkLst>
        <pc:spChg chg="add">
          <ac:chgData name="Joseph Lacy" userId="S::jlacy14@kennesaw.edu::e2afe781-9ea1-4161-ab31-47ff9ffb9dc2" providerId="AD" clId="Web-{68B81553-6826-2075-B67A-7005E771D75B}" dt="2026-05-06T20:35:32.416" v="400"/>
          <ac:spMkLst>
            <pc:docMk/>
            <pc:sldMk cId="4128770590" sldId="3722"/>
            <ac:spMk id="3" creationId="{905D0891-04C6-97E5-A779-729D8CFF2207}"/>
          </ac:spMkLst>
        </pc:spChg>
        <pc:spChg chg="mod">
          <ac:chgData name="Joseph Lacy" userId="S::jlacy14@kennesaw.edu::e2afe781-9ea1-4161-ab31-47ff9ffb9dc2" providerId="AD" clId="Web-{68B81553-6826-2075-B67A-7005E771D75B}" dt="2026-05-06T20:35:53.698" v="414" actId="1076"/>
          <ac:spMkLst>
            <pc:docMk/>
            <pc:sldMk cId="4128770590" sldId="3722"/>
            <ac:spMk id="4" creationId="{3BD68C0F-FCD1-2860-25EF-B96B52A85975}"/>
          </ac:spMkLst>
        </pc:spChg>
        <pc:spChg chg="del">
          <ac:chgData name="Joseph Lacy" userId="S::jlacy14@kennesaw.edu::e2afe781-9ea1-4161-ab31-47ff9ffb9dc2" providerId="AD" clId="Web-{68B81553-6826-2075-B67A-7005E771D75B}" dt="2026-05-06T20:35:28.854" v="399"/>
          <ac:spMkLst>
            <pc:docMk/>
            <pc:sldMk cId="4128770590" sldId="3722"/>
            <ac:spMk id="5" creationId="{FC1A2723-9587-6F92-22F1-6C0DB2626022}"/>
          </ac:spMkLst>
        </pc:spChg>
        <pc:spChg chg="add mod">
          <ac:chgData name="Joseph Lacy" userId="S::jlacy14@kennesaw.edu::e2afe781-9ea1-4161-ab31-47ff9ffb9dc2" providerId="AD" clId="Web-{68B81553-6826-2075-B67A-7005E771D75B}" dt="2026-05-06T20:35:46.494" v="413" actId="20577"/>
          <ac:spMkLst>
            <pc:docMk/>
            <pc:sldMk cId="4128770590" sldId="3722"/>
            <ac:spMk id="8" creationId="{DF040C2C-4642-B996-7120-E536C6A117BE}"/>
          </ac:spMkLst>
        </pc:spChg>
        <pc:spChg chg="del">
          <ac:chgData name="Joseph Lacy" userId="S::jlacy14@kennesaw.edu::e2afe781-9ea1-4161-ab31-47ff9ffb9dc2" providerId="AD" clId="Web-{68B81553-6826-2075-B67A-7005E771D75B}" dt="2026-05-06T20:35:28.854" v="398"/>
          <ac:spMkLst>
            <pc:docMk/>
            <pc:sldMk cId="4128770590" sldId="3722"/>
            <ac:spMk id="20" creationId="{F40FB406-57CB-0C71-9E52-905B9BC133FF}"/>
          </ac:spMkLst>
        </pc:spChg>
      </pc:sldChg>
      <pc:sldChg chg="addSp delSp modSp add replId">
        <pc:chgData name="Joseph Lacy" userId="S::jlacy14@kennesaw.edu::e2afe781-9ea1-4161-ab31-47ff9ffb9dc2" providerId="AD" clId="Web-{68B81553-6826-2075-B67A-7005E771D75B}" dt="2026-05-06T20:19:45.806" v="195" actId="1076"/>
        <pc:sldMkLst>
          <pc:docMk/>
          <pc:sldMk cId="3664799876" sldId="3723"/>
        </pc:sldMkLst>
        <pc:spChg chg="add">
          <ac:chgData name="Joseph Lacy" userId="S::jlacy14@kennesaw.edu::e2afe781-9ea1-4161-ab31-47ff9ffb9dc2" providerId="AD" clId="Web-{68B81553-6826-2075-B67A-7005E771D75B}" dt="2026-05-06T20:15:35.618" v="172"/>
          <ac:spMkLst>
            <pc:docMk/>
            <pc:sldMk cId="3664799876" sldId="3723"/>
            <ac:spMk id="3" creationId="{68A37DF6-EB4C-9DC8-BD52-AFB83C767535}"/>
          </ac:spMkLst>
        </pc:spChg>
        <pc:spChg chg="del">
          <ac:chgData name="Joseph Lacy" userId="S::jlacy14@kennesaw.edu::e2afe781-9ea1-4161-ab31-47ff9ffb9dc2" providerId="AD" clId="Web-{68B81553-6826-2075-B67A-7005E771D75B}" dt="2026-05-06T20:15:33.665" v="171"/>
          <ac:spMkLst>
            <pc:docMk/>
            <pc:sldMk cId="3664799876" sldId="3723"/>
            <ac:spMk id="5" creationId="{6D5B9185-6B03-D911-13C4-CAD9363EF119}"/>
          </ac:spMkLst>
        </pc:spChg>
        <pc:spChg chg="add mod">
          <ac:chgData name="Joseph Lacy" userId="S::jlacy14@kennesaw.edu::e2afe781-9ea1-4161-ab31-47ff9ffb9dc2" providerId="AD" clId="Web-{68B81553-6826-2075-B67A-7005E771D75B}" dt="2026-05-06T20:15:43.555" v="174" actId="20577"/>
          <ac:spMkLst>
            <pc:docMk/>
            <pc:sldMk cId="3664799876" sldId="3723"/>
            <ac:spMk id="7" creationId="{F2EB26FD-A7C4-112B-87D2-113FC3558C24}"/>
          </ac:spMkLst>
        </pc:spChg>
        <pc:picChg chg="add mod">
          <ac:chgData name="Joseph Lacy" userId="S::jlacy14@kennesaw.edu::e2afe781-9ea1-4161-ab31-47ff9ffb9dc2" providerId="AD" clId="Web-{68B81553-6826-2075-B67A-7005E771D75B}" dt="2026-05-06T20:19:42.759" v="194" actId="1076"/>
          <ac:picMkLst>
            <pc:docMk/>
            <pc:sldMk cId="3664799876" sldId="3723"/>
            <ac:picMk id="8" creationId="{7414CFDB-CFC3-ABC9-4E84-BFB675F68DA9}"/>
          </ac:picMkLst>
        </pc:picChg>
        <pc:picChg chg="add mod">
          <ac:chgData name="Joseph Lacy" userId="S::jlacy14@kennesaw.edu::e2afe781-9ea1-4161-ab31-47ff9ffb9dc2" providerId="AD" clId="Web-{68B81553-6826-2075-B67A-7005E771D75B}" dt="2026-05-06T20:19:45.806" v="195" actId="1076"/>
          <ac:picMkLst>
            <pc:docMk/>
            <pc:sldMk cId="3664799876" sldId="3723"/>
            <ac:picMk id="9" creationId="{68E38AF2-D476-3FF8-1845-4C84DCF74AD9}"/>
          </ac:picMkLst>
        </pc:picChg>
      </pc:sldChg>
    </pc:docChg>
  </pc:docChgLst>
  <pc:docChgLst>
    <pc:chgData name="Jonathan Gilliam" userId="S::jgilli11@kennesaw.edu::40e178ac-ca07-4606-97ce-92fabf1ca1fb" providerId="AD" clId="Web-{82136847-B1A6-A912-9921-C584C3D881CD}"/>
    <pc:docChg chg="addSld delSld modSld sldOrd">
      <pc:chgData name="Jonathan Gilliam" userId="S::jgilli11@kennesaw.edu::40e178ac-ca07-4606-97ce-92fabf1ca1fb" providerId="AD" clId="Web-{82136847-B1A6-A912-9921-C584C3D881CD}" dt="2026-05-05T20:27:46.733" v="1950"/>
      <pc:docMkLst>
        <pc:docMk/>
      </pc:docMkLst>
      <pc:sldChg chg="addSp delSp modSp">
        <pc:chgData name="Jonathan Gilliam" userId="S::jgilli11@kennesaw.edu::40e178ac-ca07-4606-97ce-92fabf1ca1fb" providerId="AD" clId="Web-{82136847-B1A6-A912-9921-C584C3D881CD}" dt="2026-05-05T19:47:21.685" v="1936" actId="1076"/>
        <pc:sldMkLst>
          <pc:docMk/>
          <pc:sldMk cId="3309948205" sldId="3701"/>
        </pc:sldMkLst>
        <pc:spChg chg="mod">
          <ac:chgData name="Jonathan Gilliam" userId="S::jgilli11@kennesaw.edu::40e178ac-ca07-4606-97ce-92fabf1ca1fb" providerId="AD" clId="Web-{82136847-B1A6-A912-9921-C584C3D881CD}" dt="2026-05-05T19:46:14.293" v="1929" actId="20577"/>
          <ac:spMkLst>
            <pc:docMk/>
            <pc:sldMk cId="3309948205" sldId="3701"/>
            <ac:spMk id="3" creationId="{29B78625-382D-3055-B475-9FE51234F1B8}"/>
          </ac:spMkLst>
        </pc:spChg>
        <pc:picChg chg="add mod">
          <ac:chgData name="Jonathan Gilliam" userId="S::jgilli11@kennesaw.edu::40e178ac-ca07-4606-97ce-92fabf1ca1fb" providerId="AD" clId="Web-{82136847-B1A6-A912-9921-C584C3D881CD}" dt="2026-05-05T19:47:21.685" v="1936" actId="1076"/>
          <ac:picMkLst>
            <pc:docMk/>
            <pc:sldMk cId="3309948205" sldId="3701"/>
            <ac:picMk id="4" creationId="{63D93075-7BCC-F1AC-ABF3-C9D6D97FF6F7}"/>
          </ac:picMkLst>
        </pc:picChg>
      </pc:sldChg>
      <pc:sldChg chg="addSp delSp modSp add ord replId">
        <pc:chgData name="Jonathan Gilliam" userId="S::jgilli11@kennesaw.edu::40e178ac-ca07-4606-97ce-92fabf1ca1fb" providerId="AD" clId="Web-{82136847-B1A6-A912-9921-C584C3D881CD}" dt="2026-05-05T18:40:18.948" v="1353" actId="20577"/>
        <pc:sldMkLst>
          <pc:docMk/>
          <pc:sldMk cId="3257696361" sldId="3709"/>
        </pc:sldMkLst>
      </pc:sldChg>
      <pc:sldChg chg="modSp">
        <pc:chgData name="Jonathan Gilliam" userId="S::jgilli11@kennesaw.edu::40e178ac-ca07-4606-97ce-92fabf1ca1fb" providerId="AD" clId="Web-{82136847-B1A6-A912-9921-C584C3D881CD}" dt="2026-05-05T18:43:57.783" v="1440" actId="20577"/>
        <pc:sldMkLst>
          <pc:docMk/>
          <pc:sldMk cId="1202673736" sldId="3712"/>
        </pc:sldMkLst>
        <pc:spChg chg="mod">
          <ac:chgData name="Jonathan Gilliam" userId="S::jgilli11@kennesaw.edu::40e178ac-ca07-4606-97ce-92fabf1ca1fb" providerId="AD" clId="Web-{82136847-B1A6-A912-9921-C584C3D881CD}" dt="2026-05-05T18:41:33.109" v="1414" actId="20577"/>
          <ac:spMkLst>
            <pc:docMk/>
            <pc:sldMk cId="1202673736" sldId="3712"/>
            <ac:spMk id="6" creationId="{7439F1F5-7EB4-D627-493A-87A6FF8E9DBE}"/>
          </ac:spMkLst>
        </pc:spChg>
      </pc:sldChg>
      <pc:sldChg chg="addSp delSp modSp add replId">
        <pc:chgData name="Jonathan Gilliam" userId="S::jgilli11@kennesaw.edu::40e178ac-ca07-4606-97ce-92fabf1ca1fb" providerId="AD" clId="Web-{82136847-B1A6-A912-9921-C584C3D881CD}" dt="2026-05-05T18:51:19.533" v="1516"/>
        <pc:sldMkLst>
          <pc:docMk/>
          <pc:sldMk cId="1971667967" sldId="3713"/>
        </pc:sldMkLst>
        <pc:spChg chg="mod">
          <ac:chgData name="Jonathan Gilliam" userId="S::jgilli11@kennesaw.edu::40e178ac-ca07-4606-97ce-92fabf1ca1fb" providerId="AD" clId="Web-{82136847-B1A6-A912-9921-C584C3D881CD}" dt="2026-05-05T18:46:40.306" v="1511" actId="14100"/>
          <ac:spMkLst>
            <pc:docMk/>
            <pc:sldMk cId="1971667967" sldId="3713"/>
            <ac:spMk id="6" creationId="{DDDE8F00-B365-6C15-C904-6E9E5D9C1BAD}"/>
          </ac:spMkLst>
        </pc:spChg>
        <pc:picChg chg="add mod modCrop">
          <ac:chgData name="Jonathan Gilliam" userId="S::jgilli11@kennesaw.edu::40e178ac-ca07-4606-97ce-92fabf1ca1fb" providerId="AD" clId="Web-{82136847-B1A6-A912-9921-C584C3D881CD}" dt="2026-05-05T18:51:19.533" v="1516"/>
          <ac:picMkLst>
            <pc:docMk/>
            <pc:sldMk cId="1971667967" sldId="3713"/>
            <ac:picMk id="4" creationId="{7BF6B036-0C29-AA8C-1D26-542D04ACFB95}"/>
          </ac:picMkLst>
        </pc:picChg>
      </pc:sldChg>
      <pc:sldChg chg="addSp delSp modSp add replId">
        <pc:chgData name="Jonathan Gilliam" userId="S::jgilli11@kennesaw.edu::40e178ac-ca07-4606-97ce-92fabf1ca1fb" providerId="AD" clId="Web-{82136847-B1A6-A912-9921-C584C3D881CD}" dt="2026-05-05T19:23:46.821" v="1555" actId="14100"/>
        <pc:sldMkLst>
          <pc:docMk/>
          <pc:sldMk cId="4206033052" sldId="3714"/>
        </pc:sldMkLst>
        <pc:spChg chg="add mod">
          <ac:chgData name="Jonathan Gilliam" userId="S::jgilli11@kennesaw.edu::40e178ac-ca07-4606-97ce-92fabf1ca1fb" providerId="AD" clId="Web-{82136847-B1A6-A912-9921-C584C3D881CD}" dt="2026-05-05T19:23:46.821" v="1555" actId="14100"/>
          <ac:spMkLst>
            <pc:docMk/>
            <pc:sldMk cId="4206033052" sldId="3714"/>
            <ac:spMk id="7" creationId="{2BC0F180-4AAB-A37A-3A67-06FA12BBF696}"/>
          </ac:spMkLst>
        </pc:spChg>
        <pc:spChg chg="add mod">
          <ac:chgData name="Jonathan Gilliam" userId="S::jgilli11@kennesaw.edu::40e178ac-ca07-4606-97ce-92fabf1ca1fb" providerId="AD" clId="Web-{82136847-B1A6-A912-9921-C584C3D881CD}" dt="2026-05-05T19:23:22.524" v="1554" actId="20577"/>
          <ac:spMkLst>
            <pc:docMk/>
            <pc:sldMk cId="4206033052" sldId="3714"/>
            <ac:spMk id="8" creationId="{FAE94569-C45B-E6C4-3F57-6418A46FADB8}"/>
          </ac:spMkLst>
        </pc:spChg>
        <pc:picChg chg="add">
          <ac:chgData name="Jonathan Gilliam" userId="S::jgilli11@kennesaw.edu::40e178ac-ca07-4606-97ce-92fabf1ca1fb" providerId="AD" clId="Web-{82136847-B1A6-A912-9921-C584C3D881CD}" dt="2026-05-05T19:22:14.819" v="1537"/>
          <ac:picMkLst>
            <pc:docMk/>
            <pc:sldMk cId="4206033052" sldId="3714"/>
            <ac:picMk id="9" creationId="{DF940036-BA2C-C0B2-C983-FC169278E872}"/>
          </ac:picMkLst>
        </pc:picChg>
      </pc:sldChg>
      <pc:sldChg chg="addSp delSp modSp add replId">
        <pc:chgData name="Jonathan Gilliam" userId="S::jgilli11@kennesaw.edu::40e178ac-ca07-4606-97ce-92fabf1ca1fb" providerId="AD" clId="Web-{82136847-B1A6-A912-9921-C584C3D881CD}" dt="2026-05-05T19:33:28.055" v="1656" actId="1076"/>
        <pc:sldMkLst>
          <pc:docMk/>
          <pc:sldMk cId="3889795108" sldId="3715"/>
        </pc:sldMkLst>
        <pc:spChg chg="mod">
          <ac:chgData name="Jonathan Gilliam" userId="S::jgilli11@kennesaw.edu::40e178ac-ca07-4606-97ce-92fabf1ca1fb" providerId="AD" clId="Web-{82136847-B1A6-A912-9921-C584C3D881CD}" dt="2026-05-05T19:30:18.030" v="1614" actId="14100"/>
          <ac:spMkLst>
            <pc:docMk/>
            <pc:sldMk cId="3889795108" sldId="3715"/>
            <ac:spMk id="4" creationId="{3A49136F-CDA2-A08D-2F0E-E692854CCFCC}"/>
          </ac:spMkLst>
        </pc:spChg>
        <pc:spChg chg="add mod">
          <ac:chgData name="Jonathan Gilliam" userId="S::jgilli11@kennesaw.edu::40e178ac-ca07-4606-97ce-92fabf1ca1fb" providerId="AD" clId="Web-{82136847-B1A6-A912-9921-C584C3D881CD}" dt="2026-05-05T19:33:01.083" v="1652" actId="20577"/>
          <ac:spMkLst>
            <pc:docMk/>
            <pc:sldMk cId="3889795108" sldId="3715"/>
            <ac:spMk id="11" creationId="{C85B721C-4823-99BF-88B2-FCD2028E3930}"/>
          </ac:spMkLst>
        </pc:spChg>
        <pc:spChg chg="add mod">
          <ac:chgData name="Jonathan Gilliam" userId="S::jgilli11@kennesaw.edu::40e178ac-ca07-4606-97ce-92fabf1ca1fb" providerId="AD" clId="Web-{82136847-B1A6-A912-9921-C584C3D881CD}" dt="2026-05-05T19:33:28.055" v="1656" actId="1076"/>
          <ac:spMkLst>
            <pc:docMk/>
            <pc:sldMk cId="3889795108" sldId="3715"/>
            <ac:spMk id="12" creationId="{17EDBCBD-A0D7-B3B1-6D26-F5F8BC7B9075}"/>
          </ac:spMkLst>
        </pc:spChg>
        <pc:picChg chg="add mod">
          <ac:chgData name="Jonathan Gilliam" userId="S::jgilli11@kennesaw.edu::40e178ac-ca07-4606-97ce-92fabf1ca1fb" providerId="AD" clId="Web-{82136847-B1A6-A912-9921-C584C3D881CD}" dt="2026-05-05T19:32:07.859" v="1619" actId="1076"/>
          <ac:picMkLst>
            <pc:docMk/>
            <pc:sldMk cId="3889795108" sldId="3715"/>
            <ac:picMk id="9" creationId="{D085020C-99A5-2341-66A3-8FC3558D5B82}"/>
          </ac:picMkLst>
        </pc:picChg>
        <pc:picChg chg="add mod">
          <ac:chgData name="Jonathan Gilliam" userId="S::jgilli11@kennesaw.edu::40e178ac-ca07-4606-97ce-92fabf1ca1fb" providerId="AD" clId="Web-{82136847-B1A6-A912-9921-C584C3D881CD}" dt="2026-05-05T19:32:28.532" v="1621" actId="1076"/>
          <ac:picMkLst>
            <pc:docMk/>
            <pc:sldMk cId="3889795108" sldId="3715"/>
            <ac:picMk id="10" creationId="{5923F80F-DA5D-33AF-CCDC-A78E556263A6}"/>
          </ac:picMkLst>
        </pc:picChg>
      </pc:sldChg>
      <pc:sldChg chg="addSp delSp modSp add ord replId">
        <pc:chgData name="Jonathan Gilliam" userId="S::jgilli11@kennesaw.edu::40e178ac-ca07-4606-97ce-92fabf1ca1fb" providerId="AD" clId="Web-{82136847-B1A6-A912-9921-C584C3D881CD}" dt="2026-05-05T20:27:46.733" v="1950"/>
        <pc:sldMkLst>
          <pc:docMk/>
          <pc:sldMk cId="5737949" sldId="3716"/>
        </pc:sldMkLst>
        <pc:spChg chg="mod">
          <ac:chgData name="Jonathan Gilliam" userId="S::jgilli11@kennesaw.edu::40e178ac-ca07-4606-97ce-92fabf1ca1fb" providerId="AD" clId="Web-{82136847-B1A6-A912-9921-C584C3D881CD}" dt="2026-05-05T20:27:38.311" v="1949" actId="20577"/>
          <ac:spMkLst>
            <pc:docMk/>
            <pc:sldMk cId="5737949" sldId="3716"/>
            <ac:spMk id="4" creationId="{6A3E1744-5C7F-6416-30D5-63803042C9F0}"/>
          </ac:spMkLst>
        </pc:spChg>
        <pc:picChg chg="add mod">
          <ac:chgData name="Jonathan Gilliam" userId="S::jgilli11@kennesaw.edu::40e178ac-ca07-4606-97ce-92fabf1ca1fb" providerId="AD" clId="Web-{82136847-B1A6-A912-9921-C584C3D881CD}" dt="2026-05-05T20:06:32.879" v="1944" actId="1076"/>
          <ac:picMkLst>
            <pc:docMk/>
            <pc:sldMk cId="5737949" sldId="3716"/>
            <ac:picMk id="2" creationId="{BEE84E92-75AC-DAD0-375B-0335E0BF01F8}"/>
          </ac:picMkLst>
        </pc:picChg>
      </pc:sldChg>
    </pc:docChg>
  </pc:docChgLst>
  <pc:docChgLst>
    <pc:chgData name="Elizabeth Ball" userId="S::eball8@kennesaw.edu::f057db7c-1e73-4759-b984-7ec4d6dc1060" providerId="AD" clId="Web-{4EC3566C-D983-5B64-5AC2-B25372D75FD2}"/>
    <pc:docChg chg="modSld">
      <pc:chgData name="Elizabeth Ball" userId="S::eball8@kennesaw.edu::f057db7c-1e73-4759-b984-7ec4d6dc1060" providerId="AD" clId="Web-{4EC3566C-D983-5B64-5AC2-B25372D75FD2}" dt="2026-05-06T12:50:06.006" v="445" actId="20577"/>
      <pc:docMkLst>
        <pc:docMk/>
      </pc:docMkLst>
      <pc:sldChg chg="addSp delSp modSp">
        <pc:chgData name="Elizabeth Ball" userId="S::eball8@kennesaw.edu::f057db7c-1e73-4759-b984-7ec4d6dc1060" providerId="AD" clId="Web-{4EC3566C-D983-5B64-5AC2-B25372D75FD2}" dt="2026-05-06T12:50:06.006" v="445" actId="20577"/>
        <pc:sldMkLst>
          <pc:docMk/>
          <pc:sldMk cId="2475897002" sldId="3685"/>
        </pc:sldMkLst>
        <pc:spChg chg="mod">
          <ac:chgData name="Elizabeth Ball" userId="S::eball8@kennesaw.edu::f057db7c-1e73-4759-b984-7ec4d6dc1060" providerId="AD" clId="Web-{4EC3566C-D983-5B64-5AC2-B25372D75FD2}" dt="2026-05-05T19:38:16.569" v="424" actId="1076"/>
          <ac:spMkLst>
            <pc:docMk/>
            <pc:sldMk cId="2475897002" sldId="3685"/>
            <ac:spMk id="2" creationId="{9F0A7036-E6EA-16B6-DEB3-A01B95315DD2}"/>
          </ac:spMkLst>
        </pc:spChg>
        <pc:spChg chg="add del mod">
          <ac:chgData name="Elizabeth Ball" userId="S::eball8@kennesaw.edu::f057db7c-1e73-4759-b984-7ec4d6dc1060" providerId="AD" clId="Web-{4EC3566C-D983-5B64-5AC2-B25372D75FD2}" dt="2026-05-06T12:50:06.006" v="445" actId="20577"/>
          <ac:spMkLst>
            <pc:docMk/>
            <pc:sldMk cId="2475897002" sldId="3685"/>
            <ac:spMk id="20" creationId="{269B7DB9-7BF6-EAB6-AD54-EB9CE795080B}"/>
          </ac:spMkLst>
        </pc:spChg>
        <pc:picChg chg="add mod">
          <ac:chgData name="Elizabeth Ball" userId="S::eball8@kennesaw.edu::f057db7c-1e73-4759-b984-7ec4d6dc1060" providerId="AD" clId="Web-{4EC3566C-D983-5B64-5AC2-B25372D75FD2}" dt="2026-05-05T19:39:41.757" v="432" actId="14100"/>
          <ac:picMkLst>
            <pc:docMk/>
            <pc:sldMk cId="2475897002" sldId="3685"/>
            <ac:picMk id="3" creationId="{71B3153A-EEBF-B2E8-A355-0A92CF0EF446}"/>
          </ac:picMkLst>
        </pc:picChg>
      </pc:sldChg>
    </pc:docChg>
  </pc:docChgLst>
  <pc:docChgLst>
    <pc:chgData name="Joseph Lacy" userId="S::jlacy14@kennesaw.edu::e2afe781-9ea1-4161-ab31-47ff9ffb9dc2" providerId="AD" clId="Web-{CDF1838E-E391-F877-C30B-2956684E0D16}"/>
    <pc:docChg chg="addSld delSld modSld">
      <pc:chgData name="Joseph Lacy" userId="S::jlacy14@kennesaw.edu::e2afe781-9ea1-4161-ab31-47ff9ffb9dc2" providerId="AD" clId="Web-{CDF1838E-E391-F877-C30B-2956684E0D16}" dt="2026-05-07T22:18:41.947" v="177"/>
      <pc:docMkLst>
        <pc:docMk/>
      </pc:docMkLst>
      <pc:sldChg chg="delSp modSp">
        <pc:chgData name="Joseph Lacy" userId="S::jlacy14@kennesaw.edu::e2afe781-9ea1-4161-ab31-47ff9ffb9dc2" providerId="AD" clId="Web-{CDF1838E-E391-F877-C30B-2956684E0D16}" dt="2026-05-07T22:18:41.947" v="177"/>
        <pc:sldMkLst>
          <pc:docMk/>
          <pc:sldMk cId="3887347039" sldId="272"/>
        </pc:sldMkLst>
        <pc:spChg chg="del">
          <ac:chgData name="Joseph Lacy" userId="S::jlacy14@kennesaw.edu::e2afe781-9ea1-4161-ab31-47ff9ffb9dc2" providerId="AD" clId="Web-{CDF1838E-E391-F877-C30B-2956684E0D16}" dt="2026-05-07T00:32:06.363" v="8"/>
          <ac:spMkLst>
            <pc:docMk/>
            <pc:sldMk cId="3887347039" sldId="272"/>
            <ac:spMk id="3" creationId="{6D1165E1-775F-9429-8A00-EE3E4A7C2200}"/>
          </ac:spMkLst>
        </pc:spChg>
        <pc:picChg chg="mod">
          <ac:chgData name="Joseph Lacy" userId="S::jlacy14@kennesaw.edu::e2afe781-9ea1-4161-ab31-47ff9ffb9dc2" providerId="AD" clId="Web-{CDF1838E-E391-F877-C30B-2956684E0D16}" dt="2026-05-07T22:18:24.884" v="175"/>
          <ac:picMkLst>
            <pc:docMk/>
            <pc:sldMk cId="3887347039" sldId="272"/>
            <ac:picMk id="6" creationId="{08F34F34-34E6-3C80-65B8-0EACC141A23C}"/>
          </ac:picMkLst>
        </pc:picChg>
        <pc:picChg chg="mod">
          <ac:chgData name="Joseph Lacy" userId="S::jlacy14@kennesaw.edu::e2afe781-9ea1-4161-ab31-47ff9ffb9dc2" providerId="AD" clId="Web-{CDF1838E-E391-F877-C30B-2956684E0D16}" dt="2026-05-07T22:18:41.947" v="177"/>
          <ac:picMkLst>
            <pc:docMk/>
            <pc:sldMk cId="3887347039" sldId="272"/>
            <ac:picMk id="9" creationId="{CBEB7CEA-D11F-E6BC-5653-2FF68F7F90B1}"/>
          </ac:picMkLst>
        </pc:picChg>
      </pc:sldChg>
      <pc:sldChg chg="delSp modSp">
        <pc:chgData name="Joseph Lacy" userId="S::jlacy14@kennesaw.edu::e2afe781-9ea1-4161-ab31-47ff9ffb9dc2" providerId="AD" clId="Web-{CDF1838E-E391-F877-C30B-2956684E0D16}" dt="2026-05-07T00:39:43.397" v="54" actId="1076"/>
        <pc:sldMkLst>
          <pc:docMk/>
          <pc:sldMk cId="2285723588" sldId="3648"/>
        </pc:sldMkLst>
        <pc:spChg chg="del">
          <ac:chgData name="Joseph Lacy" userId="S::jlacy14@kennesaw.edu::e2afe781-9ea1-4161-ab31-47ff9ffb9dc2" providerId="AD" clId="Web-{CDF1838E-E391-F877-C30B-2956684E0D16}" dt="2026-05-07T00:32:01.738" v="7"/>
          <ac:spMkLst>
            <pc:docMk/>
            <pc:sldMk cId="2285723588" sldId="3648"/>
            <ac:spMk id="6" creationId="{EE681C0A-E59E-03F0-0C79-640C98DBA95A}"/>
          </ac:spMkLst>
        </pc:spChg>
        <pc:picChg chg="del">
          <ac:chgData name="Joseph Lacy" userId="S::jlacy14@kennesaw.edu::e2afe781-9ea1-4161-ab31-47ff9ffb9dc2" providerId="AD" clId="Web-{CDF1838E-E391-F877-C30B-2956684E0D16}" dt="2026-05-07T00:31:59.848" v="6"/>
          <ac:picMkLst>
            <pc:docMk/>
            <pc:sldMk cId="2285723588" sldId="3648"/>
            <ac:picMk id="8" creationId="{D464B44B-EC6D-F43E-FA1C-2F4A8A86C8F7}"/>
          </ac:picMkLst>
        </pc:picChg>
        <pc:picChg chg="mod">
          <ac:chgData name="Joseph Lacy" userId="S::jlacy14@kennesaw.edu::e2afe781-9ea1-4161-ab31-47ff9ffb9dc2" providerId="AD" clId="Web-{CDF1838E-E391-F877-C30B-2956684E0D16}" dt="2026-05-07T00:39:43.397" v="54" actId="1076"/>
          <ac:picMkLst>
            <pc:docMk/>
            <pc:sldMk cId="2285723588" sldId="3648"/>
            <ac:picMk id="15" creationId="{EDFAE428-188D-FC97-BD8B-FC9330B56A00}"/>
          </ac:picMkLst>
        </pc:picChg>
        <pc:picChg chg="mod">
          <ac:chgData name="Joseph Lacy" userId="S::jlacy14@kennesaw.edu::e2afe781-9ea1-4161-ab31-47ff9ffb9dc2" providerId="AD" clId="Web-{CDF1838E-E391-F877-C30B-2956684E0D16}" dt="2026-05-07T00:39:09.959" v="49" actId="1076"/>
          <ac:picMkLst>
            <pc:docMk/>
            <pc:sldMk cId="2285723588" sldId="3648"/>
            <ac:picMk id="16" creationId="{3650BE22-E44E-AD7F-8AB4-639220829864}"/>
          </ac:picMkLst>
        </pc:picChg>
        <pc:picChg chg="mod">
          <ac:chgData name="Joseph Lacy" userId="S::jlacy14@kennesaw.edu::e2afe781-9ea1-4161-ab31-47ff9ffb9dc2" providerId="AD" clId="Web-{CDF1838E-E391-F877-C30B-2956684E0D16}" dt="2026-05-07T00:39:28.319" v="52" actId="1076"/>
          <ac:picMkLst>
            <pc:docMk/>
            <pc:sldMk cId="2285723588" sldId="3648"/>
            <ac:picMk id="17" creationId="{7513BAD1-CE33-0268-522E-88C0DAC1C333}"/>
          </ac:picMkLst>
        </pc:picChg>
      </pc:sldChg>
      <pc:sldChg chg="modSp">
        <pc:chgData name="Joseph Lacy" userId="S::jlacy14@kennesaw.edu::e2afe781-9ea1-4161-ab31-47ff9ffb9dc2" providerId="AD" clId="Web-{CDF1838E-E391-F877-C30B-2956684E0D16}" dt="2026-05-07T00:40:14.522" v="63" actId="1076"/>
        <pc:sldMkLst>
          <pc:docMk/>
          <pc:sldMk cId="545612935" sldId="3655"/>
        </pc:sldMkLst>
        <pc:picChg chg="mod">
          <ac:chgData name="Joseph Lacy" userId="S::jlacy14@kennesaw.edu::e2afe781-9ea1-4161-ab31-47ff9ffb9dc2" providerId="AD" clId="Web-{CDF1838E-E391-F877-C30B-2956684E0D16}" dt="2026-05-07T00:40:14.460" v="61" actId="1076"/>
          <ac:picMkLst>
            <pc:docMk/>
            <pc:sldMk cId="545612935" sldId="3655"/>
            <ac:picMk id="13" creationId="{17A7075B-588F-092B-AE7C-1BD7332132A0}"/>
          </ac:picMkLst>
        </pc:picChg>
        <pc:picChg chg="mod">
          <ac:chgData name="Joseph Lacy" userId="S::jlacy14@kennesaw.edu::e2afe781-9ea1-4161-ab31-47ff9ffb9dc2" providerId="AD" clId="Web-{CDF1838E-E391-F877-C30B-2956684E0D16}" dt="2026-05-07T00:40:14.491" v="62" actId="1076"/>
          <ac:picMkLst>
            <pc:docMk/>
            <pc:sldMk cId="545612935" sldId="3655"/>
            <ac:picMk id="14" creationId="{042F5567-FEE3-CB8B-A0A5-06CC2138CC05}"/>
          </ac:picMkLst>
        </pc:picChg>
        <pc:picChg chg="mod">
          <ac:chgData name="Joseph Lacy" userId="S::jlacy14@kennesaw.edu::e2afe781-9ea1-4161-ab31-47ff9ffb9dc2" providerId="AD" clId="Web-{CDF1838E-E391-F877-C30B-2956684E0D16}" dt="2026-05-07T00:40:14.522" v="63" actId="1076"/>
          <ac:picMkLst>
            <pc:docMk/>
            <pc:sldMk cId="545612935" sldId="3655"/>
            <ac:picMk id="15" creationId="{1F7FFD89-8618-27A1-FF75-8EC87F91A85B}"/>
          </ac:picMkLst>
        </pc:picChg>
      </pc:sldChg>
      <pc:sldChg chg="modSp del">
        <pc:chgData name="Joseph Lacy" userId="S::jlacy14@kennesaw.edu::e2afe781-9ea1-4161-ab31-47ff9ffb9dc2" providerId="AD" clId="Web-{CDF1838E-E391-F877-C30B-2956684E0D16}" dt="2026-05-07T03:45:52.451" v="114"/>
        <pc:sldMkLst>
          <pc:docMk/>
          <pc:sldMk cId="451485926" sldId="3708"/>
        </pc:sldMkLst>
        <pc:spChg chg="mod">
          <ac:chgData name="Joseph Lacy" userId="S::jlacy14@kennesaw.edu::e2afe781-9ea1-4161-ab31-47ff9ffb9dc2" providerId="AD" clId="Web-{CDF1838E-E391-F877-C30B-2956684E0D16}" dt="2026-05-07T03:29:52.671" v="79" actId="1076"/>
          <ac:spMkLst>
            <pc:docMk/>
            <pc:sldMk cId="451485926" sldId="3708"/>
            <ac:spMk id="7" creationId="{9F8CBFBA-1354-24E9-C412-934318295FF4}"/>
          </ac:spMkLst>
        </pc:spChg>
        <pc:spChg chg="mod">
          <ac:chgData name="Joseph Lacy" userId="S::jlacy14@kennesaw.edu::e2afe781-9ea1-4161-ab31-47ff9ffb9dc2" providerId="AD" clId="Web-{CDF1838E-E391-F877-C30B-2956684E0D16}" dt="2026-05-07T03:25:41.887" v="77" actId="20577"/>
          <ac:spMkLst>
            <pc:docMk/>
            <pc:sldMk cId="451485926" sldId="3708"/>
            <ac:spMk id="11" creationId="{AB47C2CC-73D5-BB24-5F66-02F5365549E7}"/>
          </ac:spMkLst>
        </pc:spChg>
      </pc:sldChg>
      <pc:sldChg chg="addSp delSp modSp">
        <pc:chgData name="Joseph Lacy" userId="S::jlacy14@kennesaw.edu::e2afe781-9ea1-4161-ab31-47ff9ffb9dc2" providerId="AD" clId="Web-{CDF1838E-E391-F877-C30B-2956684E0D16}" dt="2026-05-07T02:40:58.212" v="75" actId="1076"/>
        <pc:sldMkLst>
          <pc:docMk/>
          <pc:sldMk cId="3257696361" sldId="3709"/>
        </pc:sldMkLst>
        <pc:spChg chg="add del mod">
          <ac:chgData name="Joseph Lacy" userId="S::jlacy14@kennesaw.edu::e2afe781-9ea1-4161-ab31-47ff9ffb9dc2" providerId="AD" clId="Web-{CDF1838E-E391-F877-C30B-2956684E0D16}" dt="2026-05-07T00:34:48.723" v="21"/>
          <ac:spMkLst>
            <pc:docMk/>
            <pc:sldMk cId="3257696361" sldId="3709"/>
            <ac:spMk id="5" creationId="{690F7254-B048-1B37-8D81-704BD56B9306}"/>
          </ac:spMkLst>
        </pc:spChg>
        <pc:spChg chg="del mod">
          <ac:chgData name="Joseph Lacy" userId="S::jlacy14@kennesaw.edu::e2afe781-9ea1-4161-ab31-47ff9ffb9dc2" providerId="AD" clId="Web-{CDF1838E-E391-F877-C30B-2956684E0D16}" dt="2026-05-07T00:31:37.801" v="3"/>
          <ac:spMkLst>
            <pc:docMk/>
            <pc:sldMk cId="3257696361" sldId="3709"/>
            <ac:spMk id="6" creationId="{397A528F-3F9E-A258-BBA6-9802D6378512}"/>
          </ac:spMkLst>
        </pc:spChg>
        <pc:spChg chg="mod">
          <ac:chgData name="Joseph Lacy" userId="S::jlacy14@kennesaw.edu::e2afe781-9ea1-4161-ab31-47ff9ffb9dc2" providerId="AD" clId="Web-{CDF1838E-E391-F877-C30B-2956684E0D16}" dt="2026-05-07T00:41:29.492" v="74" actId="1076"/>
          <ac:spMkLst>
            <pc:docMk/>
            <pc:sldMk cId="3257696361" sldId="3709"/>
            <ac:spMk id="13" creationId="{9D22F71C-495C-C6B0-4087-FC08AB3C44B6}"/>
          </ac:spMkLst>
        </pc:spChg>
        <pc:spChg chg="mod">
          <ac:chgData name="Joseph Lacy" userId="S::jlacy14@kennesaw.edu::e2afe781-9ea1-4161-ab31-47ff9ffb9dc2" providerId="AD" clId="Web-{CDF1838E-E391-F877-C30B-2956684E0D16}" dt="2026-05-07T00:41:21.976" v="73" actId="1076"/>
          <ac:spMkLst>
            <pc:docMk/>
            <pc:sldMk cId="3257696361" sldId="3709"/>
            <ac:spMk id="14" creationId="{510B26E1-72C5-4CAA-21DA-307985037EE1}"/>
          </ac:spMkLst>
        </pc:spChg>
        <pc:picChg chg="del">
          <ac:chgData name="Joseph Lacy" userId="S::jlacy14@kennesaw.edu::e2afe781-9ea1-4161-ab31-47ff9ffb9dc2" providerId="AD" clId="Web-{CDF1838E-E391-F877-C30B-2956684E0D16}" dt="2026-05-07T00:31:30.941" v="0"/>
          <ac:picMkLst>
            <pc:docMk/>
            <pc:sldMk cId="3257696361" sldId="3709"/>
            <ac:picMk id="4" creationId="{DBFA65A2-A44B-8AC4-1BF9-7220BB62FD68}"/>
          </ac:picMkLst>
        </pc:picChg>
        <pc:picChg chg="mod">
          <ac:chgData name="Joseph Lacy" userId="S::jlacy14@kennesaw.edu::e2afe781-9ea1-4161-ab31-47ff9ffb9dc2" providerId="AD" clId="Web-{CDF1838E-E391-F877-C30B-2956684E0D16}" dt="2026-05-07T00:35:44.661" v="29" actId="1076"/>
          <ac:picMkLst>
            <pc:docMk/>
            <pc:sldMk cId="3257696361" sldId="3709"/>
            <ac:picMk id="9" creationId="{B52FBE1C-8827-2123-A1A0-FC0A93B81FAF}"/>
          </ac:picMkLst>
        </pc:picChg>
        <pc:picChg chg="mod">
          <ac:chgData name="Joseph Lacy" userId="S::jlacy14@kennesaw.edu::e2afe781-9ea1-4161-ab31-47ff9ffb9dc2" providerId="AD" clId="Web-{CDF1838E-E391-F877-C30B-2956684E0D16}" dt="2026-05-07T02:40:58.212" v="75" actId="1076"/>
          <ac:picMkLst>
            <pc:docMk/>
            <pc:sldMk cId="3257696361" sldId="3709"/>
            <ac:picMk id="10" creationId="{7597A2B4-2BDC-B10A-97B5-330F873B8D1E}"/>
          </ac:picMkLst>
        </pc:picChg>
        <pc:picChg chg="mod">
          <ac:chgData name="Joseph Lacy" userId="S::jlacy14@kennesaw.edu::e2afe781-9ea1-4161-ab31-47ff9ffb9dc2" providerId="AD" clId="Web-{CDF1838E-E391-F877-C30B-2956684E0D16}" dt="2026-05-07T00:35:38.395" v="26" actId="1076"/>
          <ac:picMkLst>
            <pc:docMk/>
            <pc:sldMk cId="3257696361" sldId="3709"/>
            <ac:picMk id="11" creationId="{6085D951-2974-CC85-5994-85237A321FC8}"/>
          </ac:picMkLst>
        </pc:picChg>
        <pc:picChg chg="mod">
          <ac:chgData name="Joseph Lacy" userId="S::jlacy14@kennesaw.edu::e2afe781-9ea1-4161-ab31-47ff9ffb9dc2" providerId="AD" clId="Web-{CDF1838E-E391-F877-C30B-2956684E0D16}" dt="2026-05-07T00:41:14.507" v="72" actId="1076"/>
          <ac:picMkLst>
            <pc:docMk/>
            <pc:sldMk cId="3257696361" sldId="3709"/>
            <ac:picMk id="12" creationId="{BF4396C7-A144-9C87-781E-125164FEB8D6}"/>
          </ac:picMkLst>
        </pc:picChg>
      </pc:sldChg>
      <pc:sldChg chg="delSp">
        <pc:chgData name="Joseph Lacy" userId="S::jlacy14@kennesaw.edu::e2afe781-9ea1-4161-ab31-47ff9ffb9dc2" providerId="AD" clId="Web-{CDF1838E-E391-F877-C30B-2956684E0D16}" dt="2026-05-07T00:31:43.785" v="4"/>
        <pc:sldMkLst>
          <pc:docMk/>
          <pc:sldMk cId="193018603" sldId="3717"/>
        </pc:sldMkLst>
        <pc:picChg chg="del">
          <ac:chgData name="Joseph Lacy" userId="S::jlacy14@kennesaw.edu::e2afe781-9ea1-4161-ab31-47ff9ffb9dc2" providerId="AD" clId="Web-{CDF1838E-E391-F877-C30B-2956684E0D16}" dt="2026-05-07T00:31:43.785" v="4"/>
          <ac:picMkLst>
            <pc:docMk/>
            <pc:sldMk cId="193018603" sldId="3717"/>
            <ac:picMk id="7" creationId="{DBB7999C-5700-9329-B335-05BB55F6F0A9}"/>
          </ac:picMkLst>
        </pc:picChg>
      </pc:sldChg>
      <pc:sldChg chg="delSp">
        <pc:chgData name="Joseph Lacy" userId="S::jlacy14@kennesaw.edu::e2afe781-9ea1-4161-ab31-47ff9ffb9dc2" providerId="AD" clId="Web-{CDF1838E-E391-F877-C30B-2956684E0D16}" dt="2026-05-07T00:31:47.801" v="5"/>
        <pc:sldMkLst>
          <pc:docMk/>
          <pc:sldMk cId="1139204243" sldId="3719"/>
        </pc:sldMkLst>
        <pc:picChg chg="del">
          <ac:chgData name="Joseph Lacy" userId="S::jlacy14@kennesaw.edu::e2afe781-9ea1-4161-ab31-47ff9ffb9dc2" providerId="AD" clId="Web-{CDF1838E-E391-F877-C30B-2956684E0D16}" dt="2026-05-07T00:31:47.801" v="5"/>
          <ac:picMkLst>
            <pc:docMk/>
            <pc:sldMk cId="1139204243" sldId="3719"/>
            <ac:picMk id="3" creationId="{51046133-80DA-EC1E-B5D6-3229276CDBE8}"/>
          </ac:picMkLst>
        </pc:picChg>
      </pc:sldChg>
      <pc:sldChg chg="modSp">
        <pc:chgData name="Joseph Lacy" userId="S::jlacy14@kennesaw.edu::e2afe781-9ea1-4161-ab31-47ff9ffb9dc2" providerId="AD" clId="Web-{CDF1838E-E391-F877-C30B-2956684E0D16}" dt="2026-05-07T00:34:17.754" v="20" actId="1076"/>
        <pc:sldMkLst>
          <pc:docMk/>
          <pc:sldMk cId="3664799876" sldId="3723"/>
        </pc:sldMkLst>
        <pc:picChg chg="mod">
          <ac:chgData name="Joseph Lacy" userId="S::jlacy14@kennesaw.edu::e2afe781-9ea1-4161-ab31-47ff9ffb9dc2" providerId="AD" clId="Web-{CDF1838E-E391-F877-C30B-2956684E0D16}" dt="2026-05-07T00:34:17.754" v="19" actId="1076"/>
          <ac:picMkLst>
            <pc:docMk/>
            <pc:sldMk cId="3664799876" sldId="3723"/>
            <ac:picMk id="8" creationId="{7414CFDB-CFC3-ABC9-4E84-BFB675F68DA9}"/>
          </ac:picMkLst>
        </pc:picChg>
        <pc:picChg chg="mod">
          <ac:chgData name="Joseph Lacy" userId="S::jlacy14@kennesaw.edu::e2afe781-9ea1-4161-ab31-47ff9ffb9dc2" providerId="AD" clId="Web-{CDF1838E-E391-F877-C30B-2956684E0D16}" dt="2026-05-07T00:34:17.754" v="20" actId="1076"/>
          <ac:picMkLst>
            <pc:docMk/>
            <pc:sldMk cId="3664799876" sldId="3723"/>
            <ac:picMk id="9" creationId="{68E38AF2-D476-3FF8-1845-4C84DCF74AD9}"/>
          </ac:picMkLst>
        </pc:picChg>
      </pc:sldChg>
      <pc:sldChg chg="addSp delSp modSp add replId">
        <pc:chgData name="Joseph Lacy" userId="S::jlacy14@kennesaw.edu::e2afe781-9ea1-4161-ab31-47ff9ffb9dc2" providerId="AD" clId="Web-{CDF1838E-E391-F877-C30B-2956684E0D16}" dt="2026-05-07T04:05:10.366" v="135" actId="14100"/>
        <pc:sldMkLst>
          <pc:docMk/>
          <pc:sldMk cId="768378633" sldId="3724"/>
        </pc:sldMkLst>
        <pc:spChg chg="del">
          <ac:chgData name="Joseph Lacy" userId="S::jlacy14@kennesaw.edu::e2afe781-9ea1-4161-ab31-47ff9ffb9dc2" providerId="AD" clId="Web-{CDF1838E-E391-F877-C30B-2956684E0D16}" dt="2026-05-07T03:30:52.828" v="90"/>
          <ac:spMkLst>
            <pc:docMk/>
            <pc:sldMk cId="768378633" sldId="3724"/>
            <ac:spMk id="3" creationId="{8E2406B8-8BA6-8668-EC75-80DDFBDDA29D}"/>
          </ac:spMkLst>
        </pc:spChg>
        <pc:spChg chg="del mod">
          <ac:chgData name="Joseph Lacy" userId="S::jlacy14@kennesaw.edu::e2afe781-9ea1-4161-ab31-47ff9ffb9dc2" providerId="AD" clId="Web-{CDF1838E-E391-F877-C30B-2956684E0D16}" dt="2026-05-07T03:30:50.781" v="89"/>
          <ac:spMkLst>
            <pc:docMk/>
            <pc:sldMk cId="768378633" sldId="3724"/>
            <ac:spMk id="4" creationId="{61E3AD42-E291-7A06-757D-24CEA7BA5F9D}"/>
          </ac:spMkLst>
        </pc:spChg>
        <pc:spChg chg="del">
          <ac:chgData name="Joseph Lacy" userId="S::jlacy14@kennesaw.edu::e2afe781-9ea1-4161-ab31-47ff9ffb9dc2" providerId="AD" clId="Web-{CDF1838E-E391-F877-C30B-2956684E0D16}" dt="2026-05-07T03:30:06.640" v="81"/>
          <ac:spMkLst>
            <pc:docMk/>
            <pc:sldMk cId="768378633" sldId="3724"/>
            <ac:spMk id="7" creationId="{9BCFB02B-6626-381E-EC4D-CAB7D4587B35}"/>
          </ac:spMkLst>
        </pc:spChg>
        <pc:spChg chg="add del mod">
          <ac:chgData name="Joseph Lacy" userId="S::jlacy14@kennesaw.edu::e2afe781-9ea1-4161-ab31-47ff9ffb9dc2" providerId="AD" clId="Web-{CDF1838E-E391-F877-C30B-2956684E0D16}" dt="2026-05-07T03:30:55.640" v="91"/>
          <ac:spMkLst>
            <pc:docMk/>
            <pc:sldMk cId="768378633" sldId="3724"/>
            <ac:spMk id="10" creationId="{71BB517D-39CE-46D7-2B9B-8EC907F5F126}"/>
          </ac:spMkLst>
        </pc:spChg>
        <pc:picChg chg="del">
          <ac:chgData name="Joseph Lacy" userId="S::jlacy14@kennesaw.edu::e2afe781-9ea1-4161-ab31-47ff9ffb9dc2" providerId="AD" clId="Web-{CDF1838E-E391-F877-C30B-2956684E0D16}" dt="2026-05-07T03:30:44.250" v="86"/>
          <ac:picMkLst>
            <pc:docMk/>
            <pc:sldMk cId="768378633" sldId="3724"/>
            <ac:picMk id="2" creationId="{3B300BE6-597A-2B12-6928-6FB0CA5A91D4}"/>
          </ac:picMkLst>
        </pc:picChg>
        <pc:picChg chg="add mod">
          <ac:chgData name="Joseph Lacy" userId="S::jlacy14@kennesaw.edu::e2afe781-9ea1-4161-ab31-47ff9ffb9dc2" providerId="AD" clId="Web-{CDF1838E-E391-F877-C30B-2956684E0D16}" dt="2026-05-07T04:05:10.366" v="135" actId="14100"/>
          <ac:picMkLst>
            <pc:docMk/>
            <pc:sldMk cId="768378633" sldId="3724"/>
            <ac:picMk id="2" creationId="{60C28B77-D151-B49D-77B5-749A6A242D3D}"/>
          </ac:picMkLst>
        </pc:picChg>
        <pc:picChg chg="add mod">
          <ac:chgData name="Joseph Lacy" userId="S::jlacy14@kennesaw.edu::e2afe781-9ea1-4161-ab31-47ff9ffb9dc2" providerId="AD" clId="Web-{CDF1838E-E391-F877-C30B-2956684E0D16}" dt="2026-05-07T03:30:25.437" v="85" actId="1076"/>
          <ac:picMkLst>
            <pc:docMk/>
            <pc:sldMk cId="768378633" sldId="3724"/>
            <ac:picMk id="5" creationId="{E63A0275-6364-2282-78F7-7D420090CCA1}"/>
          </ac:picMkLst>
        </pc:picChg>
        <pc:picChg chg="del">
          <ac:chgData name="Joseph Lacy" userId="S::jlacy14@kennesaw.edu::e2afe781-9ea1-4161-ab31-47ff9ffb9dc2" providerId="AD" clId="Web-{CDF1838E-E391-F877-C30B-2956684E0D16}" dt="2026-05-07T03:30:45.890" v="87"/>
          <ac:picMkLst>
            <pc:docMk/>
            <pc:sldMk cId="768378633" sldId="3724"/>
            <ac:picMk id="6" creationId="{01D69D50-5550-C075-1ACC-20DFF4C5CBA6}"/>
          </ac:picMkLst>
        </pc:picChg>
        <pc:picChg chg="add mod">
          <ac:chgData name="Joseph Lacy" userId="S::jlacy14@kennesaw.edu::e2afe781-9ea1-4161-ab31-47ff9ffb9dc2" providerId="AD" clId="Web-{CDF1838E-E391-F877-C30B-2956684E0D16}" dt="2026-05-07T04:04:46.897" v="132" actId="1076"/>
          <ac:picMkLst>
            <pc:docMk/>
            <pc:sldMk cId="768378633" sldId="3724"/>
            <ac:picMk id="12" creationId="{69301A21-385D-4959-F030-4C229E3425F2}"/>
          </ac:picMkLst>
        </pc:picChg>
        <pc:picChg chg="add mod">
          <ac:chgData name="Joseph Lacy" userId="S::jlacy14@kennesaw.edu::e2afe781-9ea1-4161-ab31-47ff9ffb9dc2" providerId="AD" clId="Web-{CDF1838E-E391-F877-C30B-2956684E0D16}" dt="2026-05-07T04:03:43.553" v="123" actId="1076"/>
          <ac:picMkLst>
            <pc:docMk/>
            <pc:sldMk cId="768378633" sldId="3724"/>
            <ac:picMk id="13" creationId="{68304020-60FE-A8D8-137C-58C2B7A1C9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55805D-A939-86C0-A505-95425D4F48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BE53FF-305B-C954-C5FE-0623AD3F89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DEEAC-E180-8844-B95A-28EE80A9DB7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BC882-031E-A585-EABE-5932C682C0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643BD-8AF3-A127-3AE4-FD25B0EF10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11F62-24FF-CA4E-9F6E-E8E1E81CA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02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BB070-73EC-1C48-9058-409A00D03DD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DB02-04A3-0B46-8E1B-634408C4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7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C79A-057D-2681-3621-C620EA8C6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0B352-4771-0B6A-EFF5-638E8CB20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6F893C-3BF5-0AB4-D830-D238374E8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9C1FD-5281-6BFC-F558-3B20E0E0F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29F6-3D37-81B3-6405-19DEF8BB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B0EED-3927-938D-89B3-BD9814438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61DEF-A71D-FFB6-2AE8-F0FCC6368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09FA1-B086-B864-8762-F5808B0C4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1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54BC8-9AB9-A994-381A-1758DCFEF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997AE-3F85-2350-8C38-B999A650F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21516-AECC-A4F5-E09A-4EBFC3239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017AE-74C1-F6A4-746B-E3F687184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3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5D284-EE02-7A99-9A52-E130724F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52038-E932-F469-8F72-0739059E0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EF7B2-BE12-E898-70B6-B45AD7A2D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E6AB0-B653-C77D-794C-9D4CBFBDE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47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C3E35-D431-82EE-7AA4-0097C6474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63B18-FBC5-CF8A-FA69-624A5C058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9627E-52E7-2A9A-16C8-26DAA3516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b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note</a:t>
            </a:r>
            <a:b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WCAG Criteria impacted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WCAG 1.3.1 — Info and Relationships (Level A)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 and semantic relationships must be preserved so that assistive technologies can convey meaning.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tables must indicate headers and their scope so users can associate data cells with the correct header.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Campus data tables did not meet accessibility standards. Gaps in how row headers are structured prevent screen readers from correctly understanding the data.</a:t>
            </a:r>
          </a:p>
          <a:p>
            <a:pPr fontAlgn="base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        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2A084-C835-3643-8C38-8BD4E9255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6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993B4-0E6E-52BC-0853-53BFA697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68745-22DF-B927-EC06-9E1447974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BF0A4-54AF-1E31-8EFB-16E96910D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B96AE-AF5E-6BE2-2476-F4E0F0363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54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6B952-94AB-F9A3-BDFF-20A681D49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EA11B-30D5-2DDF-5E2A-E436BE644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8CC40-9BF6-885D-BBB4-EE6AEFD88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87979-7B23-8087-1A1E-35FA79CC5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5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E7EFF-1110-16E7-6282-2003BC9B0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6B60F-F3E2-BEB1-B9C0-A95E12767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F69FC-6B4F-5417-E1C6-D163DBD9A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B7C6-67B2-B13E-DD7D-7B682EC39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50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26BB9-A755-A44E-75E5-DCBE87EDC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092BA-3151-7D05-E948-B5285A6CC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B7FC2-6EAE-32EC-9ED3-486033161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CC558-27D0-5B20-7DB9-4A42254F4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content inventory is a structured review of website content to ensure it is accurate, current, accessible, and aligned with university goals while identifying what to keep, update, archive, or remove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28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E08BB-CAD8-5E23-77B7-B6B09DF7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14CC7-0028-FAE4-0140-9D7E4E295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9F253-AD1D-34BE-0A8C-E784B7BA2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37DB8-F4E5-A424-951D-ABCC35F54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8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47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BF91-31F0-C6C5-24B5-EF4D31985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D1500-6687-C073-4BF5-E3481FFE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A2281F-5FF4-A248-9331-28494DA56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8E9E6-26B4-1401-8A8C-854BF7500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2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C8D72-ACB7-FF50-88F6-8ECFBE72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E4F24-4916-45A8-FC16-DBFBD5C74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3D59D-768D-7A1C-2165-6D3AD3C7C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B9F2-8AF3-6C9A-0618-48E873363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9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1E434-31E5-9068-0374-57288EA6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846D0-9852-699E-D956-23D55DFE8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B320C-6CAE-B22D-98F8-7DD8EA4F2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19F4-ADF7-9F29-C0F8-1DB61478F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66305-DDDF-3546-D54D-0F05F628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1C5EAC-AAEE-3583-5471-C432CB7D8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2959D-023C-77F7-1A87-998A963B2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D5637-2624-2BA8-D5F9-EC6FA53FA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95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2E606-E567-C0C6-A8AC-79487FD7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45746-7268-7540-1A2D-EFEEE3C12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D3A9D-7BAF-7C28-72F5-7111F0A0C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FA20F-CE25-644E-DA9F-EFFF6C641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17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85691-8999-AC0B-C6C7-B2494734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54FEE-C730-D205-5937-D50A04736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2755A-2378-DC94-AFAD-F26984153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A140D-CF7E-A7FE-D199-EE4FFE2C2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F1036-DCE4-CC6E-3D3F-0581031E7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34AA2-B9E6-DBDF-1534-4D5B52311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FD819-9E23-CE13-96DA-02C5D19AE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C2BA9-C0EF-9BFC-CF14-CDB14325A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60BC-CF6A-ED81-073A-B80B2BA9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BD559-DC56-7412-1F51-0A4A0A7D3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66D0E-4DE3-5D1B-40A8-53C8ACA62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7848A-64F6-F895-5FBF-3AAF5465A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55D2-DC9A-EEA6-7718-BAED9B330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8492E-545D-0C74-B742-7474A8019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37F39-1A27-AAA3-792F-A2117CFB4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8BFF1-941C-FB7A-1452-AECE4586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31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FB1F-8DE0-10E0-B00C-0AAE92C17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F2906-4F60-99B6-CB29-22B6B1931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5D0BC-FE22-1A77-BCA0-990C5A7FE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04CA8-AEE9-707C-2014-6C9DDE4C3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029E8-6B2D-DAAE-162C-FCEBA9B4E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81F88-C334-A98C-2D19-E98542ADB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40C84-C02E-0631-FFFA-4FC95DA93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20699-DD67-81F5-98F0-C45A3704B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0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EBB01-DC91-6632-5CDC-42B6D2784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A1F0D-B499-797D-DB41-8257D81F0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B56B4-F1E3-B672-E198-B582EED0E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856B4-9011-3B4B-0DFB-C257E9A78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6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87C8D-C6A6-4858-1E3D-5F6E04DA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4E53A8-35A4-A10F-62D3-59659699A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337BD-F0F8-B59B-2073-3691D9D20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StratComm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with UITS have been making improvements to the CMS</a:t>
            </a:r>
          </a:p>
          <a:p>
            <a:pPr rtl="0" fontAlgn="ctr"/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Jonathan here they are we can select some to mention </a:t>
            </a: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Header Tag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Adjusted role attribute for .banner from banner to region.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Elements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Moved related attributes and state changes to child paragraph node. 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Chevrons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aria-hidden attribute to purely decorative icons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info_for_icon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.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dropdown_arrow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Navigation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uppercase text-transform style from node.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Home Page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z-index style to a higher value to bring .helper-links above other nodes.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Play/Pause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Added aria-label attribute to node to convey state change of video.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Banner Role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Removed role="presentation" from node and replaced with aria-hidden attribute.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Republish needed.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Labels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Adjusted aria-label attribute for various utility nodes to have a unique identifier.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 all caps in the left nav, we improved the play pause button for hero videos, and adjust some accessibility code to improve our template.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our LA score jumped by 3 points from 77.5 to 80.5. – include a graphic 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 our roadmap with UITS are accessibility improvements for tables. This will ensure column headers and row headers read with each data point. For example: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Table without proper row headers (no 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</a:t>
            </a: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Semester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Freshmen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Sophomores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460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 screen reader announces: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1, 250,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2, 310, 310”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“Row 3, 310, 460”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is a problem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cannot tell what the numbers represent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relationships are not conveyed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needed 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 headers must be properly defined and linked to their data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en-US" sz="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for </a:t>
            </a:r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rowspan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header associations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ensures screen readers announce: “Fall, Freshmen 250, Sophomores 320”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continue to collaborate with UITS on phase 2 of CMS accessibility improvements, future items include solutions for Math, table alignment, and audio descriptions in hero videos.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2: 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Access – the tool has been approved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started kick off meetings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primary features for this tools to take away are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Automated remediation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Accessibility dashboards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collaborating with UITS to set up the remediation widget and as we gather a timeline we will share it. 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eager to have the widget in place soon.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widget does: widget that will automatically correct ADA issues on our site, while we work to fix in the web code. Express it’s a temp fix to give us time to correct long term.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HTML/Images only.</a:t>
            </a:r>
          </a:p>
          <a:p>
            <a:pPr marL="171450" indent="-171450">
              <a:buFontTx/>
              <a:buChar char="-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archived content means for Title II: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Four Conditions: All Must Be Met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was created before the entity's compliance deadline. (April, 24 2024)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retained solely for reference, research, or recordkeeping purposes.</a:t>
            </a:r>
          </a:p>
          <a:p>
            <a:pPr marL="228600" indent="-228600" rtl="0" fontAlgn="ctr">
              <a:buFont typeface="+mj-lt"/>
              <a:buAutoNum type="arabicPeriod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has not been altered after the compliance deadline.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 is not the subject of active use.</a:t>
            </a:r>
            <a:b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 any one of those conditions, and the content does not qualify.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age of the content doesn't matter. The main question is whether it is still relevant today.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Accommodation Requests: No Exemption When Someone Asks for it to be accessible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5: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next :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the new digital accessibility web page here : &lt;link&gt; </a:t>
            </a: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 that a new accessibility web site is available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frame work https://www.kennesaw.edu/accessibility/digital-accessibility-framework.php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resources https://www.kennesaw.edu/accessibility/digital-accessibility.php</a:t>
            </a:r>
          </a:p>
          <a:p>
            <a:b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summer Strat Comm will start work on creating an archived template solutions so we are all following that template and present archived content consistently across the site. This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key req for </a:t>
            </a:r>
            <a:r>
              <a:rPr lang="en-US" sz="12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ttle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II. </a:t>
            </a:r>
          </a:p>
          <a:p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dash board, but in the interim submit a request to Strat Comm if you would like a site improve accessibility report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474FD-F4FA-6ABB-9E41-2BD4E0B81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B02-04A3-0B46-8E1B-634408C4D0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0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30915-D41C-5C01-FDD9-DB5EFE9A3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BB6B7-5946-E15D-D91C-16D1151FD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0B9-9071-A29A-4E92-F4303D18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95319-2BB7-8AC2-36C9-B457D0A79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513FF-4016-89F9-7EFF-CA42A4E9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8FBD-6FD1-74BE-11EC-2B0ECF90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7F3A8-2321-5ED4-910E-5ED24B017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010A1-FD56-D658-75B8-1EABD5B1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1F3F8-BE9F-E1DA-8526-D4D8D25C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D1C53-9DC1-F5E1-4767-176ED8C1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9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1567D-68E2-1353-4F2A-E7FB7CECD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AA822-0E0B-B1DB-EBA9-420B1B5FC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748AE-F4F1-286C-33E3-F15C654A9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1AEBC-EAB0-F320-A695-210B3EA2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F621-52DB-6E9B-B6C8-0BD3AEEE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38FC-CEF3-83AD-814C-5DF8705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BE30-561E-8F35-785D-E5FFB9195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3C9CE-27F4-5C00-AB8C-64C4AA19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8C456-C480-CF36-0277-EFD29E15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427A9-FFEB-45A9-BABD-7A671009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20B19-E9CB-0607-9C02-9C8E7B0C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E2E20-444A-BEE5-0EAD-EE41A6A4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F4DEC-C1E2-E169-6896-DCACA404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3E4E-9259-EF64-4B4F-4E45CA77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0CA74-B6D0-28C3-176F-BCC64A465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6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88EF-86F6-9480-AD00-E37F0700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36B06-D812-16F1-0D64-585C4E839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2EA09-250F-9410-428F-2C994AE61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FEDF3-5596-F91F-A875-051B839F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0D164-07AB-D56D-F1BD-9B37D9A3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5B7B8-396C-2E8C-6BE8-D7D40D3C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BA18-E867-9D50-0E24-4741CFEF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18694-52FD-F2B9-B7D5-0E891EC3B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31495-47B6-EDE5-1416-38BEB1317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43CF9-E578-05A9-BBFE-6DC4499C8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53FC5-3980-43C0-72E0-B99A2C548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AC080-ACF6-5B44-5036-0D64EFB5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1D3BE-DDBC-EBE6-E3AB-67B0E983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DCCDD-BBB4-F1DC-CAB6-9150E6B3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D7E6-D690-865E-8FB0-DEC79C82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7B58F-5A28-6CF5-9FC2-56F78347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6C133-0FC4-61CE-22E7-EB5AFC6D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02A3E-3849-5723-A74A-EB0C2CA1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7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67FC8-5498-9087-7A72-212D88E3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06909-200E-8F7A-9500-0C31BB95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21F7-5318-E1BD-00AE-E45E6F73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A22A-F253-E3EB-FE92-86C0804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D240-A202-E2EB-8342-890533C73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DA02B-8CC0-8A76-573C-C3182AA5E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EA13-D86E-53CA-B115-266D61AB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8ABBD-FC24-B859-3EB3-148F225F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632F9-2F59-F62D-7BFD-C466FCC6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FD4A-B20C-27E6-A5DA-A8F0D195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C4EE5-95CD-C17F-2153-65EDCDB14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5CF04-9CB5-6217-17B3-A8ADD350D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405F-0E7E-95B0-A1D0-CED30604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3AD81-FCAD-AF29-3A57-AB28A2BF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14EF6-43BA-32DD-662E-0D8B258F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C9ABD-D6BF-80A3-33B4-C6BF99A1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6F11A-35AA-0B08-4831-CA426DF85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B4B4-95E0-02D3-A2B1-190628076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E2D40F-768B-024B-B0E9-60C7C0CB7E52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B9E4B-FE01-2501-6E94-701FEB5D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0966-B16F-A526-94FE-89D57891B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640098-E1CE-D742-A611-873EA82C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sktopsoftware.kennesaw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mailsignature.kennesaw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nesaw.edu/accessibility/digital-accessibility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hyperlink" Target="https://www.kennesaw.edu/accessibility/digital-accessibility-framework.php" TargetMode="External"/><Relationship Id="rId4" Type="http://schemas.openxmlformats.org/officeDocument/2006/relationships/hyperlink" Target="http://go.kennesaw.edu/pdf-accessibilit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kennesaw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mpus.kennesaw.edu/offices-services/stratcomm/web-team/content-review.php" TargetMode="External"/><Relationship Id="rId4" Type="http://schemas.openxmlformats.org/officeDocument/2006/relationships/hyperlink" Target="https://forms.office.com/Pages/ResponsePage.aspx?id=5W7yRTTxnkO8k-bH4z1hwtZfkysVORZHp2TIjYg7FihURUFMM1Y5SkJSQzRUTlhTOU8wTzRNOFpLMy4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esaw.service-now.com/sp?id=sc_cat_item&amp;sys_id=919639c6db5f30503a5ec55305961961&amp;sysparm_category=01de3239db5730503a5ec5530596199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Service@kennesaw.edu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oboard.com/boards/DC2ySG3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nnesaw.edu/accessibility/digital-accessibility.php" TargetMode="External"/><Relationship Id="rId3" Type="http://schemas.openxmlformats.org/officeDocument/2006/relationships/hyperlink" Target="https://campus.kennesaw.edu/offices-services/stratcomm/web-team/index.php" TargetMode="External"/><Relationship Id="rId7" Type="http://schemas.openxmlformats.org/officeDocument/2006/relationships/hyperlink" Target="https://nam04.safelinks.protection.outlook.com/?url=https%3A%2F%2Fcampus.kennesaw.edu%2Foffices-services%2Fstratcomm%2Fweb-team%2Fcontent-review.php&amp;data=05%7C02%7Cjlacy14%40kennesaw.edu%7C8ee1a8248a94456b6d0c08de681c7a55%7C45f26ee5f134439ebc93e6c7e33d61c2%7C1%7C0%7C639062668677552156%7CUnknown%7CTWFpbGZsb3d8eyJFbXB0eU1hcGkiOnRydWUsIlYiOiIwLjAuMDAwMCIsIlAiOiJXaW4zMiIsIkFOIjoiTWFpbCIsIldUIjoyfQ%3D%3D%7C0%7C%7C%7C&amp;sdata=4vYUEZQHEf0F0wNrtLAnM4v32rqpjsA2CkmKkWcJ3zE%3D&amp;reserved=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mpus.kennesaw.edu/offices-services/stratcomm/web-team/web-community.php" TargetMode="External"/><Relationship Id="rId11" Type="http://schemas.openxmlformats.org/officeDocument/2006/relationships/hyperlink" Target="https://kennesawedu.sharepoint.com/:b:/r/sites/Team-ServiceTickets/Shared%20Documents/how-to-update-employee-directory-fields%20(1).pdf?csf=1&amp;web=1&amp;e=3HILov" TargetMode="External"/><Relationship Id="rId5" Type="http://schemas.openxmlformats.org/officeDocument/2006/relationships/hyperlink" Target="https://campus.kennesaw.edu/offices-services/stratcomm/web-team/content-review.php" TargetMode="External"/><Relationship Id="rId10" Type="http://schemas.openxmlformats.org/officeDocument/2006/relationships/hyperlink" Target="https://www.kennesaw.edu/accessibility/digital-accessibility-framework.php" TargetMode="External"/><Relationship Id="rId4" Type="http://schemas.openxmlformats.org/officeDocument/2006/relationships/hyperlink" Target="https://campus.kennesaw.edu/offices-services/stratcomm/web-team/web-governance.php" TargetMode="External"/><Relationship Id="rId9" Type="http://schemas.openxmlformats.org/officeDocument/2006/relationships/hyperlink" Target="http://go.kennesaw.edu/pdf-accessibilit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D1C9-E32B-A24F-6FCB-734469F9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D98602-8CB9-B320-DE4A-9469E4C669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175" y="2484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80074-B8BB-A6C5-577D-E001723C1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0621A98C-B04D-EDE3-E7EE-2C727B7C81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36253" y="-205579"/>
            <a:ext cx="8486808" cy="7182377"/>
          </a:xfrm>
          <a:custGeom>
            <a:avLst/>
            <a:gdLst>
              <a:gd name="connsiteX0" fmla="*/ 0 w 8486808"/>
              <a:gd name="connsiteY0" fmla="*/ 0 h 7182377"/>
              <a:gd name="connsiteX1" fmla="*/ 7136231 w 8486808"/>
              <a:gd name="connsiteY1" fmla="*/ 0 h 7182377"/>
              <a:gd name="connsiteX2" fmla="*/ 7162047 w 8486808"/>
              <a:gd name="connsiteY2" fmla="*/ 27078 h 7182377"/>
              <a:gd name="connsiteX3" fmla="*/ 8486808 w 8486808"/>
              <a:gd name="connsiteY3" fmla="*/ 3455876 h 7182377"/>
              <a:gd name="connsiteX4" fmla="*/ 6993195 w 8486808"/>
              <a:gd name="connsiteY4" fmla="*/ 7061777 h 7182377"/>
              <a:gd name="connsiteX5" fmla="*/ 6866702 w 8486808"/>
              <a:gd name="connsiteY5" fmla="*/ 7182377 h 7182377"/>
              <a:gd name="connsiteX6" fmla="*/ 0 w 8486808"/>
              <a:gd name="connsiteY6" fmla="*/ 7182377 h 718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6808" h="7182377">
                <a:moveTo>
                  <a:pt x="0" y="0"/>
                </a:moveTo>
                <a:lnTo>
                  <a:pt x="7136231" y="0"/>
                </a:lnTo>
                <a:lnTo>
                  <a:pt x="7162047" y="27078"/>
                </a:lnTo>
                <a:cubicBezTo>
                  <a:pt x="7985144" y="932686"/>
                  <a:pt x="8486808" y="2135696"/>
                  <a:pt x="8486808" y="3455876"/>
                </a:cubicBezTo>
                <a:cubicBezTo>
                  <a:pt x="8486808" y="4864068"/>
                  <a:pt x="7916026" y="6138947"/>
                  <a:pt x="6993195" y="7061777"/>
                </a:cubicBezTo>
                <a:lnTo>
                  <a:pt x="6866702" y="7182377"/>
                </a:lnTo>
                <a:lnTo>
                  <a:pt x="0" y="7182377"/>
                </a:lnTo>
                <a:close/>
              </a:path>
            </a:pathLst>
          </a:custGeom>
          <a:solidFill>
            <a:srgbClr val="2C2A25"/>
          </a:solidFill>
          <a:ln w="73025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1736AF84-FB03-FCEC-B26B-7B7007ED63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68336" y="-166888"/>
            <a:ext cx="7935215" cy="7159728"/>
          </a:xfrm>
          <a:custGeom>
            <a:avLst/>
            <a:gdLst>
              <a:gd name="connsiteX0" fmla="*/ 206406 w 7935215"/>
              <a:gd name="connsiteY0" fmla="*/ 0 h 7159728"/>
              <a:gd name="connsiteX1" fmla="*/ 6418066 w 7935215"/>
              <a:gd name="connsiteY1" fmla="*/ 0 h 7159728"/>
              <a:gd name="connsiteX2" fmla="*/ 6581176 w 7935215"/>
              <a:gd name="connsiteY2" fmla="*/ 148244 h 7159728"/>
              <a:gd name="connsiteX3" fmla="*/ 7935215 w 7935215"/>
              <a:gd name="connsiteY3" fmla="*/ 3417184 h 7159728"/>
              <a:gd name="connsiteX4" fmla="*/ 6078238 w 7935215"/>
              <a:gd name="connsiteY4" fmla="*/ 7121741 h 7159728"/>
              <a:gd name="connsiteX5" fmla="*/ 6024819 w 7935215"/>
              <a:gd name="connsiteY5" fmla="*/ 7159728 h 7159728"/>
              <a:gd name="connsiteX6" fmla="*/ 599653 w 7935215"/>
              <a:gd name="connsiteY6" fmla="*/ 7159728 h 7159728"/>
              <a:gd name="connsiteX7" fmla="*/ 546234 w 7935215"/>
              <a:gd name="connsiteY7" fmla="*/ 7121741 h 7159728"/>
              <a:gd name="connsiteX8" fmla="*/ 43296 w 7935215"/>
              <a:gd name="connsiteY8" fmla="*/ 6686124 h 7159728"/>
              <a:gd name="connsiteX9" fmla="*/ 0 w 7935215"/>
              <a:gd name="connsiteY9" fmla="*/ 6638486 h 7159728"/>
              <a:gd name="connsiteX10" fmla="*/ 0 w 7935215"/>
              <a:gd name="connsiteY10" fmla="*/ 195882 h 7159728"/>
              <a:gd name="connsiteX11" fmla="*/ 43296 w 7935215"/>
              <a:gd name="connsiteY11" fmla="*/ 148244 h 7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35215" h="7159728">
                <a:moveTo>
                  <a:pt x="206406" y="0"/>
                </a:moveTo>
                <a:lnTo>
                  <a:pt x="6418066" y="0"/>
                </a:lnTo>
                <a:lnTo>
                  <a:pt x="6581176" y="148244"/>
                </a:lnTo>
                <a:cubicBezTo>
                  <a:pt x="7417771" y="984839"/>
                  <a:pt x="7935215" y="2140584"/>
                  <a:pt x="7935215" y="3417184"/>
                </a:cubicBezTo>
                <a:cubicBezTo>
                  <a:pt x="7935215" y="4933147"/>
                  <a:pt x="7205538" y="6278685"/>
                  <a:pt x="6078238" y="7121741"/>
                </a:cubicBezTo>
                <a:lnTo>
                  <a:pt x="6024819" y="7159728"/>
                </a:lnTo>
                <a:lnTo>
                  <a:pt x="599653" y="7159728"/>
                </a:lnTo>
                <a:lnTo>
                  <a:pt x="546234" y="7121741"/>
                </a:lnTo>
                <a:cubicBezTo>
                  <a:pt x="368239" y="6988627"/>
                  <a:pt x="200158" y="6842986"/>
                  <a:pt x="43296" y="6686124"/>
                </a:cubicBezTo>
                <a:lnTo>
                  <a:pt x="0" y="6638486"/>
                </a:lnTo>
                <a:lnTo>
                  <a:pt x="0" y="195882"/>
                </a:lnTo>
                <a:lnTo>
                  <a:pt x="43296" y="148244"/>
                </a:lnTo>
                <a:close/>
              </a:path>
            </a:pathLst>
          </a:custGeom>
          <a:solidFill>
            <a:srgbClr val="2C2A25"/>
          </a:solidFill>
          <a:ln w="6350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34692F-683F-3F9D-5937-FC8B5C701B1B}"/>
              </a:ext>
            </a:extLst>
          </p:cNvPr>
          <p:cNvSpPr txBox="1"/>
          <p:nvPr/>
        </p:nvSpPr>
        <p:spPr>
          <a:xfrm>
            <a:off x="236079" y="2451690"/>
            <a:ext cx="62814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4BB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Community of Practice</a:t>
            </a:r>
          </a:p>
          <a:p>
            <a:pPr algn="ctr"/>
            <a:r>
              <a:rPr lang="en-US" sz="2800" b="1" spc="6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Communication Updates &amp; Web Tickets </a:t>
            </a:r>
          </a:p>
          <a:p>
            <a:pPr algn="ctr"/>
            <a:endParaRPr lang="en-US" sz="3600" b="1">
              <a:solidFill>
                <a:srgbClr val="F4BB30"/>
              </a:solidFill>
              <a:latin typeface="Montserrat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60AB75-FD6C-FB27-629B-71945117592E}"/>
              </a:ext>
            </a:extLst>
          </p:cNvPr>
          <p:cNvCxnSpPr>
            <a:cxnSpLocks/>
          </p:cNvCxnSpPr>
          <p:nvPr/>
        </p:nvCxnSpPr>
        <p:spPr>
          <a:xfrm flipH="1">
            <a:off x="7122321" y="6159794"/>
            <a:ext cx="5094759" cy="0"/>
          </a:xfrm>
          <a:prstGeom prst="line">
            <a:avLst/>
          </a:prstGeom>
          <a:ln w="57150">
            <a:solidFill>
              <a:srgbClr val="F4BB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9AFA8A-BAE4-0AC9-21BE-2E28A5195B56}"/>
              </a:ext>
            </a:extLst>
          </p:cNvPr>
          <p:cNvSpPr txBox="1"/>
          <p:nvPr/>
        </p:nvSpPr>
        <p:spPr>
          <a:xfrm>
            <a:off x="1273012" y="5006235"/>
            <a:ext cx="44525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spc="600">
                <a:solidFill>
                  <a:schemeClr val="bg1"/>
                </a:solidFill>
                <a:latin typeface="Montserrat"/>
              </a:rPr>
              <a:t>May.8.</a:t>
            </a:r>
            <a:r>
              <a:rPr lang="en-US" sz="2000" spc="600">
                <a:solidFill>
                  <a:srgbClr val="FFFFFF"/>
                </a:solidFill>
                <a:latin typeface="Montserrat"/>
              </a:rPr>
              <a:t>2026</a:t>
            </a:r>
          </a:p>
          <a:p>
            <a:pPr algn="ctr"/>
            <a:endParaRPr lang="en-US" sz="2000" b="1">
              <a:solidFill>
                <a:srgbClr val="F4BB30"/>
              </a:solidFill>
              <a:latin typeface="Montserrat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B2EB54E-0472-364A-DF0D-66D8CC21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38" y="5114297"/>
            <a:ext cx="3462497" cy="7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9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1D0B9-65B6-3DB3-CFE9-A39CFF49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7837B6CA-2761-DEE1-1F4D-9041ADEE3419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9D5C2-729E-5805-BCBA-37FE7397E970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Web POCs - Accessibility Tasks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9" name="Picture 8" descr="A close-up of a list&#10;&#10;AI-generated content may be incorrect.">
            <a:extLst>
              <a:ext uri="{FF2B5EF4-FFF2-40B4-BE49-F238E27FC236}">
                <a16:creationId xmlns:a16="http://schemas.microsoft.com/office/drawing/2014/main" id="{B52FBE1C-8827-2123-A1A0-FC0A93B8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02" y="1236785"/>
            <a:ext cx="6535612" cy="2543561"/>
          </a:xfrm>
          <a:prstGeom prst="rect">
            <a:avLst/>
          </a:prstGeom>
        </p:spPr>
      </p:pic>
      <p:pic>
        <p:nvPicPr>
          <p:cNvPr id="10" name="Picture 9" descr="A white sign with black text&#10;&#10;AI-generated content may be incorrect.">
            <a:extLst>
              <a:ext uri="{FF2B5EF4-FFF2-40B4-BE49-F238E27FC236}">
                <a16:creationId xmlns:a16="http://schemas.microsoft.com/office/drawing/2014/main" id="{7597A2B4-2BDC-B10A-97B5-330F873B8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86" y="3886504"/>
            <a:ext cx="6554396" cy="1273587"/>
          </a:xfrm>
          <a:prstGeom prst="rect">
            <a:avLst/>
          </a:prstGeom>
        </p:spPr>
      </p:pic>
      <p:pic>
        <p:nvPicPr>
          <p:cNvPr id="11" name="Picture 10" descr="A close-up of a ticket&#10;&#10;AI-generated content may be incorrect.">
            <a:extLst>
              <a:ext uri="{FF2B5EF4-FFF2-40B4-BE49-F238E27FC236}">
                <a16:creationId xmlns:a16="http://schemas.microsoft.com/office/drawing/2014/main" id="{6085D951-2974-CC85-5994-85237A321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58" y="5210969"/>
            <a:ext cx="7010897" cy="1902297"/>
          </a:xfrm>
          <a:prstGeom prst="rect">
            <a:avLst/>
          </a:prstGeom>
        </p:spPr>
      </p:pic>
      <p:pic>
        <p:nvPicPr>
          <p:cNvPr id="12" name="Picture 11" descr="A clipboard and checklist with a person pictogram&#10;&#10;AI-generated content may be incorrect.">
            <a:extLst>
              <a:ext uri="{FF2B5EF4-FFF2-40B4-BE49-F238E27FC236}">
                <a16:creationId xmlns:a16="http://schemas.microsoft.com/office/drawing/2014/main" id="{BF4396C7-A144-9C87-781E-125164FEB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155" y="1346432"/>
            <a:ext cx="4835567" cy="4377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22F71C-495C-C6B0-4087-FC08AB3C44B6}"/>
              </a:ext>
            </a:extLst>
          </p:cNvPr>
          <p:cNvSpPr txBox="1"/>
          <p:nvPr/>
        </p:nvSpPr>
        <p:spPr>
          <a:xfrm>
            <a:off x="7999389" y="1296219"/>
            <a:ext cx="85044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B26E1-72C5-4CAA-21DA-307985037EE1}"/>
              </a:ext>
            </a:extLst>
          </p:cNvPr>
          <p:cNvSpPr txBox="1"/>
          <p:nvPr/>
        </p:nvSpPr>
        <p:spPr>
          <a:xfrm>
            <a:off x="7974899" y="5416850"/>
            <a:ext cx="85044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9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602A-67D3-DF69-8623-D6B4300B6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4">
            <a:extLst>
              <a:ext uri="{FF2B5EF4-FFF2-40B4-BE49-F238E27FC236}">
                <a16:creationId xmlns:a16="http://schemas.microsoft.com/office/drawing/2014/main" id="{54CA3536-8FC5-5D52-C7E4-7CC38975363D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5E107-871F-27B0-2D08-48F4EE29B944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UITS &amp; StratComm Collaboration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E63A0275-6364-2282-78F7-7D420090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67" y="1622484"/>
            <a:ext cx="4375390" cy="1319842"/>
          </a:xfrm>
          <a:prstGeom prst="rect">
            <a:avLst/>
          </a:prstGeom>
        </p:spPr>
      </p:pic>
      <p:pic>
        <p:nvPicPr>
          <p:cNvPr id="12" name="Picture 1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69301A21-385D-4959-F030-4C229E342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44" y="3407091"/>
            <a:ext cx="5202807" cy="3273725"/>
          </a:xfrm>
          <a:prstGeom prst="rect">
            <a:avLst/>
          </a:prstGeom>
        </p:spPr>
      </p:pic>
      <p:pic>
        <p:nvPicPr>
          <p:cNvPr id="13" name="Picture 12" descr="A close-up of a sign&#10;&#10;AI-generated content may be incorrect.">
            <a:extLst>
              <a:ext uri="{FF2B5EF4-FFF2-40B4-BE49-F238E27FC236}">
                <a16:creationId xmlns:a16="http://schemas.microsoft.com/office/drawing/2014/main" id="{68304020-60FE-A8D8-137C-58C2B7A1C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646" y="3411583"/>
            <a:ext cx="5216106" cy="3207228"/>
          </a:xfrm>
          <a:prstGeom prst="rect">
            <a:avLst/>
          </a:prstGeom>
        </p:spPr>
      </p:pic>
      <p:pic>
        <p:nvPicPr>
          <p:cNvPr id="2" name="Picture 1" descr="Image.png">
            <a:extLst>
              <a:ext uri="{FF2B5EF4-FFF2-40B4-BE49-F238E27FC236}">
                <a16:creationId xmlns:a16="http://schemas.microsoft.com/office/drawing/2014/main" id="{60C28B77-D151-B49D-77B5-749A6A242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805" y="149085"/>
            <a:ext cx="5277826" cy="30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4CCC6-2999-5EC5-C476-22D392F96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9F1F5-7EB4-D627-493A-87A6FF8E9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138" y="1822078"/>
            <a:ext cx="6812188" cy="439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can adjust the following </a:t>
            </a: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cell properties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Width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Type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Header Cell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Row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Column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Row Group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Column Group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43A7F46-1BA0-5A40-371E-D48F4E00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6" y="1031893"/>
            <a:ext cx="4495728" cy="5475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A58E30-307E-8CA7-6F71-76AFB39434D6}"/>
              </a:ext>
            </a:extLst>
          </p:cNvPr>
          <p:cNvSpPr txBox="1"/>
          <p:nvPr/>
        </p:nvSpPr>
        <p:spPr>
          <a:xfrm>
            <a:off x="3529866" y="2597018"/>
            <a:ext cx="3262159" cy="3059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Align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Vertical Align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</a:t>
            </a: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2" indent="-228600" algn="l">
              <a:lnSpc>
                <a:spcPts val="1445"/>
              </a:lnSpc>
              <a:buFont typeface="Wingdings,Sans-Serif"/>
              <a:buChar char="§"/>
            </a:pPr>
            <a:endParaRPr lang="en-US" sz="1600" b="0" i="0" u="none" strike="noStrike" baseline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E89126AD-85ED-0DD9-BE2F-5F232D210C4C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5BFEE-E7F3-739F-92FE-715536B2435F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New Table Options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67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99A3-CCD9-FCC1-23B3-A2B32F888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E8F00-B365-6C15-C904-6E9E5D9C1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471" y="1739229"/>
            <a:ext cx="9309098" cy="554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Showing Row Span (Scope &gt; Row)</a:t>
            </a:r>
          </a:p>
          <a:p>
            <a:pPr>
              <a:lnSpc>
                <a:spcPct val="100000"/>
              </a:lnSpc>
            </a:pPr>
            <a:endParaRPr lang="en-US" sz="1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F6B036-0C29-AA8C-1D26-542D04AC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" b="34101"/>
          <a:stretch>
            <a:fillRect/>
          </a:stretch>
        </p:blipFill>
        <p:spPr>
          <a:xfrm>
            <a:off x="282471" y="2378035"/>
            <a:ext cx="11627068" cy="4398287"/>
          </a:xfrm>
          <a:prstGeom prst="rect">
            <a:avLst/>
          </a:prstGeom>
        </p:spPr>
      </p:pic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B929D2C3-E939-58CF-8FB6-415A6ABCBE17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0304A-8589-4DCA-92D6-27B2F1C170FB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Table Updates – ADA Impacts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166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C0C5E-427F-6BAD-D52A-7ADFE5B0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C0F180-4AAB-A37A-3A67-06FA12BBF696}"/>
              </a:ext>
            </a:extLst>
          </p:cNvPr>
          <p:cNvSpPr>
            <a:spLocks noGrp="1"/>
          </p:cNvSpPr>
          <p:nvPr/>
        </p:nvSpPr>
        <p:spPr>
          <a:xfrm>
            <a:off x="1162294" y="1844505"/>
            <a:ext cx="4757257" cy="401655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660" lvl="1" indent="0">
              <a:buNone/>
            </a:pPr>
            <a:r>
              <a:rPr lang="en-US" sz="20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FontAwesome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Icons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Coded as "hidden"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class="fa-regular fa-layer-group" 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aria-hidden="true"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&gt;&lt;/</a:t>
            </a: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only be decorative</a:t>
            </a:r>
          </a:p>
          <a:p>
            <a:pPr marL="383540" lvl="2" indent="0"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00660" lvl="1" indent="0"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E94569-C45B-E6C4-3F57-6418A46FADB8}"/>
              </a:ext>
            </a:extLst>
          </p:cNvPr>
          <p:cNvSpPr txBox="1">
            <a:spLocks/>
          </p:cNvSpPr>
          <p:nvPr/>
        </p:nvSpPr>
        <p:spPr>
          <a:xfrm>
            <a:off x="6098210" y="1844505"/>
            <a:ext cx="4589582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defPPr>
              <a:defRPr lang="en-US"/>
            </a:defPPr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660" lvl="1" indent="0">
              <a:buNone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Channels Snippet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Coded as "button"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&lt;a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role="button"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href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20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..link..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"&gt;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without links</a:t>
            </a:r>
          </a:p>
          <a:p>
            <a:pPr marL="726440" lvl="2" indent="-342900">
              <a:buClrTx/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 substitute for Image Gallery</a:t>
            </a:r>
          </a:p>
          <a:p>
            <a:pPr marL="566420" lvl="2">
              <a:buFont typeface="Wingdings" panose="020F0502020204030204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anose="020F0502020204030204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anose="020F0502020204030204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3540" lvl="1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00660" lvl="1" indent="0"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anose="020F0502020204030204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6420" lvl="2">
              <a:buFont typeface="Wingdings" panose="020F0502020204030204" pitchFamily="34" charset="0"/>
              <a:buChar char="§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940036-BA2C-C0B2-C983-FC169278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45" y="3911079"/>
            <a:ext cx="6866911" cy="1779025"/>
          </a:xfrm>
          <a:prstGeom prst="rect">
            <a:avLst/>
          </a:prstGeom>
        </p:spPr>
      </p:pic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495CAA7F-CBE3-6B53-04A4-58DDEE1F5BF9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C544D-BE75-4F13-9526-03856D9F2378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Icons and Channel Usage</a:t>
            </a:r>
            <a:endParaRPr lang="en-US"/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603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F3D7-1DAF-363F-995F-B15EB2ADA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1744-5C7F-6416-30D5-63803042C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086848" cy="3514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400">
                <a:latin typeface="Aptos"/>
                <a:ea typeface="+mn-lt"/>
                <a:cs typeface="+mn-lt"/>
              </a:rPr>
              <a:t>Go to </a:t>
            </a:r>
            <a:r>
              <a:rPr lang="en-US" sz="2400">
                <a:ea typeface="+mn-lt"/>
                <a:cs typeface="+mn-lt"/>
                <a:hlinkClick r:id="rId3"/>
              </a:rPr>
              <a:t>https://desktopsoftware.kennesaw.edu/</a:t>
            </a:r>
            <a:endParaRPr lang="en-US" sz="240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2400">
                <a:latin typeface="Aptos"/>
                <a:ea typeface="+mn-lt"/>
                <a:cs typeface="+mn-lt"/>
              </a:rPr>
              <a:t>Click on "FUSION"</a:t>
            </a:r>
          </a:p>
          <a:p>
            <a:pPr marL="514350" indent="-514350">
              <a:buAutoNum type="arabicPeriod"/>
            </a:pPr>
            <a:r>
              <a:rPr lang="en-US" sz="2400">
                <a:latin typeface="Aptos"/>
                <a:ea typeface="+mn-lt"/>
                <a:cs typeface="+mn-lt"/>
              </a:rPr>
              <a:t>Click the "Get it Now" button</a:t>
            </a:r>
          </a:p>
          <a:p>
            <a:pPr marL="514350" indent="-514350">
              <a:buAutoNum type="arabicPeriod"/>
            </a:pPr>
            <a:r>
              <a:rPr lang="en-US" sz="2400">
                <a:latin typeface="Aptos"/>
                <a:ea typeface="+mn-lt"/>
                <a:cs typeface="+mn-lt"/>
              </a:rPr>
              <a:t>On the next page, enter your email address to sign in, and fill out the form </a:t>
            </a:r>
          </a:p>
          <a:p>
            <a:pPr marL="0" indent="0">
              <a:buNone/>
            </a:pPr>
            <a:r>
              <a:rPr lang="en-US" sz="2400">
                <a:latin typeface="Aptos"/>
                <a:ea typeface="+mn-lt"/>
                <a:cs typeface="+mn-lt"/>
              </a:rPr>
              <a:t>Note: Make sure you have time to configure JAWS</a:t>
            </a:r>
          </a:p>
          <a:p>
            <a:pPr marL="514350" indent="-514350">
              <a:buAutoNum type="arabicPeriod"/>
            </a:pPr>
            <a:endParaRPr lang="en-US">
              <a:latin typeface="Aptos"/>
              <a:ea typeface="+mn-lt"/>
              <a:cs typeface="+mn-lt"/>
            </a:endParaRPr>
          </a:p>
        </p:txBody>
      </p:sp>
      <p:pic>
        <p:nvPicPr>
          <p:cNvPr id="2" name="Picture 1" descr="A logo with red text&#10;&#10;AI-generated content may be incorrect.">
            <a:extLst>
              <a:ext uri="{FF2B5EF4-FFF2-40B4-BE49-F238E27FC236}">
                <a16:creationId xmlns:a16="http://schemas.microsoft.com/office/drawing/2014/main" id="{BEE84E92-75AC-DAD0-375B-0335E0BF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83" y="4753657"/>
            <a:ext cx="3667125" cy="1589314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652C9ACF-E36B-03BF-586F-5BDC4648585E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167C9-A8D0-6BED-ECA7-0D3DFC85CC01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Get JAWS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3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6CFC-88CF-882D-9611-C9A372307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9136F-CDA2-A08D-2F0E-E692854CC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119" y="1964846"/>
            <a:ext cx="6875688" cy="12897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 Your Email Signature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https://emailsignature.kennesaw.edu/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D085020C-99A5-2341-66A3-8FC3558D5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54" y="3054774"/>
            <a:ext cx="3914775" cy="2057400"/>
          </a:xfrm>
          <a:prstGeom prst="rect">
            <a:avLst/>
          </a:prstGeom>
        </p:spPr>
      </p:pic>
      <p:pic>
        <p:nvPicPr>
          <p:cNvPr id="10" name="Picture 9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5923F80F-DA5D-33AF-CCDC-A78E556263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84" b="-1"/>
          <a:stretch>
            <a:fillRect/>
          </a:stretch>
        </p:blipFill>
        <p:spPr>
          <a:xfrm>
            <a:off x="5672249" y="2970550"/>
            <a:ext cx="4152900" cy="1937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B721C-4823-99BF-88B2-FCD2028E3930}"/>
              </a:ext>
            </a:extLst>
          </p:cNvPr>
          <p:cNvSpPr txBox="1"/>
          <p:nvPr/>
        </p:nvSpPr>
        <p:spPr>
          <a:xfrm>
            <a:off x="2063641" y="5134990"/>
            <a:ext cx="22907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(old version)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DBCBD-A0D7-B3B1-6D26-F5F8BC7B9075}"/>
              </a:ext>
            </a:extLst>
          </p:cNvPr>
          <p:cNvSpPr txBox="1"/>
          <p:nvPr/>
        </p:nvSpPr>
        <p:spPr>
          <a:xfrm>
            <a:off x="6888513" y="5134990"/>
            <a:ext cx="22907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(new version)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DAAE75E9-4A15-BE49-A192-88D8EE853704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465EE-3304-3DA1-6F1B-B571AABB8592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Email Signature Update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79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5170-EA27-FBFF-1E01-8A6149FBA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78625-382D-3055-B475-9FE51234F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967" y="1825625"/>
            <a:ext cx="11210553" cy="46143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an Archive Template for Archived Content</a:t>
            </a:r>
          </a:p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Forms - reCAPTCHA</a:t>
            </a:r>
          </a:p>
          <a:p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post Music on the website </a:t>
            </a:r>
          </a:p>
          <a:p>
            <a:pPr marL="0" indent="0">
              <a:buNone/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Accessibility Resources</a:t>
            </a:r>
          </a:p>
          <a:p>
            <a:pPr lvl="1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Digital Accessibility Webpage: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https://www.kennesaw.edu/accessibility/digital-accessibility.php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PDF Accessibility Webpage: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http://go.kennesaw.edu/pdf-accessibility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Digital Accessibility Framework: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https://www.kennesaw.edu/accessibility/digital-accessibility-framework.php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 descr="A flying paper airplane">
            <a:extLst>
              <a:ext uri="{FF2B5EF4-FFF2-40B4-BE49-F238E27FC236}">
                <a16:creationId xmlns:a16="http://schemas.microsoft.com/office/drawing/2014/main" id="{63D93075-7BCC-F1AC-ABF3-C9D6D97FF6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3141" y="3714749"/>
            <a:ext cx="3918859" cy="3925662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E4728AFF-9376-C6D0-FA42-5F54BDACD0A7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94637-9203-0F68-E15E-7703E984E5CA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What's Next for ADA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9948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20ABF-8C0F-EFCD-F8D9-5536DB788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B1709C-8583-C9D1-F0F5-9E179F25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295" y="830130"/>
            <a:ext cx="2789274" cy="2324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3368C0-669A-F5F6-DCC9-A14A8C4B4528}"/>
              </a:ext>
            </a:extLst>
          </p:cNvPr>
          <p:cNvSpPr/>
          <p:nvPr/>
        </p:nvSpPr>
        <p:spPr>
          <a:xfrm>
            <a:off x="6950917" y="2350239"/>
            <a:ext cx="2232400" cy="180889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06346DC6-6430-78D2-5267-32CEE6533104}"/>
              </a:ext>
            </a:extLst>
          </p:cNvPr>
          <p:cNvSpPr/>
          <p:nvPr/>
        </p:nvSpPr>
        <p:spPr>
          <a:xfrm flipH="1">
            <a:off x="-122664" y="4174905"/>
            <a:ext cx="12433610" cy="2793454"/>
          </a:xfrm>
          <a:custGeom>
            <a:avLst/>
            <a:gdLst>
              <a:gd name="connsiteX0" fmla="*/ 0 w 12192000"/>
              <a:gd name="connsiteY0" fmla="*/ 0 h 3746665"/>
              <a:gd name="connsiteX1" fmla="*/ 12192000 w 12192000"/>
              <a:gd name="connsiteY1" fmla="*/ 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68468 w 12192000"/>
              <a:gd name="connsiteY1" fmla="*/ 2420058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209494"/>
              <a:gd name="connsiteY0" fmla="*/ 0 h 3746665"/>
              <a:gd name="connsiteX1" fmla="*/ 12209494 w 12209494"/>
              <a:gd name="connsiteY1" fmla="*/ 1609710 h 3746665"/>
              <a:gd name="connsiteX2" fmla="*/ 12192000 w 12209494"/>
              <a:gd name="connsiteY2" fmla="*/ 3746665 h 3746665"/>
              <a:gd name="connsiteX3" fmla="*/ 0 w 12209494"/>
              <a:gd name="connsiteY3" fmla="*/ 3746665 h 3746665"/>
              <a:gd name="connsiteX4" fmla="*/ 0 w 12209494"/>
              <a:gd name="connsiteY4" fmla="*/ 0 h 3746665"/>
              <a:gd name="connsiteX0" fmla="*/ 0 w 12192000"/>
              <a:gd name="connsiteY0" fmla="*/ 0 h 3746665"/>
              <a:gd name="connsiteX1" fmla="*/ 12177326 w 12192000"/>
              <a:gd name="connsiteY1" fmla="*/ 1643616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4645185"/>
              <a:gd name="connsiteX1" fmla="*/ 12177326 w 12192000"/>
              <a:gd name="connsiteY1" fmla="*/ 2542136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77326 w 12192000"/>
              <a:gd name="connsiteY1" fmla="*/ 2542136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135259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135259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135259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287838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525183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  <a:gd name="connsiteX0" fmla="*/ 0 w 12192000"/>
              <a:gd name="connsiteY0" fmla="*/ 0 h 4645185"/>
              <a:gd name="connsiteX1" fmla="*/ 12188050 w 12192000"/>
              <a:gd name="connsiteY1" fmla="*/ 2525183 h 4645185"/>
              <a:gd name="connsiteX2" fmla="*/ 12192000 w 12192000"/>
              <a:gd name="connsiteY2" fmla="*/ 4645185 h 4645185"/>
              <a:gd name="connsiteX3" fmla="*/ 0 w 12192000"/>
              <a:gd name="connsiteY3" fmla="*/ 4645185 h 4645185"/>
              <a:gd name="connsiteX4" fmla="*/ 0 w 12192000"/>
              <a:gd name="connsiteY4" fmla="*/ 0 h 464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645185">
                <a:moveTo>
                  <a:pt x="0" y="0"/>
                </a:moveTo>
                <a:cubicBezTo>
                  <a:pt x="1435625" y="1770891"/>
                  <a:pt x="5935223" y="3818817"/>
                  <a:pt x="12188050" y="2525183"/>
                </a:cubicBezTo>
                <a:cubicBezTo>
                  <a:pt x="12189367" y="3361825"/>
                  <a:pt x="12190683" y="3808543"/>
                  <a:pt x="12192000" y="4645185"/>
                </a:cubicBezTo>
                <a:lnTo>
                  <a:pt x="0" y="4645185"/>
                </a:lnTo>
                <a:lnTo>
                  <a:pt x="0" y="0"/>
                </a:lnTo>
                <a:close/>
              </a:path>
            </a:pathLst>
          </a:cu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A0B21-31D1-9BF3-B1E2-0E429D9B4D7F}"/>
              </a:ext>
            </a:extLst>
          </p:cNvPr>
          <p:cNvSpPr txBox="1"/>
          <p:nvPr/>
        </p:nvSpPr>
        <p:spPr>
          <a:xfrm>
            <a:off x="6798912" y="2464531"/>
            <a:ext cx="253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itchFamily="2" charset="77"/>
                <a:ea typeface="Source Serif Pro" panose="02040603050405020204" pitchFamily="18" charset="0"/>
              </a:rPr>
              <a:t>NEXT STEPS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B103EEC-8AAB-047F-94F1-0659FDD9E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295" y="5854301"/>
            <a:ext cx="2811809" cy="680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0E2EE5-30E3-1E02-2FCF-6ACB71064A09}"/>
              </a:ext>
            </a:extLst>
          </p:cNvPr>
          <p:cNvSpPr txBox="1"/>
          <p:nvPr/>
        </p:nvSpPr>
        <p:spPr>
          <a:xfrm>
            <a:off x="616736" y="2027409"/>
            <a:ext cx="6035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to everyone who completed the content inventory!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 total submissions received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Conducted 3 times per year, before each semester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E57A1-EFCF-63B9-5E3F-A5178D1CF460}"/>
              </a:ext>
            </a:extLst>
          </p:cNvPr>
          <p:cNvSpPr txBox="1"/>
          <p:nvPr/>
        </p:nvSpPr>
        <p:spPr>
          <a:xfrm>
            <a:off x="6950917" y="2885239"/>
            <a:ext cx="2191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ontserrat" pitchFamily="2" charset="77"/>
                <a:ea typeface="Source Serif Pro" panose="02040603050405020204" pitchFamily="18" charset="0"/>
              </a:rPr>
              <a:t>Looking for 1 or 2 </a:t>
            </a:r>
            <a:br>
              <a:rPr lang="en-US" sz="1200">
                <a:latin typeface="Montserrat" pitchFamily="2" charset="77"/>
                <a:ea typeface="Source Serif Pro" panose="02040603050405020204" pitchFamily="18" charset="0"/>
              </a:rPr>
            </a:br>
            <a:r>
              <a:rPr lang="en-US" sz="1200">
                <a:latin typeface="Montserrat" pitchFamily="2" charset="77"/>
                <a:ea typeface="Source Serif Pro" panose="02040603050405020204" pitchFamily="18" charset="0"/>
              </a:rPr>
              <a:t>volunteers to present</a:t>
            </a:r>
            <a:br>
              <a:rPr lang="en-US" sz="1200">
                <a:latin typeface="Montserrat" pitchFamily="2" charset="77"/>
                <a:ea typeface="Source Serif Pro" panose="02040603050405020204" pitchFamily="18" charset="0"/>
              </a:rPr>
            </a:br>
            <a:endParaRPr lang="en-US" sz="1200">
              <a:latin typeface="Montserrat" pitchFamily="2" charset="77"/>
              <a:ea typeface="Source Serif Pro" panose="020406030504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Montserrat" pitchFamily="2" charset="77"/>
                <a:ea typeface="Source Serif Pro" panose="02040603050405020204" pitchFamily="18" charset="0"/>
              </a:rPr>
              <a:t>Share your process, and lessons learned</a:t>
            </a:r>
          </a:p>
        </p:txBody>
      </p:sp>
      <p:sp>
        <p:nvSpPr>
          <p:cNvPr id="11" name="Round Same Side Corner Rectangle 4">
            <a:extLst>
              <a:ext uri="{FF2B5EF4-FFF2-40B4-BE49-F238E27FC236}">
                <a16:creationId xmlns:a16="http://schemas.microsoft.com/office/drawing/2014/main" id="{1517B2ED-1116-E76A-D02E-14EB611F8EF2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CBC519-FBC7-E203-3FA7-E0136D01A2A4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Content Inventory Summary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00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35CD-6634-2A66-E424-3E91C46FA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68C0F-FCD1-2860-25EF-B96B52A85975}"/>
              </a:ext>
            </a:extLst>
          </p:cNvPr>
          <p:cNvSpPr txBox="1"/>
          <p:nvPr/>
        </p:nvSpPr>
        <p:spPr>
          <a:xfrm>
            <a:off x="480528" y="1451982"/>
            <a:ext cx="1136795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Web content is reviewed</a:t>
            </a:r>
            <a:r>
              <a:rPr lang="en-US" b="1"/>
              <a:t> three times per year</a:t>
            </a:r>
            <a:r>
              <a:rPr lang="en-US"/>
              <a:t> to ensure accuracy, accessibility, and alignment with current university messaging</a:t>
            </a:r>
          </a:p>
          <a:p>
            <a:endParaRPr lang="en-US"/>
          </a:p>
          <a:p>
            <a:r>
              <a:rPr lang="en-US" b="1"/>
              <a:t>Review Periods 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December (prior to Spring semester), March (prior to Summer semester), July (prior to Fall semester) </a:t>
            </a:r>
          </a:p>
          <a:p>
            <a:endParaRPr lang="en-US"/>
          </a:p>
          <a:p>
            <a:r>
              <a:rPr lang="en-US" b="1"/>
              <a:t>Notifications – </a:t>
            </a:r>
            <a:r>
              <a:rPr lang="en-US" err="1"/>
              <a:t>StratComm</a:t>
            </a:r>
            <a:r>
              <a:rPr lang="en-US"/>
              <a:t> will send one month prior to each review cycle: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November, February, June </a:t>
            </a:r>
          </a:p>
          <a:p>
            <a:endParaRPr lang="en-US"/>
          </a:p>
          <a:p>
            <a:r>
              <a:rPr lang="en-US" b="1"/>
              <a:t>College &amp; Departmental Responsibilities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Request a URL inventory for their site via service ticket (</a:t>
            </a:r>
            <a:r>
              <a:rPr lang="en-US">
                <a:hlinkClick r:id="rId3"/>
              </a:rPr>
              <a:t>service@kennesaw.edu</a:t>
            </a:r>
            <a:r>
              <a:rPr lang="en-US"/>
              <a:t> – provided by </a:t>
            </a:r>
            <a:r>
              <a:rPr lang="en-US" err="1"/>
              <a:t>StratComm</a:t>
            </a:r>
            <a:r>
              <a:rPr lang="en-US"/>
              <a:t>) 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Review all pages listed in the provided spreadsheet and for tracking indicate: Reviewed, Updated, or Deleted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Update content directly in the Modern Campus CMS or submit ServiceNow tickets if assistance is needed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>
                <a:highlight>
                  <a:srgbClr val="FFFF00"/>
                </a:highlight>
              </a:rPr>
              <a:t>Only the Spring Review</a:t>
            </a:r>
            <a:r>
              <a:rPr lang="en-US" b="1"/>
              <a:t> in March Requires that you Submit the </a:t>
            </a:r>
            <a:r>
              <a:rPr lang="en-US">
                <a:hlinkClick r:id="rId4"/>
              </a:rPr>
              <a:t>Web Content Semester Review Completion Form</a:t>
            </a:r>
            <a:r>
              <a:rPr lang="en-US"/>
              <a:t> to formally confirm completion. 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D5725-8748-F77B-27A0-9D900F8397B6}"/>
              </a:ext>
            </a:extLst>
          </p:cNvPr>
          <p:cNvSpPr txBox="1"/>
          <p:nvPr/>
        </p:nvSpPr>
        <p:spPr>
          <a:xfrm>
            <a:off x="546100" y="6359801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5"/>
              </a:rPr>
              <a:t>Web Content Review Process</a:t>
            </a:r>
            <a:r>
              <a:rPr lang="en-US"/>
              <a:t> 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905D0891-04C6-97E5-A779-729D8CFF2207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40C2C-4642-B996-7120-E536C6A117BE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Update to Content Inventory Process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77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4845-BB8D-30CC-1069-0561EEEEB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DC1A79-C844-6AAC-D1F9-0D28D4514BCC}"/>
              </a:ext>
            </a:extLst>
          </p:cNvPr>
          <p:cNvSpPr/>
          <p:nvPr/>
        </p:nvSpPr>
        <p:spPr>
          <a:xfrm>
            <a:off x="-87085" y="-76200"/>
            <a:ext cx="10286250" cy="7032172"/>
          </a:xfrm>
          <a:custGeom>
            <a:avLst/>
            <a:gdLst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9774621 w 9774621"/>
              <a:gd name="connsiteY2" fmla="*/ 6858000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10195415"/>
              <a:gd name="connsiteY0" fmla="*/ 0 h 6858000"/>
              <a:gd name="connsiteX1" fmla="*/ 10195415 w 10195415"/>
              <a:gd name="connsiteY1" fmla="*/ 0 h 6858000"/>
              <a:gd name="connsiteX2" fmla="*/ 6987879 w 10195415"/>
              <a:gd name="connsiteY2" fmla="*/ 6847115 h 6858000"/>
              <a:gd name="connsiteX3" fmla="*/ 0 w 10195415"/>
              <a:gd name="connsiteY3" fmla="*/ 6858000 h 6858000"/>
              <a:gd name="connsiteX4" fmla="*/ 0 w 10195415"/>
              <a:gd name="connsiteY4" fmla="*/ 0 h 6858000"/>
              <a:gd name="connsiteX0" fmla="*/ 0 w 10195415"/>
              <a:gd name="connsiteY0" fmla="*/ 0 h 6858000"/>
              <a:gd name="connsiteX1" fmla="*/ 10195415 w 10195415"/>
              <a:gd name="connsiteY1" fmla="*/ 0 h 6858000"/>
              <a:gd name="connsiteX2" fmla="*/ 7300777 w 10195415"/>
              <a:gd name="connsiteY2" fmla="*/ 6857732 h 6858000"/>
              <a:gd name="connsiteX3" fmla="*/ 0 w 10195415"/>
              <a:gd name="connsiteY3" fmla="*/ 6858000 h 6858000"/>
              <a:gd name="connsiteX4" fmla="*/ 0 w 1019541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5415" h="6858000">
                <a:moveTo>
                  <a:pt x="0" y="0"/>
                </a:moveTo>
                <a:lnTo>
                  <a:pt x="10195415" y="0"/>
                </a:lnTo>
                <a:cubicBezTo>
                  <a:pt x="7389137" y="2243446"/>
                  <a:pt x="7249977" y="4314103"/>
                  <a:pt x="7300777" y="6857732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948EE1F-76B1-F546-17FE-38C6A7AF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066"/>
          <a:stretch>
            <a:fillRect/>
          </a:stretch>
        </p:blipFill>
        <p:spPr>
          <a:xfrm>
            <a:off x="4685706" y="-48986"/>
            <a:ext cx="7506294" cy="695597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E8B61A3-956A-BC88-DE29-71A8AD67DF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7085" y="-76200"/>
            <a:ext cx="10286250" cy="7032172"/>
          </a:xfrm>
          <a:custGeom>
            <a:avLst/>
            <a:gdLst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9774621 w 9774621"/>
              <a:gd name="connsiteY2" fmla="*/ 6858000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9774621"/>
              <a:gd name="connsiteY0" fmla="*/ 0 h 6858000"/>
              <a:gd name="connsiteX1" fmla="*/ 9774621 w 9774621"/>
              <a:gd name="connsiteY1" fmla="*/ 0 h 6858000"/>
              <a:gd name="connsiteX2" fmla="*/ 6987879 w 9774621"/>
              <a:gd name="connsiteY2" fmla="*/ 6847115 h 6858000"/>
              <a:gd name="connsiteX3" fmla="*/ 0 w 9774621"/>
              <a:gd name="connsiteY3" fmla="*/ 6858000 h 6858000"/>
              <a:gd name="connsiteX4" fmla="*/ 0 w 9774621"/>
              <a:gd name="connsiteY4" fmla="*/ 0 h 6858000"/>
              <a:gd name="connsiteX0" fmla="*/ 0 w 10195415"/>
              <a:gd name="connsiteY0" fmla="*/ 0 h 6858000"/>
              <a:gd name="connsiteX1" fmla="*/ 10195415 w 10195415"/>
              <a:gd name="connsiteY1" fmla="*/ 0 h 6858000"/>
              <a:gd name="connsiteX2" fmla="*/ 6987879 w 10195415"/>
              <a:gd name="connsiteY2" fmla="*/ 6847115 h 6858000"/>
              <a:gd name="connsiteX3" fmla="*/ 0 w 10195415"/>
              <a:gd name="connsiteY3" fmla="*/ 6858000 h 6858000"/>
              <a:gd name="connsiteX4" fmla="*/ 0 w 10195415"/>
              <a:gd name="connsiteY4" fmla="*/ 0 h 6858000"/>
              <a:gd name="connsiteX0" fmla="*/ 0 w 10195415"/>
              <a:gd name="connsiteY0" fmla="*/ 0 h 6858000"/>
              <a:gd name="connsiteX1" fmla="*/ 10195415 w 10195415"/>
              <a:gd name="connsiteY1" fmla="*/ 0 h 6858000"/>
              <a:gd name="connsiteX2" fmla="*/ 7300777 w 10195415"/>
              <a:gd name="connsiteY2" fmla="*/ 6857732 h 6858000"/>
              <a:gd name="connsiteX3" fmla="*/ 0 w 10195415"/>
              <a:gd name="connsiteY3" fmla="*/ 6858000 h 6858000"/>
              <a:gd name="connsiteX4" fmla="*/ 0 w 1019541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5415" h="6858000">
                <a:moveTo>
                  <a:pt x="0" y="0"/>
                </a:moveTo>
                <a:lnTo>
                  <a:pt x="10195415" y="0"/>
                </a:lnTo>
                <a:cubicBezTo>
                  <a:pt x="7389137" y="2243446"/>
                  <a:pt x="7249977" y="4314103"/>
                  <a:pt x="7300777" y="6857732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47591-7A56-BD8C-7096-510BD44E0597}"/>
              </a:ext>
            </a:extLst>
          </p:cNvPr>
          <p:cNvSpPr txBox="1"/>
          <p:nvPr/>
        </p:nvSpPr>
        <p:spPr>
          <a:xfrm>
            <a:off x="223083" y="249056"/>
            <a:ext cx="8215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0A398-9D1E-679C-ACC5-8D570B252A73}"/>
              </a:ext>
            </a:extLst>
          </p:cNvPr>
          <p:cNvSpPr txBox="1"/>
          <p:nvPr/>
        </p:nvSpPr>
        <p:spPr>
          <a:xfrm>
            <a:off x="223083" y="1039229"/>
            <a:ext cx="8147986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Communication Updates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Campus Port Project Summary &amp; Impact (Joe)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Accessibility Updates (Jonathan)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Inventory Report  (Matthew)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Broken Links Best Practices (Elizabeth)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4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br>
              <a:rPr lang="en-US" sz="24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i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Created by: Joe Lacy, Jonathan Gilliam, Matthew Gordon, and Elizabeth 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52FF2FB-6533-EADB-40F6-2167F974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54" y="5885657"/>
            <a:ext cx="2811809" cy="6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4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91A3C-DF48-BE88-035E-62F9AFA0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0A7036-E6EA-16B6-DEB3-A01B95315DD2}"/>
              </a:ext>
            </a:extLst>
          </p:cNvPr>
          <p:cNvSpPr txBox="1"/>
          <p:nvPr/>
        </p:nvSpPr>
        <p:spPr>
          <a:xfrm>
            <a:off x="105423" y="1920264"/>
            <a:ext cx="6485877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Deleting pages can create 404 errors across your website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you delete a page, Modern Campus will display any page(s) that have dependency links pointing to it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Calibri"/>
              </a:rPr>
              <a:t>Please make note of those pages and either: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Calibri"/>
                <a:ea typeface="Calibri"/>
                <a:cs typeface="Calibri"/>
              </a:rPr>
              <a:t>remove or update the links, or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Calibri"/>
                <a:ea typeface="Calibri"/>
                <a:cs typeface="Calibri"/>
              </a:rPr>
              <a:t>request redirects before the page has been deleted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2400">
                <a:latin typeface="Calibri"/>
                <a:ea typeface="Calibri"/>
                <a:cs typeface="Calibri"/>
              </a:rPr>
              <a:t>If redirects are needed, please submit a ticket to </a:t>
            </a:r>
            <a:r>
              <a:rPr lang="en-US" sz="2400">
                <a:latin typeface="Calibri"/>
                <a:ea typeface="Calibri"/>
                <a:cs typeface="Calibri"/>
                <a:hlinkClick r:id="rId3"/>
              </a:rPr>
              <a:t>Website Update Request Form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endParaRPr lang="en-US" sz="2400"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B3153A-EEBF-B2E8-A355-0A92CF0EF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255" y="2059324"/>
            <a:ext cx="4929186" cy="3856183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A5A46CF9-5DA4-3A63-E8B9-06F767DFAFC9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F2363-12FC-83EC-9961-BAF590D5E59A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Best Practice when Deleting Pages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897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397C2-E186-3098-70FA-038325670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7A32F51B-323F-44A1-D3C5-B2D71F156A86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AD48D-1066-7321-B7CF-31AFE88789DF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Page Layout – Sections Best Practices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4987DE5-376A-D0A7-DE8C-2D2E8C3D00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Calibri"/>
                <a:ea typeface="Calibri"/>
                <a:cs typeface="Calibri"/>
              </a:rPr>
              <a:t>In the </a:t>
            </a:r>
            <a:r>
              <a:rPr lang="en-US" sz="2400" b="1">
                <a:latin typeface="Calibri"/>
                <a:ea typeface="Calibri"/>
                <a:cs typeface="Calibri"/>
              </a:rPr>
              <a:t>Main Content</a:t>
            </a:r>
            <a:r>
              <a:rPr lang="en-US" sz="2400">
                <a:latin typeface="Calibri"/>
                <a:ea typeface="Calibri"/>
                <a:cs typeface="Calibri"/>
              </a:rPr>
              <a:t> region, you do not need to start with a "Section"</a:t>
            </a:r>
          </a:p>
          <a:p>
            <a:r>
              <a:rPr lang="en-US" sz="2400">
                <a:latin typeface="Calibri"/>
                <a:ea typeface="Calibri"/>
                <a:cs typeface="Calibri"/>
              </a:rPr>
              <a:t>In the </a:t>
            </a:r>
            <a:r>
              <a:rPr lang="en-US" sz="2400" b="1">
                <a:latin typeface="Calibri"/>
                <a:ea typeface="Calibri"/>
                <a:cs typeface="Calibri"/>
              </a:rPr>
              <a:t>Additional Content</a:t>
            </a:r>
            <a:r>
              <a:rPr lang="en-US" sz="2400">
                <a:latin typeface="Calibri"/>
                <a:ea typeface="Calibri"/>
                <a:cs typeface="Calibri"/>
              </a:rPr>
              <a:t>  region, you need to start with a "Section" for proper margins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F5AA5C1-C111-2957-1756-C403A6FBFB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Calibri"/>
                <a:ea typeface="Calibri"/>
                <a:cs typeface="Calibri"/>
              </a:rPr>
              <a:t> Additional Content without Section</a:t>
            </a: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2000">
                <a:latin typeface="Calibri"/>
                <a:ea typeface="Calibri"/>
                <a:cs typeface="Calibri"/>
              </a:rPr>
              <a:t>Additional Content with Section</a:t>
            </a:r>
          </a:p>
          <a:p>
            <a:pPr marL="0" indent="0">
              <a:buNone/>
            </a:pPr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6E5D4A-AEAF-B5B7-3D82-63BB63FE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65" y="2330860"/>
            <a:ext cx="4450326" cy="1624781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568656-3C19-DF5B-C2AD-9A84F785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65" y="4675305"/>
            <a:ext cx="4450326" cy="1916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787B9-F622-3F60-9265-AF528F607616}"/>
              </a:ext>
            </a:extLst>
          </p:cNvPr>
          <p:cNvSpPr txBox="1"/>
          <p:nvPr/>
        </p:nvSpPr>
        <p:spPr>
          <a:xfrm>
            <a:off x="836616" y="4261241"/>
            <a:ext cx="4872909" cy="2093655"/>
          </a:xfrm>
          <a:prstGeom prst="foldedCorner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C00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Reminder:</a:t>
            </a:r>
            <a:br>
              <a:rPr lang="en-US"/>
            </a:br>
            <a:br>
              <a:rPr lang="en-US"/>
            </a:br>
            <a:r>
              <a:rPr lang="en-US"/>
              <a:t>When filling out a </a:t>
            </a:r>
            <a:r>
              <a:rPr lang="en-US" b="1"/>
              <a:t>helpdesk ticket</a:t>
            </a:r>
            <a:r>
              <a:rPr lang="en-US"/>
              <a:t> or sending a request to </a:t>
            </a:r>
            <a:r>
              <a:rPr lang="en-US">
                <a:hlinkClick r:id="rId5"/>
              </a:rPr>
              <a:t>Service@kennesaw.edu</a:t>
            </a:r>
            <a:r>
              <a:rPr lang="en-US"/>
              <a:t>, please be sure to </a:t>
            </a:r>
            <a:r>
              <a:rPr lang="en-US" b="1"/>
              <a:t>include the URL(s)</a:t>
            </a:r>
            <a:r>
              <a:rPr lang="en-US"/>
              <a:t> of the web pages you are asking us to work on. </a:t>
            </a:r>
          </a:p>
        </p:txBody>
      </p:sp>
    </p:spTree>
    <p:extLst>
      <p:ext uri="{BB962C8B-B14F-4D97-AF65-F5344CB8AC3E}">
        <p14:creationId xmlns:p14="http://schemas.microsoft.com/office/powerpoint/2010/main" val="2460269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0D4A9-2751-30E5-FE4A-83312ABED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8C97B6-0A87-CC7E-DA82-533327A7F2C8}"/>
              </a:ext>
            </a:extLst>
          </p:cNvPr>
          <p:cNvSpPr txBox="1"/>
          <p:nvPr/>
        </p:nvSpPr>
        <p:spPr>
          <a:xfrm>
            <a:off x="582635" y="1935658"/>
            <a:ext cx="715408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Please take a minute to add a farewell note to Tony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hlinkClick r:id="rId3" tooltip="https://www.kudoboard.com/boards/dc2ysg3w"/>
              </a:rPr>
              <a:t>Kudoboard Farewell Messages From KSU Work Colleagues </a:t>
            </a:r>
            <a:endParaRPr lang="en-US" sz="2400"/>
          </a:p>
          <a:p>
            <a:pPr lvl="1"/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CB67A6-34AF-2E42-78DF-33A45C2A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22958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83F09AEC-FD89-8CED-574A-CE589B3354C4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A538-ED48-21B1-7E8F-0D221FF32E98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Farewell to Tony Matusko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188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00D80-BA0E-548D-1AB4-9539A022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D8B86-0871-F6E9-1D0B-26B451978BEB}"/>
              </a:ext>
            </a:extLst>
          </p:cNvPr>
          <p:cNvSpPr txBox="1"/>
          <p:nvPr/>
        </p:nvSpPr>
        <p:spPr>
          <a:xfrm>
            <a:off x="531739" y="1291001"/>
            <a:ext cx="11128521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Strategic Communications &amp; Marketing Web Team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Governance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Content Review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Review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content inventory –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Previous Web CoP Meetings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Web Content Review Process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Accessibility Resources</a:t>
            </a:r>
          </a:p>
          <a:p>
            <a:pPr lvl="1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Digital Accessibility Webpage: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https://www.kennesaw.edu/accessibility/digital-accessibility.php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PDF Accessibility Webpage: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http://go.kennesaw.edu/pdf-accessibility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Digital Accessibility Framework: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https://www.kennesaw.edu/accessibility/digital-accessibility-framework.php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How to make Faculty/Staff Directory Updates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7A73C4CA-E109-B72A-B6AB-0E2B22775CE4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CE703-1F90-2342-DA57-FFEF1D120EEA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Resources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37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37099-F043-B8B2-C965-18A583EA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 cubes displaying &quot;Q&quot;, &quot;&amp;&quot;, and &quot;A&quot; representing a question and answer session">
            <a:extLst>
              <a:ext uri="{FF2B5EF4-FFF2-40B4-BE49-F238E27FC236}">
                <a16:creationId xmlns:a16="http://schemas.microsoft.com/office/drawing/2014/main" id="{AF953EA9-F999-09D2-83CF-DFED0711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42" y="2082816"/>
            <a:ext cx="9277350" cy="3362325"/>
          </a:xfrm>
          <a:prstGeom prst="rect">
            <a:avLst/>
          </a:prstGeom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EA977E68-6A40-869E-8759-939846AF213C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FF696-AE37-EF5D-44CA-D6AEE8CD867F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Questions?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963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DF75C-AAAF-7392-4E7C-399D1BC7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23CB-F5B7-C5B3-D2CB-3AF969B3B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70FA02-1DA6-E6E5-1E2B-D18F82398FA4}"/>
              </a:ext>
            </a:extLst>
          </p:cNvPr>
          <p:cNvSpPr/>
          <p:nvPr/>
        </p:nvSpPr>
        <p:spPr>
          <a:xfrm>
            <a:off x="-114795" y="3382292"/>
            <a:ext cx="12421590" cy="3669861"/>
          </a:xfrm>
          <a:custGeom>
            <a:avLst/>
            <a:gdLst>
              <a:gd name="connsiteX0" fmla="*/ 0 w 12192000"/>
              <a:gd name="connsiteY0" fmla="*/ 0 h 3746665"/>
              <a:gd name="connsiteX1" fmla="*/ 12192000 w 12192000"/>
              <a:gd name="connsiteY1" fmla="*/ 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458192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80124 w 12192000"/>
              <a:gd name="connsiteY1" fmla="*/ 2563061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68468 w 12192000"/>
              <a:gd name="connsiteY1" fmla="*/ 2420058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  <a:gd name="connsiteX0" fmla="*/ 0 w 12192000"/>
              <a:gd name="connsiteY0" fmla="*/ 0 h 3746665"/>
              <a:gd name="connsiteX1" fmla="*/ 12145157 w 12192000"/>
              <a:gd name="connsiteY1" fmla="*/ 1609710 h 3746665"/>
              <a:gd name="connsiteX2" fmla="*/ 12192000 w 12192000"/>
              <a:gd name="connsiteY2" fmla="*/ 3746665 h 3746665"/>
              <a:gd name="connsiteX3" fmla="*/ 0 w 12192000"/>
              <a:gd name="connsiteY3" fmla="*/ 3746665 h 3746665"/>
              <a:gd name="connsiteX4" fmla="*/ 0 w 12192000"/>
              <a:gd name="connsiteY4" fmla="*/ 0 h 374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746665">
                <a:moveTo>
                  <a:pt x="0" y="0"/>
                </a:moveTo>
                <a:cubicBezTo>
                  <a:pt x="1682253" y="838464"/>
                  <a:pt x="4080743" y="2516390"/>
                  <a:pt x="12145157" y="1609710"/>
                </a:cubicBezTo>
                <a:lnTo>
                  <a:pt x="12192000" y="3746665"/>
                </a:lnTo>
                <a:lnTo>
                  <a:pt x="0" y="3746665"/>
                </a:lnTo>
                <a:lnTo>
                  <a:pt x="0" y="0"/>
                </a:lnTo>
                <a:close/>
              </a:path>
            </a:pathLst>
          </a:cu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75F63-EE22-CFA6-238E-80E05ADA91C0}"/>
              </a:ext>
            </a:extLst>
          </p:cNvPr>
          <p:cNvSpPr txBox="1"/>
          <p:nvPr/>
        </p:nvSpPr>
        <p:spPr>
          <a:xfrm>
            <a:off x="147874" y="111848"/>
            <a:ext cx="1176463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latin typeface="Montserrat"/>
              </a:rPr>
              <a:t>Meet the Team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32C6288-1115-B035-592C-36959FF06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295" y="5854301"/>
            <a:ext cx="2811809" cy="68088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B929A4-88C7-17B9-BF84-025DFB292BBD}"/>
              </a:ext>
            </a:extLst>
          </p:cNvPr>
          <p:cNvSpPr txBox="1">
            <a:spLocks/>
          </p:cNvSpPr>
          <p:nvPr/>
        </p:nvSpPr>
        <p:spPr>
          <a:xfrm>
            <a:off x="804804" y="1140469"/>
            <a:ext cx="5054311" cy="3352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629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+mn-lt"/>
                <a:cs typeface="Arial"/>
              </a:rPr>
              <a:t>Leadership:</a:t>
            </a:r>
            <a:endParaRPr lang="en-US" sz="1800" b="1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Joe Lacy - Director, SEO and Website Strategy</a:t>
            </a:r>
            <a:endParaRPr lang="en-US" sz="1800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Sharon McAleer - Web Team Manager</a:t>
            </a:r>
            <a:br>
              <a:rPr lang="en-US" sz="1800">
                <a:latin typeface="+mn-lt"/>
                <a:cs typeface="Arial"/>
              </a:rPr>
            </a:br>
            <a:endParaRPr lang="en-US" sz="1800">
              <a:latin typeface="+mn-lt"/>
              <a:cs typeface="Arial"/>
            </a:endParaRPr>
          </a:p>
          <a:p>
            <a:r>
              <a:rPr lang="en-US" sz="1800" b="1">
                <a:latin typeface="+mn-lt"/>
                <a:cs typeface="Arial"/>
              </a:rPr>
              <a:t>Writers:</a:t>
            </a:r>
            <a:endParaRPr lang="en-US" sz="1800" b="1">
              <a:latin typeface="+mn-lt"/>
            </a:endParaRPr>
          </a:p>
          <a:p>
            <a:r>
              <a:rPr lang="en-US" sz="1800">
                <a:latin typeface="+mn-lt"/>
                <a:cs typeface="Arial"/>
              </a:rPr>
              <a:t>Josie Carter - Lead Marketing and SEO Copywriter</a:t>
            </a:r>
          </a:p>
          <a:p>
            <a:r>
              <a:rPr lang="en-US" sz="1800">
                <a:latin typeface="+mn-lt"/>
                <a:cs typeface="Arial"/>
              </a:rPr>
              <a:t>Malik Jones - Marketing and SEO Copywriter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EF3A84-3D12-7B58-2425-C586AA75E47D}"/>
              </a:ext>
            </a:extLst>
          </p:cNvPr>
          <p:cNvSpPr txBox="1">
            <a:spLocks/>
          </p:cNvSpPr>
          <p:nvPr/>
        </p:nvSpPr>
        <p:spPr>
          <a:xfrm>
            <a:off x="6149289" y="1026810"/>
            <a:ext cx="5934075" cy="3352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b="1">
                <a:solidFill>
                  <a:schemeClr val="tx1"/>
                </a:solidFill>
                <a:cs typeface="Arial"/>
              </a:rPr>
              <a:t>Webmasters:</a:t>
            </a:r>
            <a:endParaRPr lang="en-US" sz="1800" b="1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cs typeface="Arial"/>
              </a:rPr>
              <a:t>Jonathan Gilliam – Senior Webmaster and SEO Specialist</a:t>
            </a:r>
            <a:endParaRPr lang="en-US" sz="180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Anthony Matusko - Senior Webmaster and SEO Specialist</a:t>
            </a: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cs typeface="Arial"/>
              </a:rPr>
              <a:t>Tara Rose - Webmaster and SEO Specialist</a:t>
            </a: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cs typeface="Arial"/>
              </a:rPr>
              <a:t>Elizabeth Ball - Webmaster and SEO Specialist</a:t>
            </a: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cs typeface="Arial"/>
              </a:rPr>
              <a:t>Sean Bresnan - Webmaster and SEO Specialist</a:t>
            </a:r>
          </a:p>
          <a:p>
            <a:pPr algn="l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cs typeface="Arial"/>
              </a:rPr>
              <a:t>Matthew Gordon - Webmaster and SEO Specialist</a:t>
            </a:r>
          </a:p>
          <a:p>
            <a:pPr algn="l">
              <a:lnSpc>
                <a:spcPct val="150000"/>
              </a:lnSpc>
            </a:pPr>
            <a:endParaRPr lang="en-US" sz="180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sz="180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23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4A150-3A7E-A375-BF95-0048430A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9F9C1583-23EE-1058-021F-566431ED1B7D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7BB60-612A-3B5A-08B6-3A561BC4AC26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Goals of the Web Community of Practice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6" name="Picture 5" descr="Four white rectangular cards with black text. Decorative icon: Advance student success. Decorative icon: Elevate KSU's brand and reputation. Decorative icon: Foster collaboration and efficiency. Decorative icon: Support professional development.">
            <a:extLst>
              <a:ext uri="{FF2B5EF4-FFF2-40B4-BE49-F238E27FC236}">
                <a16:creationId xmlns:a16="http://schemas.microsoft.com/office/drawing/2014/main" id="{08F34F34-34E6-3C80-65B8-0EACC141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42" y="2588152"/>
            <a:ext cx="9243122" cy="2710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E0E4A3-8A2C-3751-EEA5-79AD96FD5BBB}"/>
              </a:ext>
            </a:extLst>
          </p:cNvPr>
          <p:cNvSpPr txBox="1"/>
          <p:nvPr/>
        </p:nvSpPr>
        <p:spPr>
          <a:xfrm>
            <a:off x="1262036" y="1350868"/>
            <a:ext cx="932730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The Web Community of Practice brings together KSU web editors to collaborate, share knowledge, and strengthen the university’s online presence. In alignment with KSU’s strategic plan, the community aims to:</a:t>
            </a:r>
            <a:endParaRPr lang="en-US"/>
          </a:p>
        </p:txBody>
      </p:sp>
      <p:pic>
        <p:nvPicPr>
          <p:cNvPr id="9" name="Picture 8" descr="A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CBEB7CEA-D11F-E6BC-5653-2FF68F7F9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0" y="5467993"/>
            <a:ext cx="10358245" cy="12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FE82-E368-0562-5A5E-BCABE9A9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4">
            <a:extLst>
              <a:ext uri="{FF2B5EF4-FFF2-40B4-BE49-F238E27FC236}">
                <a16:creationId xmlns:a16="http://schemas.microsoft.com/office/drawing/2014/main" id="{C9159CE5-BCA8-4CF0-9DB7-A1C2088CAA16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88A2A-3EB2-71AE-8C00-BBE2FF0B9471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Meeting Schedule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15" name="Picture 14" descr="A close up of a sign&#10;&#10;AI-generated content may be incorrect.">
            <a:extLst>
              <a:ext uri="{FF2B5EF4-FFF2-40B4-BE49-F238E27FC236}">
                <a16:creationId xmlns:a16="http://schemas.microsoft.com/office/drawing/2014/main" id="{EDFAE428-188D-FC97-BD8B-FC9330B5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0" y="5713283"/>
            <a:ext cx="5239215" cy="959470"/>
          </a:xfrm>
          <a:prstGeom prst="rect">
            <a:avLst/>
          </a:prstGeom>
        </p:spPr>
      </p:pic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3650BE22-E44E-AD7F-8AB4-639220829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4" y="1545304"/>
            <a:ext cx="6533375" cy="4092575"/>
          </a:xfrm>
          <a:prstGeom prst="rect">
            <a:avLst/>
          </a:prstGeom>
        </p:spPr>
      </p:pic>
      <p:pic>
        <p:nvPicPr>
          <p:cNvPr id="17" name="Picture 16" descr="A black spider and web on a yellow circle&#10;&#10;AI-generated content may be incorrect.">
            <a:extLst>
              <a:ext uri="{FF2B5EF4-FFF2-40B4-BE49-F238E27FC236}">
                <a16:creationId xmlns:a16="http://schemas.microsoft.com/office/drawing/2014/main" id="{7513BAD1-CE33-0268-522E-88C0DAC1C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454" y="1515830"/>
            <a:ext cx="5037796" cy="51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2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897A-B63D-2988-A550-169F2CA28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4">
            <a:extLst>
              <a:ext uri="{FF2B5EF4-FFF2-40B4-BE49-F238E27FC236}">
                <a16:creationId xmlns:a16="http://schemas.microsoft.com/office/drawing/2014/main" id="{7F2EBB97-9CEC-E4A0-C7AE-64441D77F65A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872201-69A9-5B92-9980-31CBF7602A9C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Port Project Update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13" name="Picture 12" descr="A close up of a number&#10;&#10;AI-generated content may be incorrect.">
            <a:extLst>
              <a:ext uri="{FF2B5EF4-FFF2-40B4-BE49-F238E27FC236}">
                <a16:creationId xmlns:a16="http://schemas.microsoft.com/office/drawing/2014/main" id="{17A7075B-588F-092B-AE7C-1BD73321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8" y="1330179"/>
            <a:ext cx="10038130" cy="1683777"/>
          </a:xfrm>
          <a:prstGeom prst="rect">
            <a:avLst/>
          </a:prstGeom>
        </p:spPr>
      </p:pic>
      <p:pic>
        <p:nvPicPr>
          <p:cNvPr id="14" name="Picture 13" descr="A screenshot of a phone&#10;&#10;AI-generated content may be incorrect.">
            <a:extLst>
              <a:ext uri="{FF2B5EF4-FFF2-40B4-BE49-F238E27FC236}">
                <a16:creationId xmlns:a16="http://schemas.microsoft.com/office/drawing/2014/main" id="{042F5567-FEE3-CB8B-A0A5-06CC2138C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04" y="3074892"/>
            <a:ext cx="10026224" cy="2816879"/>
          </a:xfrm>
          <a:prstGeom prst="rect">
            <a:avLst/>
          </a:prstGeom>
        </p:spPr>
      </p:pic>
      <p:pic>
        <p:nvPicPr>
          <p:cNvPr id="15" name="Picture 14" descr="A close up of a sign&#10;&#10;AI-generated content may be incorrect.">
            <a:extLst>
              <a:ext uri="{FF2B5EF4-FFF2-40B4-BE49-F238E27FC236}">
                <a16:creationId xmlns:a16="http://schemas.microsoft.com/office/drawing/2014/main" id="{1F7FFD89-8618-27A1-FF75-8EC87F91A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64" y="5974494"/>
            <a:ext cx="10026224" cy="7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72DCC-50B8-5912-797B-395FF80F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20D3F9-73DA-A262-47D8-E169FFC7AA39}"/>
              </a:ext>
            </a:extLst>
          </p:cNvPr>
          <p:cNvSpPr txBox="1"/>
          <p:nvPr/>
        </p:nvSpPr>
        <p:spPr>
          <a:xfrm>
            <a:off x="277617" y="1808917"/>
            <a:ext cx="666493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endParaRPr lang="en-US" sz="2000"/>
          </a:p>
          <a:p>
            <a:endParaRPr lang="en-US" sz="2000"/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68A37DF6-EB4C-9DC8-BD52-AFB83C767535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B26FD-A7C4-112B-87D2-113FC3558C24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Port Project Impact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414CFDB-CFC3-ABC9-4E84-BFB675F6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5" y="1235336"/>
            <a:ext cx="10841462" cy="3142108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68E38AF2-D476-3FF8-1845-4C84DCF74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5" y="4599594"/>
            <a:ext cx="10655611" cy="21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9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1CE1C-0CE1-4699-EF16-E92C2FD2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898F-33FF-63C8-BDC3-DE5197B0D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5918" y="3094113"/>
            <a:ext cx="6914244" cy="19973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>
                <a:latin typeface="Montserrat"/>
                <a:ea typeface="+mn-lt"/>
                <a:cs typeface="+mn-lt"/>
              </a:rPr>
              <a:t>Title II </a:t>
            </a:r>
            <a:br>
              <a:rPr lang="en-US" sz="4000">
                <a:latin typeface="Montserrat"/>
                <a:ea typeface="+mn-lt"/>
                <a:cs typeface="+mn-lt"/>
              </a:rPr>
            </a:br>
            <a:r>
              <a:rPr lang="en-US" sz="4000">
                <a:latin typeface="Montserrat"/>
                <a:ea typeface="+mn-lt"/>
                <a:cs typeface="+mn-lt"/>
              </a:rPr>
              <a:t>Deadline Extended to</a:t>
            </a:r>
            <a:br>
              <a:rPr lang="en-US" sz="4000">
                <a:latin typeface="Montserrat"/>
                <a:ea typeface="+mn-lt"/>
                <a:cs typeface="+mn-lt"/>
              </a:rPr>
            </a:br>
            <a:r>
              <a:rPr lang="en-US" sz="4000" b="1">
                <a:latin typeface="Montserrat"/>
                <a:ea typeface="+mn-lt"/>
                <a:cs typeface="+mn-lt"/>
              </a:rPr>
              <a:t>April 26, 2027</a:t>
            </a:r>
            <a:endParaRPr lang="en-US" sz="4000" b="1">
              <a:latin typeface="Montserrat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935970E8-17B6-89B3-008E-58592BB933E7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69EE7-5920-3AB4-0E25-A5CB0A6E0532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Accessibility – Title II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9" name="Picture 8" descr="Cartoon a cartoon of a monkey sitting at a computer&#10;&#10;AI-generated content may be incorrect.">
            <a:extLst>
              <a:ext uri="{FF2B5EF4-FFF2-40B4-BE49-F238E27FC236}">
                <a16:creationId xmlns:a16="http://schemas.microsoft.com/office/drawing/2014/main" id="{25920732-DA93-1D4F-AD20-8FB3C956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20" y="1469445"/>
            <a:ext cx="4497039" cy="49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F480F-8356-2C83-4788-A6E090C9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C1A8E-FF6B-BF88-C27B-88CEA7128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5918" y="3094113"/>
            <a:ext cx="6914244" cy="19973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>
                <a:latin typeface="Montserrat"/>
                <a:ea typeface="+mn-lt"/>
                <a:cs typeface="+mn-lt"/>
              </a:rPr>
              <a:t>Title II </a:t>
            </a:r>
            <a:br>
              <a:rPr lang="en-US" sz="4000">
                <a:latin typeface="Montserrat"/>
                <a:ea typeface="+mn-lt"/>
                <a:cs typeface="+mn-lt"/>
              </a:rPr>
            </a:br>
            <a:r>
              <a:rPr lang="en-US" sz="4000">
                <a:latin typeface="Montserrat"/>
                <a:ea typeface="+mn-lt"/>
                <a:cs typeface="+mn-lt"/>
              </a:rPr>
              <a:t>Deadline Extended to</a:t>
            </a:r>
            <a:br>
              <a:rPr lang="en-US" sz="4000">
                <a:latin typeface="Montserrat"/>
                <a:ea typeface="+mn-lt"/>
                <a:cs typeface="+mn-lt"/>
              </a:rPr>
            </a:br>
            <a:r>
              <a:rPr lang="en-US" sz="4000" b="1">
                <a:latin typeface="Montserrat"/>
                <a:ea typeface="+mn-lt"/>
                <a:cs typeface="+mn-lt"/>
              </a:rPr>
              <a:t>April 26, 2027</a:t>
            </a:r>
            <a:endParaRPr lang="en-US" sz="4000" b="1">
              <a:latin typeface="Montserrat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F9846203-DCF6-921F-A428-39A4CAAEB7DC}"/>
              </a:ext>
            </a:extLst>
          </p:cNvPr>
          <p:cNvSpPr/>
          <p:nvPr/>
        </p:nvSpPr>
        <p:spPr>
          <a:xfrm rot="5400000">
            <a:off x="3040179" y="-2941924"/>
            <a:ext cx="896131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69EC2-3F86-670F-7575-E11C91D75D08}"/>
              </a:ext>
            </a:extLst>
          </p:cNvPr>
          <p:cNvSpPr txBox="1"/>
          <p:nvPr/>
        </p:nvSpPr>
        <p:spPr>
          <a:xfrm>
            <a:off x="355418" y="394869"/>
            <a:ext cx="821566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F4BB30"/>
                </a:solidFill>
                <a:latin typeface="+mj-lt"/>
              </a:rPr>
              <a:t>Accessibility – Title II</a:t>
            </a:r>
          </a:p>
          <a:p>
            <a:endParaRPr lang="en-US" sz="2800" b="1">
              <a:solidFill>
                <a:srgbClr val="F4BB30"/>
              </a:solidFill>
              <a:latin typeface="+mj-lt"/>
            </a:endParaRPr>
          </a:p>
        </p:txBody>
      </p:sp>
      <p:pic>
        <p:nvPicPr>
          <p:cNvPr id="9" name="Picture 8" descr="Cartoon a cartoon of a monkey wearing headphones and using a computer&#10;&#10;AI-generated content may be incorrect.">
            <a:extLst>
              <a:ext uri="{FF2B5EF4-FFF2-40B4-BE49-F238E27FC236}">
                <a16:creationId xmlns:a16="http://schemas.microsoft.com/office/drawing/2014/main" id="{6E8EDE11-E797-3784-7B4F-E7DD6510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307" y="1772114"/>
            <a:ext cx="4700704" cy="43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032F2B-652E-F8E2-0AC1-0F9D0C56A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C4E5C4C0-232E-F5D2-F79D-4903E62FE2E7}"/>
              </a:ext>
            </a:extLst>
          </p:cNvPr>
          <p:cNvSpPr/>
          <p:nvPr/>
        </p:nvSpPr>
        <p:spPr>
          <a:xfrm rot="5400000">
            <a:off x="2770691" y="-2672436"/>
            <a:ext cx="1435106" cy="7154086"/>
          </a:xfrm>
          <a:prstGeom prst="round2SameRect">
            <a:avLst/>
          </a:prstGeom>
          <a:solidFill>
            <a:srgbClr val="2C2A25"/>
          </a:solidFill>
          <a:ln w="57150">
            <a:solidFill>
              <a:srgbClr val="F4BB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E6F34-A20D-9AE2-2D2A-FAB0B0E8F5E9}"/>
              </a:ext>
            </a:extLst>
          </p:cNvPr>
          <p:cNvSpPr txBox="1"/>
          <p:nvPr/>
        </p:nvSpPr>
        <p:spPr>
          <a:xfrm>
            <a:off x="0" y="581441"/>
            <a:ext cx="676880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C000"/>
                </a:solidFill>
              </a:rPr>
              <a:t>Title II Deadline Extended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32D7F2-65EC-DF91-B786-74E9753F7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758" y="6167394"/>
            <a:ext cx="11728863" cy="5225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 to April 26, 2027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B9F40-BFF3-8095-EC31-3435A4FA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51" y="2096718"/>
            <a:ext cx="4824052" cy="3854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4BD4F2-237F-6E80-C0D5-A903E7A6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94" y="2096718"/>
            <a:ext cx="4715081" cy="3779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85FDD-B344-75BD-977B-24BBF4FFFCB3}"/>
              </a:ext>
            </a:extLst>
          </p:cNvPr>
          <p:cNvSpPr txBox="1"/>
          <p:nvPr/>
        </p:nvSpPr>
        <p:spPr>
          <a:xfrm>
            <a:off x="536015" y="1628037"/>
            <a:ext cx="393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63BCB-9B34-79F0-68C1-8D839630F989}"/>
              </a:ext>
            </a:extLst>
          </p:cNvPr>
          <p:cNvSpPr txBox="1"/>
          <p:nvPr/>
        </p:nvSpPr>
        <p:spPr>
          <a:xfrm>
            <a:off x="6077501" y="1628037"/>
            <a:ext cx="393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2027</a:t>
            </a:r>
          </a:p>
        </p:txBody>
      </p:sp>
    </p:spTree>
    <p:extLst>
      <p:ext uri="{BB962C8B-B14F-4D97-AF65-F5344CB8AC3E}">
        <p14:creationId xmlns:p14="http://schemas.microsoft.com/office/powerpoint/2010/main" val="277757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35678-f36a-42fa-b270-4fb12748f95a">
      <Terms xmlns="http://schemas.microsoft.com/office/infopath/2007/PartnerControls"/>
    </lcf76f155ced4ddcb4097134ff3c332f>
    <GovernanceSharedWordDocument xmlns="9b735678-f36a-42fa-b270-4fb12748f95a">
      <Url xsi:nil="true"/>
      <Description xsi:nil="true"/>
    </GovernanceSharedWordDocument>
    <TaxCatchAll xmlns="b0b4332b-c7cb-4f27-a3a8-ac520b74e2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DC4B317F3B64F96FDC4BBAE61329E" ma:contentTypeVersion="23" ma:contentTypeDescription="Create a new document." ma:contentTypeScope="" ma:versionID="948e280697b72b5cde3256cca1aaf163">
  <xsd:schema xmlns:xsd="http://www.w3.org/2001/XMLSchema" xmlns:xs="http://www.w3.org/2001/XMLSchema" xmlns:p="http://schemas.microsoft.com/office/2006/metadata/properties" xmlns:ns2="9b735678-f36a-42fa-b270-4fb12748f95a" xmlns:ns3="b0b4332b-c7cb-4f27-a3a8-ac520b74e29d" targetNamespace="http://schemas.microsoft.com/office/2006/metadata/properties" ma:root="true" ma:fieldsID="3f454e82a6ed0edeb6ffe47f647882f4" ns2:_="" ns3:_="">
    <xsd:import namespace="9b735678-f36a-42fa-b270-4fb12748f95a"/>
    <xsd:import namespace="b0b4332b-c7cb-4f27-a3a8-ac520b74e2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GovernanceSharedWordDocument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35678-f36a-42fa-b270-4fb12748f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overnanceSharedWordDocument" ma:index="10" nillable="true" ma:displayName="Governance Shared Word Document" ma:description="Work in Progress; when complete content for the page will be delivered to Tony&#10;" ma:format="Hyperlink" ma:internalName="GovernanceSharedWord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4332b-c7cb-4f27-a3a8-ac520b74e2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8f43ef6-064d-40f5-a439-5f6042825582}" ma:internalName="TaxCatchAll" ma:showField="CatchAllData" ma:web="b0b4332b-c7cb-4f27-a3a8-ac520b74e2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4D496C-8E1D-4B3F-ADBB-D91AAC19249A}">
  <ds:schemaRefs>
    <ds:schemaRef ds:uri="9b735678-f36a-42fa-b270-4fb12748f95a"/>
    <ds:schemaRef ds:uri="b0b4332b-c7cb-4f27-a3a8-ac520b74e2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AFA242-C332-4CEA-95F5-F7BDE5BDEF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64898B-5577-4F7D-BC47-BCBA5F40950A}">
  <ds:schemaRefs>
    <ds:schemaRef ds:uri="9b735678-f36a-42fa-b270-4fb12748f95a"/>
    <ds:schemaRef ds:uri="b0b4332b-c7cb-4f27-a3a8-ac520b74e2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25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Ebony Scherbarth</dc:creator>
  <cp:revision>1</cp:revision>
  <dcterms:created xsi:type="dcterms:W3CDTF">2025-02-17T19:41:51Z</dcterms:created>
  <dcterms:modified xsi:type="dcterms:W3CDTF">2026-05-08T14:29:40Z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0x01010077EDC4B317F3B64F96FDC4BBAE61329E</vt:lpwstr>
  </property>
  <property fmtid="{D5CDD505-2E9C-101B-9397-08002B2CF9AE}" pid="3" name="MediaServiceImageTags">
    <vt:lpwstr/>
  </property>
</Properties>
</file>