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Kudryashev Display" charset="1" panose="02030503080506020303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A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271924" cy="10287000"/>
          </a:xfrm>
          <a:custGeom>
            <a:avLst/>
            <a:gdLst/>
            <a:ahLst/>
            <a:cxnLst/>
            <a:rect r="r" b="b" t="t" l="l"/>
            <a:pathLst>
              <a:path h="10287000" w="7271924">
                <a:moveTo>
                  <a:pt x="0" y="0"/>
                </a:moveTo>
                <a:lnTo>
                  <a:pt x="7271924" y="0"/>
                </a:lnTo>
                <a:lnTo>
                  <a:pt x="727192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271924" y="1264043"/>
            <a:ext cx="11016076" cy="4231420"/>
            <a:chOff x="0" y="0"/>
            <a:chExt cx="14688102" cy="564189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95250"/>
              <a:ext cx="14688102" cy="36495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21"/>
                </a:lnSpc>
              </a:pPr>
              <a:r>
                <a:rPr lang="en-US" sz="5301">
                  <a:solidFill>
                    <a:srgbClr val="000000"/>
                  </a:solidFill>
                  <a:latin typeface="Kudryashev Display"/>
                </a:rPr>
                <a:t>Attitudes Toward a Virtual Symposium: Positive or Very Positive?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137615"/>
              <a:ext cx="14688102" cy="15042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1"/>
                </a:lnSpc>
              </a:pPr>
              <a:r>
                <a:rPr lang="en-US" sz="3301">
                  <a:solidFill>
                    <a:srgbClr val="000000"/>
                  </a:solidFill>
                  <a:latin typeface="Kudryashev Display"/>
                </a:rPr>
                <a:t>Scrappy T. Owl, Department of Greatness</a:t>
              </a:r>
            </a:p>
            <a:p>
              <a:pPr algn="ctr">
                <a:lnSpc>
                  <a:spcPts val="4621"/>
                </a:lnSpc>
              </a:pPr>
              <a:r>
                <a:rPr lang="en-US" sz="3301">
                  <a:solidFill>
                    <a:srgbClr val="000000"/>
                  </a:solidFill>
                  <a:latin typeface="Kudryashev Display"/>
                </a:rPr>
                <a:t>Research Mentor: Sally A. Jones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7271924" y="7873016"/>
            <a:ext cx="11016076" cy="1526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1"/>
              </a:lnSpc>
            </a:pPr>
            <a:r>
              <a:rPr lang="en-US" sz="2901">
                <a:solidFill>
                  <a:srgbClr val="000000"/>
                </a:solidFill>
                <a:latin typeface="Kudryashev Display"/>
              </a:rPr>
              <a:t>Welcome!</a:t>
            </a:r>
          </a:p>
          <a:p>
            <a:pPr algn="ctr">
              <a:lnSpc>
                <a:spcPts val="4061"/>
              </a:lnSpc>
            </a:pPr>
            <a:r>
              <a:rPr lang="en-US" sz="2901">
                <a:solidFill>
                  <a:srgbClr val="000000"/>
                </a:solidFill>
                <a:latin typeface="Kudryashev Display"/>
              </a:rPr>
              <a:t>Please stand by. This event will start at </a:t>
            </a:r>
            <a:r>
              <a:rPr lang="en-US" sz="2901">
                <a:solidFill>
                  <a:srgbClr val="FFC629"/>
                </a:solidFill>
                <a:latin typeface="Kudryashev Display"/>
              </a:rPr>
              <a:t>[insert time]</a:t>
            </a:r>
            <a:r>
              <a:rPr lang="en-US" sz="2901">
                <a:solidFill>
                  <a:srgbClr val="000000"/>
                </a:solidFill>
                <a:latin typeface="Kudryashev Display"/>
              </a:rPr>
              <a:t>.</a:t>
            </a:r>
          </a:p>
          <a:p>
            <a:pPr algn="ctr">
              <a:lnSpc>
                <a:spcPts val="4061"/>
              </a:lnSpc>
            </a:pPr>
            <a:r>
              <a:rPr lang="en-US" sz="2901">
                <a:solidFill>
                  <a:srgbClr val="000000"/>
                </a:solidFill>
                <a:latin typeface="Kudryashev Display"/>
              </a:rPr>
              <a:t>Please mute your microphones once entered into the meeting.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DAF-Ru6UITw</dc:identifier>
  <dcterms:modified xsi:type="dcterms:W3CDTF">2011-08-01T06:04:30Z</dcterms:modified>
  <cp:revision>1</cp:revision>
  <dc:title>Attitudes Toward a Virtual Symposium: Positive or Very Positive?</dc:title>
</cp:coreProperties>
</file>