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1" r:id="rId1"/>
  </p:sldMasterIdLst>
  <p:notesMasterIdLst>
    <p:notesMasterId r:id="rId8"/>
  </p:notesMasterIdLst>
  <p:sldIdLst>
    <p:sldId id="258" r:id="rId2"/>
    <p:sldId id="360" r:id="rId3"/>
    <p:sldId id="361" r:id="rId4"/>
    <p:sldId id="363" r:id="rId5"/>
    <p:sldId id="362" r:id="rId6"/>
    <p:sldId id="353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86458" autoAdjust="0"/>
  </p:normalViewPr>
  <p:slideViewPr>
    <p:cSldViewPr>
      <p:cViewPr varScale="1">
        <p:scale>
          <a:sx n="70" d="100"/>
          <a:sy n="70" d="100"/>
        </p:scale>
        <p:origin x="-1013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6.xml"/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1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1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3963C178-30FF-4B6F-9B8A-EA40396524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0003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63C178-30FF-4B6F-9B8A-EA40396524E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63C178-30FF-4B6F-9B8A-EA40396524E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3000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A7153-7838-47B7-8E76-206FC1BEC4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5438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876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2133600" cy="3810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971800" cy="3810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477000"/>
            <a:ext cx="2133600" cy="3810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BD73C-F657-48E9-A501-AFE9D16A9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D3E48-136C-48B6-830C-37B7EE302B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99C5F-5541-4DCE-86D4-8BF89B65D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7C8D326-5646-487A-BE17-C4CBD4F1DE1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Line 2"/>
          <p:cNvSpPr>
            <a:spLocks noChangeShapeType="1"/>
          </p:cNvSpPr>
          <p:nvPr/>
        </p:nvSpPr>
        <p:spPr bwMode="auto">
          <a:xfrm>
            <a:off x="8001000" y="1524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305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990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990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990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2E325153-1018-431B-94BC-E5F3F03428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299017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18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19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0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1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2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3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3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4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5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6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7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3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8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9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0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1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2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3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4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5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6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7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8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9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0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1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3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2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3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4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5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3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6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7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3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898" r:id="rId2"/>
    <p:sldLayoutId id="2147483899" r:id="rId3"/>
    <p:sldLayoutId id="2147483902" r:id="rId4"/>
    <p:sldLayoutId id="214748390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su.ed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hemegarden.org/" TargetMode="External"/><Relationship Id="rId2" Type="http://schemas.openxmlformats.org/officeDocument/2006/relationships/hyperlink" Target="http://w3schools.com/css/demo_default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04800" y="914400"/>
            <a:ext cx="7010400" cy="1905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0" dirty="0" smtClean="0"/>
              <a:t>Web and Web Applications: </a:t>
            </a:r>
            <a:r>
              <a:rPr lang="en-US" sz="2800" b="0" dirty="0" smtClean="0"/>
              <a:t/>
            </a:r>
            <a:br>
              <a:rPr lang="en-US" sz="2800" b="0" dirty="0" smtClean="0"/>
            </a:br>
            <a:r>
              <a:rPr lang="en-US" sz="2800" b="0" dirty="0" smtClean="0"/>
              <a:t>an Overview of the Technology Landscape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048000"/>
            <a:ext cx="4876800" cy="99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IT 5302 </a:t>
            </a:r>
            <a:br>
              <a:rPr lang="en-US" sz="2800" dirty="0" smtClean="0"/>
            </a:br>
            <a:r>
              <a:rPr lang="en-US" sz="2800" dirty="0" smtClean="0"/>
              <a:t>Intro Web Development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743200" y="4800600"/>
            <a:ext cx="2209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2400" dirty="0"/>
              <a:t>Jack G. </a:t>
            </a:r>
            <a:r>
              <a:rPr lang="en-US" sz="2400" dirty="0" err="1"/>
              <a:t>Zheng</a:t>
            </a:r>
            <a:endParaRPr lang="en-US" sz="2400" dirty="0"/>
          </a:p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2400" smtClean="0"/>
              <a:t>Spring 2012</a:t>
            </a:r>
            <a:endParaRPr lang="en-US" sz="2400" dirty="0"/>
          </a:p>
        </p:txBody>
      </p:sp>
      <p:pic>
        <p:nvPicPr>
          <p:cNvPr id="3081" name="Picture 9" descr="Southern Polytechnic State University 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b="11111"/>
          <a:stretch>
            <a:fillRect/>
          </a:stretch>
        </p:blipFill>
        <p:spPr bwMode="auto">
          <a:xfrm>
            <a:off x="5105400" y="4800600"/>
            <a:ext cx="2114550" cy="762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CSS</a:t>
            </a:r>
          </a:p>
          <a:p>
            <a:endParaRPr lang="en-US" dirty="0" smtClean="0"/>
          </a:p>
          <a:p>
            <a:r>
              <a:rPr lang="en-US" dirty="0" smtClean="0"/>
              <a:t>Themes</a:t>
            </a:r>
          </a:p>
          <a:p>
            <a:pPr lvl="1"/>
            <a:r>
              <a:rPr lang="en-US" dirty="0" smtClean="0">
                <a:hlinkClick r:id="rId2"/>
              </a:rPr>
              <a:t>http://w3schools.com/css/demo_default.htm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http://themegarden.org</a:t>
            </a:r>
            <a:r>
              <a:rPr lang="en-US" dirty="0" smtClean="0"/>
              <a:t> (see the left menu)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Selector</a:t>
            </a:r>
          </a:p>
          <a:p>
            <a:pPr lvl="1"/>
            <a:r>
              <a:rPr lang="en-US" dirty="0" smtClean="0"/>
              <a:t>HTML tag</a:t>
            </a:r>
          </a:p>
          <a:p>
            <a:pPr lvl="1"/>
            <a:r>
              <a:rPr lang="en-US" dirty="0" smtClean="0"/>
              <a:t>ID</a:t>
            </a:r>
          </a:p>
          <a:p>
            <a:pPr lvl="1"/>
            <a:r>
              <a:rPr lang="en-US" dirty="0" smtClean="0"/>
              <a:t>Class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Style declaration</a:t>
            </a:r>
          </a:p>
          <a:p>
            <a:pPr lvl="1"/>
            <a:r>
              <a:rPr lang="en-US" dirty="0" smtClean="0"/>
              <a:t>{</a:t>
            </a:r>
            <a:r>
              <a:rPr lang="en-US" dirty="0" err="1" smtClean="0"/>
              <a:t>Property:Value</a:t>
            </a:r>
            <a:r>
              <a:rPr lang="en-US" dirty="0" smtClean="0"/>
              <a:t>;…}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Practical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Layout</a:t>
            </a:r>
          </a:p>
          <a:p>
            <a:r>
              <a:rPr lang="en-US" dirty="0" smtClean="0"/>
              <a:t>Animation</a:t>
            </a:r>
          </a:p>
          <a:p>
            <a:r>
              <a:rPr lang="en-US" dirty="0" smtClean="0"/>
              <a:t>Menu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Concepts</a:t>
            </a:r>
          </a:p>
          <a:p>
            <a:pPr lvl="1"/>
            <a:r>
              <a:rPr lang="en-US" dirty="0" smtClean="0"/>
              <a:t>Internet, web</a:t>
            </a:r>
          </a:p>
          <a:p>
            <a:pPr lvl="1"/>
            <a:r>
              <a:rPr lang="en-US" dirty="0" smtClean="0"/>
              <a:t>Web site, web page, web application, web service</a:t>
            </a:r>
          </a:p>
          <a:p>
            <a:pPr lvl="1"/>
            <a:r>
              <a:rPr lang="en-US" dirty="0" smtClean="0"/>
              <a:t>Web server, browser</a:t>
            </a:r>
          </a:p>
          <a:p>
            <a:pPr lvl="1"/>
            <a:r>
              <a:rPr lang="en-US" dirty="0" smtClean="0"/>
              <a:t>HTTP, URL, Domain, IP, DNS, Protocol</a:t>
            </a:r>
          </a:p>
          <a:p>
            <a:pPr lvl="1"/>
            <a:r>
              <a:rPr lang="en-US" dirty="0" smtClean="0"/>
              <a:t>HTML, DHTML, CSS, XML</a:t>
            </a:r>
          </a:p>
          <a:p>
            <a:pPr lvl="1"/>
            <a:r>
              <a:rPr lang="en-US" dirty="0" smtClean="0"/>
              <a:t>Client side, server side</a:t>
            </a:r>
          </a:p>
          <a:p>
            <a:pPr lvl="1"/>
            <a:r>
              <a:rPr lang="en-US" dirty="0" smtClean="0"/>
              <a:t>Multi-tier (n-tier) system, application server</a:t>
            </a:r>
          </a:p>
          <a:p>
            <a:pPr lvl="1"/>
            <a:r>
              <a:rPr lang="en-US" dirty="0" err="1" smtClean="0"/>
              <a:t>ASP.Net</a:t>
            </a:r>
            <a:r>
              <a:rPr lang="en-US" dirty="0" smtClean="0"/>
              <a:t>, Java (JSP)</a:t>
            </a:r>
          </a:p>
          <a:p>
            <a:pPr lvl="1"/>
            <a:r>
              <a:rPr lang="en-US" dirty="0" smtClean="0"/>
              <a:t>Web 2.0, API, AJAX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08978-D26E-47C9-AE14-E2565D5EFC49}" type="slidenum">
              <a:rPr lang="en-US" altLang="en-US" smtClean="0"/>
              <a:pPr/>
              <a:t>6</a:t>
            </a:fld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Custom 1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0070C0"/>
      </a:hlink>
      <a:folHlink>
        <a:srgbClr val="0070C0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9714</TotalTime>
  <Words>119</Words>
  <Application>Microsoft Office PowerPoint</Application>
  <PresentationFormat>On-screen Show (4:3)</PresentationFormat>
  <Paragraphs>41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Network</vt:lpstr>
      <vt:lpstr>Web and Web Applications:  an Overview of the Technology Landscape</vt:lpstr>
      <vt:lpstr>CSS</vt:lpstr>
      <vt:lpstr>Basic Syntax</vt:lpstr>
      <vt:lpstr>CSS Basics</vt:lpstr>
      <vt:lpstr>CSS Practical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</dc:creator>
  <cp:lastModifiedBy>gzheng</cp:lastModifiedBy>
  <cp:revision>334</cp:revision>
  <dcterms:created xsi:type="dcterms:W3CDTF">1601-01-01T00:00:00Z</dcterms:created>
  <dcterms:modified xsi:type="dcterms:W3CDTF">2012-03-23T16:22:15Z</dcterms:modified>
</cp:coreProperties>
</file>