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1" r:id="rId1"/>
  </p:sldMasterIdLst>
  <p:notesMasterIdLst>
    <p:notesMasterId r:id="rId10"/>
  </p:notesMasterIdLst>
  <p:sldIdLst>
    <p:sldId id="258" r:id="rId2"/>
    <p:sldId id="360" r:id="rId3"/>
    <p:sldId id="365" r:id="rId4"/>
    <p:sldId id="367" r:id="rId5"/>
    <p:sldId id="368" r:id="rId6"/>
    <p:sldId id="364" r:id="rId7"/>
    <p:sldId id="366" r:id="rId8"/>
    <p:sldId id="353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8" autoAdjust="0"/>
    <p:restoredTop sz="86458" autoAdjust="0"/>
  </p:normalViewPr>
  <p:slideViewPr>
    <p:cSldViewPr>
      <p:cViewPr varScale="1">
        <p:scale>
          <a:sx n="73" d="100"/>
          <a:sy n="73" d="100"/>
        </p:scale>
        <p:origin x="-1493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8.xml"/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1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81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1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3963C178-30FF-4B6F-9B8A-EA40396524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0035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63C178-30FF-4B6F-9B8A-EA40396524E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63C178-30FF-4B6F-9B8A-EA40396524E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000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3000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3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A7153-7838-47B7-8E76-206FC1BEC46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5438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876800"/>
          </a:xfrm>
        </p:spPr>
        <p:txBody>
          <a:bodyPr/>
          <a:lstStyle>
            <a:lvl1pPr>
              <a:spcBef>
                <a:spcPts val="1800"/>
              </a:spcBef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77000"/>
            <a:ext cx="2133600" cy="3810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77000"/>
            <a:ext cx="2971800" cy="3810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477000"/>
            <a:ext cx="2133600" cy="3810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BD73C-F657-48E9-A501-AFE9D16A9C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6D3E48-136C-48B6-830C-37B7EE302BB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199C5F-5541-4DCE-86D4-8BF89B65D0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828800"/>
            <a:ext cx="40386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7C8D326-5646-487A-BE17-C4CBD4F1DE1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Line 2"/>
          <p:cNvSpPr>
            <a:spLocks noChangeShapeType="1"/>
          </p:cNvSpPr>
          <p:nvPr/>
        </p:nvSpPr>
        <p:spPr bwMode="auto">
          <a:xfrm>
            <a:off x="8001000" y="1524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7543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24000"/>
            <a:ext cx="8305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9901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990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990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29400" y="6400800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2E325153-1018-431B-94BC-E5F3F034285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299017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18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19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6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0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1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2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6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3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3" cy="7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4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3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5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3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6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6" cy="73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7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3" cy="73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8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3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9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0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1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6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2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3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3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4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5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6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6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3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7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8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9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40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6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41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3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42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5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43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5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44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6" cy="75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45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3" cy="75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46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47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3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898" r:id="rId2"/>
    <p:sldLayoutId id="2147483899" r:id="rId3"/>
    <p:sldLayoutId id="2147483902" r:id="rId4"/>
    <p:sldLayoutId id="2147483909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su.ed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04800" y="914400"/>
            <a:ext cx="7010400" cy="1905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0" dirty="0" smtClean="0"/>
              <a:t>Dynamic HTML</a:t>
            </a:r>
            <a:endParaRPr lang="en-US" sz="2800" b="0" dirty="0" smtClean="0"/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048000"/>
            <a:ext cx="4876800" cy="990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IT 5302 </a:t>
            </a:r>
            <a:br>
              <a:rPr lang="en-US" sz="2800" dirty="0" smtClean="0"/>
            </a:br>
            <a:r>
              <a:rPr lang="en-US" sz="2800" dirty="0" smtClean="0"/>
              <a:t>Intro Web Development</a:t>
            </a: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2743200" y="4800600"/>
            <a:ext cx="2209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US" sz="2400" dirty="0"/>
              <a:t>Jack G. </a:t>
            </a:r>
            <a:r>
              <a:rPr lang="en-US" sz="2400" dirty="0" err="1"/>
              <a:t>Zheng</a:t>
            </a:r>
            <a:endParaRPr lang="en-US" sz="2400" dirty="0"/>
          </a:p>
          <a:p>
            <a:pPr algn="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US" sz="2400" smtClean="0"/>
              <a:t>Spring 2012</a:t>
            </a:r>
            <a:endParaRPr lang="en-US" sz="2400" dirty="0"/>
          </a:p>
        </p:txBody>
      </p:sp>
      <p:pic>
        <p:nvPicPr>
          <p:cNvPr id="3081" name="Picture 9" descr="Southern Polytechnic State University 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b="11111"/>
          <a:stretch>
            <a:fillRect/>
          </a:stretch>
        </p:blipFill>
        <p:spPr bwMode="auto">
          <a:xfrm>
            <a:off x="5105400" y="4800600"/>
            <a:ext cx="2114550" cy="762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DHTML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HTML DOM</a:t>
            </a:r>
          </a:p>
          <a:p>
            <a:r>
              <a:rPr lang="en-US" dirty="0" smtClean="0"/>
              <a:t>Use JavaScript to manipulate DOM</a:t>
            </a:r>
          </a:p>
          <a:p>
            <a:pPr lvl="1"/>
            <a:r>
              <a:rPr lang="en-US" dirty="0" smtClean="0"/>
              <a:t>Methods </a:t>
            </a:r>
            <a:r>
              <a:rPr lang="en-US" dirty="0" smtClean="0"/>
              <a:t>to access nodes</a:t>
            </a:r>
          </a:p>
          <a:p>
            <a:pPr lvl="1"/>
            <a:r>
              <a:rPr lang="en-US" dirty="0" smtClean="0"/>
              <a:t>Events</a:t>
            </a:r>
          </a:p>
          <a:p>
            <a:pPr lvl="1"/>
            <a:r>
              <a:rPr lang="en-US" dirty="0" smtClean="0"/>
              <a:t>Events and tag mapping</a:t>
            </a:r>
          </a:p>
          <a:p>
            <a:r>
              <a:rPr lang="en-US" dirty="0" smtClean="0"/>
              <a:t>DHTML applications</a:t>
            </a:r>
          </a:p>
          <a:p>
            <a:pPr lvl="1"/>
            <a:r>
              <a:rPr lang="en-US" dirty="0" smtClean="0"/>
              <a:t>Form </a:t>
            </a:r>
            <a:r>
              <a:rPr lang="en-US" dirty="0" smtClean="0"/>
              <a:t>processing</a:t>
            </a:r>
          </a:p>
          <a:p>
            <a:pPr lvl="1"/>
            <a:r>
              <a:rPr lang="en-US" dirty="0" smtClean="0"/>
              <a:t>User input validation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5BD73C-F657-48E9-A501-AFE9D16A9C49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the HTML DOM?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HTML DOM is a standard object model and programming interface for HTML. It defines:</a:t>
            </a:r>
          </a:p>
          <a:p>
            <a:pPr lvl="1"/>
            <a:r>
              <a:rPr lang="en-US" dirty="0" smtClean="0"/>
              <a:t>The HTML elements as objects</a:t>
            </a:r>
          </a:p>
          <a:p>
            <a:pPr lvl="1"/>
            <a:r>
              <a:rPr lang="en-US" dirty="0" smtClean="0"/>
              <a:t>The properties of all HTML elements</a:t>
            </a:r>
          </a:p>
          <a:p>
            <a:pPr lvl="1"/>
            <a:r>
              <a:rPr lang="en-US" dirty="0" smtClean="0"/>
              <a:t>The methods to access all HTML elements</a:t>
            </a:r>
          </a:p>
          <a:p>
            <a:pPr lvl="1"/>
            <a:r>
              <a:rPr lang="en-US" dirty="0" smtClean="0"/>
              <a:t>The events for all HTML elements</a:t>
            </a:r>
          </a:p>
          <a:p>
            <a:r>
              <a:rPr lang="en-US" dirty="0" smtClean="0"/>
              <a:t>The HTML DOM is a standard for how to get, change, add, or delete HTML elements.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BD73C-F657-48E9-A501-AFE9D16A9C49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4741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it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 form input</a:t>
            </a:r>
          </a:p>
          <a:p>
            <a:r>
              <a:rPr lang="en-US" dirty="0" smtClean="0"/>
              <a:t>Dynamically generate and update HTML and CSS content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5BD73C-F657-48E9-A501-AFE9D16A9C49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7566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Usages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User input validation</a:t>
            </a:r>
          </a:p>
          <a:p>
            <a:r>
              <a:rPr lang="en-US" smtClean="0"/>
              <a:t>Animation effects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5BD73C-F657-48E9-A501-AFE9D16A9C49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90392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 Node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Node types</a:t>
            </a:r>
          </a:p>
          <a:p>
            <a:pPr lvl="1"/>
            <a:r>
              <a:rPr lang="en-US" dirty="0" smtClean="0"/>
              <a:t>Element</a:t>
            </a:r>
          </a:p>
          <a:p>
            <a:pPr lvl="1"/>
            <a:r>
              <a:rPr lang="en-US" dirty="0" smtClean="0"/>
              <a:t>Attribute</a:t>
            </a:r>
          </a:p>
          <a:p>
            <a:pPr lvl="1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5BD73C-F657-48E9-A501-AFE9D16A9C49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pic>
        <p:nvPicPr>
          <p:cNvPr id="1026" name="Picture 2" descr="DOM HTML tre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199" y="2362200"/>
            <a:ext cx="5847345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45079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5BD73C-F657-48E9-A501-AFE9D16A9C49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0817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Key Concepts</a:t>
            </a:r>
          </a:p>
          <a:p>
            <a:pPr lvl="1"/>
            <a:r>
              <a:rPr lang="en-US" dirty="0" smtClean="0"/>
              <a:t>Internet, web</a:t>
            </a:r>
          </a:p>
          <a:p>
            <a:pPr lvl="1"/>
            <a:r>
              <a:rPr lang="en-US" dirty="0" smtClean="0"/>
              <a:t>Web site, web page, web application, web service</a:t>
            </a:r>
          </a:p>
          <a:p>
            <a:pPr lvl="1"/>
            <a:r>
              <a:rPr lang="en-US" dirty="0" smtClean="0"/>
              <a:t>Web server, browser</a:t>
            </a:r>
          </a:p>
          <a:p>
            <a:pPr lvl="1"/>
            <a:r>
              <a:rPr lang="en-US" dirty="0" smtClean="0"/>
              <a:t>HTTP, URL, Domain, IP, DNS, Protocol</a:t>
            </a:r>
          </a:p>
          <a:p>
            <a:pPr lvl="1"/>
            <a:r>
              <a:rPr lang="en-US" dirty="0" smtClean="0"/>
              <a:t>HTML, DHTML, CSS, XML</a:t>
            </a:r>
          </a:p>
          <a:p>
            <a:pPr lvl="1"/>
            <a:r>
              <a:rPr lang="en-US" dirty="0" smtClean="0"/>
              <a:t>Client side, server side</a:t>
            </a:r>
          </a:p>
          <a:p>
            <a:pPr lvl="1"/>
            <a:r>
              <a:rPr lang="en-US" dirty="0" smtClean="0"/>
              <a:t>Multi-tier (n-tier) system, application server</a:t>
            </a:r>
          </a:p>
          <a:p>
            <a:pPr lvl="1"/>
            <a:r>
              <a:rPr lang="en-US" dirty="0" err="1" smtClean="0"/>
              <a:t>ASP.Net</a:t>
            </a:r>
            <a:r>
              <a:rPr lang="en-US" dirty="0" smtClean="0"/>
              <a:t>, Java (JSP)</a:t>
            </a:r>
          </a:p>
          <a:p>
            <a:pPr lvl="1"/>
            <a:r>
              <a:rPr lang="en-US" dirty="0" smtClean="0"/>
              <a:t>Web 2.0, API, AJAX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08978-D26E-47C9-AE14-E2565D5EFC49}" type="slidenum">
              <a:rPr lang="en-US" altLang="en-US" smtClean="0"/>
              <a:pPr/>
              <a:t>8</a:t>
            </a:fld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work">
  <a:themeElements>
    <a:clrScheme name="Custom 1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0070C0"/>
      </a:hlink>
      <a:folHlink>
        <a:srgbClr val="0070C0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10487</TotalTime>
  <Words>150</Words>
  <Application>Microsoft Office PowerPoint</Application>
  <PresentationFormat>On-screen Show (4:3)</PresentationFormat>
  <Paragraphs>52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Network</vt:lpstr>
      <vt:lpstr>Dynamic HTML</vt:lpstr>
      <vt:lpstr>DHTML</vt:lpstr>
      <vt:lpstr>What is the HTML DOM?</vt:lpstr>
      <vt:lpstr>What can it do?</vt:lpstr>
      <vt:lpstr>Typical Usages</vt:lpstr>
      <vt:lpstr>HTML Node</vt:lpstr>
      <vt:lpstr>Properties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</dc:creator>
  <cp:lastModifiedBy>Jack G. Zheng</cp:lastModifiedBy>
  <cp:revision>338</cp:revision>
  <dcterms:created xsi:type="dcterms:W3CDTF">1601-01-01T00:00:00Z</dcterms:created>
  <dcterms:modified xsi:type="dcterms:W3CDTF">2014-04-09T22:00:06Z</dcterms:modified>
</cp:coreProperties>
</file>