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56" r:id="rId5"/>
  </p:sldIdLst>
  <p:sldSz cx="38404800" cy="32918400"/>
  <p:notesSz cx="9296400" cy="7010400"/>
  <p:defaultTextStyle>
    <a:defPPr>
      <a:defRPr lang="en-US"/>
    </a:defPPr>
    <a:lvl1pPr algn="ctr" rtl="0" eaLnBrk="0" fontAlgn="base" hangingPunct="0">
      <a:lnSpc>
        <a:spcPct val="65000"/>
      </a:lnSpc>
      <a:spcBef>
        <a:spcPct val="50000"/>
      </a:spcBef>
      <a:spcAft>
        <a:spcPct val="0"/>
      </a:spcAft>
      <a:defRPr sz="5400" b="1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ctr" rtl="0" eaLnBrk="0" fontAlgn="base" hangingPunct="0">
      <a:lnSpc>
        <a:spcPct val="65000"/>
      </a:lnSpc>
      <a:spcBef>
        <a:spcPct val="50000"/>
      </a:spcBef>
      <a:spcAft>
        <a:spcPct val="0"/>
      </a:spcAft>
      <a:defRPr sz="5400" b="1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ctr" rtl="0" eaLnBrk="0" fontAlgn="base" hangingPunct="0">
      <a:lnSpc>
        <a:spcPct val="65000"/>
      </a:lnSpc>
      <a:spcBef>
        <a:spcPct val="50000"/>
      </a:spcBef>
      <a:spcAft>
        <a:spcPct val="0"/>
      </a:spcAft>
      <a:defRPr sz="5400" b="1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ctr" rtl="0" eaLnBrk="0" fontAlgn="base" hangingPunct="0">
      <a:lnSpc>
        <a:spcPct val="65000"/>
      </a:lnSpc>
      <a:spcBef>
        <a:spcPct val="50000"/>
      </a:spcBef>
      <a:spcAft>
        <a:spcPct val="0"/>
      </a:spcAft>
      <a:defRPr sz="5400" b="1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ctr" rtl="0" eaLnBrk="0" fontAlgn="base" hangingPunct="0">
      <a:lnSpc>
        <a:spcPct val="65000"/>
      </a:lnSpc>
      <a:spcBef>
        <a:spcPct val="50000"/>
      </a:spcBef>
      <a:spcAft>
        <a:spcPct val="0"/>
      </a:spcAft>
      <a:defRPr sz="5400" b="1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5400" b="1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5400" b="1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5400" b="1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5400" b="1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88" userDrawn="1">
          <p15:clr>
            <a:srgbClr val="A4A3A4"/>
          </p15:clr>
        </p15:guide>
        <p15:guide id="2" pos="1282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629"/>
    <a:srgbClr val="E3B32B"/>
    <a:srgbClr val="D60093"/>
    <a:srgbClr val="F5CB2E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486A30C-A8EE-417A-9908-46CE9AC43C5C}" v="12" dt="2023-07-11T18:50:31.886"/>
    <p1510:client id="{B78C5A33-105C-4787-B79C-096D5FD4A549}" v="23" dt="2023-07-11T14:49:18.994"/>
    <p1510:client id="{C2DD36FE-405E-43A3-ACAE-F91016630387}" v="207" dt="2023-10-27T20:01:09.69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0" autoAdjust="0"/>
    <p:restoredTop sz="95462" autoAdjust="0"/>
  </p:normalViewPr>
  <p:slideViewPr>
    <p:cSldViewPr snapToGrid="0">
      <p:cViewPr varScale="1">
        <p:scale>
          <a:sx n="24" d="100"/>
          <a:sy n="24" d="100"/>
        </p:scale>
        <p:origin x="53" y="134"/>
      </p:cViewPr>
      <p:guideLst>
        <p:guide orient="horz" pos="3888"/>
        <p:guide pos="1282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27488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0" tIns="46580" rIns="93160" bIns="46580" numCol="1" anchor="t" anchorCtr="0" compatLnSpc="1">
            <a:prstTxWarp prst="textNoShape">
              <a:avLst/>
            </a:prstTxWarp>
          </a:bodyPr>
          <a:lstStyle>
            <a:lvl1pPr algn="l" defTabSz="931696">
              <a:lnSpc>
                <a:spcPct val="100000"/>
              </a:lnSpc>
              <a:spcBef>
                <a:spcPct val="0"/>
              </a:spcBef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68913" y="0"/>
            <a:ext cx="4027487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0" tIns="46580" rIns="93160" bIns="46580" numCol="1" anchor="t" anchorCtr="0" compatLnSpc="1">
            <a:prstTxWarp prst="textNoShape">
              <a:avLst/>
            </a:prstTxWarp>
          </a:bodyPr>
          <a:lstStyle>
            <a:lvl1pPr algn="r" defTabSz="931696">
              <a:lnSpc>
                <a:spcPct val="100000"/>
              </a:lnSpc>
              <a:spcBef>
                <a:spcPct val="0"/>
              </a:spcBef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659563"/>
            <a:ext cx="4027488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0" tIns="46580" rIns="93160" bIns="46580" numCol="1" anchor="b" anchorCtr="0" compatLnSpc="1">
            <a:prstTxWarp prst="textNoShape">
              <a:avLst/>
            </a:prstTxWarp>
          </a:bodyPr>
          <a:lstStyle>
            <a:lvl1pPr algn="l" defTabSz="931696">
              <a:lnSpc>
                <a:spcPct val="100000"/>
              </a:lnSpc>
              <a:spcBef>
                <a:spcPct val="0"/>
              </a:spcBef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68913" y="6659563"/>
            <a:ext cx="4027487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0" tIns="46580" rIns="93160" bIns="46580" numCol="1" anchor="b" anchorCtr="0" compatLnSpc="1">
            <a:prstTxWarp prst="textNoShape">
              <a:avLst/>
            </a:prstTxWarp>
          </a:bodyPr>
          <a:lstStyle>
            <a:lvl1pPr algn="r" defTabSz="931696">
              <a:lnSpc>
                <a:spcPct val="100000"/>
              </a:lnSpc>
              <a:spcBef>
                <a:spcPct val="0"/>
              </a:spcBef>
              <a:defRPr sz="1200" b="0"/>
            </a:lvl1pPr>
          </a:lstStyle>
          <a:p>
            <a:pPr>
              <a:defRPr/>
            </a:pPr>
            <a:fld id="{51BFBB92-9EAF-4A98-AC69-D6A49C72F0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3431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7488" cy="350838"/>
          </a:xfrm>
          <a:prstGeom prst="rect">
            <a:avLst/>
          </a:prstGeom>
        </p:spPr>
        <p:txBody>
          <a:bodyPr vert="horz" lIns="20062" tIns="10031" rIns="20062" bIns="10031" rtlCol="0"/>
          <a:lstStyle>
            <a:lvl1pPr algn="l">
              <a:defRPr sz="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738" y="0"/>
            <a:ext cx="4027487" cy="350838"/>
          </a:xfrm>
          <a:prstGeom prst="rect">
            <a:avLst/>
          </a:prstGeom>
        </p:spPr>
        <p:txBody>
          <a:bodyPr vert="horz" lIns="20062" tIns="10031" rIns="20062" bIns="10031" rtlCol="0"/>
          <a:lstStyle>
            <a:lvl1pPr algn="r">
              <a:defRPr sz="300"/>
            </a:lvl1pPr>
          </a:lstStyle>
          <a:p>
            <a:pPr>
              <a:defRPr/>
            </a:pPr>
            <a:fld id="{5CC69237-968C-4809-BBBD-9304D521757D}" type="datetimeFigureOut">
              <a:rPr lang="en-US"/>
              <a:pPr>
                <a:defRPr/>
              </a:pPr>
              <a:t>12/22/2023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95600" y="525463"/>
            <a:ext cx="3505200" cy="2628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20062" tIns="10031" rIns="20062" bIns="1003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0275" y="3328988"/>
            <a:ext cx="7435850" cy="3155950"/>
          </a:xfrm>
          <a:prstGeom prst="rect">
            <a:avLst/>
          </a:prstGeom>
        </p:spPr>
        <p:txBody>
          <a:bodyPr vert="horz" lIns="20062" tIns="10031" rIns="20062" bIns="10031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59563"/>
            <a:ext cx="4027488" cy="349250"/>
          </a:xfrm>
          <a:prstGeom prst="rect">
            <a:avLst/>
          </a:prstGeom>
        </p:spPr>
        <p:txBody>
          <a:bodyPr vert="horz" lIns="20062" tIns="10031" rIns="20062" bIns="10031" rtlCol="0" anchor="b"/>
          <a:lstStyle>
            <a:lvl1pPr algn="l">
              <a:defRPr sz="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738" y="6659563"/>
            <a:ext cx="4027487" cy="349250"/>
          </a:xfrm>
          <a:prstGeom prst="rect">
            <a:avLst/>
          </a:prstGeom>
        </p:spPr>
        <p:txBody>
          <a:bodyPr vert="horz" lIns="20062" tIns="10031" rIns="20062" bIns="10031" rtlCol="0" anchor="b"/>
          <a:lstStyle>
            <a:lvl1pPr algn="r">
              <a:defRPr sz="300"/>
            </a:lvl1pPr>
          </a:lstStyle>
          <a:p>
            <a:pPr>
              <a:defRPr/>
            </a:pPr>
            <a:fld id="{B4C89677-0636-4F7D-8E45-6997A3D618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732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114675" y="525463"/>
            <a:ext cx="3067050" cy="26289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5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5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5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5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5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7350F54E-324E-4420-A58C-1451A26E1E91}" type="slidenum">
              <a:rPr lang="en-US" sz="300" smtClean="0"/>
              <a:pPr/>
              <a:t>1</a:t>
            </a:fld>
            <a:endParaRPr lang="en-US" sz="3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80916" y="10226675"/>
            <a:ext cx="32642969" cy="70548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60445" y="18653125"/>
            <a:ext cx="26883916" cy="8413750"/>
          </a:xfrm>
        </p:spPr>
        <p:txBody>
          <a:bodyPr/>
          <a:lstStyle>
            <a:lvl1pPr marL="0" indent="0" algn="ctr">
              <a:buNone/>
              <a:defRPr/>
            </a:lvl1pPr>
            <a:lvl2pPr marL="400040" indent="0" algn="ctr">
              <a:buNone/>
              <a:defRPr/>
            </a:lvl2pPr>
            <a:lvl3pPr marL="800078" indent="0" algn="ctr">
              <a:buNone/>
              <a:defRPr/>
            </a:lvl3pPr>
            <a:lvl4pPr marL="1200117" indent="0" algn="ctr">
              <a:buNone/>
              <a:defRPr/>
            </a:lvl4pPr>
            <a:lvl5pPr marL="1600155" indent="0" algn="ctr">
              <a:buNone/>
              <a:defRPr/>
            </a:lvl5pPr>
            <a:lvl6pPr marL="2000194" indent="0" algn="ctr">
              <a:buNone/>
              <a:defRPr/>
            </a:lvl6pPr>
            <a:lvl7pPr marL="2400234" indent="0" algn="ctr">
              <a:buNone/>
              <a:defRPr/>
            </a:lvl7pPr>
            <a:lvl8pPr marL="2800271" indent="0" algn="ctr">
              <a:buNone/>
              <a:defRPr/>
            </a:lvl8pPr>
            <a:lvl9pPr marL="3200311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CE9746-3E67-4984-B2FE-1AF1BA1634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123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F46AF8-960E-4160-8BB5-686F276EDF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104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7364533" y="2924178"/>
            <a:ext cx="8160743" cy="263366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79529" y="2924178"/>
            <a:ext cx="24351654" cy="263366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589B9D-719E-42D8-8020-085B69862E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24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E4A587-5FAF-42E6-BE45-17C25F99A9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991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33713" y="21153441"/>
            <a:ext cx="32644358" cy="6537325"/>
          </a:xfrm>
        </p:spPr>
        <p:txBody>
          <a:bodyPr anchor="t"/>
          <a:lstStyle>
            <a:lvl1pPr algn="l">
              <a:defRPr sz="3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33713" y="13952538"/>
            <a:ext cx="32644358" cy="7200900"/>
          </a:xfrm>
        </p:spPr>
        <p:txBody>
          <a:bodyPr anchor="b"/>
          <a:lstStyle>
            <a:lvl1pPr marL="0" indent="0">
              <a:buNone/>
              <a:defRPr sz="1750"/>
            </a:lvl1pPr>
            <a:lvl2pPr marL="400040" indent="0">
              <a:buNone/>
              <a:defRPr sz="1575"/>
            </a:lvl2pPr>
            <a:lvl3pPr marL="800078" indent="0">
              <a:buNone/>
              <a:defRPr sz="1400"/>
            </a:lvl3pPr>
            <a:lvl4pPr marL="1200117" indent="0">
              <a:buNone/>
              <a:defRPr sz="1225"/>
            </a:lvl4pPr>
            <a:lvl5pPr marL="1600155" indent="0">
              <a:buNone/>
              <a:defRPr sz="1225"/>
            </a:lvl5pPr>
            <a:lvl6pPr marL="2000194" indent="0">
              <a:buNone/>
              <a:defRPr sz="1225"/>
            </a:lvl6pPr>
            <a:lvl7pPr marL="2400234" indent="0">
              <a:buNone/>
              <a:defRPr sz="1225"/>
            </a:lvl7pPr>
            <a:lvl8pPr marL="2800271" indent="0">
              <a:buNone/>
              <a:defRPr sz="1225"/>
            </a:lvl8pPr>
            <a:lvl9pPr marL="3200311" indent="0">
              <a:buNone/>
              <a:defRPr sz="122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88EA6C-4A5C-449A-8168-A4D2F9419E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391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879529" y="9510716"/>
            <a:ext cx="16256198" cy="19750087"/>
          </a:xfrm>
        </p:spPr>
        <p:txBody>
          <a:bodyPr/>
          <a:lstStyle>
            <a:lvl1pPr>
              <a:defRPr sz="2450"/>
            </a:lvl1pPr>
            <a:lvl2pPr>
              <a:defRPr sz="2100"/>
            </a:lvl2pPr>
            <a:lvl3pPr>
              <a:defRPr sz="1750"/>
            </a:lvl3pPr>
            <a:lvl4pPr>
              <a:defRPr sz="1575"/>
            </a:lvl4pPr>
            <a:lvl5pPr>
              <a:defRPr sz="1575"/>
            </a:lvl5pPr>
            <a:lvl6pPr>
              <a:defRPr sz="1575"/>
            </a:lvl6pPr>
            <a:lvl7pPr>
              <a:defRPr sz="1575"/>
            </a:lvl7pPr>
            <a:lvl8pPr>
              <a:defRPr sz="1575"/>
            </a:lvl8pPr>
            <a:lvl9pPr>
              <a:defRPr sz="1575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269077" y="9510716"/>
            <a:ext cx="16256199" cy="19750087"/>
          </a:xfrm>
        </p:spPr>
        <p:txBody>
          <a:bodyPr/>
          <a:lstStyle>
            <a:lvl1pPr>
              <a:defRPr sz="2450"/>
            </a:lvl1pPr>
            <a:lvl2pPr>
              <a:defRPr sz="2100"/>
            </a:lvl2pPr>
            <a:lvl3pPr>
              <a:defRPr sz="1750"/>
            </a:lvl3pPr>
            <a:lvl4pPr>
              <a:defRPr sz="1575"/>
            </a:lvl4pPr>
            <a:lvl5pPr>
              <a:defRPr sz="1575"/>
            </a:lvl5pPr>
            <a:lvl6pPr>
              <a:defRPr sz="1575"/>
            </a:lvl6pPr>
            <a:lvl7pPr>
              <a:defRPr sz="1575"/>
            </a:lvl7pPr>
            <a:lvl8pPr>
              <a:defRPr sz="1575"/>
            </a:lvl8pPr>
            <a:lvl9pPr>
              <a:defRPr sz="1575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B4A3CC-8336-4978-A66C-FB77D18E1F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4913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9685" y="1317625"/>
            <a:ext cx="34565431" cy="54864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19686" y="7369178"/>
            <a:ext cx="16968788" cy="3070225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0040" indent="0">
              <a:buNone/>
              <a:defRPr sz="1750" b="1"/>
            </a:lvl2pPr>
            <a:lvl3pPr marL="800078" indent="0">
              <a:buNone/>
              <a:defRPr sz="1575" b="1"/>
            </a:lvl3pPr>
            <a:lvl4pPr marL="1200117" indent="0">
              <a:buNone/>
              <a:defRPr sz="1400" b="1"/>
            </a:lvl4pPr>
            <a:lvl5pPr marL="1600155" indent="0">
              <a:buNone/>
              <a:defRPr sz="1400" b="1"/>
            </a:lvl5pPr>
            <a:lvl6pPr marL="2000194" indent="0">
              <a:buNone/>
              <a:defRPr sz="1400" b="1"/>
            </a:lvl6pPr>
            <a:lvl7pPr marL="2400234" indent="0">
              <a:buNone/>
              <a:defRPr sz="1400" b="1"/>
            </a:lvl7pPr>
            <a:lvl8pPr marL="2800271" indent="0">
              <a:buNone/>
              <a:defRPr sz="1400" b="1"/>
            </a:lvl8pPr>
            <a:lvl9pPr marL="3200311" indent="0">
              <a:buNone/>
              <a:defRPr sz="14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19686" y="10439403"/>
            <a:ext cx="16968788" cy="18965863"/>
          </a:xfrm>
        </p:spPr>
        <p:txBody>
          <a:bodyPr/>
          <a:lstStyle>
            <a:lvl1pPr>
              <a:defRPr sz="2100"/>
            </a:lvl1pPr>
            <a:lvl2pPr>
              <a:defRPr sz="1750"/>
            </a:lvl2pPr>
            <a:lvl3pPr>
              <a:defRPr sz="1575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9509386" y="7369178"/>
            <a:ext cx="16975732" cy="3070225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0040" indent="0">
              <a:buNone/>
              <a:defRPr sz="1750" b="1"/>
            </a:lvl2pPr>
            <a:lvl3pPr marL="800078" indent="0">
              <a:buNone/>
              <a:defRPr sz="1575" b="1"/>
            </a:lvl3pPr>
            <a:lvl4pPr marL="1200117" indent="0">
              <a:buNone/>
              <a:defRPr sz="1400" b="1"/>
            </a:lvl4pPr>
            <a:lvl5pPr marL="1600155" indent="0">
              <a:buNone/>
              <a:defRPr sz="1400" b="1"/>
            </a:lvl5pPr>
            <a:lvl6pPr marL="2000194" indent="0">
              <a:buNone/>
              <a:defRPr sz="1400" b="1"/>
            </a:lvl6pPr>
            <a:lvl7pPr marL="2400234" indent="0">
              <a:buNone/>
              <a:defRPr sz="1400" b="1"/>
            </a:lvl7pPr>
            <a:lvl8pPr marL="2800271" indent="0">
              <a:buNone/>
              <a:defRPr sz="1400" b="1"/>
            </a:lvl8pPr>
            <a:lvl9pPr marL="3200311" indent="0">
              <a:buNone/>
              <a:defRPr sz="14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9509386" y="10439403"/>
            <a:ext cx="16975732" cy="18965863"/>
          </a:xfrm>
        </p:spPr>
        <p:txBody>
          <a:bodyPr/>
          <a:lstStyle>
            <a:lvl1pPr>
              <a:defRPr sz="2100"/>
            </a:lvl1pPr>
            <a:lvl2pPr>
              <a:defRPr sz="1750"/>
            </a:lvl2pPr>
            <a:lvl3pPr>
              <a:defRPr sz="1575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08A453-5BDB-4A82-A97B-AE3AC9DF93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322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E6625C-FC05-44C9-AD1B-5BE1C448AF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6927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0A2B76-BBD0-4131-9F1A-F9B85BA33A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8857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9684" y="1311275"/>
            <a:ext cx="12634913" cy="5576888"/>
          </a:xfrm>
        </p:spPr>
        <p:txBody>
          <a:bodyPr anchor="b"/>
          <a:lstStyle>
            <a:lvl1pPr algn="l">
              <a:defRPr sz="175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015766" y="1311275"/>
            <a:ext cx="21469350" cy="28093988"/>
          </a:xfrm>
        </p:spPr>
        <p:txBody>
          <a:bodyPr/>
          <a:lstStyle>
            <a:lvl1pPr>
              <a:defRPr sz="2800"/>
            </a:lvl1pPr>
            <a:lvl2pPr>
              <a:defRPr sz="2450"/>
            </a:lvl2pPr>
            <a:lvl3pPr>
              <a:defRPr sz="2100"/>
            </a:lvl3pPr>
            <a:lvl4pPr>
              <a:defRPr sz="1750"/>
            </a:lvl4pPr>
            <a:lvl5pPr>
              <a:defRPr sz="1750"/>
            </a:lvl5pPr>
            <a:lvl6pPr>
              <a:defRPr sz="1750"/>
            </a:lvl6pPr>
            <a:lvl7pPr>
              <a:defRPr sz="1750"/>
            </a:lvl7pPr>
            <a:lvl8pPr>
              <a:defRPr sz="1750"/>
            </a:lvl8pPr>
            <a:lvl9pPr>
              <a:defRPr sz="17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19684" y="6888163"/>
            <a:ext cx="12634913" cy="22517100"/>
          </a:xfrm>
        </p:spPr>
        <p:txBody>
          <a:bodyPr/>
          <a:lstStyle>
            <a:lvl1pPr marL="0" indent="0">
              <a:buNone/>
              <a:defRPr sz="1225"/>
            </a:lvl1pPr>
            <a:lvl2pPr marL="400040" indent="0">
              <a:buNone/>
              <a:defRPr sz="1050"/>
            </a:lvl2pPr>
            <a:lvl3pPr marL="800078" indent="0">
              <a:buNone/>
              <a:defRPr sz="875"/>
            </a:lvl3pPr>
            <a:lvl4pPr marL="1200117" indent="0">
              <a:buNone/>
              <a:defRPr sz="787"/>
            </a:lvl4pPr>
            <a:lvl5pPr marL="1600155" indent="0">
              <a:buNone/>
              <a:defRPr sz="787"/>
            </a:lvl5pPr>
            <a:lvl6pPr marL="2000194" indent="0">
              <a:buNone/>
              <a:defRPr sz="787"/>
            </a:lvl6pPr>
            <a:lvl7pPr marL="2400234" indent="0">
              <a:buNone/>
              <a:defRPr sz="787"/>
            </a:lvl7pPr>
            <a:lvl8pPr marL="2800271" indent="0">
              <a:buNone/>
              <a:defRPr sz="787"/>
            </a:lvl8pPr>
            <a:lvl9pPr marL="3200311" indent="0">
              <a:buNone/>
              <a:defRPr sz="787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80D8EB-A991-429A-9F15-1E50507113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2717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27331" y="23042566"/>
            <a:ext cx="23043157" cy="2720975"/>
          </a:xfrm>
        </p:spPr>
        <p:txBody>
          <a:bodyPr anchor="b"/>
          <a:lstStyle>
            <a:lvl1pPr algn="l">
              <a:defRPr sz="175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527331" y="2941641"/>
            <a:ext cx="23043157" cy="19750087"/>
          </a:xfrm>
        </p:spPr>
        <p:txBody>
          <a:bodyPr/>
          <a:lstStyle>
            <a:lvl1pPr marL="0" indent="0">
              <a:buNone/>
              <a:defRPr sz="2800"/>
            </a:lvl1pPr>
            <a:lvl2pPr marL="400040" indent="0">
              <a:buNone/>
              <a:defRPr sz="2450"/>
            </a:lvl2pPr>
            <a:lvl3pPr marL="800078" indent="0">
              <a:buNone/>
              <a:defRPr sz="2100"/>
            </a:lvl3pPr>
            <a:lvl4pPr marL="1200117" indent="0">
              <a:buNone/>
              <a:defRPr sz="1750"/>
            </a:lvl4pPr>
            <a:lvl5pPr marL="1600155" indent="0">
              <a:buNone/>
              <a:defRPr sz="1750"/>
            </a:lvl5pPr>
            <a:lvl6pPr marL="2000194" indent="0">
              <a:buNone/>
              <a:defRPr sz="1750"/>
            </a:lvl6pPr>
            <a:lvl7pPr marL="2400234" indent="0">
              <a:buNone/>
              <a:defRPr sz="1750"/>
            </a:lvl7pPr>
            <a:lvl8pPr marL="2800271" indent="0">
              <a:buNone/>
              <a:defRPr sz="1750"/>
            </a:lvl8pPr>
            <a:lvl9pPr marL="3200311" indent="0">
              <a:buNone/>
              <a:defRPr sz="175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27331" y="25763541"/>
            <a:ext cx="23043157" cy="3862387"/>
          </a:xfrm>
        </p:spPr>
        <p:txBody>
          <a:bodyPr/>
          <a:lstStyle>
            <a:lvl1pPr marL="0" indent="0">
              <a:buNone/>
              <a:defRPr sz="1225"/>
            </a:lvl1pPr>
            <a:lvl2pPr marL="400040" indent="0">
              <a:buNone/>
              <a:defRPr sz="1050"/>
            </a:lvl2pPr>
            <a:lvl3pPr marL="800078" indent="0">
              <a:buNone/>
              <a:defRPr sz="875"/>
            </a:lvl3pPr>
            <a:lvl4pPr marL="1200117" indent="0">
              <a:buNone/>
              <a:defRPr sz="787"/>
            </a:lvl4pPr>
            <a:lvl5pPr marL="1600155" indent="0">
              <a:buNone/>
              <a:defRPr sz="787"/>
            </a:lvl5pPr>
            <a:lvl6pPr marL="2000194" indent="0">
              <a:buNone/>
              <a:defRPr sz="787"/>
            </a:lvl6pPr>
            <a:lvl7pPr marL="2400234" indent="0">
              <a:buNone/>
              <a:defRPr sz="787"/>
            </a:lvl7pPr>
            <a:lvl8pPr marL="2800271" indent="0">
              <a:buNone/>
              <a:defRPr sz="787"/>
            </a:lvl8pPr>
            <a:lvl9pPr marL="3200311" indent="0">
              <a:buNone/>
              <a:defRPr sz="787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6D1F85-FC8E-4B63-A86C-FC56C2C366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119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879529" y="2924175"/>
            <a:ext cx="32645747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38884" tIns="219442" rIns="438884" bIns="21944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879529" y="9510716"/>
            <a:ext cx="32645747" cy="1975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38884" tIns="219442" rIns="438884" bIns="21944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879527" y="29994227"/>
            <a:ext cx="8001000" cy="219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38884" tIns="219442" rIns="438884" bIns="219442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spcBef>
                <a:spcPct val="0"/>
              </a:spcBef>
              <a:defRPr sz="5863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3122476" y="29994227"/>
            <a:ext cx="12159853" cy="219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38884" tIns="219442" rIns="438884" bIns="219442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defRPr sz="5863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7524274" y="29994227"/>
            <a:ext cx="8001000" cy="219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38884" tIns="219442" rIns="438884" bIns="219442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defRPr sz="5863" b="0"/>
            </a:lvl1pPr>
          </a:lstStyle>
          <a:p>
            <a:pPr>
              <a:defRPr/>
            </a:pPr>
            <a:fld id="{3288BF25-8EA1-41D0-B1F3-3529260375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387728" rtl="0" eaLnBrk="1" fontAlgn="base" hangingPunct="1">
        <a:spcBef>
          <a:spcPct val="0"/>
        </a:spcBef>
        <a:spcAft>
          <a:spcPct val="0"/>
        </a:spcAft>
        <a:defRPr sz="20998">
          <a:solidFill>
            <a:schemeClr val="tx2"/>
          </a:solidFill>
          <a:latin typeface="+mj-lt"/>
          <a:ea typeface="+mj-ea"/>
          <a:cs typeface="+mj-cs"/>
        </a:defRPr>
      </a:lvl1pPr>
      <a:lvl2pPr algn="ctr" defTabSz="4387728" rtl="0" eaLnBrk="1" fontAlgn="base" hangingPunct="1">
        <a:spcBef>
          <a:spcPct val="0"/>
        </a:spcBef>
        <a:spcAft>
          <a:spcPct val="0"/>
        </a:spcAft>
        <a:defRPr sz="20998">
          <a:solidFill>
            <a:schemeClr val="tx2"/>
          </a:solidFill>
          <a:latin typeface="Times New Roman" pitchFamily="18" charset="0"/>
        </a:defRPr>
      </a:lvl2pPr>
      <a:lvl3pPr algn="ctr" defTabSz="4387728" rtl="0" eaLnBrk="1" fontAlgn="base" hangingPunct="1">
        <a:spcBef>
          <a:spcPct val="0"/>
        </a:spcBef>
        <a:spcAft>
          <a:spcPct val="0"/>
        </a:spcAft>
        <a:defRPr sz="20998">
          <a:solidFill>
            <a:schemeClr val="tx2"/>
          </a:solidFill>
          <a:latin typeface="Times New Roman" pitchFamily="18" charset="0"/>
        </a:defRPr>
      </a:lvl3pPr>
      <a:lvl4pPr algn="ctr" defTabSz="4387728" rtl="0" eaLnBrk="1" fontAlgn="base" hangingPunct="1">
        <a:spcBef>
          <a:spcPct val="0"/>
        </a:spcBef>
        <a:spcAft>
          <a:spcPct val="0"/>
        </a:spcAft>
        <a:defRPr sz="20998">
          <a:solidFill>
            <a:schemeClr val="tx2"/>
          </a:solidFill>
          <a:latin typeface="Times New Roman" pitchFamily="18" charset="0"/>
        </a:defRPr>
      </a:lvl4pPr>
      <a:lvl5pPr algn="ctr" defTabSz="4387728" rtl="0" eaLnBrk="1" fontAlgn="base" hangingPunct="1">
        <a:spcBef>
          <a:spcPct val="0"/>
        </a:spcBef>
        <a:spcAft>
          <a:spcPct val="0"/>
        </a:spcAft>
        <a:defRPr sz="20998">
          <a:solidFill>
            <a:schemeClr val="tx2"/>
          </a:solidFill>
          <a:latin typeface="Times New Roman" pitchFamily="18" charset="0"/>
        </a:defRPr>
      </a:lvl5pPr>
      <a:lvl6pPr marL="457188" algn="ctr" defTabSz="4387728" rtl="0" eaLnBrk="1" fontAlgn="base" hangingPunct="1">
        <a:spcBef>
          <a:spcPct val="0"/>
        </a:spcBef>
        <a:spcAft>
          <a:spcPct val="0"/>
        </a:spcAft>
        <a:defRPr sz="20998">
          <a:solidFill>
            <a:schemeClr val="tx2"/>
          </a:solidFill>
          <a:latin typeface="Times New Roman" pitchFamily="18" charset="0"/>
        </a:defRPr>
      </a:lvl6pPr>
      <a:lvl7pPr marL="914375" algn="ctr" defTabSz="4387728" rtl="0" eaLnBrk="1" fontAlgn="base" hangingPunct="1">
        <a:spcBef>
          <a:spcPct val="0"/>
        </a:spcBef>
        <a:spcAft>
          <a:spcPct val="0"/>
        </a:spcAft>
        <a:defRPr sz="20998">
          <a:solidFill>
            <a:schemeClr val="tx2"/>
          </a:solidFill>
          <a:latin typeface="Times New Roman" pitchFamily="18" charset="0"/>
        </a:defRPr>
      </a:lvl7pPr>
      <a:lvl8pPr marL="1371562" algn="ctr" defTabSz="4387728" rtl="0" eaLnBrk="1" fontAlgn="base" hangingPunct="1">
        <a:spcBef>
          <a:spcPct val="0"/>
        </a:spcBef>
        <a:spcAft>
          <a:spcPct val="0"/>
        </a:spcAft>
        <a:defRPr sz="20998">
          <a:solidFill>
            <a:schemeClr val="tx2"/>
          </a:solidFill>
          <a:latin typeface="Times New Roman" pitchFamily="18" charset="0"/>
        </a:defRPr>
      </a:lvl8pPr>
      <a:lvl9pPr marL="1828748" algn="ctr" defTabSz="4387728" rtl="0" eaLnBrk="1" fontAlgn="base" hangingPunct="1">
        <a:spcBef>
          <a:spcPct val="0"/>
        </a:spcBef>
        <a:spcAft>
          <a:spcPct val="0"/>
        </a:spcAft>
        <a:defRPr sz="20998">
          <a:solidFill>
            <a:schemeClr val="tx2"/>
          </a:solidFill>
          <a:latin typeface="Times New Roman" pitchFamily="18" charset="0"/>
        </a:defRPr>
      </a:lvl9pPr>
    </p:titleStyle>
    <p:bodyStyle>
      <a:lvl1pPr marL="1647779" indent="-1647779" algn="l" defTabSz="4387728" rtl="0" eaLnBrk="1" fontAlgn="base" hangingPunct="1">
        <a:spcBef>
          <a:spcPct val="20000"/>
        </a:spcBef>
        <a:spcAft>
          <a:spcPct val="0"/>
        </a:spcAft>
        <a:buChar char="•"/>
        <a:defRPr sz="15300">
          <a:solidFill>
            <a:schemeClr val="tx1"/>
          </a:solidFill>
          <a:latin typeface="+mn-lt"/>
          <a:ea typeface="+mn-ea"/>
          <a:cs typeface="+mn-cs"/>
        </a:defRPr>
      </a:lvl1pPr>
      <a:lvl2pPr marL="3565427" indent="-1369974" algn="l" defTabSz="4387728" rtl="0" eaLnBrk="1" fontAlgn="base" hangingPunct="1">
        <a:spcBef>
          <a:spcPct val="20000"/>
        </a:spcBef>
        <a:spcAft>
          <a:spcPct val="0"/>
        </a:spcAft>
        <a:buChar char="–"/>
        <a:defRPr sz="13298">
          <a:solidFill>
            <a:schemeClr val="tx1"/>
          </a:solidFill>
          <a:latin typeface="+mn-lt"/>
        </a:defRPr>
      </a:lvl2pPr>
      <a:lvl3pPr marL="5486246" indent="-1098519" algn="l" defTabSz="4387728" rtl="0" eaLnBrk="1" fontAlgn="base" hangingPunct="1">
        <a:spcBef>
          <a:spcPct val="20000"/>
        </a:spcBef>
        <a:spcAft>
          <a:spcPct val="0"/>
        </a:spcAft>
        <a:buChar char="•"/>
        <a:defRPr sz="11600">
          <a:solidFill>
            <a:schemeClr val="tx1"/>
          </a:solidFill>
          <a:latin typeface="+mn-lt"/>
        </a:defRPr>
      </a:lvl3pPr>
      <a:lvl4pPr marL="7678524" indent="-1093758" algn="l" defTabSz="4387728" rtl="0" eaLnBrk="1" fontAlgn="base" hangingPunct="1">
        <a:spcBef>
          <a:spcPct val="20000"/>
        </a:spcBef>
        <a:spcAft>
          <a:spcPct val="0"/>
        </a:spcAft>
        <a:buChar char="–"/>
        <a:defRPr sz="9600">
          <a:solidFill>
            <a:schemeClr val="tx1"/>
          </a:solidFill>
          <a:latin typeface="+mn-lt"/>
        </a:defRPr>
      </a:lvl4pPr>
      <a:lvl5pPr marL="9875563" indent="-1098519" algn="l" defTabSz="4387728" rtl="0" eaLnBrk="1" fontAlgn="base" hangingPunct="1">
        <a:spcBef>
          <a:spcPct val="20000"/>
        </a:spcBef>
        <a:spcAft>
          <a:spcPct val="0"/>
        </a:spcAft>
        <a:buChar char="»"/>
        <a:defRPr sz="9600">
          <a:solidFill>
            <a:schemeClr val="tx1"/>
          </a:solidFill>
          <a:latin typeface="+mn-lt"/>
        </a:defRPr>
      </a:lvl5pPr>
      <a:lvl6pPr marL="10332750" indent="-1098519" algn="l" defTabSz="4387728" rtl="0" eaLnBrk="1" fontAlgn="base" hangingPunct="1">
        <a:spcBef>
          <a:spcPct val="20000"/>
        </a:spcBef>
        <a:spcAft>
          <a:spcPct val="0"/>
        </a:spcAft>
        <a:buChar char="»"/>
        <a:defRPr sz="9600">
          <a:solidFill>
            <a:schemeClr val="tx1"/>
          </a:solidFill>
          <a:latin typeface="+mn-lt"/>
        </a:defRPr>
      </a:lvl6pPr>
      <a:lvl7pPr marL="10789936" indent="-1098519" algn="l" defTabSz="4387728" rtl="0" eaLnBrk="1" fontAlgn="base" hangingPunct="1">
        <a:spcBef>
          <a:spcPct val="20000"/>
        </a:spcBef>
        <a:spcAft>
          <a:spcPct val="0"/>
        </a:spcAft>
        <a:buChar char="»"/>
        <a:defRPr sz="9600">
          <a:solidFill>
            <a:schemeClr val="tx1"/>
          </a:solidFill>
          <a:latin typeface="+mn-lt"/>
        </a:defRPr>
      </a:lvl7pPr>
      <a:lvl8pPr marL="11247124" indent="-1098519" algn="l" defTabSz="4387728" rtl="0" eaLnBrk="1" fontAlgn="base" hangingPunct="1">
        <a:spcBef>
          <a:spcPct val="20000"/>
        </a:spcBef>
        <a:spcAft>
          <a:spcPct val="0"/>
        </a:spcAft>
        <a:buChar char="»"/>
        <a:defRPr sz="9600">
          <a:solidFill>
            <a:schemeClr val="tx1"/>
          </a:solidFill>
          <a:latin typeface="+mn-lt"/>
        </a:defRPr>
      </a:lvl8pPr>
      <a:lvl9pPr marL="11704311" indent="-1098519" algn="l" defTabSz="4387728" rtl="0" eaLnBrk="1" fontAlgn="base" hangingPunct="1">
        <a:spcBef>
          <a:spcPct val="20000"/>
        </a:spcBef>
        <a:spcAft>
          <a:spcPct val="0"/>
        </a:spcAft>
        <a:buChar char="»"/>
        <a:defRPr sz="9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37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8" algn="l" defTabSz="91437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5" algn="l" defTabSz="91437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2" algn="l" defTabSz="91437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48" algn="l" defTabSz="91437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36" algn="l" defTabSz="91437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24" algn="l" defTabSz="91437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10" algn="l" defTabSz="91437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98" algn="l" defTabSz="91437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Box 3"/>
          <p:cNvSpPr txBox="1">
            <a:spLocks noChangeArrowheads="1"/>
          </p:cNvSpPr>
          <p:nvPr/>
        </p:nvSpPr>
        <p:spPr bwMode="auto">
          <a:xfrm>
            <a:off x="16976373" y="2862705"/>
            <a:ext cx="22497509" cy="17802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97665" tIns="98832" rIns="197665" bIns="98832">
            <a:spAutoFit/>
          </a:bodyPr>
          <a:lstStyle>
            <a:lvl1pPr defTabSz="2259013">
              <a:defRPr sz="5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2259013">
              <a:defRPr sz="5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2259013">
              <a:defRPr sz="5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2259013">
              <a:defRPr sz="5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2259013">
              <a:defRPr sz="5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defTabSz="2259013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defTabSz="2259013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defTabSz="2259013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defTabSz="2259013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3938" dirty="0">
                <a:latin typeface="Arial" panose="020B0604020202020204" pitchFamily="34" charset="0"/>
                <a:cs typeface="Arial" panose="020B0604020202020204" pitchFamily="34" charset="0"/>
              </a:rPr>
              <a:t>Enter </a:t>
            </a:r>
            <a:r>
              <a:rPr lang="en-US" sz="3938">
                <a:latin typeface="Arial" panose="020B0604020202020204" pitchFamily="34" charset="0"/>
                <a:cs typeface="Arial" panose="020B0604020202020204" pitchFamily="34" charset="0"/>
              </a:rPr>
              <a:t>authors here</a:t>
            </a:r>
            <a:endParaRPr lang="en-US" sz="3938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r>
              <a:rPr lang="en-US" sz="3938" dirty="0">
                <a:latin typeface="Arial" panose="020B0604020202020204" pitchFamily="34" charset="0"/>
                <a:cs typeface="Arial" panose="020B0604020202020204" pitchFamily="34" charset="0"/>
              </a:rPr>
              <a:t>Department of XXXXXXXXXX</a:t>
            </a:r>
          </a:p>
        </p:txBody>
      </p:sp>
      <p:sp>
        <p:nvSpPr>
          <p:cNvPr id="1029" name="Text Box 9"/>
          <p:cNvSpPr txBox="1">
            <a:spLocks noChangeArrowheads="1"/>
          </p:cNvSpPr>
          <p:nvPr/>
        </p:nvSpPr>
        <p:spPr bwMode="auto">
          <a:xfrm>
            <a:off x="821326" y="13885328"/>
            <a:ext cx="16828186" cy="57741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97665" tIns="98832" rIns="197665" bIns="98832" anchor="t">
            <a:spAutoFit/>
          </a:bodyPr>
          <a:lstStyle>
            <a:lvl1pPr>
              <a:defRPr sz="5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5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5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5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5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399473" indent="-399473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3150" b="0" dirty="0">
                <a:latin typeface="Arial"/>
                <a:cs typeface="Arial"/>
              </a:rPr>
              <a:t>Sed </a:t>
            </a:r>
            <a:r>
              <a:rPr lang="en-US" sz="3150" b="0" dirty="0" err="1">
                <a:latin typeface="Arial"/>
                <a:cs typeface="Arial"/>
              </a:rPr>
              <a:t>ornare</a:t>
            </a:r>
            <a:r>
              <a:rPr lang="en-US" sz="3150" b="0" dirty="0">
                <a:latin typeface="Arial"/>
                <a:cs typeface="Arial"/>
              </a:rPr>
              <a:t> </a:t>
            </a:r>
            <a:r>
              <a:rPr lang="en-US" sz="3150" b="0" dirty="0" err="1">
                <a:latin typeface="Arial"/>
                <a:cs typeface="Arial"/>
              </a:rPr>
              <a:t>justo</a:t>
            </a:r>
            <a:r>
              <a:rPr lang="en-US" sz="3150" b="0" dirty="0">
                <a:latin typeface="Arial"/>
                <a:cs typeface="Arial"/>
              </a:rPr>
              <a:t> vel dolor. Lorem ipsum dolor sit </a:t>
            </a:r>
            <a:r>
              <a:rPr lang="en-US" sz="3150" b="0" dirty="0" err="1">
                <a:latin typeface="Arial"/>
                <a:cs typeface="Arial"/>
              </a:rPr>
              <a:t>amet</a:t>
            </a:r>
            <a:r>
              <a:rPr lang="en-US" sz="3150" b="0" dirty="0">
                <a:latin typeface="Arial"/>
                <a:cs typeface="Arial"/>
              </a:rPr>
              <a:t>, </a:t>
            </a:r>
            <a:r>
              <a:rPr lang="en-US" sz="3150" b="0" dirty="0" err="1">
                <a:latin typeface="Arial"/>
                <a:cs typeface="Arial"/>
              </a:rPr>
              <a:t>consectetur</a:t>
            </a:r>
            <a:r>
              <a:rPr lang="en-US" sz="3150" b="0" dirty="0">
                <a:latin typeface="Arial"/>
                <a:cs typeface="Arial"/>
              </a:rPr>
              <a:t> </a:t>
            </a:r>
            <a:r>
              <a:rPr lang="en-US" sz="3150" b="0" dirty="0" err="1">
                <a:latin typeface="Arial"/>
                <a:cs typeface="Arial"/>
              </a:rPr>
              <a:t>adipiscing</a:t>
            </a:r>
            <a:r>
              <a:rPr lang="en-US" sz="3150" b="0" dirty="0">
                <a:latin typeface="Arial"/>
                <a:cs typeface="Arial"/>
              </a:rPr>
              <a:t> </a:t>
            </a:r>
            <a:r>
              <a:rPr lang="en-US" sz="3150" b="0" dirty="0" err="1">
                <a:latin typeface="Arial"/>
                <a:cs typeface="Arial"/>
              </a:rPr>
              <a:t>elit</a:t>
            </a:r>
            <a:r>
              <a:rPr lang="en-US" sz="3150" b="0" dirty="0">
                <a:latin typeface="Arial"/>
                <a:cs typeface="Arial"/>
              </a:rPr>
              <a:t>. Cras </a:t>
            </a:r>
            <a:r>
              <a:rPr lang="en-US" sz="3150" b="0" dirty="0" err="1">
                <a:latin typeface="Arial"/>
                <a:cs typeface="Arial"/>
              </a:rPr>
              <a:t>aliquet</a:t>
            </a:r>
            <a:r>
              <a:rPr lang="en-US" sz="3150" b="0" dirty="0">
                <a:latin typeface="Arial"/>
                <a:cs typeface="Arial"/>
              </a:rPr>
              <a:t> cursus </a:t>
            </a:r>
            <a:r>
              <a:rPr lang="en-US" sz="3150" b="0" dirty="0" err="1">
                <a:latin typeface="Arial"/>
                <a:cs typeface="Arial"/>
              </a:rPr>
              <a:t>risus</a:t>
            </a:r>
            <a:r>
              <a:rPr lang="en-US" sz="3150" b="0" dirty="0">
                <a:latin typeface="Arial"/>
                <a:cs typeface="Arial"/>
              </a:rPr>
              <a:t>. Donec </a:t>
            </a:r>
            <a:r>
              <a:rPr lang="en-US" sz="3150" b="0" dirty="0" err="1">
                <a:latin typeface="Arial"/>
                <a:cs typeface="Arial"/>
              </a:rPr>
              <a:t>varius</a:t>
            </a:r>
            <a:r>
              <a:rPr lang="en-US" sz="3150" b="0" dirty="0">
                <a:latin typeface="Arial"/>
                <a:cs typeface="Arial"/>
              </a:rPr>
              <a:t> </a:t>
            </a:r>
            <a:r>
              <a:rPr lang="en-US" sz="3150" b="0" dirty="0" err="1">
                <a:latin typeface="Arial"/>
                <a:cs typeface="Arial"/>
              </a:rPr>
              <a:t>nulla</a:t>
            </a:r>
            <a:r>
              <a:rPr lang="en-US" sz="3150" b="0" dirty="0">
                <a:latin typeface="Arial"/>
                <a:cs typeface="Arial"/>
              </a:rPr>
              <a:t>. </a:t>
            </a:r>
            <a:r>
              <a:rPr lang="en-US" sz="3150" b="0" dirty="0" err="1">
                <a:latin typeface="Arial"/>
                <a:cs typeface="Arial"/>
              </a:rPr>
              <a:t>Quisque</a:t>
            </a:r>
            <a:r>
              <a:rPr lang="en-US" sz="3150" b="0" dirty="0">
                <a:latin typeface="Arial"/>
                <a:cs typeface="Arial"/>
              </a:rPr>
              <a:t> </a:t>
            </a:r>
            <a:r>
              <a:rPr lang="en-US" sz="3150" b="0" dirty="0" err="1">
                <a:latin typeface="Arial"/>
                <a:cs typeface="Arial"/>
              </a:rPr>
              <a:t>leo</a:t>
            </a:r>
            <a:r>
              <a:rPr lang="en-US" sz="3150" b="0" dirty="0">
                <a:latin typeface="Arial"/>
                <a:cs typeface="Arial"/>
              </a:rPr>
              <a:t>. Duis </a:t>
            </a:r>
            <a:r>
              <a:rPr lang="en-US" sz="3150" b="0" dirty="0" err="1">
                <a:latin typeface="Arial"/>
                <a:cs typeface="Arial"/>
              </a:rPr>
              <a:t>sagittis</a:t>
            </a:r>
            <a:r>
              <a:rPr lang="en-US" sz="3150" b="0" dirty="0">
                <a:latin typeface="Arial"/>
                <a:cs typeface="Arial"/>
              </a:rPr>
              <a:t> </a:t>
            </a:r>
            <a:r>
              <a:rPr lang="en-US" sz="3150" b="0" dirty="0" err="1">
                <a:latin typeface="Arial"/>
                <a:cs typeface="Arial"/>
              </a:rPr>
              <a:t>lobortis</a:t>
            </a:r>
            <a:r>
              <a:rPr lang="en-US" sz="3150" b="0" dirty="0">
                <a:latin typeface="Arial"/>
                <a:cs typeface="Arial"/>
              </a:rPr>
              <a:t> nisi.</a:t>
            </a:r>
          </a:p>
          <a:p>
            <a:pPr marL="399473" indent="-399473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Praesent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 pulvinar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tellus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urna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 auctor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scelerisque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Etiam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 vel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 id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pede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Aliquam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erat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volutpat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. Ut gravida. Donec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congue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Nullam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urna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blandit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399473" indent="-399473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3150" b="0" dirty="0">
                <a:latin typeface="Arial"/>
                <a:cs typeface="Arial"/>
              </a:rPr>
              <a:t>Sed </a:t>
            </a:r>
            <a:r>
              <a:rPr lang="en-US" sz="3150" b="0" dirty="0" err="1">
                <a:latin typeface="Arial"/>
                <a:cs typeface="Arial"/>
              </a:rPr>
              <a:t>accumsan</a:t>
            </a:r>
            <a:r>
              <a:rPr lang="en-US" sz="3150" b="0" dirty="0">
                <a:latin typeface="Arial"/>
                <a:cs typeface="Arial"/>
              </a:rPr>
              <a:t> </a:t>
            </a:r>
            <a:r>
              <a:rPr lang="en-US" sz="3150" b="0" dirty="0" err="1">
                <a:latin typeface="Arial"/>
                <a:cs typeface="Arial"/>
              </a:rPr>
              <a:t>tincidunt</a:t>
            </a:r>
            <a:r>
              <a:rPr lang="en-US" sz="3150" b="0" dirty="0">
                <a:latin typeface="Arial"/>
                <a:cs typeface="Arial"/>
              </a:rPr>
              <a:t> </a:t>
            </a:r>
            <a:r>
              <a:rPr lang="en-US" sz="3150" b="0" dirty="0" err="1">
                <a:latin typeface="Arial"/>
                <a:cs typeface="Arial"/>
              </a:rPr>
              <a:t>felis</a:t>
            </a:r>
            <a:r>
              <a:rPr lang="en-US" sz="3150" b="0" dirty="0">
                <a:latin typeface="Arial"/>
                <a:cs typeface="Arial"/>
              </a:rPr>
              <a:t>. Morbi </a:t>
            </a:r>
            <a:r>
              <a:rPr lang="en-US" sz="3150" b="0" dirty="0" err="1">
                <a:latin typeface="Arial"/>
                <a:cs typeface="Arial"/>
              </a:rPr>
              <a:t>vulputate</a:t>
            </a:r>
            <a:r>
              <a:rPr lang="en-US" sz="3150" b="0" dirty="0">
                <a:latin typeface="Arial"/>
                <a:cs typeface="Arial"/>
              </a:rPr>
              <a:t> </a:t>
            </a:r>
            <a:r>
              <a:rPr lang="en-US" sz="3150" b="0" dirty="0" err="1">
                <a:latin typeface="Arial"/>
                <a:cs typeface="Arial"/>
              </a:rPr>
              <a:t>justo</a:t>
            </a:r>
            <a:r>
              <a:rPr lang="en-US" sz="3150" b="0" dirty="0">
                <a:latin typeface="Arial"/>
                <a:cs typeface="Arial"/>
              </a:rPr>
              <a:t> non </a:t>
            </a:r>
            <a:r>
              <a:rPr lang="en-US" sz="3150" b="0" dirty="0" err="1">
                <a:latin typeface="Arial"/>
                <a:cs typeface="Arial"/>
              </a:rPr>
              <a:t>arcu</a:t>
            </a:r>
            <a:r>
              <a:rPr lang="en-US" sz="3150" b="0" dirty="0">
                <a:latin typeface="Arial"/>
                <a:cs typeface="Arial"/>
              </a:rPr>
              <a:t>. Integer </a:t>
            </a:r>
            <a:r>
              <a:rPr lang="en-US" sz="3150" b="0" dirty="0" err="1">
                <a:latin typeface="Arial"/>
                <a:cs typeface="Arial"/>
              </a:rPr>
              <a:t>elit</a:t>
            </a:r>
            <a:r>
              <a:rPr lang="en-US" sz="3150" b="0" dirty="0">
                <a:latin typeface="Arial"/>
                <a:cs typeface="Arial"/>
              </a:rPr>
              <a:t>. Nunc </a:t>
            </a:r>
            <a:r>
              <a:rPr lang="en-US" sz="3150" b="0" dirty="0" err="1">
                <a:latin typeface="Arial"/>
                <a:cs typeface="Arial"/>
              </a:rPr>
              <a:t>congue</a:t>
            </a:r>
            <a:r>
              <a:rPr lang="en-US" sz="3150" b="0" dirty="0">
                <a:latin typeface="Arial"/>
                <a:cs typeface="Arial"/>
              </a:rPr>
              <a:t>. </a:t>
            </a:r>
            <a:r>
              <a:rPr lang="en-US" sz="3150" b="0" dirty="0" err="1">
                <a:latin typeface="Arial"/>
                <a:cs typeface="Arial"/>
              </a:rPr>
              <a:t>Phasellus</a:t>
            </a:r>
            <a:r>
              <a:rPr lang="en-US" sz="3150" b="0" dirty="0">
                <a:latin typeface="Arial"/>
                <a:cs typeface="Arial"/>
              </a:rPr>
              <a:t> in est. Donec </a:t>
            </a:r>
            <a:r>
              <a:rPr lang="en-US" sz="3150" b="0" dirty="0" err="1">
                <a:latin typeface="Arial"/>
                <a:cs typeface="Arial"/>
              </a:rPr>
              <a:t>malesuada</a:t>
            </a:r>
            <a:r>
              <a:rPr lang="en-US" sz="3150" b="0" dirty="0">
                <a:latin typeface="Arial"/>
                <a:cs typeface="Arial"/>
              </a:rPr>
              <a:t>. </a:t>
            </a:r>
          </a:p>
          <a:p>
            <a:pPr marL="399473" indent="-399473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3150" b="0" dirty="0">
                <a:latin typeface="Arial"/>
                <a:cs typeface="Arial"/>
              </a:rPr>
              <a:t>Morbi </a:t>
            </a:r>
            <a:r>
              <a:rPr lang="en-US" sz="3150" b="0" dirty="0" err="1">
                <a:latin typeface="Arial"/>
                <a:cs typeface="Arial"/>
              </a:rPr>
              <a:t>luctus</a:t>
            </a:r>
            <a:r>
              <a:rPr lang="en-US" sz="3150" b="0" dirty="0">
                <a:latin typeface="Arial"/>
                <a:cs typeface="Arial"/>
              </a:rPr>
              <a:t> dui </a:t>
            </a:r>
            <a:r>
              <a:rPr lang="en-US" sz="3150" b="0" dirty="0" err="1">
                <a:latin typeface="Arial"/>
                <a:cs typeface="Arial"/>
              </a:rPr>
              <a:t>nec</a:t>
            </a:r>
            <a:r>
              <a:rPr lang="en-US" sz="3150" b="0" dirty="0">
                <a:latin typeface="Arial"/>
                <a:cs typeface="Arial"/>
              </a:rPr>
              <a:t> </a:t>
            </a:r>
            <a:r>
              <a:rPr lang="en-US" sz="3150" b="0" dirty="0" err="1">
                <a:latin typeface="Arial"/>
                <a:cs typeface="Arial"/>
              </a:rPr>
              <a:t>nibh</a:t>
            </a:r>
            <a:r>
              <a:rPr lang="en-US" sz="3150" b="0" dirty="0">
                <a:latin typeface="Arial"/>
                <a:cs typeface="Arial"/>
              </a:rPr>
              <a:t>. Nunc at </a:t>
            </a:r>
            <a:r>
              <a:rPr lang="en-US" sz="3150" b="0" dirty="0" err="1">
                <a:latin typeface="Arial"/>
                <a:cs typeface="Arial"/>
              </a:rPr>
              <a:t>tellus</a:t>
            </a:r>
            <a:r>
              <a:rPr lang="en-US" sz="3150" b="0" dirty="0">
                <a:latin typeface="Arial"/>
                <a:cs typeface="Arial"/>
              </a:rPr>
              <a:t> sit </a:t>
            </a:r>
            <a:r>
              <a:rPr lang="en-US" sz="3150" b="0" dirty="0" err="1">
                <a:latin typeface="Arial"/>
                <a:cs typeface="Arial"/>
              </a:rPr>
              <a:t>amet</a:t>
            </a:r>
            <a:r>
              <a:rPr lang="en-US" sz="3150" b="0" dirty="0">
                <a:latin typeface="Arial"/>
                <a:cs typeface="Arial"/>
              </a:rPr>
              <a:t> </a:t>
            </a:r>
            <a:r>
              <a:rPr lang="en-US" sz="3150" b="0" dirty="0" err="1">
                <a:latin typeface="Arial"/>
                <a:cs typeface="Arial"/>
              </a:rPr>
              <a:t>nibh</a:t>
            </a:r>
            <a:r>
              <a:rPr lang="en-US" sz="3150" b="0" dirty="0">
                <a:latin typeface="Arial"/>
                <a:cs typeface="Arial"/>
              </a:rPr>
              <a:t> </a:t>
            </a:r>
            <a:r>
              <a:rPr lang="en-US" sz="3150" b="0" dirty="0" err="1">
                <a:latin typeface="Arial"/>
                <a:cs typeface="Arial"/>
              </a:rPr>
              <a:t>rutrum</a:t>
            </a:r>
            <a:r>
              <a:rPr lang="en-US" sz="3150" b="0" dirty="0">
                <a:latin typeface="Arial"/>
                <a:cs typeface="Arial"/>
              </a:rPr>
              <a:t> </a:t>
            </a:r>
            <a:r>
              <a:rPr lang="en-US" sz="3150" b="0" dirty="0" err="1">
                <a:latin typeface="Arial"/>
                <a:cs typeface="Arial"/>
              </a:rPr>
              <a:t>blandit</a:t>
            </a:r>
            <a:r>
              <a:rPr lang="en-US" sz="3150" b="0" dirty="0">
                <a:latin typeface="Arial"/>
                <a:cs typeface="Arial"/>
              </a:rPr>
              <a:t>. Vestibulum ante ipsum </a:t>
            </a:r>
            <a:r>
              <a:rPr lang="en-US" sz="3150" b="0" dirty="0" err="1">
                <a:latin typeface="Arial"/>
                <a:cs typeface="Arial"/>
              </a:rPr>
              <a:t>primis</a:t>
            </a:r>
            <a:r>
              <a:rPr lang="en-US" sz="3150" b="0" dirty="0">
                <a:latin typeface="Arial"/>
                <a:cs typeface="Arial"/>
              </a:rPr>
              <a:t> in </a:t>
            </a:r>
            <a:r>
              <a:rPr lang="en-US" sz="3150" b="0" dirty="0" err="1">
                <a:latin typeface="Arial"/>
                <a:cs typeface="Arial"/>
              </a:rPr>
              <a:t>faucibus</a:t>
            </a:r>
            <a:r>
              <a:rPr lang="en-US" sz="3150" b="0" dirty="0">
                <a:latin typeface="Arial"/>
                <a:cs typeface="Arial"/>
              </a:rPr>
              <a:t> </a:t>
            </a:r>
            <a:r>
              <a:rPr lang="en-US" sz="3150" b="0" dirty="0" err="1">
                <a:latin typeface="Arial"/>
                <a:cs typeface="Arial"/>
              </a:rPr>
              <a:t>orci</a:t>
            </a:r>
            <a:r>
              <a:rPr lang="en-US" sz="3150" b="0" dirty="0">
                <a:latin typeface="Arial"/>
                <a:cs typeface="Arial"/>
              </a:rPr>
              <a:t> </a:t>
            </a:r>
            <a:r>
              <a:rPr lang="en-US" sz="3150" b="0" dirty="0" err="1">
                <a:latin typeface="Arial"/>
                <a:cs typeface="Arial"/>
              </a:rPr>
              <a:t>luctus</a:t>
            </a:r>
            <a:r>
              <a:rPr lang="en-US" sz="3150" b="0" dirty="0">
                <a:latin typeface="Arial"/>
                <a:cs typeface="Arial"/>
              </a:rPr>
              <a:t> et </a:t>
            </a:r>
            <a:r>
              <a:rPr lang="en-US" sz="3150" b="0" dirty="0" err="1">
                <a:latin typeface="Arial"/>
                <a:cs typeface="Arial"/>
              </a:rPr>
              <a:t>ultrices</a:t>
            </a:r>
            <a:r>
              <a:rPr lang="en-US" sz="3150" b="0" dirty="0">
                <a:latin typeface="Arial"/>
                <a:cs typeface="Arial"/>
              </a:rPr>
              <a:t> </a:t>
            </a:r>
            <a:r>
              <a:rPr lang="en-US" sz="3150" b="0" dirty="0" err="1">
                <a:latin typeface="Arial"/>
                <a:cs typeface="Arial"/>
              </a:rPr>
              <a:t>posuere</a:t>
            </a:r>
            <a:r>
              <a:rPr lang="en-US" sz="3150" b="0" dirty="0">
                <a:latin typeface="Arial"/>
                <a:cs typeface="Arial"/>
              </a:rPr>
              <a:t> </a:t>
            </a:r>
            <a:r>
              <a:rPr lang="en-US" sz="3150" b="0" dirty="0" err="1">
                <a:latin typeface="Arial"/>
                <a:cs typeface="Arial"/>
              </a:rPr>
              <a:t>cubilia</a:t>
            </a:r>
            <a:r>
              <a:rPr lang="en-US" sz="3150" b="0" dirty="0">
                <a:latin typeface="Arial"/>
                <a:cs typeface="Arial"/>
              </a:rPr>
              <a:t> Curae; </a:t>
            </a:r>
            <a:r>
              <a:rPr lang="en-US" sz="3150" b="0" dirty="0" err="1">
                <a:latin typeface="Arial"/>
                <a:cs typeface="Arial"/>
              </a:rPr>
              <a:t>Suspendisse</a:t>
            </a:r>
            <a:r>
              <a:rPr lang="en-US" sz="3150" b="0" dirty="0">
                <a:latin typeface="Arial"/>
                <a:cs typeface="Arial"/>
              </a:rPr>
              <a:t> </a:t>
            </a:r>
            <a:r>
              <a:rPr lang="en-US" sz="3150" b="0" dirty="0" err="1">
                <a:latin typeface="Arial"/>
                <a:cs typeface="Arial"/>
              </a:rPr>
              <a:t>scelerisque</a:t>
            </a:r>
            <a:r>
              <a:rPr lang="en-US" sz="3150" b="0" dirty="0">
                <a:latin typeface="Arial"/>
                <a:cs typeface="Arial"/>
              </a:rPr>
              <a:t> </a:t>
            </a:r>
            <a:r>
              <a:rPr lang="en-US" sz="3150" b="0" dirty="0" err="1">
                <a:latin typeface="Arial"/>
                <a:cs typeface="Arial"/>
              </a:rPr>
              <a:t>arcu</a:t>
            </a:r>
            <a:r>
              <a:rPr lang="en-US" sz="3150" b="0" dirty="0">
                <a:latin typeface="Arial"/>
                <a:cs typeface="Arial"/>
              </a:rPr>
              <a:t> sit </a:t>
            </a:r>
            <a:r>
              <a:rPr lang="en-US" sz="3150" b="0" dirty="0" err="1">
                <a:latin typeface="Arial"/>
                <a:cs typeface="Arial"/>
              </a:rPr>
              <a:t>amet</a:t>
            </a:r>
            <a:r>
              <a:rPr lang="en-US" sz="3150" b="0" dirty="0">
                <a:latin typeface="Arial"/>
                <a:cs typeface="Arial"/>
              </a:rPr>
              <a:t> diam. Sed </a:t>
            </a:r>
            <a:r>
              <a:rPr lang="en-US" sz="3150" b="0" dirty="0" err="1">
                <a:latin typeface="Arial"/>
                <a:cs typeface="Arial"/>
              </a:rPr>
              <a:t>ornare</a:t>
            </a:r>
            <a:r>
              <a:rPr lang="en-US" sz="3150" b="0" dirty="0">
                <a:latin typeface="Arial"/>
                <a:cs typeface="Arial"/>
              </a:rPr>
              <a:t> </a:t>
            </a:r>
            <a:r>
              <a:rPr lang="en-US" sz="3150" b="0" dirty="0" err="1">
                <a:latin typeface="Arial"/>
                <a:cs typeface="Arial"/>
              </a:rPr>
              <a:t>justo</a:t>
            </a:r>
            <a:r>
              <a:rPr lang="en-US" sz="3150" b="0" dirty="0">
                <a:latin typeface="Arial"/>
                <a:cs typeface="Arial"/>
              </a:rPr>
              <a:t> vel dolor. </a:t>
            </a:r>
            <a:endParaRPr lang="en-US" sz="315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33" name="Rectangle 51"/>
          <p:cNvSpPr>
            <a:spLocks noChangeArrowheads="1"/>
          </p:cNvSpPr>
          <p:nvPr/>
        </p:nvSpPr>
        <p:spPr bwMode="auto">
          <a:xfrm>
            <a:off x="1879048191" y="1883162991"/>
            <a:ext cx="1879047352" cy="12814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97665" tIns="98832" rIns="197665" bIns="98832">
            <a:spAutoFit/>
          </a:bodyPr>
          <a:lstStyle/>
          <a:p>
            <a:pPr algn="l" defTabSz="1976580">
              <a:lnSpc>
                <a:spcPct val="100000"/>
              </a:lnSpc>
              <a:spcBef>
                <a:spcPct val="0"/>
              </a:spcBef>
            </a:pPr>
            <a:r>
              <a:rPr lang="en-US" sz="6738" b="0"/>
              <a:t> </a:t>
            </a:r>
            <a:endParaRPr lang="en-US" sz="5163" b="0"/>
          </a:p>
        </p:txBody>
      </p:sp>
      <p:sp>
        <p:nvSpPr>
          <p:cNvPr id="1034" name="Text Box 69"/>
          <p:cNvSpPr txBox="1">
            <a:spLocks noChangeArrowheads="1"/>
          </p:cNvSpPr>
          <p:nvPr/>
        </p:nvSpPr>
        <p:spPr bwMode="auto">
          <a:xfrm>
            <a:off x="12916893" y="6718128"/>
            <a:ext cx="4394994" cy="640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97665" tIns="98832" rIns="197665" bIns="98832">
            <a:spAutoFit/>
          </a:bodyPr>
          <a:lstStyle>
            <a:lvl1pPr defTabSz="2259013">
              <a:defRPr sz="5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2259013">
              <a:defRPr sz="5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2259013">
              <a:defRPr sz="5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2259013">
              <a:defRPr sz="5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2259013">
              <a:defRPr sz="5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defTabSz="2259013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defTabSz="2259013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defTabSz="2259013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defTabSz="2259013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sz="4200"/>
          </a:p>
        </p:txBody>
      </p:sp>
      <p:sp>
        <p:nvSpPr>
          <p:cNvPr id="1036" name="Text Box 89"/>
          <p:cNvSpPr txBox="1">
            <a:spLocks noChangeArrowheads="1"/>
          </p:cNvSpPr>
          <p:nvPr/>
        </p:nvSpPr>
        <p:spPr bwMode="auto">
          <a:xfrm>
            <a:off x="16292314" y="-2156791"/>
            <a:ext cx="5528469" cy="71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97665" tIns="98832" rIns="197665" bIns="98832">
            <a:spAutoFit/>
          </a:bodyPr>
          <a:lstStyle>
            <a:lvl1pPr defTabSz="2259013">
              <a:defRPr sz="5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2259013">
              <a:defRPr sz="5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2259013">
              <a:defRPr sz="5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2259013">
              <a:defRPr sz="5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2259013">
              <a:defRPr sz="5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defTabSz="2259013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defTabSz="2259013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defTabSz="2259013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defTabSz="2259013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sz="4725"/>
          </a:p>
        </p:txBody>
      </p:sp>
      <p:sp>
        <p:nvSpPr>
          <p:cNvPr id="1039" name="Text Box 729"/>
          <p:cNvSpPr txBox="1">
            <a:spLocks noChangeArrowheads="1"/>
          </p:cNvSpPr>
          <p:nvPr/>
        </p:nvSpPr>
        <p:spPr bwMode="auto">
          <a:xfrm>
            <a:off x="13335001" y="7168185"/>
            <a:ext cx="2036366" cy="640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97665" tIns="98832" rIns="197665" bIns="98832">
            <a:spAutoFit/>
          </a:bodyPr>
          <a:lstStyle>
            <a:lvl1pPr defTabSz="2259013">
              <a:defRPr sz="5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2259013">
              <a:defRPr sz="5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2259013">
              <a:defRPr sz="5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2259013">
              <a:defRPr sz="5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2259013">
              <a:defRPr sz="5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defTabSz="2259013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defTabSz="2259013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defTabSz="2259013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defTabSz="2259013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/>
            <a:endParaRPr lang="en-US" sz="420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75C5C42-9A09-B447-AE08-CA48744D25FA}"/>
              </a:ext>
            </a:extLst>
          </p:cNvPr>
          <p:cNvSpPr txBox="1"/>
          <p:nvPr/>
        </p:nvSpPr>
        <p:spPr>
          <a:xfrm>
            <a:off x="18849276" y="1453142"/>
            <a:ext cx="18382701" cy="100937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8800" dirty="0">
                <a:latin typeface="Arial"/>
                <a:cs typeface="Arial"/>
              </a:rPr>
              <a:t>TITLE </a:t>
            </a:r>
            <a:r>
              <a:rPr lang="en-US" sz="8800" err="1">
                <a:latin typeface="Arial"/>
                <a:cs typeface="Arial"/>
              </a:rPr>
              <a:t>TITLE</a:t>
            </a:r>
            <a:r>
              <a:rPr lang="en-US" sz="8800" dirty="0">
                <a:latin typeface="Arial"/>
                <a:cs typeface="Arial"/>
              </a:rPr>
              <a:t> </a:t>
            </a:r>
            <a:r>
              <a:rPr lang="en-US" sz="8800" err="1">
                <a:latin typeface="Arial"/>
                <a:cs typeface="Arial"/>
              </a:rPr>
              <a:t>TITLE</a:t>
            </a:r>
            <a:r>
              <a:rPr lang="en-US" sz="8800" dirty="0">
                <a:latin typeface="Arial"/>
                <a:cs typeface="Arial"/>
              </a:rPr>
              <a:t> </a:t>
            </a:r>
            <a:r>
              <a:rPr lang="en-US" sz="8800" err="1">
                <a:latin typeface="Arial"/>
                <a:cs typeface="Arial"/>
              </a:rPr>
              <a:t>TITLE</a:t>
            </a:r>
            <a:r>
              <a:rPr lang="en-US" sz="8800" dirty="0">
                <a:latin typeface="Arial"/>
                <a:cs typeface="Arial"/>
              </a:rPr>
              <a:t> </a:t>
            </a:r>
            <a:r>
              <a:rPr lang="en-US" sz="8800" err="1">
                <a:latin typeface="Arial"/>
                <a:cs typeface="Arial"/>
              </a:rPr>
              <a:t>TITLE</a:t>
            </a:r>
            <a:endParaRPr lang="en-US" sz="8800" dirty="0">
              <a:latin typeface="Arial"/>
              <a:cs typeface="Arial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481D22E-0E64-544D-A3C5-49A0A13E7AFB}"/>
              </a:ext>
            </a:extLst>
          </p:cNvPr>
          <p:cNvCxnSpPr>
            <a:cxnSpLocks/>
          </p:cNvCxnSpPr>
          <p:nvPr/>
        </p:nvCxnSpPr>
        <p:spPr bwMode="auto">
          <a:xfrm>
            <a:off x="49796101" y="-764178"/>
            <a:ext cx="9889471" cy="0"/>
          </a:xfrm>
          <a:prstGeom prst="line">
            <a:avLst/>
          </a:prstGeom>
          <a:noFill/>
          <a:ln w="9525" cap="flat" cmpd="sng" algn="ctr">
            <a:solidFill>
              <a:srgbClr val="E3B32B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3" name="Text Box 6">
            <a:extLst>
              <a:ext uri="{FF2B5EF4-FFF2-40B4-BE49-F238E27FC236}">
                <a16:creationId xmlns:a16="http://schemas.microsoft.com/office/drawing/2014/main" id="{7AF14E4A-02CA-6147-ADFF-56DE4C7094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2327" y="4961887"/>
            <a:ext cx="16867241" cy="926716"/>
          </a:xfrm>
          <a:prstGeom prst="rect">
            <a:avLst/>
          </a:prstGeom>
          <a:solidFill>
            <a:srgbClr val="FFC62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97665" tIns="98832" rIns="197665" bIns="98832" anchor="t">
            <a:spAutoFit/>
          </a:bodyPr>
          <a:lstStyle>
            <a:lvl1pPr defTabSz="2259013">
              <a:defRPr sz="5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2259013">
              <a:defRPr sz="5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2259013">
              <a:defRPr sz="5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2259013">
              <a:defRPr sz="5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2259013">
              <a:defRPr sz="5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defTabSz="2259013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defTabSz="2259013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defTabSz="2259013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defTabSz="2259013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4725">
                <a:latin typeface="Arial"/>
                <a:cs typeface="Arial"/>
              </a:rPr>
              <a:t>Introduction</a:t>
            </a:r>
            <a:endParaRPr lang="en-US" sz="4725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807876A-D5A2-6F4F-8473-8368DDE2AB30}"/>
              </a:ext>
            </a:extLst>
          </p:cNvPr>
          <p:cNvSpPr txBox="1"/>
          <p:nvPr/>
        </p:nvSpPr>
        <p:spPr>
          <a:xfrm>
            <a:off x="25164363" y="12942563"/>
            <a:ext cx="7104523" cy="15350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4725" dirty="0">
                <a:latin typeface="Arial" panose="020B0604020202020204" pitchFamily="34" charset="0"/>
                <a:cs typeface="Arial" panose="020B0604020202020204" pitchFamily="34" charset="0"/>
              </a:rPr>
              <a:t>CHART/DATA/VISUAL GOES HERE</a:t>
            </a:r>
          </a:p>
        </p:txBody>
      </p:sp>
      <p:sp>
        <p:nvSpPr>
          <p:cNvPr id="23" name="Text Box 6">
            <a:extLst>
              <a:ext uri="{FF2B5EF4-FFF2-40B4-BE49-F238E27FC236}">
                <a16:creationId xmlns:a16="http://schemas.microsoft.com/office/drawing/2014/main" id="{C67EB5D8-75F8-BC4B-A6C2-09C6218442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672864" y="22676817"/>
            <a:ext cx="8036084" cy="926716"/>
          </a:xfrm>
          <a:prstGeom prst="rect">
            <a:avLst/>
          </a:prstGeom>
          <a:solidFill>
            <a:srgbClr val="FFC62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97665" tIns="98832" rIns="197665" bIns="98832" anchor="t">
            <a:spAutoFit/>
          </a:bodyPr>
          <a:lstStyle>
            <a:lvl1pPr defTabSz="2259013">
              <a:defRPr sz="5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2259013">
              <a:defRPr sz="5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2259013">
              <a:defRPr sz="5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2259013">
              <a:defRPr sz="5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2259013">
              <a:defRPr sz="5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defTabSz="2259013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defTabSz="2259013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defTabSz="2259013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defTabSz="2259013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4725">
                <a:latin typeface="Arial"/>
                <a:cs typeface="Arial"/>
              </a:rPr>
              <a:t>References</a:t>
            </a:r>
            <a:endParaRPr lang="en-US" sz="4725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 Box 9">
            <a:extLst>
              <a:ext uri="{FF2B5EF4-FFF2-40B4-BE49-F238E27FC236}">
                <a16:creationId xmlns:a16="http://schemas.microsoft.com/office/drawing/2014/main" id="{16FB265F-7195-C444-9D76-4467A55483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1326" y="23972798"/>
            <a:ext cx="8429284" cy="64729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97665" tIns="98832" rIns="197665" bIns="98832">
            <a:spAutoFit/>
          </a:bodyPr>
          <a:lstStyle>
            <a:lvl1pPr>
              <a:defRPr sz="5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5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5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5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5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Lorem ipsum dolor sit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. Cras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aliquet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 cursus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risus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. Donec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varius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..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 pulvinar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tellus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urna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 auctor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scelerisque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 nisi.</a:t>
            </a:r>
          </a:p>
          <a:p>
            <a:pPr marL="400040" indent="-40004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Sed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accumsan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felis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. Morbi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vulputate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justo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arcu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. Integer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. Nunc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congue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Phasellus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 in est. Donec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malesuada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400040" indent="-40004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Morbi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luctus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 dui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nec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nibh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. Nunc at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tellus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 sit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nibh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rutrum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blandit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. Vestibulum ante ipsum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primis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luctus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ultrices</a:t>
            </a:r>
            <a:endParaRPr lang="en-US" sz="315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 Box 6">
            <a:extLst>
              <a:ext uri="{FF2B5EF4-FFF2-40B4-BE49-F238E27FC236}">
                <a16:creationId xmlns:a16="http://schemas.microsoft.com/office/drawing/2014/main" id="{2150677E-4724-2848-96A5-6BA90012D2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202691" y="22676819"/>
            <a:ext cx="8036084" cy="926716"/>
          </a:xfrm>
          <a:prstGeom prst="rect">
            <a:avLst/>
          </a:prstGeom>
          <a:solidFill>
            <a:srgbClr val="FFC62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97665" tIns="98832" rIns="197665" bIns="98832" anchor="t">
            <a:spAutoFit/>
          </a:bodyPr>
          <a:lstStyle>
            <a:lvl1pPr defTabSz="2259013">
              <a:defRPr sz="5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2259013">
              <a:defRPr sz="5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2259013">
              <a:defRPr sz="5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2259013">
              <a:defRPr sz="5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2259013">
              <a:defRPr sz="5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defTabSz="2259013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defTabSz="2259013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defTabSz="2259013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defTabSz="2259013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4725">
                <a:latin typeface="Arial"/>
                <a:cs typeface="Arial"/>
              </a:rPr>
              <a:t>Acknowledgments</a:t>
            </a:r>
            <a:endParaRPr lang="en-US" sz="4725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 Box 9">
            <a:extLst>
              <a:ext uri="{FF2B5EF4-FFF2-40B4-BE49-F238E27FC236}">
                <a16:creationId xmlns:a16="http://schemas.microsoft.com/office/drawing/2014/main" id="{1DEDA6B1-94EA-7B49-A810-B35A054683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32601" y="23944446"/>
            <a:ext cx="8016911" cy="6501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97665" tIns="98832" rIns="197665" bIns="98832">
            <a:spAutoFit/>
          </a:bodyPr>
          <a:lstStyle>
            <a:lvl1pPr>
              <a:defRPr sz="5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5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5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5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5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Lorem ipsum dolor sit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. Cras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aliquet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 cursus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risus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. Donec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varius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..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 pulvinar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tellus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urna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 auctor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scelerisque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 nisi.</a:t>
            </a:r>
          </a:p>
          <a:p>
            <a:pPr marL="400040" indent="-40004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Sed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accumsan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felis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. Morbi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vulputate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justo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arcu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. Integer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. Nunc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congue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Phasellus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 in est. Donec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malesuada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400040" indent="-40004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Morbi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luctus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 dui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nec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nibh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. Nunc at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tellus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 sit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nibh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rutrum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blandit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. Vestibulum ante ipsum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primis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luctus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ultrices</a:t>
            </a:r>
            <a:endParaRPr lang="en-US" sz="315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97506C78-5E66-4D43-9FE1-B1EE83EB5118}"/>
              </a:ext>
            </a:extLst>
          </p:cNvPr>
          <p:cNvSpPr/>
          <p:nvPr/>
        </p:nvSpPr>
        <p:spPr bwMode="auto">
          <a:xfrm rot="5400000">
            <a:off x="5219786" y="18043951"/>
            <a:ext cx="26709562" cy="522114"/>
          </a:xfrm>
          <a:prstGeom prst="rect">
            <a:avLst/>
          </a:prstGeom>
          <a:noFill/>
          <a:ln w="9525" cap="flat" cmpd="sng" algn="ctr">
            <a:solidFill>
              <a:srgbClr val="FFC62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80010" tIns="40005" rIns="80010" bIns="40005" numCol="1" rtlCol="0" anchor="t" anchorCtr="0" compatLnSpc="1">
            <a:prstTxWarp prst="textNoShape">
              <a:avLst/>
            </a:prstTxWarp>
            <a:spAutoFit/>
          </a:bodyPr>
          <a:lstStyle/>
          <a:p>
            <a:pPr defTabSz="1976580"/>
            <a:endParaRPr lang="en-US" sz="4200"/>
          </a:p>
        </p:txBody>
      </p:sp>
      <p:sp>
        <p:nvSpPr>
          <p:cNvPr id="8" name="Text Box 9">
            <a:extLst>
              <a:ext uri="{FF2B5EF4-FFF2-40B4-BE49-F238E27FC236}">
                <a16:creationId xmlns:a16="http://schemas.microsoft.com/office/drawing/2014/main" id="{09C38096-2437-B05C-1ACC-8A78DFF677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658532" y="23980980"/>
            <a:ext cx="8036084" cy="6501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97665" tIns="98832" rIns="197665" bIns="98832">
            <a:spAutoFit/>
          </a:bodyPr>
          <a:lstStyle>
            <a:lvl1pPr>
              <a:defRPr sz="5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5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5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5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5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Lorem ipsum dolor sit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. Cras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aliquet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 cursus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risus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. Donec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varius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..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 pulvinar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tellus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urna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 auctor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scelerisque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 nisi.</a:t>
            </a:r>
          </a:p>
          <a:p>
            <a:pPr marL="400040" indent="-40004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Sed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accumsan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felis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. Morbi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vulputate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justo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arcu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. Integer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. Nunc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congue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Phasellus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 in est. Donec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malesuada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400040" indent="-40004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Morbi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luctus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 dui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nec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nibh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. Nunc at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tellus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 sit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nibh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rutrum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blandit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. Vestibulum ante ipsum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primis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luctus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ultrices</a:t>
            </a:r>
            <a:endParaRPr lang="en-US" sz="315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 Box 9">
            <a:extLst>
              <a:ext uri="{FF2B5EF4-FFF2-40B4-BE49-F238E27FC236}">
                <a16:creationId xmlns:a16="http://schemas.microsoft.com/office/drawing/2014/main" id="{7F43C7A4-D4FF-8AEC-EC20-BDF4C73D39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202691" y="23980980"/>
            <a:ext cx="8036084" cy="6501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97665" tIns="98832" rIns="197665" bIns="98832">
            <a:spAutoFit/>
          </a:bodyPr>
          <a:lstStyle>
            <a:lvl1pPr>
              <a:defRPr sz="5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5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5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5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5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Lorem ipsum dolor sit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. Cras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aliquet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 cursus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risus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. Donec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varius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..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 pulvinar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tellus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urna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 auctor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scelerisque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 nisi.</a:t>
            </a:r>
          </a:p>
          <a:p>
            <a:pPr marL="400040" indent="-40004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Sed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accumsan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felis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. Morbi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vulputate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justo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arcu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. Integer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. Nunc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congue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Phasellus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 in est. Donec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malesuada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400040" indent="-40004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Morbi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luctus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 dui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nec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nibh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. Nunc at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tellus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 sit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nibh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rutrum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blandit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. Vestibulum ante ipsum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primis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luctus</a:t>
            </a:r>
            <a:r>
              <a:rPr lang="en-US" sz="3150" b="0" dirty="0"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3150" b="0" dirty="0" err="1">
                <a:latin typeface="Arial" panose="020B0604020202020204" pitchFamily="34" charset="0"/>
                <a:cs typeface="Arial" panose="020B0604020202020204" pitchFamily="34" charset="0"/>
              </a:rPr>
              <a:t>ultrices</a:t>
            </a:r>
            <a:endParaRPr lang="en-US" sz="315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 Box 6">
            <a:extLst>
              <a:ext uri="{FF2B5EF4-FFF2-40B4-BE49-F238E27FC236}">
                <a16:creationId xmlns:a16="http://schemas.microsoft.com/office/drawing/2014/main" id="{296DA189-5C8D-63A7-8B4E-B5D5054F14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4929" y="12620643"/>
            <a:ext cx="16838898" cy="926716"/>
          </a:xfrm>
          <a:prstGeom prst="rect">
            <a:avLst/>
          </a:prstGeom>
          <a:solidFill>
            <a:srgbClr val="FFC62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97665" tIns="98832" rIns="197665" bIns="98832" anchor="t">
            <a:spAutoFit/>
          </a:bodyPr>
          <a:lstStyle>
            <a:lvl1pPr defTabSz="2259013">
              <a:defRPr sz="5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2259013">
              <a:defRPr sz="5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2259013">
              <a:defRPr sz="5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2259013">
              <a:defRPr sz="5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2259013">
              <a:defRPr sz="5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defTabSz="2259013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defTabSz="2259013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defTabSz="2259013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defTabSz="2259013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4725">
                <a:latin typeface="Arial"/>
                <a:cs typeface="Arial"/>
              </a:rPr>
              <a:t>Method</a:t>
            </a:r>
            <a:endParaRPr lang="en-US" sz="4725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 Box 6">
            <a:extLst>
              <a:ext uri="{FF2B5EF4-FFF2-40B4-BE49-F238E27FC236}">
                <a16:creationId xmlns:a16="http://schemas.microsoft.com/office/drawing/2014/main" id="{87C82E59-B3BC-77BF-E203-4A5458489B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1327" y="22676815"/>
            <a:ext cx="8036084" cy="926716"/>
          </a:xfrm>
          <a:prstGeom prst="rect">
            <a:avLst/>
          </a:prstGeom>
          <a:solidFill>
            <a:srgbClr val="FFC62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97665" tIns="98832" rIns="197665" bIns="98832" anchor="t">
            <a:spAutoFit/>
          </a:bodyPr>
          <a:lstStyle>
            <a:lvl1pPr defTabSz="2259013">
              <a:defRPr sz="5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2259013">
              <a:defRPr sz="5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2259013">
              <a:defRPr sz="5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2259013">
              <a:defRPr sz="5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2259013">
              <a:defRPr sz="5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defTabSz="2259013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defTabSz="2259013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defTabSz="2259013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defTabSz="2259013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4725">
                <a:latin typeface="Arial"/>
                <a:cs typeface="Arial"/>
              </a:rPr>
              <a:t>Results</a:t>
            </a:r>
            <a:endParaRPr lang="en-US" sz="4725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 Box 6">
            <a:extLst>
              <a:ext uri="{FF2B5EF4-FFF2-40B4-BE49-F238E27FC236}">
                <a16:creationId xmlns:a16="http://schemas.microsoft.com/office/drawing/2014/main" id="{1DBCE218-DB00-E80C-752C-BA9BBEA61F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32602" y="22676815"/>
            <a:ext cx="8036084" cy="926716"/>
          </a:xfrm>
          <a:prstGeom prst="rect">
            <a:avLst/>
          </a:prstGeom>
          <a:solidFill>
            <a:srgbClr val="FFC62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97665" tIns="98832" rIns="197665" bIns="98832" anchor="t">
            <a:spAutoFit/>
          </a:bodyPr>
          <a:lstStyle>
            <a:lvl1pPr defTabSz="2259013">
              <a:defRPr sz="5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2259013">
              <a:defRPr sz="5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2259013">
              <a:defRPr sz="5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2259013">
              <a:defRPr sz="5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2259013">
              <a:defRPr sz="5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defTabSz="2259013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defTabSz="2259013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defTabSz="2259013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defTabSz="2259013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4725">
                <a:latin typeface="Arial"/>
                <a:cs typeface="Arial"/>
              </a:rPr>
              <a:t>Conclusion</a:t>
            </a:r>
            <a:endParaRPr lang="en-US" sz="4725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 Box 9">
            <a:extLst>
              <a:ext uri="{FF2B5EF4-FFF2-40B4-BE49-F238E27FC236}">
                <a16:creationId xmlns:a16="http://schemas.microsoft.com/office/drawing/2014/main" id="{5E610871-DF77-60DE-67B6-1C479CEE0F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2327" y="6254582"/>
            <a:ext cx="16813871" cy="28657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97665" tIns="98832" rIns="197665" bIns="98832" anchor="t">
            <a:spAutoFit/>
          </a:bodyPr>
          <a:lstStyle>
            <a:lvl1pPr>
              <a:defRPr sz="5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5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5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5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5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sz="5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399473" indent="-399473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3150" b="0" dirty="0">
                <a:latin typeface="Arial"/>
                <a:cs typeface="Arial"/>
              </a:rPr>
              <a:t>Sed </a:t>
            </a:r>
            <a:r>
              <a:rPr lang="en-US" sz="3150" b="0" dirty="0" err="1">
                <a:latin typeface="Arial"/>
                <a:cs typeface="Arial"/>
              </a:rPr>
              <a:t>ornare</a:t>
            </a:r>
            <a:r>
              <a:rPr lang="en-US" sz="3150" b="0" dirty="0">
                <a:latin typeface="Arial"/>
                <a:cs typeface="Arial"/>
              </a:rPr>
              <a:t> </a:t>
            </a:r>
            <a:r>
              <a:rPr lang="en-US" sz="3150" b="0" dirty="0" err="1">
                <a:latin typeface="Arial"/>
                <a:cs typeface="Arial"/>
              </a:rPr>
              <a:t>justo</a:t>
            </a:r>
            <a:r>
              <a:rPr lang="en-US" sz="3150" b="0" dirty="0">
                <a:latin typeface="Arial"/>
                <a:cs typeface="Arial"/>
              </a:rPr>
              <a:t> vel dolor. Lorem ipsum dolor sit </a:t>
            </a:r>
            <a:r>
              <a:rPr lang="en-US" sz="3150" b="0" dirty="0" err="1">
                <a:latin typeface="Arial"/>
                <a:cs typeface="Arial"/>
              </a:rPr>
              <a:t>amet</a:t>
            </a:r>
            <a:r>
              <a:rPr lang="en-US" sz="3150" b="0" dirty="0">
                <a:latin typeface="Arial"/>
                <a:cs typeface="Arial"/>
              </a:rPr>
              <a:t>, </a:t>
            </a:r>
            <a:r>
              <a:rPr lang="en-US" sz="3150" b="0" dirty="0" err="1">
                <a:latin typeface="Arial"/>
                <a:cs typeface="Arial"/>
              </a:rPr>
              <a:t>consectetur</a:t>
            </a:r>
            <a:r>
              <a:rPr lang="en-US" sz="3150" b="0" dirty="0">
                <a:latin typeface="Arial"/>
                <a:cs typeface="Arial"/>
              </a:rPr>
              <a:t> </a:t>
            </a:r>
            <a:r>
              <a:rPr lang="en-US" sz="3150" b="0" dirty="0" err="1">
                <a:latin typeface="Arial"/>
                <a:cs typeface="Arial"/>
              </a:rPr>
              <a:t>adipiscing</a:t>
            </a:r>
            <a:r>
              <a:rPr lang="en-US" sz="3150" b="0" dirty="0">
                <a:latin typeface="Arial"/>
                <a:cs typeface="Arial"/>
              </a:rPr>
              <a:t> </a:t>
            </a:r>
            <a:r>
              <a:rPr lang="en-US" sz="3150" b="0" dirty="0" err="1">
                <a:latin typeface="Arial"/>
                <a:cs typeface="Arial"/>
              </a:rPr>
              <a:t>elit</a:t>
            </a:r>
            <a:r>
              <a:rPr lang="en-US" sz="3150" b="0" dirty="0">
                <a:latin typeface="Arial"/>
                <a:cs typeface="Arial"/>
              </a:rPr>
              <a:t>. Cras </a:t>
            </a:r>
            <a:r>
              <a:rPr lang="en-US" sz="3150" b="0" dirty="0" err="1">
                <a:latin typeface="Arial"/>
                <a:cs typeface="Arial"/>
              </a:rPr>
              <a:t>aliquet</a:t>
            </a:r>
            <a:r>
              <a:rPr lang="en-US" sz="3150" b="0" dirty="0">
                <a:latin typeface="Arial"/>
                <a:cs typeface="Arial"/>
              </a:rPr>
              <a:t> cursus </a:t>
            </a:r>
            <a:r>
              <a:rPr lang="en-US" sz="3150" b="0" dirty="0" err="1">
                <a:latin typeface="Arial"/>
                <a:cs typeface="Arial"/>
              </a:rPr>
              <a:t>risus</a:t>
            </a:r>
            <a:r>
              <a:rPr lang="en-US" sz="3150" b="0" dirty="0">
                <a:latin typeface="Arial"/>
                <a:cs typeface="Arial"/>
              </a:rPr>
              <a:t>. Donec </a:t>
            </a:r>
            <a:r>
              <a:rPr lang="en-US" sz="3150" b="0" dirty="0" err="1">
                <a:latin typeface="Arial"/>
                <a:cs typeface="Arial"/>
              </a:rPr>
              <a:t>varius</a:t>
            </a:r>
            <a:r>
              <a:rPr lang="en-US" sz="3150" b="0" dirty="0">
                <a:latin typeface="Arial"/>
                <a:cs typeface="Arial"/>
              </a:rPr>
              <a:t> </a:t>
            </a:r>
            <a:r>
              <a:rPr lang="en-US" sz="3150" b="0" dirty="0" err="1">
                <a:latin typeface="Arial"/>
                <a:cs typeface="Arial"/>
              </a:rPr>
              <a:t>nulla</a:t>
            </a:r>
            <a:r>
              <a:rPr lang="en-US" sz="3150" b="0" dirty="0">
                <a:latin typeface="Arial"/>
                <a:cs typeface="Arial"/>
              </a:rPr>
              <a:t>. </a:t>
            </a:r>
            <a:r>
              <a:rPr lang="en-US" sz="3150" b="0" dirty="0" err="1">
                <a:latin typeface="Arial"/>
                <a:cs typeface="Arial"/>
              </a:rPr>
              <a:t>Quisque</a:t>
            </a:r>
            <a:r>
              <a:rPr lang="en-US" sz="3150" b="0" dirty="0">
                <a:latin typeface="Arial"/>
                <a:cs typeface="Arial"/>
              </a:rPr>
              <a:t> </a:t>
            </a:r>
            <a:r>
              <a:rPr lang="en-US" sz="3150" b="0" dirty="0" err="1">
                <a:latin typeface="Arial"/>
                <a:cs typeface="Arial"/>
              </a:rPr>
              <a:t>leo</a:t>
            </a:r>
            <a:r>
              <a:rPr lang="en-US" sz="3150" b="0" dirty="0">
                <a:latin typeface="Arial"/>
                <a:cs typeface="Arial"/>
              </a:rPr>
              <a:t>. Duis </a:t>
            </a:r>
            <a:r>
              <a:rPr lang="en-US" sz="3150" b="0" dirty="0" err="1">
                <a:latin typeface="Arial"/>
                <a:cs typeface="Arial"/>
              </a:rPr>
              <a:t>sagittis</a:t>
            </a:r>
            <a:r>
              <a:rPr lang="en-US" sz="3150" b="0" dirty="0">
                <a:latin typeface="Arial"/>
                <a:cs typeface="Arial"/>
              </a:rPr>
              <a:t> </a:t>
            </a:r>
            <a:r>
              <a:rPr lang="en-US" sz="3150" b="0" dirty="0" err="1">
                <a:latin typeface="Arial"/>
                <a:cs typeface="Arial"/>
              </a:rPr>
              <a:t>lobortis</a:t>
            </a:r>
            <a:r>
              <a:rPr lang="en-US" sz="3150" b="0" dirty="0">
                <a:latin typeface="Arial"/>
                <a:cs typeface="Arial"/>
              </a:rPr>
              <a:t> nisi.</a:t>
            </a:r>
          </a:p>
          <a:p>
            <a:pPr marL="399473" indent="-399473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3150" b="0" dirty="0" err="1">
                <a:latin typeface="Arial"/>
                <a:cs typeface="Arial"/>
              </a:rPr>
              <a:t>Praesent</a:t>
            </a:r>
            <a:r>
              <a:rPr lang="en-US" sz="3150" b="0" dirty="0">
                <a:latin typeface="Arial"/>
                <a:cs typeface="Arial"/>
              </a:rPr>
              <a:t> </a:t>
            </a:r>
            <a:r>
              <a:rPr lang="en-US" sz="3150" b="0" dirty="0" err="1">
                <a:latin typeface="Arial"/>
                <a:cs typeface="Arial"/>
              </a:rPr>
              <a:t>hendrerit</a:t>
            </a:r>
            <a:r>
              <a:rPr lang="en-US" sz="3150" b="0" dirty="0">
                <a:latin typeface="Arial"/>
                <a:cs typeface="Arial"/>
              </a:rPr>
              <a:t>. </a:t>
            </a:r>
            <a:r>
              <a:rPr lang="en-US" sz="3150" b="0" dirty="0" err="1">
                <a:latin typeface="Arial"/>
                <a:cs typeface="Arial"/>
              </a:rPr>
              <a:t>Vivamus</a:t>
            </a:r>
            <a:r>
              <a:rPr lang="en-US" sz="3150" b="0" dirty="0">
                <a:latin typeface="Arial"/>
                <a:cs typeface="Arial"/>
              </a:rPr>
              <a:t> pulvinar </a:t>
            </a:r>
            <a:r>
              <a:rPr lang="en-US" sz="3150" b="0" dirty="0" err="1">
                <a:latin typeface="Arial"/>
                <a:cs typeface="Arial"/>
              </a:rPr>
              <a:t>tellus</a:t>
            </a:r>
            <a:r>
              <a:rPr lang="en-US" sz="3150" b="0" dirty="0">
                <a:latin typeface="Arial"/>
                <a:cs typeface="Arial"/>
              </a:rPr>
              <a:t> a </a:t>
            </a:r>
            <a:r>
              <a:rPr lang="en-US" sz="3150" b="0" dirty="0" err="1">
                <a:latin typeface="Arial"/>
                <a:cs typeface="Arial"/>
              </a:rPr>
              <a:t>urna</a:t>
            </a:r>
            <a:r>
              <a:rPr lang="en-US" sz="3150" b="0" dirty="0">
                <a:latin typeface="Arial"/>
                <a:cs typeface="Arial"/>
              </a:rPr>
              <a:t> auctor </a:t>
            </a:r>
            <a:r>
              <a:rPr lang="en-US" sz="3150" b="0" dirty="0" err="1">
                <a:latin typeface="Arial"/>
                <a:cs typeface="Arial"/>
              </a:rPr>
              <a:t>scelerisque</a:t>
            </a:r>
            <a:r>
              <a:rPr lang="en-US" sz="3150" b="0" dirty="0">
                <a:latin typeface="Arial"/>
                <a:cs typeface="Arial"/>
              </a:rPr>
              <a:t>. </a:t>
            </a:r>
            <a:r>
              <a:rPr lang="en-US" sz="3150" b="0" dirty="0" err="1">
                <a:latin typeface="Arial"/>
                <a:cs typeface="Arial"/>
              </a:rPr>
              <a:t>Etiam</a:t>
            </a:r>
            <a:r>
              <a:rPr lang="en-US" sz="3150" b="0" dirty="0">
                <a:latin typeface="Arial"/>
                <a:cs typeface="Arial"/>
              </a:rPr>
              <a:t> vel </a:t>
            </a:r>
            <a:r>
              <a:rPr lang="en-US" sz="3150" b="0" dirty="0" err="1">
                <a:latin typeface="Arial"/>
                <a:cs typeface="Arial"/>
              </a:rPr>
              <a:t>mauris</a:t>
            </a:r>
            <a:r>
              <a:rPr lang="en-US" sz="3150" b="0" dirty="0">
                <a:latin typeface="Arial"/>
                <a:cs typeface="Arial"/>
              </a:rPr>
              <a:t> id </a:t>
            </a:r>
            <a:r>
              <a:rPr lang="en-US" sz="3150" b="0" dirty="0" err="1">
                <a:latin typeface="Arial"/>
                <a:cs typeface="Arial"/>
              </a:rPr>
              <a:t>pede</a:t>
            </a:r>
            <a:r>
              <a:rPr lang="en-US" sz="3150" b="0" dirty="0">
                <a:latin typeface="Arial"/>
                <a:cs typeface="Arial"/>
              </a:rPr>
              <a:t> </a:t>
            </a:r>
            <a:r>
              <a:rPr lang="en-US" sz="3150" b="0" dirty="0" err="1">
                <a:latin typeface="Arial"/>
                <a:cs typeface="Arial"/>
              </a:rPr>
              <a:t>faucibus</a:t>
            </a:r>
            <a:r>
              <a:rPr lang="en-US" sz="3150" b="0" dirty="0">
                <a:latin typeface="Arial"/>
                <a:cs typeface="Arial"/>
              </a:rPr>
              <a:t> </a:t>
            </a:r>
            <a:r>
              <a:rPr lang="en-US" sz="3150" b="0" dirty="0" err="1">
                <a:latin typeface="Arial"/>
                <a:cs typeface="Arial"/>
              </a:rPr>
              <a:t>consectetur</a:t>
            </a:r>
            <a:r>
              <a:rPr lang="en-US" sz="3150" b="0" dirty="0">
                <a:latin typeface="Arial"/>
                <a:cs typeface="Arial"/>
              </a:rPr>
              <a:t>. </a:t>
            </a:r>
            <a:r>
              <a:rPr lang="en-US" sz="3150" b="0" dirty="0" err="1">
                <a:latin typeface="Arial"/>
                <a:cs typeface="Arial"/>
              </a:rPr>
              <a:t>Aliquam</a:t>
            </a:r>
            <a:r>
              <a:rPr lang="en-US" sz="3150" b="0" dirty="0">
                <a:latin typeface="Arial"/>
                <a:cs typeface="Arial"/>
              </a:rPr>
              <a:t> </a:t>
            </a:r>
            <a:r>
              <a:rPr lang="en-US" sz="3150" b="0" dirty="0" err="1">
                <a:latin typeface="Arial"/>
                <a:cs typeface="Arial"/>
              </a:rPr>
              <a:t>erat</a:t>
            </a:r>
            <a:r>
              <a:rPr lang="en-US" sz="3150" b="0" dirty="0">
                <a:latin typeface="Arial"/>
                <a:cs typeface="Arial"/>
              </a:rPr>
              <a:t> </a:t>
            </a:r>
            <a:r>
              <a:rPr lang="en-US" sz="3150" b="0" dirty="0" err="1">
                <a:latin typeface="Arial"/>
                <a:cs typeface="Arial"/>
              </a:rPr>
              <a:t>volutpat</a:t>
            </a:r>
            <a:r>
              <a:rPr lang="en-US" sz="3150" b="0" dirty="0">
                <a:latin typeface="Arial"/>
                <a:cs typeface="Arial"/>
              </a:rPr>
              <a:t>. Ut gravida. Donec </a:t>
            </a:r>
            <a:r>
              <a:rPr lang="en-US" sz="3150" b="0" dirty="0" err="1">
                <a:latin typeface="Arial"/>
                <a:cs typeface="Arial"/>
              </a:rPr>
              <a:t>congue</a:t>
            </a:r>
            <a:r>
              <a:rPr lang="en-US" sz="3150" b="0" dirty="0">
                <a:latin typeface="Arial"/>
                <a:cs typeface="Arial"/>
              </a:rPr>
              <a:t> </a:t>
            </a:r>
            <a:r>
              <a:rPr lang="en-US" sz="3150" b="0" dirty="0" err="1">
                <a:latin typeface="Arial"/>
                <a:cs typeface="Arial"/>
              </a:rPr>
              <a:t>nulla</a:t>
            </a:r>
            <a:r>
              <a:rPr lang="en-US" sz="3150" b="0" dirty="0">
                <a:latin typeface="Arial"/>
                <a:cs typeface="Arial"/>
              </a:rPr>
              <a:t> vitae </a:t>
            </a:r>
            <a:r>
              <a:rPr lang="en-US" sz="3150" b="0" dirty="0" err="1">
                <a:latin typeface="Arial"/>
                <a:cs typeface="Arial"/>
              </a:rPr>
              <a:t>lacus</a:t>
            </a:r>
            <a:r>
              <a:rPr lang="en-US" sz="3150" b="0" dirty="0">
                <a:latin typeface="Arial"/>
                <a:cs typeface="Arial"/>
              </a:rPr>
              <a:t>. </a:t>
            </a:r>
            <a:r>
              <a:rPr lang="en-US" sz="3150" b="0" dirty="0" err="1">
                <a:latin typeface="Arial"/>
                <a:cs typeface="Arial"/>
              </a:rPr>
              <a:t>Nullam</a:t>
            </a:r>
            <a:r>
              <a:rPr lang="en-US" sz="3150" b="0" dirty="0">
                <a:latin typeface="Arial"/>
                <a:cs typeface="Arial"/>
              </a:rPr>
              <a:t> </a:t>
            </a:r>
            <a:r>
              <a:rPr lang="en-US" sz="3150" b="0" dirty="0" err="1">
                <a:latin typeface="Arial"/>
                <a:cs typeface="Arial"/>
              </a:rPr>
              <a:t>quis</a:t>
            </a:r>
            <a:r>
              <a:rPr lang="en-US" sz="3150" b="0" dirty="0">
                <a:latin typeface="Arial"/>
                <a:cs typeface="Arial"/>
              </a:rPr>
              <a:t> </a:t>
            </a:r>
            <a:r>
              <a:rPr lang="en-US" sz="3150" b="0" dirty="0" err="1">
                <a:latin typeface="Arial"/>
                <a:cs typeface="Arial"/>
              </a:rPr>
              <a:t>urna</a:t>
            </a:r>
            <a:r>
              <a:rPr lang="en-US" sz="3150" b="0" dirty="0">
                <a:latin typeface="Arial"/>
                <a:cs typeface="Arial"/>
              </a:rPr>
              <a:t> et </a:t>
            </a:r>
            <a:r>
              <a:rPr lang="en-US" sz="3150" b="0" dirty="0" err="1">
                <a:latin typeface="Arial"/>
                <a:cs typeface="Arial"/>
              </a:rPr>
              <a:t>mauris</a:t>
            </a:r>
            <a:r>
              <a:rPr lang="en-US" sz="3150" b="0" dirty="0">
                <a:latin typeface="Arial"/>
                <a:cs typeface="Arial"/>
              </a:rPr>
              <a:t> </a:t>
            </a:r>
            <a:r>
              <a:rPr lang="en-US" sz="3150" b="0" dirty="0" err="1">
                <a:latin typeface="Arial"/>
                <a:cs typeface="Arial"/>
              </a:rPr>
              <a:t>tincidunt</a:t>
            </a:r>
            <a:r>
              <a:rPr lang="en-US" sz="3150" b="0" dirty="0">
                <a:latin typeface="Arial"/>
                <a:cs typeface="Arial"/>
              </a:rPr>
              <a:t> </a:t>
            </a:r>
            <a:r>
              <a:rPr lang="en-US" sz="3150" b="0" dirty="0" err="1">
                <a:latin typeface="Arial"/>
                <a:cs typeface="Arial"/>
              </a:rPr>
              <a:t>blandit</a:t>
            </a:r>
            <a:r>
              <a:rPr lang="en-US" sz="3150" b="0" dirty="0">
                <a:latin typeface="Arial"/>
                <a:cs typeface="Arial"/>
              </a:rPr>
              <a:t>. </a:t>
            </a:r>
            <a:endParaRPr lang="en-US" sz="315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F256E55-7D76-01D1-C587-0577DD0A3659}"/>
              </a:ext>
            </a:extLst>
          </p:cNvPr>
          <p:cNvSpPr/>
          <p:nvPr/>
        </p:nvSpPr>
        <p:spPr bwMode="auto">
          <a:xfrm rot="5400000">
            <a:off x="23964219" y="26848689"/>
            <a:ext cx="9022953" cy="607173"/>
          </a:xfrm>
          <a:prstGeom prst="rect">
            <a:avLst/>
          </a:prstGeom>
          <a:noFill/>
          <a:ln w="9525" cap="flat" cmpd="sng" algn="ctr">
            <a:solidFill>
              <a:srgbClr val="FFC62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80010" tIns="40005" rIns="80010" bIns="40005" numCol="1" rtlCol="0" anchor="t" anchorCtr="0" compatLnSpc="1">
            <a:prstTxWarp prst="textNoShape">
              <a:avLst/>
            </a:prstTxWarp>
            <a:spAutoFit/>
          </a:bodyPr>
          <a:lstStyle/>
          <a:p>
            <a:pPr defTabSz="1976580"/>
            <a:endParaRPr lang="en-US" sz="420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956D918-60A0-3CFD-5BCC-A619FFA999BE}"/>
              </a:ext>
            </a:extLst>
          </p:cNvPr>
          <p:cNvSpPr/>
          <p:nvPr/>
        </p:nvSpPr>
        <p:spPr bwMode="auto">
          <a:xfrm rot="10800000">
            <a:off x="19233387" y="21472901"/>
            <a:ext cx="17977608" cy="663881"/>
          </a:xfrm>
          <a:prstGeom prst="rect">
            <a:avLst/>
          </a:prstGeom>
          <a:noFill/>
          <a:ln w="9525" cap="flat" cmpd="sng" algn="ctr">
            <a:solidFill>
              <a:srgbClr val="FFC62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80010" tIns="40005" rIns="80010" bIns="40005" numCol="1" rtlCol="0" anchor="t" anchorCtr="0" compatLnSpc="1">
            <a:prstTxWarp prst="textNoShape">
              <a:avLst/>
            </a:prstTxWarp>
            <a:spAutoFit/>
          </a:bodyPr>
          <a:lstStyle/>
          <a:p>
            <a:pPr defTabSz="1976580"/>
            <a:endParaRPr lang="en-US" sz="4200"/>
          </a:p>
        </p:txBody>
      </p:sp>
      <p:pic>
        <p:nvPicPr>
          <p:cNvPr id="6" name="Picture 15" descr="A yellow and grey logo on a black background&#10;&#10;Description automatically generated">
            <a:extLst>
              <a:ext uri="{FF2B5EF4-FFF2-40B4-BE49-F238E27FC236}">
                <a16:creationId xmlns:a16="http://schemas.microsoft.com/office/drawing/2014/main" id="{4CC169DB-A3B1-F486-01C3-439CC6ECC37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24068" r="-209" b="23257"/>
          <a:stretch/>
        </p:blipFill>
        <p:spPr>
          <a:xfrm>
            <a:off x="-281788" y="503299"/>
            <a:ext cx="13602618" cy="394968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2259013" rtl="0" eaLnBrk="0" fontAlgn="base" latinLnBrk="0" hangingPunct="0">
          <a:lnSpc>
            <a:spcPct val="65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5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2259013" rtl="0" eaLnBrk="0" fontAlgn="base" latinLnBrk="0" hangingPunct="0">
          <a:lnSpc>
            <a:spcPct val="65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5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NCUR Poster Template 36x48" id="{0CC358E2-3C37-2F40-9A70-B24A64A60AA6}" vid="{3BB2964C-6EF2-244A-8844-07F47C7D659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50F0F216D7F944AA2B349E856D0EDB7" ma:contentTypeVersion="15" ma:contentTypeDescription="Create a new document." ma:contentTypeScope="" ma:versionID="477caacc83aa23ebe33382f71b0bffc9">
  <xsd:schema xmlns:xsd="http://www.w3.org/2001/XMLSchema" xmlns:xs="http://www.w3.org/2001/XMLSchema" xmlns:p="http://schemas.microsoft.com/office/2006/metadata/properties" xmlns:ns2="1cdef49e-8a46-4f60-85b1-ff76a54f0f3b" xmlns:ns3="93ca66e9-14da-46c7-9d1a-f717ce64c68a" targetNamespace="http://schemas.microsoft.com/office/2006/metadata/properties" ma:root="true" ma:fieldsID="aa3eb2c32253e7d38ee0679c07465670" ns2:_="" ns3:_="">
    <xsd:import namespace="1cdef49e-8a46-4f60-85b1-ff76a54f0f3b"/>
    <xsd:import namespace="93ca66e9-14da-46c7-9d1a-f717ce64c68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cdef49e-8a46-4f60-85b1-ff76a54f0f3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516867a8-d3dd-450c-8722-94d742a2adf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3ca66e9-14da-46c7-9d1a-f717ce64c68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4b576a8e-471e-45e2-b19a-277502d9b003}" ma:internalName="TaxCatchAll" ma:showField="CatchAllData" ma:web="93ca66e9-14da-46c7-9d1a-f717ce64c68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cdef49e-8a46-4f60-85b1-ff76a54f0f3b">
      <Terms xmlns="http://schemas.microsoft.com/office/infopath/2007/PartnerControls"/>
    </lcf76f155ced4ddcb4097134ff3c332f>
    <TaxCatchAll xmlns="93ca66e9-14da-46c7-9d1a-f717ce64c68a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C4AF22D-20BD-414F-8DF2-646977F605B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cdef49e-8a46-4f60-85b1-ff76a54f0f3b"/>
    <ds:schemaRef ds:uri="93ca66e9-14da-46c7-9d1a-f717ce64c68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D5471EF-55C7-4A11-9978-CB0E093A544C}">
  <ds:schemaRefs>
    <ds:schemaRef ds:uri="http://www.w3.org/XML/1998/namespace"/>
    <ds:schemaRef ds:uri="http://schemas.microsoft.com/office/2006/documentManagement/types"/>
    <ds:schemaRef ds:uri="http://schemas.openxmlformats.org/package/2006/metadata/core-properties"/>
    <ds:schemaRef ds:uri="http://purl.org/dc/terms/"/>
    <ds:schemaRef ds:uri="http://purl.org/dc/elements/1.1/"/>
    <ds:schemaRef ds:uri="http://schemas.microsoft.com/office/infopath/2007/PartnerControls"/>
    <ds:schemaRef ds:uri="http://purl.org/dc/dcmitype/"/>
    <ds:schemaRef ds:uri="93ca66e9-14da-46c7-9d1a-f717ce64c68a"/>
    <ds:schemaRef ds:uri="1cdef49e-8a46-4f60-85b1-ff76a54f0f3b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B416DDC0-C91B-4238-965F-469BCCF0CB7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</TotalTime>
  <Words>546</Words>
  <Application>Microsoft Office PowerPoint</Application>
  <PresentationFormat>Custom</PresentationFormat>
  <Paragraphs>30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Default Design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Christina Ujj</cp:lastModifiedBy>
  <cp:revision>111</cp:revision>
  <cp:lastPrinted>2019-03-20T19:53:15Z</cp:lastPrinted>
  <dcterms:created xsi:type="dcterms:W3CDTF">2019-02-04T20:33:55Z</dcterms:created>
  <dcterms:modified xsi:type="dcterms:W3CDTF">2023-12-22T18:24:00Z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0x010100350F0F216D7F944AA2B349E856D0EDB7</vt:lpwstr>
  </property>
  <property fmtid="{D5CDD505-2E9C-101B-9397-08002B2CF9AE}" pid="3" name="MediaServiceImageTags">
    <vt:lpwstr/>
  </property>
</Properties>
</file>