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58" r:id="rId3"/>
    <p:sldId id="266" r:id="rId4"/>
    <p:sldId id="264" r:id="rId5"/>
    <p:sldId id="259" r:id="rId6"/>
    <p:sldId id="260" r:id="rId7"/>
    <p:sldId id="261" r:id="rId8"/>
    <p:sldId id="26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8FE1BE7-B492-4A7A-8CB2-7FD4A54644F1}" v="156" dt="2026-03-04T16:22:13.42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8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alerie Smith" userId="725eb090a8d6ccf6" providerId="LiveId" clId="{6F8D20F1-36BB-4586-86D8-784E04DBDAD1}"/>
    <pc:docChg chg="undo redo custSel addSld delSld modSld sldOrd">
      <pc:chgData name="Valerie Smith" userId="725eb090a8d6ccf6" providerId="LiveId" clId="{6F8D20F1-36BB-4586-86D8-784E04DBDAD1}" dt="2026-03-04T16:34:29.915" v="1537" actId="1076"/>
      <pc:docMkLst>
        <pc:docMk/>
      </pc:docMkLst>
      <pc:sldChg chg="addSp delSp modSp mod">
        <pc:chgData name="Valerie Smith" userId="725eb090a8d6ccf6" providerId="LiveId" clId="{6F8D20F1-36BB-4586-86D8-784E04DBDAD1}" dt="2026-03-02T23:00:11.963" v="697" actId="1076"/>
        <pc:sldMkLst>
          <pc:docMk/>
          <pc:sldMk cId="1900095568" sldId="258"/>
        </pc:sldMkLst>
        <pc:spChg chg="add mod">
          <ac:chgData name="Valerie Smith" userId="725eb090a8d6ccf6" providerId="LiveId" clId="{6F8D20F1-36BB-4586-86D8-784E04DBDAD1}" dt="2026-03-02T22:59:44.207" v="694" actId="1076"/>
          <ac:spMkLst>
            <pc:docMk/>
            <pc:sldMk cId="1900095568" sldId="258"/>
            <ac:spMk id="11" creationId="{85DCADEA-AA18-0D53-2CFF-5F6B7ED4F6E9}"/>
          </ac:spMkLst>
        </pc:spChg>
        <pc:spChg chg="add mod">
          <ac:chgData name="Valerie Smith" userId="725eb090a8d6ccf6" providerId="LiveId" clId="{6F8D20F1-36BB-4586-86D8-784E04DBDAD1}" dt="2026-03-02T22:59:57.329" v="696" actId="1076"/>
          <ac:spMkLst>
            <pc:docMk/>
            <pc:sldMk cId="1900095568" sldId="258"/>
            <ac:spMk id="12" creationId="{09AE0EF4-6B22-78FB-4450-21992F9FA3EA}"/>
          </ac:spMkLst>
        </pc:spChg>
        <pc:spChg chg="mod">
          <ac:chgData name="Valerie Smith" userId="725eb090a8d6ccf6" providerId="LiveId" clId="{6F8D20F1-36BB-4586-86D8-784E04DBDAD1}" dt="2026-03-02T23:00:11.963" v="697" actId="1076"/>
          <ac:spMkLst>
            <pc:docMk/>
            <pc:sldMk cId="1900095568" sldId="258"/>
            <ac:spMk id="75" creationId="{8BDFD917-FB85-6C45-5C80-1BDA781E5C7A}"/>
          </ac:spMkLst>
        </pc:spChg>
        <pc:spChg chg="mod">
          <ac:chgData name="Valerie Smith" userId="725eb090a8d6ccf6" providerId="LiveId" clId="{6F8D20F1-36BB-4586-86D8-784E04DBDAD1}" dt="2026-03-02T23:00:11.963" v="697" actId="1076"/>
          <ac:spMkLst>
            <pc:docMk/>
            <pc:sldMk cId="1900095568" sldId="258"/>
            <ac:spMk id="100" creationId="{2F4EF060-EA00-7E9C-23CC-3944C46F6430}"/>
          </ac:spMkLst>
        </pc:spChg>
        <pc:spChg chg="mod">
          <ac:chgData name="Valerie Smith" userId="725eb090a8d6ccf6" providerId="LiveId" clId="{6F8D20F1-36BB-4586-86D8-784E04DBDAD1}" dt="2026-03-02T23:00:11.963" v="697" actId="1076"/>
          <ac:spMkLst>
            <pc:docMk/>
            <pc:sldMk cId="1900095568" sldId="258"/>
            <ac:spMk id="104" creationId="{20143F78-82DF-3961-E944-DAFBDA836F1E}"/>
          </ac:spMkLst>
        </pc:spChg>
        <pc:spChg chg="mod">
          <ac:chgData name="Valerie Smith" userId="725eb090a8d6ccf6" providerId="LiveId" clId="{6F8D20F1-36BB-4586-86D8-784E04DBDAD1}" dt="2026-03-02T22:38:40.783" v="512" actId="1076"/>
          <ac:spMkLst>
            <pc:docMk/>
            <pc:sldMk cId="1900095568" sldId="258"/>
            <ac:spMk id="108" creationId="{F2F51F8E-426A-BF85-7939-58E0DA29D71D}"/>
          </ac:spMkLst>
        </pc:spChg>
        <pc:spChg chg="mod">
          <ac:chgData name="Valerie Smith" userId="725eb090a8d6ccf6" providerId="LiveId" clId="{6F8D20F1-36BB-4586-86D8-784E04DBDAD1}" dt="2026-03-02T23:00:11.963" v="697" actId="1076"/>
          <ac:spMkLst>
            <pc:docMk/>
            <pc:sldMk cId="1900095568" sldId="258"/>
            <ac:spMk id="115" creationId="{8F4FE24B-372A-2124-3FE8-27F854A7AE21}"/>
          </ac:spMkLst>
        </pc:spChg>
        <pc:picChg chg="mod">
          <ac:chgData name="Valerie Smith" userId="725eb090a8d6ccf6" providerId="LiveId" clId="{6F8D20F1-36BB-4586-86D8-784E04DBDAD1}" dt="2026-03-02T23:00:11.963" v="697" actId="1076"/>
          <ac:picMkLst>
            <pc:docMk/>
            <pc:sldMk cId="1900095568" sldId="258"/>
            <ac:picMk id="1026" creationId="{64212E12-AE58-1153-7983-5E9C47BDA8E6}"/>
          </ac:picMkLst>
        </pc:picChg>
      </pc:sldChg>
      <pc:sldChg chg="addSp delSp modSp add mod ord">
        <pc:chgData name="Valerie Smith" userId="725eb090a8d6ccf6" providerId="LiveId" clId="{6F8D20F1-36BB-4586-86D8-784E04DBDAD1}" dt="2026-03-04T16:29:12.575" v="1467" actId="20577"/>
        <pc:sldMkLst>
          <pc:docMk/>
          <pc:sldMk cId="3140985743" sldId="259"/>
        </pc:sldMkLst>
        <pc:spChg chg="add mod">
          <ac:chgData name="Valerie Smith" userId="725eb090a8d6ccf6" providerId="LiveId" clId="{6F8D20F1-36BB-4586-86D8-784E04DBDAD1}" dt="2026-03-04T16:28:01.774" v="1415" actId="14100"/>
          <ac:spMkLst>
            <pc:docMk/>
            <pc:sldMk cId="3140985743" sldId="259"/>
            <ac:spMk id="3" creationId="{11DDA009-1A27-B2A7-134B-31E780ACD5F6}"/>
          </ac:spMkLst>
        </pc:spChg>
        <pc:spChg chg="add mod">
          <ac:chgData name="Valerie Smith" userId="725eb090a8d6ccf6" providerId="LiveId" clId="{6F8D20F1-36BB-4586-86D8-784E04DBDAD1}" dt="2026-03-02T22:51:23.182" v="678" actId="1076"/>
          <ac:spMkLst>
            <pc:docMk/>
            <pc:sldMk cId="3140985743" sldId="259"/>
            <ac:spMk id="9" creationId="{F58E8379-A652-39A8-C079-0A79033BA83B}"/>
          </ac:spMkLst>
        </pc:spChg>
        <pc:spChg chg="add mod">
          <ac:chgData name="Valerie Smith" userId="725eb090a8d6ccf6" providerId="LiveId" clId="{6F8D20F1-36BB-4586-86D8-784E04DBDAD1}" dt="2026-03-02T23:02:03.080" v="702" actId="1076"/>
          <ac:spMkLst>
            <pc:docMk/>
            <pc:sldMk cId="3140985743" sldId="259"/>
            <ac:spMk id="11" creationId="{1078C8D8-B05C-FA19-42C3-945395B45F9E}"/>
          </ac:spMkLst>
        </pc:spChg>
        <pc:spChg chg="add mod">
          <ac:chgData name="Valerie Smith" userId="725eb090a8d6ccf6" providerId="LiveId" clId="{6F8D20F1-36BB-4586-86D8-784E04DBDAD1}" dt="2026-03-02T23:02:03.080" v="702" actId="1076"/>
          <ac:spMkLst>
            <pc:docMk/>
            <pc:sldMk cId="3140985743" sldId="259"/>
            <ac:spMk id="12" creationId="{93733F9B-C45F-CF29-17F8-164065D0D945}"/>
          </ac:spMkLst>
        </pc:spChg>
        <pc:spChg chg="add mod">
          <ac:chgData name="Valerie Smith" userId="725eb090a8d6ccf6" providerId="LiveId" clId="{6F8D20F1-36BB-4586-86D8-784E04DBDAD1}" dt="2026-03-04T16:29:12.575" v="1467" actId="20577"/>
          <ac:spMkLst>
            <pc:docMk/>
            <pc:sldMk cId="3140985743" sldId="259"/>
            <ac:spMk id="13" creationId="{4A4378A0-F48D-EDF6-849C-65F4439DCAE6}"/>
          </ac:spMkLst>
        </pc:spChg>
      </pc:sldChg>
      <pc:sldChg chg="addSp delSp modSp add mod">
        <pc:chgData name="Valerie Smith" userId="725eb090a8d6ccf6" providerId="LiveId" clId="{6F8D20F1-36BB-4586-86D8-784E04DBDAD1}" dt="2026-03-04T16:15:17.623" v="1304" actId="1076"/>
        <pc:sldMkLst>
          <pc:docMk/>
          <pc:sldMk cId="2536238288" sldId="260"/>
        </pc:sldMkLst>
        <pc:spChg chg="add mod">
          <ac:chgData name="Valerie Smith" userId="725eb090a8d6ccf6" providerId="LiveId" clId="{6F8D20F1-36BB-4586-86D8-784E04DBDAD1}" dt="2026-03-04T16:15:17.623" v="1304" actId="1076"/>
          <ac:spMkLst>
            <pc:docMk/>
            <pc:sldMk cId="2536238288" sldId="260"/>
            <ac:spMk id="13" creationId="{030BB0D1-4762-8524-A97C-096D5ACFF24A}"/>
          </ac:spMkLst>
        </pc:spChg>
        <pc:spChg chg="add mod">
          <ac:chgData name="Valerie Smith" userId="725eb090a8d6ccf6" providerId="LiveId" clId="{6F8D20F1-36BB-4586-86D8-784E04DBDAD1}" dt="2026-03-04T16:15:17.623" v="1304" actId="1076"/>
          <ac:spMkLst>
            <pc:docMk/>
            <pc:sldMk cId="2536238288" sldId="260"/>
            <ac:spMk id="14" creationId="{8EB88AFF-D1C8-9946-AEF0-E2BF8857B029}"/>
          </ac:spMkLst>
        </pc:spChg>
        <pc:spChg chg="add mod">
          <ac:chgData name="Valerie Smith" userId="725eb090a8d6ccf6" providerId="LiveId" clId="{6F8D20F1-36BB-4586-86D8-784E04DBDAD1}" dt="2026-03-04T16:15:17.623" v="1304" actId="1076"/>
          <ac:spMkLst>
            <pc:docMk/>
            <pc:sldMk cId="2536238288" sldId="260"/>
            <ac:spMk id="15" creationId="{4A7FFBCD-FC55-C251-E5E5-781DA893040B}"/>
          </ac:spMkLst>
        </pc:spChg>
        <pc:spChg chg="add mod">
          <ac:chgData name="Valerie Smith" userId="725eb090a8d6ccf6" providerId="LiveId" clId="{6F8D20F1-36BB-4586-86D8-784E04DBDAD1}" dt="2026-03-04T16:15:17.623" v="1304" actId="1076"/>
          <ac:spMkLst>
            <pc:docMk/>
            <pc:sldMk cId="2536238288" sldId="260"/>
            <ac:spMk id="16" creationId="{4B540645-7AF5-05F9-8292-18E9DB758662}"/>
          </ac:spMkLst>
        </pc:spChg>
        <pc:spChg chg="add mod">
          <ac:chgData name="Valerie Smith" userId="725eb090a8d6ccf6" providerId="LiveId" clId="{6F8D20F1-36BB-4586-86D8-784E04DBDAD1}" dt="2026-03-02T23:26:54.325" v="1185" actId="1076"/>
          <ac:spMkLst>
            <pc:docMk/>
            <pc:sldMk cId="2536238288" sldId="260"/>
            <ac:spMk id="18" creationId="{A99E2BA1-AFBA-3FD3-3F3A-7FE7CCF6507C}"/>
          </ac:spMkLst>
        </pc:spChg>
        <pc:spChg chg="mod">
          <ac:chgData name="Valerie Smith" userId="725eb090a8d6ccf6" providerId="LiveId" clId="{6F8D20F1-36BB-4586-86D8-784E04DBDAD1}" dt="2026-03-02T23:25:18.203" v="1157" actId="1076"/>
          <ac:spMkLst>
            <pc:docMk/>
            <pc:sldMk cId="2536238288" sldId="260"/>
            <ac:spMk id="93" creationId="{B7F9C428-F237-DA3F-ED14-29D7D2740D23}"/>
          </ac:spMkLst>
        </pc:spChg>
        <pc:spChg chg="mod">
          <ac:chgData name="Valerie Smith" userId="725eb090a8d6ccf6" providerId="LiveId" clId="{6F8D20F1-36BB-4586-86D8-784E04DBDAD1}" dt="2026-03-02T23:25:32.643" v="1159" actId="1076"/>
          <ac:spMkLst>
            <pc:docMk/>
            <pc:sldMk cId="2536238288" sldId="260"/>
            <ac:spMk id="99" creationId="{61DEAF60-4417-7258-78D1-2A708FA76826}"/>
          </ac:spMkLst>
        </pc:spChg>
        <pc:spChg chg="mod">
          <ac:chgData name="Valerie Smith" userId="725eb090a8d6ccf6" providerId="LiveId" clId="{6F8D20F1-36BB-4586-86D8-784E04DBDAD1}" dt="2026-03-02T23:27:21.451" v="1187" actId="20577"/>
          <ac:spMkLst>
            <pc:docMk/>
            <pc:sldMk cId="2536238288" sldId="260"/>
            <ac:spMk id="105" creationId="{8B60C545-9DAC-0D8B-861A-EC71C87FA551}"/>
          </ac:spMkLst>
        </pc:spChg>
        <pc:spChg chg="mod">
          <ac:chgData name="Valerie Smith" userId="725eb090a8d6ccf6" providerId="LiveId" clId="{6F8D20F1-36BB-4586-86D8-784E04DBDAD1}" dt="2026-03-02T23:26:50.579" v="1184" actId="14100"/>
          <ac:spMkLst>
            <pc:docMk/>
            <pc:sldMk cId="2536238288" sldId="260"/>
            <ac:spMk id="113" creationId="{D0C74FE2-79BE-8085-6846-85299F590FB3}"/>
          </ac:spMkLst>
        </pc:spChg>
        <pc:spChg chg="mod">
          <ac:chgData name="Valerie Smith" userId="725eb090a8d6ccf6" providerId="LiveId" clId="{6F8D20F1-36BB-4586-86D8-784E04DBDAD1}" dt="2026-03-02T23:25:32.643" v="1159" actId="1076"/>
          <ac:spMkLst>
            <pc:docMk/>
            <pc:sldMk cId="2536238288" sldId="260"/>
            <ac:spMk id="114" creationId="{E361DA3A-F61D-3DE6-95DA-86941151F3C9}"/>
          </ac:spMkLst>
        </pc:spChg>
        <pc:picChg chg="mod">
          <ac:chgData name="Valerie Smith" userId="725eb090a8d6ccf6" providerId="LiveId" clId="{6F8D20F1-36BB-4586-86D8-784E04DBDAD1}" dt="2026-03-02T23:26:17.050" v="1162" actId="14100"/>
          <ac:picMkLst>
            <pc:docMk/>
            <pc:sldMk cId="2536238288" sldId="260"/>
            <ac:picMk id="8" creationId="{259965D4-2F2C-947F-4F9C-DBE07018A293}"/>
          </ac:picMkLst>
        </pc:picChg>
        <pc:picChg chg="add mod">
          <ac:chgData name="Valerie Smith" userId="725eb090a8d6ccf6" providerId="LiveId" clId="{6F8D20F1-36BB-4586-86D8-784E04DBDAD1}" dt="2026-03-04T16:15:17.623" v="1304" actId="1076"/>
          <ac:picMkLst>
            <pc:docMk/>
            <pc:sldMk cId="2536238288" sldId="260"/>
            <ac:picMk id="17" creationId="{CE9B0986-712E-7C3D-5B9B-EF2E159AD29B}"/>
          </ac:picMkLst>
        </pc:picChg>
        <pc:picChg chg="mod">
          <ac:chgData name="Valerie Smith" userId="725eb090a8d6ccf6" providerId="LiveId" clId="{6F8D20F1-36BB-4586-86D8-784E04DBDAD1}" dt="2026-03-02T23:26:17.050" v="1162" actId="14100"/>
          <ac:picMkLst>
            <pc:docMk/>
            <pc:sldMk cId="2536238288" sldId="260"/>
            <ac:picMk id="1032" creationId="{1C502296-41D1-2211-7C67-8ECA67F46997}"/>
          </ac:picMkLst>
        </pc:picChg>
      </pc:sldChg>
      <pc:sldChg chg="delSp modSp add mod">
        <pc:chgData name="Valerie Smith" userId="725eb090a8d6ccf6" providerId="LiveId" clId="{6F8D20F1-36BB-4586-86D8-784E04DBDAD1}" dt="2026-03-04T16:34:23.859" v="1536" actId="478"/>
        <pc:sldMkLst>
          <pc:docMk/>
          <pc:sldMk cId="1978684951" sldId="261"/>
        </pc:sldMkLst>
        <pc:spChg chg="del">
          <ac:chgData name="Valerie Smith" userId="725eb090a8d6ccf6" providerId="LiveId" clId="{6F8D20F1-36BB-4586-86D8-784E04DBDAD1}" dt="2026-03-04T16:33:27.355" v="1497" actId="478"/>
          <ac:spMkLst>
            <pc:docMk/>
            <pc:sldMk cId="1978684951" sldId="261"/>
            <ac:spMk id="5" creationId="{EC5ADA6E-B476-5809-7741-081932923571}"/>
          </ac:spMkLst>
        </pc:spChg>
        <pc:spChg chg="del">
          <ac:chgData name="Valerie Smith" userId="725eb090a8d6ccf6" providerId="LiveId" clId="{6F8D20F1-36BB-4586-86D8-784E04DBDAD1}" dt="2026-03-04T16:32:49.316" v="1491" actId="478"/>
          <ac:spMkLst>
            <pc:docMk/>
            <pc:sldMk cId="1978684951" sldId="261"/>
            <ac:spMk id="7" creationId="{71A76251-4857-B807-2BCB-CFD79E3819E2}"/>
          </ac:spMkLst>
        </pc:spChg>
        <pc:spChg chg="mod">
          <ac:chgData name="Valerie Smith" userId="725eb090a8d6ccf6" providerId="LiveId" clId="{6F8D20F1-36BB-4586-86D8-784E04DBDAD1}" dt="2026-03-04T16:34:19.631" v="1535" actId="20577"/>
          <ac:spMkLst>
            <pc:docMk/>
            <pc:sldMk cId="1978684951" sldId="261"/>
            <ac:spMk id="93" creationId="{88B058DC-3FF7-6772-5D2C-9097E9DD69E7}"/>
          </ac:spMkLst>
        </pc:spChg>
        <pc:spChg chg="mod">
          <ac:chgData name="Valerie Smith" userId="725eb090a8d6ccf6" providerId="LiveId" clId="{6F8D20F1-36BB-4586-86D8-784E04DBDAD1}" dt="2026-03-04T15:38:46.244" v="1283" actId="6549"/>
          <ac:spMkLst>
            <pc:docMk/>
            <pc:sldMk cId="1978684951" sldId="261"/>
            <ac:spMk id="103" creationId="{31F60D5D-55C5-C863-1E40-3D5EF954ADCF}"/>
          </ac:spMkLst>
        </pc:spChg>
        <pc:spChg chg="mod">
          <ac:chgData name="Valerie Smith" userId="725eb090a8d6ccf6" providerId="LiveId" clId="{6F8D20F1-36BB-4586-86D8-784E04DBDAD1}" dt="2026-03-04T15:38:30.869" v="1265" actId="20577"/>
          <ac:spMkLst>
            <pc:docMk/>
            <pc:sldMk cId="1978684951" sldId="261"/>
            <ac:spMk id="105" creationId="{FDE4B04A-318A-9E97-D8F6-717C9BA2FA78}"/>
          </ac:spMkLst>
        </pc:spChg>
        <pc:spChg chg="del mod">
          <ac:chgData name="Valerie Smith" userId="725eb090a8d6ccf6" providerId="LiveId" clId="{6F8D20F1-36BB-4586-86D8-784E04DBDAD1}" dt="2026-03-04T16:34:23.859" v="1536" actId="478"/>
          <ac:spMkLst>
            <pc:docMk/>
            <pc:sldMk cId="1978684951" sldId="261"/>
            <ac:spMk id="108" creationId="{815D4A4B-8D16-174B-7217-D453352098D6}"/>
          </ac:spMkLst>
        </pc:spChg>
      </pc:sldChg>
      <pc:sldChg chg="addSp modSp new mod ord setBg">
        <pc:chgData name="Valerie Smith" userId="725eb090a8d6ccf6" providerId="LiveId" clId="{6F8D20F1-36BB-4586-86D8-784E04DBDAD1}" dt="2026-03-02T22:27:52.772" v="322"/>
        <pc:sldMkLst>
          <pc:docMk/>
          <pc:sldMk cId="2195870097" sldId="262"/>
        </pc:sldMkLst>
        <pc:spChg chg="mod">
          <ac:chgData name="Valerie Smith" userId="725eb090a8d6ccf6" providerId="LiveId" clId="{6F8D20F1-36BB-4586-86D8-784E04DBDAD1}" dt="2026-03-02T22:27:38.667" v="320" actId="1076"/>
          <ac:spMkLst>
            <pc:docMk/>
            <pc:sldMk cId="2195870097" sldId="262"/>
            <ac:spMk id="2" creationId="{B6D5326E-7685-A93F-95F9-10A488BBA437}"/>
          </ac:spMkLst>
        </pc:spChg>
        <pc:spChg chg="mod">
          <ac:chgData name="Valerie Smith" userId="725eb090a8d6ccf6" providerId="LiveId" clId="{6F8D20F1-36BB-4586-86D8-784E04DBDAD1}" dt="2026-03-02T22:27:29.195" v="319" actId="1076"/>
          <ac:spMkLst>
            <pc:docMk/>
            <pc:sldMk cId="2195870097" sldId="262"/>
            <ac:spMk id="3" creationId="{0CFEC11D-53F5-0E0A-7EA2-5917EC6A2B83}"/>
          </ac:spMkLst>
        </pc:spChg>
        <pc:spChg chg="add mod">
          <ac:chgData name="Valerie Smith" userId="725eb090a8d6ccf6" providerId="LiveId" clId="{6F8D20F1-36BB-4586-86D8-784E04DBDAD1}" dt="2026-03-02T22:27:16.532" v="317" actId="121"/>
          <ac:spMkLst>
            <pc:docMk/>
            <pc:sldMk cId="2195870097" sldId="262"/>
            <ac:spMk id="4" creationId="{59BBE4A1-2F2B-143F-D7CE-8E8A8BC348A5}"/>
          </ac:spMkLst>
        </pc:spChg>
        <pc:picChg chg="add mod">
          <ac:chgData name="Valerie Smith" userId="725eb090a8d6ccf6" providerId="LiveId" clId="{6F8D20F1-36BB-4586-86D8-784E04DBDAD1}" dt="2026-03-02T22:27:22.055" v="318" actId="1076"/>
          <ac:picMkLst>
            <pc:docMk/>
            <pc:sldMk cId="2195870097" sldId="262"/>
            <ac:picMk id="6" creationId="{E458B513-1EA0-BE0C-4BCF-F88E80C5B3F3}"/>
          </ac:picMkLst>
        </pc:picChg>
      </pc:sldChg>
      <pc:sldChg chg="addSp delSp modSp add mod ord setBg">
        <pc:chgData name="Valerie Smith" userId="725eb090a8d6ccf6" providerId="LiveId" clId="{6F8D20F1-36BB-4586-86D8-784E04DBDAD1}" dt="2026-03-02T23:19:51.761" v="996" actId="1076"/>
        <pc:sldMkLst>
          <pc:docMk/>
          <pc:sldMk cId="3317527091" sldId="264"/>
        </pc:sldMkLst>
        <pc:spChg chg="mod">
          <ac:chgData name="Valerie Smith" userId="725eb090a8d6ccf6" providerId="LiveId" clId="{6F8D20F1-36BB-4586-86D8-784E04DBDAD1}" dt="2026-03-02T23:18:50.273" v="979" actId="1076"/>
          <ac:spMkLst>
            <pc:docMk/>
            <pc:sldMk cId="3317527091" sldId="264"/>
            <ac:spMk id="12" creationId="{E7AAED16-E183-DFED-574D-884DC20E3DEE}"/>
          </ac:spMkLst>
        </pc:spChg>
        <pc:spChg chg="mod">
          <ac:chgData name="Valerie Smith" userId="725eb090a8d6ccf6" providerId="LiveId" clId="{6F8D20F1-36BB-4586-86D8-784E04DBDAD1}" dt="2026-03-02T23:19:51.761" v="996" actId="1076"/>
          <ac:spMkLst>
            <pc:docMk/>
            <pc:sldMk cId="3317527091" sldId="264"/>
            <ac:spMk id="93" creationId="{E8EB8A7D-A2C3-1100-72FB-FEA6CF8E902A}"/>
          </ac:spMkLst>
        </pc:spChg>
        <pc:picChg chg="add mod">
          <ac:chgData name="Valerie Smith" userId="725eb090a8d6ccf6" providerId="LiveId" clId="{6F8D20F1-36BB-4586-86D8-784E04DBDAD1}" dt="2026-03-02T23:19:08.978" v="983" actId="1076"/>
          <ac:picMkLst>
            <pc:docMk/>
            <pc:sldMk cId="3317527091" sldId="264"/>
            <ac:picMk id="3" creationId="{42AA05B0-C278-A185-3AC9-F39D584195A5}"/>
          </ac:picMkLst>
        </pc:picChg>
        <pc:picChg chg="mod ord">
          <ac:chgData name="Valerie Smith" userId="725eb090a8d6ccf6" providerId="LiveId" clId="{6F8D20F1-36BB-4586-86D8-784E04DBDAD1}" dt="2026-03-02T23:19:13.788" v="984" actId="14100"/>
          <ac:picMkLst>
            <pc:docMk/>
            <pc:sldMk cId="3317527091" sldId="264"/>
            <ac:picMk id="4" creationId="{004BCECC-F272-C425-0A68-3C8D0CA0093D}"/>
          </ac:picMkLst>
        </pc:picChg>
      </pc:sldChg>
      <pc:sldChg chg="addSp delSp modSp add mod ord">
        <pc:chgData name="Valerie Smith" userId="725eb090a8d6ccf6" providerId="LiveId" clId="{6F8D20F1-36BB-4586-86D8-784E04DBDAD1}" dt="2026-03-04T16:34:29.915" v="1537" actId="1076"/>
        <pc:sldMkLst>
          <pc:docMk/>
          <pc:sldMk cId="669047299" sldId="265"/>
        </pc:sldMkLst>
        <pc:spChg chg="mod">
          <ac:chgData name="Valerie Smith" userId="725eb090a8d6ccf6" providerId="LiveId" clId="{6F8D20F1-36BB-4586-86D8-784E04DBDAD1}" dt="2026-03-04T16:22:16.341" v="1363" actId="14100"/>
          <ac:spMkLst>
            <pc:docMk/>
            <pc:sldMk cId="669047299" sldId="265"/>
            <ac:spMk id="2" creationId="{95ECFB66-DB78-3A5B-65F5-B73C080CBCF2}"/>
          </ac:spMkLst>
        </pc:spChg>
        <pc:spChg chg="del">
          <ac:chgData name="Valerie Smith" userId="725eb090a8d6ccf6" providerId="LiveId" clId="{6F8D20F1-36BB-4586-86D8-784E04DBDAD1}" dt="2026-03-04T16:17:55.642" v="1340" actId="478"/>
          <ac:spMkLst>
            <pc:docMk/>
            <pc:sldMk cId="669047299" sldId="265"/>
            <ac:spMk id="3" creationId="{9CAFC60E-CEFA-5273-BF0D-4BA50B821253}"/>
          </ac:spMkLst>
        </pc:spChg>
        <pc:spChg chg="mod">
          <ac:chgData name="Valerie Smith" userId="725eb090a8d6ccf6" providerId="LiveId" clId="{6F8D20F1-36BB-4586-86D8-784E04DBDAD1}" dt="2026-03-04T16:34:29.915" v="1537" actId="1076"/>
          <ac:spMkLst>
            <pc:docMk/>
            <pc:sldMk cId="669047299" sldId="265"/>
            <ac:spMk id="4" creationId="{38B8D4F4-5EED-83BB-5A4B-B60FA0F2A7A0}"/>
          </ac:spMkLst>
        </pc:spChg>
        <pc:spChg chg="add del mod">
          <ac:chgData name="Valerie Smith" userId="725eb090a8d6ccf6" providerId="LiveId" clId="{6F8D20F1-36BB-4586-86D8-784E04DBDAD1}" dt="2026-03-04T16:21:26.137" v="1355" actId="478"/>
          <ac:spMkLst>
            <pc:docMk/>
            <pc:sldMk cId="669047299" sldId="265"/>
            <ac:spMk id="7" creationId="{B9D713C3-F758-2B08-5F42-C7133B0ECFF8}"/>
          </ac:spMkLst>
        </pc:spChg>
        <pc:spChg chg="add mod">
          <ac:chgData name="Valerie Smith" userId="725eb090a8d6ccf6" providerId="LiveId" clId="{6F8D20F1-36BB-4586-86D8-784E04DBDAD1}" dt="2026-03-04T16:21:15.962" v="1351" actId="1076"/>
          <ac:spMkLst>
            <pc:docMk/>
            <pc:sldMk cId="669047299" sldId="265"/>
            <ac:spMk id="8" creationId="{A885C724-3848-2B65-7418-D0E765705BCE}"/>
          </ac:spMkLst>
        </pc:spChg>
        <pc:spChg chg="add mod">
          <ac:chgData name="Valerie Smith" userId="725eb090a8d6ccf6" providerId="LiveId" clId="{6F8D20F1-36BB-4586-86D8-784E04DBDAD1}" dt="2026-03-04T16:21:15.962" v="1351" actId="1076"/>
          <ac:spMkLst>
            <pc:docMk/>
            <pc:sldMk cId="669047299" sldId="265"/>
            <ac:spMk id="9" creationId="{C9A15FD7-C8E6-4F0A-A022-67B86D7D269E}"/>
          </ac:spMkLst>
        </pc:spChg>
        <pc:spChg chg="add mod">
          <ac:chgData name="Valerie Smith" userId="725eb090a8d6ccf6" providerId="LiveId" clId="{6F8D20F1-36BB-4586-86D8-784E04DBDAD1}" dt="2026-03-04T16:21:15.962" v="1351" actId="1076"/>
          <ac:spMkLst>
            <pc:docMk/>
            <pc:sldMk cId="669047299" sldId="265"/>
            <ac:spMk id="11" creationId="{913D7A78-DCF7-2F15-96B5-F48B4F23EC5D}"/>
          </ac:spMkLst>
        </pc:spChg>
        <pc:spChg chg="add mod">
          <ac:chgData name="Valerie Smith" userId="725eb090a8d6ccf6" providerId="LiveId" clId="{6F8D20F1-36BB-4586-86D8-784E04DBDAD1}" dt="2026-03-04T16:21:15.962" v="1351" actId="1076"/>
          <ac:spMkLst>
            <pc:docMk/>
            <pc:sldMk cId="669047299" sldId="265"/>
            <ac:spMk id="12" creationId="{4BF82A69-A322-AD2D-220F-9B2C108DED8E}"/>
          </ac:spMkLst>
        </pc:spChg>
        <pc:picChg chg="add del mod">
          <ac:chgData name="Valerie Smith" userId="725eb090a8d6ccf6" providerId="LiveId" clId="{6F8D20F1-36BB-4586-86D8-784E04DBDAD1}" dt="2026-03-04T16:22:13.426" v="1362" actId="14100"/>
          <ac:picMkLst>
            <pc:docMk/>
            <pc:sldMk cId="669047299" sldId="265"/>
            <ac:picMk id="6" creationId="{BEBDF6AC-B4B9-2454-E929-7D7A48C63CFA}"/>
          </ac:picMkLst>
        </pc:picChg>
        <pc:picChg chg="add mod">
          <ac:chgData name="Valerie Smith" userId="725eb090a8d6ccf6" providerId="LiveId" clId="{6F8D20F1-36BB-4586-86D8-784E04DBDAD1}" dt="2026-03-04T16:21:15.962" v="1351" actId="1076"/>
          <ac:picMkLst>
            <pc:docMk/>
            <pc:sldMk cId="669047299" sldId="265"/>
            <ac:picMk id="10" creationId="{F73F3CD9-EAA2-23EB-27AA-844A2F72EDA9}"/>
          </ac:picMkLst>
        </pc:picChg>
      </pc:sldChg>
      <pc:sldChg chg="addSp delSp modSp add mod">
        <pc:chgData name="Valerie Smith" userId="725eb090a8d6ccf6" providerId="LiveId" clId="{6F8D20F1-36BB-4586-86D8-784E04DBDAD1}" dt="2026-03-04T16:30:28.661" v="1479" actId="1076"/>
        <pc:sldMkLst>
          <pc:docMk/>
          <pc:sldMk cId="2063220888" sldId="266"/>
        </pc:sldMkLst>
        <pc:spChg chg="mod">
          <ac:chgData name="Valerie Smith" userId="725eb090a8d6ccf6" providerId="LiveId" clId="{6F8D20F1-36BB-4586-86D8-784E04DBDAD1}" dt="2026-03-04T16:30:28.661" v="1479" actId="1076"/>
          <ac:spMkLst>
            <pc:docMk/>
            <pc:sldMk cId="2063220888" sldId="266"/>
            <ac:spMk id="3" creationId="{EDC71B6C-BB38-2867-E390-48E56B68E0D7}"/>
          </ac:spMkLst>
        </pc:spChg>
        <pc:spChg chg="del">
          <ac:chgData name="Valerie Smith" userId="725eb090a8d6ccf6" providerId="LiveId" clId="{6F8D20F1-36BB-4586-86D8-784E04DBDAD1}" dt="2026-03-04T16:29:31.924" v="1471" actId="478"/>
          <ac:spMkLst>
            <pc:docMk/>
            <pc:sldMk cId="2063220888" sldId="266"/>
            <ac:spMk id="11" creationId="{82CFC0E9-18BF-A7F9-E243-8F3AD2BBC6FA}"/>
          </ac:spMkLst>
        </pc:spChg>
        <pc:spChg chg="del mod">
          <ac:chgData name="Valerie Smith" userId="725eb090a8d6ccf6" providerId="LiveId" clId="{6F8D20F1-36BB-4586-86D8-784E04DBDAD1}" dt="2026-03-04T16:29:30.484" v="1470" actId="478"/>
          <ac:spMkLst>
            <pc:docMk/>
            <pc:sldMk cId="2063220888" sldId="266"/>
            <ac:spMk id="12" creationId="{32B7E82B-3DD1-5DDF-11AC-86917EE48CC0}"/>
          </ac:spMkLst>
        </pc:spChg>
        <pc:spChg chg="del">
          <ac:chgData name="Valerie Smith" userId="725eb090a8d6ccf6" providerId="LiveId" clId="{6F8D20F1-36BB-4586-86D8-784E04DBDAD1}" dt="2026-03-04T16:29:25.747" v="1468" actId="478"/>
          <ac:spMkLst>
            <pc:docMk/>
            <pc:sldMk cId="2063220888" sldId="266"/>
            <ac:spMk id="13" creationId="{8B8AE0B7-72FA-64C2-C17E-5F5FE62D069A}"/>
          </ac:spMkLst>
        </pc:spChg>
        <pc:picChg chg="add mod">
          <ac:chgData name="Valerie Smith" userId="725eb090a8d6ccf6" providerId="LiveId" clId="{6F8D20F1-36BB-4586-86D8-784E04DBDAD1}" dt="2026-03-04T16:30:19.241" v="1478" actId="1076"/>
          <ac:picMkLst>
            <pc:docMk/>
            <pc:sldMk cId="2063220888" sldId="266"/>
            <ac:picMk id="4" creationId="{CD992447-C8AF-575A-3947-BCE8325791EE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75586"/>
            <a:ext cx="12192000" cy="11824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3/4/2026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152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3/4/2026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9838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3/4/2026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42612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3/4/2026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344896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3/4/2026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6714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3/4/2026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48030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3/4/2026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9270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345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6865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0149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0412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3/4/2026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9746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3/4/2026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2411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3/4/2026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3300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3/4/2026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3181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3/4/2026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8734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3/4/2026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465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793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surveymonkey.com/r/TBHJDTS" TargetMode="Externa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9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10.jpe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Teacher Clipart Images – Browse 56,300 Stock Photos, Vectors, and Video |  Adobe Stock">
            <a:extLst>
              <a:ext uri="{FF2B5EF4-FFF2-40B4-BE49-F238E27FC236}">
                <a16:creationId xmlns:a16="http://schemas.microsoft.com/office/drawing/2014/main" id="{E458B513-1EA0-BE0C-4BCF-F88E80C5B3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60" y="2064618"/>
            <a:ext cx="4254465" cy="2728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6D5326E-7685-A93F-95F9-10A488BBA4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4602" y="1433256"/>
            <a:ext cx="8972550" cy="1707853"/>
          </a:xfrm>
        </p:spPr>
        <p:txBody>
          <a:bodyPr>
            <a:noAutofit/>
          </a:bodyPr>
          <a:lstStyle/>
          <a:p>
            <a:pPr algn="r"/>
            <a:r>
              <a:rPr lang="en-US" sz="5400" b="1" dirty="0">
                <a:solidFill>
                  <a:srgbClr val="00B050"/>
                </a:solidFill>
                <a:latin typeface="Abadi" panose="020B0604020104020204" pitchFamily="34" charset="0"/>
              </a:rPr>
              <a:t>How do you feel about this assignment?</a:t>
            </a:r>
            <a:endParaRPr lang="en-US" sz="5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FEC11D-53F5-0E0A-7EA2-5917EC6A2B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05400" y="3510861"/>
            <a:ext cx="6381750" cy="523220"/>
          </a:xfrm>
          <a:solidFill>
            <a:srgbClr val="FFFF00">
              <a:alpha val="25000"/>
            </a:srgbClr>
          </a:solidFill>
        </p:spPr>
        <p:txBody>
          <a:bodyPr>
            <a:normAutofit/>
          </a:bodyPr>
          <a:lstStyle/>
          <a:p>
            <a:pPr algn="r"/>
            <a:r>
              <a:rPr lang="en-US" sz="1600" b="1" dirty="0">
                <a:solidFill>
                  <a:srgbClr val="002060"/>
                </a:solidFill>
              </a:rPr>
              <a:t>STRATEGIES TO ASSESS STUDENT CONFIDENCE &amp; ENGAGEMENT</a:t>
            </a:r>
            <a:endParaRPr lang="en-US" sz="1600" b="1" cap="all" dirty="0">
              <a:solidFill>
                <a:srgbClr val="00206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9BBE4A1-2F2B-143F-D7CE-8E8A8BC348A5}"/>
              </a:ext>
            </a:extLst>
          </p:cNvPr>
          <p:cNvSpPr txBox="1"/>
          <p:nvPr/>
        </p:nvSpPr>
        <p:spPr>
          <a:xfrm>
            <a:off x="7446944" y="4773584"/>
            <a:ext cx="41259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Dr. Valerie A. Smith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Lecturer of English, Kennesaw State University</a:t>
            </a:r>
          </a:p>
        </p:txBody>
      </p:sp>
    </p:spTree>
    <p:extLst>
      <p:ext uri="{BB962C8B-B14F-4D97-AF65-F5344CB8AC3E}">
        <p14:creationId xmlns:p14="http://schemas.microsoft.com/office/powerpoint/2010/main" val="21958700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>
            <a:extLst>
              <a:ext uri="{FF2B5EF4-FFF2-40B4-BE49-F238E27FC236}">
                <a16:creationId xmlns:a16="http://schemas.microsoft.com/office/drawing/2014/main" id="{8BDFD917-FB85-6C45-5C80-1BDA781E5C7A}"/>
              </a:ext>
            </a:extLst>
          </p:cNvPr>
          <p:cNvSpPr/>
          <p:nvPr/>
        </p:nvSpPr>
        <p:spPr>
          <a:xfrm>
            <a:off x="2300380" y="2945701"/>
            <a:ext cx="2074246" cy="1208709"/>
          </a:xfrm>
          <a:prstGeom prst="rect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20143F78-82DF-3961-E944-DAFBDA836F1E}"/>
              </a:ext>
            </a:extLst>
          </p:cNvPr>
          <p:cNvSpPr txBox="1"/>
          <p:nvPr/>
        </p:nvSpPr>
        <p:spPr>
          <a:xfrm>
            <a:off x="2296962" y="4179951"/>
            <a:ext cx="2083693" cy="1169551"/>
          </a:xfrm>
          <a:prstGeom prst="rect">
            <a:avLst/>
          </a:prstGeom>
          <a:solidFill>
            <a:srgbClr val="DF2E28">
              <a:alpha val="60000"/>
            </a:srgbClr>
          </a:solidFill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Questions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b="1" kern="0" dirty="0">
                <a:solidFill>
                  <a:srgbClr val="002060"/>
                </a:solidFill>
                <a:latin typeface="Century Gothic" panose="020B0502020202020204"/>
              </a:rPr>
              <a:t>Concerns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Engagement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b="1" kern="0" dirty="0">
                <a:solidFill>
                  <a:srgbClr val="002060"/>
                </a:solidFill>
                <a:latin typeface="Century Gothic" panose="020B0502020202020204"/>
              </a:rPr>
              <a:t>Validation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Input in Process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F2F51F8E-426A-BF85-7939-58E0DA29D71D}"/>
              </a:ext>
            </a:extLst>
          </p:cNvPr>
          <p:cNvSpPr txBox="1"/>
          <p:nvPr/>
        </p:nvSpPr>
        <p:spPr>
          <a:xfrm>
            <a:off x="7729048" y="6172200"/>
            <a:ext cx="4486275" cy="523220"/>
          </a:xfrm>
          <a:prstGeom prst="rect">
            <a:avLst/>
          </a:prstGeom>
          <a:solidFill>
            <a:srgbClr val="FFFF00">
              <a:alpha val="5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Dr. Valerie A. Smith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Lecturer of English, Kennesaw State University</a:t>
            </a:r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8F4FE24B-372A-2124-3FE8-27F854A7AE21}"/>
              </a:ext>
            </a:extLst>
          </p:cNvPr>
          <p:cNvSpPr/>
          <p:nvPr/>
        </p:nvSpPr>
        <p:spPr>
          <a:xfrm>
            <a:off x="2357922" y="1155853"/>
            <a:ext cx="1845798" cy="1777078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2F4EF060-EA00-7E9C-23CC-3944C46F6430}"/>
              </a:ext>
            </a:extLst>
          </p:cNvPr>
          <p:cNvSpPr txBox="1"/>
          <p:nvPr/>
        </p:nvSpPr>
        <p:spPr>
          <a:xfrm>
            <a:off x="2387427" y="1619444"/>
            <a:ext cx="17930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Student</a:t>
            </a:r>
            <a:endParaRPr lang="en-US" sz="2000" b="1" kern="0" noProof="0" dirty="0">
              <a:solidFill>
                <a:prstClr val="white"/>
              </a:solidFill>
              <a:latin typeface="Century Gothic" panose="020B050202020202020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Confi</a:t>
            </a:r>
            <a:r>
              <a:rPr lang="en-US" sz="2000" b="1" kern="0" dirty="0" err="1">
                <a:solidFill>
                  <a:prstClr val="white"/>
                </a:solidFill>
                <a:latin typeface="Century Gothic" panose="020B0502020202020204"/>
              </a:rPr>
              <a:t>dence</a:t>
            </a:r>
            <a:endParaRPr lang="en-US" sz="2000" b="1" kern="0" dirty="0">
              <a:solidFill>
                <a:prstClr val="white"/>
              </a:solidFill>
              <a:latin typeface="Century Gothic" panose="020B0502020202020204"/>
            </a:endParaRPr>
          </a:p>
        </p:txBody>
      </p:sp>
      <p:pic>
        <p:nvPicPr>
          <p:cNvPr id="1026" name="Picture 2" descr="27,000+ College Students Stock Illustrations, Royalty-Free Vector Graphics  &amp; Clip Art - iStock | College campus, College, College students studying">
            <a:extLst>
              <a:ext uri="{FF2B5EF4-FFF2-40B4-BE49-F238E27FC236}">
                <a16:creationId xmlns:a16="http://schemas.microsoft.com/office/drawing/2014/main" id="{64212E12-AE58-1153-7983-5E9C47BDA8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678" y="3016962"/>
            <a:ext cx="1845798" cy="1092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8">
            <a:extLst>
              <a:ext uri="{FF2B5EF4-FFF2-40B4-BE49-F238E27FC236}">
                <a16:creationId xmlns:a16="http://schemas.microsoft.com/office/drawing/2014/main" id="{85DCADEA-AA18-0D53-2CFF-5F6B7ED4F6E9}"/>
              </a:ext>
            </a:extLst>
          </p:cNvPr>
          <p:cNvSpPr txBox="1">
            <a:spLocks/>
          </p:cNvSpPr>
          <p:nvPr/>
        </p:nvSpPr>
        <p:spPr>
          <a:xfrm>
            <a:off x="4976323" y="1155853"/>
            <a:ext cx="5505450" cy="735013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all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badi" panose="020B0604020104020204" pitchFamily="34" charset="0"/>
              </a:rPr>
              <a:t>Why assess Student confidence?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9AE0EF4-6B22-78FB-4450-21992F9FA3EA}"/>
              </a:ext>
            </a:extLst>
          </p:cNvPr>
          <p:cNvSpPr txBox="1"/>
          <p:nvPr/>
        </p:nvSpPr>
        <p:spPr>
          <a:xfrm>
            <a:off x="5608728" y="2315814"/>
            <a:ext cx="470159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</a:rPr>
              <a:t>Various Modalities</a:t>
            </a:r>
          </a:p>
          <a:p>
            <a:endParaRPr lang="en-US" sz="2000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</a:rPr>
              <a:t>Student Accommodations</a:t>
            </a:r>
          </a:p>
          <a:p>
            <a:endParaRPr lang="en-US" sz="2000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</a:rPr>
              <a:t>Writing as a Process</a:t>
            </a:r>
          </a:p>
          <a:p>
            <a:endParaRPr lang="en-US" sz="2000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</a:rPr>
              <a:t>Community-Engagement</a:t>
            </a:r>
          </a:p>
          <a:p>
            <a:endParaRPr lang="en-US" sz="2000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</a:rPr>
              <a:t>Transparency in Learning and Teaching (TILT)</a:t>
            </a:r>
          </a:p>
        </p:txBody>
      </p:sp>
    </p:spTree>
    <p:extLst>
      <p:ext uri="{BB962C8B-B14F-4D97-AF65-F5344CB8AC3E}">
        <p14:creationId xmlns:p14="http://schemas.microsoft.com/office/powerpoint/2010/main" val="19000955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073CF9-A738-FD1E-09BE-3A003EB254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8">
            <a:extLst>
              <a:ext uri="{FF2B5EF4-FFF2-40B4-BE49-F238E27FC236}">
                <a16:creationId xmlns:a16="http://schemas.microsoft.com/office/drawing/2014/main" id="{EDC71B6C-BB38-2867-E390-48E56B68E0D7}"/>
              </a:ext>
            </a:extLst>
          </p:cNvPr>
          <p:cNvSpPr txBox="1">
            <a:spLocks/>
          </p:cNvSpPr>
          <p:nvPr/>
        </p:nvSpPr>
        <p:spPr>
          <a:xfrm>
            <a:off x="5332339" y="588696"/>
            <a:ext cx="5102246" cy="735013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all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badi" panose="020B0604020104020204" pitchFamily="34" charset="0"/>
              </a:rPr>
              <a:t>Cetl</a:t>
            </a:r>
            <a:r>
              <a:rPr kumimoji="0" lang="en-US" sz="3600" b="1" i="0" u="none" strike="noStrike" kern="1200" cap="all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badi" panose="020B0604020104020204" pitchFamily="34" charset="0"/>
              </a:rPr>
              <a:t> mentorship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8CB256B-779E-3108-D0A0-8CC491157058}"/>
              </a:ext>
            </a:extLst>
          </p:cNvPr>
          <p:cNvSpPr txBox="1"/>
          <p:nvPr/>
        </p:nvSpPr>
        <p:spPr>
          <a:xfrm>
            <a:off x="7677150" y="6073622"/>
            <a:ext cx="4381500" cy="523220"/>
          </a:xfrm>
          <a:prstGeom prst="rect">
            <a:avLst/>
          </a:prstGeom>
          <a:solidFill>
            <a:srgbClr val="FFFF00">
              <a:alpha val="5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Dr. Valerie A. Smith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Lecturer of English, Kennesaw State University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992447-C8AF-575A-3947-BCE8325791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1169" y="1128027"/>
            <a:ext cx="8113416" cy="4601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2208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6B00AE-177B-549B-D48A-1FFBDE86D9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itle 8">
            <a:extLst>
              <a:ext uri="{FF2B5EF4-FFF2-40B4-BE49-F238E27FC236}">
                <a16:creationId xmlns:a16="http://schemas.microsoft.com/office/drawing/2014/main" id="{E8EB8A7D-A2C3-1100-72FB-FEA6CF8E902A}"/>
              </a:ext>
            </a:extLst>
          </p:cNvPr>
          <p:cNvSpPr txBox="1">
            <a:spLocks/>
          </p:cNvSpPr>
          <p:nvPr/>
        </p:nvSpPr>
        <p:spPr>
          <a:xfrm>
            <a:off x="4025098" y="601685"/>
            <a:ext cx="7384474" cy="735013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 fontScale="925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all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badi" panose="020B0604020104020204" pitchFamily="34" charset="0"/>
              </a:rPr>
              <a:t>d2L</a:t>
            </a:r>
            <a:r>
              <a:rPr kumimoji="0" lang="en-US" sz="3200" b="1" i="0" u="none" strike="noStrike" kern="1200" cap="all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badi" panose="020B0604020104020204" pitchFamily="34" charset="0"/>
              </a:rPr>
              <a:t> Anonymous question &amp; Results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4BCECC-F272-C425-0A68-3C8D0CA009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26" y="1694356"/>
            <a:ext cx="4206149" cy="3166468"/>
          </a:xfrm>
          <a:prstGeom prst="rect">
            <a:avLst/>
          </a:prstGeom>
          <a:ln w="76200">
            <a:solidFill>
              <a:srgbClr val="FFC000"/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7AAED16-E183-DFED-574D-884DC20E3DEE}"/>
              </a:ext>
            </a:extLst>
          </p:cNvPr>
          <p:cNvSpPr txBox="1"/>
          <p:nvPr/>
        </p:nvSpPr>
        <p:spPr>
          <a:xfrm>
            <a:off x="3158424" y="2329476"/>
            <a:ext cx="15817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By a Show of Hands!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AA05B0-C278-A185-3AC9-F39D584195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0155" y="1078932"/>
            <a:ext cx="7292905" cy="5303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5270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807876-F414-2A99-275F-DEFEE266E6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8">
            <a:extLst>
              <a:ext uri="{FF2B5EF4-FFF2-40B4-BE49-F238E27FC236}">
                <a16:creationId xmlns:a16="http://schemas.microsoft.com/office/drawing/2014/main" id="{11DDA009-1A27-B2A7-134B-31E780ACD5F6}"/>
              </a:ext>
            </a:extLst>
          </p:cNvPr>
          <p:cNvSpPr txBox="1">
            <a:spLocks/>
          </p:cNvSpPr>
          <p:nvPr/>
        </p:nvSpPr>
        <p:spPr>
          <a:xfrm>
            <a:off x="4640662" y="927073"/>
            <a:ext cx="5351063" cy="735013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solidFill>
                  <a:srgbClr val="00B050"/>
                </a:solidFill>
                <a:latin typeface="Abadi" panose="020B0604020104020204" pitchFamily="34" charset="0"/>
              </a:rPr>
              <a:t>Results for teachers</a:t>
            </a:r>
            <a:endParaRPr kumimoji="0" lang="en-US" sz="3600" b="1" i="0" u="none" strike="noStrike" kern="1200" cap="all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badi" panose="020B0604020104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58E8379-A652-39A8-C079-0A79033BA83B}"/>
              </a:ext>
            </a:extLst>
          </p:cNvPr>
          <p:cNvSpPr txBox="1"/>
          <p:nvPr/>
        </p:nvSpPr>
        <p:spPr>
          <a:xfrm>
            <a:off x="7677150" y="6073622"/>
            <a:ext cx="4381500" cy="523220"/>
          </a:xfrm>
          <a:prstGeom prst="rect">
            <a:avLst/>
          </a:prstGeom>
          <a:solidFill>
            <a:srgbClr val="FFFF00">
              <a:alpha val="5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Dr. Valerie A. Smith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Lecturer of English, Kennesaw State University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078C8D8-B05C-FA19-42C3-945395B45F9E}"/>
              </a:ext>
            </a:extLst>
          </p:cNvPr>
          <p:cNvSpPr/>
          <p:nvPr/>
        </p:nvSpPr>
        <p:spPr>
          <a:xfrm>
            <a:off x="2372893" y="2105561"/>
            <a:ext cx="1845798" cy="1777078"/>
          </a:xfrm>
          <a:prstGeom prst="ellipse">
            <a:avLst/>
          </a:prstGeom>
          <a:solidFill>
            <a:srgbClr val="4A9BDC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3733F9B-C45F-CF29-17F8-164065D0D945}"/>
              </a:ext>
            </a:extLst>
          </p:cNvPr>
          <p:cNvSpPr txBox="1"/>
          <p:nvPr/>
        </p:nvSpPr>
        <p:spPr>
          <a:xfrm>
            <a:off x="2332688" y="2591630"/>
            <a:ext cx="1835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Teacher Confidence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A4378A0-F48D-EDF6-849C-65F4439DCAE6}"/>
              </a:ext>
            </a:extLst>
          </p:cNvPr>
          <p:cNvSpPr txBox="1"/>
          <p:nvPr/>
        </p:nvSpPr>
        <p:spPr>
          <a:xfrm>
            <a:off x="4640662" y="1870715"/>
            <a:ext cx="5102246" cy="2554545"/>
          </a:xfrm>
          <a:prstGeom prst="rect">
            <a:avLst/>
          </a:prstGeom>
          <a:solidFill>
            <a:srgbClr val="4A9BDC">
              <a:alpha val="60000"/>
            </a:srgbClr>
          </a:solidFill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b="1" kern="0" dirty="0">
                <a:solidFill>
                  <a:srgbClr val="002060"/>
                </a:solidFill>
                <a:latin typeface="Century Gothic" panose="020B0502020202020204"/>
              </a:rPr>
              <a:t>More Teaching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000" b="1" kern="0" dirty="0">
              <a:solidFill>
                <a:srgbClr val="002060"/>
              </a:solidFill>
              <a:latin typeface="Century Gothic" panose="020B0502020202020204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More Time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b="1" kern="0" dirty="0">
                <a:solidFill>
                  <a:srgbClr val="002060"/>
                </a:solidFill>
                <a:latin typeface="Century Gothic" panose="020B0502020202020204"/>
              </a:rPr>
              <a:t>Individual Conferences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000" b="1" kern="0" dirty="0">
              <a:solidFill>
                <a:srgbClr val="002060"/>
              </a:solidFill>
              <a:latin typeface="Century Gothic" panose="020B0502020202020204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b="1" kern="0" dirty="0">
                <a:solidFill>
                  <a:srgbClr val="002060"/>
                </a:solidFill>
                <a:latin typeface="Century Gothic" panose="020B0502020202020204"/>
              </a:rPr>
              <a:t>Positive Evaluations &amp; Annual Reviews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000" b="1" kern="0" dirty="0">
              <a:solidFill>
                <a:srgbClr val="002060"/>
              </a:solidFill>
              <a:latin typeface="Century Gothic" panose="020B0502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1409857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E70DDF-42F3-DD47-D633-47B0823167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itle 8">
            <a:extLst>
              <a:ext uri="{FF2B5EF4-FFF2-40B4-BE49-F238E27FC236}">
                <a16:creationId xmlns:a16="http://schemas.microsoft.com/office/drawing/2014/main" id="{B7F9C428-F237-DA3F-ED14-29D7D2740D23}"/>
              </a:ext>
            </a:extLst>
          </p:cNvPr>
          <p:cNvSpPr txBox="1">
            <a:spLocks/>
          </p:cNvSpPr>
          <p:nvPr/>
        </p:nvSpPr>
        <p:spPr>
          <a:xfrm>
            <a:off x="3080094" y="749460"/>
            <a:ext cx="5864117" cy="735013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00B050"/>
                </a:solidFill>
                <a:latin typeface="Abadi" panose="020B0604020104020204" pitchFamily="34" charset="0"/>
              </a:rPr>
              <a:t>Additional strategies</a:t>
            </a:r>
            <a:endParaRPr kumimoji="0" lang="en-US" sz="3200" b="1" i="0" u="none" strike="noStrike" kern="1200" cap="all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badi" panose="020B0604020104020204" pitchFamily="34" charset="0"/>
            </a:endParaRP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8B60C545-9DAC-0D8B-861A-EC71C87FA551}"/>
              </a:ext>
            </a:extLst>
          </p:cNvPr>
          <p:cNvSpPr txBox="1"/>
          <p:nvPr/>
        </p:nvSpPr>
        <p:spPr>
          <a:xfrm>
            <a:off x="1199884" y="3483161"/>
            <a:ext cx="2210288" cy="1169551"/>
          </a:xfrm>
          <a:prstGeom prst="rect">
            <a:avLst/>
          </a:prstGeom>
          <a:solidFill>
            <a:srgbClr val="81BB42">
              <a:alpha val="60000"/>
            </a:srgbClr>
          </a:solidFill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b="1" kern="0" dirty="0">
                <a:solidFill>
                  <a:srgbClr val="002060"/>
                </a:solidFill>
                <a:latin typeface="Century Gothic" panose="020B0502020202020204"/>
              </a:rPr>
              <a:t>Kahoot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b="1" kern="0" dirty="0" err="1">
                <a:solidFill>
                  <a:srgbClr val="002060"/>
                </a:solidFill>
                <a:latin typeface="Century Gothic" panose="020B0502020202020204"/>
              </a:rPr>
              <a:t>Quizziz</a:t>
            </a:r>
            <a:endParaRPr lang="en-US" sz="1400" b="1" kern="0" dirty="0">
              <a:solidFill>
                <a:srgbClr val="002060"/>
              </a:solidFill>
              <a:latin typeface="Century Gothic" panose="020B0502020202020204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Padlet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Discord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TeamSpeak</a:t>
            </a: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D0C74FE2-79BE-8085-6846-85299F590FB3}"/>
              </a:ext>
            </a:extLst>
          </p:cNvPr>
          <p:cNvSpPr/>
          <p:nvPr/>
        </p:nvSpPr>
        <p:spPr>
          <a:xfrm>
            <a:off x="3899335" y="2344529"/>
            <a:ext cx="4015940" cy="3764011"/>
          </a:xfrm>
          <a:prstGeom prst="rect">
            <a:avLst/>
          </a:prstGeom>
          <a:solidFill>
            <a:srgbClr val="92D050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14" name="Oval 113">
            <a:extLst>
              <a:ext uri="{FF2B5EF4-FFF2-40B4-BE49-F238E27FC236}">
                <a16:creationId xmlns:a16="http://schemas.microsoft.com/office/drawing/2014/main" id="{E361DA3A-F61D-3DE6-95DA-86941151F3C9}"/>
              </a:ext>
            </a:extLst>
          </p:cNvPr>
          <p:cNvSpPr/>
          <p:nvPr/>
        </p:nvSpPr>
        <p:spPr>
          <a:xfrm>
            <a:off x="1369887" y="1624193"/>
            <a:ext cx="1845798" cy="1777078"/>
          </a:xfrm>
          <a:prstGeom prst="ellipse">
            <a:avLst/>
          </a:prstGeom>
          <a:solidFill>
            <a:srgbClr val="92D050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61DEAF60-4417-7258-78D1-2A708FA76826}"/>
              </a:ext>
            </a:extLst>
          </p:cNvPr>
          <p:cNvSpPr txBox="1"/>
          <p:nvPr/>
        </p:nvSpPr>
        <p:spPr>
          <a:xfrm>
            <a:off x="1333066" y="1982099"/>
            <a:ext cx="19975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Survey Monkey</a:t>
            </a:r>
          </a:p>
        </p:txBody>
      </p:sp>
      <p:pic>
        <p:nvPicPr>
          <p:cNvPr id="1032" name="Picture 8" descr="Colourful question marks - Free vector clipart images on creazilla.com">
            <a:extLst>
              <a:ext uri="{FF2B5EF4-FFF2-40B4-BE49-F238E27FC236}">
                <a16:creationId xmlns:a16="http://schemas.microsoft.com/office/drawing/2014/main" id="{1C502296-41D1-2211-7C67-8ECA67F469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7483" y="2392632"/>
            <a:ext cx="2487293" cy="1206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59965D4-2F2C-947F-4F9C-DBE07018A2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0442" y="3699151"/>
            <a:ext cx="2291392" cy="229139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30BB0D1-4762-8524-A97C-096D5ACFF24A}"/>
              </a:ext>
            </a:extLst>
          </p:cNvPr>
          <p:cNvSpPr txBox="1"/>
          <p:nvPr/>
        </p:nvSpPr>
        <p:spPr>
          <a:xfrm>
            <a:off x="8782371" y="4527352"/>
            <a:ext cx="2209745" cy="1169551"/>
          </a:xfrm>
          <a:prstGeom prst="rect">
            <a:avLst/>
          </a:prstGeom>
          <a:solidFill>
            <a:srgbClr val="FE801A">
              <a:alpha val="60000"/>
            </a:srgbClr>
          </a:solidFill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b="1" kern="0" dirty="0">
                <a:solidFill>
                  <a:srgbClr val="002060"/>
                </a:solidFill>
                <a:latin typeface="Century Gothic" panose="020B0502020202020204"/>
              </a:rPr>
              <a:t>On a scale of 1-10, how do you feel about completing this assignment by Sunday?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EB88AFF-D1C8-9946-AEF0-E2BF8857B029}"/>
              </a:ext>
            </a:extLst>
          </p:cNvPr>
          <p:cNvSpPr/>
          <p:nvPr/>
        </p:nvSpPr>
        <p:spPr>
          <a:xfrm>
            <a:off x="8952079" y="1484473"/>
            <a:ext cx="1845798" cy="1777078"/>
          </a:xfrm>
          <a:prstGeom prst="ellipse">
            <a:avLst/>
          </a:prstGeom>
          <a:solidFill>
            <a:schemeClr val="accent2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A7FFBCD-FC55-C251-E5E5-781DA893040B}"/>
              </a:ext>
            </a:extLst>
          </p:cNvPr>
          <p:cNvSpPr txBox="1"/>
          <p:nvPr/>
        </p:nvSpPr>
        <p:spPr>
          <a:xfrm>
            <a:off x="9084504" y="1911235"/>
            <a:ext cx="15817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By a Show of Hands!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B540645-7AF5-05F9-8292-18E9DB758662}"/>
              </a:ext>
            </a:extLst>
          </p:cNvPr>
          <p:cNvSpPr/>
          <p:nvPr/>
        </p:nvSpPr>
        <p:spPr>
          <a:xfrm>
            <a:off x="8781828" y="3278542"/>
            <a:ext cx="2210288" cy="1214828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7" name="Picture 6" descr="2,100+ Raising Hand In Class Stock Illustrations, Royalty-Free Vector  Graphics &amp; Clip Art - iStock | Child raising hand in class, Kid raising hand  in class, Student raising hand in class">
            <a:extLst>
              <a:ext uri="{FF2B5EF4-FFF2-40B4-BE49-F238E27FC236}">
                <a16:creationId xmlns:a16="http://schemas.microsoft.com/office/drawing/2014/main" id="{CE9B0986-712E-7C3D-5B9B-EF2E159AD2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2079" y="3367922"/>
            <a:ext cx="1845798" cy="1084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A99E2BA1-AFBA-3FD3-3F3A-7FE7CCF6507C}"/>
              </a:ext>
            </a:extLst>
          </p:cNvPr>
          <p:cNvSpPr txBox="1"/>
          <p:nvPr/>
        </p:nvSpPr>
        <p:spPr>
          <a:xfrm>
            <a:off x="3899335" y="1624193"/>
            <a:ext cx="4015940" cy="738664"/>
          </a:xfrm>
          <a:prstGeom prst="rect">
            <a:avLst/>
          </a:prstGeom>
          <a:solidFill>
            <a:srgbClr val="FFFF00">
              <a:alpha val="50000"/>
            </a:srgbClr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  <a:hlinkClick r:id="rId5"/>
              </a:rPr>
              <a:t>Take this survey!</a:t>
            </a:r>
          </a:p>
          <a:p>
            <a:pPr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  <a:hlinkClick r:id="rId5"/>
              </a:rPr>
              <a:t>https://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  <a:hlinkClick r:id="rId5"/>
              </a:rPr>
              <a:t>www.surveymonkey.com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  <a:hlinkClick r:id="rId5"/>
              </a:rPr>
              <a:t>/r/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  <a:hlinkClick r:id="rId5"/>
              </a:rPr>
              <a:t>TBHJDTS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62382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DD8BDA-0653-3433-68C2-2524C23B9E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>
            <a:extLst>
              <a:ext uri="{FF2B5EF4-FFF2-40B4-BE49-F238E27FC236}">
                <a16:creationId xmlns:a16="http://schemas.microsoft.com/office/drawing/2014/main" id="{BC5FD6F8-236C-F4B6-0AEE-E092FED6064F}"/>
              </a:ext>
            </a:extLst>
          </p:cNvPr>
          <p:cNvSpPr/>
          <p:nvPr/>
        </p:nvSpPr>
        <p:spPr>
          <a:xfrm>
            <a:off x="392276" y="3016824"/>
            <a:ext cx="2074246" cy="1208709"/>
          </a:xfrm>
          <a:prstGeom prst="rect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1D802ADD-00A9-327D-5839-B3608414240C}"/>
              </a:ext>
            </a:extLst>
          </p:cNvPr>
          <p:cNvSpPr/>
          <p:nvPr/>
        </p:nvSpPr>
        <p:spPr>
          <a:xfrm>
            <a:off x="2580360" y="3016824"/>
            <a:ext cx="2077302" cy="1228476"/>
          </a:xfrm>
          <a:prstGeom prst="rect">
            <a:avLst/>
          </a:prstGeom>
          <a:solidFill>
            <a:srgbClr val="4A9BDC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4710305F-BC87-A16F-330F-A09A82D01247}"/>
              </a:ext>
            </a:extLst>
          </p:cNvPr>
          <p:cNvSpPr/>
          <p:nvPr/>
        </p:nvSpPr>
        <p:spPr>
          <a:xfrm>
            <a:off x="2700593" y="1226976"/>
            <a:ext cx="1845798" cy="1777078"/>
          </a:xfrm>
          <a:prstGeom prst="ellipse">
            <a:avLst/>
          </a:prstGeom>
          <a:solidFill>
            <a:srgbClr val="4A9BDC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3" name="Title 8">
            <a:extLst>
              <a:ext uri="{FF2B5EF4-FFF2-40B4-BE49-F238E27FC236}">
                <a16:creationId xmlns:a16="http://schemas.microsoft.com/office/drawing/2014/main" id="{88B058DC-3FF7-6772-5D2C-9097E9DD69E7}"/>
              </a:ext>
            </a:extLst>
          </p:cNvPr>
          <p:cNvSpPr txBox="1">
            <a:spLocks/>
          </p:cNvSpPr>
          <p:nvPr/>
        </p:nvSpPr>
        <p:spPr>
          <a:xfrm>
            <a:off x="4168277" y="353552"/>
            <a:ext cx="3685243" cy="735013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all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badi" panose="020B0604020104020204" pitchFamily="34" charset="0"/>
              </a:rPr>
              <a:t>Questions?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461D66AA-56C2-1543-FF85-EF5E738F7CDD}"/>
              </a:ext>
            </a:extLst>
          </p:cNvPr>
          <p:cNvSpPr txBox="1"/>
          <p:nvPr/>
        </p:nvSpPr>
        <p:spPr>
          <a:xfrm>
            <a:off x="2660388" y="1713045"/>
            <a:ext cx="1835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Teacher Confidence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40DBB171-5FEF-35D0-F9B8-637262E90DAD}"/>
              </a:ext>
            </a:extLst>
          </p:cNvPr>
          <p:cNvSpPr txBox="1"/>
          <p:nvPr/>
        </p:nvSpPr>
        <p:spPr>
          <a:xfrm>
            <a:off x="2589375" y="4267781"/>
            <a:ext cx="2068287" cy="1169551"/>
          </a:xfrm>
          <a:prstGeom prst="rect">
            <a:avLst/>
          </a:prstGeom>
          <a:solidFill>
            <a:srgbClr val="4A9BDC">
              <a:alpha val="60000"/>
            </a:srgbClr>
          </a:solidFill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b="1" kern="0" dirty="0">
                <a:solidFill>
                  <a:srgbClr val="002060"/>
                </a:solidFill>
                <a:latin typeface="Century Gothic" panose="020B0502020202020204"/>
              </a:rPr>
              <a:t>More Teaching?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More Time?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b="1" kern="0" dirty="0">
                <a:solidFill>
                  <a:srgbClr val="002060"/>
                </a:solidFill>
                <a:latin typeface="Century Gothic" panose="020B0502020202020204"/>
              </a:rPr>
              <a:t>Individual Conferences?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E</a:t>
            </a:r>
            <a:r>
              <a:rPr lang="en-US" sz="1400" b="1" kern="0" dirty="0">
                <a:solidFill>
                  <a:srgbClr val="002060"/>
                </a:solidFill>
                <a:latin typeface="Century Gothic" panose="020B0502020202020204"/>
              </a:rPr>
              <a:t>ngagement?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7FEC830B-87C1-E4E5-C815-703AB7D89CC0}"/>
              </a:ext>
            </a:extLst>
          </p:cNvPr>
          <p:cNvSpPr txBox="1"/>
          <p:nvPr/>
        </p:nvSpPr>
        <p:spPr>
          <a:xfrm>
            <a:off x="9560375" y="4267781"/>
            <a:ext cx="2164306" cy="1169551"/>
          </a:xfrm>
          <a:prstGeom prst="rect">
            <a:avLst/>
          </a:prstGeom>
          <a:solidFill>
            <a:srgbClr val="E9BF35">
              <a:alpha val="60000"/>
            </a:srgbClr>
          </a:solidFill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b="1" kern="0" dirty="0">
                <a:solidFill>
                  <a:srgbClr val="002060"/>
                </a:solidFill>
                <a:latin typeface="Century Gothic" panose="020B0502020202020204"/>
              </a:rPr>
              <a:t>Between Assignments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b="1" kern="0" dirty="0">
                <a:solidFill>
                  <a:srgbClr val="002060"/>
                </a:solidFill>
                <a:latin typeface="Century Gothic" panose="020B0502020202020204"/>
              </a:rPr>
              <a:t>Scaffolding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b="1" kern="0" dirty="0">
                <a:solidFill>
                  <a:srgbClr val="002060"/>
                </a:solidFill>
                <a:latin typeface="Century Gothic" panose="020B0502020202020204"/>
              </a:rPr>
              <a:t>End of Semester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b="1" kern="0" dirty="0">
                <a:solidFill>
                  <a:srgbClr val="002060"/>
                </a:solidFill>
                <a:latin typeface="Century Gothic" panose="020B0502020202020204"/>
              </a:rPr>
              <a:t>Annual Reviews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31F60D5D-55C5-C863-1E40-3D5EF954ADCF}"/>
              </a:ext>
            </a:extLst>
          </p:cNvPr>
          <p:cNvSpPr txBox="1"/>
          <p:nvPr/>
        </p:nvSpPr>
        <p:spPr>
          <a:xfrm>
            <a:off x="7202356" y="4259515"/>
            <a:ext cx="2209745" cy="1169551"/>
          </a:xfrm>
          <a:prstGeom prst="rect">
            <a:avLst/>
          </a:prstGeom>
          <a:solidFill>
            <a:srgbClr val="FE801A">
              <a:alpha val="60000"/>
            </a:srgbClr>
          </a:solidFill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b="1" kern="0" dirty="0">
                <a:solidFill>
                  <a:srgbClr val="002060"/>
                </a:solidFill>
                <a:latin typeface="Century Gothic" panose="020B0502020202020204"/>
              </a:rPr>
              <a:t>On a scale of 1-10, how do you feel about completing this assignment by Sunday?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820C9C9A-F840-07A2-1E65-91C8BAF58482}"/>
              </a:ext>
            </a:extLst>
          </p:cNvPr>
          <p:cNvSpPr txBox="1"/>
          <p:nvPr/>
        </p:nvSpPr>
        <p:spPr>
          <a:xfrm>
            <a:off x="388858" y="4251074"/>
            <a:ext cx="2083693" cy="1169551"/>
          </a:xfrm>
          <a:prstGeom prst="rect">
            <a:avLst/>
          </a:prstGeom>
          <a:solidFill>
            <a:srgbClr val="DF2E28">
              <a:alpha val="60000"/>
            </a:srgbClr>
          </a:solidFill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Questions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b="1" kern="0" dirty="0">
                <a:solidFill>
                  <a:srgbClr val="002060"/>
                </a:solidFill>
                <a:latin typeface="Century Gothic" panose="020B0502020202020204"/>
              </a:rPr>
              <a:t>Concerns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Engagement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b="1" kern="0" dirty="0">
                <a:solidFill>
                  <a:srgbClr val="002060"/>
                </a:solidFill>
                <a:latin typeface="Century Gothic" panose="020B0502020202020204"/>
              </a:rPr>
              <a:t>Validation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Input in Process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FDE4B04A-318A-9E97-D8F6-717C9BA2FA78}"/>
              </a:ext>
            </a:extLst>
          </p:cNvPr>
          <p:cNvSpPr txBox="1"/>
          <p:nvPr/>
        </p:nvSpPr>
        <p:spPr>
          <a:xfrm>
            <a:off x="4824865" y="4913159"/>
            <a:ext cx="2210288" cy="523220"/>
          </a:xfrm>
          <a:prstGeom prst="rect">
            <a:avLst/>
          </a:prstGeom>
          <a:solidFill>
            <a:srgbClr val="81BB42">
              <a:alpha val="60000"/>
            </a:srgbClr>
          </a:solidFill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Discussion Board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Useful Technology</a:t>
            </a:r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E7F34B11-8BC9-532A-8408-E080D1595C94}"/>
              </a:ext>
            </a:extLst>
          </p:cNvPr>
          <p:cNvSpPr/>
          <p:nvPr/>
        </p:nvSpPr>
        <p:spPr>
          <a:xfrm>
            <a:off x="9560374" y="2997057"/>
            <a:ext cx="2121107" cy="1228476"/>
          </a:xfrm>
          <a:prstGeom prst="rect">
            <a:avLst/>
          </a:prstGeom>
          <a:solidFill>
            <a:srgbClr val="FFC000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95" name="Picture 94" descr="Colorful overlapping people icons">
            <a:extLst>
              <a:ext uri="{FF2B5EF4-FFF2-40B4-BE49-F238E27FC236}">
                <a16:creationId xmlns:a16="http://schemas.microsoft.com/office/drawing/2014/main" id="{C11AFB40-EBF4-D0B6-2865-61C27B08F7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9686885" y="3067106"/>
            <a:ext cx="1868089" cy="1081322"/>
          </a:xfrm>
          <a:prstGeom prst="rect">
            <a:avLst/>
          </a:prstGeom>
        </p:spPr>
      </p:pic>
      <p:sp>
        <p:nvSpPr>
          <p:cNvPr id="110" name="Oval 109">
            <a:extLst>
              <a:ext uri="{FF2B5EF4-FFF2-40B4-BE49-F238E27FC236}">
                <a16:creationId xmlns:a16="http://schemas.microsoft.com/office/drawing/2014/main" id="{185357CA-2DE3-3A60-7923-9E5BF60C5965}"/>
              </a:ext>
            </a:extLst>
          </p:cNvPr>
          <p:cNvSpPr/>
          <p:nvPr/>
        </p:nvSpPr>
        <p:spPr>
          <a:xfrm>
            <a:off x="9714227" y="1202156"/>
            <a:ext cx="1845798" cy="1777078"/>
          </a:xfrm>
          <a:prstGeom prst="ellipse">
            <a:avLst/>
          </a:prstGeom>
          <a:solidFill>
            <a:srgbClr val="FFC000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111AE27C-5E37-A5B7-E377-BA8ABE60784B}"/>
              </a:ext>
            </a:extLst>
          </p:cNvPr>
          <p:cNvSpPr txBox="1"/>
          <p:nvPr/>
        </p:nvSpPr>
        <p:spPr>
          <a:xfrm>
            <a:off x="9781242" y="1582863"/>
            <a:ext cx="16569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Reflect, Learn &amp; Grow</a:t>
            </a:r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C5158C17-F140-2BF0-268B-60D369A565F9}"/>
              </a:ext>
            </a:extLst>
          </p:cNvPr>
          <p:cNvSpPr/>
          <p:nvPr/>
        </p:nvSpPr>
        <p:spPr>
          <a:xfrm>
            <a:off x="7372064" y="1216636"/>
            <a:ext cx="1845798" cy="1777078"/>
          </a:xfrm>
          <a:prstGeom prst="ellipse">
            <a:avLst/>
          </a:prstGeom>
          <a:solidFill>
            <a:schemeClr val="accent2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0E6DB7FF-DF70-63C4-CFB1-094712BDC9F1}"/>
              </a:ext>
            </a:extLst>
          </p:cNvPr>
          <p:cNvSpPr txBox="1"/>
          <p:nvPr/>
        </p:nvSpPr>
        <p:spPr>
          <a:xfrm>
            <a:off x="7504489" y="1643398"/>
            <a:ext cx="15817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By a Show of Hands!</a:t>
            </a:r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B539ABCE-B7D4-D7A3-6AAA-03E0C1CEAB41}"/>
              </a:ext>
            </a:extLst>
          </p:cNvPr>
          <p:cNvSpPr/>
          <p:nvPr/>
        </p:nvSpPr>
        <p:spPr>
          <a:xfrm>
            <a:off x="7201813" y="3010705"/>
            <a:ext cx="2210288" cy="1214828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8EEB2417-F122-6AB7-89F8-B220EFE7A5D4}"/>
              </a:ext>
            </a:extLst>
          </p:cNvPr>
          <p:cNvSpPr/>
          <p:nvPr/>
        </p:nvSpPr>
        <p:spPr>
          <a:xfrm>
            <a:off x="4830724" y="3018833"/>
            <a:ext cx="2210288" cy="1883985"/>
          </a:xfrm>
          <a:prstGeom prst="rect">
            <a:avLst/>
          </a:prstGeom>
          <a:solidFill>
            <a:srgbClr val="92D050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14" name="Oval 113">
            <a:extLst>
              <a:ext uri="{FF2B5EF4-FFF2-40B4-BE49-F238E27FC236}">
                <a16:creationId xmlns:a16="http://schemas.microsoft.com/office/drawing/2014/main" id="{702F2EF7-6622-3FC5-473C-39527DBF5979}"/>
              </a:ext>
            </a:extLst>
          </p:cNvPr>
          <p:cNvSpPr/>
          <p:nvPr/>
        </p:nvSpPr>
        <p:spPr>
          <a:xfrm>
            <a:off x="4994868" y="1226842"/>
            <a:ext cx="1845798" cy="1777078"/>
          </a:xfrm>
          <a:prstGeom prst="ellipse">
            <a:avLst/>
          </a:prstGeom>
          <a:solidFill>
            <a:srgbClr val="92D050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BBD0CB4D-3926-0455-EC9A-D7BBA0643DEF}"/>
              </a:ext>
            </a:extLst>
          </p:cNvPr>
          <p:cNvSpPr txBox="1"/>
          <p:nvPr/>
        </p:nvSpPr>
        <p:spPr>
          <a:xfrm>
            <a:off x="4958047" y="1584748"/>
            <a:ext cx="19975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Write an Anonymous Question</a:t>
            </a:r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B0EB99EF-27B5-9699-D0A6-27BF2623D49B}"/>
              </a:ext>
            </a:extLst>
          </p:cNvPr>
          <p:cNvSpPr/>
          <p:nvPr/>
        </p:nvSpPr>
        <p:spPr>
          <a:xfrm>
            <a:off x="449818" y="1226976"/>
            <a:ext cx="1845798" cy="1777078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9D60C2B7-BA78-06EA-972C-14AF2597A10F}"/>
              </a:ext>
            </a:extLst>
          </p:cNvPr>
          <p:cNvSpPr txBox="1"/>
          <p:nvPr/>
        </p:nvSpPr>
        <p:spPr>
          <a:xfrm>
            <a:off x="479323" y="1690567"/>
            <a:ext cx="17930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Student</a:t>
            </a:r>
            <a:endParaRPr lang="en-US" sz="2000" b="1" kern="0" noProof="0" dirty="0">
              <a:solidFill>
                <a:prstClr val="white"/>
              </a:solidFill>
              <a:latin typeface="Century Gothic" panose="020B050202020202020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Confi</a:t>
            </a:r>
            <a:r>
              <a:rPr lang="en-US" sz="2000" b="1" kern="0" dirty="0" err="1">
                <a:solidFill>
                  <a:prstClr val="white"/>
                </a:solidFill>
                <a:latin typeface="Century Gothic" panose="020B0502020202020204"/>
              </a:rPr>
              <a:t>dence</a:t>
            </a:r>
            <a:endParaRPr lang="en-US" sz="2000" b="1" kern="0" dirty="0">
              <a:solidFill>
                <a:prstClr val="white"/>
              </a:solidFill>
              <a:latin typeface="Century Gothic" panose="020B0502020202020204"/>
            </a:endParaRPr>
          </a:p>
        </p:txBody>
      </p:sp>
      <p:pic>
        <p:nvPicPr>
          <p:cNvPr id="1026" name="Picture 2" descr="27,000+ College Students Stock Illustrations, Royalty-Free Vector Graphics  &amp; Clip Art - iStock | College campus, College, College students studying">
            <a:extLst>
              <a:ext uri="{FF2B5EF4-FFF2-40B4-BE49-F238E27FC236}">
                <a16:creationId xmlns:a16="http://schemas.microsoft.com/office/drawing/2014/main" id="{9AC5B84B-BCC9-C107-C3D7-898E1F3993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74" y="3088085"/>
            <a:ext cx="1845798" cy="1092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Teacher Clipart Images – Browse 56,300 Stock Photos, Vectors, and Video |  Adobe Stock">
            <a:extLst>
              <a:ext uri="{FF2B5EF4-FFF2-40B4-BE49-F238E27FC236}">
                <a16:creationId xmlns:a16="http://schemas.microsoft.com/office/drawing/2014/main" id="{B0687DFB-AC2C-D91C-39E8-091F1E993F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593" y="3068555"/>
            <a:ext cx="1845798" cy="1111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2,100+ Raising Hand In Class Stock Illustrations, Royalty-Free Vector  Graphics &amp; Clip Art - iStock | Child raising hand in class, Kid raising hand  in class, Student raising hand in class">
            <a:extLst>
              <a:ext uri="{FF2B5EF4-FFF2-40B4-BE49-F238E27FC236}">
                <a16:creationId xmlns:a16="http://schemas.microsoft.com/office/drawing/2014/main" id="{A3B381D0-8C60-EEAE-5470-8A4497B602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2064" y="3100085"/>
            <a:ext cx="1845798" cy="1084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olourful question marks - Free vector clipart images on creazilla.com">
            <a:extLst>
              <a:ext uri="{FF2B5EF4-FFF2-40B4-BE49-F238E27FC236}">
                <a16:creationId xmlns:a16="http://schemas.microsoft.com/office/drawing/2014/main" id="{99322985-18F1-05D9-D265-A8F6DB4B81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2100" y="3012764"/>
            <a:ext cx="1277599" cy="619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D7B1CA6-0C30-512D-5515-9ABE7419D53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3226" y="3650301"/>
            <a:ext cx="1176974" cy="1176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6849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0"/>
          </a:srgb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D6A87F6-40DC-37D5-4C16-3EFDEB715F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Teacher Clipart Images – Browse 56,300 Stock Photos, Vectors, and Video |  Adobe Stock">
            <a:extLst>
              <a:ext uri="{FF2B5EF4-FFF2-40B4-BE49-F238E27FC236}">
                <a16:creationId xmlns:a16="http://schemas.microsoft.com/office/drawing/2014/main" id="{BEBDF6AC-B4B9-2454-E929-7D7A48C63C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85" y="1287990"/>
            <a:ext cx="5434455" cy="3485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5ECFB66-DB78-3A5B-65F5-B73C080CBC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05550" y="1609724"/>
            <a:ext cx="4746257" cy="1019175"/>
          </a:xfrm>
        </p:spPr>
        <p:txBody>
          <a:bodyPr>
            <a:noAutofit/>
          </a:bodyPr>
          <a:lstStyle/>
          <a:p>
            <a:pPr algn="r"/>
            <a:r>
              <a:rPr lang="en-US" sz="5400" b="1" dirty="0">
                <a:solidFill>
                  <a:srgbClr val="00B050"/>
                </a:solidFill>
                <a:latin typeface="Abadi" panose="020B0604020104020204" pitchFamily="34" charset="0"/>
              </a:rPr>
              <a:t>Thank you</a:t>
            </a:r>
            <a:endParaRPr lang="en-US" sz="5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8B8D4F4-5EED-83BB-5A4B-B60FA0F2A7A0}"/>
              </a:ext>
            </a:extLst>
          </p:cNvPr>
          <p:cNvSpPr txBox="1"/>
          <p:nvPr/>
        </p:nvSpPr>
        <p:spPr>
          <a:xfrm>
            <a:off x="6811576" y="3429000"/>
            <a:ext cx="412593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Dr. Valerie A. Smith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kern="0" dirty="0" err="1">
                <a:solidFill>
                  <a:schemeClr val="accent2"/>
                </a:solidFill>
                <a:latin typeface="Century Gothic" panose="020B0502020202020204"/>
              </a:rPr>
              <a:t>vsmith37@Kennesaw.edu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Lecturer of English, Kennesaw State University</a:t>
            </a:r>
          </a:p>
        </p:txBody>
      </p:sp>
    </p:spTree>
    <p:extLst>
      <p:ext uri="{BB962C8B-B14F-4D97-AF65-F5344CB8AC3E}">
        <p14:creationId xmlns:p14="http://schemas.microsoft.com/office/powerpoint/2010/main" val="669047299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734</TotalTime>
  <Words>262</Words>
  <Application>Microsoft Office PowerPoint</Application>
  <PresentationFormat>Widescreen</PresentationFormat>
  <Paragraphs>77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Abadi</vt:lpstr>
      <vt:lpstr>Arial</vt:lpstr>
      <vt:lpstr>Century Gothic</vt:lpstr>
      <vt:lpstr>Vapor Trail</vt:lpstr>
      <vt:lpstr>How do you feel about this assignment?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Valerie Smith</dc:creator>
  <cp:lastModifiedBy>Valerie Smith</cp:lastModifiedBy>
  <cp:revision>1</cp:revision>
  <dcterms:created xsi:type="dcterms:W3CDTF">2025-03-24T16:30:09Z</dcterms:created>
  <dcterms:modified xsi:type="dcterms:W3CDTF">2026-03-04T16:34:34Z</dcterms:modified>
</cp:coreProperties>
</file>