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25"/>
  </p:notesMasterIdLst>
  <p:sldIdLst>
    <p:sldId id="256" r:id="rId2"/>
    <p:sldId id="267" r:id="rId3"/>
    <p:sldId id="268" r:id="rId4"/>
    <p:sldId id="258" r:id="rId5"/>
    <p:sldId id="264" r:id="rId6"/>
    <p:sldId id="257" r:id="rId7"/>
    <p:sldId id="271" r:id="rId8"/>
    <p:sldId id="270" r:id="rId9"/>
    <p:sldId id="269" r:id="rId10"/>
    <p:sldId id="273" r:id="rId11"/>
    <p:sldId id="272" r:id="rId12"/>
    <p:sldId id="281" r:id="rId13"/>
    <p:sldId id="278" r:id="rId14"/>
    <p:sldId id="275" r:id="rId15"/>
    <p:sldId id="276" r:id="rId16"/>
    <p:sldId id="279" r:id="rId17"/>
    <p:sldId id="283" r:id="rId18"/>
    <p:sldId id="263" r:id="rId19"/>
    <p:sldId id="259" r:id="rId20"/>
    <p:sldId id="280" r:id="rId21"/>
    <p:sldId id="277" r:id="rId22"/>
    <p:sldId id="274" r:id="rId23"/>
    <p:sldId id="28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C134B1-1044-304C-A823-9380C6CAE32B}" v="326" dt="2025-10-28T20:14:53.435"/>
    <p1510:client id="{F0EEC37A-A330-4E4C-BF65-E1179422E8FB}" v="100" dt="2025-10-29T02:22:02.7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558"/>
  </p:normalViewPr>
  <p:slideViewPr>
    <p:cSldViewPr snapToGrid="0">
      <p:cViewPr varScale="1">
        <p:scale>
          <a:sx n="116" d="100"/>
          <a:sy n="116" d="100"/>
        </p:scale>
        <p:origin x="7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elyn Fox-Defago" userId="39d29dcb-8be6-455a-ab9b-dc4bedd47919" providerId="ADAL" clId="{08371AB2-F143-5EF6-A79F-9F1E7915EC63}"/>
    <pc:docChg chg="undo custSel addSld delSld modSld sldOrd">
      <pc:chgData name="Madelyn Fox-Defago" userId="39d29dcb-8be6-455a-ab9b-dc4bedd47919" providerId="ADAL" clId="{08371AB2-F143-5EF6-A79F-9F1E7915EC63}" dt="2025-10-29T17:22:19.996" v="7474" actId="20578"/>
      <pc:docMkLst>
        <pc:docMk/>
      </pc:docMkLst>
      <pc:sldChg chg="modSp mod ord">
        <pc:chgData name="Madelyn Fox-Defago" userId="39d29dcb-8be6-455a-ab9b-dc4bedd47919" providerId="ADAL" clId="{08371AB2-F143-5EF6-A79F-9F1E7915EC63}" dt="2025-10-28T18:46:01.052" v="6987" actId="20577"/>
        <pc:sldMkLst>
          <pc:docMk/>
          <pc:sldMk cId="1027390610" sldId="257"/>
        </pc:sldMkLst>
        <pc:spChg chg="mod">
          <ac:chgData name="Madelyn Fox-Defago" userId="39d29dcb-8be6-455a-ab9b-dc4bedd47919" providerId="ADAL" clId="{08371AB2-F143-5EF6-A79F-9F1E7915EC63}" dt="2025-10-28T18:46:01.052" v="6987" actId="20577"/>
          <ac:spMkLst>
            <pc:docMk/>
            <pc:sldMk cId="1027390610" sldId="257"/>
            <ac:spMk id="3" creationId="{D8653CFF-7575-70DB-CC33-8A756C90CC8A}"/>
          </ac:spMkLst>
        </pc:spChg>
      </pc:sldChg>
      <pc:sldChg chg="ord modAnim">
        <pc:chgData name="Madelyn Fox-Defago" userId="39d29dcb-8be6-455a-ab9b-dc4bedd47919" providerId="ADAL" clId="{08371AB2-F143-5EF6-A79F-9F1E7915EC63}" dt="2025-10-28T18:57:43.512" v="7195"/>
        <pc:sldMkLst>
          <pc:docMk/>
          <pc:sldMk cId="2199236240" sldId="258"/>
        </pc:sldMkLst>
      </pc:sldChg>
      <pc:sldChg chg="addSp delSp modSp mod ord setBg">
        <pc:chgData name="Madelyn Fox-Defago" userId="39d29dcb-8be6-455a-ab9b-dc4bedd47919" providerId="ADAL" clId="{08371AB2-F143-5EF6-A79F-9F1E7915EC63}" dt="2025-10-29T17:22:19.996" v="7474" actId="20578"/>
        <pc:sldMkLst>
          <pc:docMk/>
          <pc:sldMk cId="1940055313" sldId="259"/>
        </pc:sldMkLst>
        <pc:spChg chg="mod">
          <ac:chgData name="Madelyn Fox-Defago" userId="39d29dcb-8be6-455a-ab9b-dc4bedd47919" providerId="ADAL" clId="{08371AB2-F143-5EF6-A79F-9F1E7915EC63}" dt="2025-10-28T18:49:22.960" v="7154" actId="26606"/>
          <ac:spMkLst>
            <pc:docMk/>
            <pc:sldMk cId="1940055313" sldId="259"/>
            <ac:spMk id="2" creationId="{BAD59D34-F492-C9E3-4117-4CE3AEB9FC66}"/>
          </ac:spMkLst>
        </pc:spChg>
        <pc:spChg chg="del mod">
          <ac:chgData name="Madelyn Fox-Defago" userId="39d29dcb-8be6-455a-ab9b-dc4bedd47919" providerId="ADAL" clId="{08371AB2-F143-5EF6-A79F-9F1E7915EC63}" dt="2025-10-28T18:49:22.960" v="7154" actId="26606"/>
          <ac:spMkLst>
            <pc:docMk/>
            <pc:sldMk cId="1940055313" sldId="259"/>
            <ac:spMk id="3" creationId="{9A2427C6-18F6-C320-5698-3C3E603127F5}"/>
          </ac:spMkLst>
        </pc:spChg>
        <pc:spChg chg="add">
          <ac:chgData name="Madelyn Fox-Defago" userId="39d29dcb-8be6-455a-ab9b-dc4bedd47919" providerId="ADAL" clId="{08371AB2-F143-5EF6-A79F-9F1E7915EC63}" dt="2025-10-28T18:49:22.960" v="7154" actId="26606"/>
          <ac:spMkLst>
            <pc:docMk/>
            <pc:sldMk cId="1940055313" sldId="259"/>
            <ac:spMk id="9" creationId="{398FD59B-D70F-4130-8D3A-F65A90D770A4}"/>
          </ac:spMkLst>
        </pc:spChg>
        <pc:spChg chg="add">
          <ac:chgData name="Madelyn Fox-Defago" userId="39d29dcb-8be6-455a-ab9b-dc4bedd47919" providerId="ADAL" clId="{08371AB2-F143-5EF6-A79F-9F1E7915EC63}" dt="2025-10-28T18:49:22.960" v="7154" actId="26606"/>
          <ac:spMkLst>
            <pc:docMk/>
            <pc:sldMk cId="1940055313" sldId="259"/>
            <ac:spMk id="11" creationId="{66A4D553-1B36-4216-8ED6-8D5CDD2A11C9}"/>
          </ac:spMkLst>
        </pc:spChg>
        <pc:spChg chg="add">
          <ac:chgData name="Madelyn Fox-Defago" userId="39d29dcb-8be6-455a-ab9b-dc4bedd47919" providerId="ADAL" clId="{08371AB2-F143-5EF6-A79F-9F1E7915EC63}" dt="2025-10-28T18:49:22.960" v="7154" actId="26606"/>
          <ac:spMkLst>
            <pc:docMk/>
            <pc:sldMk cId="1940055313" sldId="259"/>
            <ac:spMk id="13" creationId="{147F2B29-B632-4E36-A5BB-83F30E63A753}"/>
          </ac:spMkLst>
        </pc:spChg>
        <pc:graphicFrameChg chg="add">
          <ac:chgData name="Madelyn Fox-Defago" userId="39d29dcb-8be6-455a-ab9b-dc4bedd47919" providerId="ADAL" clId="{08371AB2-F143-5EF6-A79F-9F1E7915EC63}" dt="2025-10-28T18:49:22.960" v="7154" actId="26606"/>
          <ac:graphicFrameMkLst>
            <pc:docMk/>
            <pc:sldMk cId="1940055313" sldId="259"/>
            <ac:graphicFrameMk id="5" creationId="{57CD3C9B-54D3-7898-225D-443BB6666D17}"/>
          </ac:graphicFrameMkLst>
        </pc:graphicFrameChg>
      </pc:sldChg>
      <pc:sldChg chg="modSp del mod modAnim">
        <pc:chgData name="Madelyn Fox-Defago" userId="39d29dcb-8be6-455a-ab9b-dc4bedd47919" providerId="ADAL" clId="{08371AB2-F143-5EF6-A79F-9F1E7915EC63}" dt="2025-10-28T15:58:34.672" v="2507" actId="2696"/>
        <pc:sldMkLst>
          <pc:docMk/>
          <pc:sldMk cId="1669587337" sldId="260"/>
        </pc:sldMkLst>
        <pc:spChg chg="mod">
          <ac:chgData name="Madelyn Fox-Defago" userId="39d29dcb-8be6-455a-ab9b-dc4bedd47919" providerId="ADAL" clId="{08371AB2-F143-5EF6-A79F-9F1E7915EC63}" dt="2025-10-28T15:49:04.935" v="2180" actId="27636"/>
          <ac:spMkLst>
            <pc:docMk/>
            <pc:sldMk cId="1669587337" sldId="260"/>
            <ac:spMk id="4" creationId="{64CC385A-147C-6724-19B9-F2932CD075B2}"/>
          </ac:spMkLst>
        </pc:spChg>
        <pc:spChg chg="mod">
          <ac:chgData name="Madelyn Fox-Defago" userId="39d29dcb-8be6-455a-ab9b-dc4bedd47919" providerId="ADAL" clId="{08371AB2-F143-5EF6-A79F-9F1E7915EC63}" dt="2025-10-28T15:49:04.937" v="2181" actId="27636"/>
          <ac:spMkLst>
            <pc:docMk/>
            <pc:sldMk cId="1669587337" sldId="260"/>
            <ac:spMk id="5" creationId="{A91A9392-327A-A75C-B534-BA4C6D811312}"/>
          </ac:spMkLst>
        </pc:spChg>
      </pc:sldChg>
      <pc:sldChg chg="modSp del mod">
        <pc:chgData name="Madelyn Fox-Defago" userId="39d29dcb-8be6-455a-ab9b-dc4bedd47919" providerId="ADAL" clId="{08371AB2-F143-5EF6-A79F-9F1E7915EC63}" dt="2025-10-28T15:55:54.302" v="2499" actId="2696"/>
        <pc:sldMkLst>
          <pc:docMk/>
          <pc:sldMk cId="3995745262" sldId="261"/>
        </pc:sldMkLst>
        <pc:spChg chg="mod">
          <ac:chgData name="Madelyn Fox-Defago" userId="39d29dcb-8be6-455a-ab9b-dc4bedd47919" providerId="ADAL" clId="{08371AB2-F143-5EF6-A79F-9F1E7915EC63}" dt="2025-10-28T15:10:03.675" v="48" actId="403"/>
          <ac:spMkLst>
            <pc:docMk/>
            <pc:sldMk cId="3995745262" sldId="261"/>
            <ac:spMk id="3" creationId="{779DC412-CBF5-E7FF-0A34-033BE85B7B42}"/>
          </ac:spMkLst>
        </pc:spChg>
      </pc:sldChg>
      <pc:sldChg chg="ord">
        <pc:chgData name="Madelyn Fox-Defago" userId="39d29dcb-8be6-455a-ab9b-dc4bedd47919" providerId="ADAL" clId="{08371AB2-F143-5EF6-A79F-9F1E7915EC63}" dt="2025-10-28T16:13:21.424" v="3119" actId="20578"/>
        <pc:sldMkLst>
          <pc:docMk/>
          <pc:sldMk cId="4124688378" sldId="263"/>
        </pc:sldMkLst>
      </pc:sldChg>
      <pc:sldChg chg="modSp mod ord">
        <pc:chgData name="Madelyn Fox-Defago" userId="39d29dcb-8be6-455a-ab9b-dc4bedd47919" providerId="ADAL" clId="{08371AB2-F143-5EF6-A79F-9F1E7915EC63}" dt="2025-10-28T16:13:16.935" v="3118" actId="20578"/>
        <pc:sldMkLst>
          <pc:docMk/>
          <pc:sldMk cId="3893218539" sldId="264"/>
        </pc:sldMkLst>
        <pc:spChg chg="mod">
          <ac:chgData name="Madelyn Fox-Defago" userId="39d29dcb-8be6-455a-ab9b-dc4bedd47919" providerId="ADAL" clId="{08371AB2-F143-5EF6-A79F-9F1E7915EC63}" dt="2025-10-28T15:58:57.141" v="2522" actId="20577"/>
          <ac:spMkLst>
            <pc:docMk/>
            <pc:sldMk cId="3893218539" sldId="264"/>
            <ac:spMk id="3" creationId="{B682C51C-51AB-35F9-C02B-EC4B6C9A942A}"/>
          </ac:spMkLst>
        </pc:spChg>
      </pc:sldChg>
      <pc:sldChg chg="addSp delSp modSp mod ord">
        <pc:chgData name="Madelyn Fox-Defago" userId="39d29dcb-8be6-455a-ab9b-dc4bedd47919" providerId="ADAL" clId="{08371AB2-F143-5EF6-A79F-9F1E7915EC63}" dt="2025-10-28T19:05:24.045" v="7328" actId="20578"/>
        <pc:sldMkLst>
          <pc:docMk/>
          <pc:sldMk cId="917250591" sldId="265"/>
        </pc:sldMkLst>
        <pc:spChg chg="mod">
          <ac:chgData name="Madelyn Fox-Defago" userId="39d29dcb-8be6-455a-ab9b-dc4bedd47919" providerId="ADAL" clId="{08371AB2-F143-5EF6-A79F-9F1E7915EC63}" dt="2025-10-28T19:05:24.045" v="7328" actId="20578"/>
          <ac:spMkLst>
            <pc:docMk/>
            <pc:sldMk cId="917250591" sldId="265"/>
            <ac:spMk id="3" creationId="{E4C7528F-C3C2-6DAC-62ED-2C26F138097A}"/>
          </ac:spMkLst>
        </pc:spChg>
        <pc:spChg chg="add del mod">
          <ac:chgData name="Madelyn Fox-Defago" userId="39d29dcb-8be6-455a-ab9b-dc4bedd47919" providerId="ADAL" clId="{08371AB2-F143-5EF6-A79F-9F1E7915EC63}" dt="2025-10-28T15:51:46.602" v="2495"/>
          <ac:spMkLst>
            <pc:docMk/>
            <pc:sldMk cId="917250591" sldId="265"/>
            <ac:spMk id="4" creationId="{8FC72D62-0FA9-9A29-D939-D3C10572475E}"/>
          </ac:spMkLst>
        </pc:spChg>
      </pc:sldChg>
      <pc:sldChg chg="ord">
        <pc:chgData name="Madelyn Fox-Defago" userId="39d29dcb-8be6-455a-ab9b-dc4bedd47919" providerId="ADAL" clId="{08371AB2-F143-5EF6-A79F-9F1E7915EC63}" dt="2025-10-28T16:13:10.344" v="3116" actId="20578"/>
        <pc:sldMkLst>
          <pc:docMk/>
          <pc:sldMk cId="1535580940" sldId="268"/>
        </pc:sldMkLst>
      </pc:sldChg>
      <pc:sldChg chg="modSp mod ord">
        <pc:chgData name="Madelyn Fox-Defago" userId="39d29dcb-8be6-455a-ab9b-dc4bedd47919" providerId="ADAL" clId="{08371AB2-F143-5EF6-A79F-9F1E7915EC63}" dt="2025-10-29T16:35:25.876" v="7473" actId="404"/>
        <pc:sldMkLst>
          <pc:docMk/>
          <pc:sldMk cId="2178918299" sldId="270"/>
        </pc:sldMkLst>
        <pc:spChg chg="mod">
          <ac:chgData name="Madelyn Fox-Defago" userId="39d29dcb-8be6-455a-ab9b-dc4bedd47919" providerId="ADAL" clId="{08371AB2-F143-5EF6-A79F-9F1E7915EC63}" dt="2025-10-29T16:35:25.876" v="7473" actId="404"/>
          <ac:spMkLst>
            <pc:docMk/>
            <pc:sldMk cId="2178918299" sldId="270"/>
            <ac:spMk id="2" creationId="{8EB78DB0-671D-1CAA-10CD-FE518FD28D92}"/>
          </ac:spMkLst>
        </pc:spChg>
      </pc:sldChg>
      <pc:sldChg chg="addSp modSp mod ord setBg">
        <pc:chgData name="Madelyn Fox-Defago" userId="39d29dcb-8be6-455a-ab9b-dc4bedd47919" providerId="ADAL" clId="{08371AB2-F143-5EF6-A79F-9F1E7915EC63}" dt="2025-10-29T16:35:10.562" v="7470" actId="20577"/>
        <pc:sldMkLst>
          <pc:docMk/>
          <pc:sldMk cId="1327114436" sldId="271"/>
        </pc:sldMkLst>
        <pc:spChg chg="mod">
          <ac:chgData name="Madelyn Fox-Defago" userId="39d29dcb-8be6-455a-ab9b-dc4bedd47919" providerId="ADAL" clId="{08371AB2-F143-5EF6-A79F-9F1E7915EC63}" dt="2025-10-28T18:37:22.746" v="6575" actId="26606"/>
          <ac:spMkLst>
            <pc:docMk/>
            <pc:sldMk cId="1327114436" sldId="271"/>
            <ac:spMk id="2" creationId="{D751AB7F-72F7-12BD-D223-2EC48D599DB2}"/>
          </ac:spMkLst>
        </pc:spChg>
        <pc:spChg chg="mod">
          <ac:chgData name="Madelyn Fox-Defago" userId="39d29dcb-8be6-455a-ab9b-dc4bedd47919" providerId="ADAL" clId="{08371AB2-F143-5EF6-A79F-9F1E7915EC63}" dt="2025-10-29T16:35:10.562" v="7470" actId="20577"/>
          <ac:spMkLst>
            <pc:docMk/>
            <pc:sldMk cId="1327114436" sldId="271"/>
            <ac:spMk id="3" creationId="{A0C124C0-B4E7-A448-131F-C3137007D9B7}"/>
          </ac:spMkLst>
        </pc:spChg>
        <pc:spChg chg="add">
          <ac:chgData name="Madelyn Fox-Defago" userId="39d29dcb-8be6-455a-ab9b-dc4bedd47919" providerId="ADAL" clId="{08371AB2-F143-5EF6-A79F-9F1E7915EC63}" dt="2025-10-28T18:37:22.746" v="6575" actId="26606"/>
          <ac:spMkLst>
            <pc:docMk/>
            <pc:sldMk cId="1327114436" sldId="271"/>
            <ac:spMk id="8" creationId="{40851669-7281-49C2-8BF0-67BA70EC1AC7}"/>
          </ac:spMkLst>
        </pc:spChg>
        <pc:spChg chg="add">
          <ac:chgData name="Madelyn Fox-Defago" userId="39d29dcb-8be6-455a-ab9b-dc4bedd47919" providerId="ADAL" clId="{08371AB2-F143-5EF6-A79F-9F1E7915EC63}" dt="2025-10-28T18:37:22.746" v="6575" actId="26606"/>
          <ac:spMkLst>
            <pc:docMk/>
            <pc:sldMk cId="1327114436" sldId="271"/>
            <ac:spMk id="10" creationId="{16992B13-74C4-4370-93C5-F5403D944D8E}"/>
          </ac:spMkLst>
        </pc:spChg>
        <pc:spChg chg="add">
          <ac:chgData name="Madelyn Fox-Defago" userId="39d29dcb-8be6-455a-ab9b-dc4bedd47919" providerId="ADAL" clId="{08371AB2-F143-5EF6-A79F-9F1E7915EC63}" dt="2025-10-28T18:37:22.746" v="6575" actId="26606"/>
          <ac:spMkLst>
            <pc:docMk/>
            <pc:sldMk cId="1327114436" sldId="271"/>
            <ac:spMk id="12" creationId="{A3AE1F77-1EC8-47BA-A381-B6618A2FCD65}"/>
          </ac:spMkLst>
        </pc:spChg>
      </pc:sldChg>
      <pc:sldChg chg="new del">
        <pc:chgData name="Madelyn Fox-Defago" userId="39d29dcb-8be6-455a-ab9b-dc4bedd47919" providerId="ADAL" clId="{08371AB2-F143-5EF6-A79F-9F1E7915EC63}" dt="2025-10-28T14:54:02.937" v="43" actId="2696"/>
        <pc:sldMkLst>
          <pc:docMk/>
          <pc:sldMk cId="53873369" sldId="272"/>
        </pc:sldMkLst>
      </pc:sldChg>
      <pc:sldChg chg="modSp new mod ord">
        <pc:chgData name="Madelyn Fox-Defago" userId="39d29dcb-8be6-455a-ab9b-dc4bedd47919" providerId="ADAL" clId="{08371AB2-F143-5EF6-A79F-9F1E7915EC63}" dt="2025-10-28T19:00:12.654" v="7219" actId="27636"/>
        <pc:sldMkLst>
          <pc:docMk/>
          <pc:sldMk cId="1873253576" sldId="272"/>
        </pc:sldMkLst>
        <pc:spChg chg="mod">
          <ac:chgData name="Madelyn Fox-Defago" userId="39d29dcb-8be6-455a-ab9b-dc4bedd47919" providerId="ADAL" clId="{08371AB2-F143-5EF6-A79F-9F1E7915EC63}" dt="2025-10-28T19:00:01.189" v="7214" actId="20577"/>
          <ac:spMkLst>
            <pc:docMk/>
            <pc:sldMk cId="1873253576" sldId="272"/>
            <ac:spMk id="2" creationId="{0008D948-1B0E-5D07-9A4D-424498360DD6}"/>
          </ac:spMkLst>
        </pc:spChg>
        <pc:spChg chg="mod">
          <ac:chgData name="Madelyn Fox-Defago" userId="39d29dcb-8be6-455a-ab9b-dc4bedd47919" providerId="ADAL" clId="{08371AB2-F143-5EF6-A79F-9F1E7915EC63}" dt="2025-10-28T19:00:12.654" v="7219" actId="27636"/>
          <ac:spMkLst>
            <pc:docMk/>
            <pc:sldMk cId="1873253576" sldId="272"/>
            <ac:spMk id="3" creationId="{CA7C59C2-A550-D767-032B-626FFC4B2090}"/>
          </ac:spMkLst>
        </pc:spChg>
      </pc:sldChg>
      <pc:sldChg chg="addSp delSp modSp new mod ord setBg">
        <pc:chgData name="Madelyn Fox-Defago" userId="39d29dcb-8be6-455a-ab9b-dc4bedd47919" providerId="ADAL" clId="{08371AB2-F143-5EF6-A79F-9F1E7915EC63}" dt="2025-10-28T18:50:05.825" v="7173" actId="20577"/>
        <pc:sldMkLst>
          <pc:docMk/>
          <pc:sldMk cId="3355531514" sldId="273"/>
        </pc:sldMkLst>
        <pc:spChg chg="mod">
          <ac:chgData name="Madelyn Fox-Defago" userId="39d29dcb-8be6-455a-ab9b-dc4bedd47919" providerId="ADAL" clId="{08371AB2-F143-5EF6-A79F-9F1E7915EC63}" dt="2025-10-28T18:50:05.825" v="7173" actId="20577"/>
          <ac:spMkLst>
            <pc:docMk/>
            <pc:sldMk cId="3355531514" sldId="273"/>
            <ac:spMk id="2" creationId="{B6CAFF1C-6762-F41A-065F-8E5A419B8FBF}"/>
          </ac:spMkLst>
        </pc:spChg>
        <pc:spChg chg="del mod">
          <ac:chgData name="Madelyn Fox-Defago" userId="39d29dcb-8be6-455a-ab9b-dc4bedd47919" providerId="ADAL" clId="{08371AB2-F143-5EF6-A79F-9F1E7915EC63}" dt="2025-10-28T15:43:02.327" v="2025" actId="12084"/>
          <ac:spMkLst>
            <pc:docMk/>
            <pc:sldMk cId="3355531514" sldId="273"/>
            <ac:spMk id="3" creationId="{A2F72E61-C54A-FF9F-6D28-0D5E1C29F6D5}"/>
          </ac:spMkLst>
        </pc:spChg>
        <pc:graphicFrameChg chg="add mod modGraphic">
          <ac:chgData name="Madelyn Fox-Defago" userId="39d29dcb-8be6-455a-ab9b-dc4bedd47919" providerId="ADAL" clId="{08371AB2-F143-5EF6-A79F-9F1E7915EC63}" dt="2025-10-28T18:37:57.976" v="6581" actId="20577"/>
          <ac:graphicFrameMkLst>
            <pc:docMk/>
            <pc:sldMk cId="3355531514" sldId="273"/>
            <ac:graphicFrameMk id="4" creationId="{8E33BD5F-454B-424C-E9AD-6B6531700C36}"/>
          </ac:graphicFrameMkLst>
        </pc:graphicFrameChg>
      </pc:sldChg>
      <pc:sldChg chg="new del">
        <pc:chgData name="Madelyn Fox-Defago" userId="39d29dcb-8be6-455a-ab9b-dc4bedd47919" providerId="ADAL" clId="{08371AB2-F143-5EF6-A79F-9F1E7915EC63}" dt="2025-10-28T14:54:02.937" v="43" actId="2696"/>
        <pc:sldMkLst>
          <pc:docMk/>
          <pc:sldMk cId="3756993892" sldId="273"/>
        </pc:sldMkLst>
      </pc:sldChg>
      <pc:sldChg chg="addSp delSp modSp new mod ord setBg">
        <pc:chgData name="Madelyn Fox-Defago" userId="39d29dcb-8be6-455a-ab9b-dc4bedd47919" providerId="ADAL" clId="{08371AB2-F143-5EF6-A79F-9F1E7915EC63}" dt="2025-10-28T19:06:43.507" v="7353" actId="20577"/>
        <pc:sldMkLst>
          <pc:docMk/>
          <pc:sldMk cId="668525720" sldId="274"/>
        </pc:sldMkLst>
        <pc:spChg chg="mod">
          <ac:chgData name="Madelyn Fox-Defago" userId="39d29dcb-8be6-455a-ab9b-dc4bedd47919" providerId="ADAL" clId="{08371AB2-F143-5EF6-A79F-9F1E7915EC63}" dt="2025-10-28T19:06:43.507" v="7353" actId="20577"/>
          <ac:spMkLst>
            <pc:docMk/>
            <pc:sldMk cId="668525720" sldId="274"/>
            <ac:spMk id="2" creationId="{B5A08D8C-CBBC-42FB-F261-874D70A1606B}"/>
          </ac:spMkLst>
        </pc:spChg>
        <pc:spChg chg="del mod">
          <ac:chgData name="Madelyn Fox-Defago" userId="39d29dcb-8be6-455a-ab9b-dc4bedd47919" providerId="ADAL" clId="{08371AB2-F143-5EF6-A79F-9F1E7915EC63}" dt="2025-10-28T18:44:53.134" v="6966" actId="26606"/>
          <ac:spMkLst>
            <pc:docMk/>
            <pc:sldMk cId="668525720" sldId="274"/>
            <ac:spMk id="3" creationId="{ED0002D4-5474-602D-C6F1-A084C1BC3EC8}"/>
          </ac:spMkLst>
        </pc:spChg>
        <pc:graphicFrameChg chg="add mod">
          <ac:chgData name="Madelyn Fox-Defago" userId="39d29dcb-8be6-455a-ab9b-dc4bedd47919" providerId="ADAL" clId="{08371AB2-F143-5EF6-A79F-9F1E7915EC63}" dt="2025-10-28T19:06:29.429" v="7339" actId="20577"/>
          <ac:graphicFrameMkLst>
            <pc:docMk/>
            <pc:sldMk cId="668525720" sldId="274"/>
            <ac:graphicFrameMk id="5" creationId="{9109B9A8-5B50-DCAF-20DA-95E099C6B3FC}"/>
          </ac:graphicFrameMkLst>
        </pc:graphicFrameChg>
      </pc:sldChg>
      <pc:sldChg chg="new del">
        <pc:chgData name="Madelyn Fox-Defago" userId="39d29dcb-8be6-455a-ab9b-dc4bedd47919" providerId="ADAL" clId="{08371AB2-F143-5EF6-A79F-9F1E7915EC63}" dt="2025-10-28T14:54:02.937" v="43" actId="2696"/>
        <pc:sldMkLst>
          <pc:docMk/>
          <pc:sldMk cId="2009149515" sldId="274"/>
        </pc:sldMkLst>
      </pc:sldChg>
      <pc:sldChg chg="addSp modSp new mod ord modClrScheme chgLayout">
        <pc:chgData name="Madelyn Fox-Defago" userId="39d29dcb-8be6-455a-ab9b-dc4bedd47919" providerId="ADAL" clId="{08371AB2-F143-5EF6-A79F-9F1E7915EC63}" dt="2025-10-28T18:38:36.338" v="6590" actId="20577"/>
        <pc:sldMkLst>
          <pc:docMk/>
          <pc:sldMk cId="2217303997" sldId="275"/>
        </pc:sldMkLst>
        <pc:spChg chg="mod ord">
          <ac:chgData name="Madelyn Fox-Defago" userId="39d29dcb-8be6-455a-ab9b-dc4bedd47919" providerId="ADAL" clId="{08371AB2-F143-5EF6-A79F-9F1E7915EC63}" dt="2025-10-28T16:11:17.965" v="3045" actId="20577"/>
          <ac:spMkLst>
            <pc:docMk/>
            <pc:sldMk cId="2217303997" sldId="275"/>
            <ac:spMk id="2" creationId="{B883F0A5-1A56-B8C5-BB67-D9CDCA2D8DAD}"/>
          </ac:spMkLst>
        </pc:spChg>
        <pc:spChg chg="mod ord">
          <ac:chgData name="Madelyn Fox-Defago" userId="39d29dcb-8be6-455a-ab9b-dc4bedd47919" providerId="ADAL" clId="{08371AB2-F143-5EF6-A79F-9F1E7915EC63}" dt="2025-10-28T16:11:49.296" v="3111" actId="403"/>
          <ac:spMkLst>
            <pc:docMk/>
            <pc:sldMk cId="2217303997" sldId="275"/>
            <ac:spMk id="3" creationId="{6E93CBA7-C0F4-9E2E-CA38-F85BCBCAD1FD}"/>
          </ac:spMkLst>
        </pc:spChg>
        <pc:spChg chg="add mod ord">
          <ac:chgData name="Madelyn Fox-Defago" userId="39d29dcb-8be6-455a-ab9b-dc4bedd47919" providerId="ADAL" clId="{08371AB2-F143-5EF6-A79F-9F1E7915EC63}" dt="2025-10-28T18:38:34.390" v="6588" actId="20577"/>
          <ac:spMkLst>
            <pc:docMk/>
            <pc:sldMk cId="2217303997" sldId="275"/>
            <ac:spMk id="4" creationId="{DA2ABD3D-8D59-AE2D-89CA-CE5919454126}"/>
          </ac:spMkLst>
        </pc:spChg>
        <pc:spChg chg="add mod ord">
          <ac:chgData name="Madelyn Fox-Defago" userId="39d29dcb-8be6-455a-ab9b-dc4bedd47919" providerId="ADAL" clId="{08371AB2-F143-5EF6-A79F-9F1E7915EC63}" dt="2025-10-28T18:38:36.338" v="6590" actId="20577"/>
          <ac:spMkLst>
            <pc:docMk/>
            <pc:sldMk cId="2217303997" sldId="275"/>
            <ac:spMk id="5" creationId="{258AC2CF-4A33-9ECC-FB01-2878461EBDF0}"/>
          </ac:spMkLst>
        </pc:spChg>
        <pc:spChg chg="add mod ord">
          <ac:chgData name="Madelyn Fox-Defago" userId="39d29dcb-8be6-455a-ab9b-dc4bedd47919" providerId="ADAL" clId="{08371AB2-F143-5EF6-A79F-9F1E7915EC63}" dt="2025-10-28T16:11:49.296" v="3111" actId="403"/>
          <ac:spMkLst>
            <pc:docMk/>
            <pc:sldMk cId="2217303997" sldId="275"/>
            <ac:spMk id="6" creationId="{7B4D6FA0-F606-0B1D-5C40-F76CEDA1F9F2}"/>
          </ac:spMkLst>
        </pc:spChg>
      </pc:sldChg>
      <pc:sldChg chg="new del">
        <pc:chgData name="Madelyn Fox-Defago" userId="39d29dcb-8be6-455a-ab9b-dc4bedd47919" providerId="ADAL" clId="{08371AB2-F143-5EF6-A79F-9F1E7915EC63}" dt="2025-10-28T14:53:53.432" v="42" actId="680"/>
        <pc:sldMkLst>
          <pc:docMk/>
          <pc:sldMk cId="3425062461" sldId="275"/>
        </pc:sldMkLst>
      </pc:sldChg>
      <pc:sldChg chg="new del">
        <pc:chgData name="Madelyn Fox-Defago" userId="39d29dcb-8be6-455a-ab9b-dc4bedd47919" providerId="ADAL" clId="{08371AB2-F143-5EF6-A79F-9F1E7915EC63}" dt="2025-10-28T14:53:53.082" v="41" actId="680"/>
        <pc:sldMkLst>
          <pc:docMk/>
          <pc:sldMk cId="1161101355" sldId="276"/>
        </pc:sldMkLst>
      </pc:sldChg>
      <pc:sldChg chg="addSp modSp new mod ord setBg">
        <pc:chgData name="Madelyn Fox-Defago" userId="39d29dcb-8be6-455a-ab9b-dc4bedd47919" providerId="ADAL" clId="{08371AB2-F143-5EF6-A79F-9F1E7915EC63}" dt="2025-10-28T19:04:53.990" v="7327" actId="20577"/>
        <pc:sldMkLst>
          <pc:docMk/>
          <pc:sldMk cId="2417741992" sldId="276"/>
        </pc:sldMkLst>
        <pc:spChg chg="mod">
          <ac:chgData name="Madelyn Fox-Defago" userId="39d29dcb-8be6-455a-ab9b-dc4bedd47919" providerId="ADAL" clId="{08371AB2-F143-5EF6-A79F-9F1E7915EC63}" dt="2025-10-28T18:39:11.995" v="6610" actId="26606"/>
          <ac:spMkLst>
            <pc:docMk/>
            <pc:sldMk cId="2417741992" sldId="276"/>
            <ac:spMk id="2" creationId="{D7246EB7-21AD-B0F0-6B5D-99F1D5117990}"/>
          </ac:spMkLst>
        </pc:spChg>
        <pc:spChg chg="mod">
          <ac:chgData name="Madelyn Fox-Defago" userId="39d29dcb-8be6-455a-ab9b-dc4bedd47919" providerId="ADAL" clId="{08371AB2-F143-5EF6-A79F-9F1E7915EC63}" dt="2025-10-28T19:04:53.990" v="7327" actId="20577"/>
          <ac:spMkLst>
            <pc:docMk/>
            <pc:sldMk cId="2417741992" sldId="276"/>
            <ac:spMk id="3" creationId="{1C5F2623-51ED-402F-1FD4-79313881DB2B}"/>
          </ac:spMkLst>
        </pc:spChg>
        <pc:spChg chg="add">
          <ac:chgData name="Madelyn Fox-Defago" userId="39d29dcb-8be6-455a-ab9b-dc4bedd47919" providerId="ADAL" clId="{08371AB2-F143-5EF6-A79F-9F1E7915EC63}" dt="2025-10-28T18:39:11.995" v="6610" actId="26606"/>
          <ac:spMkLst>
            <pc:docMk/>
            <pc:sldMk cId="2417741992" sldId="276"/>
            <ac:spMk id="10" creationId="{2374ED80-45FF-4F86-B49C-1306F7061CA2}"/>
          </ac:spMkLst>
        </pc:spChg>
        <pc:spChg chg="add">
          <ac:chgData name="Madelyn Fox-Defago" userId="39d29dcb-8be6-455a-ab9b-dc4bedd47919" providerId="ADAL" clId="{08371AB2-F143-5EF6-A79F-9F1E7915EC63}" dt="2025-10-28T18:39:11.995" v="6610" actId="26606"/>
          <ac:spMkLst>
            <pc:docMk/>
            <pc:sldMk cId="2417741992" sldId="276"/>
            <ac:spMk id="12" creationId="{ED5847CD-959D-4EEF-A551-65942EBC3F52}"/>
          </ac:spMkLst>
        </pc:spChg>
        <pc:spChg chg="add">
          <ac:chgData name="Madelyn Fox-Defago" userId="39d29dcb-8be6-455a-ab9b-dc4bedd47919" providerId="ADAL" clId="{08371AB2-F143-5EF6-A79F-9F1E7915EC63}" dt="2025-10-28T18:39:11.995" v="6610" actId="26606"/>
          <ac:spMkLst>
            <pc:docMk/>
            <pc:sldMk cId="2417741992" sldId="276"/>
            <ac:spMk id="14" creationId="{1CC0B614-29D2-4FBD-9F99-0F394A8037F4}"/>
          </ac:spMkLst>
        </pc:spChg>
        <pc:picChg chg="add">
          <ac:chgData name="Madelyn Fox-Defago" userId="39d29dcb-8be6-455a-ab9b-dc4bedd47919" providerId="ADAL" clId="{08371AB2-F143-5EF6-A79F-9F1E7915EC63}" dt="2025-10-28T18:39:11.995" v="6610" actId="26606"/>
          <ac:picMkLst>
            <pc:docMk/>
            <pc:sldMk cId="2417741992" sldId="276"/>
            <ac:picMk id="7" creationId="{F8DAEAF0-EE3E-C244-FEC7-DFF6321D012E}"/>
          </ac:picMkLst>
        </pc:picChg>
      </pc:sldChg>
      <pc:sldChg chg="new del">
        <pc:chgData name="Madelyn Fox-Defago" userId="39d29dcb-8be6-455a-ab9b-dc4bedd47919" providerId="ADAL" clId="{08371AB2-F143-5EF6-A79F-9F1E7915EC63}" dt="2025-10-28T14:53:52.713" v="40" actId="680"/>
        <pc:sldMkLst>
          <pc:docMk/>
          <pc:sldMk cId="375037053" sldId="277"/>
        </pc:sldMkLst>
      </pc:sldChg>
      <pc:sldChg chg="addSp delSp modSp new mod ord setBg">
        <pc:chgData name="Madelyn Fox-Defago" userId="39d29dcb-8be6-455a-ab9b-dc4bedd47919" providerId="ADAL" clId="{08371AB2-F143-5EF6-A79F-9F1E7915EC63}" dt="2025-10-28T19:06:15.034" v="7338" actId="20577"/>
        <pc:sldMkLst>
          <pc:docMk/>
          <pc:sldMk cId="1797187983" sldId="277"/>
        </pc:sldMkLst>
        <pc:spChg chg="mod">
          <ac:chgData name="Madelyn Fox-Defago" userId="39d29dcb-8be6-455a-ab9b-dc4bedd47919" providerId="ADAL" clId="{08371AB2-F143-5EF6-A79F-9F1E7915EC63}" dt="2025-10-28T18:42:28.487" v="6888" actId="26606"/>
          <ac:spMkLst>
            <pc:docMk/>
            <pc:sldMk cId="1797187983" sldId="277"/>
            <ac:spMk id="2" creationId="{D498A0FB-2EFC-40CC-FF7C-5A3B98D034F0}"/>
          </ac:spMkLst>
        </pc:spChg>
        <pc:spChg chg="del mod">
          <ac:chgData name="Madelyn Fox-Defago" userId="39d29dcb-8be6-455a-ab9b-dc4bedd47919" providerId="ADAL" clId="{08371AB2-F143-5EF6-A79F-9F1E7915EC63}" dt="2025-10-28T18:42:28.487" v="6888" actId="26606"/>
          <ac:spMkLst>
            <pc:docMk/>
            <pc:sldMk cId="1797187983" sldId="277"/>
            <ac:spMk id="3" creationId="{B811B51B-DFC8-4CB4-8AF0-9ACB57745AB4}"/>
          </ac:spMkLst>
        </pc:spChg>
        <pc:spChg chg="add">
          <ac:chgData name="Madelyn Fox-Defago" userId="39d29dcb-8be6-455a-ab9b-dc4bedd47919" providerId="ADAL" clId="{08371AB2-F143-5EF6-A79F-9F1E7915EC63}" dt="2025-10-28T18:42:28.487" v="6888" actId="26606"/>
          <ac:spMkLst>
            <pc:docMk/>
            <pc:sldMk cId="1797187983" sldId="277"/>
            <ac:spMk id="9" creationId="{398FD59B-D70F-4130-8D3A-F65A90D770A4}"/>
          </ac:spMkLst>
        </pc:spChg>
        <pc:spChg chg="add">
          <ac:chgData name="Madelyn Fox-Defago" userId="39d29dcb-8be6-455a-ab9b-dc4bedd47919" providerId="ADAL" clId="{08371AB2-F143-5EF6-A79F-9F1E7915EC63}" dt="2025-10-28T18:42:28.487" v="6888" actId="26606"/>
          <ac:spMkLst>
            <pc:docMk/>
            <pc:sldMk cId="1797187983" sldId="277"/>
            <ac:spMk id="11" creationId="{66A4D553-1B36-4216-8ED6-8D5CDD2A11C9}"/>
          </ac:spMkLst>
        </pc:spChg>
        <pc:spChg chg="add">
          <ac:chgData name="Madelyn Fox-Defago" userId="39d29dcb-8be6-455a-ab9b-dc4bedd47919" providerId="ADAL" clId="{08371AB2-F143-5EF6-A79F-9F1E7915EC63}" dt="2025-10-28T18:42:28.487" v="6888" actId="26606"/>
          <ac:spMkLst>
            <pc:docMk/>
            <pc:sldMk cId="1797187983" sldId="277"/>
            <ac:spMk id="13" creationId="{147F2B29-B632-4E36-A5BB-83F30E63A753}"/>
          </ac:spMkLst>
        </pc:spChg>
        <pc:graphicFrameChg chg="add mod modGraphic">
          <ac:chgData name="Madelyn Fox-Defago" userId="39d29dcb-8be6-455a-ab9b-dc4bedd47919" providerId="ADAL" clId="{08371AB2-F143-5EF6-A79F-9F1E7915EC63}" dt="2025-10-28T19:06:15.034" v="7338" actId="20577"/>
          <ac:graphicFrameMkLst>
            <pc:docMk/>
            <pc:sldMk cId="1797187983" sldId="277"/>
            <ac:graphicFrameMk id="5" creationId="{4D82E2DD-73FC-165A-66B8-D9267862BCD6}"/>
          </ac:graphicFrameMkLst>
        </pc:graphicFrameChg>
      </pc:sldChg>
      <pc:sldChg chg="new del">
        <pc:chgData name="Madelyn Fox-Defago" userId="39d29dcb-8be6-455a-ab9b-dc4bedd47919" providerId="ADAL" clId="{08371AB2-F143-5EF6-A79F-9F1E7915EC63}" dt="2025-10-28T14:53:52.273" v="39" actId="680"/>
        <pc:sldMkLst>
          <pc:docMk/>
          <pc:sldMk cId="77470958" sldId="278"/>
        </pc:sldMkLst>
      </pc:sldChg>
      <pc:sldChg chg="modSp add mod ord">
        <pc:chgData name="Madelyn Fox-Defago" userId="39d29dcb-8be6-455a-ab9b-dc4bedd47919" providerId="ADAL" clId="{08371AB2-F143-5EF6-A79F-9F1E7915EC63}" dt="2025-10-28T19:03:45.088" v="7243" actId="255"/>
        <pc:sldMkLst>
          <pc:docMk/>
          <pc:sldMk cId="1538309324" sldId="278"/>
        </pc:sldMkLst>
        <pc:spChg chg="mod">
          <ac:chgData name="Madelyn Fox-Defago" userId="39d29dcb-8be6-455a-ab9b-dc4bedd47919" providerId="ADAL" clId="{08371AB2-F143-5EF6-A79F-9F1E7915EC63}" dt="2025-10-28T18:50:09.466" v="7174" actId="20577"/>
          <ac:spMkLst>
            <pc:docMk/>
            <pc:sldMk cId="1538309324" sldId="278"/>
            <ac:spMk id="2" creationId="{7379FDE2-E362-AFC8-E794-772128364ED4}"/>
          </ac:spMkLst>
        </pc:spChg>
        <pc:graphicFrameChg chg="mod">
          <ac:chgData name="Madelyn Fox-Defago" userId="39d29dcb-8be6-455a-ab9b-dc4bedd47919" providerId="ADAL" clId="{08371AB2-F143-5EF6-A79F-9F1E7915EC63}" dt="2025-10-28T19:03:45.088" v="7243" actId="255"/>
          <ac:graphicFrameMkLst>
            <pc:docMk/>
            <pc:sldMk cId="1538309324" sldId="278"/>
            <ac:graphicFrameMk id="4" creationId="{16027EFC-7FFE-BB97-607D-568362911096}"/>
          </ac:graphicFrameMkLst>
        </pc:graphicFrameChg>
      </pc:sldChg>
      <pc:sldChg chg="modSp add mod ord">
        <pc:chgData name="Madelyn Fox-Defago" userId="39d29dcb-8be6-455a-ab9b-dc4bedd47919" providerId="ADAL" clId="{08371AB2-F143-5EF6-A79F-9F1E7915EC63}" dt="2025-10-28T19:03:39.245" v="7242" actId="255"/>
        <pc:sldMkLst>
          <pc:docMk/>
          <pc:sldMk cId="952488130" sldId="279"/>
        </pc:sldMkLst>
        <pc:spChg chg="mod">
          <ac:chgData name="Madelyn Fox-Defago" userId="39d29dcb-8be6-455a-ab9b-dc4bedd47919" providerId="ADAL" clId="{08371AB2-F143-5EF6-A79F-9F1E7915EC63}" dt="2025-10-28T18:50:22.952" v="7175" actId="20577"/>
          <ac:spMkLst>
            <pc:docMk/>
            <pc:sldMk cId="952488130" sldId="279"/>
            <ac:spMk id="2" creationId="{7CA6EC58-12A1-F5DA-0F09-B8E060F653CB}"/>
          </ac:spMkLst>
        </pc:spChg>
        <pc:graphicFrameChg chg="mod modGraphic">
          <ac:chgData name="Madelyn Fox-Defago" userId="39d29dcb-8be6-455a-ab9b-dc4bedd47919" providerId="ADAL" clId="{08371AB2-F143-5EF6-A79F-9F1E7915EC63}" dt="2025-10-28T19:03:39.245" v="7242" actId="255"/>
          <ac:graphicFrameMkLst>
            <pc:docMk/>
            <pc:sldMk cId="952488130" sldId="279"/>
            <ac:graphicFrameMk id="4" creationId="{749D49B3-8768-BB43-7685-78770FF67CAC}"/>
          </ac:graphicFrameMkLst>
        </pc:graphicFrameChg>
      </pc:sldChg>
      <pc:sldChg chg="new del">
        <pc:chgData name="Madelyn Fox-Defago" userId="39d29dcb-8be6-455a-ab9b-dc4bedd47919" providerId="ADAL" clId="{08371AB2-F143-5EF6-A79F-9F1E7915EC63}" dt="2025-10-28T14:53:51.910" v="38" actId="680"/>
        <pc:sldMkLst>
          <pc:docMk/>
          <pc:sldMk cId="2120453373" sldId="279"/>
        </pc:sldMkLst>
      </pc:sldChg>
      <pc:sldChg chg="new del">
        <pc:chgData name="Madelyn Fox-Defago" userId="39d29dcb-8be6-455a-ab9b-dc4bedd47919" providerId="ADAL" clId="{08371AB2-F143-5EF6-A79F-9F1E7915EC63}" dt="2025-10-28T14:53:47.122" v="37" actId="680"/>
        <pc:sldMkLst>
          <pc:docMk/>
          <pc:sldMk cId="1749908094" sldId="280"/>
        </pc:sldMkLst>
      </pc:sldChg>
      <pc:sldChg chg="addSp delSp modSp new mod setBg modClrScheme setClrOvrMap chgLayout">
        <pc:chgData name="Madelyn Fox-Defago" userId="39d29dcb-8be6-455a-ab9b-dc4bedd47919" providerId="ADAL" clId="{08371AB2-F143-5EF6-A79F-9F1E7915EC63}" dt="2025-10-28T18:54:05.955" v="7189" actId="26606"/>
        <pc:sldMkLst>
          <pc:docMk/>
          <pc:sldMk cId="2893287761" sldId="280"/>
        </pc:sldMkLst>
        <pc:spChg chg="del mod ord">
          <ac:chgData name="Madelyn Fox-Defago" userId="39d29dcb-8be6-455a-ab9b-dc4bedd47919" providerId="ADAL" clId="{08371AB2-F143-5EF6-A79F-9F1E7915EC63}" dt="2025-10-28T18:52:13.572" v="7177" actId="700"/>
          <ac:spMkLst>
            <pc:docMk/>
            <pc:sldMk cId="2893287761" sldId="280"/>
            <ac:spMk id="2" creationId="{5DDDB4BD-25B5-02C9-22AC-092D387DF5D1}"/>
          </ac:spMkLst>
        </pc:spChg>
        <pc:spChg chg="del mod ord">
          <ac:chgData name="Madelyn Fox-Defago" userId="39d29dcb-8be6-455a-ab9b-dc4bedd47919" providerId="ADAL" clId="{08371AB2-F143-5EF6-A79F-9F1E7915EC63}" dt="2025-10-28T18:52:13.572" v="7177" actId="700"/>
          <ac:spMkLst>
            <pc:docMk/>
            <pc:sldMk cId="2893287761" sldId="280"/>
            <ac:spMk id="3" creationId="{1B2B190E-40BF-11C0-A799-2FD6F207615E}"/>
          </ac:spMkLst>
        </pc:spChg>
        <pc:spChg chg="del">
          <ac:chgData name="Madelyn Fox-Defago" userId="39d29dcb-8be6-455a-ab9b-dc4bedd47919" providerId="ADAL" clId="{08371AB2-F143-5EF6-A79F-9F1E7915EC63}" dt="2025-10-28T18:52:13.572" v="7177" actId="700"/>
          <ac:spMkLst>
            <pc:docMk/>
            <pc:sldMk cId="2893287761" sldId="280"/>
            <ac:spMk id="4" creationId="{C4D5DFE4-C5E0-610A-62A7-3F36F272743E}"/>
          </ac:spMkLst>
        </pc:spChg>
        <pc:spChg chg="add mod ord">
          <ac:chgData name="Madelyn Fox-Defago" userId="39d29dcb-8be6-455a-ab9b-dc4bedd47919" providerId="ADAL" clId="{08371AB2-F143-5EF6-A79F-9F1E7915EC63}" dt="2025-10-28T18:54:05.955" v="7189" actId="26606"/>
          <ac:spMkLst>
            <pc:docMk/>
            <pc:sldMk cId="2893287761" sldId="280"/>
            <ac:spMk id="5" creationId="{A3A8A699-BA1A-0CEF-4BC3-0AB689DA2C17}"/>
          </ac:spMkLst>
        </pc:spChg>
        <pc:spChg chg="add del mod ord">
          <ac:chgData name="Madelyn Fox-Defago" userId="39d29dcb-8be6-455a-ab9b-dc4bedd47919" providerId="ADAL" clId="{08371AB2-F143-5EF6-A79F-9F1E7915EC63}" dt="2025-10-28T18:54:01.656" v="7188" actId="700"/>
          <ac:spMkLst>
            <pc:docMk/>
            <pc:sldMk cId="2893287761" sldId="280"/>
            <ac:spMk id="6" creationId="{A742459C-788A-4F09-6AF1-75571C2FBE70}"/>
          </ac:spMkLst>
        </pc:spChg>
        <pc:spChg chg="add mod ord">
          <ac:chgData name="Madelyn Fox-Defago" userId="39d29dcb-8be6-455a-ab9b-dc4bedd47919" providerId="ADAL" clId="{08371AB2-F143-5EF6-A79F-9F1E7915EC63}" dt="2025-10-28T18:54:05.955" v="7189" actId="26606"/>
          <ac:spMkLst>
            <pc:docMk/>
            <pc:sldMk cId="2893287761" sldId="280"/>
            <ac:spMk id="7" creationId="{3468F95D-FDF0-7416-9BF7-7DBD4FE5AB8C}"/>
          </ac:spMkLst>
        </pc:spChg>
        <pc:spChg chg="add">
          <ac:chgData name="Madelyn Fox-Defago" userId="39d29dcb-8be6-455a-ab9b-dc4bedd47919" providerId="ADAL" clId="{08371AB2-F143-5EF6-A79F-9F1E7915EC63}" dt="2025-10-28T18:54:05.955" v="7189" actId="26606"/>
          <ac:spMkLst>
            <pc:docMk/>
            <pc:sldMk cId="2893287761" sldId="280"/>
            <ac:spMk id="12" creationId="{7520F84D-966A-41CD-B818-16BF32EF1E9D}"/>
          </ac:spMkLst>
        </pc:spChg>
        <pc:spChg chg="add">
          <ac:chgData name="Madelyn Fox-Defago" userId="39d29dcb-8be6-455a-ab9b-dc4bedd47919" providerId="ADAL" clId="{08371AB2-F143-5EF6-A79F-9F1E7915EC63}" dt="2025-10-28T18:54:05.955" v="7189" actId="26606"/>
          <ac:spMkLst>
            <pc:docMk/>
            <pc:sldMk cId="2893287761" sldId="280"/>
            <ac:spMk id="14" creationId="{57510D23-E323-4577-A8EA-12C6C6019BA1}"/>
          </ac:spMkLst>
        </pc:spChg>
        <pc:spChg chg="add">
          <ac:chgData name="Madelyn Fox-Defago" userId="39d29dcb-8be6-455a-ab9b-dc4bedd47919" providerId="ADAL" clId="{08371AB2-F143-5EF6-A79F-9F1E7915EC63}" dt="2025-10-28T18:54:05.955" v="7189" actId="26606"/>
          <ac:spMkLst>
            <pc:docMk/>
            <pc:sldMk cId="2893287761" sldId="280"/>
            <ac:spMk id="16" creationId="{AB4FFECA-0832-4FE3-B587-054A0F2D8054}"/>
          </ac:spMkLst>
        </pc:spChg>
        <pc:spChg chg="add">
          <ac:chgData name="Madelyn Fox-Defago" userId="39d29dcb-8be6-455a-ab9b-dc4bedd47919" providerId="ADAL" clId="{08371AB2-F143-5EF6-A79F-9F1E7915EC63}" dt="2025-10-28T18:54:05.955" v="7189" actId="26606"/>
          <ac:spMkLst>
            <pc:docMk/>
            <pc:sldMk cId="2893287761" sldId="280"/>
            <ac:spMk id="18" creationId="{C65858E6-5C0F-4AAE-A1AC-29BA07FFEE5C}"/>
          </ac:spMkLst>
        </pc:spChg>
      </pc:sldChg>
      <pc:sldChg chg="addSp delSp modSp new mod modClrScheme chgLayout">
        <pc:chgData name="Madelyn Fox-Defago" userId="39d29dcb-8be6-455a-ab9b-dc4bedd47919" providerId="ADAL" clId="{08371AB2-F143-5EF6-A79F-9F1E7915EC63}" dt="2025-10-28T19:01:30.851" v="7228" actId="1076"/>
        <pc:sldMkLst>
          <pc:docMk/>
          <pc:sldMk cId="28789947" sldId="281"/>
        </pc:sldMkLst>
        <pc:spChg chg="del">
          <ac:chgData name="Madelyn Fox-Defago" userId="39d29dcb-8be6-455a-ab9b-dc4bedd47919" providerId="ADAL" clId="{08371AB2-F143-5EF6-A79F-9F1E7915EC63}" dt="2025-10-28T19:01:13.606" v="7224" actId="700"/>
          <ac:spMkLst>
            <pc:docMk/>
            <pc:sldMk cId="28789947" sldId="281"/>
            <ac:spMk id="2" creationId="{D66CBF9F-582D-685E-8D80-AA66E5C52953}"/>
          </ac:spMkLst>
        </pc:spChg>
        <pc:spChg chg="del">
          <ac:chgData name="Madelyn Fox-Defago" userId="39d29dcb-8be6-455a-ab9b-dc4bedd47919" providerId="ADAL" clId="{08371AB2-F143-5EF6-A79F-9F1E7915EC63}" dt="2025-10-28T19:01:03.557" v="7221"/>
          <ac:spMkLst>
            <pc:docMk/>
            <pc:sldMk cId="28789947" sldId="281"/>
            <ac:spMk id="3" creationId="{86C9D24F-5110-F5F5-516B-427F07BF9833}"/>
          </ac:spMkLst>
        </pc:spChg>
        <pc:picChg chg="add mod ord">
          <ac:chgData name="Madelyn Fox-Defago" userId="39d29dcb-8be6-455a-ab9b-dc4bedd47919" providerId="ADAL" clId="{08371AB2-F143-5EF6-A79F-9F1E7915EC63}" dt="2025-10-28T19:01:30.851" v="7228" actId="1076"/>
          <ac:picMkLst>
            <pc:docMk/>
            <pc:sldMk cId="28789947" sldId="281"/>
            <ac:picMk id="5" creationId="{A12864BB-2FC3-4077-E889-34E38426E59E}"/>
          </ac:picMkLst>
        </pc:picChg>
      </pc:sldChg>
      <pc:sldChg chg="new del">
        <pc:chgData name="Madelyn Fox-Defago" userId="39d29dcb-8be6-455a-ab9b-dc4bedd47919" providerId="ADAL" clId="{08371AB2-F143-5EF6-A79F-9F1E7915EC63}" dt="2025-10-28T14:53:46.750" v="36" actId="680"/>
        <pc:sldMkLst>
          <pc:docMk/>
          <pc:sldMk cId="4081243057" sldId="281"/>
        </pc:sldMkLst>
      </pc:sldChg>
      <pc:sldChg chg="new del">
        <pc:chgData name="Madelyn Fox-Defago" userId="39d29dcb-8be6-455a-ab9b-dc4bedd47919" providerId="ADAL" clId="{08371AB2-F143-5EF6-A79F-9F1E7915EC63}" dt="2025-10-28T14:53:45.529" v="35" actId="680"/>
        <pc:sldMkLst>
          <pc:docMk/>
          <pc:sldMk cId="338547341" sldId="282"/>
        </pc:sldMkLst>
      </pc:sldChg>
      <pc:sldChg chg="addSp delSp modSp new mod setBg modClrScheme chgLayout">
        <pc:chgData name="Madelyn Fox-Defago" userId="39d29dcb-8be6-455a-ab9b-dc4bedd47919" providerId="ADAL" clId="{08371AB2-F143-5EF6-A79F-9F1E7915EC63}" dt="2025-10-28T20:16:01.424" v="7460" actId="948"/>
        <pc:sldMkLst>
          <pc:docMk/>
          <pc:sldMk cId="2311245455" sldId="282"/>
        </pc:sldMkLst>
        <pc:spChg chg="del mod ord">
          <ac:chgData name="Madelyn Fox-Defago" userId="39d29dcb-8be6-455a-ab9b-dc4bedd47919" providerId="ADAL" clId="{08371AB2-F143-5EF6-A79F-9F1E7915EC63}" dt="2025-10-28T19:13:25.356" v="7355" actId="700"/>
          <ac:spMkLst>
            <pc:docMk/>
            <pc:sldMk cId="2311245455" sldId="282"/>
            <ac:spMk id="2" creationId="{D0678853-4EDF-1764-4542-819E5FBA91B3}"/>
          </ac:spMkLst>
        </pc:spChg>
        <pc:spChg chg="del mod ord">
          <ac:chgData name="Madelyn Fox-Defago" userId="39d29dcb-8be6-455a-ab9b-dc4bedd47919" providerId="ADAL" clId="{08371AB2-F143-5EF6-A79F-9F1E7915EC63}" dt="2025-10-28T19:13:25.356" v="7355" actId="700"/>
          <ac:spMkLst>
            <pc:docMk/>
            <pc:sldMk cId="2311245455" sldId="282"/>
            <ac:spMk id="3" creationId="{1A0AD375-8FDC-F7DC-8EF2-AE7638EB9D7C}"/>
          </ac:spMkLst>
        </pc:spChg>
        <pc:spChg chg="add mod ord">
          <ac:chgData name="Madelyn Fox-Defago" userId="39d29dcb-8be6-455a-ab9b-dc4bedd47919" providerId="ADAL" clId="{08371AB2-F143-5EF6-A79F-9F1E7915EC63}" dt="2025-10-28T20:15:10.959" v="7454" actId="26606"/>
          <ac:spMkLst>
            <pc:docMk/>
            <pc:sldMk cId="2311245455" sldId="282"/>
            <ac:spMk id="4" creationId="{B03BB3D5-9506-A367-8CA9-F83750FF6AC2}"/>
          </ac:spMkLst>
        </pc:spChg>
        <pc:spChg chg="add mod ord">
          <ac:chgData name="Madelyn Fox-Defago" userId="39d29dcb-8be6-455a-ab9b-dc4bedd47919" providerId="ADAL" clId="{08371AB2-F143-5EF6-A79F-9F1E7915EC63}" dt="2025-10-28T20:16:01.424" v="7460" actId="948"/>
          <ac:spMkLst>
            <pc:docMk/>
            <pc:sldMk cId="2311245455" sldId="282"/>
            <ac:spMk id="5" creationId="{25353189-8592-5589-84EB-B20C3AAC092E}"/>
          </ac:spMkLst>
        </pc:spChg>
        <pc:spChg chg="add del mod ord">
          <ac:chgData name="Madelyn Fox-Defago" userId="39d29dcb-8be6-455a-ab9b-dc4bedd47919" providerId="ADAL" clId="{08371AB2-F143-5EF6-A79F-9F1E7915EC63}" dt="2025-10-28T20:14:53.435" v="7451"/>
          <ac:spMkLst>
            <pc:docMk/>
            <pc:sldMk cId="2311245455" sldId="282"/>
            <ac:spMk id="6" creationId="{DF769FFB-18A5-C5ED-48AE-514D10EA1803}"/>
          </ac:spMkLst>
        </pc:spChg>
        <pc:spChg chg="add">
          <ac:chgData name="Madelyn Fox-Defago" userId="39d29dcb-8be6-455a-ab9b-dc4bedd47919" providerId="ADAL" clId="{08371AB2-F143-5EF6-A79F-9F1E7915EC63}" dt="2025-10-28T20:15:10.959" v="7454" actId="26606"/>
          <ac:spMkLst>
            <pc:docMk/>
            <pc:sldMk cId="2311245455" sldId="282"/>
            <ac:spMk id="13" creationId="{552253E0-8D26-4A99-A750-1843DF284A34}"/>
          </ac:spMkLst>
        </pc:spChg>
        <pc:spChg chg="add">
          <ac:chgData name="Madelyn Fox-Defago" userId="39d29dcb-8be6-455a-ab9b-dc4bedd47919" providerId="ADAL" clId="{08371AB2-F143-5EF6-A79F-9F1E7915EC63}" dt="2025-10-28T20:15:10.959" v="7454" actId="26606"/>
          <ac:spMkLst>
            <pc:docMk/>
            <pc:sldMk cId="2311245455" sldId="282"/>
            <ac:spMk id="15" creationId="{3E0E7458-8FF3-4F8F-82E3-30F03B9A8316}"/>
          </ac:spMkLst>
        </pc:spChg>
        <pc:picChg chg="add mod">
          <ac:chgData name="Madelyn Fox-Defago" userId="39d29dcb-8be6-455a-ab9b-dc4bedd47919" providerId="ADAL" clId="{08371AB2-F143-5EF6-A79F-9F1E7915EC63}" dt="2025-10-28T20:15:10.959" v="7454" actId="26606"/>
          <ac:picMkLst>
            <pc:docMk/>
            <pc:sldMk cId="2311245455" sldId="282"/>
            <ac:picMk id="8" creationId="{F67B7FBA-7EEF-5EB1-D361-EBE7ACE77DB9}"/>
          </ac:picMkLst>
        </pc:picChg>
      </pc:sldChg>
      <pc:sldChg chg="new del">
        <pc:chgData name="Madelyn Fox-Defago" userId="39d29dcb-8be6-455a-ab9b-dc4bedd47919" providerId="ADAL" clId="{08371AB2-F143-5EF6-A79F-9F1E7915EC63}" dt="2025-10-28T14:53:45.099" v="34" actId="680"/>
        <pc:sldMkLst>
          <pc:docMk/>
          <pc:sldMk cId="3556623297" sldId="283"/>
        </pc:sldMkLst>
      </pc:sldChg>
      <pc:sldChg chg="new del">
        <pc:chgData name="Madelyn Fox-Defago" userId="39d29dcb-8be6-455a-ab9b-dc4bedd47919" providerId="ADAL" clId="{08371AB2-F143-5EF6-A79F-9F1E7915EC63}" dt="2025-10-28T14:53:44.042" v="33" actId="680"/>
        <pc:sldMkLst>
          <pc:docMk/>
          <pc:sldMk cId="3254547523" sldId="284"/>
        </pc:sldMkLst>
      </pc:sldChg>
      <pc:sldChg chg="new del">
        <pc:chgData name="Madelyn Fox-Defago" userId="39d29dcb-8be6-455a-ab9b-dc4bedd47919" providerId="ADAL" clId="{08371AB2-F143-5EF6-A79F-9F1E7915EC63}" dt="2025-10-28T14:53:43.528" v="32" actId="680"/>
        <pc:sldMkLst>
          <pc:docMk/>
          <pc:sldMk cId="3038972085" sldId="285"/>
        </pc:sldMkLst>
      </pc:sldChg>
      <pc:sldChg chg="new del">
        <pc:chgData name="Madelyn Fox-Defago" userId="39d29dcb-8be6-455a-ab9b-dc4bedd47919" providerId="ADAL" clId="{08371AB2-F143-5EF6-A79F-9F1E7915EC63}" dt="2025-10-28T14:53:42.581" v="31" actId="680"/>
        <pc:sldMkLst>
          <pc:docMk/>
          <pc:sldMk cId="4043156437" sldId="286"/>
        </pc:sldMkLst>
      </pc:sldChg>
      <pc:sldChg chg="new del">
        <pc:chgData name="Madelyn Fox-Defago" userId="39d29dcb-8be6-455a-ab9b-dc4bedd47919" providerId="ADAL" clId="{08371AB2-F143-5EF6-A79F-9F1E7915EC63}" dt="2025-10-28T14:53:42.163" v="30" actId="680"/>
        <pc:sldMkLst>
          <pc:docMk/>
          <pc:sldMk cId="971358595" sldId="287"/>
        </pc:sldMkLst>
      </pc:sldChg>
      <pc:sldChg chg="new del">
        <pc:chgData name="Madelyn Fox-Defago" userId="39d29dcb-8be6-455a-ab9b-dc4bedd47919" providerId="ADAL" clId="{08371AB2-F143-5EF6-A79F-9F1E7915EC63}" dt="2025-10-28T14:53:41.091" v="29" actId="680"/>
        <pc:sldMkLst>
          <pc:docMk/>
          <pc:sldMk cId="1552519232" sldId="288"/>
        </pc:sldMkLst>
      </pc:sldChg>
      <pc:sldChg chg="new del">
        <pc:chgData name="Madelyn Fox-Defago" userId="39d29dcb-8be6-455a-ab9b-dc4bedd47919" providerId="ADAL" clId="{08371AB2-F143-5EF6-A79F-9F1E7915EC63}" dt="2025-10-28T14:53:40.631" v="28" actId="680"/>
        <pc:sldMkLst>
          <pc:docMk/>
          <pc:sldMk cId="3397509024" sldId="289"/>
        </pc:sldMkLst>
      </pc:sldChg>
      <pc:sldChg chg="new del">
        <pc:chgData name="Madelyn Fox-Defago" userId="39d29dcb-8be6-455a-ab9b-dc4bedd47919" providerId="ADAL" clId="{08371AB2-F143-5EF6-A79F-9F1E7915EC63}" dt="2025-10-28T14:53:40.265" v="27" actId="680"/>
        <pc:sldMkLst>
          <pc:docMk/>
          <pc:sldMk cId="3570216823" sldId="290"/>
        </pc:sldMkLst>
      </pc:sldChg>
      <pc:sldChg chg="new del">
        <pc:chgData name="Madelyn Fox-Defago" userId="39d29dcb-8be6-455a-ab9b-dc4bedd47919" providerId="ADAL" clId="{08371AB2-F143-5EF6-A79F-9F1E7915EC63}" dt="2025-10-28T14:53:39.315" v="26" actId="680"/>
        <pc:sldMkLst>
          <pc:docMk/>
          <pc:sldMk cId="3213011123" sldId="291"/>
        </pc:sldMkLst>
      </pc:sldChg>
      <pc:sldChg chg="new del">
        <pc:chgData name="Madelyn Fox-Defago" userId="39d29dcb-8be6-455a-ab9b-dc4bedd47919" providerId="ADAL" clId="{08371AB2-F143-5EF6-A79F-9F1E7915EC63}" dt="2025-10-28T14:53:38.932" v="25" actId="680"/>
        <pc:sldMkLst>
          <pc:docMk/>
          <pc:sldMk cId="4261259116" sldId="292"/>
        </pc:sldMkLst>
      </pc:sldChg>
      <pc:sldChg chg="new del">
        <pc:chgData name="Madelyn Fox-Defago" userId="39d29dcb-8be6-455a-ab9b-dc4bedd47919" providerId="ADAL" clId="{08371AB2-F143-5EF6-A79F-9F1E7915EC63}" dt="2025-10-28T14:53:38.495" v="24" actId="680"/>
        <pc:sldMkLst>
          <pc:docMk/>
          <pc:sldMk cId="3996141606" sldId="293"/>
        </pc:sldMkLst>
      </pc:sldChg>
      <pc:sldChg chg="new del">
        <pc:chgData name="Madelyn Fox-Defago" userId="39d29dcb-8be6-455a-ab9b-dc4bedd47919" providerId="ADAL" clId="{08371AB2-F143-5EF6-A79F-9F1E7915EC63}" dt="2025-10-28T14:53:37.622" v="23" actId="680"/>
        <pc:sldMkLst>
          <pc:docMk/>
          <pc:sldMk cId="3682697906" sldId="294"/>
        </pc:sldMkLst>
      </pc:sldChg>
    </pc:docChg>
  </pc:docChgLst>
  <pc:docChgLst>
    <pc:chgData name="Madelyn Fox-Defago" userId="39d29dcb-8be6-455a-ab9b-dc4bedd47919" providerId="ADAL" clId="{6E8DC23C-F019-5299-9E6E-2E4D187AE0C1}"/>
    <pc:docChg chg="undo custSel addSld delSld modSld sldOrd">
      <pc:chgData name="Madelyn Fox-Defago" userId="39d29dcb-8be6-455a-ab9b-dc4bedd47919" providerId="ADAL" clId="{6E8DC23C-F019-5299-9E6E-2E4D187AE0C1}" dt="2025-10-29T02:22:02.755" v="3973" actId="20577"/>
      <pc:docMkLst>
        <pc:docMk/>
      </pc:docMkLst>
      <pc:sldChg chg="ord">
        <pc:chgData name="Madelyn Fox-Defago" userId="39d29dcb-8be6-455a-ab9b-dc4bedd47919" providerId="ADAL" clId="{6E8DC23C-F019-5299-9E6E-2E4D187AE0C1}" dt="2025-10-29T02:01:26.669" v="3671" actId="20578"/>
        <pc:sldMkLst>
          <pc:docMk/>
          <pc:sldMk cId="1027390610" sldId="257"/>
        </pc:sldMkLst>
      </pc:sldChg>
      <pc:sldChg chg="modSp mod">
        <pc:chgData name="Madelyn Fox-Defago" userId="39d29dcb-8be6-455a-ab9b-dc4bedd47919" providerId="ADAL" clId="{6E8DC23C-F019-5299-9E6E-2E4D187AE0C1}" dt="2025-10-29T02:21:20.418" v="3929" actId="403"/>
        <pc:sldMkLst>
          <pc:docMk/>
          <pc:sldMk cId="1940055313" sldId="259"/>
        </pc:sldMkLst>
        <pc:graphicFrameChg chg="mod modGraphic">
          <ac:chgData name="Madelyn Fox-Defago" userId="39d29dcb-8be6-455a-ab9b-dc4bedd47919" providerId="ADAL" clId="{6E8DC23C-F019-5299-9E6E-2E4D187AE0C1}" dt="2025-10-29T02:21:20.418" v="3929" actId="403"/>
          <ac:graphicFrameMkLst>
            <pc:docMk/>
            <pc:sldMk cId="1940055313" sldId="259"/>
            <ac:graphicFrameMk id="5" creationId="{57CD3C9B-54D3-7898-225D-443BB6666D17}"/>
          </ac:graphicFrameMkLst>
        </pc:graphicFrameChg>
      </pc:sldChg>
      <pc:sldChg chg="addSp modSp mod modClrScheme chgLayout">
        <pc:chgData name="Madelyn Fox-Defago" userId="39d29dcb-8be6-455a-ab9b-dc4bedd47919" providerId="ADAL" clId="{6E8DC23C-F019-5299-9E6E-2E4D187AE0C1}" dt="2025-10-29T02:19:18.382" v="3875" actId="20577"/>
        <pc:sldMkLst>
          <pc:docMk/>
          <pc:sldMk cId="4124688378" sldId="263"/>
        </pc:sldMkLst>
        <pc:spChg chg="mod ord">
          <ac:chgData name="Madelyn Fox-Defago" userId="39d29dcb-8be6-455a-ab9b-dc4bedd47919" providerId="ADAL" clId="{6E8DC23C-F019-5299-9E6E-2E4D187AE0C1}" dt="2025-10-29T02:19:18.382" v="3875" actId="20577"/>
          <ac:spMkLst>
            <pc:docMk/>
            <pc:sldMk cId="4124688378" sldId="263"/>
            <ac:spMk id="2" creationId="{A6040EC3-FBC5-0034-F3CB-4838D16A3843}"/>
          </ac:spMkLst>
        </pc:spChg>
        <pc:spChg chg="add mod ord">
          <ac:chgData name="Madelyn Fox-Defago" userId="39d29dcb-8be6-455a-ab9b-dc4bedd47919" providerId="ADAL" clId="{6E8DC23C-F019-5299-9E6E-2E4D187AE0C1}" dt="2025-10-29T02:18:35.244" v="3856" actId="403"/>
          <ac:spMkLst>
            <pc:docMk/>
            <pc:sldMk cId="4124688378" sldId="263"/>
            <ac:spMk id="3" creationId="{940E8C8B-7690-C76E-DEA6-8E7A16C6AB0F}"/>
          </ac:spMkLst>
        </pc:spChg>
        <pc:graphicFrameChg chg="mod ord">
          <ac:chgData name="Madelyn Fox-Defago" userId="39d29dcb-8be6-455a-ab9b-dc4bedd47919" providerId="ADAL" clId="{6E8DC23C-F019-5299-9E6E-2E4D187AE0C1}" dt="2025-10-29T02:16:53.691" v="3684" actId="700"/>
          <ac:graphicFrameMkLst>
            <pc:docMk/>
            <pc:sldMk cId="4124688378" sldId="263"/>
            <ac:graphicFrameMk id="4" creationId="{C9852E9C-C2FE-D028-C1D8-5CEC0D61C87E}"/>
          </ac:graphicFrameMkLst>
        </pc:graphicFrameChg>
      </pc:sldChg>
      <pc:sldChg chg="modSp del mod ord">
        <pc:chgData name="Madelyn Fox-Defago" userId="39d29dcb-8be6-455a-ab9b-dc4bedd47919" providerId="ADAL" clId="{6E8DC23C-F019-5299-9E6E-2E4D187AE0C1}" dt="2025-10-29T02:18:52.658" v="3857" actId="2696"/>
        <pc:sldMkLst>
          <pc:docMk/>
          <pc:sldMk cId="917250591" sldId="265"/>
        </pc:sldMkLst>
        <pc:spChg chg="mod">
          <ac:chgData name="Madelyn Fox-Defago" userId="39d29dcb-8be6-455a-ab9b-dc4bedd47919" providerId="ADAL" clId="{6E8DC23C-F019-5299-9E6E-2E4D187AE0C1}" dt="2025-10-29T02:16:59.856" v="3685" actId="21"/>
          <ac:spMkLst>
            <pc:docMk/>
            <pc:sldMk cId="917250591" sldId="265"/>
            <ac:spMk id="3" creationId="{E4C7528F-C3C2-6DAC-62ED-2C26F138097A}"/>
          </ac:spMkLst>
        </pc:spChg>
      </pc:sldChg>
      <pc:sldChg chg="ord">
        <pc:chgData name="Madelyn Fox-Defago" userId="39d29dcb-8be6-455a-ab9b-dc4bedd47919" providerId="ADAL" clId="{6E8DC23C-F019-5299-9E6E-2E4D187AE0C1}" dt="2025-10-29T02:20:13.505" v="3876" actId="20578"/>
        <pc:sldMkLst>
          <pc:docMk/>
          <pc:sldMk cId="4117067704" sldId="269"/>
        </pc:sldMkLst>
      </pc:sldChg>
      <pc:sldChg chg="modSp new mod ord">
        <pc:chgData name="Madelyn Fox-Defago" userId="39d29dcb-8be6-455a-ab9b-dc4bedd47919" providerId="ADAL" clId="{6E8DC23C-F019-5299-9E6E-2E4D187AE0C1}" dt="2025-10-29T02:00:54.414" v="3670" actId="20577"/>
        <pc:sldMkLst>
          <pc:docMk/>
          <pc:sldMk cId="1327114436" sldId="271"/>
        </pc:sldMkLst>
        <pc:spChg chg="mod">
          <ac:chgData name="Madelyn Fox-Defago" userId="39d29dcb-8be6-455a-ab9b-dc4bedd47919" providerId="ADAL" clId="{6E8DC23C-F019-5299-9E6E-2E4D187AE0C1}" dt="2025-10-29T02:00:54.414" v="3670" actId="20577"/>
          <ac:spMkLst>
            <pc:docMk/>
            <pc:sldMk cId="1327114436" sldId="271"/>
            <ac:spMk id="3" creationId="{A0C124C0-B4E7-A448-131F-C3137007D9B7}"/>
          </ac:spMkLst>
        </pc:spChg>
      </pc:sldChg>
      <pc:sldChg chg="modSp">
        <pc:chgData name="Madelyn Fox-Defago" userId="39d29dcb-8be6-455a-ab9b-dc4bedd47919" providerId="ADAL" clId="{6E8DC23C-F019-5299-9E6E-2E4D187AE0C1}" dt="2025-10-29T02:21:43.331" v="3949" actId="20577"/>
        <pc:sldMkLst>
          <pc:docMk/>
          <pc:sldMk cId="3355531514" sldId="273"/>
        </pc:sldMkLst>
        <pc:graphicFrameChg chg="mod">
          <ac:chgData name="Madelyn Fox-Defago" userId="39d29dcb-8be6-455a-ab9b-dc4bedd47919" providerId="ADAL" clId="{6E8DC23C-F019-5299-9E6E-2E4D187AE0C1}" dt="2025-10-29T02:21:43.331" v="3949" actId="20577"/>
          <ac:graphicFrameMkLst>
            <pc:docMk/>
            <pc:sldMk cId="3355531514" sldId="273"/>
            <ac:graphicFrameMk id="4" creationId="{8E33BD5F-454B-424C-E9AD-6B6531700C36}"/>
          </ac:graphicFrameMkLst>
        </pc:graphicFrameChg>
      </pc:sldChg>
      <pc:sldChg chg="modSp">
        <pc:chgData name="Madelyn Fox-Defago" userId="39d29dcb-8be6-455a-ab9b-dc4bedd47919" providerId="ADAL" clId="{6E8DC23C-F019-5299-9E6E-2E4D187AE0C1}" dt="2025-10-29T02:21:53.187" v="3961" actId="20577"/>
        <pc:sldMkLst>
          <pc:docMk/>
          <pc:sldMk cId="1538309324" sldId="278"/>
        </pc:sldMkLst>
        <pc:graphicFrameChg chg="mod">
          <ac:chgData name="Madelyn Fox-Defago" userId="39d29dcb-8be6-455a-ab9b-dc4bedd47919" providerId="ADAL" clId="{6E8DC23C-F019-5299-9E6E-2E4D187AE0C1}" dt="2025-10-29T02:21:53.187" v="3961" actId="20577"/>
          <ac:graphicFrameMkLst>
            <pc:docMk/>
            <pc:sldMk cId="1538309324" sldId="278"/>
            <ac:graphicFrameMk id="4" creationId="{16027EFC-7FFE-BB97-607D-568362911096}"/>
          </ac:graphicFrameMkLst>
        </pc:graphicFrameChg>
      </pc:sldChg>
      <pc:sldChg chg="modSp">
        <pc:chgData name="Madelyn Fox-Defago" userId="39d29dcb-8be6-455a-ab9b-dc4bedd47919" providerId="ADAL" clId="{6E8DC23C-F019-5299-9E6E-2E4D187AE0C1}" dt="2025-10-29T02:22:02.755" v="3973" actId="20577"/>
        <pc:sldMkLst>
          <pc:docMk/>
          <pc:sldMk cId="952488130" sldId="279"/>
        </pc:sldMkLst>
        <pc:graphicFrameChg chg="mod">
          <ac:chgData name="Madelyn Fox-Defago" userId="39d29dcb-8be6-455a-ab9b-dc4bedd47919" providerId="ADAL" clId="{6E8DC23C-F019-5299-9E6E-2E4D187AE0C1}" dt="2025-10-29T02:22:02.755" v="3973" actId="20577"/>
          <ac:graphicFrameMkLst>
            <pc:docMk/>
            <pc:sldMk cId="952488130" sldId="279"/>
            <ac:graphicFrameMk id="4" creationId="{749D49B3-8768-BB43-7685-78770FF67CAC}"/>
          </ac:graphicFrameMkLst>
        </pc:graphicFrameChg>
      </pc:sldChg>
      <pc:sldChg chg="addSp delSp modSp new mod setBg">
        <pc:chgData name="Madelyn Fox-Defago" userId="39d29dcb-8be6-455a-ab9b-dc4bedd47919" providerId="ADAL" clId="{6E8DC23C-F019-5299-9E6E-2E4D187AE0C1}" dt="2025-10-29T02:16:43.794" v="3683" actId="1076"/>
        <pc:sldMkLst>
          <pc:docMk/>
          <pc:sldMk cId="3051141466" sldId="283"/>
        </pc:sldMkLst>
        <pc:spChg chg="mod">
          <ac:chgData name="Madelyn Fox-Defago" userId="39d29dcb-8be6-455a-ab9b-dc4bedd47919" providerId="ADAL" clId="{6E8DC23C-F019-5299-9E6E-2E4D187AE0C1}" dt="2025-10-29T02:15:42.262" v="3679" actId="20577"/>
          <ac:spMkLst>
            <pc:docMk/>
            <pc:sldMk cId="3051141466" sldId="283"/>
            <ac:spMk id="2" creationId="{BBB4DA50-4D8E-9DBE-F40E-9178CBF7F9EA}"/>
          </ac:spMkLst>
        </pc:spChg>
        <pc:spChg chg="del">
          <ac:chgData name="Madelyn Fox-Defago" userId="39d29dcb-8be6-455a-ab9b-dc4bedd47919" providerId="ADAL" clId="{6E8DC23C-F019-5299-9E6E-2E4D187AE0C1}" dt="2025-10-29T02:15:59.019" v="3680"/>
          <ac:spMkLst>
            <pc:docMk/>
            <pc:sldMk cId="3051141466" sldId="283"/>
            <ac:spMk id="3" creationId="{E6FEFD0C-31FB-07A5-7E2C-6FDDF14881C7}"/>
          </ac:spMkLst>
        </pc:spChg>
        <pc:picChg chg="add mod">
          <ac:chgData name="Madelyn Fox-Defago" userId="39d29dcb-8be6-455a-ab9b-dc4bedd47919" providerId="ADAL" clId="{6E8DC23C-F019-5299-9E6E-2E4D187AE0C1}" dt="2025-10-29T02:16:43.794" v="3683" actId="1076"/>
          <ac:picMkLst>
            <pc:docMk/>
            <pc:sldMk cId="3051141466" sldId="283"/>
            <ac:picMk id="4" creationId="{EDA45056-2F70-B1D2-27CE-879689CA9922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Vote to Approve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1359-544D-8D90-88252A5AD62F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BD1-EB45-96A3-5C188D7DD4BF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359-544D-8D90-88252A5AD62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760EFCB-AC73-7948-8B75-634BFFD601F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1359-544D-8D90-88252A5AD62F}"/>
                </c:ext>
              </c:extLst>
            </c:dLbl>
            <c:dLbl>
              <c:idx val="1"/>
              <c:layout>
                <c:manualLayout>
                  <c:x val="-6.8621334996880848E-2"/>
                  <c:y val="-5.8440680194993003E-2"/>
                </c:manualLayout>
              </c:layout>
              <c:tx>
                <c:rich>
                  <a:bodyPr/>
                  <a:lstStyle/>
                  <a:p>
                    <a:fld id="{D4087D43-76E1-5A49-ABE9-A9C69DDC953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ABD1-EB45-96A3-5C188D7DD4B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E37D865-72AE-C04F-9C89-C0A7FADE35C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1359-544D-8D90-88252A5AD62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Did Not Vote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107</c:v>
                </c:pt>
                <c:pt idx="1">
                  <c:v>2</c:v>
                </c:pt>
                <c:pt idx="2">
                  <c:v>17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Sheet1!$B$2:$B$4</c15:f>
                <c15:dlblRangeCache>
                  <c:ptCount val="3"/>
                  <c:pt idx="0">
                    <c:v>107</c:v>
                  </c:pt>
                  <c:pt idx="1">
                    <c:v>2</c:v>
                  </c:pt>
                  <c:pt idx="2">
                    <c:v>17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ABD1-EB45-96A3-5C188D7DD4B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061AA-147B-487D-8188-45E473C65215}" type="doc">
      <dgm:prSet loTypeId="urn:microsoft.com/office/officeart/2018/2/layout/IconLabelDescriptionList" loCatId="icon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CE5432-85BD-4659-8735-B1E943F111E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For Students</a:t>
          </a:r>
        </a:p>
      </dgm:t>
    </dgm:pt>
    <dgm:pt modelId="{7F56E142-BA13-4A08-A2C0-8EB253CFBCA5}" type="parTrans" cxnId="{A7CBC80F-54FC-4227-ADB7-132A4B8623F9}">
      <dgm:prSet/>
      <dgm:spPr/>
      <dgm:t>
        <a:bodyPr/>
        <a:lstStyle/>
        <a:p>
          <a:endParaRPr lang="en-US"/>
        </a:p>
      </dgm:t>
    </dgm:pt>
    <dgm:pt modelId="{B76415A8-C259-4F30-92BC-50E8B85A4748}" type="sibTrans" cxnId="{A7CBC80F-54FC-4227-ADB7-132A4B8623F9}">
      <dgm:prSet/>
      <dgm:spPr/>
      <dgm:t>
        <a:bodyPr/>
        <a:lstStyle/>
        <a:p>
          <a:endParaRPr lang="en-US"/>
        </a:p>
      </dgm:t>
    </dgm:pt>
    <dgm:pt modelId="{7E9B9938-3937-4A43-BFE7-44250DA1A84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/>
            <a:t>Increases buy-in</a:t>
          </a:r>
        </a:p>
      </dgm:t>
    </dgm:pt>
    <dgm:pt modelId="{ED1A0706-D25E-40F9-A424-93E9FE9F17FC}" type="parTrans" cxnId="{46063123-59E9-4859-8995-400AB45A264A}">
      <dgm:prSet/>
      <dgm:spPr/>
      <dgm:t>
        <a:bodyPr/>
        <a:lstStyle/>
        <a:p>
          <a:endParaRPr lang="en-US"/>
        </a:p>
      </dgm:t>
    </dgm:pt>
    <dgm:pt modelId="{150D6967-B728-46E4-AE46-9CF6DE47C088}" type="sibTrans" cxnId="{46063123-59E9-4859-8995-400AB45A264A}">
      <dgm:prSet/>
      <dgm:spPr/>
      <dgm:t>
        <a:bodyPr/>
        <a:lstStyle/>
        <a:p>
          <a:endParaRPr lang="en-US"/>
        </a:p>
      </dgm:t>
    </dgm:pt>
    <dgm:pt modelId="{B908E348-27CD-4379-BD5B-0C037759512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Improves understanding of policies</a:t>
          </a:r>
        </a:p>
      </dgm:t>
    </dgm:pt>
    <dgm:pt modelId="{A2B086BA-CE06-4B50-84BF-BC1FF1EF4FF9}" type="parTrans" cxnId="{7F70F18A-E6CF-41A6-97F9-7255EE0B05E4}">
      <dgm:prSet/>
      <dgm:spPr/>
      <dgm:t>
        <a:bodyPr/>
        <a:lstStyle/>
        <a:p>
          <a:endParaRPr lang="en-US"/>
        </a:p>
      </dgm:t>
    </dgm:pt>
    <dgm:pt modelId="{332C83D4-0A6A-4A32-8F4D-28E891766197}" type="sibTrans" cxnId="{7F70F18A-E6CF-41A6-97F9-7255EE0B05E4}">
      <dgm:prSet/>
      <dgm:spPr/>
      <dgm:t>
        <a:bodyPr/>
        <a:lstStyle/>
        <a:p>
          <a:endParaRPr lang="en-US"/>
        </a:p>
      </dgm:t>
    </dgm:pt>
    <dgm:pt modelId="{9C078E2A-6A2C-471D-A0E2-6BFCF0CDE64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Engages critical thinking</a:t>
          </a:r>
        </a:p>
      </dgm:t>
    </dgm:pt>
    <dgm:pt modelId="{C30FCA12-F78B-40AF-8098-EAAF32B92545}" type="parTrans" cxnId="{981A005C-09D8-4542-98DB-6C6A2332878F}">
      <dgm:prSet/>
      <dgm:spPr/>
      <dgm:t>
        <a:bodyPr/>
        <a:lstStyle/>
        <a:p>
          <a:endParaRPr lang="en-US"/>
        </a:p>
      </dgm:t>
    </dgm:pt>
    <dgm:pt modelId="{45E2D99B-A5ED-4AEA-B0A7-0B2937D7BB6D}" type="sibTrans" cxnId="{981A005C-09D8-4542-98DB-6C6A2332878F}">
      <dgm:prSet/>
      <dgm:spPr/>
      <dgm:t>
        <a:bodyPr/>
        <a:lstStyle/>
        <a:p>
          <a:endParaRPr lang="en-US"/>
        </a:p>
      </dgm:t>
    </dgm:pt>
    <dgm:pt modelId="{9E8F525A-0301-4CB7-8454-D48C0F8785D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For Instructors</a:t>
          </a:r>
        </a:p>
      </dgm:t>
    </dgm:pt>
    <dgm:pt modelId="{1E48410B-DA6D-45A4-9810-466D823DBBE4}" type="parTrans" cxnId="{6B0A4FAF-A9FD-40EB-8BC1-4397F40AB024}">
      <dgm:prSet/>
      <dgm:spPr/>
      <dgm:t>
        <a:bodyPr/>
        <a:lstStyle/>
        <a:p>
          <a:endParaRPr lang="en-US"/>
        </a:p>
      </dgm:t>
    </dgm:pt>
    <dgm:pt modelId="{88185A0B-89F2-4695-B627-0D8C363BFCAD}" type="sibTrans" cxnId="{6B0A4FAF-A9FD-40EB-8BC1-4397F40AB024}">
      <dgm:prSet/>
      <dgm:spPr/>
      <dgm:t>
        <a:bodyPr/>
        <a:lstStyle/>
        <a:p>
          <a:endParaRPr lang="en-US"/>
        </a:p>
      </dgm:t>
    </dgm:pt>
    <dgm:pt modelId="{AADDAF4F-B72B-4B65-B73F-0F3ACA959C4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Clarifies your priorities</a:t>
          </a:r>
        </a:p>
        <a:p>
          <a:pPr>
            <a:lnSpc>
              <a:spcPct val="100000"/>
            </a:lnSpc>
          </a:pPr>
          <a:r>
            <a:rPr lang="en-US" sz="2400" dirty="0"/>
            <a:t>Saves time later</a:t>
          </a:r>
        </a:p>
        <a:p>
          <a:pPr>
            <a:lnSpc>
              <a:spcPct val="100000"/>
            </a:lnSpc>
          </a:pPr>
          <a:r>
            <a:rPr lang="en-US" sz="2400" dirty="0"/>
            <a:t>Establishes ethos</a:t>
          </a:r>
        </a:p>
      </dgm:t>
    </dgm:pt>
    <dgm:pt modelId="{E8163FF5-9CE6-4480-897E-935E12507594}" type="parTrans" cxnId="{F56D93B3-861A-48DC-AB89-9C51590E1121}">
      <dgm:prSet/>
      <dgm:spPr/>
      <dgm:t>
        <a:bodyPr/>
        <a:lstStyle/>
        <a:p>
          <a:endParaRPr lang="en-US"/>
        </a:p>
      </dgm:t>
    </dgm:pt>
    <dgm:pt modelId="{5135BB5F-978C-4E91-9799-B3DC203F7AB4}" type="sibTrans" cxnId="{F56D93B3-861A-48DC-AB89-9C51590E1121}">
      <dgm:prSet/>
      <dgm:spPr/>
      <dgm:t>
        <a:bodyPr/>
        <a:lstStyle/>
        <a:p>
          <a:endParaRPr lang="en-US"/>
        </a:p>
      </dgm:t>
    </dgm:pt>
    <dgm:pt modelId="{2830E54D-BED8-4F29-8260-646612F6CF7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For Both</a:t>
          </a:r>
        </a:p>
      </dgm:t>
    </dgm:pt>
    <dgm:pt modelId="{D870A2D1-10B2-44C7-A880-92857C6ABEE5}" type="parTrans" cxnId="{92FF1C14-707C-4CD0-9087-2D8316EC789F}">
      <dgm:prSet/>
      <dgm:spPr/>
      <dgm:t>
        <a:bodyPr/>
        <a:lstStyle/>
        <a:p>
          <a:endParaRPr lang="en-US"/>
        </a:p>
      </dgm:t>
    </dgm:pt>
    <dgm:pt modelId="{7BDD538F-A948-4239-A681-6E2F8485D498}" type="sibTrans" cxnId="{92FF1C14-707C-4CD0-9087-2D8316EC789F}">
      <dgm:prSet/>
      <dgm:spPr/>
      <dgm:t>
        <a:bodyPr/>
        <a:lstStyle/>
        <a:p>
          <a:endParaRPr lang="en-US"/>
        </a:p>
      </dgm:t>
    </dgm:pt>
    <dgm:pt modelId="{95868A5A-56C4-4B2E-BC48-FD3A7D80C0C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Builds rapport and trust</a:t>
          </a:r>
        </a:p>
      </dgm:t>
    </dgm:pt>
    <dgm:pt modelId="{A06A997C-75D5-4006-8CC7-831DBE61F5A2}" type="parTrans" cxnId="{161379F5-146D-4C7A-BD47-C345C2CD186E}">
      <dgm:prSet/>
      <dgm:spPr/>
      <dgm:t>
        <a:bodyPr/>
        <a:lstStyle/>
        <a:p>
          <a:endParaRPr lang="en-US"/>
        </a:p>
      </dgm:t>
    </dgm:pt>
    <dgm:pt modelId="{43159A30-8035-4A91-92C1-4EF05B552D7E}" type="sibTrans" cxnId="{161379F5-146D-4C7A-BD47-C345C2CD186E}">
      <dgm:prSet/>
      <dgm:spPr/>
      <dgm:t>
        <a:bodyPr/>
        <a:lstStyle/>
        <a:p>
          <a:endParaRPr lang="en-US"/>
        </a:p>
      </dgm:t>
    </dgm:pt>
    <dgm:pt modelId="{5D88DD5A-E89C-4AF7-A0D9-9DAA49D3BCF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Promotes empathy</a:t>
          </a:r>
        </a:p>
      </dgm:t>
    </dgm:pt>
    <dgm:pt modelId="{8670EF77-F04F-4037-99D0-9E7A6B35BC69}" type="parTrans" cxnId="{16D471DA-B6D9-4E64-B4BC-C8772BB7B26C}">
      <dgm:prSet/>
      <dgm:spPr/>
      <dgm:t>
        <a:bodyPr/>
        <a:lstStyle/>
        <a:p>
          <a:endParaRPr lang="en-US"/>
        </a:p>
      </dgm:t>
    </dgm:pt>
    <dgm:pt modelId="{6B6083DD-3D97-46B6-9102-78E8E51191CD}" type="sibTrans" cxnId="{16D471DA-B6D9-4E64-B4BC-C8772BB7B26C}">
      <dgm:prSet/>
      <dgm:spPr/>
      <dgm:t>
        <a:bodyPr/>
        <a:lstStyle/>
        <a:p>
          <a:endParaRPr lang="en-US"/>
        </a:p>
      </dgm:t>
    </dgm:pt>
    <dgm:pt modelId="{74EB4AB8-C2BA-48CD-AC2B-74C6B1B36F79}" type="pres">
      <dgm:prSet presAssocID="{6F2061AA-147B-487D-8188-45E473C65215}" presName="root" presStyleCnt="0">
        <dgm:presLayoutVars>
          <dgm:dir/>
          <dgm:resizeHandles val="exact"/>
        </dgm:presLayoutVars>
      </dgm:prSet>
      <dgm:spPr/>
    </dgm:pt>
    <dgm:pt modelId="{19A8A81E-B6F0-4545-B378-2F25FC5A1B5C}" type="pres">
      <dgm:prSet presAssocID="{86CE5432-85BD-4659-8735-B1E943F111E8}" presName="compNode" presStyleCnt="0"/>
      <dgm:spPr/>
    </dgm:pt>
    <dgm:pt modelId="{DFA9A1A6-4F8D-496E-AB34-2A74B517E8F7}" type="pres">
      <dgm:prSet presAssocID="{86CE5432-85BD-4659-8735-B1E943F111E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 with solid fill"/>
        </a:ext>
      </dgm:extLst>
    </dgm:pt>
    <dgm:pt modelId="{17E2646E-B8AB-4EC4-90DF-BDE872980905}" type="pres">
      <dgm:prSet presAssocID="{86CE5432-85BD-4659-8735-B1E943F111E8}" presName="iconSpace" presStyleCnt="0"/>
      <dgm:spPr/>
    </dgm:pt>
    <dgm:pt modelId="{8335222B-A18F-426D-997C-9B97FED023A2}" type="pres">
      <dgm:prSet presAssocID="{86CE5432-85BD-4659-8735-B1E943F111E8}" presName="parTx" presStyleLbl="revTx" presStyleIdx="0" presStyleCnt="6">
        <dgm:presLayoutVars>
          <dgm:chMax val="0"/>
          <dgm:chPref val="0"/>
        </dgm:presLayoutVars>
      </dgm:prSet>
      <dgm:spPr/>
    </dgm:pt>
    <dgm:pt modelId="{90D20C69-4935-49EB-9C6A-C0DF00F9C460}" type="pres">
      <dgm:prSet presAssocID="{86CE5432-85BD-4659-8735-B1E943F111E8}" presName="txSpace" presStyleCnt="0"/>
      <dgm:spPr/>
    </dgm:pt>
    <dgm:pt modelId="{BFCF5194-EA90-4291-8979-3751B98E3457}" type="pres">
      <dgm:prSet presAssocID="{86CE5432-85BD-4659-8735-B1E943F111E8}" presName="desTx" presStyleLbl="revTx" presStyleIdx="1" presStyleCnt="6">
        <dgm:presLayoutVars/>
      </dgm:prSet>
      <dgm:spPr/>
    </dgm:pt>
    <dgm:pt modelId="{E3AD5D95-7B20-4C18-8F50-8A432785CBC5}" type="pres">
      <dgm:prSet presAssocID="{B76415A8-C259-4F30-92BC-50E8B85A4748}" presName="sibTrans" presStyleCnt="0"/>
      <dgm:spPr/>
    </dgm:pt>
    <dgm:pt modelId="{B3F7DE95-D34D-4B78-81FA-7C6D8246D968}" type="pres">
      <dgm:prSet presAssocID="{9E8F525A-0301-4CB7-8454-D48C0F8785D2}" presName="compNode" presStyleCnt="0"/>
      <dgm:spPr/>
    </dgm:pt>
    <dgm:pt modelId="{9F98D4EF-655E-4E83-9320-77B41184E8BC}" type="pres">
      <dgm:prSet presAssocID="{9E8F525A-0301-4CB7-8454-D48C0F8785D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763A99FA-7FBF-4725-A9FC-0BA67F385900}" type="pres">
      <dgm:prSet presAssocID="{9E8F525A-0301-4CB7-8454-D48C0F8785D2}" presName="iconSpace" presStyleCnt="0"/>
      <dgm:spPr/>
    </dgm:pt>
    <dgm:pt modelId="{C919CCB5-CF6D-401E-9A6F-B8126241B2D2}" type="pres">
      <dgm:prSet presAssocID="{9E8F525A-0301-4CB7-8454-D48C0F8785D2}" presName="parTx" presStyleLbl="revTx" presStyleIdx="2" presStyleCnt="6">
        <dgm:presLayoutVars>
          <dgm:chMax val="0"/>
          <dgm:chPref val="0"/>
        </dgm:presLayoutVars>
      </dgm:prSet>
      <dgm:spPr/>
    </dgm:pt>
    <dgm:pt modelId="{72162E50-4832-4677-8655-CA3D8FE5E3F1}" type="pres">
      <dgm:prSet presAssocID="{9E8F525A-0301-4CB7-8454-D48C0F8785D2}" presName="txSpace" presStyleCnt="0"/>
      <dgm:spPr/>
    </dgm:pt>
    <dgm:pt modelId="{2562EE9C-2982-4FCE-915D-F4DAE2383342}" type="pres">
      <dgm:prSet presAssocID="{9E8F525A-0301-4CB7-8454-D48C0F8785D2}" presName="desTx" presStyleLbl="revTx" presStyleIdx="3" presStyleCnt="6">
        <dgm:presLayoutVars/>
      </dgm:prSet>
      <dgm:spPr/>
    </dgm:pt>
    <dgm:pt modelId="{63FB1EA0-F482-44F5-8ECB-E1F2D0ED6B19}" type="pres">
      <dgm:prSet presAssocID="{88185A0B-89F2-4695-B627-0D8C363BFCAD}" presName="sibTrans" presStyleCnt="0"/>
      <dgm:spPr/>
    </dgm:pt>
    <dgm:pt modelId="{0E3C2D5C-E318-475D-A439-DDF5F41F583B}" type="pres">
      <dgm:prSet presAssocID="{2830E54D-BED8-4F29-8260-646612F6CF77}" presName="compNode" presStyleCnt="0"/>
      <dgm:spPr/>
    </dgm:pt>
    <dgm:pt modelId="{6D467DE2-80CF-4DE6-8C96-B5F41F94D834}" type="pres">
      <dgm:prSet presAssocID="{2830E54D-BED8-4F29-8260-646612F6CF7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EDB8A52-E4DC-4267-853D-FEF199E85AAB}" type="pres">
      <dgm:prSet presAssocID="{2830E54D-BED8-4F29-8260-646612F6CF77}" presName="iconSpace" presStyleCnt="0"/>
      <dgm:spPr/>
    </dgm:pt>
    <dgm:pt modelId="{81B1B965-981A-4314-8DE8-A400740D9D5D}" type="pres">
      <dgm:prSet presAssocID="{2830E54D-BED8-4F29-8260-646612F6CF77}" presName="parTx" presStyleLbl="revTx" presStyleIdx="4" presStyleCnt="6">
        <dgm:presLayoutVars>
          <dgm:chMax val="0"/>
          <dgm:chPref val="0"/>
        </dgm:presLayoutVars>
      </dgm:prSet>
      <dgm:spPr/>
    </dgm:pt>
    <dgm:pt modelId="{9F946C39-C7E4-4B10-A5B5-AC16EB712EBD}" type="pres">
      <dgm:prSet presAssocID="{2830E54D-BED8-4F29-8260-646612F6CF77}" presName="txSpace" presStyleCnt="0"/>
      <dgm:spPr/>
    </dgm:pt>
    <dgm:pt modelId="{D2F758C6-FA85-4D5B-AA10-60D94592312D}" type="pres">
      <dgm:prSet presAssocID="{2830E54D-BED8-4F29-8260-646612F6CF77}" presName="desTx" presStyleLbl="revTx" presStyleIdx="5" presStyleCnt="6">
        <dgm:presLayoutVars/>
      </dgm:prSet>
      <dgm:spPr/>
    </dgm:pt>
  </dgm:ptLst>
  <dgm:cxnLst>
    <dgm:cxn modelId="{0DD37F0D-04BB-434B-8EB2-63AE61B3FBAE}" type="presOf" srcId="{AADDAF4F-B72B-4B65-B73F-0F3ACA959C4D}" destId="{2562EE9C-2982-4FCE-915D-F4DAE2383342}" srcOrd="0" destOrd="0" presId="urn:microsoft.com/office/officeart/2018/2/layout/IconLabelDescriptionList"/>
    <dgm:cxn modelId="{A7CBC80F-54FC-4227-ADB7-132A4B8623F9}" srcId="{6F2061AA-147B-487D-8188-45E473C65215}" destId="{86CE5432-85BD-4659-8735-B1E943F111E8}" srcOrd="0" destOrd="0" parTransId="{7F56E142-BA13-4A08-A2C0-8EB253CFBCA5}" sibTransId="{B76415A8-C259-4F30-92BC-50E8B85A4748}"/>
    <dgm:cxn modelId="{92FF1C14-707C-4CD0-9087-2D8316EC789F}" srcId="{6F2061AA-147B-487D-8188-45E473C65215}" destId="{2830E54D-BED8-4F29-8260-646612F6CF77}" srcOrd="2" destOrd="0" parTransId="{D870A2D1-10B2-44C7-A880-92857C6ABEE5}" sibTransId="{7BDD538F-A948-4239-A681-6E2F8485D498}"/>
    <dgm:cxn modelId="{71869422-6B85-4724-84ED-D9A0B3165499}" type="presOf" srcId="{95868A5A-56C4-4B2E-BC48-FD3A7D80C0CC}" destId="{D2F758C6-FA85-4D5B-AA10-60D94592312D}" srcOrd="0" destOrd="0" presId="urn:microsoft.com/office/officeart/2018/2/layout/IconLabelDescriptionList"/>
    <dgm:cxn modelId="{46063123-59E9-4859-8995-400AB45A264A}" srcId="{86CE5432-85BD-4659-8735-B1E943F111E8}" destId="{7E9B9938-3937-4A43-BFE7-44250DA1A840}" srcOrd="0" destOrd="0" parTransId="{ED1A0706-D25E-40F9-A424-93E9FE9F17FC}" sibTransId="{150D6967-B728-46E4-AE46-9CF6DE47C088}"/>
    <dgm:cxn modelId="{083D0F54-AF65-43E4-87EE-02F50425688E}" type="presOf" srcId="{6F2061AA-147B-487D-8188-45E473C65215}" destId="{74EB4AB8-C2BA-48CD-AC2B-74C6B1B36F79}" srcOrd="0" destOrd="0" presId="urn:microsoft.com/office/officeart/2018/2/layout/IconLabelDescriptionList"/>
    <dgm:cxn modelId="{176EC75B-8943-4BE6-B6C6-A181EACF95E2}" type="presOf" srcId="{7E9B9938-3937-4A43-BFE7-44250DA1A840}" destId="{BFCF5194-EA90-4291-8979-3751B98E3457}" srcOrd="0" destOrd="0" presId="urn:microsoft.com/office/officeart/2018/2/layout/IconLabelDescriptionList"/>
    <dgm:cxn modelId="{981A005C-09D8-4542-98DB-6C6A2332878F}" srcId="{86CE5432-85BD-4659-8735-B1E943F111E8}" destId="{9C078E2A-6A2C-471D-A0E2-6BFCF0CDE64E}" srcOrd="2" destOrd="0" parTransId="{C30FCA12-F78B-40AF-8098-EAAF32B92545}" sibTransId="{45E2D99B-A5ED-4AEA-B0A7-0B2937D7BB6D}"/>
    <dgm:cxn modelId="{7F70F18A-E6CF-41A6-97F9-7255EE0B05E4}" srcId="{86CE5432-85BD-4659-8735-B1E943F111E8}" destId="{B908E348-27CD-4379-BD5B-0C0377595125}" srcOrd="1" destOrd="0" parTransId="{A2B086BA-CE06-4B50-84BF-BC1FF1EF4FF9}" sibTransId="{332C83D4-0A6A-4A32-8F4D-28E891766197}"/>
    <dgm:cxn modelId="{4BEC1093-B313-4053-B718-870E558AF853}" type="presOf" srcId="{9C078E2A-6A2C-471D-A0E2-6BFCF0CDE64E}" destId="{BFCF5194-EA90-4291-8979-3751B98E3457}" srcOrd="0" destOrd="2" presId="urn:microsoft.com/office/officeart/2018/2/layout/IconLabelDescriptionList"/>
    <dgm:cxn modelId="{404983A4-53FE-48F9-8814-0F58FF3B02CA}" type="presOf" srcId="{B908E348-27CD-4379-BD5B-0C0377595125}" destId="{BFCF5194-EA90-4291-8979-3751B98E3457}" srcOrd="0" destOrd="1" presId="urn:microsoft.com/office/officeart/2018/2/layout/IconLabelDescriptionList"/>
    <dgm:cxn modelId="{6B0A4FAF-A9FD-40EB-8BC1-4397F40AB024}" srcId="{6F2061AA-147B-487D-8188-45E473C65215}" destId="{9E8F525A-0301-4CB7-8454-D48C0F8785D2}" srcOrd="1" destOrd="0" parTransId="{1E48410B-DA6D-45A4-9810-466D823DBBE4}" sibTransId="{88185A0B-89F2-4695-B627-0D8C363BFCAD}"/>
    <dgm:cxn modelId="{F56D93B3-861A-48DC-AB89-9C51590E1121}" srcId="{9E8F525A-0301-4CB7-8454-D48C0F8785D2}" destId="{AADDAF4F-B72B-4B65-B73F-0F3ACA959C4D}" srcOrd="0" destOrd="0" parTransId="{E8163FF5-9CE6-4480-897E-935E12507594}" sibTransId="{5135BB5F-978C-4E91-9799-B3DC203F7AB4}"/>
    <dgm:cxn modelId="{87BB87C4-4CAE-4DB3-8100-52CC4858B567}" type="presOf" srcId="{9E8F525A-0301-4CB7-8454-D48C0F8785D2}" destId="{C919CCB5-CF6D-401E-9A6F-B8126241B2D2}" srcOrd="0" destOrd="0" presId="urn:microsoft.com/office/officeart/2018/2/layout/IconLabelDescriptionList"/>
    <dgm:cxn modelId="{4DD7B7CB-37B0-40F1-96ED-99E3BB360C40}" type="presOf" srcId="{86CE5432-85BD-4659-8735-B1E943F111E8}" destId="{8335222B-A18F-426D-997C-9B97FED023A2}" srcOrd="0" destOrd="0" presId="urn:microsoft.com/office/officeart/2018/2/layout/IconLabelDescriptionList"/>
    <dgm:cxn modelId="{16D471DA-B6D9-4E64-B4BC-C8772BB7B26C}" srcId="{2830E54D-BED8-4F29-8260-646612F6CF77}" destId="{5D88DD5A-E89C-4AF7-A0D9-9DAA49D3BCFA}" srcOrd="1" destOrd="0" parTransId="{8670EF77-F04F-4037-99D0-9E7A6B35BC69}" sibTransId="{6B6083DD-3D97-46B6-9102-78E8E51191CD}"/>
    <dgm:cxn modelId="{256A99F0-54F6-45D6-A376-839B005F467B}" type="presOf" srcId="{2830E54D-BED8-4F29-8260-646612F6CF77}" destId="{81B1B965-981A-4314-8DE8-A400740D9D5D}" srcOrd="0" destOrd="0" presId="urn:microsoft.com/office/officeart/2018/2/layout/IconLabelDescriptionList"/>
    <dgm:cxn modelId="{7E421CF4-64D8-4E69-9F4D-43E845449204}" type="presOf" srcId="{5D88DD5A-E89C-4AF7-A0D9-9DAA49D3BCFA}" destId="{D2F758C6-FA85-4D5B-AA10-60D94592312D}" srcOrd="0" destOrd="1" presId="urn:microsoft.com/office/officeart/2018/2/layout/IconLabelDescriptionList"/>
    <dgm:cxn modelId="{161379F5-146D-4C7A-BD47-C345C2CD186E}" srcId="{2830E54D-BED8-4F29-8260-646612F6CF77}" destId="{95868A5A-56C4-4B2E-BC48-FD3A7D80C0CC}" srcOrd="0" destOrd="0" parTransId="{A06A997C-75D5-4006-8CC7-831DBE61F5A2}" sibTransId="{43159A30-8035-4A91-92C1-4EF05B552D7E}"/>
    <dgm:cxn modelId="{E009AEB4-0D2F-434C-AD35-C5A384484BDC}" type="presParOf" srcId="{74EB4AB8-C2BA-48CD-AC2B-74C6B1B36F79}" destId="{19A8A81E-B6F0-4545-B378-2F25FC5A1B5C}" srcOrd="0" destOrd="0" presId="urn:microsoft.com/office/officeart/2018/2/layout/IconLabelDescriptionList"/>
    <dgm:cxn modelId="{2FA94E89-15EA-41C3-86CD-883E461AE4FA}" type="presParOf" srcId="{19A8A81E-B6F0-4545-B378-2F25FC5A1B5C}" destId="{DFA9A1A6-4F8D-496E-AB34-2A74B517E8F7}" srcOrd="0" destOrd="0" presId="urn:microsoft.com/office/officeart/2018/2/layout/IconLabelDescriptionList"/>
    <dgm:cxn modelId="{D099AD1E-2CB1-4CA9-9B59-B6F86FC267CC}" type="presParOf" srcId="{19A8A81E-B6F0-4545-B378-2F25FC5A1B5C}" destId="{17E2646E-B8AB-4EC4-90DF-BDE872980905}" srcOrd="1" destOrd="0" presId="urn:microsoft.com/office/officeart/2018/2/layout/IconLabelDescriptionList"/>
    <dgm:cxn modelId="{4C90DCFF-65F9-4700-B31F-A232D3C0FF80}" type="presParOf" srcId="{19A8A81E-B6F0-4545-B378-2F25FC5A1B5C}" destId="{8335222B-A18F-426D-997C-9B97FED023A2}" srcOrd="2" destOrd="0" presId="urn:microsoft.com/office/officeart/2018/2/layout/IconLabelDescriptionList"/>
    <dgm:cxn modelId="{CB8D4FB3-D708-41B0-ACAA-9E6E65D7C90F}" type="presParOf" srcId="{19A8A81E-B6F0-4545-B378-2F25FC5A1B5C}" destId="{90D20C69-4935-49EB-9C6A-C0DF00F9C460}" srcOrd="3" destOrd="0" presId="urn:microsoft.com/office/officeart/2018/2/layout/IconLabelDescriptionList"/>
    <dgm:cxn modelId="{FA5861EE-7CD9-43A3-9B49-AD58B7B51B33}" type="presParOf" srcId="{19A8A81E-B6F0-4545-B378-2F25FC5A1B5C}" destId="{BFCF5194-EA90-4291-8979-3751B98E3457}" srcOrd="4" destOrd="0" presId="urn:microsoft.com/office/officeart/2018/2/layout/IconLabelDescriptionList"/>
    <dgm:cxn modelId="{BCBA2721-DDA5-44B1-94E0-863317B71B93}" type="presParOf" srcId="{74EB4AB8-C2BA-48CD-AC2B-74C6B1B36F79}" destId="{E3AD5D95-7B20-4C18-8F50-8A432785CBC5}" srcOrd="1" destOrd="0" presId="urn:microsoft.com/office/officeart/2018/2/layout/IconLabelDescriptionList"/>
    <dgm:cxn modelId="{4D7E362A-7FFA-4B3F-BCFA-6FDD6467BE5F}" type="presParOf" srcId="{74EB4AB8-C2BA-48CD-AC2B-74C6B1B36F79}" destId="{B3F7DE95-D34D-4B78-81FA-7C6D8246D968}" srcOrd="2" destOrd="0" presId="urn:microsoft.com/office/officeart/2018/2/layout/IconLabelDescriptionList"/>
    <dgm:cxn modelId="{9B732344-3B60-428F-9427-E7A3864BDB4A}" type="presParOf" srcId="{B3F7DE95-D34D-4B78-81FA-7C6D8246D968}" destId="{9F98D4EF-655E-4E83-9320-77B41184E8BC}" srcOrd="0" destOrd="0" presId="urn:microsoft.com/office/officeart/2018/2/layout/IconLabelDescriptionList"/>
    <dgm:cxn modelId="{FA1EBD3E-D3E1-42E0-A5C5-D1402E6695C8}" type="presParOf" srcId="{B3F7DE95-D34D-4B78-81FA-7C6D8246D968}" destId="{763A99FA-7FBF-4725-A9FC-0BA67F385900}" srcOrd="1" destOrd="0" presId="urn:microsoft.com/office/officeart/2018/2/layout/IconLabelDescriptionList"/>
    <dgm:cxn modelId="{629E4A0B-2B37-413A-8025-3F685598E8DF}" type="presParOf" srcId="{B3F7DE95-D34D-4B78-81FA-7C6D8246D968}" destId="{C919CCB5-CF6D-401E-9A6F-B8126241B2D2}" srcOrd="2" destOrd="0" presId="urn:microsoft.com/office/officeart/2018/2/layout/IconLabelDescriptionList"/>
    <dgm:cxn modelId="{2572CB42-B1A6-4A9C-9D3B-B8EEBD8065E7}" type="presParOf" srcId="{B3F7DE95-D34D-4B78-81FA-7C6D8246D968}" destId="{72162E50-4832-4677-8655-CA3D8FE5E3F1}" srcOrd="3" destOrd="0" presId="urn:microsoft.com/office/officeart/2018/2/layout/IconLabelDescriptionList"/>
    <dgm:cxn modelId="{84E4A262-A3FE-4591-BC83-87D14AC4648B}" type="presParOf" srcId="{B3F7DE95-D34D-4B78-81FA-7C6D8246D968}" destId="{2562EE9C-2982-4FCE-915D-F4DAE2383342}" srcOrd="4" destOrd="0" presId="urn:microsoft.com/office/officeart/2018/2/layout/IconLabelDescriptionList"/>
    <dgm:cxn modelId="{7A73CA95-1370-4344-825D-761F79F6DDBA}" type="presParOf" srcId="{74EB4AB8-C2BA-48CD-AC2B-74C6B1B36F79}" destId="{63FB1EA0-F482-44F5-8ECB-E1F2D0ED6B19}" srcOrd="3" destOrd="0" presId="urn:microsoft.com/office/officeart/2018/2/layout/IconLabelDescriptionList"/>
    <dgm:cxn modelId="{31FB754D-C269-43C0-8A8E-3CDDA49A6EB9}" type="presParOf" srcId="{74EB4AB8-C2BA-48CD-AC2B-74C6B1B36F79}" destId="{0E3C2D5C-E318-475D-A439-DDF5F41F583B}" srcOrd="4" destOrd="0" presId="urn:microsoft.com/office/officeart/2018/2/layout/IconLabelDescriptionList"/>
    <dgm:cxn modelId="{3D6C2470-CD44-4E16-9638-88DE237F148E}" type="presParOf" srcId="{0E3C2D5C-E318-475D-A439-DDF5F41F583B}" destId="{6D467DE2-80CF-4DE6-8C96-B5F41F94D834}" srcOrd="0" destOrd="0" presId="urn:microsoft.com/office/officeart/2018/2/layout/IconLabelDescriptionList"/>
    <dgm:cxn modelId="{C75D7AAB-1556-4EEE-969C-20371421BF64}" type="presParOf" srcId="{0E3C2D5C-E318-475D-A439-DDF5F41F583B}" destId="{1EDB8A52-E4DC-4267-853D-FEF199E85AAB}" srcOrd="1" destOrd="0" presId="urn:microsoft.com/office/officeart/2018/2/layout/IconLabelDescriptionList"/>
    <dgm:cxn modelId="{27DC5665-D800-4866-B340-0B2B05B94FDB}" type="presParOf" srcId="{0E3C2D5C-E318-475D-A439-DDF5F41F583B}" destId="{81B1B965-981A-4314-8DE8-A400740D9D5D}" srcOrd="2" destOrd="0" presId="urn:microsoft.com/office/officeart/2018/2/layout/IconLabelDescriptionList"/>
    <dgm:cxn modelId="{8CB516D9-1378-4444-8974-424F849500C9}" type="presParOf" srcId="{0E3C2D5C-E318-475D-A439-DDF5F41F583B}" destId="{9F946C39-C7E4-4B10-A5B5-AC16EB712EBD}" srcOrd="3" destOrd="0" presId="urn:microsoft.com/office/officeart/2018/2/layout/IconLabelDescriptionList"/>
    <dgm:cxn modelId="{6397A645-2067-4A84-85E1-8C825D9647CC}" type="presParOf" srcId="{0E3C2D5C-E318-475D-A439-DDF5F41F583B}" destId="{D2F758C6-FA85-4D5B-AA10-60D94592312D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847B7A-CBF6-4E3A-AC1C-FAC2341CEB3B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C472B09-755C-4715-800D-C9217798D9B8}">
      <dgm:prSet/>
      <dgm:spPr/>
      <dgm:t>
        <a:bodyPr/>
        <a:lstStyle/>
        <a:p>
          <a:r>
            <a:rPr lang="en-US"/>
            <a:t>Content (to whatever extent is reasonable)</a:t>
          </a:r>
        </a:p>
      </dgm:t>
    </dgm:pt>
    <dgm:pt modelId="{C51F720B-97B5-4781-9E0C-4F4EC67C47A1}" type="parTrans" cxnId="{82C28346-C631-4C4A-829B-221CF91F5FC0}">
      <dgm:prSet/>
      <dgm:spPr/>
      <dgm:t>
        <a:bodyPr/>
        <a:lstStyle/>
        <a:p>
          <a:endParaRPr lang="en-US"/>
        </a:p>
      </dgm:t>
    </dgm:pt>
    <dgm:pt modelId="{E0426214-1C63-4D83-969D-DDDC8C83B49B}" type="sibTrans" cxnId="{82C28346-C631-4C4A-829B-221CF91F5FC0}">
      <dgm:prSet/>
      <dgm:spPr/>
      <dgm:t>
        <a:bodyPr/>
        <a:lstStyle/>
        <a:p>
          <a:endParaRPr lang="en-US"/>
        </a:p>
      </dgm:t>
    </dgm:pt>
    <dgm:pt modelId="{02BF43DC-A817-4360-9A06-0CB9067C111F}">
      <dgm:prSet/>
      <dgm:spPr/>
      <dgm:t>
        <a:bodyPr/>
        <a:lstStyle/>
        <a:p>
          <a:r>
            <a:rPr lang="en-US"/>
            <a:t>Course policies</a:t>
          </a:r>
        </a:p>
      </dgm:t>
    </dgm:pt>
    <dgm:pt modelId="{B3BA3BA1-8ECB-4355-9166-C97C54CDA6D3}" type="parTrans" cxnId="{4EC803B1-4768-416D-A50C-1CF19FB70DBE}">
      <dgm:prSet/>
      <dgm:spPr/>
      <dgm:t>
        <a:bodyPr/>
        <a:lstStyle/>
        <a:p>
          <a:endParaRPr lang="en-US"/>
        </a:p>
      </dgm:t>
    </dgm:pt>
    <dgm:pt modelId="{02DB4E5B-E473-4AA1-A178-CFEDF2638203}" type="sibTrans" cxnId="{4EC803B1-4768-416D-A50C-1CF19FB70DBE}">
      <dgm:prSet/>
      <dgm:spPr/>
      <dgm:t>
        <a:bodyPr/>
        <a:lstStyle/>
        <a:p>
          <a:endParaRPr lang="en-US"/>
        </a:p>
      </dgm:t>
    </dgm:pt>
    <dgm:pt modelId="{F1E896F4-8B2A-42AE-AA73-AFE534A44CE9}">
      <dgm:prSet/>
      <dgm:spPr/>
      <dgm:t>
        <a:bodyPr/>
        <a:lstStyle/>
        <a:p>
          <a:r>
            <a:rPr lang="en-US"/>
            <a:t>Grading system</a:t>
          </a:r>
        </a:p>
      </dgm:t>
    </dgm:pt>
    <dgm:pt modelId="{0B272ADC-BD55-4718-97EA-CD957787C9D0}" type="parTrans" cxnId="{0C8C0F55-B059-40EA-B6BB-99E3A31DF885}">
      <dgm:prSet/>
      <dgm:spPr/>
      <dgm:t>
        <a:bodyPr/>
        <a:lstStyle/>
        <a:p>
          <a:endParaRPr lang="en-US"/>
        </a:p>
      </dgm:t>
    </dgm:pt>
    <dgm:pt modelId="{374E032E-0882-4F1F-B634-3BCDEB81E0C8}" type="sibTrans" cxnId="{0C8C0F55-B059-40EA-B6BB-99E3A31DF885}">
      <dgm:prSet/>
      <dgm:spPr/>
      <dgm:t>
        <a:bodyPr/>
        <a:lstStyle/>
        <a:p>
          <a:endParaRPr lang="en-US"/>
        </a:p>
      </dgm:t>
    </dgm:pt>
    <dgm:pt modelId="{61B51F01-91C5-40CA-9E98-245AD00BDE55}">
      <dgm:prSet/>
      <dgm:spPr/>
      <dgm:t>
        <a:bodyPr/>
        <a:lstStyle/>
        <a:p>
          <a:r>
            <a:rPr lang="en-US"/>
            <a:t>Communication method(s)</a:t>
          </a:r>
        </a:p>
      </dgm:t>
    </dgm:pt>
    <dgm:pt modelId="{DEA855ED-41B0-465F-8E23-707FDB7F9257}" type="parTrans" cxnId="{AC40A072-8178-41DE-B815-6314DB292AA0}">
      <dgm:prSet/>
      <dgm:spPr/>
      <dgm:t>
        <a:bodyPr/>
        <a:lstStyle/>
        <a:p>
          <a:endParaRPr lang="en-US"/>
        </a:p>
      </dgm:t>
    </dgm:pt>
    <dgm:pt modelId="{305411B6-67A8-452E-8155-F1ECFE9A66C4}" type="sibTrans" cxnId="{AC40A072-8178-41DE-B815-6314DB292AA0}">
      <dgm:prSet/>
      <dgm:spPr/>
      <dgm:t>
        <a:bodyPr/>
        <a:lstStyle/>
        <a:p>
          <a:endParaRPr lang="en-US"/>
        </a:p>
      </dgm:t>
    </dgm:pt>
    <dgm:pt modelId="{3FF1886D-11D8-41A9-B8C5-B5E7867D6B93}">
      <dgm:prSet/>
      <dgm:spPr/>
      <dgm:t>
        <a:bodyPr/>
        <a:lstStyle/>
        <a:p>
          <a:r>
            <a:rPr lang="en-US"/>
            <a:t>Assignment components and modalities</a:t>
          </a:r>
        </a:p>
      </dgm:t>
    </dgm:pt>
    <dgm:pt modelId="{D6D0526A-19C7-4E8C-B7DD-FE6E6BC7E2D9}" type="parTrans" cxnId="{6A2C91E8-98AE-469D-A4AA-2F098A3B6002}">
      <dgm:prSet/>
      <dgm:spPr/>
      <dgm:t>
        <a:bodyPr/>
        <a:lstStyle/>
        <a:p>
          <a:endParaRPr lang="en-US"/>
        </a:p>
      </dgm:t>
    </dgm:pt>
    <dgm:pt modelId="{0508F0C6-35D4-451C-8B04-9241DF7815D0}" type="sibTrans" cxnId="{6A2C91E8-98AE-469D-A4AA-2F098A3B6002}">
      <dgm:prSet/>
      <dgm:spPr/>
      <dgm:t>
        <a:bodyPr/>
        <a:lstStyle/>
        <a:p>
          <a:endParaRPr lang="en-US"/>
        </a:p>
      </dgm:t>
    </dgm:pt>
    <dgm:pt modelId="{B57D38F0-23C8-AE4E-8387-9DC88D64D8A5}" type="pres">
      <dgm:prSet presAssocID="{35847B7A-CBF6-4E3A-AC1C-FAC2341CEB3B}" presName="vert0" presStyleCnt="0">
        <dgm:presLayoutVars>
          <dgm:dir/>
          <dgm:animOne val="branch"/>
          <dgm:animLvl val="lvl"/>
        </dgm:presLayoutVars>
      </dgm:prSet>
      <dgm:spPr/>
    </dgm:pt>
    <dgm:pt modelId="{D1D5D0AD-D6FA-B840-9433-C42CF34A2FB7}" type="pres">
      <dgm:prSet presAssocID="{DC472B09-755C-4715-800D-C9217798D9B8}" presName="thickLine" presStyleLbl="alignNode1" presStyleIdx="0" presStyleCnt="5"/>
      <dgm:spPr/>
    </dgm:pt>
    <dgm:pt modelId="{EE395D4A-7333-C14C-BA3A-617CC395981E}" type="pres">
      <dgm:prSet presAssocID="{DC472B09-755C-4715-800D-C9217798D9B8}" presName="horz1" presStyleCnt="0"/>
      <dgm:spPr/>
    </dgm:pt>
    <dgm:pt modelId="{20877B52-008F-054D-A96C-B8B8D0692B4A}" type="pres">
      <dgm:prSet presAssocID="{DC472B09-755C-4715-800D-C9217798D9B8}" presName="tx1" presStyleLbl="revTx" presStyleIdx="0" presStyleCnt="5"/>
      <dgm:spPr/>
    </dgm:pt>
    <dgm:pt modelId="{DD26759F-6B9B-664B-BDC2-79F0795C3170}" type="pres">
      <dgm:prSet presAssocID="{DC472B09-755C-4715-800D-C9217798D9B8}" presName="vert1" presStyleCnt="0"/>
      <dgm:spPr/>
    </dgm:pt>
    <dgm:pt modelId="{44596087-25BE-D244-A677-F751A3832A87}" type="pres">
      <dgm:prSet presAssocID="{02BF43DC-A817-4360-9A06-0CB9067C111F}" presName="thickLine" presStyleLbl="alignNode1" presStyleIdx="1" presStyleCnt="5"/>
      <dgm:spPr/>
    </dgm:pt>
    <dgm:pt modelId="{4EDF3631-064A-244B-B2B6-4C548CD9E313}" type="pres">
      <dgm:prSet presAssocID="{02BF43DC-A817-4360-9A06-0CB9067C111F}" presName="horz1" presStyleCnt="0"/>
      <dgm:spPr/>
    </dgm:pt>
    <dgm:pt modelId="{86DA5638-F5A9-FF47-A78F-6A75B2E18B41}" type="pres">
      <dgm:prSet presAssocID="{02BF43DC-A817-4360-9A06-0CB9067C111F}" presName="tx1" presStyleLbl="revTx" presStyleIdx="1" presStyleCnt="5"/>
      <dgm:spPr/>
    </dgm:pt>
    <dgm:pt modelId="{32B210D1-C627-D84F-9541-2085B84AD915}" type="pres">
      <dgm:prSet presAssocID="{02BF43DC-A817-4360-9A06-0CB9067C111F}" presName="vert1" presStyleCnt="0"/>
      <dgm:spPr/>
    </dgm:pt>
    <dgm:pt modelId="{5258BF8A-7ADC-6147-A78F-20A34CDD57E6}" type="pres">
      <dgm:prSet presAssocID="{F1E896F4-8B2A-42AE-AA73-AFE534A44CE9}" presName="thickLine" presStyleLbl="alignNode1" presStyleIdx="2" presStyleCnt="5"/>
      <dgm:spPr/>
    </dgm:pt>
    <dgm:pt modelId="{C1CECBE7-8D3E-A649-A1D3-C0BAF42C3D26}" type="pres">
      <dgm:prSet presAssocID="{F1E896F4-8B2A-42AE-AA73-AFE534A44CE9}" presName="horz1" presStyleCnt="0"/>
      <dgm:spPr/>
    </dgm:pt>
    <dgm:pt modelId="{210DFE8F-D730-EB44-824B-3777BBB7D025}" type="pres">
      <dgm:prSet presAssocID="{F1E896F4-8B2A-42AE-AA73-AFE534A44CE9}" presName="tx1" presStyleLbl="revTx" presStyleIdx="2" presStyleCnt="5"/>
      <dgm:spPr/>
    </dgm:pt>
    <dgm:pt modelId="{C902E24C-B404-534D-B752-F8C03FCC7320}" type="pres">
      <dgm:prSet presAssocID="{F1E896F4-8B2A-42AE-AA73-AFE534A44CE9}" presName="vert1" presStyleCnt="0"/>
      <dgm:spPr/>
    </dgm:pt>
    <dgm:pt modelId="{AE27528D-90E3-174D-A48E-C5BB062975B5}" type="pres">
      <dgm:prSet presAssocID="{61B51F01-91C5-40CA-9E98-245AD00BDE55}" presName="thickLine" presStyleLbl="alignNode1" presStyleIdx="3" presStyleCnt="5"/>
      <dgm:spPr/>
    </dgm:pt>
    <dgm:pt modelId="{1D529E9E-1C5D-1F47-ACFA-453CD079928F}" type="pres">
      <dgm:prSet presAssocID="{61B51F01-91C5-40CA-9E98-245AD00BDE55}" presName="horz1" presStyleCnt="0"/>
      <dgm:spPr/>
    </dgm:pt>
    <dgm:pt modelId="{376C1D5B-6D77-904E-AA7D-B14EDEAA5A3E}" type="pres">
      <dgm:prSet presAssocID="{61B51F01-91C5-40CA-9E98-245AD00BDE55}" presName="tx1" presStyleLbl="revTx" presStyleIdx="3" presStyleCnt="5"/>
      <dgm:spPr/>
    </dgm:pt>
    <dgm:pt modelId="{D5467D2D-BB5C-A144-8A49-58E5B3563578}" type="pres">
      <dgm:prSet presAssocID="{61B51F01-91C5-40CA-9E98-245AD00BDE55}" presName="vert1" presStyleCnt="0"/>
      <dgm:spPr/>
    </dgm:pt>
    <dgm:pt modelId="{78AD1757-6F39-E949-9CC7-74A671BFDF12}" type="pres">
      <dgm:prSet presAssocID="{3FF1886D-11D8-41A9-B8C5-B5E7867D6B93}" presName="thickLine" presStyleLbl="alignNode1" presStyleIdx="4" presStyleCnt="5"/>
      <dgm:spPr/>
    </dgm:pt>
    <dgm:pt modelId="{8298277D-4228-E242-8BC0-FBE8B53A2DFA}" type="pres">
      <dgm:prSet presAssocID="{3FF1886D-11D8-41A9-B8C5-B5E7867D6B93}" presName="horz1" presStyleCnt="0"/>
      <dgm:spPr/>
    </dgm:pt>
    <dgm:pt modelId="{E109B86C-EC74-3349-8A6F-818ACE078D59}" type="pres">
      <dgm:prSet presAssocID="{3FF1886D-11D8-41A9-B8C5-B5E7867D6B93}" presName="tx1" presStyleLbl="revTx" presStyleIdx="4" presStyleCnt="5"/>
      <dgm:spPr/>
    </dgm:pt>
    <dgm:pt modelId="{E6E8F6D5-0A0F-E148-9797-0B28A7BCC9F6}" type="pres">
      <dgm:prSet presAssocID="{3FF1886D-11D8-41A9-B8C5-B5E7867D6B93}" presName="vert1" presStyleCnt="0"/>
      <dgm:spPr/>
    </dgm:pt>
  </dgm:ptLst>
  <dgm:cxnLst>
    <dgm:cxn modelId="{FEEA4201-3DAD-A54B-B235-398BE41F0C82}" type="presOf" srcId="{3FF1886D-11D8-41A9-B8C5-B5E7867D6B93}" destId="{E109B86C-EC74-3349-8A6F-818ACE078D59}" srcOrd="0" destOrd="0" presId="urn:microsoft.com/office/officeart/2008/layout/LinedList"/>
    <dgm:cxn modelId="{D124743E-9A55-3C4A-B7E6-1E45B864D1D1}" type="presOf" srcId="{F1E896F4-8B2A-42AE-AA73-AFE534A44CE9}" destId="{210DFE8F-D730-EB44-824B-3777BBB7D025}" srcOrd="0" destOrd="0" presId="urn:microsoft.com/office/officeart/2008/layout/LinedList"/>
    <dgm:cxn modelId="{82C28346-C631-4C4A-829B-221CF91F5FC0}" srcId="{35847B7A-CBF6-4E3A-AC1C-FAC2341CEB3B}" destId="{DC472B09-755C-4715-800D-C9217798D9B8}" srcOrd="0" destOrd="0" parTransId="{C51F720B-97B5-4781-9E0C-4F4EC67C47A1}" sibTransId="{E0426214-1C63-4D83-969D-DDDC8C83B49B}"/>
    <dgm:cxn modelId="{9E057E54-2B59-5044-A603-107E1B95DAE4}" type="presOf" srcId="{DC472B09-755C-4715-800D-C9217798D9B8}" destId="{20877B52-008F-054D-A96C-B8B8D0692B4A}" srcOrd="0" destOrd="0" presId="urn:microsoft.com/office/officeart/2008/layout/LinedList"/>
    <dgm:cxn modelId="{0C8C0F55-B059-40EA-B6BB-99E3A31DF885}" srcId="{35847B7A-CBF6-4E3A-AC1C-FAC2341CEB3B}" destId="{F1E896F4-8B2A-42AE-AA73-AFE534A44CE9}" srcOrd="2" destOrd="0" parTransId="{0B272ADC-BD55-4718-97EA-CD957787C9D0}" sibTransId="{374E032E-0882-4F1F-B634-3BCDEB81E0C8}"/>
    <dgm:cxn modelId="{A0891758-9C0C-7246-AAE4-0BDA26B80CCF}" type="presOf" srcId="{02BF43DC-A817-4360-9A06-0CB9067C111F}" destId="{86DA5638-F5A9-FF47-A78F-6A75B2E18B41}" srcOrd="0" destOrd="0" presId="urn:microsoft.com/office/officeart/2008/layout/LinedList"/>
    <dgm:cxn modelId="{AC40A072-8178-41DE-B815-6314DB292AA0}" srcId="{35847B7A-CBF6-4E3A-AC1C-FAC2341CEB3B}" destId="{61B51F01-91C5-40CA-9E98-245AD00BDE55}" srcOrd="3" destOrd="0" parTransId="{DEA855ED-41B0-465F-8E23-707FDB7F9257}" sibTransId="{305411B6-67A8-452E-8155-F1ECFE9A66C4}"/>
    <dgm:cxn modelId="{4EC803B1-4768-416D-A50C-1CF19FB70DBE}" srcId="{35847B7A-CBF6-4E3A-AC1C-FAC2341CEB3B}" destId="{02BF43DC-A817-4360-9A06-0CB9067C111F}" srcOrd="1" destOrd="0" parTransId="{B3BA3BA1-8ECB-4355-9166-C97C54CDA6D3}" sibTransId="{02DB4E5B-E473-4AA1-A178-CFEDF2638203}"/>
    <dgm:cxn modelId="{B5FDECCD-E827-1B4E-ADE1-DEE0D201EDF1}" type="presOf" srcId="{61B51F01-91C5-40CA-9E98-245AD00BDE55}" destId="{376C1D5B-6D77-904E-AA7D-B14EDEAA5A3E}" srcOrd="0" destOrd="0" presId="urn:microsoft.com/office/officeart/2008/layout/LinedList"/>
    <dgm:cxn modelId="{11A0C1E3-B3E0-1141-A9CC-B32CA29DCEAC}" type="presOf" srcId="{35847B7A-CBF6-4E3A-AC1C-FAC2341CEB3B}" destId="{B57D38F0-23C8-AE4E-8387-9DC88D64D8A5}" srcOrd="0" destOrd="0" presId="urn:microsoft.com/office/officeart/2008/layout/LinedList"/>
    <dgm:cxn modelId="{6A2C91E8-98AE-469D-A4AA-2F098A3B6002}" srcId="{35847B7A-CBF6-4E3A-AC1C-FAC2341CEB3B}" destId="{3FF1886D-11D8-41A9-B8C5-B5E7867D6B93}" srcOrd="4" destOrd="0" parTransId="{D6D0526A-19C7-4E8C-B7DD-FE6E6BC7E2D9}" sibTransId="{0508F0C6-35D4-451C-8B04-9241DF7815D0}"/>
    <dgm:cxn modelId="{FED9164E-9BB4-9148-A5CF-4B1FE367AE25}" type="presParOf" srcId="{B57D38F0-23C8-AE4E-8387-9DC88D64D8A5}" destId="{D1D5D0AD-D6FA-B840-9433-C42CF34A2FB7}" srcOrd="0" destOrd="0" presId="urn:microsoft.com/office/officeart/2008/layout/LinedList"/>
    <dgm:cxn modelId="{B4D5B4D7-25A4-5B47-948C-00AF8793D49D}" type="presParOf" srcId="{B57D38F0-23C8-AE4E-8387-9DC88D64D8A5}" destId="{EE395D4A-7333-C14C-BA3A-617CC395981E}" srcOrd="1" destOrd="0" presId="urn:microsoft.com/office/officeart/2008/layout/LinedList"/>
    <dgm:cxn modelId="{173FA355-BECD-C848-8A0A-623A793E68E4}" type="presParOf" srcId="{EE395D4A-7333-C14C-BA3A-617CC395981E}" destId="{20877B52-008F-054D-A96C-B8B8D0692B4A}" srcOrd="0" destOrd="0" presId="urn:microsoft.com/office/officeart/2008/layout/LinedList"/>
    <dgm:cxn modelId="{522DB963-3296-794E-A6E4-49EE8565F0B3}" type="presParOf" srcId="{EE395D4A-7333-C14C-BA3A-617CC395981E}" destId="{DD26759F-6B9B-664B-BDC2-79F0795C3170}" srcOrd="1" destOrd="0" presId="urn:microsoft.com/office/officeart/2008/layout/LinedList"/>
    <dgm:cxn modelId="{4522C70E-B243-3444-A579-7C4FAE1E6E91}" type="presParOf" srcId="{B57D38F0-23C8-AE4E-8387-9DC88D64D8A5}" destId="{44596087-25BE-D244-A677-F751A3832A87}" srcOrd="2" destOrd="0" presId="urn:microsoft.com/office/officeart/2008/layout/LinedList"/>
    <dgm:cxn modelId="{F3B2171E-3F2C-2943-B557-67EB9A474963}" type="presParOf" srcId="{B57D38F0-23C8-AE4E-8387-9DC88D64D8A5}" destId="{4EDF3631-064A-244B-B2B6-4C548CD9E313}" srcOrd="3" destOrd="0" presId="urn:microsoft.com/office/officeart/2008/layout/LinedList"/>
    <dgm:cxn modelId="{4BBF9B99-E26A-AF4B-9610-C680EB5327B4}" type="presParOf" srcId="{4EDF3631-064A-244B-B2B6-4C548CD9E313}" destId="{86DA5638-F5A9-FF47-A78F-6A75B2E18B41}" srcOrd="0" destOrd="0" presId="urn:microsoft.com/office/officeart/2008/layout/LinedList"/>
    <dgm:cxn modelId="{EF3D726B-81B1-BB4A-B41C-7295A87CFD1C}" type="presParOf" srcId="{4EDF3631-064A-244B-B2B6-4C548CD9E313}" destId="{32B210D1-C627-D84F-9541-2085B84AD915}" srcOrd="1" destOrd="0" presId="urn:microsoft.com/office/officeart/2008/layout/LinedList"/>
    <dgm:cxn modelId="{E8354E24-9176-8649-8E2C-3094B025D147}" type="presParOf" srcId="{B57D38F0-23C8-AE4E-8387-9DC88D64D8A5}" destId="{5258BF8A-7ADC-6147-A78F-20A34CDD57E6}" srcOrd="4" destOrd="0" presId="urn:microsoft.com/office/officeart/2008/layout/LinedList"/>
    <dgm:cxn modelId="{2CA711A1-79C2-1D4A-8834-FB36326C439C}" type="presParOf" srcId="{B57D38F0-23C8-AE4E-8387-9DC88D64D8A5}" destId="{C1CECBE7-8D3E-A649-A1D3-C0BAF42C3D26}" srcOrd="5" destOrd="0" presId="urn:microsoft.com/office/officeart/2008/layout/LinedList"/>
    <dgm:cxn modelId="{E8BC16B2-0EF7-224E-8393-C4DF028FB193}" type="presParOf" srcId="{C1CECBE7-8D3E-A649-A1D3-C0BAF42C3D26}" destId="{210DFE8F-D730-EB44-824B-3777BBB7D025}" srcOrd="0" destOrd="0" presId="urn:microsoft.com/office/officeart/2008/layout/LinedList"/>
    <dgm:cxn modelId="{BA06EEA1-EEA8-EF4F-AFC4-335D06032E5C}" type="presParOf" srcId="{C1CECBE7-8D3E-A649-A1D3-C0BAF42C3D26}" destId="{C902E24C-B404-534D-B752-F8C03FCC7320}" srcOrd="1" destOrd="0" presId="urn:microsoft.com/office/officeart/2008/layout/LinedList"/>
    <dgm:cxn modelId="{F2F16CD1-AF28-7042-9B97-87B94C0F4A45}" type="presParOf" srcId="{B57D38F0-23C8-AE4E-8387-9DC88D64D8A5}" destId="{AE27528D-90E3-174D-A48E-C5BB062975B5}" srcOrd="6" destOrd="0" presId="urn:microsoft.com/office/officeart/2008/layout/LinedList"/>
    <dgm:cxn modelId="{8D607608-5CB0-E143-931B-3F472184B2FE}" type="presParOf" srcId="{B57D38F0-23C8-AE4E-8387-9DC88D64D8A5}" destId="{1D529E9E-1C5D-1F47-ACFA-453CD079928F}" srcOrd="7" destOrd="0" presId="urn:microsoft.com/office/officeart/2008/layout/LinedList"/>
    <dgm:cxn modelId="{031F537D-43C9-124F-A8DD-44EB6C7B7169}" type="presParOf" srcId="{1D529E9E-1C5D-1F47-ACFA-453CD079928F}" destId="{376C1D5B-6D77-904E-AA7D-B14EDEAA5A3E}" srcOrd="0" destOrd="0" presId="urn:microsoft.com/office/officeart/2008/layout/LinedList"/>
    <dgm:cxn modelId="{BDA61E32-1A7B-1D49-A208-FC6076D0B784}" type="presParOf" srcId="{1D529E9E-1C5D-1F47-ACFA-453CD079928F}" destId="{D5467D2D-BB5C-A144-8A49-58E5B3563578}" srcOrd="1" destOrd="0" presId="urn:microsoft.com/office/officeart/2008/layout/LinedList"/>
    <dgm:cxn modelId="{3C8507AE-1866-3140-B780-88EB5C4792EE}" type="presParOf" srcId="{B57D38F0-23C8-AE4E-8387-9DC88D64D8A5}" destId="{78AD1757-6F39-E949-9CC7-74A671BFDF12}" srcOrd="8" destOrd="0" presId="urn:microsoft.com/office/officeart/2008/layout/LinedList"/>
    <dgm:cxn modelId="{D1F743C8-EF71-AB47-97B0-ACA39DF382D6}" type="presParOf" srcId="{B57D38F0-23C8-AE4E-8387-9DC88D64D8A5}" destId="{8298277D-4228-E242-8BC0-FBE8B53A2DFA}" srcOrd="9" destOrd="0" presId="urn:microsoft.com/office/officeart/2008/layout/LinedList"/>
    <dgm:cxn modelId="{899F126B-CD0B-3E4E-8BD3-EEA70B72F962}" type="presParOf" srcId="{8298277D-4228-E242-8BC0-FBE8B53A2DFA}" destId="{E109B86C-EC74-3349-8A6F-818ACE078D59}" srcOrd="0" destOrd="0" presId="urn:microsoft.com/office/officeart/2008/layout/LinedList"/>
    <dgm:cxn modelId="{BCA58FF7-BAA9-7B42-95D7-92E1289B53AE}" type="presParOf" srcId="{8298277D-4228-E242-8BC0-FBE8B53A2DFA}" destId="{E6E8F6D5-0A0F-E148-9797-0B28A7BCC9F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C62658-33BC-4081-A8AD-971C3099DC3B}" type="doc">
      <dgm:prSet loTypeId="urn:microsoft.com/office/officeart/2018/2/layout/IconVerticalSolidList" loCatId="icon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A65A97-0AF1-4DCF-B882-B39AB426AFA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Attendance (absences and tardies)</a:t>
          </a:r>
        </a:p>
      </dgm:t>
    </dgm:pt>
    <dgm:pt modelId="{FD922F67-B788-467F-AB83-81576AAFEB33}" type="parTrans" cxnId="{853F7D7F-745E-4DA4-9483-3B3228B9EEEC}">
      <dgm:prSet/>
      <dgm:spPr/>
      <dgm:t>
        <a:bodyPr/>
        <a:lstStyle/>
        <a:p>
          <a:endParaRPr lang="en-US"/>
        </a:p>
      </dgm:t>
    </dgm:pt>
    <dgm:pt modelId="{7FE2813D-0FB9-4348-B129-E681BAB3820A}" type="sibTrans" cxnId="{853F7D7F-745E-4DA4-9483-3B3228B9EEEC}">
      <dgm:prSet/>
      <dgm:spPr/>
      <dgm:t>
        <a:bodyPr/>
        <a:lstStyle/>
        <a:p>
          <a:endParaRPr lang="en-US"/>
        </a:p>
      </dgm:t>
    </dgm:pt>
    <dgm:pt modelId="{BFD5B6B8-E468-4464-8552-D73A620F72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Late work (minor and major assignments)</a:t>
          </a:r>
        </a:p>
      </dgm:t>
    </dgm:pt>
    <dgm:pt modelId="{1F3AE398-A647-40B5-8496-048764C14D44}" type="parTrans" cxnId="{4A27637A-E056-487D-A1C0-B90E8B46B8AE}">
      <dgm:prSet/>
      <dgm:spPr/>
      <dgm:t>
        <a:bodyPr/>
        <a:lstStyle/>
        <a:p>
          <a:endParaRPr lang="en-US"/>
        </a:p>
      </dgm:t>
    </dgm:pt>
    <dgm:pt modelId="{AD4DB49D-752B-4021-B2C0-6D36D87B798B}" type="sibTrans" cxnId="{4A27637A-E056-487D-A1C0-B90E8B46B8AE}">
      <dgm:prSet/>
      <dgm:spPr/>
      <dgm:t>
        <a:bodyPr/>
        <a:lstStyle/>
        <a:p>
          <a:endParaRPr lang="en-US"/>
        </a:p>
      </dgm:t>
    </dgm:pt>
    <dgm:pt modelId="{2FF91972-9FE1-47C9-B09B-CA164998961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Classroom conduct (tech and phone use)</a:t>
          </a:r>
        </a:p>
      </dgm:t>
    </dgm:pt>
    <dgm:pt modelId="{6672F088-6EA8-4DEB-BF5D-75591E48B4A3}" type="parTrans" cxnId="{04F2EF99-EC36-4A2D-A595-B96E58561FDB}">
      <dgm:prSet/>
      <dgm:spPr/>
      <dgm:t>
        <a:bodyPr/>
        <a:lstStyle/>
        <a:p>
          <a:endParaRPr lang="en-US"/>
        </a:p>
      </dgm:t>
    </dgm:pt>
    <dgm:pt modelId="{942A9312-D5EC-4610-BCD1-B7D6F659394F}" type="sibTrans" cxnId="{04F2EF99-EC36-4A2D-A595-B96E58561FDB}">
      <dgm:prSet/>
      <dgm:spPr/>
      <dgm:t>
        <a:bodyPr/>
        <a:lstStyle/>
        <a:p>
          <a:endParaRPr lang="en-US"/>
        </a:p>
      </dgm:t>
    </dgm:pt>
    <dgm:pt modelId="{AC360315-8F6C-4677-941F-CED0AA17DF95}" type="pres">
      <dgm:prSet presAssocID="{CCC62658-33BC-4081-A8AD-971C3099DC3B}" presName="root" presStyleCnt="0">
        <dgm:presLayoutVars>
          <dgm:dir/>
          <dgm:resizeHandles val="exact"/>
        </dgm:presLayoutVars>
      </dgm:prSet>
      <dgm:spPr/>
    </dgm:pt>
    <dgm:pt modelId="{BC82BDF5-BBD7-44EB-80C8-3FFE9800ACAF}" type="pres">
      <dgm:prSet presAssocID="{D3A65A97-0AF1-4DCF-B882-B39AB426AFA9}" presName="compNode" presStyleCnt="0"/>
      <dgm:spPr/>
    </dgm:pt>
    <dgm:pt modelId="{BF14D58E-1095-42D7-99AF-1EE3317D2654}" type="pres">
      <dgm:prSet presAssocID="{D3A65A97-0AF1-4DCF-B882-B39AB426AFA9}" presName="bgRect" presStyleLbl="bgShp" presStyleIdx="0" presStyleCnt="3"/>
      <dgm:spPr/>
    </dgm:pt>
    <dgm:pt modelId="{0AF61343-4F3E-4AD6-A0AE-0DF1840B80A3}" type="pres">
      <dgm:prSet presAssocID="{D3A65A97-0AF1-4DCF-B882-B39AB426AFA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 with solid fill"/>
        </a:ext>
      </dgm:extLst>
    </dgm:pt>
    <dgm:pt modelId="{D6CF6D5D-8EF9-4EF4-B1AA-DC4DBA2AA08D}" type="pres">
      <dgm:prSet presAssocID="{D3A65A97-0AF1-4DCF-B882-B39AB426AFA9}" presName="spaceRect" presStyleCnt="0"/>
      <dgm:spPr/>
    </dgm:pt>
    <dgm:pt modelId="{71E2582E-66D6-43EA-BF8A-EADE53B6DD97}" type="pres">
      <dgm:prSet presAssocID="{D3A65A97-0AF1-4DCF-B882-B39AB426AFA9}" presName="parTx" presStyleLbl="revTx" presStyleIdx="0" presStyleCnt="3">
        <dgm:presLayoutVars>
          <dgm:chMax val="0"/>
          <dgm:chPref val="0"/>
        </dgm:presLayoutVars>
      </dgm:prSet>
      <dgm:spPr/>
    </dgm:pt>
    <dgm:pt modelId="{2D03BA83-62B5-43DE-80C1-69910513EBC2}" type="pres">
      <dgm:prSet presAssocID="{7FE2813D-0FB9-4348-B129-E681BAB3820A}" presName="sibTrans" presStyleCnt="0"/>
      <dgm:spPr/>
    </dgm:pt>
    <dgm:pt modelId="{6AEF8E75-4AD3-4BE0-99AD-C41417EF17C5}" type="pres">
      <dgm:prSet presAssocID="{BFD5B6B8-E468-4464-8552-D73A620F7234}" presName="compNode" presStyleCnt="0"/>
      <dgm:spPr/>
    </dgm:pt>
    <dgm:pt modelId="{2680BF59-E162-4FBF-ACC3-80620E7F0999}" type="pres">
      <dgm:prSet presAssocID="{BFD5B6B8-E468-4464-8552-D73A620F7234}" presName="bgRect" presStyleLbl="bgShp" presStyleIdx="1" presStyleCnt="3"/>
      <dgm:spPr/>
    </dgm:pt>
    <dgm:pt modelId="{CC6570F0-BF9F-43EF-B1A2-4AE220BE63B7}" type="pres">
      <dgm:prSet presAssocID="{BFD5B6B8-E468-4464-8552-D73A620F723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nooze with solid fill"/>
        </a:ext>
      </dgm:extLst>
    </dgm:pt>
    <dgm:pt modelId="{578FD4A3-F559-4AEB-BEE0-BD80D9D90611}" type="pres">
      <dgm:prSet presAssocID="{BFD5B6B8-E468-4464-8552-D73A620F7234}" presName="spaceRect" presStyleCnt="0"/>
      <dgm:spPr/>
    </dgm:pt>
    <dgm:pt modelId="{B3DDA8D5-FD34-4CE0-9CF0-9A295D69ADE9}" type="pres">
      <dgm:prSet presAssocID="{BFD5B6B8-E468-4464-8552-D73A620F7234}" presName="parTx" presStyleLbl="revTx" presStyleIdx="1" presStyleCnt="3">
        <dgm:presLayoutVars>
          <dgm:chMax val="0"/>
          <dgm:chPref val="0"/>
        </dgm:presLayoutVars>
      </dgm:prSet>
      <dgm:spPr/>
    </dgm:pt>
    <dgm:pt modelId="{540060CB-AED9-4299-884C-68BDC523BCC4}" type="pres">
      <dgm:prSet presAssocID="{AD4DB49D-752B-4021-B2C0-6D36D87B798B}" presName="sibTrans" presStyleCnt="0"/>
      <dgm:spPr/>
    </dgm:pt>
    <dgm:pt modelId="{93C34435-5DE2-41D6-B6B9-CAE685E5798E}" type="pres">
      <dgm:prSet presAssocID="{2FF91972-9FE1-47C9-B09B-CA164998961E}" presName="compNode" presStyleCnt="0"/>
      <dgm:spPr/>
    </dgm:pt>
    <dgm:pt modelId="{55EC3FE6-AF98-425B-9B6F-36918DFC3B7D}" type="pres">
      <dgm:prSet presAssocID="{2FF91972-9FE1-47C9-B09B-CA164998961E}" presName="bgRect" presStyleLbl="bgShp" presStyleIdx="2" presStyleCnt="3"/>
      <dgm:spPr/>
    </dgm:pt>
    <dgm:pt modelId="{C22F9E0E-D714-405D-9A1D-D53126DA6FE9}" type="pres">
      <dgm:prSet presAssocID="{2FF91972-9FE1-47C9-B09B-CA164998961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o Phones with solid fill"/>
        </a:ext>
      </dgm:extLst>
    </dgm:pt>
    <dgm:pt modelId="{BA0BB6BE-55C6-4E1F-9407-E189FE4B2711}" type="pres">
      <dgm:prSet presAssocID="{2FF91972-9FE1-47C9-B09B-CA164998961E}" presName="spaceRect" presStyleCnt="0"/>
      <dgm:spPr/>
    </dgm:pt>
    <dgm:pt modelId="{61A9119D-34FD-4942-89DC-59D3653F757D}" type="pres">
      <dgm:prSet presAssocID="{2FF91972-9FE1-47C9-B09B-CA164998961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0330829-46C6-47E7-9180-171E4C63CC51}" type="presOf" srcId="{2FF91972-9FE1-47C9-B09B-CA164998961E}" destId="{61A9119D-34FD-4942-89DC-59D3653F757D}" srcOrd="0" destOrd="0" presId="urn:microsoft.com/office/officeart/2018/2/layout/IconVerticalSolidList"/>
    <dgm:cxn modelId="{37FAC13C-8EE8-4618-9A61-CF60631234F2}" type="presOf" srcId="{CCC62658-33BC-4081-A8AD-971C3099DC3B}" destId="{AC360315-8F6C-4677-941F-CED0AA17DF95}" srcOrd="0" destOrd="0" presId="urn:microsoft.com/office/officeart/2018/2/layout/IconVerticalSolidList"/>
    <dgm:cxn modelId="{253EA24C-CF0F-4285-B1DD-C14FD0423CDA}" type="presOf" srcId="{BFD5B6B8-E468-4464-8552-D73A620F7234}" destId="{B3DDA8D5-FD34-4CE0-9CF0-9A295D69ADE9}" srcOrd="0" destOrd="0" presId="urn:microsoft.com/office/officeart/2018/2/layout/IconVerticalSolidList"/>
    <dgm:cxn modelId="{4A27637A-E056-487D-A1C0-B90E8B46B8AE}" srcId="{CCC62658-33BC-4081-A8AD-971C3099DC3B}" destId="{BFD5B6B8-E468-4464-8552-D73A620F7234}" srcOrd="1" destOrd="0" parTransId="{1F3AE398-A647-40B5-8496-048764C14D44}" sibTransId="{AD4DB49D-752B-4021-B2C0-6D36D87B798B}"/>
    <dgm:cxn modelId="{853F7D7F-745E-4DA4-9483-3B3228B9EEEC}" srcId="{CCC62658-33BC-4081-A8AD-971C3099DC3B}" destId="{D3A65A97-0AF1-4DCF-B882-B39AB426AFA9}" srcOrd="0" destOrd="0" parTransId="{FD922F67-B788-467F-AB83-81576AAFEB33}" sibTransId="{7FE2813D-0FB9-4348-B129-E681BAB3820A}"/>
    <dgm:cxn modelId="{3B090186-DB33-4A8D-AA39-FAC7BCC1EC5F}" type="presOf" srcId="{D3A65A97-0AF1-4DCF-B882-B39AB426AFA9}" destId="{71E2582E-66D6-43EA-BF8A-EADE53B6DD97}" srcOrd="0" destOrd="0" presId="urn:microsoft.com/office/officeart/2018/2/layout/IconVerticalSolidList"/>
    <dgm:cxn modelId="{04F2EF99-EC36-4A2D-A595-B96E58561FDB}" srcId="{CCC62658-33BC-4081-A8AD-971C3099DC3B}" destId="{2FF91972-9FE1-47C9-B09B-CA164998961E}" srcOrd="2" destOrd="0" parTransId="{6672F088-6EA8-4DEB-BF5D-75591E48B4A3}" sibTransId="{942A9312-D5EC-4610-BCD1-B7D6F659394F}"/>
    <dgm:cxn modelId="{422E2FFA-F371-45A5-82E2-58CD2D1B2064}" type="presParOf" srcId="{AC360315-8F6C-4677-941F-CED0AA17DF95}" destId="{BC82BDF5-BBD7-44EB-80C8-3FFE9800ACAF}" srcOrd="0" destOrd="0" presId="urn:microsoft.com/office/officeart/2018/2/layout/IconVerticalSolidList"/>
    <dgm:cxn modelId="{21E820F9-5B53-45F2-8741-92C0475D0833}" type="presParOf" srcId="{BC82BDF5-BBD7-44EB-80C8-3FFE9800ACAF}" destId="{BF14D58E-1095-42D7-99AF-1EE3317D2654}" srcOrd="0" destOrd="0" presId="urn:microsoft.com/office/officeart/2018/2/layout/IconVerticalSolidList"/>
    <dgm:cxn modelId="{983FAB36-5E0E-445C-AA0A-95C53FD76CDE}" type="presParOf" srcId="{BC82BDF5-BBD7-44EB-80C8-3FFE9800ACAF}" destId="{0AF61343-4F3E-4AD6-A0AE-0DF1840B80A3}" srcOrd="1" destOrd="0" presId="urn:microsoft.com/office/officeart/2018/2/layout/IconVerticalSolidList"/>
    <dgm:cxn modelId="{F2B74E9A-B01F-478C-8644-020FA20775D6}" type="presParOf" srcId="{BC82BDF5-BBD7-44EB-80C8-3FFE9800ACAF}" destId="{D6CF6D5D-8EF9-4EF4-B1AA-DC4DBA2AA08D}" srcOrd="2" destOrd="0" presId="urn:microsoft.com/office/officeart/2018/2/layout/IconVerticalSolidList"/>
    <dgm:cxn modelId="{6CC17766-DCD2-4FFF-9FC6-A9A0B1059174}" type="presParOf" srcId="{BC82BDF5-BBD7-44EB-80C8-3FFE9800ACAF}" destId="{71E2582E-66D6-43EA-BF8A-EADE53B6DD97}" srcOrd="3" destOrd="0" presId="urn:microsoft.com/office/officeart/2018/2/layout/IconVerticalSolidList"/>
    <dgm:cxn modelId="{E2396168-A73B-411C-9251-C810BC7C33EC}" type="presParOf" srcId="{AC360315-8F6C-4677-941F-CED0AA17DF95}" destId="{2D03BA83-62B5-43DE-80C1-69910513EBC2}" srcOrd="1" destOrd="0" presId="urn:microsoft.com/office/officeart/2018/2/layout/IconVerticalSolidList"/>
    <dgm:cxn modelId="{CDB5B1FA-F02E-4CD9-93A6-6D5001774008}" type="presParOf" srcId="{AC360315-8F6C-4677-941F-CED0AA17DF95}" destId="{6AEF8E75-4AD3-4BE0-99AD-C41417EF17C5}" srcOrd="2" destOrd="0" presId="urn:microsoft.com/office/officeart/2018/2/layout/IconVerticalSolidList"/>
    <dgm:cxn modelId="{0CEC3C32-AF43-498E-B7C5-417C49DCFDEF}" type="presParOf" srcId="{6AEF8E75-4AD3-4BE0-99AD-C41417EF17C5}" destId="{2680BF59-E162-4FBF-ACC3-80620E7F0999}" srcOrd="0" destOrd="0" presId="urn:microsoft.com/office/officeart/2018/2/layout/IconVerticalSolidList"/>
    <dgm:cxn modelId="{2E7C6526-FF54-4B82-911F-A165863BAA12}" type="presParOf" srcId="{6AEF8E75-4AD3-4BE0-99AD-C41417EF17C5}" destId="{CC6570F0-BF9F-43EF-B1A2-4AE220BE63B7}" srcOrd="1" destOrd="0" presId="urn:microsoft.com/office/officeart/2018/2/layout/IconVerticalSolidList"/>
    <dgm:cxn modelId="{89E20B34-0C86-4117-B0E5-F8E44DB288C3}" type="presParOf" srcId="{6AEF8E75-4AD3-4BE0-99AD-C41417EF17C5}" destId="{578FD4A3-F559-4AEB-BEE0-BD80D9D90611}" srcOrd="2" destOrd="0" presId="urn:microsoft.com/office/officeart/2018/2/layout/IconVerticalSolidList"/>
    <dgm:cxn modelId="{4711940E-2946-4750-97DD-0C41D5F232CD}" type="presParOf" srcId="{6AEF8E75-4AD3-4BE0-99AD-C41417EF17C5}" destId="{B3DDA8D5-FD34-4CE0-9CF0-9A295D69ADE9}" srcOrd="3" destOrd="0" presId="urn:microsoft.com/office/officeart/2018/2/layout/IconVerticalSolidList"/>
    <dgm:cxn modelId="{D88CD408-77EE-4414-9D65-6C7FC06975D6}" type="presParOf" srcId="{AC360315-8F6C-4677-941F-CED0AA17DF95}" destId="{540060CB-AED9-4299-884C-68BDC523BCC4}" srcOrd="3" destOrd="0" presId="urn:microsoft.com/office/officeart/2018/2/layout/IconVerticalSolidList"/>
    <dgm:cxn modelId="{6D657027-5E6D-4C16-AFC9-5F62549CC1F7}" type="presParOf" srcId="{AC360315-8F6C-4677-941F-CED0AA17DF95}" destId="{93C34435-5DE2-41D6-B6B9-CAE685E5798E}" srcOrd="4" destOrd="0" presId="urn:microsoft.com/office/officeart/2018/2/layout/IconVerticalSolidList"/>
    <dgm:cxn modelId="{F0BB45CC-D106-4AEF-ACA1-497DC87F57F3}" type="presParOf" srcId="{93C34435-5DE2-41D6-B6B9-CAE685E5798E}" destId="{55EC3FE6-AF98-425B-9B6F-36918DFC3B7D}" srcOrd="0" destOrd="0" presId="urn:microsoft.com/office/officeart/2018/2/layout/IconVerticalSolidList"/>
    <dgm:cxn modelId="{9DC5EEC8-7F27-4AD2-B756-EBC15888F029}" type="presParOf" srcId="{93C34435-5DE2-41D6-B6B9-CAE685E5798E}" destId="{C22F9E0E-D714-405D-9A1D-D53126DA6FE9}" srcOrd="1" destOrd="0" presId="urn:microsoft.com/office/officeart/2018/2/layout/IconVerticalSolidList"/>
    <dgm:cxn modelId="{94E45246-6EE3-4473-9D19-9B4CA506CBCC}" type="presParOf" srcId="{93C34435-5DE2-41D6-B6B9-CAE685E5798E}" destId="{BA0BB6BE-55C6-4E1F-9407-E189FE4B2711}" srcOrd="2" destOrd="0" presId="urn:microsoft.com/office/officeart/2018/2/layout/IconVerticalSolidList"/>
    <dgm:cxn modelId="{2BA8E176-63C2-4C9B-A769-920CDD69693A}" type="presParOf" srcId="{93C34435-5DE2-41D6-B6B9-CAE685E5798E}" destId="{61A9119D-34FD-4942-89DC-59D3653F757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B9D3DA-C715-8F45-BBA1-B7FC54E0E155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FE757C7-1BF9-5A47-ACB6-BF1F9DE43278}">
      <dgm:prSet/>
      <dgm:spPr/>
      <dgm:t>
        <a:bodyPr/>
        <a:lstStyle/>
        <a:p>
          <a:r>
            <a:rPr lang="en-US" dirty="0"/>
            <a:t>Part 1</a:t>
          </a:r>
        </a:p>
      </dgm:t>
    </dgm:pt>
    <dgm:pt modelId="{FC4BE32A-3540-D342-B191-645B95548A72}" type="parTrans" cxnId="{EEF11D67-A901-3943-8728-7E88B24B85DA}">
      <dgm:prSet/>
      <dgm:spPr/>
      <dgm:t>
        <a:bodyPr/>
        <a:lstStyle/>
        <a:p>
          <a:endParaRPr lang="en-US"/>
        </a:p>
      </dgm:t>
    </dgm:pt>
    <dgm:pt modelId="{B50C9673-773C-3940-82C0-D9AEB7296D26}" type="sibTrans" cxnId="{EEF11D67-A901-3943-8728-7E88B24B85DA}">
      <dgm:prSet/>
      <dgm:spPr/>
      <dgm:t>
        <a:bodyPr/>
        <a:lstStyle/>
        <a:p>
          <a:endParaRPr lang="en-US"/>
        </a:p>
      </dgm:t>
    </dgm:pt>
    <dgm:pt modelId="{B514392C-BF7A-654B-ABFA-110898B7F412}">
      <dgm:prSet custT="1"/>
      <dgm:spPr/>
      <dgm:t>
        <a:bodyPr/>
        <a:lstStyle/>
        <a:p>
          <a:r>
            <a:rPr lang="en-US" sz="2400" dirty="0"/>
            <a:t>Set basic expectations</a:t>
          </a:r>
        </a:p>
      </dgm:t>
    </dgm:pt>
    <dgm:pt modelId="{97A02939-CD62-9145-9070-50D2991C342A}" type="parTrans" cxnId="{4F25D2F7-E404-6445-8E5C-1D7F5E0E7005}">
      <dgm:prSet/>
      <dgm:spPr/>
      <dgm:t>
        <a:bodyPr/>
        <a:lstStyle/>
        <a:p>
          <a:endParaRPr lang="en-US"/>
        </a:p>
      </dgm:t>
    </dgm:pt>
    <dgm:pt modelId="{A83D8D9F-3745-B040-8FBE-F0AD6EAB132E}" type="sibTrans" cxnId="{4F25D2F7-E404-6445-8E5C-1D7F5E0E7005}">
      <dgm:prSet/>
      <dgm:spPr/>
      <dgm:t>
        <a:bodyPr/>
        <a:lstStyle/>
        <a:p>
          <a:endParaRPr lang="en-US"/>
        </a:p>
      </dgm:t>
    </dgm:pt>
    <dgm:pt modelId="{8822B0F6-B4D4-6D4A-80BC-49305E85AF02}">
      <dgm:prSet custT="1"/>
      <dgm:spPr/>
      <dgm:t>
        <a:bodyPr/>
        <a:lstStyle/>
        <a:p>
          <a:r>
            <a:rPr lang="en-US" sz="2400" dirty="0"/>
            <a:t>Share grounding principles</a:t>
          </a:r>
        </a:p>
      </dgm:t>
    </dgm:pt>
    <dgm:pt modelId="{7AC0918D-2943-CE41-91A8-83D4CCD7F9CE}" type="parTrans" cxnId="{DC982B90-3CC5-7848-8170-89D65FF1B025}">
      <dgm:prSet/>
      <dgm:spPr/>
      <dgm:t>
        <a:bodyPr/>
        <a:lstStyle/>
        <a:p>
          <a:endParaRPr lang="en-US"/>
        </a:p>
      </dgm:t>
    </dgm:pt>
    <dgm:pt modelId="{2CEFB0F9-2E69-414E-9A20-E34CB6F2655E}" type="sibTrans" cxnId="{DC982B90-3CC5-7848-8170-89D65FF1B025}">
      <dgm:prSet/>
      <dgm:spPr/>
      <dgm:t>
        <a:bodyPr/>
        <a:lstStyle/>
        <a:p>
          <a:endParaRPr lang="en-US"/>
        </a:p>
      </dgm:t>
    </dgm:pt>
    <dgm:pt modelId="{5FF79525-1FCC-D34B-8549-55AC05198FD6}">
      <dgm:prSet custT="1"/>
      <dgm:spPr/>
      <dgm:t>
        <a:bodyPr/>
        <a:lstStyle/>
        <a:p>
          <a:r>
            <a:rPr lang="en-US" sz="2400" b="1" dirty="0"/>
            <a:t>Assignment: </a:t>
          </a:r>
          <a:r>
            <a:rPr lang="en-US" sz="2400" dirty="0"/>
            <a:t>Proposed policies for next class</a:t>
          </a:r>
        </a:p>
      </dgm:t>
    </dgm:pt>
    <dgm:pt modelId="{8D261445-0F8D-6549-942C-4068A1A37E14}" type="parTrans" cxnId="{88CE5CCB-D0B8-C346-B728-9055A9595A4C}">
      <dgm:prSet/>
      <dgm:spPr/>
      <dgm:t>
        <a:bodyPr/>
        <a:lstStyle/>
        <a:p>
          <a:endParaRPr lang="en-US"/>
        </a:p>
      </dgm:t>
    </dgm:pt>
    <dgm:pt modelId="{6A357A98-FB0F-FE41-B2FC-E3D92D0FFE19}" type="sibTrans" cxnId="{88CE5CCB-D0B8-C346-B728-9055A9595A4C}">
      <dgm:prSet/>
      <dgm:spPr/>
      <dgm:t>
        <a:bodyPr/>
        <a:lstStyle/>
        <a:p>
          <a:endParaRPr lang="en-US"/>
        </a:p>
      </dgm:t>
    </dgm:pt>
    <dgm:pt modelId="{F77E9C55-3781-2B4C-8C86-8C5415D4E3AE}">
      <dgm:prSet/>
      <dgm:spPr/>
      <dgm:t>
        <a:bodyPr/>
        <a:lstStyle/>
        <a:p>
          <a:r>
            <a:rPr lang="en-US" dirty="0"/>
            <a:t>Part 2</a:t>
          </a:r>
        </a:p>
      </dgm:t>
    </dgm:pt>
    <dgm:pt modelId="{294BB0DA-6256-E845-8D8E-40169AC4BE6A}" type="parTrans" cxnId="{AB029A7E-7E6D-EE40-9486-EE2924915C39}">
      <dgm:prSet/>
      <dgm:spPr/>
      <dgm:t>
        <a:bodyPr/>
        <a:lstStyle/>
        <a:p>
          <a:endParaRPr lang="en-US"/>
        </a:p>
      </dgm:t>
    </dgm:pt>
    <dgm:pt modelId="{5D48A65B-E38C-3845-A1CA-43FCCB90AD2B}" type="sibTrans" cxnId="{AB029A7E-7E6D-EE40-9486-EE2924915C39}">
      <dgm:prSet/>
      <dgm:spPr/>
      <dgm:t>
        <a:bodyPr/>
        <a:lstStyle/>
        <a:p>
          <a:endParaRPr lang="en-US"/>
        </a:p>
      </dgm:t>
    </dgm:pt>
    <dgm:pt modelId="{E43C9E0E-6193-EF45-867D-548664130416}">
      <dgm:prSet custT="1"/>
      <dgm:spPr/>
      <dgm:t>
        <a:bodyPr/>
        <a:lstStyle/>
        <a:p>
          <a:endParaRPr lang="en-US" sz="2000" dirty="0"/>
        </a:p>
      </dgm:t>
    </dgm:pt>
    <dgm:pt modelId="{BC2AE142-65FD-2F46-99CB-40D9F30BCF1F}" type="parTrans" cxnId="{0551D9D2-0112-A24E-A8A2-4CB922DFE354}">
      <dgm:prSet/>
      <dgm:spPr/>
      <dgm:t>
        <a:bodyPr/>
        <a:lstStyle/>
        <a:p>
          <a:endParaRPr lang="en-US"/>
        </a:p>
      </dgm:t>
    </dgm:pt>
    <dgm:pt modelId="{55935C48-A7EA-B841-9878-1163B3005F52}" type="sibTrans" cxnId="{0551D9D2-0112-A24E-A8A2-4CB922DFE354}">
      <dgm:prSet/>
      <dgm:spPr/>
      <dgm:t>
        <a:bodyPr/>
        <a:lstStyle/>
        <a:p>
          <a:endParaRPr lang="en-US"/>
        </a:p>
      </dgm:t>
    </dgm:pt>
    <dgm:pt modelId="{25C46393-7901-6B44-B70F-F9CCAA6C1230}">
      <dgm:prSet/>
      <dgm:spPr/>
      <dgm:t>
        <a:bodyPr/>
        <a:lstStyle/>
        <a:p>
          <a:r>
            <a:rPr lang="en-US" dirty="0"/>
            <a:t>Part 3</a:t>
          </a:r>
        </a:p>
      </dgm:t>
    </dgm:pt>
    <dgm:pt modelId="{30051EF0-C345-DF41-B879-64E4A64B949B}" type="parTrans" cxnId="{1C494406-2B03-4B45-AEAA-035CF47BA7DD}">
      <dgm:prSet/>
      <dgm:spPr/>
      <dgm:t>
        <a:bodyPr/>
        <a:lstStyle/>
        <a:p>
          <a:endParaRPr lang="en-US"/>
        </a:p>
      </dgm:t>
    </dgm:pt>
    <dgm:pt modelId="{54D69885-00BC-634A-A2C0-68A471316E9F}" type="sibTrans" cxnId="{1C494406-2B03-4B45-AEAA-035CF47BA7DD}">
      <dgm:prSet/>
      <dgm:spPr/>
      <dgm:t>
        <a:bodyPr/>
        <a:lstStyle/>
        <a:p>
          <a:endParaRPr lang="en-US"/>
        </a:p>
      </dgm:t>
    </dgm:pt>
    <dgm:pt modelId="{1C494E71-22DF-BC4E-83A1-5F57AF84453C}">
      <dgm:prSet custT="1"/>
      <dgm:spPr/>
      <dgm:t>
        <a:bodyPr/>
        <a:lstStyle/>
        <a:p>
          <a:endParaRPr lang="en-US" sz="2400" dirty="0"/>
        </a:p>
      </dgm:t>
    </dgm:pt>
    <dgm:pt modelId="{5E25B647-1FCD-AB4C-AF7D-544EE00F4CA3}" type="parTrans" cxnId="{496A6809-662A-F34D-A670-5784A610C320}">
      <dgm:prSet/>
      <dgm:spPr/>
      <dgm:t>
        <a:bodyPr/>
        <a:lstStyle/>
        <a:p>
          <a:endParaRPr lang="en-US"/>
        </a:p>
      </dgm:t>
    </dgm:pt>
    <dgm:pt modelId="{34D47884-4342-4149-9767-028E7F5AB54A}" type="sibTrans" cxnId="{496A6809-662A-F34D-A670-5784A610C320}">
      <dgm:prSet/>
      <dgm:spPr/>
      <dgm:t>
        <a:bodyPr/>
        <a:lstStyle/>
        <a:p>
          <a:endParaRPr lang="en-US"/>
        </a:p>
      </dgm:t>
    </dgm:pt>
    <dgm:pt modelId="{629AD988-7940-F740-B740-318EBEF6CACD}" type="pres">
      <dgm:prSet presAssocID="{5EB9D3DA-C715-8F45-BBA1-B7FC54E0E155}" presName="Name0" presStyleCnt="0">
        <dgm:presLayoutVars>
          <dgm:dir/>
          <dgm:animLvl val="lvl"/>
          <dgm:resizeHandles val="exact"/>
        </dgm:presLayoutVars>
      </dgm:prSet>
      <dgm:spPr/>
    </dgm:pt>
    <dgm:pt modelId="{1B11C039-A1D7-3644-A578-05BC0C912CE9}" type="pres">
      <dgm:prSet presAssocID="{6FE757C7-1BF9-5A47-ACB6-BF1F9DE43278}" presName="composite" presStyleCnt="0"/>
      <dgm:spPr/>
    </dgm:pt>
    <dgm:pt modelId="{6161524F-5E31-8648-8B05-9A5CEC53EBAA}" type="pres">
      <dgm:prSet presAssocID="{6FE757C7-1BF9-5A47-ACB6-BF1F9DE43278}" presName="parTx" presStyleLbl="alignNode1" presStyleIdx="0" presStyleCnt="3">
        <dgm:presLayoutVars>
          <dgm:chMax val="0"/>
          <dgm:chPref val="0"/>
        </dgm:presLayoutVars>
      </dgm:prSet>
      <dgm:spPr/>
    </dgm:pt>
    <dgm:pt modelId="{421C9CFF-248D-CB45-83B6-2150A02265E3}" type="pres">
      <dgm:prSet presAssocID="{6FE757C7-1BF9-5A47-ACB6-BF1F9DE43278}" presName="desTx" presStyleLbl="alignAccFollowNode1" presStyleIdx="0" presStyleCnt="3">
        <dgm:presLayoutVars/>
      </dgm:prSet>
      <dgm:spPr/>
    </dgm:pt>
    <dgm:pt modelId="{CC363BD3-FECE-314B-84B4-8716FE588254}" type="pres">
      <dgm:prSet presAssocID="{B50C9673-773C-3940-82C0-D9AEB7296D26}" presName="space" presStyleCnt="0"/>
      <dgm:spPr/>
    </dgm:pt>
    <dgm:pt modelId="{43A996EF-E9F1-7348-916A-CC9725EE2A33}" type="pres">
      <dgm:prSet presAssocID="{F77E9C55-3781-2B4C-8C86-8C5415D4E3AE}" presName="composite" presStyleCnt="0"/>
      <dgm:spPr/>
    </dgm:pt>
    <dgm:pt modelId="{D4D9EA6E-769C-B243-BAEC-5E73AA282E8D}" type="pres">
      <dgm:prSet presAssocID="{F77E9C55-3781-2B4C-8C86-8C5415D4E3AE}" presName="parTx" presStyleLbl="alignNode1" presStyleIdx="1" presStyleCnt="3">
        <dgm:presLayoutVars>
          <dgm:chMax val="0"/>
          <dgm:chPref val="0"/>
        </dgm:presLayoutVars>
      </dgm:prSet>
      <dgm:spPr/>
    </dgm:pt>
    <dgm:pt modelId="{E7F63374-EC55-904F-B573-6470CD90FFCF}" type="pres">
      <dgm:prSet presAssocID="{F77E9C55-3781-2B4C-8C86-8C5415D4E3AE}" presName="desTx" presStyleLbl="alignAccFollowNode1" presStyleIdx="1" presStyleCnt="3">
        <dgm:presLayoutVars/>
      </dgm:prSet>
      <dgm:spPr/>
    </dgm:pt>
    <dgm:pt modelId="{AE848743-D03F-4446-AECA-F34974C9EB9A}" type="pres">
      <dgm:prSet presAssocID="{5D48A65B-E38C-3845-A1CA-43FCCB90AD2B}" presName="space" presStyleCnt="0"/>
      <dgm:spPr/>
    </dgm:pt>
    <dgm:pt modelId="{AFD6EE5A-1285-6E4C-8267-D34DAA1B66AC}" type="pres">
      <dgm:prSet presAssocID="{25C46393-7901-6B44-B70F-F9CCAA6C1230}" presName="composite" presStyleCnt="0"/>
      <dgm:spPr/>
    </dgm:pt>
    <dgm:pt modelId="{6B95E0F0-BC92-794A-84A7-90A631A44988}" type="pres">
      <dgm:prSet presAssocID="{25C46393-7901-6B44-B70F-F9CCAA6C1230}" presName="parTx" presStyleLbl="alignNode1" presStyleIdx="2" presStyleCnt="3">
        <dgm:presLayoutVars>
          <dgm:chMax val="0"/>
          <dgm:chPref val="0"/>
        </dgm:presLayoutVars>
      </dgm:prSet>
      <dgm:spPr/>
    </dgm:pt>
    <dgm:pt modelId="{E6C7AAF1-B97A-214E-AD7C-C6DC48EFB015}" type="pres">
      <dgm:prSet presAssocID="{25C46393-7901-6B44-B70F-F9CCAA6C1230}" presName="desTx" presStyleLbl="alignAccFollowNode1" presStyleIdx="2" presStyleCnt="3">
        <dgm:presLayoutVars/>
      </dgm:prSet>
      <dgm:spPr/>
    </dgm:pt>
  </dgm:ptLst>
  <dgm:cxnLst>
    <dgm:cxn modelId="{1C494406-2B03-4B45-AEAA-035CF47BA7DD}" srcId="{5EB9D3DA-C715-8F45-BBA1-B7FC54E0E155}" destId="{25C46393-7901-6B44-B70F-F9CCAA6C1230}" srcOrd="2" destOrd="0" parTransId="{30051EF0-C345-DF41-B879-64E4A64B949B}" sibTransId="{54D69885-00BC-634A-A2C0-68A471316E9F}"/>
    <dgm:cxn modelId="{496A6809-662A-F34D-A670-5784A610C320}" srcId="{25C46393-7901-6B44-B70F-F9CCAA6C1230}" destId="{1C494E71-22DF-BC4E-83A1-5F57AF84453C}" srcOrd="0" destOrd="0" parTransId="{5E25B647-1FCD-AB4C-AF7D-544EE00F4CA3}" sibTransId="{34D47884-4342-4149-9767-028E7F5AB54A}"/>
    <dgm:cxn modelId="{C8ACA33F-B835-9547-A91F-05D829E72B5A}" type="presOf" srcId="{E43C9E0E-6193-EF45-867D-548664130416}" destId="{E7F63374-EC55-904F-B573-6470CD90FFCF}" srcOrd="0" destOrd="0" presId="urn:microsoft.com/office/officeart/2016/7/layout/ChevronBlockProcess"/>
    <dgm:cxn modelId="{D8F50049-58B2-8443-98BF-8D3BB1C9F8CA}" type="presOf" srcId="{1C494E71-22DF-BC4E-83A1-5F57AF84453C}" destId="{E6C7AAF1-B97A-214E-AD7C-C6DC48EFB015}" srcOrd="0" destOrd="0" presId="urn:microsoft.com/office/officeart/2016/7/layout/ChevronBlockProcess"/>
    <dgm:cxn modelId="{A3A29D4A-5A9E-5749-A81B-2CFCF2D78D9D}" type="presOf" srcId="{5EB9D3DA-C715-8F45-BBA1-B7FC54E0E155}" destId="{629AD988-7940-F740-B740-318EBEF6CACD}" srcOrd="0" destOrd="0" presId="urn:microsoft.com/office/officeart/2016/7/layout/ChevronBlockProcess"/>
    <dgm:cxn modelId="{5035105F-68D6-F343-AB10-1C7C29169EF8}" type="presOf" srcId="{B514392C-BF7A-654B-ABFA-110898B7F412}" destId="{421C9CFF-248D-CB45-83B6-2150A02265E3}" srcOrd="0" destOrd="0" presId="urn:microsoft.com/office/officeart/2016/7/layout/ChevronBlockProcess"/>
    <dgm:cxn modelId="{EEF11D67-A901-3943-8728-7E88B24B85DA}" srcId="{5EB9D3DA-C715-8F45-BBA1-B7FC54E0E155}" destId="{6FE757C7-1BF9-5A47-ACB6-BF1F9DE43278}" srcOrd="0" destOrd="0" parTransId="{FC4BE32A-3540-D342-B191-645B95548A72}" sibTransId="{B50C9673-773C-3940-82C0-D9AEB7296D26}"/>
    <dgm:cxn modelId="{AB029A7E-7E6D-EE40-9486-EE2924915C39}" srcId="{5EB9D3DA-C715-8F45-BBA1-B7FC54E0E155}" destId="{F77E9C55-3781-2B4C-8C86-8C5415D4E3AE}" srcOrd="1" destOrd="0" parTransId="{294BB0DA-6256-E845-8D8E-40169AC4BE6A}" sibTransId="{5D48A65B-E38C-3845-A1CA-43FCCB90AD2B}"/>
    <dgm:cxn modelId="{A572FA89-E60D-6D44-AE4F-B15A84D04B68}" type="presOf" srcId="{5FF79525-1FCC-D34B-8549-55AC05198FD6}" destId="{421C9CFF-248D-CB45-83B6-2150A02265E3}" srcOrd="0" destOrd="2" presId="urn:microsoft.com/office/officeart/2016/7/layout/ChevronBlockProcess"/>
    <dgm:cxn modelId="{DC982B90-3CC5-7848-8170-89D65FF1B025}" srcId="{6FE757C7-1BF9-5A47-ACB6-BF1F9DE43278}" destId="{8822B0F6-B4D4-6D4A-80BC-49305E85AF02}" srcOrd="1" destOrd="0" parTransId="{7AC0918D-2943-CE41-91A8-83D4CCD7F9CE}" sibTransId="{2CEFB0F9-2E69-414E-9A20-E34CB6F2655E}"/>
    <dgm:cxn modelId="{091FEF9D-B818-A243-B0C8-BA13878D4CC6}" type="presOf" srcId="{F77E9C55-3781-2B4C-8C86-8C5415D4E3AE}" destId="{D4D9EA6E-769C-B243-BAEC-5E73AA282E8D}" srcOrd="0" destOrd="0" presId="urn:microsoft.com/office/officeart/2016/7/layout/ChevronBlockProcess"/>
    <dgm:cxn modelId="{0EF6F3C7-49BB-1B46-960E-7D1DFBE2E2BD}" type="presOf" srcId="{25C46393-7901-6B44-B70F-F9CCAA6C1230}" destId="{6B95E0F0-BC92-794A-84A7-90A631A44988}" srcOrd="0" destOrd="0" presId="urn:microsoft.com/office/officeart/2016/7/layout/ChevronBlockProcess"/>
    <dgm:cxn modelId="{F48990C9-396D-9547-96DF-0390012EFEDB}" type="presOf" srcId="{8822B0F6-B4D4-6D4A-80BC-49305E85AF02}" destId="{421C9CFF-248D-CB45-83B6-2150A02265E3}" srcOrd="0" destOrd="1" presId="urn:microsoft.com/office/officeart/2016/7/layout/ChevronBlockProcess"/>
    <dgm:cxn modelId="{88CE5CCB-D0B8-C346-B728-9055A9595A4C}" srcId="{6FE757C7-1BF9-5A47-ACB6-BF1F9DE43278}" destId="{5FF79525-1FCC-D34B-8549-55AC05198FD6}" srcOrd="2" destOrd="0" parTransId="{8D261445-0F8D-6549-942C-4068A1A37E14}" sibTransId="{6A357A98-FB0F-FE41-B2FC-E3D92D0FFE19}"/>
    <dgm:cxn modelId="{0551D9D2-0112-A24E-A8A2-4CB922DFE354}" srcId="{F77E9C55-3781-2B4C-8C86-8C5415D4E3AE}" destId="{E43C9E0E-6193-EF45-867D-548664130416}" srcOrd="0" destOrd="0" parTransId="{BC2AE142-65FD-2F46-99CB-40D9F30BCF1F}" sibTransId="{55935C48-A7EA-B841-9878-1163B3005F52}"/>
    <dgm:cxn modelId="{C5C4DADD-C9AF-8647-AA60-3D43D2415A4C}" type="presOf" srcId="{6FE757C7-1BF9-5A47-ACB6-BF1F9DE43278}" destId="{6161524F-5E31-8648-8B05-9A5CEC53EBAA}" srcOrd="0" destOrd="0" presId="urn:microsoft.com/office/officeart/2016/7/layout/ChevronBlockProcess"/>
    <dgm:cxn modelId="{4F25D2F7-E404-6445-8E5C-1D7F5E0E7005}" srcId="{6FE757C7-1BF9-5A47-ACB6-BF1F9DE43278}" destId="{B514392C-BF7A-654B-ABFA-110898B7F412}" srcOrd="0" destOrd="0" parTransId="{97A02939-CD62-9145-9070-50D2991C342A}" sibTransId="{A83D8D9F-3745-B040-8FBE-F0AD6EAB132E}"/>
    <dgm:cxn modelId="{48EBE341-13BC-DF4C-8971-0E0481B6CA82}" type="presParOf" srcId="{629AD988-7940-F740-B740-318EBEF6CACD}" destId="{1B11C039-A1D7-3644-A578-05BC0C912CE9}" srcOrd="0" destOrd="0" presId="urn:microsoft.com/office/officeart/2016/7/layout/ChevronBlockProcess"/>
    <dgm:cxn modelId="{10DF48FE-D044-3C4A-BF91-B482E1021A5F}" type="presParOf" srcId="{1B11C039-A1D7-3644-A578-05BC0C912CE9}" destId="{6161524F-5E31-8648-8B05-9A5CEC53EBAA}" srcOrd="0" destOrd="0" presId="urn:microsoft.com/office/officeart/2016/7/layout/ChevronBlockProcess"/>
    <dgm:cxn modelId="{77E702FD-CA6A-954A-A069-FD5913EF2C95}" type="presParOf" srcId="{1B11C039-A1D7-3644-A578-05BC0C912CE9}" destId="{421C9CFF-248D-CB45-83B6-2150A02265E3}" srcOrd="1" destOrd="0" presId="urn:microsoft.com/office/officeart/2016/7/layout/ChevronBlockProcess"/>
    <dgm:cxn modelId="{9711E0A7-89BB-AC44-8FE4-75C4A110CC8A}" type="presParOf" srcId="{629AD988-7940-F740-B740-318EBEF6CACD}" destId="{CC363BD3-FECE-314B-84B4-8716FE588254}" srcOrd="1" destOrd="0" presId="urn:microsoft.com/office/officeart/2016/7/layout/ChevronBlockProcess"/>
    <dgm:cxn modelId="{015EA2C6-0959-AA41-A2C1-74C1DC3DEBCC}" type="presParOf" srcId="{629AD988-7940-F740-B740-318EBEF6CACD}" destId="{43A996EF-E9F1-7348-916A-CC9725EE2A33}" srcOrd="2" destOrd="0" presId="urn:microsoft.com/office/officeart/2016/7/layout/ChevronBlockProcess"/>
    <dgm:cxn modelId="{35A66730-407A-8147-A4AF-1026AD4D144B}" type="presParOf" srcId="{43A996EF-E9F1-7348-916A-CC9725EE2A33}" destId="{D4D9EA6E-769C-B243-BAEC-5E73AA282E8D}" srcOrd="0" destOrd="0" presId="urn:microsoft.com/office/officeart/2016/7/layout/ChevronBlockProcess"/>
    <dgm:cxn modelId="{F7AAADBB-ECDD-6346-9D3C-894FA688AF6C}" type="presParOf" srcId="{43A996EF-E9F1-7348-916A-CC9725EE2A33}" destId="{E7F63374-EC55-904F-B573-6470CD90FFCF}" srcOrd="1" destOrd="0" presId="urn:microsoft.com/office/officeart/2016/7/layout/ChevronBlockProcess"/>
    <dgm:cxn modelId="{AD9E9E7C-A2F4-4F4B-BE47-634B47DDFAE2}" type="presParOf" srcId="{629AD988-7940-F740-B740-318EBEF6CACD}" destId="{AE848743-D03F-4446-AECA-F34974C9EB9A}" srcOrd="3" destOrd="0" presId="urn:microsoft.com/office/officeart/2016/7/layout/ChevronBlockProcess"/>
    <dgm:cxn modelId="{C5761432-EE94-8E41-A0A0-5D34F2CB119C}" type="presParOf" srcId="{629AD988-7940-F740-B740-318EBEF6CACD}" destId="{AFD6EE5A-1285-6E4C-8267-D34DAA1B66AC}" srcOrd="4" destOrd="0" presId="urn:microsoft.com/office/officeart/2016/7/layout/ChevronBlockProcess"/>
    <dgm:cxn modelId="{5F5376D9-C5A9-9745-8CE2-90243356FCB3}" type="presParOf" srcId="{AFD6EE5A-1285-6E4C-8267-D34DAA1B66AC}" destId="{6B95E0F0-BC92-794A-84A7-90A631A44988}" srcOrd="0" destOrd="0" presId="urn:microsoft.com/office/officeart/2016/7/layout/ChevronBlockProcess"/>
    <dgm:cxn modelId="{B21E96DE-9B03-1348-AD7A-9A8B874A53AD}" type="presParOf" srcId="{AFD6EE5A-1285-6E4C-8267-D34DAA1B66AC}" destId="{E6C7AAF1-B97A-214E-AD7C-C6DC48EFB015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EB9D3DA-C715-8F45-BBA1-B7FC54E0E155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FE757C7-1BF9-5A47-ACB6-BF1F9DE43278}">
      <dgm:prSet/>
      <dgm:spPr/>
      <dgm:t>
        <a:bodyPr/>
        <a:lstStyle/>
        <a:p>
          <a:r>
            <a:rPr lang="en-US" dirty="0"/>
            <a:t>Part 1</a:t>
          </a:r>
        </a:p>
      </dgm:t>
    </dgm:pt>
    <dgm:pt modelId="{FC4BE32A-3540-D342-B191-645B95548A72}" type="parTrans" cxnId="{EEF11D67-A901-3943-8728-7E88B24B85DA}">
      <dgm:prSet/>
      <dgm:spPr/>
      <dgm:t>
        <a:bodyPr/>
        <a:lstStyle/>
        <a:p>
          <a:endParaRPr lang="en-US"/>
        </a:p>
      </dgm:t>
    </dgm:pt>
    <dgm:pt modelId="{B50C9673-773C-3940-82C0-D9AEB7296D26}" type="sibTrans" cxnId="{EEF11D67-A901-3943-8728-7E88B24B85DA}">
      <dgm:prSet/>
      <dgm:spPr/>
      <dgm:t>
        <a:bodyPr/>
        <a:lstStyle/>
        <a:p>
          <a:endParaRPr lang="en-US"/>
        </a:p>
      </dgm:t>
    </dgm:pt>
    <dgm:pt modelId="{B514392C-BF7A-654B-ABFA-110898B7F412}">
      <dgm:prSet custT="1"/>
      <dgm:spPr/>
      <dgm:t>
        <a:bodyPr/>
        <a:lstStyle/>
        <a:p>
          <a:r>
            <a:rPr lang="en-US" sz="2400"/>
            <a:t>Set basic expectations</a:t>
          </a:r>
          <a:endParaRPr lang="en-US" sz="2400" dirty="0"/>
        </a:p>
      </dgm:t>
    </dgm:pt>
    <dgm:pt modelId="{97A02939-CD62-9145-9070-50D2991C342A}" type="parTrans" cxnId="{4F25D2F7-E404-6445-8E5C-1D7F5E0E7005}">
      <dgm:prSet/>
      <dgm:spPr/>
      <dgm:t>
        <a:bodyPr/>
        <a:lstStyle/>
        <a:p>
          <a:endParaRPr lang="en-US"/>
        </a:p>
      </dgm:t>
    </dgm:pt>
    <dgm:pt modelId="{A83D8D9F-3745-B040-8FBE-F0AD6EAB132E}" type="sibTrans" cxnId="{4F25D2F7-E404-6445-8E5C-1D7F5E0E7005}">
      <dgm:prSet/>
      <dgm:spPr/>
      <dgm:t>
        <a:bodyPr/>
        <a:lstStyle/>
        <a:p>
          <a:endParaRPr lang="en-US"/>
        </a:p>
      </dgm:t>
    </dgm:pt>
    <dgm:pt modelId="{F77E9C55-3781-2B4C-8C86-8C5415D4E3AE}">
      <dgm:prSet/>
      <dgm:spPr/>
      <dgm:t>
        <a:bodyPr/>
        <a:lstStyle/>
        <a:p>
          <a:r>
            <a:rPr lang="en-US" dirty="0"/>
            <a:t>Part 2</a:t>
          </a:r>
        </a:p>
      </dgm:t>
    </dgm:pt>
    <dgm:pt modelId="{294BB0DA-6256-E845-8D8E-40169AC4BE6A}" type="parTrans" cxnId="{AB029A7E-7E6D-EE40-9486-EE2924915C39}">
      <dgm:prSet/>
      <dgm:spPr/>
      <dgm:t>
        <a:bodyPr/>
        <a:lstStyle/>
        <a:p>
          <a:endParaRPr lang="en-US"/>
        </a:p>
      </dgm:t>
    </dgm:pt>
    <dgm:pt modelId="{5D48A65B-E38C-3845-A1CA-43FCCB90AD2B}" type="sibTrans" cxnId="{AB029A7E-7E6D-EE40-9486-EE2924915C39}">
      <dgm:prSet/>
      <dgm:spPr/>
      <dgm:t>
        <a:bodyPr/>
        <a:lstStyle/>
        <a:p>
          <a:endParaRPr lang="en-US"/>
        </a:p>
      </dgm:t>
    </dgm:pt>
    <dgm:pt modelId="{E43C9E0E-6193-EF45-867D-548664130416}">
      <dgm:prSet custT="1"/>
      <dgm:spPr/>
      <dgm:t>
        <a:bodyPr/>
        <a:lstStyle/>
        <a:p>
          <a:r>
            <a:rPr lang="en-US" sz="2100" dirty="0"/>
            <a:t>Look for commonalities in proposals and condense in one document</a:t>
          </a:r>
        </a:p>
      </dgm:t>
    </dgm:pt>
    <dgm:pt modelId="{BC2AE142-65FD-2F46-99CB-40D9F30BCF1F}" type="parTrans" cxnId="{0551D9D2-0112-A24E-A8A2-4CB922DFE354}">
      <dgm:prSet/>
      <dgm:spPr/>
      <dgm:t>
        <a:bodyPr/>
        <a:lstStyle/>
        <a:p>
          <a:endParaRPr lang="en-US"/>
        </a:p>
      </dgm:t>
    </dgm:pt>
    <dgm:pt modelId="{55935C48-A7EA-B841-9878-1163B3005F52}" type="sibTrans" cxnId="{0551D9D2-0112-A24E-A8A2-4CB922DFE354}">
      <dgm:prSet/>
      <dgm:spPr/>
      <dgm:t>
        <a:bodyPr/>
        <a:lstStyle/>
        <a:p>
          <a:endParaRPr lang="en-US"/>
        </a:p>
      </dgm:t>
    </dgm:pt>
    <dgm:pt modelId="{BE8CDA61-9CA1-C045-BFDB-5B0A3AB95BB5}">
      <dgm:prSet custT="1"/>
      <dgm:spPr/>
      <dgm:t>
        <a:bodyPr/>
        <a:lstStyle/>
        <a:p>
          <a:r>
            <a:rPr lang="en-US" sz="2100" dirty="0"/>
            <a:t>Discuss as a class</a:t>
          </a:r>
        </a:p>
      </dgm:t>
    </dgm:pt>
    <dgm:pt modelId="{815597CC-EA3C-9046-9C6F-D150F0F0124A}" type="parTrans" cxnId="{DA131E0D-1355-B44B-855D-75A924731470}">
      <dgm:prSet/>
      <dgm:spPr/>
      <dgm:t>
        <a:bodyPr/>
        <a:lstStyle/>
        <a:p>
          <a:endParaRPr lang="en-US"/>
        </a:p>
      </dgm:t>
    </dgm:pt>
    <dgm:pt modelId="{B4D57539-1B3B-FB48-8FC2-D4AB4158BD28}" type="sibTrans" cxnId="{DA131E0D-1355-B44B-855D-75A924731470}">
      <dgm:prSet/>
      <dgm:spPr/>
      <dgm:t>
        <a:bodyPr/>
        <a:lstStyle/>
        <a:p>
          <a:endParaRPr lang="en-US"/>
        </a:p>
      </dgm:t>
    </dgm:pt>
    <dgm:pt modelId="{501ECEBB-3EA9-7740-87B4-276FF71FF41B}">
      <dgm:prSet custT="1"/>
      <dgm:spPr/>
      <dgm:t>
        <a:bodyPr/>
        <a:lstStyle/>
        <a:p>
          <a:r>
            <a:rPr lang="en-US" sz="2100" b="1" dirty="0"/>
            <a:t>Assignment:</a:t>
          </a:r>
          <a:r>
            <a:rPr lang="en-US" sz="2100" dirty="0"/>
            <a:t> Optional additional comments/ proposals</a:t>
          </a:r>
        </a:p>
      </dgm:t>
    </dgm:pt>
    <dgm:pt modelId="{0DD24FF2-DD12-8646-A4D9-064D933944FC}" type="parTrans" cxnId="{D5E4E69B-F07E-934C-9F6D-49020D122BEC}">
      <dgm:prSet/>
      <dgm:spPr/>
      <dgm:t>
        <a:bodyPr/>
        <a:lstStyle/>
        <a:p>
          <a:endParaRPr lang="en-US"/>
        </a:p>
      </dgm:t>
    </dgm:pt>
    <dgm:pt modelId="{1C5AED8D-03B1-3148-BBF6-0954E930DDED}" type="sibTrans" cxnId="{D5E4E69B-F07E-934C-9F6D-49020D122BEC}">
      <dgm:prSet/>
      <dgm:spPr/>
      <dgm:t>
        <a:bodyPr/>
        <a:lstStyle/>
        <a:p>
          <a:endParaRPr lang="en-US"/>
        </a:p>
      </dgm:t>
    </dgm:pt>
    <dgm:pt modelId="{25C46393-7901-6B44-B70F-F9CCAA6C1230}">
      <dgm:prSet/>
      <dgm:spPr/>
      <dgm:t>
        <a:bodyPr/>
        <a:lstStyle/>
        <a:p>
          <a:r>
            <a:rPr lang="en-US" dirty="0"/>
            <a:t>Part 3</a:t>
          </a:r>
        </a:p>
      </dgm:t>
    </dgm:pt>
    <dgm:pt modelId="{30051EF0-C345-DF41-B879-64E4A64B949B}" type="parTrans" cxnId="{1C494406-2B03-4B45-AEAA-035CF47BA7DD}">
      <dgm:prSet/>
      <dgm:spPr/>
      <dgm:t>
        <a:bodyPr/>
        <a:lstStyle/>
        <a:p>
          <a:endParaRPr lang="en-US"/>
        </a:p>
      </dgm:t>
    </dgm:pt>
    <dgm:pt modelId="{54D69885-00BC-634A-A2C0-68A471316E9F}" type="sibTrans" cxnId="{1C494406-2B03-4B45-AEAA-035CF47BA7DD}">
      <dgm:prSet/>
      <dgm:spPr/>
      <dgm:t>
        <a:bodyPr/>
        <a:lstStyle/>
        <a:p>
          <a:endParaRPr lang="en-US"/>
        </a:p>
      </dgm:t>
    </dgm:pt>
    <dgm:pt modelId="{1C494E71-22DF-BC4E-83A1-5F57AF84453C}">
      <dgm:prSet custT="1"/>
      <dgm:spPr/>
      <dgm:t>
        <a:bodyPr/>
        <a:lstStyle/>
        <a:p>
          <a:endParaRPr lang="en-US" sz="2400" dirty="0"/>
        </a:p>
      </dgm:t>
    </dgm:pt>
    <dgm:pt modelId="{5E25B647-1FCD-AB4C-AF7D-544EE00F4CA3}" type="parTrans" cxnId="{496A6809-662A-F34D-A670-5784A610C320}">
      <dgm:prSet/>
      <dgm:spPr/>
      <dgm:t>
        <a:bodyPr/>
        <a:lstStyle/>
        <a:p>
          <a:endParaRPr lang="en-US"/>
        </a:p>
      </dgm:t>
    </dgm:pt>
    <dgm:pt modelId="{34D47884-4342-4149-9767-028E7F5AB54A}" type="sibTrans" cxnId="{496A6809-662A-F34D-A670-5784A610C320}">
      <dgm:prSet/>
      <dgm:spPr/>
      <dgm:t>
        <a:bodyPr/>
        <a:lstStyle/>
        <a:p>
          <a:endParaRPr lang="en-US"/>
        </a:p>
      </dgm:t>
    </dgm:pt>
    <dgm:pt modelId="{8822B0F6-B4D4-6D4A-80BC-49305E85AF02}">
      <dgm:prSet custT="1"/>
      <dgm:spPr/>
      <dgm:t>
        <a:bodyPr/>
        <a:lstStyle/>
        <a:p>
          <a:r>
            <a:rPr lang="en-US" sz="2400" dirty="0"/>
            <a:t>Share grounding principles</a:t>
          </a:r>
        </a:p>
      </dgm:t>
    </dgm:pt>
    <dgm:pt modelId="{2CEFB0F9-2E69-414E-9A20-E34CB6F2655E}" type="sibTrans" cxnId="{DC982B90-3CC5-7848-8170-89D65FF1B025}">
      <dgm:prSet/>
      <dgm:spPr/>
      <dgm:t>
        <a:bodyPr/>
        <a:lstStyle/>
        <a:p>
          <a:endParaRPr lang="en-US"/>
        </a:p>
      </dgm:t>
    </dgm:pt>
    <dgm:pt modelId="{7AC0918D-2943-CE41-91A8-83D4CCD7F9CE}" type="parTrans" cxnId="{DC982B90-3CC5-7848-8170-89D65FF1B025}">
      <dgm:prSet/>
      <dgm:spPr/>
      <dgm:t>
        <a:bodyPr/>
        <a:lstStyle/>
        <a:p>
          <a:endParaRPr lang="en-US"/>
        </a:p>
      </dgm:t>
    </dgm:pt>
    <dgm:pt modelId="{5FF79525-1FCC-D34B-8549-55AC05198FD6}">
      <dgm:prSet custT="1"/>
      <dgm:spPr/>
      <dgm:t>
        <a:bodyPr/>
        <a:lstStyle/>
        <a:p>
          <a:r>
            <a:rPr lang="en-US" sz="2400" b="1" dirty="0"/>
            <a:t>Assignment:</a:t>
          </a:r>
          <a:r>
            <a:rPr lang="en-US" sz="2400" dirty="0"/>
            <a:t> Proposed policies for next class</a:t>
          </a:r>
        </a:p>
      </dgm:t>
    </dgm:pt>
    <dgm:pt modelId="{6A357A98-FB0F-FE41-B2FC-E3D92D0FFE19}" type="sibTrans" cxnId="{88CE5CCB-D0B8-C346-B728-9055A9595A4C}">
      <dgm:prSet/>
      <dgm:spPr/>
      <dgm:t>
        <a:bodyPr/>
        <a:lstStyle/>
        <a:p>
          <a:endParaRPr lang="en-US"/>
        </a:p>
      </dgm:t>
    </dgm:pt>
    <dgm:pt modelId="{8D261445-0F8D-6549-942C-4068A1A37E14}" type="parTrans" cxnId="{88CE5CCB-D0B8-C346-B728-9055A9595A4C}">
      <dgm:prSet/>
      <dgm:spPr/>
      <dgm:t>
        <a:bodyPr/>
        <a:lstStyle/>
        <a:p>
          <a:endParaRPr lang="en-US"/>
        </a:p>
      </dgm:t>
    </dgm:pt>
    <dgm:pt modelId="{629AD988-7940-F740-B740-318EBEF6CACD}" type="pres">
      <dgm:prSet presAssocID="{5EB9D3DA-C715-8F45-BBA1-B7FC54E0E155}" presName="Name0" presStyleCnt="0">
        <dgm:presLayoutVars>
          <dgm:dir/>
          <dgm:animLvl val="lvl"/>
          <dgm:resizeHandles val="exact"/>
        </dgm:presLayoutVars>
      </dgm:prSet>
      <dgm:spPr/>
    </dgm:pt>
    <dgm:pt modelId="{1B11C039-A1D7-3644-A578-05BC0C912CE9}" type="pres">
      <dgm:prSet presAssocID="{6FE757C7-1BF9-5A47-ACB6-BF1F9DE43278}" presName="composite" presStyleCnt="0"/>
      <dgm:spPr/>
    </dgm:pt>
    <dgm:pt modelId="{6161524F-5E31-8648-8B05-9A5CEC53EBAA}" type="pres">
      <dgm:prSet presAssocID="{6FE757C7-1BF9-5A47-ACB6-BF1F9DE43278}" presName="parTx" presStyleLbl="alignNode1" presStyleIdx="0" presStyleCnt="3">
        <dgm:presLayoutVars>
          <dgm:chMax val="0"/>
          <dgm:chPref val="0"/>
        </dgm:presLayoutVars>
      </dgm:prSet>
      <dgm:spPr/>
    </dgm:pt>
    <dgm:pt modelId="{421C9CFF-248D-CB45-83B6-2150A02265E3}" type="pres">
      <dgm:prSet presAssocID="{6FE757C7-1BF9-5A47-ACB6-BF1F9DE43278}" presName="desTx" presStyleLbl="alignAccFollowNode1" presStyleIdx="0" presStyleCnt="3">
        <dgm:presLayoutVars/>
      </dgm:prSet>
      <dgm:spPr/>
    </dgm:pt>
    <dgm:pt modelId="{CC363BD3-FECE-314B-84B4-8716FE588254}" type="pres">
      <dgm:prSet presAssocID="{B50C9673-773C-3940-82C0-D9AEB7296D26}" presName="space" presStyleCnt="0"/>
      <dgm:spPr/>
    </dgm:pt>
    <dgm:pt modelId="{43A996EF-E9F1-7348-916A-CC9725EE2A33}" type="pres">
      <dgm:prSet presAssocID="{F77E9C55-3781-2B4C-8C86-8C5415D4E3AE}" presName="composite" presStyleCnt="0"/>
      <dgm:spPr/>
    </dgm:pt>
    <dgm:pt modelId="{D4D9EA6E-769C-B243-BAEC-5E73AA282E8D}" type="pres">
      <dgm:prSet presAssocID="{F77E9C55-3781-2B4C-8C86-8C5415D4E3AE}" presName="parTx" presStyleLbl="alignNode1" presStyleIdx="1" presStyleCnt="3">
        <dgm:presLayoutVars>
          <dgm:chMax val="0"/>
          <dgm:chPref val="0"/>
        </dgm:presLayoutVars>
      </dgm:prSet>
      <dgm:spPr/>
    </dgm:pt>
    <dgm:pt modelId="{E7F63374-EC55-904F-B573-6470CD90FFCF}" type="pres">
      <dgm:prSet presAssocID="{F77E9C55-3781-2B4C-8C86-8C5415D4E3AE}" presName="desTx" presStyleLbl="alignAccFollowNode1" presStyleIdx="1" presStyleCnt="3">
        <dgm:presLayoutVars/>
      </dgm:prSet>
      <dgm:spPr/>
    </dgm:pt>
    <dgm:pt modelId="{AE848743-D03F-4446-AECA-F34974C9EB9A}" type="pres">
      <dgm:prSet presAssocID="{5D48A65B-E38C-3845-A1CA-43FCCB90AD2B}" presName="space" presStyleCnt="0"/>
      <dgm:spPr/>
    </dgm:pt>
    <dgm:pt modelId="{AFD6EE5A-1285-6E4C-8267-D34DAA1B66AC}" type="pres">
      <dgm:prSet presAssocID="{25C46393-7901-6B44-B70F-F9CCAA6C1230}" presName="composite" presStyleCnt="0"/>
      <dgm:spPr/>
    </dgm:pt>
    <dgm:pt modelId="{6B95E0F0-BC92-794A-84A7-90A631A44988}" type="pres">
      <dgm:prSet presAssocID="{25C46393-7901-6B44-B70F-F9CCAA6C1230}" presName="parTx" presStyleLbl="alignNode1" presStyleIdx="2" presStyleCnt="3">
        <dgm:presLayoutVars>
          <dgm:chMax val="0"/>
          <dgm:chPref val="0"/>
        </dgm:presLayoutVars>
      </dgm:prSet>
      <dgm:spPr/>
    </dgm:pt>
    <dgm:pt modelId="{E6C7AAF1-B97A-214E-AD7C-C6DC48EFB015}" type="pres">
      <dgm:prSet presAssocID="{25C46393-7901-6B44-B70F-F9CCAA6C1230}" presName="desTx" presStyleLbl="alignAccFollowNode1" presStyleIdx="2" presStyleCnt="3">
        <dgm:presLayoutVars/>
      </dgm:prSet>
      <dgm:spPr/>
    </dgm:pt>
  </dgm:ptLst>
  <dgm:cxnLst>
    <dgm:cxn modelId="{1C494406-2B03-4B45-AEAA-035CF47BA7DD}" srcId="{5EB9D3DA-C715-8F45-BBA1-B7FC54E0E155}" destId="{25C46393-7901-6B44-B70F-F9CCAA6C1230}" srcOrd="2" destOrd="0" parTransId="{30051EF0-C345-DF41-B879-64E4A64B949B}" sibTransId="{54D69885-00BC-634A-A2C0-68A471316E9F}"/>
    <dgm:cxn modelId="{496A6809-662A-F34D-A670-5784A610C320}" srcId="{25C46393-7901-6B44-B70F-F9CCAA6C1230}" destId="{1C494E71-22DF-BC4E-83A1-5F57AF84453C}" srcOrd="0" destOrd="0" parTransId="{5E25B647-1FCD-AB4C-AF7D-544EE00F4CA3}" sibTransId="{34D47884-4342-4149-9767-028E7F5AB54A}"/>
    <dgm:cxn modelId="{DA131E0D-1355-B44B-855D-75A924731470}" srcId="{F77E9C55-3781-2B4C-8C86-8C5415D4E3AE}" destId="{BE8CDA61-9CA1-C045-BFDB-5B0A3AB95BB5}" srcOrd="1" destOrd="0" parTransId="{815597CC-EA3C-9046-9C6F-D150F0F0124A}" sibTransId="{B4D57539-1B3B-FB48-8FC2-D4AB4158BD28}"/>
    <dgm:cxn modelId="{3DF4F631-29FC-F14B-A89F-EE2394AAA3A5}" type="presOf" srcId="{501ECEBB-3EA9-7740-87B4-276FF71FF41B}" destId="{E7F63374-EC55-904F-B573-6470CD90FFCF}" srcOrd="0" destOrd="2" presId="urn:microsoft.com/office/officeart/2016/7/layout/ChevronBlockProcess"/>
    <dgm:cxn modelId="{C8ACA33F-B835-9547-A91F-05D829E72B5A}" type="presOf" srcId="{E43C9E0E-6193-EF45-867D-548664130416}" destId="{E7F63374-EC55-904F-B573-6470CD90FFCF}" srcOrd="0" destOrd="0" presId="urn:microsoft.com/office/officeart/2016/7/layout/ChevronBlockProcess"/>
    <dgm:cxn modelId="{D8F50049-58B2-8443-98BF-8D3BB1C9F8CA}" type="presOf" srcId="{1C494E71-22DF-BC4E-83A1-5F57AF84453C}" destId="{E6C7AAF1-B97A-214E-AD7C-C6DC48EFB015}" srcOrd="0" destOrd="0" presId="urn:microsoft.com/office/officeart/2016/7/layout/ChevronBlockProcess"/>
    <dgm:cxn modelId="{A3A29D4A-5A9E-5749-A81B-2CFCF2D78D9D}" type="presOf" srcId="{5EB9D3DA-C715-8F45-BBA1-B7FC54E0E155}" destId="{629AD988-7940-F740-B740-318EBEF6CACD}" srcOrd="0" destOrd="0" presId="urn:microsoft.com/office/officeart/2016/7/layout/ChevronBlockProcess"/>
    <dgm:cxn modelId="{5035105F-68D6-F343-AB10-1C7C29169EF8}" type="presOf" srcId="{B514392C-BF7A-654B-ABFA-110898B7F412}" destId="{421C9CFF-248D-CB45-83B6-2150A02265E3}" srcOrd="0" destOrd="0" presId="urn:microsoft.com/office/officeart/2016/7/layout/ChevronBlockProcess"/>
    <dgm:cxn modelId="{EEF11D67-A901-3943-8728-7E88B24B85DA}" srcId="{5EB9D3DA-C715-8F45-BBA1-B7FC54E0E155}" destId="{6FE757C7-1BF9-5A47-ACB6-BF1F9DE43278}" srcOrd="0" destOrd="0" parTransId="{FC4BE32A-3540-D342-B191-645B95548A72}" sibTransId="{B50C9673-773C-3940-82C0-D9AEB7296D26}"/>
    <dgm:cxn modelId="{AB029A7E-7E6D-EE40-9486-EE2924915C39}" srcId="{5EB9D3DA-C715-8F45-BBA1-B7FC54E0E155}" destId="{F77E9C55-3781-2B4C-8C86-8C5415D4E3AE}" srcOrd="1" destOrd="0" parTransId="{294BB0DA-6256-E845-8D8E-40169AC4BE6A}" sibTransId="{5D48A65B-E38C-3845-A1CA-43FCCB90AD2B}"/>
    <dgm:cxn modelId="{A572FA89-E60D-6D44-AE4F-B15A84D04B68}" type="presOf" srcId="{5FF79525-1FCC-D34B-8549-55AC05198FD6}" destId="{421C9CFF-248D-CB45-83B6-2150A02265E3}" srcOrd="0" destOrd="2" presId="urn:microsoft.com/office/officeart/2016/7/layout/ChevronBlockProcess"/>
    <dgm:cxn modelId="{DC982B90-3CC5-7848-8170-89D65FF1B025}" srcId="{6FE757C7-1BF9-5A47-ACB6-BF1F9DE43278}" destId="{8822B0F6-B4D4-6D4A-80BC-49305E85AF02}" srcOrd="1" destOrd="0" parTransId="{7AC0918D-2943-CE41-91A8-83D4CCD7F9CE}" sibTransId="{2CEFB0F9-2E69-414E-9A20-E34CB6F2655E}"/>
    <dgm:cxn modelId="{D5E4E69B-F07E-934C-9F6D-49020D122BEC}" srcId="{F77E9C55-3781-2B4C-8C86-8C5415D4E3AE}" destId="{501ECEBB-3EA9-7740-87B4-276FF71FF41B}" srcOrd="2" destOrd="0" parTransId="{0DD24FF2-DD12-8646-A4D9-064D933944FC}" sibTransId="{1C5AED8D-03B1-3148-BBF6-0954E930DDED}"/>
    <dgm:cxn modelId="{091FEF9D-B818-A243-B0C8-BA13878D4CC6}" type="presOf" srcId="{F77E9C55-3781-2B4C-8C86-8C5415D4E3AE}" destId="{D4D9EA6E-769C-B243-BAEC-5E73AA282E8D}" srcOrd="0" destOrd="0" presId="urn:microsoft.com/office/officeart/2016/7/layout/ChevronBlockProcess"/>
    <dgm:cxn modelId="{A4DC42A1-120B-6140-B6C2-AC19260CDF56}" type="presOf" srcId="{BE8CDA61-9CA1-C045-BFDB-5B0A3AB95BB5}" destId="{E7F63374-EC55-904F-B573-6470CD90FFCF}" srcOrd="0" destOrd="1" presId="urn:microsoft.com/office/officeart/2016/7/layout/ChevronBlockProcess"/>
    <dgm:cxn modelId="{0EF6F3C7-49BB-1B46-960E-7D1DFBE2E2BD}" type="presOf" srcId="{25C46393-7901-6B44-B70F-F9CCAA6C1230}" destId="{6B95E0F0-BC92-794A-84A7-90A631A44988}" srcOrd="0" destOrd="0" presId="urn:microsoft.com/office/officeart/2016/7/layout/ChevronBlockProcess"/>
    <dgm:cxn modelId="{F48990C9-396D-9547-96DF-0390012EFEDB}" type="presOf" srcId="{8822B0F6-B4D4-6D4A-80BC-49305E85AF02}" destId="{421C9CFF-248D-CB45-83B6-2150A02265E3}" srcOrd="0" destOrd="1" presId="urn:microsoft.com/office/officeart/2016/7/layout/ChevronBlockProcess"/>
    <dgm:cxn modelId="{88CE5CCB-D0B8-C346-B728-9055A9595A4C}" srcId="{6FE757C7-1BF9-5A47-ACB6-BF1F9DE43278}" destId="{5FF79525-1FCC-D34B-8549-55AC05198FD6}" srcOrd="2" destOrd="0" parTransId="{8D261445-0F8D-6549-942C-4068A1A37E14}" sibTransId="{6A357A98-FB0F-FE41-B2FC-E3D92D0FFE19}"/>
    <dgm:cxn modelId="{0551D9D2-0112-A24E-A8A2-4CB922DFE354}" srcId="{F77E9C55-3781-2B4C-8C86-8C5415D4E3AE}" destId="{E43C9E0E-6193-EF45-867D-548664130416}" srcOrd="0" destOrd="0" parTransId="{BC2AE142-65FD-2F46-99CB-40D9F30BCF1F}" sibTransId="{55935C48-A7EA-B841-9878-1163B3005F52}"/>
    <dgm:cxn modelId="{C5C4DADD-C9AF-8647-AA60-3D43D2415A4C}" type="presOf" srcId="{6FE757C7-1BF9-5A47-ACB6-BF1F9DE43278}" destId="{6161524F-5E31-8648-8B05-9A5CEC53EBAA}" srcOrd="0" destOrd="0" presId="urn:microsoft.com/office/officeart/2016/7/layout/ChevronBlockProcess"/>
    <dgm:cxn modelId="{4F25D2F7-E404-6445-8E5C-1D7F5E0E7005}" srcId="{6FE757C7-1BF9-5A47-ACB6-BF1F9DE43278}" destId="{B514392C-BF7A-654B-ABFA-110898B7F412}" srcOrd="0" destOrd="0" parTransId="{97A02939-CD62-9145-9070-50D2991C342A}" sibTransId="{A83D8D9F-3745-B040-8FBE-F0AD6EAB132E}"/>
    <dgm:cxn modelId="{48EBE341-13BC-DF4C-8971-0E0481B6CA82}" type="presParOf" srcId="{629AD988-7940-F740-B740-318EBEF6CACD}" destId="{1B11C039-A1D7-3644-A578-05BC0C912CE9}" srcOrd="0" destOrd="0" presId="urn:microsoft.com/office/officeart/2016/7/layout/ChevronBlockProcess"/>
    <dgm:cxn modelId="{10DF48FE-D044-3C4A-BF91-B482E1021A5F}" type="presParOf" srcId="{1B11C039-A1D7-3644-A578-05BC0C912CE9}" destId="{6161524F-5E31-8648-8B05-9A5CEC53EBAA}" srcOrd="0" destOrd="0" presId="urn:microsoft.com/office/officeart/2016/7/layout/ChevronBlockProcess"/>
    <dgm:cxn modelId="{77E702FD-CA6A-954A-A069-FD5913EF2C95}" type="presParOf" srcId="{1B11C039-A1D7-3644-A578-05BC0C912CE9}" destId="{421C9CFF-248D-CB45-83B6-2150A02265E3}" srcOrd="1" destOrd="0" presId="urn:microsoft.com/office/officeart/2016/7/layout/ChevronBlockProcess"/>
    <dgm:cxn modelId="{9711E0A7-89BB-AC44-8FE4-75C4A110CC8A}" type="presParOf" srcId="{629AD988-7940-F740-B740-318EBEF6CACD}" destId="{CC363BD3-FECE-314B-84B4-8716FE588254}" srcOrd="1" destOrd="0" presId="urn:microsoft.com/office/officeart/2016/7/layout/ChevronBlockProcess"/>
    <dgm:cxn modelId="{015EA2C6-0959-AA41-A2C1-74C1DC3DEBCC}" type="presParOf" srcId="{629AD988-7940-F740-B740-318EBEF6CACD}" destId="{43A996EF-E9F1-7348-916A-CC9725EE2A33}" srcOrd="2" destOrd="0" presId="urn:microsoft.com/office/officeart/2016/7/layout/ChevronBlockProcess"/>
    <dgm:cxn modelId="{35A66730-407A-8147-A4AF-1026AD4D144B}" type="presParOf" srcId="{43A996EF-E9F1-7348-916A-CC9725EE2A33}" destId="{D4D9EA6E-769C-B243-BAEC-5E73AA282E8D}" srcOrd="0" destOrd="0" presId="urn:microsoft.com/office/officeart/2016/7/layout/ChevronBlockProcess"/>
    <dgm:cxn modelId="{F7AAADBB-ECDD-6346-9D3C-894FA688AF6C}" type="presParOf" srcId="{43A996EF-E9F1-7348-916A-CC9725EE2A33}" destId="{E7F63374-EC55-904F-B573-6470CD90FFCF}" srcOrd="1" destOrd="0" presId="urn:microsoft.com/office/officeart/2016/7/layout/ChevronBlockProcess"/>
    <dgm:cxn modelId="{AD9E9E7C-A2F4-4F4B-BE47-634B47DDFAE2}" type="presParOf" srcId="{629AD988-7940-F740-B740-318EBEF6CACD}" destId="{AE848743-D03F-4446-AECA-F34974C9EB9A}" srcOrd="3" destOrd="0" presId="urn:microsoft.com/office/officeart/2016/7/layout/ChevronBlockProcess"/>
    <dgm:cxn modelId="{C5761432-EE94-8E41-A0A0-5D34F2CB119C}" type="presParOf" srcId="{629AD988-7940-F740-B740-318EBEF6CACD}" destId="{AFD6EE5A-1285-6E4C-8267-D34DAA1B66AC}" srcOrd="4" destOrd="0" presId="urn:microsoft.com/office/officeart/2016/7/layout/ChevronBlockProcess"/>
    <dgm:cxn modelId="{5F5376D9-C5A9-9745-8CE2-90243356FCB3}" type="presParOf" srcId="{AFD6EE5A-1285-6E4C-8267-D34DAA1B66AC}" destId="{6B95E0F0-BC92-794A-84A7-90A631A44988}" srcOrd="0" destOrd="0" presId="urn:microsoft.com/office/officeart/2016/7/layout/ChevronBlockProcess"/>
    <dgm:cxn modelId="{B21E96DE-9B03-1348-AD7A-9A8B874A53AD}" type="presParOf" srcId="{AFD6EE5A-1285-6E4C-8267-D34DAA1B66AC}" destId="{E6C7AAF1-B97A-214E-AD7C-C6DC48EFB015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EB9D3DA-C715-8F45-BBA1-B7FC54E0E155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FE757C7-1BF9-5A47-ACB6-BF1F9DE43278}">
      <dgm:prSet/>
      <dgm:spPr/>
      <dgm:t>
        <a:bodyPr/>
        <a:lstStyle/>
        <a:p>
          <a:r>
            <a:rPr lang="en-US" dirty="0"/>
            <a:t>Part 1</a:t>
          </a:r>
        </a:p>
      </dgm:t>
    </dgm:pt>
    <dgm:pt modelId="{FC4BE32A-3540-D342-B191-645B95548A72}" type="parTrans" cxnId="{EEF11D67-A901-3943-8728-7E88B24B85DA}">
      <dgm:prSet/>
      <dgm:spPr/>
      <dgm:t>
        <a:bodyPr/>
        <a:lstStyle/>
        <a:p>
          <a:endParaRPr lang="en-US"/>
        </a:p>
      </dgm:t>
    </dgm:pt>
    <dgm:pt modelId="{B50C9673-773C-3940-82C0-D9AEB7296D26}" type="sibTrans" cxnId="{EEF11D67-A901-3943-8728-7E88B24B85DA}">
      <dgm:prSet/>
      <dgm:spPr/>
      <dgm:t>
        <a:bodyPr/>
        <a:lstStyle/>
        <a:p>
          <a:endParaRPr lang="en-US"/>
        </a:p>
      </dgm:t>
    </dgm:pt>
    <dgm:pt modelId="{B514392C-BF7A-654B-ABFA-110898B7F412}">
      <dgm:prSet custT="1"/>
      <dgm:spPr/>
      <dgm:t>
        <a:bodyPr/>
        <a:lstStyle/>
        <a:p>
          <a:r>
            <a:rPr lang="en-US" sz="2400" dirty="0"/>
            <a:t>Set basic expectations</a:t>
          </a:r>
        </a:p>
      </dgm:t>
    </dgm:pt>
    <dgm:pt modelId="{97A02939-CD62-9145-9070-50D2991C342A}" type="parTrans" cxnId="{4F25D2F7-E404-6445-8E5C-1D7F5E0E7005}">
      <dgm:prSet/>
      <dgm:spPr/>
      <dgm:t>
        <a:bodyPr/>
        <a:lstStyle/>
        <a:p>
          <a:endParaRPr lang="en-US"/>
        </a:p>
      </dgm:t>
    </dgm:pt>
    <dgm:pt modelId="{A83D8D9F-3745-B040-8FBE-F0AD6EAB132E}" type="sibTrans" cxnId="{4F25D2F7-E404-6445-8E5C-1D7F5E0E7005}">
      <dgm:prSet/>
      <dgm:spPr/>
      <dgm:t>
        <a:bodyPr/>
        <a:lstStyle/>
        <a:p>
          <a:endParaRPr lang="en-US"/>
        </a:p>
      </dgm:t>
    </dgm:pt>
    <dgm:pt modelId="{8822B0F6-B4D4-6D4A-80BC-49305E85AF02}">
      <dgm:prSet custT="1"/>
      <dgm:spPr/>
      <dgm:t>
        <a:bodyPr/>
        <a:lstStyle/>
        <a:p>
          <a:r>
            <a:rPr lang="en-US" sz="2400" dirty="0"/>
            <a:t>Share grounding principles</a:t>
          </a:r>
        </a:p>
      </dgm:t>
    </dgm:pt>
    <dgm:pt modelId="{7AC0918D-2943-CE41-91A8-83D4CCD7F9CE}" type="parTrans" cxnId="{DC982B90-3CC5-7848-8170-89D65FF1B025}">
      <dgm:prSet/>
      <dgm:spPr/>
      <dgm:t>
        <a:bodyPr/>
        <a:lstStyle/>
        <a:p>
          <a:endParaRPr lang="en-US"/>
        </a:p>
      </dgm:t>
    </dgm:pt>
    <dgm:pt modelId="{2CEFB0F9-2E69-414E-9A20-E34CB6F2655E}" type="sibTrans" cxnId="{DC982B90-3CC5-7848-8170-89D65FF1B025}">
      <dgm:prSet/>
      <dgm:spPr/>
      <dgm:t>
        <a:bodyPr/>
        <a:lstStyle/>
        <a:p>
          <a:endParaRPr lang="en-US"/>
        </a:p>
      </dgm:t>
    </dgm:pt>
    <dgm:pt modelId="{5FF79525-1FCC-D34B-8549-55AC05198FD6}">
      <dgm:prSet custT="1"/>
      <dgm:spPr/>
      <dgm:t>
        <a:bodyPr/>
        <a:lstStyle/>
        <a:p>
          <a:r>
            <a:rPr lang="en-US" sz="2400" b="1" dirty="0"/>
            <a:t>Assignment:</a:t>
          </a:r>
          <a:r>
            <a:rPr lang="en-US" sz="2400" dirty="0"/>
            <a:t> Proposed policies for next class</a:t>
          </a:r>
        </a:p>
      </dgm:t>
    </dgm:pt>
    <dgm:pt modelId="{8D261445-0F8D-6549-942C-4068A1A37E14}" type="parTrans" cxnId="{88CE5CCB-D0B8-C346-B728-9055A9595A4C}">
      <dgm:prSet/>
      <dgm:spPr/>
      <dgm:t>
        <a:bodyPr/>
        <a:lstStyle/>
        <a:p>
          <a:endParaRPr lang="en-US"/>
        </a:p>
      </dgm:t>
    </dgm:pt>
    <dgm:pt modelId="{6A357A98-FB0F-FE41-B2FC-E3D92D0FFE19}" type="sibTrans" cxnId="{88CE5CCB-D0B8-C346-B728-9055A9595A4C}">
      <dgm:prSet/>
      <dgm:spPr/>
      <dgm:t>
        <a:bodyPr/>
        <a:lstStyle/>
        <a:p>
          <a:endParaRPr lang="en-US"/>
        </a:p>
      </dgm:t>
    </dgm:pt>
    <dgm:pt modelId="{F77E9C55-3781-2B4C-8C86-8C5415D4E3AE}">
      <dgm:prSet/>
      <dgm:spPr/>
      <dgm:t>
        <a:bodyPr/>
        <a:lstStyle/>
        <a:p>
          <a:r>
            <a:rPr lang="en-US" dirty="0"/>
            <a:t>Part 2</a:t>
          </a:r>
        </a:p>
      </dgm:t>
    </dgm:pt>
    <dgm:pt modelId="{294BB0DA-6256-E845-8D8E-40169AC4BE6A}" type="parTrans" cxnId="{AB029A7E-7E6D-EE40-9486-EE2924915C39}">
      <dgm:prSet/>
      <dgm:spPr/>
      <dgm:t>
        <a:bodyPr/>
        <a:lstStyle/>
        <a:p>
          <a:endParaRPr lang="en-US"/>
        </a:p>
      </dgm:t>
    </dgm:pt>
    <dgm:pt modelId="{5D48A65B-E38C-3845-A1CA-43FCCB90AD2B}" type="sibTrans" cxnId="{AB029A7E-7E6D-EE40-9486-EE2924915C39}">
      <dgm:prSet/>
      <dgm:spPr/>
      <dgm:t>
        <a:bodyPr/>
        <a:lstStyle/>
        <a:p>
          <a:endParaRPr lang="en-US"/>
        </a:p>
      </dgm:t>
    </dgm:pt>
    <dgm:pt modelId="{E43C9E0E-6193-EF45-867D-548664130416}">
      <dgm:prSet custT="1"/>
      <dgm:spPr/>
      <dgm:t>
        <a:bodyPr/>
        <a:lstStyle/>
        <a:p>
          <a:r>
            <a:rPr lang="en-US" sz="2100" dirty="0"/>
            <a:t>Look for commonalities in proposals and condense in one document</a:t>
          </a:r>
        </a:p>
      </dgm:t>
    </dgm:pt>
    <dgm:pt modelId="{BC2AE142-65FD-2F46-99CB-40D9F30BCF1F}" type="parTrans" cxnId="{0551D9D2-0112-A24E-A8A2-4CB922DFE354}">
      <dgm:prSet/>
      <dgm:spPr/>
      <dgm:t>
        <a:bodyPr/>
        <a:lstStyle/>
        <a:p>
          <a:endParaRPr lang="en-US"/>
        </a:p>
      </dgm:t>
    </dgm:pt>
    <dgm:pt modelId="{55935C48-A7EA-B841-9878-1163B3005F52}" type="sibTrans" cxnId="{0551D9D2-0112-A24E-A8A2-4CB922DFE354}">
      <dgm:prSet/>
      <dgm:spPr/>
      <dgm:t>
        <a:bodyPr/>
        <a:lstStyle/>
        <a:p>
          <a:endParaRPr lang="en-US"/>
        </a:p>
      </dgm:t>
    </dgm:pt>
    <dgm:pt modelId="{BE8CDA61-9CA1-C045-BFDB-5B0A3AB95BB5}">
      <dgm:prSet custT="1"/>
      <dgm:spPr/>
      <dgm:t>
        <a:bodyPr/>
        <a:lstStyle/>
        <a:p>
          <a:r>
            <a:rPr lang="en-US" sz="2100" dirty="0"/>
            <a:t>Discuss as a class</a:t>
          </a:r>
        </a:p>
      </dgm:t>
    </dgm:pt>
    <dgm:pt modelId="{815597CC-EA3C-9046-9C6F-D150F0F0124A}" type="parTrans" cxnId="{DA131E0D-1355-B44B-855D-75A924731470}">
      <dgm:prSet/>
      <dgm:spPr/>
      <dgm:t>
        <a:bodyPr/>
        <a:lstStyle/>
        <a:p>
          <a:endParaRPr lang="en-US"/>
        </a:p>
      </dgm:t>
    </dgm:pt>
    <dgm:pt modelId="{B4D57539-1B3B-FB48-8FC2-D4AB4158BD28}" type="sibTrans" cxnId="{DA131E0D-1355-B44B-855D-75A924731470}">
      <dgm:prSet/>
      <dgm:spPr/>
      <dgm:t>
        <a:bodyPr/>
        <a:lstStyle/>
        <a:p>
          <a:endParaRPr lang="en-US"/>
        </a:p>
      </dgm:t>
    </dgm:pt>
    <dgm:pt modelId="{501ECEBB-3EA9-7740-87B4-276FF71FF41B}">
      <dgm:prSet custT="1"/>
      <dgm:spPr/>
      <dgm:t>
        <a:bodyPr/>
        <a:lstStyle/>
        <a:p>
          <a:r>
            <a:rPr lang="en-US" sz="2100" b="1" dirty="0"/>
            <a:t>Assignment:</a:t>
          </a:r>
          <a:r>
            <a:rPr lang="en-US" sz="2100" dirty="0"/>
            <a:t> Optional additional comments/ proposals</a:t>
          </a:r>
        </a:p>
      </dgm:t>
    </dgm:pt>
    <dgm:pt modelId="{0DD24FF2-DD12-8646-A4D9-064D933944FC}" type="parTrans" cxnId="{D5E4E69B-F07E-934C-9F6D-49020D122BEC}">
      <dgm:prSet/>
      <dgm:spPr/>
      <dgm:t>
        <a:bodyPr/>
        <a:lstStyle/>
        <a:p>
          <a:endParaRPr lang="en-US"/>
        </a:p>
      </dgm:t>
    </dgm:pt>
    <dgm:pt modelId="{1C5AED8D-03B1-3148-BBF6-0954E930DDED}" type="sibTrans" cxnId="{D5E4E69B-F07E-934C-9F6D-49020D122BEC}">
      <dgm:prSet/>
      <dgm:spPr/>
      <dgm:t>
        <a:bodyPr/>
        <a:lstStyle/>
        <a:p>
          <a:endParaRPr lang="en-US"/>
        </a:p>
      </dgm:t>
    </dgm:pt>
    <dgm:pt modelId="{25C46393-7901-6B44-B70F-F9CCAA6C1230}">
      <dgm:prSet/>
      <dgm:spPr/>
      <dgm:t>
        <a:bodyPr/>
        <a:lstStyle/>
        <a:p>
          <a:r>
            <a:rPr lang="en-US" dirty="0"/>
            <a:t>Part 3</a:t>
          </a:r>
        </a:p>
      </dgm:t>
    </dgm:pt>
    <dgm:pt modelId="{30051EF0-C345-DF41-B879-64E4A64B949B}" type="parTrans" cxnId="{1C494406-2B03-4B45-AEAA-035CF47BA7DD}">
      <dgm:prSet/>
      <dgm:spPr/>
      <dgm:t>
        <a:bodyPr/>
        <a:lstStyle/>
        <a:p>
          <a:endParaRPr lang="en-US"/>
        </a:p>
      </dgm:t>
    </dgm:pt>
    <dgm:pt modelId="{54D69885-00BC-634A-A2C0-68A471316E9F}" type="sibTrans" cxnId="{1C494406-2B03-4B45-AEAA-035CF47BA7DD}">
      <dgm:prSet/>
      <dgm:spPr/>
      <dgm:t>
        <a:bodyPr/>
        <a:lstStyle/>
        <a:p>
          <a:endParaRPr lang="en-US"/>
        </a:p>
      </dgm:t>
    </dgm:pt>
    <dgm:pt modelId="{1C494E71-22DF-BC4E-83A1-5F57AF84453C}">
      <dgm:prSet custT="1"/>
      <dgm:spPr/>
      <dgm:t>
        <a:bodyPr/>
        <a:lstStyle/>
        <a:p>
          <a:r>
            <a:rPr lang="en-US" sz="2400" dirty="0"/>
            <a:t>Present final draft of policies</a:t>
          </a:r>
        </a:p>
      </dgm:t>
    </dgm:pt>
    <dgm:pt modelId="{5E25B647-1FCD-AB4C-AF7D-544EE00F4CA3}" type="parTrans" cxnId="{496A6809-662A-F34D-A670-5784A610C320}">
      <dgm:prSet/>
      <dgm:spPr/>
      <dgm:t>
        <a:bodyPr/>
        <a:lstStyle/>
        <a:p>
          <a:endParaRPr lang="en-US"/>
        </a:p>
      </dgm:t>
    </dgm:pt>
    <dgm:pt modelId="{34D47884-4342-4149-9767-028E7F5AB54A}" type="sibTrans" cxnId="{496A6809-662A-F34D-A670-5784A610C320}">
      <dgm:prSet/>
      <dgm:spPr/>
      <dgm:t>
        <a:bodyPr/>
        <a:lstStyle/>
        <a:p>
          <a:endParaRPr lang="en-US"/>
        </a:p>
      </dgm:t>
    </dgm:pt>
    <dgm:pt modelId="{E70D1135-4DBC-0C43-96EE-E39E8B4930CA}">
      <dgm:prSet custT="1"/>
      <dgm:spPr/>
      <dgm:t>
        <a:bodyPr/>
        <a:lstStyle/>
        <a:p>
          <a:r>
            <a:rPr lang="en-US" sz="2400" dirty="0"/>
            <a:t>Final questions/ comments &amp; voting</a:t>
          </a:r>
        </a:p>
      </dgm:t>
    </dgm:pt>
    <dgm:pt modelId="{C4BF8EB7-AEBE-C34F-B6ED-903688BAECCB}" type="parTrans" cxnId="{FA3FA7DA-B4C7-8D4F-9361-CBE7ECE14C8C}">
      <dgm:prSet/>
      <dgm:spPr/>
      <dgm:t>
        <a:bodyPr/>
        <a:lstStyle/>
        <a:p>
          <a:endParaRPr lang="en-US"/>
        </a:p>
      </dgm:t>
    </dgm:pt>
    <dgm:pt modelId="{39CDDE82-B6CD-9642-B142-F084A51C0DF8}" type="sibTrans" cxnId="{FA3FA7DA-B4C7-8D4F-9361-CBE7ECE14C8C}">
      <dgm:prSet/>
      <dgm:spPr/>
      <dgm:t>
        <a:bodyPr/>
        <a:lstStyle/>
        <a:p>
          <a:endParaRPr lang="en-US"/>
        </a:p>
      </dgm:t>
    </dgm:pt>
    <dgm:pt modelId="{629AD988-7940-F740-B740-318EBEF6CACD}" type="pres">
      <dgm:prSet presAssocID="{5EB9D3DA-C715-8F45-BBA1-B7FC54E0E155}" presName="Name0" presStyleCnt="0">
        <dgm:presLayoutVars>
          <dgm:dir/>
          <dgm:animLvl val="lvl"/>
          <dgm:resizeHandles val="exact"/>
        </dgm:presLayoutVars>
      </dgm:prSet>
      <dgm:spPr/>
    </dgm:pt>
    <dgm:pt modelId="{1B11C039-A1D7-3644-A578-05BC0C912CE9}" type="pres">
      <dgm:prSet presAssocID="{6FE757C7-1BF9-5A47-ACB6-BF1F9DE43278}" presName="composite" presStyleCnt="0"/>
      <dgm:spPr/>
    </dgm:pt>
    <dgm:pt modelId="{6161524F-5E31-8648-8B05-9A5CEC53EBAA}" type="pres">
      <dgm:prSet presAssocID="{6FE757C7-1BF9-5A47-ACB6-BF1F9DE43278}" presName="parTx" presStyleLbl="alignNode1" presStyleIdx="0" presStyleCnt="3">
        <dgm:presLayoutVars>
          <dgm:chMax val="0"/>
          <dgm:chPref val="0"/>
        </dgm:presLayoutVars>
      </dgm:prSet>
      <dgm:spPr/>
    </dgm:pt>
    <dgm:pt modelId="{421C9CFF-248D-CB45-83B6-2150A02265E3}" type="pres">
      <dgm:prSet presAssocID="{6FE757C7-1BF9-5A47-ACB6-BF1F9DE43278}" presName="desTx" presStyleLbl="alignAccFollowNode1" presStyleIdx="0" presStyleCnt="3">
        <dgm:presLayoutVars/>
      </dgm:prSet>
      <dgm:spPr/>
    </dgm:pt>
    <dgm:pt modelId="{CC363BD3-FECE-314B-84B4-8716FE588254}" type="pres">
      <dgm:prSet presAssocID="{B50C9673-773C-3940-82C0-D9AEB7296D26}" presName="space" presStyleCnt="0"/>
      <dgm:spPr/>
    </dgm:pt>
    <dgm:pt modelId="{43A996EF-E9F1-7348-916A-CC9725EE2A33}" type="pres">
      <dgm:prSet presAssocID="{F77E9C55-3781-2B4C-8C86-8C5415D4E3AE}" presName="composite" presStyleCnt="0"/>
      <dgm:spPr/>
    </dgm:pt>
    <dgm:pt modelId="{D4D9EA6E-769C-B243-BAEC-5E73AA282E8D}" type="pres">
      <dgm:prSet presAssocID="{F77E9C55-3781-2B4C-8C86-8C5415D4E3AE}" presName="parTx" presStyleLbl="alignNode1" presStyleIdx="1" presStyleCnt="3">
        <dgm:presLayoutVars>
          <dgm:chMax val="0"/>
          <dgm:chPref val="0"/>
        </dgm:presLayoutVars>
      </dgm:prSet>
      <dgm:spPr/>
    </dgm:pt>
    <dgm:pt modelId="{E7F63374-EC55-904F-B573-6470CD90FFCF}" type="pres">
      <dgm:prSet presAssocID="{F77E9C55-3781-2B4C-8C86-8C5415D4E3AE}" presName="desTx" presStyleLbl="alignAccFollowNode1" presStyleIdx="1" presStyleCnt="3">
        <dgm:presLayoutVars/>
      </dgm:prSet>
      <dgm:spPr/>
    </dgm:pt>
    <dgm:pt modelId="{AE848743-D03F-4446-AECA-F34974C9EB9A}" type="pres">
      <dgm:prSet presAssocID="{5D48A65B-E38C-3845-A1CA-43FCCB90AD2B}" presName="space" presStyleCnt="0"/>
      <dgm:spPr/>
    </dgm:pt>
    <dgm:pt modelId="{AFD6EE5A-1285-6E4C-8267-D34DAA1B66AC}" type="pres">
      <dgm:prSet presAssocID="{25C46393-7901-6B44-B70F-F9CCAA6C1230}" presName="composite" presStyleCnt="0"/>
      <dgm:spPr/>
    </dgm:pt>
    <dgm:pt modelId="{6B95E0F0-BC92-794A-84A7-90A631A44988}" type="pres">
      <dgm:prSet presAssocID="{25C46393-7901-6B44-B70F-F9CCAA6C1230}" presName="parTx" presStyleLbl="alignNode1" presStyleIdx="2" presStyleCnt="3">
        <dgm:presLayoutVars>
          <dgm:chMax val="0"/>
          <dgm:chPref val="0"/>
        </dgm:presLayoutVars>
      </dgm:prSet>
      <dgm:spPr/>
    </dgm:pt>
    <dgm:pt modelId="{E6C7AAF1-B97A-214E-AD7C-C6DC48EFB015}" type="pres">
      <dgm:prSet presAssocID="{25C46393-7901-6B44-B70F-F9CCAA6C1230}" presName="desTx" presStyleLbl="alignAccFollowNode1" presStyleIdx="2" presStyleCnt="3">
        <dgm:presLayoutVars/>
      </dgm:prSet>
      <dgm:spPr/>
    </dgm:pt>
  </dgm:ptLst>
  <dgm:cxnLst>
    <dgm:cxn modelId="{1C494406-2B03-4B45-AEAA-035CF47BA7DD}" srcId="{5EB9D3DA-C715-8F45-BBA1-B7FC54E0E155}" destId="{25C46393-7901-6B44-B70F-F9CCAA6C1230}" srcOrd="2" destOrd="0" parTransId="{30051EF0-C345-DF41-B879-64E4A64B949B}" sibTransId="{54D69885-00BC-634A-A2C0-68A471316E9F}"/>
    <dgm:cxn modelId="{496A6809-662A-F34D-A670-5784A610C320}" srcId="{25C46393-7901-6B44-B70F-F9CCAA6C1230}" destId="{1C494E71-22DF-BC4E-83A1-5F57AF84453C}" srcOrd="0" destOrd="0" parTransId="{5E25B647-1FCD-AB4C-AF7D-544EE00F4CA3}" sibTransId="{34D47884-4342-4149-9767-028E7F5AB54A}"/>
    <dgm:cxn modelId="{DA131E0D-1355-B44B-855D-75A924731470}" srcId="{F77E9C55-3781-2B4C-8C86-8C5415D4E3AE}" destId="{BE8CDA61-9CA1-C045-BFDB-5B0A3AB95BB5}" srcOrd="1" destOrd="0" parTransId="{815597CC-EA3C-9046-9C6F-D150F0F0124A}" sibTransId="{B4D57539-1B3B-FB48-8FC2-D4AB4158BD28}"/>
    <dgm:cxn modelId="{3DF4F631-29FC-F14B-A89F-EE2394AAA3A5}" type="presOf" srcId="{501ECEBB-3EA9-7740-87B4-276FF71FF41B}" destId="{E7F63374-EC55-904F-B573-6470CD90FFCF}" srcOrd="0" destOrd="2" presId="urn:microsoft.com/office/officeart/2016/7/layout/ChevronBlockProcess"/>
    <dgm:cxn modelId="{C8ACA33F-B835-9547-A91F-05D829E72B5A}" type="presOf" srcId="{E43C9E0E-6193-EF45-867D-548664130416}" destId="{E7F63374-EC55-904F-B573-6470CD90FFCF}" srcOrd="0" destOrd="0" presId="urn:microsoft.com/office/officeart/2016/7/layout/ChevronBlockProcess"/>
    <dgm:cxn modelId="{D8F50049-58B2-8443-98BF-8D3BB1C9F8CA}" type="presOf" srcId="{1C494E71-22DF-BC4E-83A1-5F57AF84453C}" destId="{E6C7AAF1-B97A-214E-AD7C-C6DC48EFB015}" srcOrd="0" destOrd="0" presId="urn:microsoft.com/office/officeart/2016/7/layout/ChevronBlockProcess"/>
    <dgm:cxn modelId="{A3A29D4A-5A9E-5749-A81B-2CFCF2D78D9D}" type="presOf" srcId="{5EB9D3DA-C715-8F45-BBA1-B7FC54E0E155}" destId="{629AD988-7940-F740-B740-318EBEF6CACD}" srcOrd="0" destOrd="0" presId="urn:microsoft.com/office/officeart/2016/7/layout/ChevronBlockProcess"/>
    <dgm:cxn modelId="{5035105F-68D6-F343-AB10-1C7C29169EF8}" type="presOf" srcId="{B514392C-BF7A-654B-ABFA-110898B7F412}" destId="{421C9CFF-248D-CB45-83B6-2150A02265E3}" srcOrd="0" destOrd="0" presId="urn:microsoft.com/office/officeart/2016/7/layout/ChevronBlockProcess"/>
    <dgm:cxn modelId="{EEF11D67-A901-3943-8728-7E88B24B85DA}" srcId="{5EB9D3DA-C715-8F45-BBA1-B7FC54E0E155}" destId="{6FE757C7-1BF9-5A47-ACB6-BF1F9DE43278}" srcOrd="0" destOrd="0" parTransId="{FC4BE32A-3540-D342-B191-645B95548A72}" sibTransId="{B50C9673-773C-3940-82C0-D9AEB7296D26}"/>
    <dgm:cxn modelId="{AB029A7E-7E6D-EE40-9486-EE2924915C39}" srcId="{5EB9D3DA-C715-8F45-BBA1-B7FC54E0E155}" destId="{F77E9C55-3781-2B4C-8C86-8C5415D4E3AE}" srcOrd="1" destOrd="0" parTransId="{294BB0DA-6256-E845-8D8E-40169AC4BE6A}" sibTransId="{5D48A65B-E38C-3845-A1CA-43FCCB90AD2B}"/>
    <dgm:cxn modelId="{A572FA89-E60D-6D44-AE4F-B15A84D04B68}" type="presOf" srcId="{5FF79525-1FCC-D34B-8549-55AC05198FD6}" destId="{421C9CFF-248D-CB45-83B6-2150A02265E3}" srcOrd="0" destOrd="2" presId="urn:microsoft.com/office/officeart/2016/7/layout/ChevronBlockProcess"/>
    <dgm:cxn modelId="{DC982B90-3CC5-7848-8170-89D65FF1B025}" srcId="{6FE757C7-1BF9-5A47-ACB6-BF1F9DE43278}" destId="{8822B0F6-B4D4-6D4A-80BC-49305E85AF02}" srcOrd="1" destOrd="0" parTransId="{7AC0918D-2943-CE41-91A8-83D4CCD7F9CE}" sibTransId="{2CEFB0F9-2E69-414E-9A20-E34CB6F2655E}"/>
    <dgm:cxn modelId="{D5E4E69B-F07E-934C-9F6D-49020D122BEC}" srcId="{F77E9C55-3781-2B4C-8C86-8C5415D4E3AE}" destId="{501ECEBB-3EA9-7740-87B4-276FF71FF41B}" srcOrd="2" destOrd="0" parTransId="{0DD24FF2-DD12-8646-A4D9-064D933944FC}" sibTransId="{1C5AED8D-03B1-3148-BBF6-0954E930DDED}"/>
    <dgm:cxn modelId="{091FEF9D-B818-A243-B0C8-BA13878D4CC6}" type="presOf" srcId="{F77E9C55-3781-2B4C-8C86-8C5415D4E3AE}" destId="{D4D9EA6E-769C-B243-BAEC-5E73AA282E8D}" srcOrd="0" destOrd="0" presId="urn:microsoft.com/office/officeart/2016/7/layout/ChevronBlockProcess"/>
    <dgm:cxn modelId="{A4DC42A1-120B-6140-B6C2-AC19260CDF56}" type="presOf" srcId="{BE8CDA61-9CA1-C045-BFDB-5B0A3AB95BB5}" destId="{E7F63374-EC55-904F-B573-6470CD90FFCF}" srcOrd="0" destOrd="1" presId="urn:microsoft.com/office/officeart/2016/7/layout/ChevronBlockProcess"/>
    <dgm:cxn modelId="{D1BF3BB0-C46F-874B-9152-867DDFE9E246}" type="presOf" srcId="{E70D1135-4DBC-0C43-96EE-E39E8B4930CA}" destId="{E6C7AAF1-B97A-214E-AD7C-C6DC48EFB015}" srcOrd="0" destOrd="1" presId="urn:microsoft.com/office/officeart/2016/7/layout/ChevronBlockProcess"/>
    <dgm:cxn modelId="{0EF6F3C7-49BB-1B46-960E-7D1DFBE2E2BD}" type="presOf" srcId="{25C46393-7901-6B44-B70F-F9CCAA6C1230}" destId="{6B95E0F0-BC92-794A-84A7-90A631A44988}" srcOrd="0" destOrd="0" presId="urn:microsoft.com/office/officeart/2016/7/layout/ChevronBlockProcess"/>
    <dgm:cxn modelId="{F48990C9-396D-9547-96DF-0390012EFEDB}" type="presOf" srcId="{8822B0F6-B4D4-6D4A-80BC-49305E85AF02}" destId="{421C9CFF-248D-CB45-83B6-2150A02265E3}" srcOrd="0" destOrd="1" presId="urn:microsoft.com/office/officeart/2016/7/layout/ChevronBlockProcess"/>
    <dgm:cxn modelId="{88CE5CCB-D0B8-C346-B728-9055A9595A4C}" srcId="{6FE757C7-1BF9-5A47-ACB6-BF1F9DE43278}" destId="{5FF79525-1FCC-D34B-8549-55AC05198FD6}" srcOrd="2" destOrd="0" parTransId="{8D261445-0F8D-6549-942C-4068A1A37E14}" sibTransId="{6A357A98-FB0F-FE41-B2FC-E3D92D0FFE19}"/>
    <dgm:cxn modelId="{0551D9D2-0112-A24E-A8A2-4CB922DFE354}" srcId="{F77E9C55-3781-2B4C-8C86-8C5415D4E3AE}" destId="{E43C9E0E-6193-EF45-867D-548664130416}" srcOrd="0" destOrd="0" parTransId="{BC2AE142-65FD-2F46-99CB-40D9F30BCF1F}" sibTransId="{55935C48-A7EA-B841-9878-1163B3005F52}"/>
    <dgm:cxn modelId="{FA3FA7DA-B4C7-8D4F-9361-CBE7ECE14C8C}" srcId="{25C46393-7901-6B44-B70F-F9CCAA6C1230}" destId="{E70D1135-4DBC-0C43-96EE-E39E8B4930CA}" srcOrd="1" destOrd="0" parTransId="{C4BF8EB7-AEBE-C34F-B6ED-903688BAECCB}" sibTransId="{39CDDE82-B6CD-9642-B142-F084A51C0DF8}"/>
    <dgm:cxn modelId="{C5C4DADD-C9AF-8647-AA60-3D43D2415A4C}" type="presOf" srcId="{6FE757C7-1BF9-5A47-ACB6-BF1F9DE43278}" destId="{6161524F-5E31-8648-8B05-9A5CEC53EBAA}" srcOrd="0" destOrd="0" presId="urn:microsoft.com/office/officeart/2016/7/layout/ChevronBlockProcess"/>
    <dgm:cxn modelId="{4F25D2F7-E404-6445-8E5C-1D7F5E0E7005}" srcId="{6FE757C7-1BF9-5A47-ACB6-BF1F9DE43278}" destId="{B514392C-BF7A-654B-ABFA-110898B7F412}" srcOrd="0" destOrd="0" parTransId="{97A02939-CD62-9145-9070-50D2991C342A}" sibTransId="{A83D8D9F-3745-B040-8FBE-F0AD6EAB132E}"/>
    <dgm:cxn modelId="{48EBE341-13BC-DF4C-8971-0E0481B6CA82}" type="presParOf" srcId="{629AD988-7940-F740-B740-318EBEF6CACD}" destId="{1B11C039-A1D7-3644-A578-05BC0C912CE9}" srcOrd="0" destOrd="0" presId="urn:microsoft.com/office/officeart/2016/7/layout/ChevronBlockProcess"/>
    <dgm:cxn modelId="{10DF48FE-D044-3C4A-BF91-B482E1021A5F}" type="presParOf" srcId="{1B11C039-A1D7-3644-A578-05BC0C912CE9}" destId="{6161524F-5E31-8648-8B05-9A5CEC53EBAA}" srcOrd="0" destOrd="0" presId="urn:microsoft.com/office/officeart/2016/7/layout/ChevronBlockProcess"/>
    <dgm:cxn modelId="{77E702FD-CA6A-954A-A069-FD5913EF2C95}" type="presParOf" srcId="{1B11C039-A1D7-3644-A578-05BC0C912CE9}" destId="{421C9CFF-248D-CB45-83B6-2150A02265E3}" srcOrd="1" destOrd="0" presId="urn:microsoft.com/office/officeart/2016/7/layout/ChevronBlockProcess"/>
    <dgm:cxn modelId="{9711E0A7-89BB-AC44-8FE4-75C4A110CC8A}" type="presParOf" srcId="{629AD988-7940-F740-B740-318EBEF6CACD}" destId="{CC363BD3-FECE-314B-84B4-8716FE588254}" srcOrd="1" destOrd="0" presId="urn:microsoft.com/office/officeart/2016/7/layout/ChevronBlockProcess"/>
    <dgm:cxn modelId="{015EA2C6-0959-AA41-A2C1-74C1DC3DEBCC}" type="presParOf" srcId="{629AD988-7940-F740-B740-318EBEF6CACD}" destId="{43A996EF-E9F1-7348-916A-CC9725EE2A33}" srcOrd="2" destOrd="0" presId="urn:microsoft.com/office/officeart/2016/7/layout/ChevronBlockProcess"/>
    <dgm:cxn modelId="{35A66730-407A-8147-A4AF-1026AD4D144B}" type="presParOf" srcId="{43A996EF-E9F1-7348-916A-CC9725EE2A33}" destId="{D4D9EA6E-769C-B243-BAEC-5E73AA282E8D}" srcOrd="0" destOrd="0" presId="urn:microsoft.com/office/officeart/2016/7/layout/ChevronBlockProcess"/>
    <dgm:cxn modelId="{F7AAADBB-ECDD-6346-9D3C-894FA688AF6C}" type="presParOf" srcId="{43A996EF-E9F1-7348-916A-CC9725EE2A33}" destId="{E7F63374-EC55-904F-B573-6470CD90FFCF}" srcOrd="1" destOrd="0" presId="urn:microsoft.com/office/officeart/2016/7/layout/ChevronBlockProcess"/>
    <dgm:cxn modelId="{AD9E9E7C-A2F4-4F4B-BE47-634B47DDFAE2}" type="presParOf" srcId="{629AD988-7940-F740-B740-318EBEF6CACD}" destId="{AE848743-D03F-4446-AECA-F34974C9EB9A}" srcOrd="3" destOrd="0" presId="urn:microsoft.com/office/officeart/2016/7/layout/ChevronBlockProcess"/>
    <dgm:cxn modelId="{C5761432-EE94-8E41-A0A0-5D34F2CB119C}" type="presParOf" srcId="{629AD988-7940-F740-B740-318EBEF6CACD}" destId="{AFD6EE5A-1285-6E4C-8267-D34DAA1B66AC}" srcOrd="4" destOrd="0" presId="urn:microsoft.com/office/officeart/2016/7/layout/ChevronBlockProcess"/>
    <dgm:cxn modelId="{5F5376D9-C5A9-9745-8CE2-90243356FCB3}" type="presParOf" srcId="{AFD6EE5A-1285-6E4C-8267-D34DAA1B66AC}" destId="{6B95E0F0-BC92-794A-84A7-90A631A44988}" srcOrd="0" destOrd="0" presId="urn:microsoft.com/office/officeart/2016/7/layout/ChevronBlockProcess"/>
    <dgm:cxn modelId="{B21E96DE-9B03-1348-AD7A-9A8B874A53AD}" type="presParOf" srcId="{AFD6EE5A-1285-6E4C-8267-D34DAA1B66AC}" destId="{E6C7AAF1-B97A-214E-AD7C-C6DC48EFB015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F8B0D1-7B74-4352-8127-92C464E43E5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9F8C6BD-48D0-4C3F-AFD4-869F09AABEB7}">
      <dgm:prSet custT="1"/>
      <dgm:spPr/>
      <dgm:t>
        <a:bodyPr/>
        <a:lstStyle/>
        <a:p>
          <a:r>
            <a:rPr lang="en-US" sz="2400" dirty="0"/>
            <a:t>Start with explanation of what a syllabus is and set general expectations and responsibilities.</a:t>
          </a:r>
        </a:p>
      </dgm:t>
    </dgm:pt>
    <dgm:pt modelId="{DC8BA0F8-4ABB-4722-AE7C-102590572FEE}" type="parTrans" cxnId="{E60F9019-4820-4DD7-A94E-68322A99DBB8}">
      <dgm:prSet/>
      <dgm:spPr/>
      <dgm:t>
        <a:bodyPr/>
        <a:lstStyle/>
        <a:p>
          <a:endParaRPr lang="en-US"/>
        </a:p>
      </dgm:t>
    </dgm:pt>
    <dgm:pt modelId="{F5136C86-F9A0-4BB7-B65C-2BA05D011AC7}" type="sibTrans" cxnId="{E60F9019-4820-4DD7-A94E-68322A99DBB8}">
      <dgm:prSet/>
      <dgm:spPr/>
      <dgm:t>
        <a:bodyPr/>
        <a:lstStyle/>
        <a:p>
          <a:endParaRPr lang="en-US"/>
        </a:p>
      </dgm:t>
    </dgm:pt>
    <dgm:pt modelId="{C7AF7724-FB78-46DA-AE74-16E9D96E867B}">
      <dgm:prSet/>
      <dgm:spPr/>
      <dgm:t>
        <a:bodyPr/>
        <a:lstStyle/>
        <a:p>
          <a:r>
            <a:rPr lang="en-US"/>
            <a:t>Move through proposals and discussion as efficiently as possible.</a:t>
          </a:r>
        </a:p>
      </dgm:t>
    </dgm:pt>
    <dgm:pt modelId="{CBC4AEF5-6B4D-4542-9B2E-9EEEFB17C9E1}" type="parTrans" cxnId="{17F8100D-BDA6-41C2-89BA-CC22E9E7559B}">
      <dgm:prSet/>
      <dgm:spPr/>
      <dgm:t>
        <a:bodyPr/>
        <a:lstStyle/>
        <a:p>
          <a:endParaRPr lang="en-US"/>
        </a:p>
      </dgm:t>
    </dgm:pt>
    <dgm:pt modelId="{0880454F-C121-492C-8970-B5E43B1E33A0}" type="sibTrans" cxnId="{17F8100D-BDA6-41C2-89BA-CC22E9E7559B}">
      <dgm:prSet/>
      <dgm:spPr/>
      <dgm:t>
        <a:bodyPr/>
        <a:lstStyle/>
        <a:p>
          <a:endParaRPr lang="en-US"/>
        </a:p>
      </dgm:t>
    </dgm:pt>
    <dgm:pt modelId="{22043C32-A13F-4568-9A66-6068FBCE9368}">
      <dgm:prSet/>
      <dgm:spPr/>
      <dgm:t>
        <a:bodyPr/>
        <a:lstStyle/>
        <a:p>
          <a:r>
            <a:rPr lang="en-US"/>
            <a:t>Provide a clear method for students to follow up with questions or concerns.</a:t>
          </a:r>
        </a:p>
      </dgm:t>
    </dgm:pt>
    <dgm:pt modelId="{D5CAFD69-1CFB-4182-B0CB-0E7B20A6AE32}" type="parTrans" cxnId="{77EE9705-4AE8-46AB-9E3C-003642F4E3DE}">
      <dgm:prSet/>
      <dgm:spPr/>
      <dgm:t>
        <a:bodyPr/>
        <a:lstStyle/>
        <a:p>
          <a:endParaRPr lang="en-US"/>
        </a:p>
      </dgm:t>
    </dgm:pt>
    <dgm:pt modelId="{8C42D84E-AB3F-4125-BAFA-8750AD5B1FF7}" type="sibTrans" cxnId="{77EE9705-4AE8-46AB-9E3C-003642F4E3DE}">
      <dgm:prSet/>
      <dgm:spPr/>
      <dgm:t>
        <a:bodyPr/>
        <a:lstStyle/>
        <a:p>
          <a:endParaRPr lang="en-US"/>
        </a:p>
      </dgm:t>
    </dgm:pt>
    <dgm:pt modelId="{A7468840-CBC9-4BC0-834C-2C6E8F2823F1}">
      <dgm:prSet/>
      <dgm:spPr/>
      <dgm:t>
        <a:bodyPr/>
        <a:lstStyle/>
        <a:p>
          <a:r>
            <a:rPr lang="en-US"/>
            <a:t>Apply the same policies across multiple sections of the same course.</a:t>
          </a:r>
        </a:p>
      </dgm:t>
    </dgm:pt>
    <dgm:pt modelId="{48746E49-9590-45BF-9E25-C5B1534DA86A}" type="parTrans" cxnId="{7F4DE024-7F40-4D9E-92A3-BA8A474B619B}">
      <dgm:prSet/>
      <dgm:spPr/>
      <dgm:t>
        <a:bodyPr/>
        <a:lstStyle/>
        <a:p>
          <a:endParaRPr lang="en-US"/>
        </a:p>
      </dgm:t>
    </dgm:pt>
    <dgm:pt modelId="{D745AAD2-B17F-45D7-BF12-5C3F9FB1B966}" type="sibTrans" cxnId="{7F4DE024-7F40-4D9E-92A3-BA8A474B619B}">
      <dgm:prSet/>
      <dgm:spPr/>
      <dgm:t>
        <a:bodyPr/>
        <a:lstStyle/>
        <a:p>
          <a:endParaRPr lang="en-US"/>
        </a:p>
      </dgm:t>
    </dgm:pt>
    <dgm:pt modelId="{C3F60F89-8E5A-4F19-8AF5-15DA7C2CDA32}" type="pres">
      <dgm:prSet presAssocID="{E3F8B0D1-7B74-4352-8127-92C464E43E5D}" presName="root" presStyleCnt="0">
        <dgm:presLayoutVars>
          <dgm:dir/>
          <dgm:resizeHandles val="exact"/>
        </dgm:presLayoutVars>
      </dgm:prSet>
      <dgm:spPr/>
    </dgm:pt>
    <dgm:pt modelId="{F8D41630-415C-4ECA-ACF9-5FAB78152850}" type="pres">
      <dgm:prSet presAssocID="{E3F8B0D1-7B74-4352-8127-92C464E43E5D}" presName="container" presStyleCnt="0">
        <dgm:presLayoutVars>
          <dgm:dir/>
          <dgm:resizeHandles val="exact"/>
        </dgm:presLayoutVars>
      </dgm:prSet>
      <dgm:spPr/>
    </dgm:pt>
    <dgm:pt modelId="{0D4C2093-8CBD-4582-959A-8408F98D4366}" type="pres">
      <dgm:prSet presAssocID="{A9F8C6BD-48D0-4C3F-AFD4-869F09AABEB7}" presName="compNode" presStyleCnt="0"/>
      <dgm:spPr/>
    </dgm:pt>
    <dgm:pt modelId="{6942B787-8717-4E21-9E17-8537BFEA3DBF}" type="pres">
      <dgm:prSet presAssocID="{A9F8C6BD-48D0-4C3F-AFD4-869F09AABEB7}" presName="iconBgRect" presStyleLbl="bgShp" presStyleIdx="0" presStyleCnt="4"/>
      <dgm:spPr/>
    </dgm:pt>
    <dgm:pt modelId="{A40C1E6D-7368-4A07-8AA4-F8CB6CD10969}" type="pres">
      <dgm:prSet presAssocID="{A9F8C6BD-48D0-4C3F-AFD4-869F09AABEB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BB6F9CAF-169E-44B4-8E06-6CCD3AE915D9}" type="pres">
      <dgm:prSet presAssocID="{A9F8C6BD-48D0-4C3F-AFD4-869F09AABEB7}" presName="spaceRect" presStyleCnt="0"/>
      <dgm:spPr/>
    </dgm:pt>
    <dgm:pt modelId="{2646C39A-6DED-495D-970D-DF7A99AE2805}" type="pres">
      <dgm:prSet presAssocID="{A9F8C6BD-48D0-4C3F-AFD4-869F09AABEB7}" presName="textRect" presStyleLbl="revTx" presStyleIdx="0" presStyleCnt="4">
        <dgm:presLayoutVars>
          <dgm:chMax val="1"/>
          <dgm:chPref val="1"/>
        </dgm:presLayoutVars>
      </dgm:prSet>
      <dgm:spPr/>
    </dgm:pt>
    <dgm:pt modelId="{A8008D85-1B0C-44BF-AF38-AF8647230B6C}" type="pres">
      <dgm:prSet presAssocID="{F5136C86-F9A0-4BB7-B65C-2BA05D011AC7}" presName="sibTrans" presStyleLbl="sibTrans2D1" presStyleIdx="0" presStyleCnt="0"/>
      <dgm:spPr/>
    </dgm:pt>
    <dgm:pt modelId="{2C3886E9-D337-41A6-B2A2-6B29B3C5F238}" type="pres">
      <dgm:prSet presAssocID="{C7AF7724-FB78-46DA-AE74-16E9D96E867B}" presName="compNode" presStyleCnt="0"/>
      <dgm:spPr/>
    </dgm:pt>
    <dgm:pt modelId="{4E1AD5F7-A29A-4B1C-A678-83A79F633E2F}" type="pres">
      <dgm:prSet presAssocID="{C7AF7724-FB78-46DA-AE74-16E9D96E867B}" presName="iconBgRect" presStyleLbl="bgShp" presStyleIdx="1" presStyleCnt="4"/>
      <dgm:spPr/>
    </dgm:pt>
    <dgm:pt modelId="{27EC1DDC-EA99-4341-9941-8379C521C6E3}" type="pres">
      <dgm:prSet presAssocID="{C7AF7724-FB78-46DA-AE74-16E9D96E867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3D169F79-7EB0-4A0D-A74B-A81F1904501A}" type="pres">
      <dgm:prSet presAssocID="{C7AF7724-FB78-46DA-AE74-16E9D96E867B}" presName="spaceRect" presStyleCnt="0"/>
      <dgm:spPr/>
    </dgm:pt>
    <dgm:pt modelId="{35AAB54C-3BB7-4FEF-9554-943BDD8685C8}" type="pres">
      <dgm:prSet presAssocID="{C7AF7724-FB78-46DA-AE74-16E9D96E867B}" presName="textRect" presStyleLbl="revTx" presStyleIdx="1" presStyleCnt="4">
        <dgm:presLayoutVars>
          <dgm:chMax val="1"/>
          <dgm:chPref val="1"/>
        </dgm:presLayoutVars>
      </dgm:prSet>
      <dgm:spPr/>
    </dgm:pt>
    <dgm:pt modelId="{971AF22B-1B30-4BE4-A855-1213C3520EF5}" type="pres">
      <dgm:prSet presAssocID="{0880454F-C121-492C-8970-B5E43B1E33A0}" presName="sibTrans" presStyleLbl="sibTrans2D1" presStyleIdx="0" presStyleCnt="0"/>
      <dgm:spPr/>
    </dgm:pt>
    <dgm:pt modelId="{69604D0A-BE32-4C96-A51A-5C2788C8674D}" type="pres">
      <dgm:prSet presAssocID="{22043C32-A13F-4568-9A66-6068FBCE9368}" presName="compNode" presStyleCnt="0"/>
      <dgm:spPr/>
    </dgm:pt>
    <dgm:pt modelId="{AEF92CE1-0ECD-4F56-A4ED-DAE08AD5F467}" type="pres">
      <dgm:prSet presAssocID="{22043C32-A13F-4568-9A66-6068FBCE9368}" presName="iconBgRect" presStyleLbl="bgShp" presStyleIdx="2" presStyleCnt="4"/>
      <dgm:spPr/>
    </dgm:pt>
    <dgm:pt modelId="{9389AD58-EC7F-4955-803E-7FB465E9ABE4}" type="pres">
      <dgm:prSet presAssocID="{22043C32-A13F-4568-9A66-6068FBCE936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20332153-8228-402D-A81E-682B8A1B6C7D}" type="pres">
      <dgm:prSet presAssocID="{22043C32-A13F-4568-9A66-6068FBCE9368}" presName="spaceRect" presStyleCnt="0"/>
      <dgm:spPr/>
    </dgm:pt>
    <dgm:pt modelId="{682F7ACE-74FD-4D7C-A609-577E8327E499}" type="pres">
      <dgm:prSet presAssocID="{22043C32-A13F-4568-9A66-6068FBCE9368}" presName="textRect" presStyleLbl="revTx" presStyleIdx="2" presStyleCnt="4">
        <dgm:presLayoutVars>
          <dgm:chMax val="1"/>
          <dgm:chPref val="1"/>
        </dgm:presLayoutVars>
      </dgm:prSet>
      <dgm:spPr/>
    </dgm:pt>
    <dgm:pt modelId="{F5469623-8BF4-45BE-B70F-A2EF6FA7A84C}" type="pres">
      <dgm:prSet presAssocID="{8C42D84E-AB3F-4125-BAFA-8750AD5B1FF7}" presName="sibTrans" presStyleLbl="sibTrans2D1" presStyleIdx="0" presStyleCnt="0"/>
      <dgm:spPr/>
    </dgm:pt>
    <dgm:pt modelId="{A7D3B91C-FF49-4194-8FBA-E1F74F865AE4}" type="pres">
      <dgm:prSet presAssocID="{A7468840-CBC9-4BC0-834C-2C6E8F2823F1}" presName="compNode" presStyleCnt="0"/>
      <dgm:spPr/>
    </dgm:pt>
    <dgm:pt modelId="{F6DD4281-24C6-4C6B-AE32-78F6EA24975F}" type="pres">
      <dgm:prSet presAssocID="{A7468840-CBC9-4BC0-834C-2C6E8F2823F1}" presName="iconBgRect" presStyleLbl="bgShp" presStyleIdx="3" presStyleCnt="4"/>
      <dgm:spPr/>
    </dgm:pt>
    <dgm:pt modelId="{6DA30A57-04F4-4F03-ACAC-146D6B00F75A}" type="pres">
      <dgm:prSet presAssocID="{A7468840-CBC9-4BC0-834C-2C6E8F2823F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C6BB7E20-AE80-4D22-9292-CD170BDC25B0}" type="pres">
      <dgm:prSet presAssocID="{A7468840-CBC9-4BC0-834C-2C6E8F2823F1}" presName="spaceRect" presStyleCnt="0"/>
      <dgm:spPr/>
    </dgm:pt>
    <dgm:pt modelId="{FB7A846E-52B0-49F3-A12A-9E25B2EAE62A}" type="pres">
      <dgm:prSet presAssocID="{A7468840-CBC9-4BC0-834C-2C6E8F2823F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7EE9705-4AE8-46AB-9E3C-003642F4E3DE}" srcId="{E3F8B0D1-7B74-4352-8127-92C464E43E5D}" destId="{22043C32-A13F-4568-9A66-6068FBCE9368}" srcOrd="2" destOrd="0" parTransId="{D5CAFD69-1CFB-4182-B0CB-0E7B20A6AE32}" sibTransId="{8C42D84E-AB3F-4125-BAFA-8750AD5B1FF7}"/>
    <dgm:cxn modelId="{17F8100D-BDA6-41C2-89BA-CC22E9E7559B}" srcId="{E3F8B0D1-7B74-4352-8127-92C464E43E5D}" destId="{C7AF7724-FB78-46DA-AE74-16E9D96E867B}" srcOrd="1" destOrd="0" parTransId="{CBC4AEF5-6B4D-4542-9B2E-9EEEFB17C9E1}" sibTransId="{0880454F-C121-492C-8970-B5E43B1E33A0}"/>
    <dgm:cxn modelId="{E60F9019-4820-4DD7-A94E-68322A99DBB8}" srcId="{E3F8B0D1-7B74-4352-8127-92C464E43E5D}" destId="{A9F8C6BD-48D0-4C3F-AFD4-869F09AABEB7}" srcOrd="0" destOrd="0" parTransId="{DC8BA0F8-4ABB-4722-AE7C-102590572FEE}" sibTransId="{F5136C86-F9A0-4BB7-B65C-2BA05D011AC7}"/>
    <dgm:cxn modelId="{B4732024-2227-4673-9E6D-EDFCFB9BE692}" type="presOf" srcId="{E3F8B0D1-7B74-4352-8127-92C464E43E5D}" destId="{C3F60F89-8E5A-4F19-8AF5-15DA7C2CDA32}" srcOrd="0" destOrd="0" presId="urn:microsoft.com/office/officeart/2018/2/layout/IconCircleList"/>
    <dgm:cxn modelId="{7F4DE024-7F40-4D9E-92A3-BA8A474B619B}" srcId="{E3F8B0D1-7B74-4352-8127-92C464E43E5D}" destId="{A7468840-CBC9-4BC0-834C-2C6E8F2823F1}" srcOrd="3" destOrd="0" parTransId="{48746E49-9590-45BF-9E25-C5B1534DA86A}" sibTransId="{D745AAD2-B17F-45D7-BF12-5C3F9FB1B966}"/>
    <dgm:cxn modelId="{6D9E363A-C7C9-4D5D-B13D-7082C8067E1B}" type="presOf" srcId="{22043C32-A13F-4568-9A66-6068FBCE9368}" destId="{682F7ACE-74FD-4D7C-A609-577E8327E499}" srcOrd="0" destOrd="0" presId="urn:microsoft.com/office/officeart/2018/2/layout/IconCircleList"/>
    <dgm:cxn modelId="{06B7593C-2C05-4C22-9DCE-0E3358C147B8}" type="presOf" srcId="{F5136C86-F9A0-4BB7-B65C-2BA05D011AC7}" destId="{A8008D85-1B0C-44BF-AF38-AF8647230B6C}" srcOrd="0" destOrd="0" presId="urn:microsoft.com/office/officeart/2018/2/layout/IconCircleList"/>
    <dgm:cxn modelId="{FC95DB45-3889-479B-A0A9-8379ACAE2163}" type="presOf" srcId="{8C42D84E-AB3F-4125-BAFA-8750AD5B1FF7}" destId="{F5469623-8BF4-45BE-B70F-A2EF6FA7A84C}" srcOrd="0" destOrd="0" presId="urn:microsoft.com/office/officeart/2018/2/layout/IconCircleList"/>
    <dgm:cxn modelId="{9BFC8F5D-6B4F-4165-A56E-B286EC01FD4F}" type="presOf" srcId="{0880454F-C121-492C-8970-B5E43B1E33A0}" destId="{971AF22B-1B30-4BE4-A855-1213C3520EF5}" srcOrd="0" destOrd="0" presId="urn:microsoft.com/office/officeart/2018/2/layout/IconCircleList"/>
    <dgm:cxn modelId="{35E4B89D-B756-46C7-AD25-B2D0393ACB66}" type="presOf" srcId="{C7AF7724-FB78-46DA-AE74-16E9D96E867B}" destId="{35AAB54C-3BB7-4FEF-9554-943BDD8685C8}" srcOrd="0" destOrd="0" presId="urn:microsoft.com/office/officeart/2018/2/layout/IconCircleList"/>
    <dgm:cxn modelId="{C3B10EC0-637C-4395-9905-87A49D6D3956}" type="presOf" srcId="{A7468840-CBC9-4BC0-834C-2C6E8F2823F1}" destId="{FB7A846E-52B0-49F3-A12A-9E25B2EAE62A}" srcOrd="0" destOrd="0" presId="urn:microsoft.com/office/officeart/2018/2/layout/IconCircleList"/>
    <dgm:cxn modelId="{AF13F1E9-3FC3-4880-9712-84DF45E30A70}" type="presOf" srcId="{A9F8C6BD-48D0-4C3F-AFD4-869F09AABEB7}" destId="{2646C39A-6DED-495D-970D-DF7A99AE2805}" srcOrd="0" destOrd="0" presId="urn:microsoft.com/office/officeart/2018/2/layout/IconCircleList"/>
    <dgm:cxn modelId="{9763AB39-DDB6-47F0-8811-B57EAB0C158D}" type="presParOf" srcId="{C3F60F89-8E5A-4F19-8AF5-15DA7C2CDA32}" destId="{F8D41630-415C-4ECA-ACF9-5FAB78152850}" srcOrd="0" destOrd="0" presId="urn:microsoft.com/office/officeart/2018/2/layout/IconCircleList"/>
    <dgm:cxn modelId="{F4493E56-DFD1-4C26-91DD-A4C4A2412788}" type="presParOf" srcId="{F8D41630-415C-4ECA-ACF9-5FAB78152850}" destId="{0D4C2093-8CBD-4582-959A-8408F98D4366}" srcOrd="0" destOrd="0" presId="urn:microsoft.com/office/officeart/2018/2/layout/IconCircleList"/>
    <dgm:cxn modelId="{D67041AA-CCFC-4F77-9BEC-0FD77A78C97B}" type="presParOf" srcId="{0D4C2093-8CBD-4582-959A-8408F98D4366}" destId="{6942B787-8717-4E21-9E17-8537BFEA3DBF}" srcOrd="0" destOrd="0" presId="urn:microsoft.com/office/officeart/2018/2/layout/IconCircleList"/>
    <dgm:cxn modelId="{A7BAF0A1-7B46-4FEF-802B-3A743EEB6131}" type="presParOf" srcId="{0D4C2093-8CBD-4582-959A-8408F98D4366}" destId="{A40C1E6D-7368-4A07-8AA4-F8CB6CD10969}" srcOrd="1" destOrd="0" presId="urn:microsoft.com/office/officeart/2018/2/layout/IconCircleList"/>
    <dgm:cxn modelId="{DB90CD5F-D969-4EF7-844C-817D4793505F}" type="presParOf" srcId="{0D4C2093-8CBD-4582-959A-8408F98D4366}" destId="{BB6F9CAF-169E-44B4-8E06-6CCD3AE915D9}" srcOrd="2" destOrd="0" presId="urn:microsoft.com/office/officeart/2018/2/layout/IconCircleList"/>
    <dgm:cxn modelId="{381813B9-678E-4A69-91BB-4FE5EE3EEE20}" type="presParOf" srcId="{0D4C2093-8CBD-4582-959A-8408F98D4366}" destId="{2646C39A-6DED-495D-970D-DF7A99AE2805}" srcOrd="3" destOrd="0" presId="urn:microsoft.com/office/officeart/2018/2/layout/IconCircleList"/>
    <dgm:cxn modelId="{EC567F47-00F0-4DB7-ACE3-EA60D274DF52}" type="presParOf" srcId="{F8D41630-415C-4ECA-ACF9-5FAB78152850}" destId="{A8008D85-1B0C-44BF-AF38-AF8647230B6C}" srcOrd="1" destOrd="0" presId="urn:microsoft.com/office/officeart/2018/2/layout/IconCircleList"/>
    <dgm:cxn modelId="{B8E3F32D-E18C-4F18-BFA3-32E7E418CA04}" type="presParOf" srcId="{F8D41630-415C-4ECA-ACF9-5FAB78152850}" destId="{2C3886E9-D337-41A6-B2A2-6B29B3C5F238}" srcOrd="2" destOrd="0" presId="urn:microsoft.com/office/officeart/2018/2/layout/IconCircleList"/>
    <dgm:cxn modelId="{1413E107-A446-422F-A10F-B630ED0EDBE7}" type="presParOf" srcId="{2C3886E9-D337-41A6-B2A2-6B29B3C5F238}" destId="{4E1AD5F7-A29A-4B1C-A678-83A79F633E2F}" srcOrd="0" destOrd="0" presId="urn:microsoft.com/office/officeart/2018/2/layout/IconCircleList"/>
    <dgm:cxn modelId="{81176A52-A38E-4412-8A22-5D5ED02274C9}" type="presParOf" srcId="{2C3886E9-D337-41A6-B2A2-6B29B3C5F238}" destId="{27EC1DDC-EA99-4341-9941-8379C521C6E3}" srcOrd="1" destOrd="0" presId="urn:microsoft.com/office/officeart/2018/2/layout/IconCircleList"/>
    <dgm:cxn modelId="{1CA98276-E680-4A52-B978-40502D53D9A2}" type="presParOf" srcId="{2C3886E9-D337-41A6-B2A2-6B29B3C5F238}" destId="{3D169F79-7EB0-4A0D-A74B-A81F1904501A}" srcOrd="2" destOrd="0" presId="urn:microsoft.com/office/officeart/2018/2/layout/IconCircleList"/>
    <dgm:cxn modelId="{CC7E869A-3A33-49D5-8D1D-A78958600C9F}" type="presParOf" srcId="{2C3886E9-D337-41A6-B2A2-6B29B3C5F238}" destId="{35AAB54C-3BB7-4FEF-9554-943BDD8685C8}" srcOrd="3" destOrd="0" presId="urn:microsoft.com/office/officeart/2018/2/layout/IconCircleList"/>
    <dgm:cxn modelId="{3802B4C3-E71B-4CB3-B80D-961C14873857}" type="presParOf" srcId="{F8D41630-415C-4ECA-ACF9-5FAB78152850}" destId="{971AF22B-1B30-4BE4-A855-1213C3520EF5}" srcOrd="3" destOrd="0" presId="urn:microsoft.com/office/officeart/2018/2/layout/IconCircleList"/>
    <dgm:cxn modelId="{DD19DB8C-D708-4055-A9FF-C297E4DE8A19}" type="presParOf" srcId="{F8D41630-415C-4ECA-ACF9-5FAB78152850}" destId="{69604D0A-BE32-4C96-A51A-5C2788C8674D}" srcOrd="4" destOrd="0" presId="urn:microsoft.com/office/officeart/2018/2/layout/IconCircleList"/>
    <dgm:cxn modelId="{001F9425-094D-4B19-BC11-FFB3914A176E}" type="presParOf" srcId="{69604D0A-BE32-4C96-A51A-5C2788C8674D}" destId="{AEF92CE1-0ECD-4F56-A4ED-DAE08AD5F467}" srcOrd="0" destOrd="0" presId="urn:microsoft.com/office/officeart/2018/2/layout/IconCircleList"/>
    <dgm:cxn modelId="{E4BA5E9E-3946-48BE-8BC4-A4E19091DE5B}" type="presParOf" srcId="{69604D0A-BE32-4C96-A51A-5C2788C8674D}" destId="{9389AD58-EC7F-4955-803E-7FB465E9ABE4}" srcOrd="1" destOrd="0" presId="urn:microsoft.com/office/officeart/2018/2/layout/IconCircleList"/>
    <dgm:cxn modelId="{7F00755D-3BE1-4605-9CA5-B967F2C49921}" type="presParOf" srcId="{69604D0A-BE32-4C96-A51A-5C2788C8674D}" destId="{20332153-8228-402D-A81E-682B8A1B6C7D}" srcOrd="2" destOrd="0" presId="urn:microsoft.com/office/officeart/2018/2/layout/IconCircleList"/>
    <dgm:cxn modelId="{471167E3-F8A8-43E1-9BCF-661B93766AF7}" type="presParOf" srcId="{69604D0A-BE32-4C96-A51A-5C2788C8674D}" destId="{682F7ACE-74FD-4D7C-A609-577E8327E499}" srcOrd="3" destOrd="0" presId="urn:microsoft.com/office/officeart/2018/2/layout/IconCircleList"/>
    <dgm:cxn modelId="{54A89B87-6149-41FE-BC44-D301AC548C64}" type="presParOf" srcId="{F8D41630-415C-4ECA-ACF9-5FAB78152850}" destId="{F5469623-8BF4-45BE-B70F-A2EF6FA7A84C}" srcOrd="5" destOrd="0" presId="urn:microsoft.com/office/officeart/2018/2/layout/IconCircleList"/>
    <dgm:cxn modelId="{C14280DC-45BE-4D7E-9E9E-F9CB0FF99983}" type="presParOf" srcId="{F8D41630-415C-4ECA-ACF9-5FAB78152850}" destId="{A7D3B91C-FF49-4194-8FBA-E1F74F865AE4}" srcOrd="6" destOrd="0" presId="urn:microsoft.com/office/officeart/2018/2/layout/IconCircleList"/>
    <dgm:cxn modelId="{59333CD5-B4A2-429B-9158-480EEBD9F5A8}" type="presParOf" srcId="{A7D3B91C-FF49-4194-8FBA-E1F74F865AE4}" destId="{F6DD4281-24C6-4C6B-AE32-78F6EA24975F}" srcOrd="0" destOrd="0" presId="urn:microsoft.com/office/officeart/2018/2/layout/IconCircleList"/>
    <dgm:cxn modelId="{4A5A8DEB-DE2F-44AE-97A9-4EABD6655226}" type="presParOf" srcId="{A7D3B91C-FF49-4194-8FBA-E1F74F865AE4}" destId="{6DA30A57-04F4-4F03-ACAC-146D6B00F75A}" srcOrd="1" destOrd="0" presId="urn:microsoft.com/office/officeart/2018/2/layout/IconCircleList"/>
    <dgm:cxn modelId="{74989CBB-99C2-4134-8B9C-C8384A5AB3CB}" type="presParOf" srcId="{A7D3B91C-FF49-4194-8FBA-E1F74F865AE4}" destId="{C6BB7E20-AE80-4D22-9292-CD170BDC25B0}" srcOrd="2" destOrd="0" presId="urn:microsoft.com/office/officeart/2018/2/layout/IconCircleList"/>
    <dgm:cxn modelId="{AA4C6363-0D39-4997-8220-48DD3E898D98}" type="presParOf" srcId="{A7D3B91C-FF49-4194-8FBA-E1F74F865AE4}" destId="{FB7A846E-52B0-49F3-A12A-9E25B2EAE62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F84924-DE40-43BE-BAC1-20D762CF110C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5F50C3-5040-4536-9A0D-8428B93314DA}">
      <dgm:prSet custT="1"/>
      <dgm:spPr/>
      <dgm:t>
        <a:bodyPr/>
        <a:lstStyle/>
        <a:p>
          <a:r>
            <a:rPr lang="en-US" sz="2400" dirty="0"/>
            <a:t>Identify your own grounding principles.</a:t>
          </a:r>
        </a:p>
      </dgm:t>
    </dgm:pt>
    <dgm:pt modelId="{2C99CACF-9DFD-4957-9939-EC4346AD5D4A}" type="parTrans" cxnId="{D39842F1-0ED7-40B7-A833-E30C57DC8008}">
      <dgm:prSet/>
      <dgm:spPr/>
      <dgm:t>
        <a:bodyPr/>
        <a:lstStyle/>
        <a:p>
          <a:endParaRPr lang="en-US"/>
        </a:p>
      </dgm:t>
    </dgm:pt>
    <dgm:pt modelId="{AE6D911A-9C86-4905-8233-6E06D4E6490E}" type="sibTrans" cxnId="{D39842F1-0ED7-40B7-A833-E30C57DC8008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29DCB9EA-8C07-4040-A732-5B6DCB881974}">
      <dgm:prSet custT="1"/>
      <dgm:spPr/>
      <dgm:t>
        <a:bodyPr/>
        <a:lstStyle/>
        <a:p>
          <a:r>
            <a:rPr lang="en-US" sz="1800" dirty="0"/>
            <a:t>Reducing workload? Promoting self-efficacy? Maintaining specific academic standards?</a:t>
          </a:r>
        </a:p>
      </dgm:t>
    </dgm:pt>
    <dgm:pt modelId="{3B02909A-DEE5-4F74-99BB-DABB47A5A6D4}" type="parTrans" cxnId="{F75A1DCB-CF3C-40C0-94B6-D60F8C7C9086}">
      <dgm:prSet/>
      <dgm:spPr/>
      <dgm:t>
        <a:bodyPr/>
        <a:lstStyle/>
        <a:p>
          <a:endParaRPr lang="en-US"/>
        </a:p>
      </dgm:t>
    </dgm:pt>
    <dgm:pt modelId="{AEFA7AF7-79A7-493B-B629-AE69F11CB802}" type="sibTrans" cxnId="{F75A1DCB-CF3C-40C0-94B6-D60F8C7C9086}">
      <dgm:prSet/>
      <dgm:spPr/>
      <dgm:t>
        <a:bodyPr/>
        <a:lstStyle/>
        <a:p>
          <a:endParaRPr lang="en-US"/>
        </a:p>
      </dgm:t>
    </dgm:pt>
    <dgm:pt modelId="{FA58F975-D954-4410-96E5-3A314605672C}">
      <dgm:prSet custT="1"/>
      <dgm:spPr/>
      <dgm:t>
        <a:bodyPr/>
        <a:lstStyle/>
        <a:p>
          <a:r>
            <a:rPr lang="en-US" sz="2400" dirty="0"/>
            <a:t>Determine which policies to collaborate on.</a:t>
          </a:r>
        </a:p>
      </dgm:t>
    </dgm:pt>
    <dgm:pt modelId="{27FFC238-7A8C-4CC5-A69D-B2E6FE587DF6}" type="parTrans" cxnId="{CB1CB315-17FD-4B7F-A27B-A79EB64FA495}">
      <dgm:prSet/>
      <dgm:spPr/>
      <dgm:t>
        <a:bodyPr/>
        <a:lstStyle/>
        <a:p>
          <a:endParaRPr lang="en-US"/>
        </a:p>
      </dgm:t>
    </dgm:pt>
    <dgm:pt modelId="{4140C0C3-1AF5-47B5-BE11-005D3584BB43}" type="sibTrans" cxnId="{CB1CB315-17FD-4B7F-A27B-A79EB64FA495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372290D4-561E-4DA1-ADFB-4AAA42CE08AA}">
      <dgm:prSet custT="1"/>
      <dgm:spPr/>
      <dgm:t>
        <a:bodyPr/>
        <a:lstStyle/>
        <a:p>
          <a:r>
            <a:rPr lang="en-US" sz="1800" dirty="0"/>
            <a:t>Identify your own boundaries/ minimum standards.</a:t>
          </a:r>
        </a:p>
      </dgm:t>
    </dgm:pt>
    <dgm:pt modelId="{A31BD92E-0751-4614-810D-278759765866}" type="parTrans" cxnId="{9B74998D-24A6-4C1B-899B-3CEE1142BCB5}">
      <dgm:prSet/>
      <dgm:spPr/>
      <dgm:t>
        <a:bodyPr/>
        <a:lstStyle/>
        <a:p>
          <a:endParaRPr lang="en-US"/>
        </a:p>
      </dgm:t>
    </dgm:pt>
    <dgm:pt modelId="{22F2792C-63DF-4699-8FF7-4616B9CD0D5B}" type="sibTrans" cxnId="{9B74998D-24A6-4C1B-899B-3CEE1142BCB5}">
      <dgm:prSet/>
      <dgm:spPr/>
      <dgm:t>
        <a:bodyPr/>
        <a:lstStyle/>
        <a:p>
          <a:endParaRPr lang="en-US"/>
        </a:p>
      </dgm:t>
    </dgm:pt>
    <dgm:pt modelId="{11C67645-2AB1-4D94-8FF2-1336D0CBF35D}">
      <dgm:prSet custT="1"/>
      <dgm:spPr/>
      <dgm:t>
        <a:bodyPr/>
        <a:lstStyle/>
        <a:p>
          <a:r>
            <a:rPr lang="en-US" sz="2400" dirty="0"/>
            <a:t>Decide how to facilitate.</a:t>
          </a:r>
        </a:p>
      </dgm:t>
    </dgm:pt>
    <dgm:pt modelId="{83A62A0D-349A-4141-AB95-D01F672942BE}" type="parTrans" cxnId="{28BB0934-D15A-4496-922D-44AEBD1B34A1}">
      <dgm:prSet/>
      <dgm:spPr/>
      <dgm:t>
        <a:bodyPr/>
        <a:lstStyle/>
        <a:p>
          <a:endParaRPr lang="en-US"/>
        </a:p>
      </dgm:t>
    </dgm:pt>
    <dgm:pt modelId="{82A9870D-E00D-4289-A9DC-E1BF0B74F4F3}" type="sibTrans" cxnId="{28BB0934-D15A-4496-922D-44AEBD1B34A1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66D0F4DA-8EE8-41A4-96C6-87AB13E7394C}">
      <dgm:prSet custT="1"/>
      <dgm:spPr/>
      <dgm:t>
        <a:bodyPr/>
        <a:lstStyle/>
        <a:p>
          <a:r>
            <a:rPr lang="en-US" sz="1800" dirty="0"/>
            <a:t>Asynchronous vs. synchronous? Class time? Small groups? Voting?</a:t>
          </a:r>
        </a:p>
      </dgm:t>
    </dgm:pt>
    <dgm:pt modelId="{6F4391FD-3A36-41A8-81CA-7D4E1085FC5E}" type="parTrans" cxnId="{86B7B98B-45D7-493E-8151-173DEEAAF655}">
      <dgm:prSet/>
      <dgm:spPr/>
      <dgm:t>
        <a:bodyPr/>
        <a:lstStyle/>
        <a:p>
          <a:endParaRPr lang="en-US"/>
        </a:p>
      </dgm:t>
    </dgm:pt>
    <dgm:pt modelId="{4BAAFE81-F7BF-4804-8915-C856112374C2}" type="sibTrans" cxnId="{86B7B98B-45D7-493E-8151-173DEEAAF655}">
      <dgm:prSet/>
      <dgm:spPr/>
      <dgm:t>
        <a:bodyPr/>
        <a:lstStyle/>
        <a:p>
          <a:endParaRPr lang="en-US"/>
        </a:p>
      </dgm:t>
    </dgm:pt>
    <dgm:pt modelId="{F9A779D2-5DC1-485D-956B-12622898BF04}">
      <dgm:prSet custT="1"/>
      <dgm:spPr/>
      <dgm:t>
        <a:bodyPr/>
        <a:lstStyle/>
        <a:p>
          <a:r>
            <a:rPr lang="en-US" sz="1800" dirty="0"/>
            <a:t>How much time do you want to devote to this?</a:t>
          </a:r>
        </a:p>
      </dgm:t>
    </dgm:pt>
    <dgm:pt modelId="{15363639-D9B0-4525-9DB0-F3FC951F5308}" type="parTrans" cxnId="{D8353562-F317-48F4-BD9C-F3CA04F17DFF}">
      <dgm:prSet/>
      <dgm:spPr/>
      <dgm:t>
        <a:bodyPr/>
        <a:lstStyle/>
        <a:p>
          <a:endParaRPr lang="en-US"/>
        </a:p>
      </dgm:t>
    </dgm:pt>
    <dgm:pt modelId="{3FA100EC-58FC-4F3D-8E25-346D5F6D1EA2}" type="sibTrans" cxnId="{D8353562-F317-48F4-BD9C-F3CA04F17DFF}">
      <dgm:prSet/>
      <dgm:spPr/>
      <dgm:t>
        <a:bodyPr/>
        <a:lstStyle/>
        <a:p>
          <a:endParaRPr lang="en-US"/>
        </a:p>
      </dgm:t>
    </dgm:pt>
    <dgm:pt modelId="{023BAF50-BD42-D343-B1D3-AD2C68D56E4A}" type="pres">
      <dgm:prSet presAssocID="{88F84924-DE40-43BE-BAC1-20D762CF110C}" presName="Name0" presStyleCnt="0">
        <dgm:presLayoutVars>
          <dgm:animLvl val="lvl"/>
          <dgm:resizeHandles val="exact"/>
        </dgm:presLayoutVars>
      </dgm:prSet>
      <dgm:spPr/>
    </dgm:pt>
    <dgm:pt modelId="{75DB2D49-F354-F64E-A654-BB4302FB3B3D}" type="pres">
      <dgm:prSet presAssocID="{155F50C3-5040-4536-9A0D-8428B93314DA}" presName="compositeNode" presStyleCnt="0">
        <dgm:presLayoutVars>
          <dgm:bulletEnabled val="1"/>
        </dgm:presLayoutVars>
      </dgm:prSet>
      <dgm:spPr/>
    </dgm:pt>
    <dgm:pt modelId="{64069B8D-7833-3C42-83BE-D3E4C6EA0417}" type="pres">
      <dgm:prSet presAssocID="{155F50C3-5040-4536-9A0D-8428B93314DA}" presName="bgRect" presStyleLbl="bgAccFollowNode1" presStyleIdx="0" presStyleCnt="3"/>
      <dgm:spPr/>
    </dgm:pt>
    <dgm:pt modelId="{E78DD530-742E-634B-A4CB-19B71395EE61}" type="pres">
      <dgm:prSet presAssocID="{AE6D911A-9C86-4905-8233-6E06D4E6490E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4E19DCDD-338B-D640-AEA4-F4DC7D8541E6}" type="pres">
      <dgm:prSet presAssocID="{155F50C3-5040-4536-9A0D-8428B93314DA}" presName="bottomLine" presStyleLbl="alignNode1" presStyleIdx="1" presStyleCnt="6">
        <dgm:presLayoutVars/>
      </dgm:prSet>
      <dgm:spPr/>
    </dgm:pt>
    <dgm:pt modelId="{B0859B3F-0F9F-2B40-A683-C8023E7E5909}" type="pres">
      <dgm:prSet presAssocID="{155F50C3-5040-4536-9A0D-8428B93314DA}" presName="nodeText" presStyleLbl="bgAccFollowNode1" presStyleIdx="0" presStyleCnt="3">
        <dgm:presLayoutVars>
          <dgm:bulletEnabled val="1"/>
        </dgm:presLayoutVars>
      </dgm:prSet>
      <dgm:spPr/>
    </dgm:pt>
    <dgm:pt modelId="{8BCC2A95-6CF0-004A-B954-A81D24FF535E}" type="pres">
      <dgm:prSet presAssocID="{AE6D911A-9C86-4905-8233-6E06D4E6490E}" presName="sibTrans" presStyleCnt="0"/>
      <dgm:spPr/>
    </dgm:pt>
    <dgm:pt modelId="{4200309F-5745-0546-BB72-5B9A63A3A5B4}" type="pres">
      <dgm:prSet presAssocID="{FA58F975-D954-4410-96E5-3A314605672C}" presName="compositeNode" presStyleCnt="0">
        <dgm:presLayoutVars>
          <dgm:bulletEnabled val="1"/>
        </dgm:presLayoutVars>
      </dgm:prSet>
      <dgm:spPr/>
    </dgm:pt>
    <dgm:pt modelId="{66B03CF0-0A8B-184F-96ED-40E92196C5A8}" type="pres">
      <dgm:prSet presAssocID="{FA58F975-D954-4410-96E5-3A314605672C}" presName="bgRect" presStyleLbl="bgAccFollowNode1" presStyleIdx="1" presStyleCnt="3"/>
      <dgm:spPr/>
    </dgm:pt>
    <dgm:pt modelId="{7FE0348F-7783-A149-A7EB-C457F96703AF}" type="pres">
      <dgm:prSet presAssocID="{4140C0C3-1AF5-47B5-BE11-005D3584BB4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8B26AEFC-D3C9-0A48-A668-58F655FAEF1D}" type="pres">
      <dgm:prSet presAssocID="{FA58F975-D954-4410-96E5-3A314605672C}" presName="bottomLine" presStyleLbl="alignNode1" presStyleIdx="3" presStyleCnt="6">
        <dgm:presLayoutVars/>
      </dgm:prSet>
      <dgm:spPr/>
    </dgm:pt>
    <dgm:pt modelId="{1FA1E332-1C99-904F-85F3-7C96B1CEDEA5}" type="pres">
      <dgm:prSet presAssocID="{FA58F975-D954-4410-96E5-3A314605672C}" presName="nodeText" presStyleLbl="bgAccFollowNode1" presStyleIdx="1" presStyleCnt="3">
        <dgm:presLayoutVars>
          <dgm:bulletEnabled val="1"/>
        </dgm:presLayoutVars>
      </dgm:prSet>
      <dgm:spPr/>
    </dgm:pt>
    <dgm:pt modelId="{705533A2-A460-9B47-81E0-BA040E943C3B}" type="pres">
      <dgm:prSet presAssocID="{4140C0C3-1AF5-47B5-BE11-005D3584BB43}" presName="sibTrans" presStyleCnt="0"/>
      <dgm:spPr/>
    </dgm:pt>
    <dgm:pt modelId="{CF92891F-60DD-AB45-B68A-849F195532D3}" type="pres">
      <dgm:prSet presAssocID="{11C67645-2AB1-4D94-8FF2-1336D0CBF35D}" presName="compositeNode" presStyleCnt="0">
        <dgm:presLayoutVars>
          <dgm:bulletEnabled val="1"/>
        </dgm:presLayoutVars>
      </dgm:prSet>
      <dgm:spPr/>
    </dgm:pt>
    <dgm:pt modelId="{7EAF552F-280F-4A4E-9F62-F4F62FD5AAB0}" type="pres">
      <dgm:prSet presAssocID="{11C67645-2AB1-4D94-8FF2-1336D0CBF35D}" presName="bgRect" presStyleLbl="bgAccFollowNode1" presStyleIdx="2" presStyleCnt="3"/>
      <dgm:spPr/>
    </dgm:pt>
    <dgm:pt modelId="{BADA9A87-5366-F74B-9EA3-7E16CA15BC5D}" type="pres">
      <dgm:prSet presAssocID="{82A9870D-E00D-4289-A9DC-E1BF0B74F4F3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2B28777B-B3CD-4445-A6CB-E9118998B72D}" type="pres">
      <dgm:prSet presAssocID="{11C67645-2AB1-4D94-8FF2-1336D0CBF35D}" presName="bottomLine" presStyleLbl="alignNode1" presStyleIdx="5" presStyleCnt="6">
        <dgm:presLayoutVars/>
      </dgm:prSet>
      <dgm:spPr/>
    </dgm:pt>
    <dgm:pt modelId="{AEC7BDEE-0DC3-FB43-91D7-96251A387689}" type="pres">
      <dgm:prSet presAssocID="{11C67645-2AB1-4D94-8FF2-1336D0CBF35D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B6E64C05-8C0C-6949-BF3B-6B3B3F3217F2}" type="presOf" srcId="{FA58F975-D954-4410-96E5-3A314605672C}" destId="{66B03CF0-0A8B-184F-96ED-40E92196C5A8}" srcOrd="0" destOrd="0" presId="urn:microsoft.com/office/officeart/2016/7/layout/BasicLinearProcessNumbered"/>
    <dgm:cxn modelId="{CB1CB315-17FD-4B7F-A27B-A79EB64FA495}" srcId="{88F84924-DE40-43BE-BAC1-20D762CF110C}" destId="{FA58F975-D954-4410-96E5-3A314605672C}" srcOrd="1" destOrd="0" parTransId="{27FFC238-7A8C-4CC5-A69D-B2E6FE587DF6}" sibTransId="{4140C0C3-1AF5-47B5-BE11-005D3584BB43}"/>
    <dgm:cxn modelId="{04B3BD31-6B60-6740-848B-A580D58C0BFC}" type="presOf" srcId="{11C67645-2AB1-4D94-8FF2-1336D0CBF35D}" destId="{AEC7BDEE-0DC3-FB43-91D7-96251A387689}" srcOrd="1" destOrd="0" presId="urn:microsoft.com/office/officeart/2016/7/layout/BasicLinearProcessNumbered"/>
    <dgm:cxn modelId="{06E42732-EE8B-334A-AE54-83463A609B52}" type="presOf" srcId="{88F84924-DE40-43BE-BAC1-20D762CF110C}" destId="{023BAF50-BD42-D343-B1D3-AD2C68D56E4A}" srcOrd="0" destOrd="0" presId="urn:microsoft.com/office/officeart/2016/7/layout/BasicLinearProcessNumbered"/>
    <dgm:cxn modelId="{28BB0934-D15A-4496-922D-44AEBD1B34A1}" srcId="{88F84924-DE40-43BE-BAC1-20D762CF110C}" destId="{11C67645-2AB1-4D94-8FF2-1336D0CBF35D}" srcOrd="2" destOrd="0" parTransId="{83A62A0D-349A-4141-AB95-D01F672942BE}" sibTransId="{82A9870D-E00D-4289-A9DC-E1BF0B74F4F3}"/>
    <dgm:cxn modelId="{14959855-7D57-BC4A-80EA-E1CF2C003E25}" type="presOf" srcId="{82A9870D-E00D-4289-A9DC-E1BF0B74F4F3}" destId="{BADA9A87-5366-F74B-9EA3-7E16CA15BC5D}" srcOrd="0" destOrd="0" presId="urn:microsoft.com/office/officeart/2016/7/layout/BasicLinearProcessNumbered"/>
    <dgm:cxn modelId="{4C517261-8AC3-7B4E-9141-54CE31F5DD67}" type="presOf" srcId="{F9A779D2-5DC1-485D-956B-12622898BF04}" destId="{AEC7BDEE-0DC3-FB43-91D7-96251A387689}" srcOrd="0" destOrd="2" presId="urn:microsoft.com/office/officeart/2016/7/layout/BasicLinearProcessNumbered"/>
    <dgm:cxn modelId="{D8353562-F317-48F4-BD9C-F3CA04F17DFF}" srcId="{11C67645-2AB1-4D94-8FF2-1336D0CBF35D}" destId="{F9A779D2-5DC1-485D-956B-12622898BF04}" srcOrd="1" destOrd="0" parTransId="{15363639-D9B0-4525-9DB0-F3FC951F5308}" sibTransId="{3FA100EC-58FC-4F3D-8E25-346D5F6D1EA2}"/>
    <dgm:cxn modelId="{EBD54664-3F24-6547-82CA-F15218327373}" type="presOf" srcId="{11C67645-2AB1-4D94-8FF2-1336D0CBF35D}" destId="{7EAF552F-280F-4A4E-9F62-F4F62FD5AAB0}" srcOrd="0" destOrd="0" presId="urn:microsoft.com/office/officeart/2016/7/layout/BasicLinearProcessNumbered"/>
    <dgm:cxn modelId="{86B7B98B-45D7-493E-8151-173DEEAAF655}" srcId="{11C67645-2AB1-4D94-8FF2-1336D0CBF35D}" destId="{66D0F4DA-8EE8-41A4-96C6-87AB13E7394C}" srcOrd="0" destOrd="0" parTransId="{6F4391FD-3A36-41A8-81CA-7D4E1085FC5E}" sibTransId="{4BAAFE81-F7BF-4804-8915-C856112374C2}"/>
    <dgm:cxn modelId="{9B74998D-24A6-4C1B-899B-3CEE1142BCB5}" srcId="{FA58F975-D954-4410-96E5-3A314605672C}" destId="{372290D4-561E-4DA1-ADFB-4AAA42CE08AA}" srcOrd="0" destOrd="0" parTransId="{A31BD92E-0751-4614-810D-278759765866}" sibTransId="{22F2792C-63DF-4699-8FF7-4616B9CD0D5B}"/>
    <dgm:cxn modelId="{10EFDBA7-2CAF-C046-8FA4-B7786EACC3DF}" type="presOf" srcId="{FA58F975-D954-4410-96E5-3A314605672C}" destId="{1FA1E332-1C99-904F-85F3-7C96B1CEDEA5}" srcOrd="1" destOrd="0" presId="urn:microsoft.com/office/officeart/2016/7/layout/BasicLinearProcessNumbered"/>
    <dgm:cxn modelId="{E1FC2AA8-291B-1442-81DD-AEB440431E40}" type="presOf" srcId="{29DCB9EA-8C07-4040-A732-5B6DCB881974}" destId="{B0859B3F-0F9F-2B40-A683-C8023E7E5909}" srcOrd="0" destOrd="1" presId="urn:microsoft.com/office/officeart/2016/7/layout/BasicLinearProcessNumbered"/>
    <dgm:cxn modelId="{BCCEFFAC-511A-AE43-B4E4-18C8259237BD}" type="presOf" srcId="{372290D4-561E-4DA1-ADFB-4AAA42CE08AA}" destId="{1FA1E332-1C99-904F-85F3-7C96B1CEDEA5}" srcOrd="0" destOrd="1" presId="urn:microsoft.com/office/officeart/2016/7/layout/BasicLinearProcessNumbered"/>
    <dgm:cxn modelId="{49DFDABB-5E60-5F4E-94E2-72E312D2AEC5}" type="presOf" srcId="{155F50C3-5040-4536-9A0D-8428B93314DA}" destId="{64069B8D-7833-3C42-83BE-D3E4C6EA0417}" srcOrd="0" destOrd="0" presId="urn:microsoft.com/office/officeart/2016/7/layout/BasicLinearProcessNumbered"/>
    <dgm:cxn modelId="{F75A1DCB-CF3C-40C0-94B6-D60F8C7C9086}" srcId="{155F50C3-5040-4536-9A0D-8428B93314DA}" destId="{29DCB9EA-8C07-4040-A732-5B6DCB881974}" srcOrd="0" destOrd="0" parTransId="{3B02909A-DEE5-4F74-99BB-DABB47A5A6D4}" sibTransId="{AEFA7AF7-79A7-493B-B629-AE69F11CB802}"/>
    <dgm:cxn modelId="{7A16CCD8-770C-484F-A8F4-3081A09E09F6}" type="presOf" srcId="{155F50C3-5040-4536-9A0D-8428B93314DA}" destId="{B0859B3F-0F9F-2B40-A683-C8023E7E5909}" srcOrd="1" destOrd="0" presId="urn:microsoft.com/office/officeart/2016/7/layout/BasicLinearProcessNumbered"/>
    <dgm:cxn modelId="{F387C5DE-E2D5-8942-9D4F-5D92E24802B0}" type="presOf" srcId="{AE6D911A-9C86-4905-8233-6E06D4E6490E}" destId="{E78DD530-742E-634B-A4CB-19B71395EE61}" srcOrd="0" destOrd="0" presId="urn:microsoft.com/office/officeart/2016/7/layout/BasicLinearProcessNumbered"/>
    <dgm:cxn modelId="{F93A51F0-8C5A-EF43-8EA2-A53AD3E08064}" type="presOf" srcId="{66D0F4DA-8EE8-41A4-96C6-87AB13E7394C}" destId="{AEC7BDEE-0DC3-FB43-91D7-96251A387689}" srcOrd="0" destOrd="1" presId="urn:microsoft.com/office/officeart/2016/7/layout/BasicLinearProcessNumbered"/>
    <dgm:cxn modelId="{DF00F5F0-06F2-0945-AB52-916B476E8FBB}" type="presOf" srcId="{4140C0C3-1AF5-47B5-BE11-005D3584BB43}" destId="{7FE0348F-7783-A149-A7EB-C457F96703AF}" srcOrd="0" destOrd="0" presId="urn:microsoft.com/office/officeart/2016/7/layout/BasicLinearProcessNumbered"/>
    <dgm:cxn modelId="{D39842F1-0ED7-40B7-A833-E30C57DC8008}" srcId="{88F84924-DE40-43BE-BAC1-20D762CF110C}" destId="{155F50C3-5040-4536-9A0D-8428B93314DA}" srcOrd="0" destOrd="0" parTransId="{2C99CACF-9DFD-4957-9939-EC4346AD5D4A}" sibTransId="{AE6D911A-9C86-4905-8233-6E06D4E6490E}"/>
    <dgm:cxn modelId="{2C5E5E9B-F00B-434C-966C-80EA2B3AE049}" type="presParOf" srcId="{023BAF50-BD42-D343-B1D3-AD2C68D56E4A}" destId="{75DB2D49-F354-F64E-A654-BB4302FB3B3D}" srcOrd="0" destOrd="0" presId="urn:microsoft.com/office/officeart/2016/7/layout/BasicLinearProcessNumbered"/>
    <dgm:cxn modelId="{A581E445-F3DD-0740-B489-0B6C4143F767}" type="presParOf" srcId="{75DB2D49-F354-F64E-A654-BB4302FB3B3D}" destId="{64069B8D-7833-3C42-83BE-D3E4C6EA0417}" srcOrd="0" destOrd="0" presId="urn:microsoft.com/office/officeart/2016/7/layout/BasicLinearProcessNumbered"/>
    <dgm:cxn modelId="{7FD182C8-8F0F-A842-A10E-EE22DD3282FC}" type="presParOf" srcId="{75DB2D49-F354-F64E-A654-BB4302FB3B3D}" destId="{E78DD530-742E-634B-A4CB-19B71395EE61}" srcOrd="1" destOrd="0" presId="urn:microsoft.com/office/officeart/2016/7/layout/BasicLinearProcessNumbered"/>
    <dgm:cxn modelId="{3F16C43E-44C0-9A48-B22C-59088A142621}" type="presParOf" srcId="{75DB2D49-F354-F64E-A654-BB4302FB3B3D}" destId="{4E19DCDD-338B-D640-AEA4-F4DC7D8541E6}" srcOrd="2" destOrd="0" presId="urn:microsoft.com/office/officeart/2016/7/layout/BasicLinearProcessNumbered"/>
    <dgm:cxn modelId="{8D221572-B605-F04B-BA56-059D70387F89}" type="presParOf" srcId="{75DB2D49-F354-F64E-A654-BB4302FB3B3D}" destId="{B0859B3F-0F9F-2B40-A683-C8023E7E5909}" srcOrd="3" destOrd="0" presId="urn:microsoft.com/office/officeart/2016/7/layout/BasicLinearProcessNumbered"/>
    <dgm:cxn modelId="{51030778-C37B-0741-A161-B8CDABE67D1F}" type="presParOf" srcId="{023BAF50-BD42-D343-B1D3-AD2C68D56E4A}" destId="{8BCC2A95-6CF0-004A-B954-A81D24FF535E}" srcOrd="1" destOrd="0" presId="urn:microsoft.com/office/officeart/2016/7/layout/BasicLinearProcessNumbered"/>
    <dgm:cxn modelId="{E0A10655-9172-EF47-8542-D4DB55C01D13}" type="presParOf" srcId="{023BAF50-BD42-D343-B1D3-AD2C68D56E4A}" destId="{4200309F-5745-0546-BB72-5B9A63A3A5B4}" srcOrd="2" destOrd="0" presId="urn:microsoft.com/office/officeart/2016/7/layout/BasicLinearProcessNumbered"/>
    <dgm:cxn modelId="{6DA1DF54-90B7-9647-B1FC-B1F5AAF2A77D}" type="presParOf" srcId="{4200309F-5745-0546-BB72-5B9A63A3A5B4}" destId="{66B03CF0-0A8B-184F-96ED-40E92196C5A8}" srcOrd="0" destOrd="0" presId="urn:microsoft.com/office/officeart/2016/7/layout/BasicLinearProcessNumbered"/>
    <dgm:cxn modelId="{7D11118D-53FF-8D46-BD22-4716ABB02EA9}" type="presParOf" srcId="{4200309F-5745-0546-BB72-5B9A63A3A5B4}" destId="{7FE0348F-7783-A149-A7EB-C457F96703AF}" srcOrd="1" destOrd="0" presId="urn:microsoft.com/office/officeart/2016/7/layout/BasicLinearProcessNumbered"/>
    <dgm:cxn modelId="{B95D0CD1-E434-4A45-B94A-ABF8B7DC9998}" type="presParOf" srcId="{4200309F-5745-0546-BB72-5B9A63A3A5B4}" destId="{8B26AEFC-D3C9-0A48-A668-58F655FAEF1D}" srcOrd="2" destOrd="0" presId="urn:microsoft.com/office/officeart/2016/7/layout/BasicLinearProcessNumbered"/>
    <dgm:cxn modelId="{D29328BA-59CC-1F44-9DBD-67021969D0AC}" type="presParOf" srcId="{4200309F-5745-0546-BB72-5B9A63A3A5B4}" destId="{1FA1E332-1C99-904F-85F3-7C96B1CEDEA5}" srcOrd="3" destOrd="0" presId="urn:microsoft.com/office/officeart/2016/7/layout/BasicLinearProcessNumbered"/>
    <dgm:cxn modelId="{0F9B2E21-0FB7-E84C-8BD9-CEB4EA0B31F3}" type="presParOf" srcId="{023BAF50-BD42-D343-B1D3-AD2C68D56E4A}" destId="{705533A2-A460-9B47-81E0-BA040E943C3B}" srcOrd="3" destOrd="0" presId="urn:microsoft.com/office/officeart/2016/7/layout/BasicLinearProcessNumbered"/>
    <dgm:cxn modelId="{B786044B-2404-6741-86C7-4295BA20B9E9}" type="presParOf" srcId="{023BAF50-BD42-D343-B1D3-AD2C68D56E4A}" destId="{CF92891F-60DD-AB45-B68A-849F195532D3}" srcOrd="4" destOrd="0" presId="urn:microsoft.com/office/officeart/2016/7/layout/BasicLinearProcessNumbered"/>
    <dgm:cxn modelId="{4C4FD40F-5F1F-1241-B3D8-F9DE1477C8D1}" type="presParOf" srcId="{CF92891F-60DD-AB45-B68A-849F195532D3}" destId="{7EAF552F-280F-4A4E-9F62-F4F62FD5AAB0}" srcOrd="0" destOrd="0" presId="urn:microsoft.com/office/officeart/2016/7/layout/BasicLinearProcessNumbered"/>
    <dgm:cxn modelId="{1C2FF34E-F5A5-B04A-BC62-3B9164461090}" type="presParOf" srcId="{CF92891F-60DD-AB45-B68A-849F195532D3}" destId="{BADA9A87-5366-F74B-9EA3-7E16CA15BC5D}" srcOrd="1" destOrd="0" presId="urn:microsoft.com/office/officeart/2016/7/layout/BasicLinearProcessNumbered"/>
    <dgm:cxn modelId="{2BF6DB4C-AB77-DA40-89F1-8CD652FD4620}" type="presParOf" srcId="{CF92891F-60DD-AB45-B68A-849F195532D3}" destId="{2B28777B-B3CD-4445-A6CB-E9118998B72D}" srcOrd="2" destOrd="0" presId="urn:microsoft.com/office/officeart/2016/7/layout/BasicLinearProcessNumbered"/>
    <dgm:cxn modelId="{46B2B096-8E23-C34F-B9F8-FEF59EDF2768}" type="presParOf" srcId="{CF92891F-60DD-AB45-B68A-849F195532D3}" destId="{AEC7BDEE-0DC3-FB43-91D7-96251A387689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51EB09-60BE-4926-8E2D-2E4BE229C4B5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90BAC8F2-A358-45DF-8A48-CD06B1550011}">
      <dgm:prSet/>
      <dgm:spPr/>
      <dgm:t>
        <a:bodyPr/>
        <a:lstStyle/>
        <a:p>
          <a:r>
            <a:rPr lang="en-US" dirty="0"/>
            <a:t>Short readings on task-switching and phones/tech in the classroom.</a:t>
          </a:r>
        </a:p>
      </dgm:t>
    </dgm:pt>
    <dgm:pt modelId="{0751BEF6-A286-458C-93DD-3A1195E1480D}" type="parTrans" cxnId="{0B184C7C-AE93-4FEE-9B25-E2B4BF74857D}">
      <dgm:prSet/>
      <dgm:spPr/>
      <dgm:t>
        <a:bodyPr/>
        <a:lstStyle/>
        <a:p>
          <a:endParaRPr lang="en-US"/>
        </a:p>
      </dgm:t>
    </dgm:pt>
    <dgm:pt modelId="{DBA77960-F9F7-45A9-A694-99FC4D7F073D}" type="sibTrans" cxnId="{0B184C7C-AE93-4FEE-9B25-E2B4BF74857D}">
      <dgm:prSet/>
      <dgm:spPr/>
      <dgm:t>
        <a:bodyPr/>
        <a:lstStyle/>
        <a:p>
          <a:endParaRPr lang="en-US"/>
        </a:p>
      </dgm:t>
    </dgm:pt>
    <dgm:pt modelId="{5B335122-7C0C-405C-9DA3-FB2D62D7F910}">
      <dgm:prSet/>
      <dgm:spPr/>
      <dgm:t>
        <a:bodyPr/>
        <a:lstStyle/>
        <a:p>
          <a:r>
            <a:rPr lang="en-US"/>
            <a:t>Questionnaire to generate proposed policies.</a:t>
          </a:r>
        </a:p>
      </dgm:t>
    </dgm:pt>
    <dgm:pt modelId="{69E39C87-12B7-4728-9B16-3D19969693B3}" type="parTrans" cxnId="{4843C1AC-722D-48ED-B26D-053B899468CB}">
      <dgm:prSet/>
      <dgm:spPr/>
      <dgm:t>
        <a:bodyPr/>
        <a:lstStyle/>
        <a:p>
          <a:endParaRPr lang="en-US"/>
        </a:p>
      </dgm:t>
    </dgm:pt>
    <dgm:pt modelId="{F04A2E98-DD60-4BFD-9EB8-52250D16BA2F}" type="sibTrans" cxnId="{4843C1AC-722D-48ED-B26D-053B899468CB}">
      <dgm:prSet/>
      <dgm:spPr/>
      <dgm:t>
        <a:bodyPr/>
        <a:lstStyle/>
        <a:p>
          <a:endParaRPr lang="en-US"/>
        </a:p>
      </dgm:t>
    </dgm:pt>
    <dgm:pt modelId="{0DC53A53-A1C1-4781-9E41-E6CC7F33D0E2}">
      <dgm:prSet/>
      <dgm:spPr/>
      <dgm:t>
        <a:bodyPr/>
        <a:lstStyle/>
        <a:p>
          <a:r>
            <a:rPr lang="en-US" dirty="0"/>
            <a:t>Periodic student reflections &amp; self-assessments throughout the semester.</a:t>
          </a:r>
        </a:p>
      </dgm:t>
    </dgm:pt>
    <dgm:pt modelId="{5ACC2F5F-F16C-4A1B-BAE8-0A4D8E3979B4}" type="parTrans" cxnId="{7EE401E0-4D85-4FA1-95ED-B3798C6A2504}">
      <dgm:prSet/>
      <dgm:spPr/>
      <dgm:t>
        <a:bodyPr/>
        <a:lstStyle/>
        <a:p>
          <a:endParaRPr lang="en-US"/>
        </a:p>
      </dgm:t>
    </dgm:pt>
    <dgm:pt modelId="{EAEA9D05-252B-4089-9218-B67888EC4423}" type="sibTrans" cxnId="{7EE401E0-4D85-4FA1-95ED-B3798C6A2504}">
      <dgm:prSet/>
      <dgm:spPr/>
      <dgm:t>
        <a:bodyPr/>
        <a:lstStyle/>
        <a:p>
          <a:endParaRPr lang="en-US"/>
        </a:p>
      </dgm:t>
    </dgm:pt>
    <dgm:pt modelId="{D2F9B96B-99E0-4E0E-90C0-D574D31EBF95}">
      <dgm:prSet/>
      <dgm:spPr/>
      <dgm:t>
        <a:bodyPr/>
        <a:lstStyle/>
        <a:p>
          <a:r>
            <a:rPr lang="en-US"/>
            <a:t>Problem-solving activity within the first three weeks.</a:t>
          </a:r>
        </a:p>
      </dgm:t>
    </dgm:pt>
    <dgm:pt modelId="{28DA57DA-7165-4ADD-A365-C98BD7AD624D}" type="parTrans" cxnId="{BCFD649C-F279-41B9-8A45-DAEB673433B1}">
      <dgm:prSet/>
      <dgm:spPr/>
      <dgm:t>
        <a:bodyPr/>
        <a:lstStyle/>
        <a:p>
          <a:endParaRPr lang="en-US"/>
        </a:p>
      </dgm:t>
    </dgm:pt>
    <dgm:pt modelId="{137B7C04-4285-434B-890D-B5F77B11069E}" type="sibTrans" cxnId="{BCFD649C-F279-41B9-8A45-DAEB673433B1}">
      <dgm:prSet/>
      <dgm:spPr/>
      <dgm:t>
        <a:bodyPr/>
        <a:lstStyle/>
        <a:p>
          <a:endParaRPr lang="en-US"/>
        </a:p>
      </dgm:t>
    </dgm:pt>
    <dgm:pt modelId="{9321C539-5A95-4C4A-91EE-240BCC1779CA}" type="pres">
      <dgm:prSet presAssocID="{5D51EB09-60BE-4926-8E2D-2E4BE229C4B5}" presName="linear" presStyleCnt="0">
        <dgm:presLayoutVars>
          <dgm:animLvl val="lvl"/>
          <dgm:resizeHandles val="exact"/>
        </dgm:presLayoutVars>
      </dgm:prSet>
      <dgm:spPr/>
    </dgm:pt>
    <dgm:pt modelId="{CF7289ED-6F3B-604B-93F7-BE408EB9DFD0}" type="pres">
      <dgm:prSet presAssocID="{90BAC8F2-A358-45DF-8A48-CD06B155001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99F8B07-FB7F-3E41-9A36-B23749E045DF}" type="pres">
      <dgm:prSet presAssocID="{DBA77960-F9F7-45A9-A694-99FC4D7F073D}" presName="spacer" presStyleCnt="0"/>
      <dgm:spPr/>
    </dgm:pt>
    <dgm:pt modelId="{C7493339-5502-3546-9811-0C4C49230866}" type="pres">
      <dgm:prSet presAssocID="{5B335122-7C0C-405C-9DA3-FB2D62D7F91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F528EF4-D199-924A-963E-F49F0CD0ADA2}" type="pres">
      <dgm:prSet presAssocID="{F04A2E98-DD60-4BFD-9EB8-52250D16BA2F}" presName="spacer" presStyleCnt="0"/>
      <dgm:spPr/>
    </dgm:pt>
    <dgm:pt modelId="{EAF574BE-1765-5842-BC1C-33316A7FA440}" type="pres">
      <dgm:prSet presAssocID="{0DC53A53-A1C1-4781-9E41-E6CC7F33D0E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380E117-1D0F-2D4A-B132-353E7C198187}" type="pres">
      <dgm:prSet presAssocID="{EAEA9D05-252B-4089-9218-B67888EC4423}" presName="spacer" presStyleCnt="0"/>
      <dgm:spPr/>
    </dgm:pt>
    <dgm:pt modelId="{BADF16EC-8FAA-0948-8C69-BE9CE2D27603}" type="pres">
      <dgm:prSet presAssocID="{D2F9B96B-99E0-4E0E-90C0-D574D31EBF9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B184C7C-AE93-4FEE-9B25-E2B4BF74857D}" srcId="{5D51EB09-60BE-4926-8E2D-2E4BE229C4B5}" destId="{90BAC8F2-A358-45DF-8A48-CD06B1550011}" srcOrd="0" destOrd="0" parTransId="{0751BEF6-A286-458C-93DD-3A1195E1480D}" sibTransId="{DBA77960-F9F7-45A9-A694-99FC4D7F073D}"/>
    <dgm:cxn modelId="{BCFD649C-F279-41B9-8A45-DAEB673433B1}" srcId="{5D51EB09-60BE-4926-8E2D-2E4BE229C4B5}" destId="{D2F9B96B-99E0-4E0E-90C0-D574D31EBF95}" srcOrd="3" destOrd="0" parTransId="{28DA57DA-7165-4ADD-A365-C98BD7AD624D}" sibTransId="{137B7C04-4285-434B-890D-B5F77B11069E}"/>
    <dgm:cxn modelId="{CEA4E7A3-E85E-3248-B05D-D8F39BB93919}" type="presOf" srcId="{D2F9B96B-99E0-4E0E-90C0-D574D31EBF95}" destId="{BADF16EC-8FAA-0948-8C69-BE9CE2D27603}" srcOrd="0" destOrd="0" presId="urn:microsoft.com/office/officeart/2005/8/layout/vList2"/>
    <dgm:cxn modelId="{4843C1AC-722D-48ED-B26D-053B899468CB}" srcId="{5D51EB09-60BE-4926-8E2D-2E4BE229C4B5}" destId="{5B335122-7C0C-405C-9DA3-FB2D62D7F910}" srcOrd="1" destOrd="0" parTransId="{69E39C87-12B7-4728-9B16-3D19969693B3}" sibTransId="{F04A2E98-DD60-4BFD-9EB8-52250D16BA2F}"/>
    <dgm:cxn modelId="{A649F1B0-D0AE-5243-B38B-2FB023356667}" type="presOf" srcId="{0DC53A53-A1C1-4781-9E41-E6CC7F33D0E2}" destId="{EAF574BE-1765-5842-BC1C-33316A7FA440}" srcOrd="0" destOrd="0" presId="urn:microsoft.com/office/officeart/2005/8/layout/vList2"/>
    <dgm:cxn modelId="{F321D9C7-2097-7149-A04B-DF9554EDD97F}" type="presOf" srcId="{5B335122-7C0C-405C-9DA3-FB2D62D7F910}" destId="{C7493339-5502-3546-9811-0C4C49230866}" srcOrd="0" destOrd="0" presId="urn:microsoft.com/office/officeart/2005/8/layout/vList2"/>
    <dgm:cxn modelId="{6E9CE0D1-EDA5-1E4D-9561-DD88DC4FD813}" type="presOf" srcId="{5D51EB09-60BE-4926-8E2D-2E4BE229C4B5}" destId="{9321C539-5A95-4C4A-91EE-240BCC1779CA}" srcOrd="0" destOrd="0" presId="urn:microsoft.com/office/officeart/2005/8/layout/vList2"/>
    <dgm:cxn modelId="{7EE401E0-4D85-4FA1-95ED-B3798C6A2504}" srcId="{5D51EB09-60BE-4926-8E2D-2E4BE229C4B5}" destId="{0DC53A53-A1C1-4781-9E41-E6CC7F33D0E2}" srcOrd="2" destOrd="0" parTransId="{5ACC2F5F-F16C-4A1B-BAE8-0A4D8E3979B4}" sibTransId="{EAEA9D05-252B-4089-9218-B67888EC4423}"/>
    <dgm:cxn modelId="{1331D3FA-954E-5F47-9E71-A708A1685C90}" type="presOf" srcId="{90BAC8F2-A358-45DF-8A48-CD06B1550011}" destId="{CF7289ED-6F3B-604B-93F7-BE408EB9DFD0}" srcOrd="0" destOrd="0" presId="urn:microsoft.com/office/officeart/2005/8/layout/vList2"/>
    <dgm:cxn modelId="{3451DBAA-9023-B241-9856-93175FBE2511}" type="presParOf" srcId="{9321C539-5A95-4C4A-91EE-240BCC1779CA}" destId="{CF7289ED-6F3B-604B-93F7-BE408EB9DFD0}" srcOrd="0" destOrd="0" presId="urn:microsoft.com/office/officeart/2005/8/layout/vList2"/>
    <dgm:cxn modelId="{D4ED2E0E-53ED-0843-BF04-B127087F48EA}" type="presParOf" srcId="{9321C539-5A95-4C4A-91EE-240BCC1779CA}" destId="{A99F8B07-FB7F-3E41-9A36-B23749E045DF}" srcOrd="1" destOrd="0" presId="urn:microsoft.com/office/officeart/2005/8/layout/vList2"/>
    <dgm:cxn modelId="{6B1A6D5B-AEEB-194C-9349-CB7B2170E4E0}" type="presParOf" srcId="{9321C539-5A95-4C4A-91EE-240BCC1779CA}" destId="{C7493339-5502-3546-9811-0C4C49230866}" srcOrd="2" destOrd="0" presId="urn:microsoft.com/office/officeart/2005/8/layout/vList2"/>
    <dgm:cxn modelId="{E077E400-C301-A949-A19D-B7A48A56A435}" type="presParOf" srcId="{9321C539-5A95-4C4A-91EE-240BCC1779CA}" destId="{DF528EF4-D199-924A-963E-F49F0CD0ADA2}" srcOrd="3" destOrd="0" presId="urn:microsoft.com/office/officeart/2005/8/layout/vList2"/>
    <dgm:cxn modelId="{1547DFE7-5720-0C4D-A3EA-B8391FD01B28}" type="presParOf" srcId="{9321C539-5A95-4C4A-91EE-240BCC1779CA}" destId="{EAF574BE-1765-5842-BC1C-33316A7FA440}" srcOrd="4" destOrd="0" presId="urn:microsoft.com/office/officeart/2005/8/layout/vList2"/>
    <dgm:cxn modelId="{B699FCF0-6B31-3E47-BAD2-2E8AE178FFB8}" type="presParOf" srcId="{9321C539-5A95-4C4A-91EE-240BCC1779CA}" destId="{3380E117-1D0F-2D4A-B132-353E7C198187}" srcOrd="5" destOrd="0" presId="urn:microsoft.com/office/officeart/2005/8/layout/vList2"/>
    <dgm:cxn modelId="{0BC72975-D397-D04E-8AD8-6089FC9387CE}" type="presParOf" srcId="{9321C539-5A95-4C4A-91EE-240BCC1779CA}" destId="{BADF16EC-8FAA-0948-8C69-BE9CE2D2760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9A1A6-4F8D-496E-AB34-2A74B517E8F7}">
      <dsp:nvSpPr>
        <dsp:cNvPr id="0" name=""/>
        <dsp:cNvSpPr/>
      </dsp:nvSpPr>
      <dsp:spPr>
        <a:xfrm>
          <a:off x="1348" y="391753"/>
          <a:ext cx="1063125" cy="1063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35222B-A18F-426D-997C-9B97FED023A2}">
      <dsp:nvSpPr>
        <dsp:cNvPr id="0" name=""/>
        <dsp:cNvSpPr/>
      </dsp:nvSpPr>
      <dsp:spPr>
        <a:xfrm>
          <a:off x="1348" y="1601341"/>
          <a:ext cx="3037500" cy="45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000" kern="1200"/>
            <a:t>For Students</a:t>
          </a:r>
        </a:p>
      </dsp:txBody>
      <dsp:txXfrm>
        <a:off x="1348" y="1601341"/>
        <a:ext cx="3037500" cy="455625"/>
      </dsp:txXfrm>
    </dsp:sp>
    <dsp:sp modelId="{BFCF5194-EA90-4291-8979-3751B98E3457}">
      <dsp:nvSpPr>
        <dsp:cNvPr id="0" name=""/>
        <dsp:cNvSpPr/>
      </dsp:nvSpPr>
      <dsp:spPr>
        <a:xfrm>
          <a:off x="1348" y="2125088"/>
          <a:ext cx="3037500" cy="1672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Increases buy-in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Improves understanding of policies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Engages critical thinking</a:t>
          </a:r>
        </a:p>
      </dsp:txBody>
      <dsp:txXfrm>
        <a:off x="1348" y="2125088"/>
        <a:ext cx="3037500" cy="1672772"/>
      </dsp:txXfrm>
    </dsp:sp>
    <dsp:sp modelId="{9F98D4EF-655E-4E83-9320-77B41184E8BC}">
      <dsp:nvSpPr>
        <dsp:cNvPr id="0" name=""/>
        <dsp:cNvSpPr/>
      </dsp:nvSpPr>
      <dsp:spPr>
        <a:xfrm>
          <a:off x="3570410" y="391753"/>
          <a:ext cx="1063125" cy="10631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19CCB5-CF6D-401E-9A6F-B8126241B2D2}">
      <dsp:nvSpPr>
        <dsp:cNvPr id="0" name=""/>
        <dsp:cNvSpPr/>
      </dsp:nvSpPr>
      <dsp:spPr>
        <a:xfrm>
          <a:off x="3570410" y="1601341"/>
          <a:ext cx="3037500" cy="45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000" kern="1200" dirty="0"/>
            <a:t>For Instructors</a:t>
          </a:r>
        </a:p>
      </dsp:txBody>
      <dsp:txXfrm>
        <a:off x="3570410" y="1601341"/>
        <a:ext cx="3037500" cy="455625"/>
      </dsp:txXfrm>
    </dsp:sp>
    <dsp:sp modelId="{2562EE9C-2982-4FCE-915D-F4DAE2383342}">
      <dsp:nvSpPr>
        <dsp:cNvPr id="0" name=""/>
        <dsp:cNvSpPr/>
      </dsp:nvSpPr>
      <dsp:spPr>
        <a:xfrm>
          <a:off x="3570410" y="2125088"/>
          <a:ext cx="3037500" cy="1672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Clarifies your priorities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Saves time later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Establishes ethos</a:t>
          </a:r>
        </a:p>
      </dsp:txBody>
      <dsp:txXfrm>
        <a:off x="3570410" y="2125088"/>
        <a:ext cx="3037500" cy="1672772"/>
      </dsp:txXfrm>
    </dsp:sp>
    <dsp:sp modelId="{6D467DE2-80CF-4DE6-8C96-B5F41F94D834}">
      <dsp:nvSpPr>
        <dsp:cNvPr id="0" name=""/>
        <dsp:cNvSpPr/>
      </dsp:nvSpPr>
      <dsp:spPr>
        <a:xfrm>
          <a:off x="7139473" y="391753"/>
          <a:ext cx="1063125" cy="10631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B1B965-981A-4314-8DE8-A400740D9D5D}">
      <dsp:nvSpPr>
        <dsp:cNvPr id="0" name=""/>
        <dsp:cNvSpPr/>
      </dsp:nvSpPr>
      <dsp:spPr>
        <a:xfrm>
          <a:off x="7139473" y="1601341"/>
          <a:ext cx="3037500" cy="45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000" kern="1200"/>
            <a:t>For Both</a:t>
          </a:r>
        </a:p>
      </dsp:txBody>
      <dsp:txXfrm>
        <a:off x="7139473" y="1601341"/>
        <a:ext cx="3037500" cy="455625"/>
      </dsp:txXfrm>
    </dsp:sp>
    <dsp:sp modelId="{D2F758C6-FA85-4D5B-AA10-60D94592312D}">
      <dsp:nvSpPr>
        <dsp:cNvPr id="0" name=""/>
        <dsp:cNvSpPr/>
      </dsp:nvSpPr>
      <dsp:spPr>
        <a:xfrm>
          <a:off x="7139473" y="2125088"/>
          <a:ext cx="3037500" cy="1672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Builds rapport and trust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Promotes empathy</a:t>
          </a:r>
        </a:p>
      </dsp:txBody>
      <dsp:txXfrm>
        <a:off x="7139473" y="2125088"/>
        <a:ext cx="3037500" cy="16727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D5D0AD-D6FA-B840-9433-C42CF34A2FB7}">
      <dsp:nvSpPr>
        <dsp:cNvPr id="0" name=""/>
        <dsp:cNvSpPr/>
      </dsp:nvSpPr>
      <dsp:spPr>
        <a:xfrm>
          <a:off x="0" y="660"/>
          <a:ext cx="59944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77B52-008F-054D-A96C-B8B8D0692B4A}">
      <dsp:nvSpPr>
        <dsp:cNvPr id="0" name=""/>
        <dsp:cNvSpPr/>
      </dsp:nvSpPr>
      <dsp:spPr>
        <a:xfrm>
          <a:off x="0" y="660"/>
          <a:ext cx="5994400" cy="1081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Content (to whatever extent is reasonable)</a:t>
          </a:r>
        </a:p>
      </dsp:txBody>
      <dsp:txXfrm>
        <a:off x="0" y="660"/>
        <a:ext cx="5994400" cy="1081620"/>
      </dsp:txXfrm>
    </dsp:sp>
    <dsp:sp modelId="{44596087-25BE-D244-A677-F751A3832A87}">
      <dsp:nvSpPr>
        <dsp:cNvPr id="0" name=""/>
        <dsp:cNvSpPr/>
      </dsp:nvSpPr>
      <dsp:spPr>
        <a:xfrm>
          <a:off x="0" y="1082280"/>
          <a:ext cx="5994400" cy="0"/>
        </a:xfrm>
        <a:prstGeom prst="line">
          <a:avLst/>
        </a:prstGeom>
        <a:solidFill>
          <a:schemeClr val="accent5">
            <a:hueOff val="-666366"/>
            <a:satOff val="-3356"/>
            <a:lumOff val="-3137"/>
            <a:alphaOff val="0"/>
          </a:schemeClr>
        </a:solidFill>
        <a:ln w="12700" cap="flat" cmpd="sng" algn="in">
          <a:solidFill>
            <a:schemeClr val="accent5">
              <a:hueOff val="-666366"/>
              <a:satOff val="-3356"/>
              <a:lumOff val="-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DA5638-F5A9-FF47-A78F-6A75B2E18B41}">
      <dsp:nvSpPr>
        <dsp:cNvPr id="0" name=""/>
        <dsp:cNvSpPr/>
      </dsp:nvSpPr>
      <dsp:spPr>
        <a:xfrm>
          <a:off x="0" y="1082280"/>
          <a:ext cx="5994400" cy="1081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Course policies</a:t>
          </a:r>
        </a:p>
      </dsp:txBody>
      <dsp:txXfrm>
        <a:off x="0" y="1082280"/>
        <a:ext cx="5994400" cy="1081620"/>
      </dsp:txXfrm>
    </dsp:sp>
    <dsp:sp modelId="{5258BF8A-7ADC-6147-A78F-20A34CDD57E6}">
      <dsp:nvSpPr>
        <dsp:cNvPr id="0" name=""/>
        <dsp:cNvSpPr/>
      </dsp:nvSpPr>
      <dsp:spPr>
        <a:xfrm>
          <a:off x="0" y="2163900"/>
          <a:ext cx="5994400" cy="0"/>
        </a:xfrm>
        <a:prstGeom prst="line">
          <a:avLst/>
        </a:prstGeom>
        <a:solidFill>
          <a:schemeClr val="accent5">
            <a:hueOff val="-1332732"/>
            <a:satOff val="-6711"/>
            <a:lumOff val="-6275"/>
            <a:alphaOff val="0"/>
          </a:schemeClr>
        </a:solidFill>
        <a:ln w="12700" cap="flat" cmpd="sng" algn="in">
          <a:solidFill>
            <a:schemeClr val="accent5">
              <a:hueOff val="-1332732"/>
              <a:satOff val="-6711"/>
              <a:lumOff val="-6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DFE8F-D730-EB44-824B-3777BBB7D025}">
      <dsp:nvSpPr>
        <dsp:cNvPr id="0" name=""/>
        <dsp:cNvSpPr/>
      </dsp:nvSpPr>
      <dsp:spPr>
        <a:xfrm>
          <a:off x="0" y="2163900"/>
          <a:ext cx="5994400" cy="1081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Grading system</a:t>
          </a:r>
        </a:p>
      </dsp:txBody>
      <dsp:txXfrm>
        <a:off x="0" y="2163900"/>
        <a:ext cx="5994400" cy="1081620"/>
      </dsp:txXfrm>
    </dsp:sp>
    <dsp:sp modelId="{AE27528D-90E3-174D-A48E-C5BB062975B5}">
      <dsp:nvSpPr>
        <dsp:cNvPr id="0" name=""/>
        <dsp:cNvSpPr/>
      </dsp:nvSpPr>
      <dsp:spPr>
        <a:xfrm>
          <a:off x="0" y="3245520"/>
          <a:ext cx="5994400" cy="0"/>
        </a:xfrm>
        <a:prstGeom prst="line">
          <a:avLst/>
        </a:prstGeom>
        <a:solidFill>
          <a:schemeClr val="accent5">
            <a:hueOff val="-1999098"/>
            <a:satOff val="-10067"/>
            <a:lumOff val="-9412"/>
            <a:alphaOff val="0"/>
          </a:schemeClr>
        </a:solidFill>
        <a:ln w="12700" cap="flat" cmpd="sng" algn="in">
          <a:solidFill>
            <a:schemeClr val="accent5">
              <a:hueOff val="-1999098"/>
              <a:satOff val="-10067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C1D5B-6D77-904E-AA7D-B14EDEAA5A3E}">
      <dsp:nvSpPr>
        <dsp:cNvPr id="0" name=""/>
        <dsp:cNvSpPr/>
      </dsp:nvSpPr>
      <dsp:spPr>
        <a:xfrm>
          <a:off x="0" y="3245520"/>
          <a:ext cx="5994400" cy="1081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Communication method(s)</a:t>
          </a:r>
        </a:p>
      </dsp:txBody>
      <dsp:txXfrm>
        <a:off x="0" y="3245520"/>
        <a:ext cx="5994400" cy="1081620"/>
      </dsp:txXfrm>
    </dsp:sp>
    <dsp:sp modelId="{78AD1757-6F39-E949-9CC7-74A671BFDF12}">
      <dsp:nvSpPr>
        <dsp:cNvPr id="0" name=""/>
        <dsp:cNvSpPr/>
      </dsp:nvSpPr>
      <dsp:spPr>
        <a:xfrm>
          <a:off x="0" y="4327140"/>
          <a:ext cx="5994400" cy="0"/>
        </a:xfrm>
        <a:prstGeom prst="line">
          <a:avLst/>
        </a:prstGeom>
        <a:solidFill>
          <a:schemeClr val="accent5">
            <a:hueOff val="-2665464"/>
            <a:satOff val="-13422"/>
            <a:lumOff val="-12549"/>
            <a:alphaOff val="0"/>
          </a:schemeClr>
        </a:solidFill>
        <a:ln w="12700" cap="flat" cmpd="sng" algn="in">
          <a:solidFill>
            <a:schemeClr val="accent5">
              <a:hueOff val="-2665464"/>
              <a:satOff val="-13422"/>
              <a:lumOff val="-1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9B86C-EC74-3349-8A6F-818ACE078D59}">
      <dsp:nvSpPr>
        <dsp:cNvPr id="0" name=""/>
        <dsp:cNvSpPr/>
      </dsp:nvSpPr>
      <dsp:spPr>
        <a:xfrm>
          <a:off x="0" y="4327140"/>
          <a:ext cx="5994400" cy="1081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Assignment components and modalities</a:t>
          </a:r>
        </a:p>
      </dsp:txBody>
      <dsp:txXfrm>
        <a:off x="0" y="4327140"/>
        <a:ext cx="5994400" cy="10816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4D58E-1095-42D7-99AF-1EE3317D2654}">
      <dsp:nvSpPr>
        <dsp:cNvPr id="0" name=""/>
        <dsp:cNvSpPr/>
      </dsp:nvSpPr>
      <dsp:spPr>
        <a:xfrm>
          <a:off x="0" y="438"/>
          <a:ext cx="10178321" cy="10264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F61343-4F3E-4AD6-A0AE-0DF1840B80A3}">
      <dsp:nvSpPr>
        <dsp:cNvPr id="0" name=""/>
        <dsp:cNvSpPr/>
      </dsp:nvSpPr>
      <dsp:spPr>
        <a:xfrm>
          <a:off x="310513" y="231398"/>
          <a:ext cx="564569" cy="5645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E2582E-66D6-43EA-BF8A-EADE53B6DD97}">
      <dsp:nvSpPr>
        <dsp:cNvPr id="0" name=""/>
        <dsp:cNvSpPr/>
      </dsp:nvSpPr>
      <dsp:spPr>
        <a:xfrm>
          <a:off x="1185595" y="438"/>
          <a:ext cx="8992726" cy="10264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37" tIns="108637" rIns="108637" bIns="10863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Attendance (absences and tardies)</a:t>
          </a:r>
        </a:p>
      </dsp:txBody>
      <dsp:txXfrm>
        <a:off x="1185595" y="438"/>
        <a:ext cx="8992726" cy="1026489"/>
      </dsp:txXfrm>
    </dsp:sp>
    <dsp:sp modelId="{2680BF59-E162-4FBF-ACC3-80620E7F0999}">
      <dsp:nvSpPr>
        <dsp:cNvPr id="0" name=""/>
        <dsp:cNvSpPr/>
      </dsp:nvSpPr>
      <dsp:spPr>
        <a:xfrm>
          <a:off x="0" y="1283550"/>
          <a:ext cx="10178321" cy="10264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C6570F0-BF9F-43EF-B1A2-4AE220BE63B7}">
      <dsp:nvSpPr>
        <dsp:cNvPr id="0" name=""/>
        <dsp:cNvSpPr/>
      </dsp:nvSpPr>
      <dsp:spPr>
        <a:xfrm>
          <a:off x="310513" y="1514510"/>
          <a:ext cx="564569" cy="5645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DDA8D5-FD34-4CE0-9CF0-9A295D69ADE9}">
      <dsp:nvSpPr>
        <dsp:cNvPr id="0" name=""/>
        <dsp:cNvSpPr/>
      </dsp:nvSpPr>
      <dsp:spPr>
        <a:xfrm>
          <a:off x="1185595" y="1283550"/>
          <a:ext cx="8992726" cy="10264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37" tIns="108637" rIns="108637" bIns="10863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Late work (minor and major assignments)</a:t>
          </a:r>
        </a:p>
      </dsp:txBody>
      <dsp:txXfrm>
        <a:off x="1185595" y="1283550"/>
        <a:ext cx="8992726" cy="1026489"/>
      </dsp:txXfrm>
    </dsp:sp>
    <dsp:sp modelId="{55EC3FE6-AF98-425B-9B6F-36918DFC3B7D}">
      <dsp:nvSpPr>
        <dsp:cNvPr id="0" name=""/>
        <dsp:cNvSpPr/>
      </dsp:nvSpPr>
      <dsp:spPr>
        <a:xfrm>
          <a:off x="0" y="2566662"/>
          <a:ext cx="10178321" cy="10264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22F9E0E-D714-405D-9A1D-D53126DA6FE9}">
      <dsp:nvSpPr>
        <dsp:cNvPr id="0" name=""/>
        <dsp:cNvSpPr/>
      </dsp:nvSpPr>
      <dsp:spPr>
        <a:xfrm>
          <a:off x="310513" y="2797622"/>
          <a:ext cx="564569" cy="5645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A9119D-34FD-4942-89DC-59D3653F757D}">
      <dsp:nvSpPr>
        <dsp:cNvPr id="0" name=""/>
        <dsp:cNvSpPr/>
      </dsp:nvSpPr>
      <dsp:spPr>
        <a:xfrm>
          <a:off x="1185595" y="2566662"/>
          <a:ext cx="8992726" cy="10264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637" tIns="108637" rIns="108637" bIns="10863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Classroom conduct (tech and phone use)</a:t>
          </a:r>
        </a:p>
      </dsp:txBody>
      <dsp:txXfrm>
        <a:off x="1185595" y="2566662"/>
        <a:ext cx="8992726" cy="10264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1524F-5E31-8648-8B05-9A5CEC53EBAA}">
      <dsp:nvSpPr>
        <dsp:cNvPr id="0" name=""/>
        <dsp:cNvSpPr/>
      </dsp:nvSpPr>
      <dsp:spPr>
        <a:xfrm>
          <a:off x="8644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1</a:t>
          </a:r>
        </a:p>
      </dsp:txBody>
      <dsp:txXfrm>
        <a:off x="316548" y="33064"/>
        <a:ext cx="2805343" cy="1026345"/>
      </dsp:txXfrm>
    </dsp:sp>
    <dsp:sp modelId="{421C9CFF-248D-CB45-83B6-2150A02265E3}">
      <dsp:nvSpPr>
        <dsp:cNvPr id="0" name=""/>
        <dsp:cNvSpPr/>
      </dsp:nvSpPr>
      <dsp:spPr>
        <a:xfrm>
          <a:off x="8644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Set basic expectations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Share grounding principles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Assignment: </a:t>
          </a:r>
          <a:r>
            <a:rPr lang="en-US" sz="2400" kern="1200" dirty="0"/>
            <a:t>Proposed policies for next class</a:t>
          </a:r>
        </a:p>
      </dsp:txBody>
      <dsp:txXfrm>
        <a:off x="8644" y="1059409"/>
        <a:ext cx="3113247" cy="3220629"/>
      </dsp:txXfrm>
    </dsp:sp>
    <dsp:sp modelId="{D4D9EA6E-769C-B243-BAEC-5E73AA282E8D}">
      <dsp:nvSpPr>
        <dsp:cNvPr id="0" name=""/>
        <dsp:cNvSpPr/>
      </dsp:nvSpPr>
      <dsp:spPr>
        <a:xfrm>
          <a:off x="3378949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2612978"/>
            <a:satOff val="-7120"/>
            <a:lumOff val="686"/>
            <a:alphaOff val="0"/>
          </a:schemeClr>
        </a:solidFill>
        <a:ln w="12700" cap="flat" cmpd="sng" algn="in">
          <a:solidFill>
            <a:schemeClr val="accent4">
              <a:hueOff val="2612978"/>
              <a:satOff val="-7120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2</a:t>
          </a:r>
        </a:p>
      </dsp:txBody>
      <dsp:txXfrm>
        <a:off x="3686853" y="33064"/>
        <a:ext cx="2805343" cy="1026345"/>
      </dsp:txXfrm>
    </dsp:sp>
    <dsp:sp modelId="{E7F63374-EC55-904F-B573-6470CD90FFCF}">
      <dsp:nvSpPr>
        <dsp:cNvPr id="0" name=""/>
        <dsp:cNvSpPr/>
      </dsp:nvSpPr>
      <dsp:spPr>
        <a:xfrm>
          <a:off x="3378949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2748598"/>
            <a:satOff val="-4412"/>
            <a:lumOff val="-67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2748598"/>
              <a:satOff val="-4412"/>
              <a:lumOff val="-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3378949" y="1059409"/>
        <a:ext cx="3113247" cy="3220629"/>
      </dsp:txXfrm>
    </dsp:sp>
    <dsp:sp modelId="{6B95E0F0-BC92-794A-84A7-90A631A44988}">
      <dsp:nvSpPr>
        <dsp:cNvPr id="0" name=""/>
        <dsp:cNvSpPr/>
      </dsp:nvSpPr>
      <dsp:spPr>
        <a:xfrm>
          <a:off x="6749254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5225956"/>
            <a:satOff val="-14241"/>
            <a:lumOff val="1372"/>
            <a:alphaOff val="0"/>
          </a:schemeClr>
        </a:solidFill>
        <a:ln w="12700" cap="flat" cmpd="sng" algn="in">
          <a:solidFill>
            <a:schemeClr val="accent4">
              <a:hueOff val="5225956"/>
              <a:satOff val="-14241"/>
              <a:lumOff val="1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3</a:t>
          </a:r>
        </a:p>
      </dsp:txBody>
      <dsp:txXfrm>
        <a:off x="7057158" y="33064"/>
        <a:ext cx="2805343" cy="1026345"/>
      </dsp:txXfrm>
    </dsp:sp>
    <dsp:sp modelId="{E6C7AAF1-B97A-214E-AD7C-C6DC48EFB015}">
      <dsp:nvSpPr>
        <dsp:cNvPr id="0" name=""/>
        <dsp:cNvSpPr/>
      </dsp:nvSpPr>
      <dsp:spPr>
        <a:xfrm>
          <a:off x="6749254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5497196"/>
            <a:satOff val="-8823"/>
            <a:lumOff val="-133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5497196"/>
              <a:satOff val="-8823"/>
              <a:lumOff val="-1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6749254" y="1059409"/>
        <a:ext cx="3113247" cy="32206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1524F-5E31-8648-8B05-9A5CEC53EBAA}">
      <dsp:nvSpPr>
        <dsp:cNvPr id="0" name=""/>
        <dsp:cNvSpPr/>
      </dsp:nvSpPr>
      <dsp:spPr>
        <a:xfrm>
          <a:off x="8644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1</a:t>
          </a:r>
        </a:p>
      </dsp:txBody>
      <dsp:txXfrm>
        <a:off x="316548" y="33064"/>
        <a:ext cx="2805343" cy="1026345"/>
      </dsp:txXfrm>
    </dsp:sp>
    <dsp:sp modelId="{421C9CFF-248D-CB45-83B6-2150A02265E3}">
      <dsp:nvSpPr>
        <dsp:cNvPr id="0" name=""/>
        <dsp:cNvSpPr/>
      </dsp:nvSpPr>
      <dsp:spPr>
        <a:xfrm>
          <a:off x="8644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Set basic expectations</a:t>
          </a:r>
          <a:endParaRPr lang="en-US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Share grounding principles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Assignment:</a:t>
          </a:r>
          <a:r>
            <a:rPr lang="en-US" sz="2400" kern="1200" dirty="0"/>
            <a:t> Proposed policies for next class</a:t>
          </a:r>
        </a:p>
      </dsp:txBody>
      <dsp:txXfrm>
        <a:off x="8644" y="1059409"/>
        <a:ext cx="3113247" cy="3220629"/>
      </dsp:txXfrm>
    </dsp:sp>
    <dsp:sp modelId="{D4D9EA6E-769C-B243-BAEC-5E73AA282E8D}">
      <dsp:nvSpPr>
        <dsp:cNvPr id="0" name=""/>
        <dsp:cNvSpPr/>
      </dsp:nvSpPr>
      <dsp:spPr>
        <a:xfrm>
          <a:off x="3378949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2612978"/>
            <a:satOff val="-7120"/>
            <a:lumOff val="686"/>
            <a:alphaOff val="0"/>
          </a:schemeClr>
        </a:solidFill>
        <a:ln w="12700" cap="flat" cmpd="sng" algn="in">
          <a:solidFill>
            <a:schemeClr val="accent4">
              <a:hueOff val="2612978"/>
              <a:satOff val="-7120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2</a:t>
          </a:r>
        </a:p>
      </dsp:txBody>
      <dsp:txXfrm>
        <a:off x="3686853" y="33064"/>
        <a:ext cx="2805343" cy="1026345"/>
      </dsp:txXfrm>
    </dsp:sp>
    <dsp:sp modelId="{E7F63374-EC55-904F-B573-6470CD90FFCF}">
      <dsp:nvSpPr>
        <dsp:cNvPr id="0" name=""/>
        <dsp:cNvSpPr/>
      </dsp:nvSpPr>
      <dsp:spPr>
        <a:xfrm>
          <a:off x="3378949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2748598"/>
            <a:satOff val="-4412"/>
            <a:lumOff val="-67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2748598"/>
              <a:satOff val="-4412"/>
              <a:lumOff val="-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Look for commonalities in proposals and condense in one document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Discuss as a class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Assignment:</a:t>
          </a:r>
          <a:r>
            <a:rPr lang="en-US" sz="2100" kern="1200" dirty="0"/>
            <a:t> Optional additional comments/ proposals</a:t>
          </a:r>
        </a:p>
      </dsp:txBody>
      <dsp:txXfrm>
        <a:off x="3378949" y="1059409"/>
        <a:ext cx="3113247" cy="3220629"/>
      </dsp:txXfrm>
    </dsp:sp>
    <dsp:sp modelId="{6B95E0F0-BC92-794A-84A7-90A631A44988}">
      <dsp:nvSpPr>
        <dsp:cNvPr id="0" name=""/>
        <dsp:cNvSpPr/>
      </dsp:nvSpPr>
      <dsp:spPr>
        <a:xfrm>
          <a:off x="6749254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5225956"/>
            <a:satOff val="-14241"/>
            <a:lumOff val="1372"/>
            <a:alphaOff val="0"/>
          </a:schemeClr>
        </a:solidFill>
        <a:ln w="12700" cap="flat" cmpd="sng" algn="in">
          <a:solidFill>
            <a:schemeClr val="accent4">
              <a:hueOff val="5225956"/>
              <a:satOff val="-14241"/>
              <a:lumOff val="1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3</a:t>
          </a:r>
        </a:p>
      </dsp:txBody>
      <dsp:txXfrm>
        <a:off x="7057158" y="33064"/>
        <a:ext cx="2805343" cy="1026345"/>
      </dsp:txXfrm>
    </dsp:sp>
    <dsp:sp modelId="{E6C7AAF1-B97A-214E-AD7C-C6DC48EFB015}">
      <dsp:nvSpPr>
        <dsp:cNvPr id="0" name=""/>
        <dsp:cNvSpPr/>
      </dsp:nvSpPr>
      <dsp:spPr>
        <a:xfrm>
          <a:off x="6749254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5497196"/>
            <a:satOff val="-8823"/>
            <a:lumOff val="-133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5497196"/>
              <a:satOff val="-8823"/>
              <a:lumOff val="-1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6749254" y="1059409"/>
        <a:ext cx="3113247" cy="32206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1524F-5E31-8648-8B05-9A5CEC53EBAA}">
      <dsp:nvSpPr>
        <dsp:cNvPr id="0" name=""/>
        <dsp:cNvSpPr/>
      </dsp:nvSpPr>
      <dsp:spPr>
        <a:xfrm>
          <a:off x="8644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1</a:t>
          </a:r>
        </a:p>
      </dsp:txBody>
      <dsp:txXfrm>
        <a:off x="316548" y="33064"/>
        <a:ext cx="2805343" cy="1026345"/>
      </dsp:txXfrm>
    </dsp:sp>
    <dsp:sp modelId="{421C9CFF-248D-CB45-83B6-2150A02265E3}">
      <dsp:nvSpPr>
        <dsp:cNvPr id="0" name=""/>
        <dsp:cNvSpPr/>
      </dsp:nvSpPr>
      <dsp:spPr>
        <a:xfrm>
          <a:off x="8644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Set basic expectations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Share grounding principles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Assignment:</a:t>
          </a:r>
          <a:r>
            <a:rPr lang="en-US" sz="2400" kern="1200" dirty="0"/>
            <a:t> Proposed policies for next class</a:t>
          </a:r>
        </a:p>
      </dsp:txBody>
      <dsp:txXfrm>
        <a:off x="8644" y="1059409"/>
        <a:ext cx="3113247" cy="3220629"/>
      </dsp:txXfrm>
    </dsp:sp>
    <dsp:sp modelId="{D4D9EA6E-769C-B243-BAEC-5E73AA282E8D}">
      <dsp:nvSpPr>
        <dsp:cNvPr id="0" name=""/>
        <dsp:cNvSpPr/>
      </dsp:nvSpPr>
      <dsp:spPr>
        <a:xfrm>
          <a:off x="3378949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2612978"/>
            <a:satOff val="-7120"/>
            <a:lumOff val="686"/>
            <a:alphaOff val="0"/>
          </a:schemeClr>
        </a:solidFill>
        <a:ln w="12700" cap="flat" cmpd="sng" algn="in">
          <a:solidFill>
            <a:schemeClr val="accent4">
              <a:hueOff val="2612978"/>
              <a:satOff val="-7120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2</a:t>
          </a:r>
        </a:p>
      </dsp:txBody>
      <dsp:txXfrm>
        <a:off x="3686853" y="33064"/>
        <a:ext cx="2805343" cy="1026345"/>
      </dsp:txXfrm>
    </dsp:sp>
    <dsp:sp modelId="{E7F63374-EC55-904F-B573-6470CD90FFCF}">
      <dsp:nvSpPr>
        <dsp:cNvPr id="0" name=""/>
        <dsp:cNvSpPr/>
      </dsp:nvSpPr>
      <dsp:spPr>
        <a:xfrm>
          <a:off x="3378949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2748598"/>
            <a:satOff val="-4412"/>
            <a:lumOff val="-67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2748598"/>
              <a:satOff val="-4412"/>
              <a:lumOff val="-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Look for commonalities in proposals and condense in one document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Discuss as a class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Assignment:</a:t>
          </a:r>
          <a:r>
            <a:rPr lang="en-US" sz="2100" kern="1200" dirty="0"/>
            <a:t> Optional additional comments/ proposals</a:t>
          </a:r>
        </a:p>
      </dsp:txBody>
      <dsp:txXfrm>
        <a:off x="3378949" y="1059409"/>
        <a:ext cx="3113247" cy="3220629"/>
      </dsp:txXfrm>
    </dsp:sp>
    <dsp:sp modelId="{6B95E0F0-BC92-794A-84A7-90A631A44988}">
      <dsp:nvSpPr>
        <dsp:cNvPr id="0" name=""/>
        <dsp:cNvSpPr/>
      </dsp:nvSpPr>
      <dsp:spPr>
        <a:xfrm>
          <a:off x="6749254" y="33064"/>
          <a:ext cx="3421150" cy="1026345"/>
        </a:xfrm>
        <a:prstGeom prst="chevron">
          <a:avLst>
            <a:gd name="adj" fmla="val 30000"/>
          </a:avLst>
        </a:prstGeom>
        <a:solidFill>
          <a:schemeClr val="accent4">
            <a:hueOff val="5225956"/>
            <a:satOff val="-14241"/>
            <a:lumOff val="1372"/>
            <a:alphaOff val="0"/>
          </a:schemeClr>
        </a:solidFill>
        <a:ln w="12700" cap="flat" cmpd="sng" algn="in">
          <a:solidFill>
            <a:schemeClr val="accent4">
              <a:hueOff val="5225956"/>
              <a:satOff val="-14241"/>
              <a:lumOff val="1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725" tIns="126725" rIns="126725" bIns="12672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Part 3</a:t>
          </a:r>
        </a:p>
      </dsp:txBody>
      <dsp:txXfrm>
        <a:off x="7057158" y="33064"/>
        <a:ext cx="2805343" cy="1026345"/>
      </dsp:txXfrm>
    </dsp:sp>
    <dsp:sp modelId="{E6C7AAF1-B97A-214E-AD7C-C6DC48EFB015}">
      <dsp:nvSpPr>
        <dsp:cNvPr id="0" name=""/>
        <dsp:cNvSpPr/>
      </dsp:nvSpPr>
      <dsp:spPr>
        <a:xfrm>
          <a:off x="6749254" y="1059409"/>
          <a:ext cx="3113247" cy="3220629"/>
        </a:xfrm>
        <a:prstGeom prst="rect">
          <a:avLst/>
        </a:prstGeom>
        <a:solidFill>
          <a:schemeClr val="accent4">
            <a:tint val="40000"/>
            <a:alpha val="90000"/>
            <a:hueOff val="5497196"/>
            <a:satOff val="-8823"/>
            <a:lumOff val="-133"/>
            <a:alphaOff val="0"/>
          </a:schemeClr>
        </a:solidFill>
        <a:ln w="12700" cap="flat" cmpd="sng" algn="in">
          <a:solidFill>
            <a:schemeClr val="accent4">
              <a:tint val="40000"/>
              <a:alpha val="90000"/>
              <a:hueOff val="5497196"/>
              <a:satOff val="-8823"/>
              <a:lumOff val="-1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016" tIns="246016" rIns="246016" bIns="492031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Present final draft of policies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Final questions/ comments &amp; voting</a:t>
          </a:r>
        </a:p>
      </dsp:txBody>
      <dsp:txXfrm>
        <a:off x="6749254" y="1059409"/>
        <a:ext cx="3113247" cy="32206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2B787-8717-4E21-9E17-8537BFEA3DBF}">
      <dsp:nvSpPr>
        <dsp:cNvPr id="0" name=""/>
        <dsp:cNvSpPr/>
      </dsp:nvSpPr>
      <dsp:spPr>
        <a:xfrm>
          <a:off x="155279" y="185084"/>
          <a:ext cx="1306466" cy="13064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0C1E6D-7368-4A07-8AA4-F8CB6CD10969}">
      <dsp:nvSpPr>
        <dsp:cNvPr id="0" name=""/>
        <dsp:cNvSpPr/>
      </dsp:nvSpPr>
      <dsp:spPr>
        <a:xfrm>
          <a:off x="429637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46C39A-6DED-495D-970D-DF7A99AE2805}">
      <dsp:nvSpPr>
        <dsp:cNvPr id="0" name=""/>
        <dsp:cNvSpPr/>
      </dsp:nvSpPr>
      <dsp:spPr>
        <a:xfrm>
          <a:off x="1741703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Start with explanation of what a syllabus is and set general expectations and responsibilities.</a:t>
          </a:r>
        </a:p>
      </dsp:txBody>
      <dsp:txXfrm>
        <a:off x="1741703" y="185084"/>
        <a:ext cx="3079529" cy="1306466"/>
      </dsp:txXfrm>
    </dsp:sp>
    <dsp:sp modelId="{4E1AD5F7-A29A-4B1C-A678-83A79F633E2F}">
      <dsp:nvSpPr>
        <dsp:cNvPr id="0" name=""/>
        <dsp:cNvSpPr/>
      </dsp:nvSpPr>
      <dsp:spPr>
        <a:xfrm>
          <a:off x="5357817" y="185084"/>
          <a:ext cx="1306466" cy="13064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EC1DDC-EA99-4341-9941-8379C521C6E3}">
      <dsp:nvSpPr>
        <dsp:cNvPr id="0" name=""/>
        <dsp:cNvSpPr/>
      </dsp:nvSpPr>
      <dsp:spPr>
        <a:xfrm>
          <a:off x="5632175" y="459442"/>
          <a:ext cx="757750" cy="757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AB54C-3BB7-4FEF-9554-943BDD8685C8}">
      <dsp:nvSpPr>
        <dsp:cNvPr id="0" name=""/>
        <dsp:cNvSpPr/>
      </dsp:nvSpPr>
      <dsp:spPr>
        <a:xfrm>
          <a:off x="6944241" y="185084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Move through proposals and discussion as efficiently as possible.</a:t>
          </a:r>
        </a:p>
      </dsp:txBody>
      <dsp:txXfrm>
        <a:off x="6944241" y="185084"/>
        <a:ext cx="3079529" cy="1306466"/>
      </dsp:txXfrm>
    </dsp:sp>
    <dsp:sp modelId="{AEF92CE1-0ECD-4F56-A4ED-DAE08AD5F467}">
      <dsp:nvSpPr>
        <dsp:cNvPr id="0" name=""/>
        <dsp:cNvSpPr/>
      </dsp:nvSpPr>
      <dsp:spPr>
        <a:xfrm>
          <a:off x="155279" y="2102548"/>
          <a:ext cx="1306466" cy="13064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89AD58-EC7F-4955-803E-7FB465E9ABE4}">
      <dsp:nvSpPr>
        <dsp:cNvPr id="0" name=""/>
        <dsp:cNvSpPr/>
      </dsp:nvSpPr>
      <dsp:spPr>
        <a:xfrm>
          <a:off x="429637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F7ACE-74FD-4D7C-A609-577E8327E499}">
      <dsp:nvSpPr>
        <dsp:cNvPr id="0" name=""/>
        <dsp:cNvSpPr/>
      </dsp:nvSpPr>
      <dsp:spPr>
        <a:xfrm>
          <a:off x="1741703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Provide a clear method for students to follow up with questions or concerns.</a:t>
          </a:r>
        </a:p>
      </dsp:txBody>
      <dsp:txXfrm>
        <a:off x="1741703" y="2102548"/>
        <a:ext cx="3079529" cy="1306466"/>
      </dsp:txXfrm>
    </dsp:sp>
    <dsp:sp modelId="{F6DD4281-24C6-4C6B-AE32-78F6EA24975F}">
      <dsp:nvSpPr>
        <dsp:cNvPr id="0" name=""/>
        <dsp:cNvSpPr/>
      </dsp:nvSpPr>
      <dsp:spPr>
        <a:xfrm>
          <a:off x="5357817" y="2102548"/>
          <a:ext cx="1306466" cy="130646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30A57-04F4-4F03-ACAC-146D6B00F75A}">
      <dsp:nvSpPr>
        <dsp:cNvPr id="0" name=""/>
        <dsp:cNvSpPr/>
      </dsp:nvSpPr>
      <dsp:spPr>
        <a:xfrm>
          <a:off x="5632175" y="2376906"/>
          <a:ext cx="757750" cy="7577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7A846E-52B0-49F3-A12A-9E25B2EAE62A}">
      <dsp:nvSpPr>
        <dsp:cNvPr id="0" name=""/>
        <dsp:cNvSpPr/>
      </dsp:nvSpPr>
      <dsp:spPr>
        <a:xfrm>
          <a:off x="6944241" y="2102548"/>
          <a:ext cx="3079529" cy="1306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Apply the same policies across multiple sections of the same course.</a:t>
          </a:r>
        </a:p>
      </dsp:txBody>
      <dsp:txXfrm>
        <a:off x="6944241" y="2102548"/>
        <a:ext cx="3079529" cy="13064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069B8D-7833-3C42-83BE-D3E4C6EA0417}">
      <dsp:nvSpPr>
        <dsp:cNvPr id="0" name=""/>
        <dsp:cNvSpPr/>
      </dsp:nvSpPr>
      <dsp:spPr>
        <a:xfrm>
          <a:off x="0" y="0"/>
          <a:ext cx="3180953" cy="418961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999" tIns="330200" rIns="24799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Identify your own grounding principles.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Reducing workload? Promoting self-efficacy? Maintaining specific academic standards?</a:t>
          </a:r>
        </a:p>
      </dsp:txBody>
      <dsp:txXfrm>
        <a:off x="0" y="1592053"/>
        <a:ext cx="3180953" cy="2513769"/>
      </dsp:txXfrm>
    </dsp:sp>
    <dsp:sp modelId="{E78DD530-742E-634B-A4CB-19B71395EE61}">
      <dsp:nvSpPr>
        <dsp:cNvPr id="0" name=""/>
        <dsp:cNvSpPr/>
      </dsp:nvSpPr>
      <dsp:spPr>
        <a:xfrm>
          <a:off x="962034" y="418961"/>
          <a:ext cx="1256884" cy="125688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992" tIns="12700" rIns="9799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46100" y="603027"/>
        <a:ext cx="888752" cy="888752"/>
      </dsp:txXfrm>
    </dsp:sp>
    <dsp:sp modelId="{4E19DCDD-338B-D640-AEA4-F4DC7D8541E6}">
      <dsp:nvSpPr>
        <dsp:cNvPr id="0" name=""/>
        <dsp:cNvSpPr/>
      </dsp:nvSpPr>
      <dsp:spPr>
        <a:xfrm>
          <a:off x="0" y="4189543"/>
          <a:ext cx="3180953" cy="72"/>
        </a:xfrm>
        <a:prstGeom prst="rect">
          <a:avLst/>
        </a:prstGeom>
        <a:solidFill>
          <a:schemeClr val="accent2">
            <a:hueOff val="-2232024"/>
            <a:satOff val="976"/>
            <a:lumOff val="3686"/>
            <a:alphaOff val="0"/>
          </a:schemeClr>
        </a:solidFill>
        <a:ln w="12700" cap="flat" cmpd="sng" algn="in">
          <a:solidFill>
            <a:schemeClr val="accent2">
              <a:hueOff val="-2232024"/>
              <a:satOff val="976"/>
              <a:lumOff val="3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03CF0-0A8B-184F-96ED-40E92196C5A8}">
      <dsp:nvSpPr>
        <dsp:cNvPr id="0" name=""/>
        <dsp:cNvSpPr/>
      </dsp:nvSpPr>
      <dsp:spPr>
        <a:xfrm>
          <a:off x="3499048" y="0"/>
          <a:ext cx="3180953" cy="4189615"/>
        </a:xfrm>
        <a:prstGeom prst="rect">
          <a:avLst/>
        </a:prstGeom>
        <a:solidFill>
          <a:schemeClr val="accent2">
            <a:tint val="40000"/>
            <a:alpha val="90000"/>
            <a:hueOff val="-5693302"/>
            <a:satOff val="5536"/>
            <a:lumOff val="1524"/>
            <a:alphaOff val="0"/>
          </a:schemeClr>
        </a:solidFill>
        <a:ln w="12700" cap="flat" cmpd="sng" algn="in">
          <a:solidFill>
            <a:schemeClr val="accent2">
              <a:tint val="40000"/>
              <a:alpha val="90000"/>
              <a:hueOff val="-5693302"/>
              <a:satOff val="5536"/>
              <a:lumOff val="15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999" tIns="330200" rIns="24799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Determine which policies to collaborate on.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Identify your own boundaries/ minimum standards.</a:t>
          </a:r>
        </a:p>
      </dsp:txBody>
      <dsp:txXfrm>
        <a:off x="3499048" y="1592053"/>
        <a:ext cx="3180953" cy="2513769"/>
      </dsp:txXfrm>
    </dsp:sp>
    <dsp:sp modelId="{7FE0348F-7783-A149-A7EB-C457F96703AF}">
      <dsp:nvSpPr>
        <dsp:cNvPr id="0" name=""/>
        <dsp:cNvSpPr/>
      </dsp:nvSpPr>
      <dsp:spPr>
        <a:xfrm>
          <a:off x="4461082" y="418961"/>
          <a:ext cx="1256884" cy="1256884"/>
        </a:xfrm>
        <a:prstGeom prst="ellipse">
          <a:avLst/>
        </a:prstGeom>
        <a:solidFill>
          <a:schemeClr val="accent2">
            <a:hueOff val="-4464047"/>
            <a:satOff val="1952"/>
            <a:lumOff val="7372"/>
            <a:alphaOff val="0"/>
          </a:schemeClr>
        </a:solidFill>
        <a:ln w="12700" cap="flat" cmpd="sng" algn="in">
          <a:solidFill>
            <a:schemeClr val="accent2">
              <a:hueOff val="-4464047"/>
              <a:satOff val="1952"/>
              <a:lumOff val="7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992" tIns="12700" rIns="9799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645148" y="603027"/>
        <a:ext cx="888752" cy="888752"/>
      </dsp:txXfrm>
    </dsp:sp>
    <dsp:sp modelId="{8B26AEFC-D3C9-0A48-A668-58F655FAEF1D}">
      <dsp:nvSpPr>
        <dsp:cNvPr id="0" name=""/>
        <dsp:cNvSpPr/>
      </dsp:nvSpPr>
      <dsp:spPr>
        <a:xfrm>
          <a:off x="3499048" y="4189543"/>
          <a:ext cx="3180953" cy="72"/>
        </a:xfrm>
        <a:prstGeom prst="rect">
          <a:avLst/>
        </a:prstGeom>
        <a:solidFill>
          <a:schemeClr val="accent2">
            <a:hueOff val="-6696071"/>
            <a:satOff val="2928"/>
            <a:lumOff val="11059"/>
            <a:alphaOff val="0"/>
          </a:schemeClr>
        </a:solidFill>
        <a:ln w="12700" cap="flat" cmpd="sng" algn="in">
          <a:solidFill>
            <a:schemeClr val="accent2">
              <a:hueOff val="-6696071"/>
              <a:satOff val="2928"/>
              <a:lumOff val="11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AF552F-280F-4A4E-9F62-F4F62FD5AAB0}">
      <dsp:nvSpPr>
        <dsp:cNvPr id="0" name=""/>
        <dsp:cNvSpPr/>
      </dsp:nvSpPr>
      <dsp:spPr>
        <a:xfrm>
          <a:off x="6998096" y="0"/>
          <a:ext cx="3180953" cy="4189615"/>
        </a:xfrm>
        <a:prstGeom prst="rect">
          <a:avLst/>
        </a:prstGeom>
        <a:solidFill>
          <a:schemeClr val="accent2">
            <a:tint val="40000"/>
            <a:alpha val="90000"/>
            <a:hueOff val="-11386603"/>
            <a:satOff val="11072"/>
            <a:lumOff val="3048"/>
            <a:alphaOff val="0"/>
          </a:schemeClr>
        </a:solidFill>
        <a:ln w="12700" cap="flat" cmpd="sng" algn="in">
          <a:solidFill>
            <a:schemeClr val="accent2">
              <a:tint val="40000"/>
              <a:alpha val="90000"/>
              <a:hueOff val="-11386603"/>
              <a:satOff val="11072"/>
              <a:lumOff val="30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999" tIns="330200" rIns="24799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Decide how to facilitate.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Asynchronous vs. synchronous? Class time? Small groups? Voting?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How much time do you want to devote to this?</a:t>
          </a:r>
        </a:p>
      </dsp:txBody>
      <dsp:txXfrm>
        <a:off x="6998096" y="1592053"/>
        <a:ext cx="3180953" cy="2513769"/>
      </dsp:txXfrm>
    </dsp:sp>
    <dsp:sp modelId="{BADA9A87-5366-F74B-9EA3-7E16CA15BC5D}">
      <dsp:nvSpPr>
        <dsp:cNvPr id="0" name=""/>
        <dsp:cNvSpPr/>
      </dsp:nvSpPr>
      <dsp:spPr>
        <a:xfrm>
          <a:off x="7960131" y="418961"/>
          <a:ext cx="1256884" cy="1256884"/>
        </a:xfrm>
        <a:prstGeom prst="ellipse">
          <a:avLst/>
        </a:prstGeom>
        <a:solidFill>
          <a:schemeClr val="accent2">
            <a:hueOff val="-8928094"/>
            <a:satOff val="3904"/>
            <a:lumOff val="14745"/>
            <a:alphaOff val="0"/>
          </a:schemeClr>
        </a:solidFill>
        <a:ln w="12700" cap="flat" cmpd="sng" algn="in">
          <a:solidFill>
            <a:schemeClr val="accent2">
              <a:hueOff val="-8928094"/>
              <a:satOff val="3904"/>
              <a:lumOff val="14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992" tIns="12700" rIns="9799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144197" y="603027"/>
        <a:ext cx="888752" cy="888752"/>
      </dsp:txXfrm>
    </dsp:sp>
    <dsp:sp modelId="{2B28777B-B3CD-4445-A6CB-E9118998B72D}">
      <dsp:nvSpPr>
        <dsp:cNvPr id="0" name=""/>
        <dsp:cNvSpPr/>
      </dsp:nvSpPr>
      <dsp:spPr>
        <a:xfrm>
          <a:off x="6998096" y="4189543"/>
          <a:ext cx="3180953" cy="72"/>
        </a:xfrm>
        <a:prstGeom prst="rect">
          <a:avLst/>
        </a:prstGeom>
        <a:solidFill>
          <a:schemeClr val="accent2">
            <a:hueOff val="-11160118"/>
            <a:satOff val="4880"/>
            <a:lumOff val="18431"/>
            <a:alphaOff val="0"/>
          </a:schemeClr>
        </a:solidFill>
        <a:ln w="12700" cap="flat" cmpd="sng" algn="in">
          <a:solidFill>
            <a:schemeClr val="accent2">
              <a:hueOff val="-11160118"/>
              <a:satOff val="4880"/>
              <a:lumOff val="18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7289ED-6F3B-604B-93F7-BE408EB9DFD0}">
      <dsp:nvSpPr>
        <dsp:cNvPr id="0" name=""/>
        <dsp:cNvSpPr/>
      </dsp:nvSpPr>
      <dsp:spPr>
        <a:xfrm>
          <a:off x="0" y="421590"/>
          <a:ext cx="5994400" cy="108108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Short readings on task-switching and phones/tech in the classroom.</a:t>
          </a:r>
        </a:p>
      </dsp:txBody>
      <dsp:txXfrm>
        <a:off x="52774" y="474364"/>
        <a:ext cx="5888852" cy="975532"/>
      </dsp:txXfrm>
    </dsp:sp>
    <dsp:sp modelId="{C7493339-5502-3546-9811-0C4C49230866}">
      <dsp:nvSpPr>
        <dsp:cNvPr id="0" name=""/>
        <dsp:cNvSpPr/>
      </dsp:nvSpPr>
      <dsp:spPr>
        <a:xfrm>
          <a:off x="0" y="1583310"/>
          <a:ext cx="5994400" cy="1081080"/>
        </a:xfrm>
        <a:prstGeom prst="roundRect">
          <a:avLst/>
        </a:prstGeom>
        <a:solidFill>
          <a:schemeClr val="accent1">
            <a:shade val="80000"/>
            <a:hueOff val="-66369"/>
            <a:satOff val="-3560"/>
            <a:lumOff val="902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Questionnaire to generate proposed policies.</a:t>
          </a:r>
        </a:p>
      </dsp:txBody>
      <dsp:txXfrm>
        <a:off x="52774" y="1636084"/>
        <a:ext cx="5888852" cy="975532"/>
      </dsp:txXfrm>
    </dsp:sp>
    <dsp:sp modelId="{EAF574BE-1765-5842-BC1C-33316A7FA440}">
      <dsp:nvSpPr>
        <dsp:cNvPr id="0" name=""/>
        <dsp:cNvSpPr/>
      </dsp:nvSpPr>
      <dsp:spPr>
        <a:xfrm>
          <a:off x="0" y="2745030"/>
          <a:ext cx="5994400" cy="1081080"/>
        </a:xfrm>
        <a:prstGeom prst="roundRect">
          <a:avLst/>
        </a:prstGeom>
        <a:solidFill>
          <a:schemeClr val="accent1">
            <a:shade val="80000"/>
            <a:hueOff val="-132739"/>
            <a:satOff val="-7119"/>
            <a:lumOff val="18052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Periodic student reflections &amp; self-assessments throughout the semester.</a:t>
          </a:r>
        </a:p>
      </dsp:txBody>
      <dsp:txXfrm>
        <a:off x="52774" y="2797804"/>
        <a:ext cx="5888852" cy="975532"/>
      </dsp:txXfrm>
    </dsp:sp>
    <dsp:sp modelId="{BADF16EC-8FAA-0948-8C69-BE9CE2D27603}">
      <dsp:nvSpPr>
        <dsp:cNvPr id="0" name=""/>
        <dsp:cNvSpPr/>
      </dsp:nvSpPr>
      <dsp:spPr>
        <a:xfrm>
          <a:off x="0" y="3906750"/>
          <a:ext cx="5994400" cy="1081080"/>
        </a:xfrm>
        <a:prstGeom prst="roundRect">
          <a:avLst/>
        </a:prstGeom>
        <a:solidFill>
          <a:schemeClr val="accent1">
            <a:shade val="80000"/>
            <a:hueOff val="-199108"/>
            <a:satOff val="-10679"/>
            <a:lumOff val="27078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Problem-solving activity within the first three weeks.</a:t>
          </a:r>
        </a:p>
      </dsp:txBody>
      <dsp:txXfrm>
        <a:off x="52774" y="3959524"/>
        <a:ext cx="5888852" cy="975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16457-145C-4A45-BD33-B67BED810699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260C9-6608-8E43-A601-E87C6636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3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83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11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8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573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36998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612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8770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870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4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92269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6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hyperlink" Target="mailto:mfoxdefa@kennesaw.edu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384613-A493-4A01-873E-5BD3769D1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BBCA8B-138B-2BA3-0FDB-B14B64A9B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333" y="643467"/>
            <a:ext cx="7558609" cy="4849909"/>
          </a:xfrm>
        </p:spPr>
        <p:txBody>
          <a:bodyPr anchor="b">
            <a:normAutofit/>
          </a:bodyPr>
          <a:lstStyle/>
          <a:p>
            <a:pPr algn="l"/>
            <a:r>
              <a:rPr lang="en-US" sz="7500"/>
              <a:t>The Collaborative Syllabus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C9035C-43ED-9B2A-D786-D532FC5DE1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333" y="5563388"/>
            <a:ext cx="7558609" cy="742279"/>
          </a:xfrm>
        </p:spPr>
        <p:txBody>
          <a:bodyPr>
            <a:normAutofit/>
          </a:bodyPr>
          <a:lstStyle/>
          <a:p>
            <a:pPr algn="l"/>
            <a:r>
              <a:rPr lang="en-US" sz="1800"/>
              <a:t>Designing for Student Success Together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336F18-80E9-4DFA-9C2E-3F8561472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rgbClr val="1716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D293054-EC89-4CF2-AAEF-B38981E92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9302764" y="0"/>
            <a:ext cx="2889236" cy="6858000"/>
          </a:xfrm>
          <a:custGeom>
            <a:avLst/>
            <a:gdLst>
              <a:gd name="connsiteX0" fmla="*/ 1514461 w 2889236"/>
              <a:gd name="connsiteY0" fmla="*/ 0 h 6858000"/>
              <a:gd name="connsiteX1" fmla="*/ 1291796 w 2889236"/>
              <a:gd name="connsiteY1" fmla="*/ 0 h 6858000"/>
              <a:gd name="connsiteX2" fmla="*/ 1242998 w 2889236"/>
              <a:gd name="connsiteY2" fmla="*/ 0 h 6858000"/>
              <a:gd name="connsiteX3" fmla="*/ 303177 w 2889236"/>
              <a:gd name="connsiteY3" fmla="*/ 0 h 6858000"/>
              <a:gd name="connsiteX4" fmla="*/ 235415 w 2889236"/>
              <a:gd name="connsiteY4" fmla="*/ 0 h 6858000"/>
              <a:gd name="connsiteX5" fmla="*/ 0 w 2889236"/>
              <a:gd name="connsiteY5" fmla="*/ 0 h 6858000"/>
              <a:gd name="connsiteX6" fmla="*/ 0 w 2889236"/>
              <a:gd name="connsiteY6" fmla="*/ 6858000 h 6858000"/>
              <a:gd name="connsiteX7" fmla="*/ 235415 w 2889236"/>
              <a:gd name="connsiteY7" fmla="*/ 6858000 h 6858000"/>
              <a:gd name="connsiteX8" fmla="*/ 303177 w 2889236"/>
              <a:gd name="connsiteY8" fmla="*/ 6858000 h 6858000"/>
              <a:gd name="connsiteX9" fmla="*/ 1242998 w 2889236"/>
              <a:gd name="connsiteY9" fmla="*/ 6858000 h 6858000"/>
              <a:gd name="connsiteX10" fmla="*/ 1291795 w 2889236"/>
              <a:gd name="connsiteY10" fmla="*/ 6858000 h 6858000"/>
              <a:gd name="connsiteX11" fmla="*/ 1514461 w 2889236"/>
              <a:gd name="connsiteY11" fmla="*/ 6858000 h 6858000"/>
              <a:gd name="connsiteX12" fmla="*/ 1541448 w 2889236"/>
              <a:gd name="connsiteY12" fmla="*/ 6770688 h 6858000"/>
              <a:gd name="connsiteX13" fmla="*/ 1566848 w 2889236"/>
              <a:gd name="connsiteY13" fmla="*/ 6683375 h 6858000"/>
              <a:gd name="connsiteX14" fmla="*/ 1592248 w 2889236"/>
              <a:gd name="connsiteY14" fmla="*/ 6594475 h 6858000"/>
              <a:gd name="connsiteX15" fmla="*/ 1614473 w 2889236"/>
              <a:gd name="connsiteY15" fmla="*/ 6503988 h 6858000"/>
              <a:gd name="connsiteX16" fmla="*/ 1641461 w 2889236"/>
              <a:gd name="connsiteY16" fmla="*/ 6416675 h 6858000"/>
              <a:gd name="connsiteX17" fmla="*/ 1670036 w 2889236"/>
              <a:gd name="connsiteY17" fmla="*/ 6332538 h 6858000"/>
              <a:gd name="connsiteX18" fmla="*/ 1706548 w 2889236"/>
              <a:gd name="connsiteY18" fmla="*/ 6253163 h 6858000"/>
              <a:gd name="connsiteX19" fmla="*/ 1749411 w 2889236"/>
              <a:gd name="connsiteY19" fmla="*/ 6180138 h 6858000"/>
              <a:gd name="connsiteX20" fmla="*/ 1797036 w 2889236"/>
              <a:gd name="connsiteY20" fmla="*/ 6118225 h 6858000"/>
              <a:gd name="connsiteX21" fmla="*/ 1849423 w 2889236"/>
              <a:gd name="connsiteY21" fmla="*/ 6059488 h 6858000"/>
              <a:gd name="connsiteX22" fmla="*/ 1909748 w 2889236"/>
              <a:gd name="connsiteY22" fmla="*/ 6005513 h 6858000"/>
              <a:gd name="connsiteX23" fmla="*/ 1973248 w 2889236"/>
              <a:gd name="connsiteY23" fmla="*/ 5951538 h 6858000"/>
              <a:gd name="connsiteX24" fmla="*/ 2039923 w 2889236"/>
              <a:gd name="connsiteY24" fmla="*/ 5900738 h 6858000"/>
              <a:gd name="connsiteX25" fmla="*/ 2106598 w 2889236"/>
              <a:gd name="connsiteY25" fmla="*/ 5849938 h 6858000"/>
              <a:gd name="connsiteX26" fmla="*/ 2174861 w 2889236"/>
              <a:gd name="connsiteY26" fmla="*/ 5797550 h 6858000"/>
              <a:gd name="connsiteX27" fmla="*/ 2239948 w 2889236"/>
              <a:gd name="connsiteY27" fmla="*/ 5746750 h 6858000"/>
              <a:gd name="connsiteX28" fmla="*/ 2301861 w 2889236"/>
              <a:gd name="connsiteY28" fmla="*/ 5692775 h 6858000"/>
              <a:gd name="connsiteX29" fmla="*/ 2359011 w 2889236"/>
              <a:gd name="connsiteY29" fmla="*/ 5634038 h 6858000"/>
              <a:gd name="connsiteX30" fmla="*/ 2411398 w 2889236"/>
              <a:gd name="connsiteY30" fmla="*/ 5575300 h 6858000"/>
              <a:gd name="connsiteX31" fmla="*/ 2454261 w 2889236"/>
              <a:gd name="connsiteY31" fmla="*/ 5511800 h 6858000"/>
              <a:gd name="connsiteX32" fmla="*/ 2490773 w 2889236"/>
              <a:gd name="connsiteY32" fmla="*/ 5440363 h 6858000"/>
              <a:gd name="connsiteX33" fmla="*/ 2512998 w 2889236"/>
              <a:gd name="connsiteY33" fmla="*/ 5370513 h 6858000"/>
              <a:gd name="connsiteX34" fmla="*/ 2527286 w 2889236"/>
              <a:gd name="connsiteY34" fmla="*/ 5292725 h 6858000"/>
              <a:gd name="connsiteX35" fmla="*/ 2533636 w 2889236"/>
              <a:gd name="connsiteY35" fmla="*/ 5216525 h 6858000"/>
              <a:gd name="connsiteX36" fmla="*/ 2532048 w 2889236"/>
              <a:gd name="connsiteY36" fmla="*/ 5135563 h 6858000"/>
              <a:gd name="connsiteX37" fmla="*/ 2525698 w 2889236"/>
              <a:gd name="connsiteY37" fmla="*/ 5054600 h 6858000"/>
              <a:gd name="connsiteX38" fmla="*/ 2517761 w 2889236"/>
              <a:gd name="connsiteY38" fmla="*/ 4970463 h 6858000"/>
              <a:gd name="connsiteX39" fmla="*/ 2506648 w 2889236"/>
              <a:gd name="connsiteY39" fmla="*/ 4886325 h 6858000"/>
              <a:gd name="connsiteX40" fmla="*/ 2493948 w 2889236"/>
              <a:gd name="connsiteY40" fmla="*/ 4802188 h 6858000"/>
              <a:gd name="connsiteX41" fmla="*/ 2484423 w 2889236"/>
              <a:gd name="connsiteY41" fmla="*/ 4718050 h 6858000"/>
              <a:gd name="connsiteX42" fmla="*/ 2478073 w 2889236"/>
              <a:gd name="connsiteY42" fmla="*/ 4633913 h 6858000"/>
              <a:gd name="connsiteX43" fmla="*/ 2473311 w 2889236"/>
              <a:gd name="connsiteY43" fmla="*/ 4552950 h 6858000"/>
              <a:gd name="connsiteX44" fmla="*/ 2478073 w 2889236"/>
              <a:gd name="connsiteY44" fmla="*/ 4473575 h 6858000"/>
              <a:gd name="connsiteX45" fmla="*/ 2487598 w 2889236"/>
              <a:gd name="connsiteY45" fmla="*/ 4395788 h 6858000"/>
              <a:gd name="connsiteX46" fmla="*/ 2508236 w 2889236"/>
              <a:gd name="connsiteY46" fmla="*/ 4314825 h 6858000"/>
              <a:gd name="connsiteX47" fmla="*/ 2539986 w 2889236"/>
              <a:gd name="connsiteY47" fmla="*/ 4235450 h 6858000"/>
              <a:gd name="connsiteX48" fmla="*/ 2578086 w 2889236"/>
              <a:gd name="connsiteY48" fmla="*/ 4156075 h 6858000"/>
              <a:gd name="connsiteX49" fmla="*/ 2620948 w 2889236"/>
              <a:gd name="connsiteY49" fmla="*/ 4076700 h 6858000"/>
              <a:gd name="connsiteX50" fmla="*/ 2665398 w 2889236"/>
              <a:gd name="connsiteY50" fmla="*/ 3998913 h 6858000"/>
              <a:gd name="connsiteX51" fmla="*/ 2713024 w 2889236"/>
              <a:gd name="connsiteY51" fmla="*/ 3919538 h 6858000"/>
              <a:gd name="connsiteX52" fmla="*/ 2755886 w 2889236"/>
              <a:gd name="connsiteY52" fmla="*/ 3840163 h 6858000"/>
              <a:gd name="connsiteX53" fmla="*/ 2798748 w 2889236"/>
              <a:gd name="connsiteY53" fmla="*/ 3759200 h 6858000"/>
              <a:gd name="connsiteX54" fmla="*/ 2835261 w 2889236"/>
              <a:gd name="connsiteY54" fmla="*/ 3678238 h 6858000"/>
              <a:gd name="connsiteX55" fmla="*/ 2863836 w 2889236"/>
              <a:gd name="connsiteY55" fmla="*/ 3597275 h 6858000"/>
              <a:gd name="connsiteX56" fmla="*/ 2879711 w 2889236"/>
              <a:gd name="connsiteY56" fmla="*/ 3514725 h 6858000"/>
              <a:gd name="connsiteX57" fmla="*/ 2889236 w 2889236"/>
              <a:gd name="connsiteY57" fmla="*/ 3429000 h 6858000"/>
              <a:gd name="connsiteX58" fmla="*/ 2879711 w 2889236"/>
              <a:gd name="connsiteY58" fmla="*/ 3343275 h 6858000"/>
              <a:gd name="connsiteX59" fmla="*/ 2863836 w 2889236"/>
              <a:gd name="connsiteY59" fmla="*/ 3260725 h 6858000"/>
              <a:gd name="connsiteX60" fmla="*/ 2835261 w 2889236"/>
              <a:gd name="connsiteY60" fmla="*/ 3179763 h 6858000"/>
              <a:gd name="connsiteX61" fmla="*/ 2798748 w 2889236"/>
              <a:gd name="connsiteY61" fmla="*/ 3098800 h 6858000"/>
              <a:gd name="connsiteX62" fmla="*/ 2755886 w 2889236"/>
              <a:gd name="connsiteY62" fmla="*/ 3017838 h 6858000"/>
              <a:gd name="connsiteX63" fmla="*/ 2713024 w 2889236"/>
              <a:gd name="connsiteY63" fmla="*/ 2938463 h 6858000"/>
              <a:gd name="connsiteX64" fmla="*/ 2665398 w 2889236"/>
              <a:gd name="connsiteY64" fmla="*/ 2859088 h 6858000"/>
              <a:gd name="connsiteX65" fmla="*/ 2620948 w 2889236"/>
              <a:gd name="connsiteY65" fmla="*/ 2781300 h 6858000"/>
              <a:gd name="connsiteX66" fmla="*/ 2578086 w 2889236"/>
              <a:gd name="connsiteY66" fmla="*/ 2701925 h 6858000"/>
              <a:gd name="connsiteX67" fmla="*/ 2539986 w 2889236"/>
              <a:gd name="connsiteY67" fmla="*/ 2622550 h 6858000"/>
              <a:gd name="connsiteX68" fmla="*/ 2508236 w 2889236"/>
              <a:gd name="connsiteY68" fmla="*/ 2543175 h 6858000"/>
              <a:gd name="connsiteX69" fmla="*/ 2487598 w 2889236"/>
              <a:gd name="connsiteY69" fmla="*/ 2462213 h 6858000"/>
              <a:gd name="connsiteX70" fmla="*/ 2478073 w 2889236"/>
              <a:gd name="connsiteY70" fmla="*/ 2384425 h 6858000"/>
              <a:gd name="connsiteX71" fmla="*/ 2473311 w 2889236"/>
              <a:gd name="connsiteY71" fmla="*/ 2305050 h 6858000"/>
              <a:gd name="connsiteX72" fmla="*/ 2478073 w 2889236"/>
              <a:gd name="connsiteY72" fmla="*/ 2224088 h 6858000"/>
              <a:gd name="connsiteX73" fmla="*/ 2484423 w 2889236"/>
              <a:gd name="connsiteY73" fmla="*/ 2139950 h 6858000"/>
              <a:gd name="connsiteX74" fmla="*/ 2493948 w 2889236"/>
              <a:gd name="connsiteY74" fmla="*/ 2055813 h 6858000"/>
              <a:gd name="connsiteX75" fmla="*/ 2506648 w 2889236"/>
              <a:gd name="connsiteY75" fmla="*/ 1971675 h 6858000"/>
              <a:gd name="connsiteX76" fmla="*/ 2517761 w 2889236"/>
              <a:gd name="connsiteY76" fmla="*/ 1887538 h 6858000"/>
              <a:gd name="connsiteX77" fmla="*/ 2525698 w 2889236"/>
              <a:gd name="connsiteY77" fmla="*/ 1803400 h 6858000"/>
              <a:gd name="connsiteX78" fmla="*/ 2532048 w 2889236"/>
              <a:gd name="connsiteY78" fmla="*/ 1722438 h 6858000"/>
              <a:gd name="connsiteX79" fmla="*/ 2533636 w 2889236"/>
              <a:gd name="connsiteY79" fmla="*/ 1641475 h 6858000"/>
              <a:gd name="connsiteX80" fmla="*/ 2527286 w 2889236"/>
              <a:gd name="connsiteY80" fmla="*/ 1565275 h 6858000"/>
              <a:gd name="connsiteX81" fmla="*/ 2512998 w 2889236"/>
              <a:gd name="connsiteY81" fmla="*/ 1487488 h 6858000"/>
              <a:gd name="connsiteX82" fmla="*/ 2490773 w 2889236"/>
              <a:gd name="connsiteY82" fmla="*/ 1417638 h 6858000"/>
              <a:gd name="connsiteX83" fmla="*/ 2454261 w 2889236"/>
              <a:gd name="connsiteY83" fmla="*/ 1346200 h 6858000"/>
              <a:gd name="connsiteX84" fmla="*/ 2411398 w 2889236"/>
              <a:gd name="connsiteY84" fmla="*/ 1282700 h 6858000"/>
              <a:gd name="connsiteX85" fmla="*/ 2359011 w 2889236"/>
              <a:gd name="connsiteY85" fmla="*/ 1223963 h 6858000"/>
              <a:gd name="connsiteX86" fmla="*/ 2301861 w 2889236"/>
              <a:gd name="connsiteY86" fmla="*/ 1165225 h 6858000"/>
              <a:gd name="connsiteX87" fmla="*/ 2239948 w 2889236"/>
              <a:gd name="connsiteY87" fmla="*/ 1111250 h 6858000"/>
              <a:gd name="connsiteX88" fmla="*/ 2174861 w 2889236"/>
              <a:gd name="connsiteY88" fmla="*/ 1060450 h 6858000"/>
              <a:gd name="connsiteX89" fmla="*/ 2106598 w 2889236"/>
              <a:gd name="connsiteY89" fmla="*/ 1008063 h 6858000"/>
              <a:gd name="connsiteX90" fmla="*/ 2039923 w 2889236"/>
              <a:gd name="connsiteY90" fmla="*/ 957263 h 6858000"/>
              <a:gd name="connsiteX91" fmla="*/ 1973248 w 2889236"/>
              <a:gd name="connsiteY91" fmla="*/ 906463 h 6858000"/>
              <a:gd name="connsiteX92" fmla="*/ 1909748 w 2889236"/>
              <a:gd name="connsiteY92" fmla="*/ 852488 h 6858000"/>
              <a:gd name="connsiteX93" fmla="*/ 1849423 w 2889236"/>
              <a:gd name="connsiteY93" fmla="*/ 798513 h 6858000"/>
              <a:gd name="connsiteX94" fmla="*/ 1797036 w 2889236"/>
              <a:gd name="connsiteY94" fmla="*/ 739775 h 6858000"/>
              <a:gd name="connsiteX95" fmla="*/ 1749411 w 2889236"/>
              <a:gd name="connsiteY95" fmla="*/ 677863 h 6858000"/>
              <a:gd name="connsiteX96" fmla="*/ 1706548 w 2889236"/>
              <a:gd name="connsiteY96" fmla="*/ 604838 h 6858000"/>
              <a:gd name="connsiteX97" fmla="*/ 1670036 w 2889236"/>
              <a:gd name="connsiteY97" fmla="*/ 525463 h 6858000"/>
              <a:gd name="connsiteX98" fmla="*/ 1641461 w 2889236"/>
              <a:gd name="connsiteY98" fmla="*/ 441325 h 6858000"/>
              <a:gd name="connsiteX99" fmla="*/ 1614473 w 2889236"/>
              <a:gd name="connsiteY99" fmla="*/ 354013 h 6858000"/>
              <a:gd name="connsiteX100" fmla="*/ 1592248 w 2889236"/>
              <a:gd name="connsiteY100" fmla="*/ 263525 h 6858000"/>
              <a:gd name="connsiteX101" fmla="*/ 1566848 w 2889236"/>
              <a:gd name="connsiteY101" fmla="*/ 174625 h 6858000"/>
              <a:gd name="connsiteX102" fmla="*/ 1541448 w 2889236"/>
              <a:gd name="connsiteY102" fmla="*/ 873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889236" h="6858000">
                <a:moveTo>
                  <a:pt x="1514461" y="0"/>
                </a:moveTo>
                <a:lnTo>
                  <a:pt x="1291796" y="0"/>
                </a:lnTo>
                <a:lnTo>
                  <a:pt x="1242998" y="0"/>
                </a:lnTo>
                <a:lnTo>
                  <a:pt x="303177" y="0"/>
                </a:lnTo>
                <a:lnTo>
                  <a:pt x="235415" y="0"/>
                </a:lnTo>
                <a:lnTo>
                  <a:pt x="0" y="0"/>
                </a:lnTo>
                <a:lnTo>
                  <a:pt x="0" y="6858000"/>
                </a:lnTo>
                <a:lnTo>
                  <a:pt x="235415" y="6858000"/>
                </a:lnTo>
                <a:lnTo>
                  <a:pt x="303177" y="6858000"/>
                </a:lnTo>
                <a:lnTo>
                  <a:pt x="1242998" y="6858000"/>
                </a:lnTo>
                <a:lnTo>
                  <a:pt x="1291795" y="6858000"/>
                </a:lnTo>
                <a:lnTo>
                  <a:pt x="1514461" y="6858000"/>
                </a:lnTo>
                <a:lnTo>
                  <a:pt x="1541448" y="6770688"/>
                </a:lnTo>
                <a:lnTo>
                  <a:pt x="1566848" y="6683375"/>
                </a:lnTo>
                <a:lnTo>
                  <a:pt x="1592248" y="6594475"/>
                </a:lnTo>
                <a:lnTo>
                  <a:pt x="1614473" y="6503988"/>
                </a:lnTo>
                <a:lnTo>
                  <a:pt x="1641461" y="6416675"/>
                </a:lnTo>
                <a:lnTo>
                  <a:pt x="1670036" y="6332538"/>
                </a:lnTo>
                <a:lnTo>
                  <a:pt x="1706548" y="6253163"/>
                </a:lnTo>
                <a:lnTo>
                  <a:pt x="1749411" y="6180138"/>
                </a:lnTo>
                <a:lnTo>
                  <a:pt x="1797036" y="6118225"/>
                </a:lnTo>
                <a:lnTo>
                  <a:pt x="1849423" y="6059488"/>
                </a:lnTo>
                <a:lnTo>
                  <a:pt x="1909748" y="6005513"/>
                </a:lnTo>
                <a:lnTo>
                  <a:pt x="1973248" y="5951538"/>
                </a:lnTo>
                <a:lnTo>
                  <a:pt x="2039923" y="5900738"/>
                </a:lnTo>
                <a:lnTo>
                  <a:pt x="2106598" y="5849938"/>
                </a:lnTo>
                <a:lnTo>
                  <a:pt x="2174861" y="5797550"/>
                </a:lnTo>
                <a:lnTo>
                  <a:pt x="2239948" y="5746750"/>
                </a:lnTo>
                <a:lnTo>
                  <a:pt x="2301861" y="5692775"/>
                </a:lnTo>
                <a:lnTo>
                  <a:pt x="2359011" y="5634038"/>
                </a:lnTo>
                <a:lnTo>
                  <a:pt x="2411398" y="5575300"/>
                </a:lnTo>
                <a:lnTo>
                  <a:pt x="2454261" y="5511800"/>
                </a:lnTo>
                <a:lnTo>
                  <a:pt x="2490773" y="5440363"/>
                </a:lnTo>
                <a:lnTo>
                  <a:pt x="2512998" y="5370513"/>
                </a:lnTo>
                <a:lnTo>
                  <a:pt x="2527286" y="5292725"/>
                </a:lnTo>
                <a:lnTo>
                  <a:pt x="2533636" y="5216525"/>
                </a:lnTo>
                <a:lnTo>
                  <a:pt x="2532048" y="5135563"/>
                </a:lnTo>
                <a:lnTo>
                  <a:pt x="2525698" y="5054600"/>
                </a:lnTo>
                <a:lnTo>
                  <a:pt x="2517761" y="4970463"/>
                </a:lnTo>
                <a:lnTo>
                  <a:pt x="2506648" y="4886325"/>
                </a:lnTo>
                <a:lnTo>
                  <a:pt x="2493948" y="4802188"/>
                </a:lnTo>
                <a:lnTo>
                  <a:pt x="2484423" y="4718050"/>
                </a:lnTo>
                <a:lnTo>
                  <a:pt x="2478073" y="4633913"/>
                </a:lnTo>
                <a:lnTo>
                  <a:pt x="2473311" y="4552950"/>
                </a:lnTo>
                <a:lnTo>
                  <a:pt x="2478073" y="4473575"/>
                </a:lnTo>
                <a:lnTo>
                  <a:pt x="2487598" y="4395788"/>
                </a:lnTo>
                <a:lnTo>
                  <a:pt x="2508236" y="4314825"/>
                </a:lnTo>
                <a:lnTo>
                  <a:pt x="2539986" y="4235450"/>
                </a:lnTo>
                <a:lnTo>
                  <a:pt x="2578086" y="4156075"/>
                </a:lnTo>
                <a:lnTo>
                  <a:pt x="2620948" y="4076700"/>
                </a:lnTo>
                <a:lnTo>
                  <a:pt x="2665398" y="3998913"/>
                </a:lnTo>
                <a:lnTo>
                  <a:pt x="2713024" y="3919538"/>
                </a:lnTo>
                <a:lnTo>
                  <a:pt x="2755886" y="3840163"/>
                </a:lnTo>
                <a:lnTo>
                  <a:pt x="2798748" y="3759200"/>
                </a:lnTo>
                <a:lnTo>
                  <a:pt x="2835261" y="3678238"/>
                </a:lnTo>
                <a:lnTo>
                  <a:pt x="2863836" y="3597275"/>
                </a:lnTo>
                <a:lnTo>
                  <a:pt x="2879711" y="3514725"/>
                </a:lnTo>
                <a:lnTo>
                  <a:pt x="2889236" y="3429000"/>
                </a:lnTo>
                <a:lnTo>
                  <a:pt x="2879711" y="3343275"/>
                </a:lnTo>
                <a:lnTo>
                  <a:pt x="2863836" y="3260725"/>
                </a:lnTo>
                <a:lnTo>
                  <a:pt x="2835261" y="3179763"/>
                </a:lnTo>
                <a:lnTo>
                  <a:pt x="2798748" y="3098800"/>
                </a:lnTo>
                <a:lnTo>
                  <a:pt x="2755886" y="3017838"/>
                </a:lnTo>
                <a:lnTo>
                  <a:pt x="2713024" y="2938463"/>
                </a:lnTo>
                <a:lnTo>
                  <a:pt x="2665398" y="2859088"/>
                </a:lnTo>
                <a:lnTo>
                  <a:pt x="2620948" y="2781300"/>
                </a:lnTo>
                <a:lnTo>
                  <a:pt x="2578086" y="2701925"/>
                </a:lnTo>
                <a:lnTo>
                  <a:pt x="2539986" y="2622550"/>
                </a:lnTo>
                <a:lnTo>
                  <a:pt x="2508236" y="2543175"/>
                </a:lnTo>
                <a:lnTo>
                  <a:pt x="2487598" y="2462213"/>
                </a:lnTo>
                <a:lnTo>
                  <a:pt x="2478073" y="2384425"/>
                </a:lnTo>
                <a:lnTo>
                  <a:pt x="2473311" y="2305050"/>
                </a:lnTo>
                <a:lnTo>
                  <a:pt x="2478073" y="2224088"/>
                </a:lnTo>
                <a:lnTo>
                  <a:pt x="2484423" y="2139950"/>
                </a:lnTo>
                <a:lnTo>
                  <a:pt x="2493948" y="2055813"/>
                </a:lnTo>
                <a:lnTo>
                  <a:pt x="2506648" y="1971675"/>
                </a:lnTo>
                <a:lnTo>
                  <a:pt x="2517761" y="1887538"/>
                </a:lnTo>
                <a:lnTo>
                  <a:pt x="2525698" y="1803400"/>
                </a:lnTo>
                <a:lnTo>
                  <a:pt x="2532048" y="1722438"/>
                </a:lnTo>
                <a:lnTo>
                  <a:pt x="2533636" y="1641475"/>
                </a:lnTo>
                <a:lnTo>
                  <a:pt x="2527286" y="1565275"/>
                </a:lnTo>
                <a:lnTo>
                  <a:pt x="2512998" y="1487488"/>
                </a:lnTo>
                <a:lnTo>
                  <a:pt x="2490773" y="1417638"/>
                </a:lnTo>
                <a:lnTo>
                  <a:pt x="2454261" y="1346200"/>
                </a:lnTo>
                <a:lnTo>
                  <a:pt x="2411398" y="1282700"/>
                </a:lnTo>
                <a:lnTo>
                  <a:pt x="2359011" y="1223963"/>
                </a:lnTo>
                <a:lnTo>
                  <a:pt x="2301861" y="1165225"/>
                </a:lnTo>
                <a:lnTo>
                  <a:pt x="2239948" y="1111250"/>
                </a:lnTo>
                <a:lnTo>
                  <a:pt x="2174861" y="1060450"/>
                </a:lnTo>
                <a:lnTo>
                  <a:pt x="2106598" y="1008063"/>
                </a:lnTo>
                <a:lnTo>
                  <a:pt x="2039923" y="957263"/>
                </a:lnTo>
                <a:lnTo>
                  <a:pt x="1973248" y="906463"/>
                </a:lnTo>
                <a:lnTo>
                  <a:pt x="1909748" y="852488"/>
                </a:lnTo>
                <a:lnTo>
                  <a:pt x="1849423" y="798513"/>
                </a:lnTo>
                <a:lnTo>
                  <a:pt x="1797036" y="739775"/>
                </a:lnTo>
                <a:lnTo>
                  <a:pt x="1749411" y="677863"/>
                </a:lnTo>
                <a:lnTo>
                  <a:pt x="1706548" y="604838"/>
                </a:lnTo>
                <a:lnTo>
                  <a:pt x="1670036" y="525463"/>
                </a:lnTo>
                <a:lnTo>
                  <a:pt x="1641461" y="441325"/>
                </a:lnTo>
                <a:lnTo>
                  <a:pt x="1614473" y="354013"/>
                </a:lnTo>
                <a:lnTo>
                  <a:pt x="1592248" y="263525"/>
                </a:lnTo>
                <a:lnTo>
                  <a:pt x="1566848" y="174625"/>
                </a:lnTo>
                <a:lnTo>
                  <a:pt x="1541448" y="87313"/>
                </a:lnTo>
                <a:close/>
              </a:path>
            </a:pathLst>
          </a:custGeom>
          <a:solidFill>
            <a:srgbClr val="171624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5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AFF1C-6762-F41A-065F-8E5A419B8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E33BD5F-454B-424C-E9AD-6B6531700C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063494"/>
              </p:ext>
            </p:extLst>
          </p:nvPr>
        </p:nvGraphicFramePr>
        <p:xfrm>
          <a:off x="1250950" y="2286000"/>
          <a:ext cx="10179050" cy="4313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5531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8D948-1B0E-5D07-9A4D-424498360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&amp; Grounding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C59C2-A550-D767-032B-626FFC4B2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18961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Work with students to make two lists:</a:t>
            </a:r>
          </a:p>
          <a:p>
            <a:pPr lvl="1"/>
            <a:r>
              <a:rPr lang="en-US" sz="2000" dirty="0"/>
              <a:t>What do you want/expect from your professors to help you be successful in a course?</a:t>
            </a:r>
          </a:p>
          <a:p>
            <a:pPr lvl="1"/>
            <a:r>
              <a:rPr lang="en-US" sz="2000" dirty="0"/>
              <a:t>What are </a:t>
            </a:r>
            <a:r>
              <a:rPr lang="en-US" sz="2000" i="1" dirty="0"/>
              <a:t>your</a:t>
            </a:r>
            <a:r>
              <a:rPr lang="en-US" sz="2000" dirty="0"/>
              <a:t> responsibilities as a student to be successful in a course?</a:t>
            </a:r>
          </a:p>
          <a:p>
            <a:r>
              <a:rPr lang="en-US" sz="2400" dirty="0"/>
              <a:t>Then, provide your grounding principles for course policies:</a:t>
            </a:r>
          </a:p>
          <a:p>
            <a:pPr lvl="1"/>
            <a:r>
              <a:rPr lang="en-US" sz="2000" i="1" dirty="0"/>
              <a:t>Natural consequences</a:t>
            </a:r>
          </a:p>
          <a:p>
            <a:pPr lvl="1"/>
            <a:r>
              <a:rPr lang="en-US" sz="2000" i="1" dirty="0"/>
              <a:t>Mutual respect</a:t>
            </a:r>
          </a:p>
          <a:p>
            <a:pPr lvl="1"/>
            <a:r>
              <a:rPr lang="en-US" sz="2000" i="1" dirty="0"/>
              <a:t>Professionalism</a:t>
            </a:r>
          </a:p>
          <a:p>
            <a:pPr lvl="1"/>
            <a:r>
              <a:rPr lang="en-US" sz="2000" i="1" dirty="0"/>
              <a:t>Student self-efficacy</a:t>
            </a:r>
          </a:p>
          <a:p>
            <a:r>
              <a:rPr lang="en-US" sz="2400" dirty="0"/>
              <a:t>Remind them that these expectations and grounding principles should be used to inform the policies they propose.</a:t>
            </a:r>
          </a:p>
        </p:txBody>
      </p:sp>
    </p:spTree>
    <p:extLst>
      <p:ext uri="{BB962C8B-B14F-4D97-AF65-F5344CB8AC3E}">
        <p14:creationId xmlns:p14="http://schemas.microsoft.com/office/powerpoint/2010/main" val="1873253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white sheet with black text&#10;&#10;AI-generated content may be incorrect.">
            <a:extLst>
              <a:ext uri="{FF2B5EF4-FFF2-40B4-BE49-F238E27FC236}">
                <a16:creationId xmlns:a16="http://schemas.microsoft.com/office/drawing/2014/main" id="{A12864BB-2FC3-4077-E889-34E38426E59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016088" y="597708"/>
            <a:ext cx="8780442" cy="5662583"/>
          </a:xfrm>
        </p:spPr>
      </p:pic>
    </p:spTree>
    <p:extLst>
      <p:ext uri="{BB962C8B-B14F-4D97-AF65-F5344CB8AC3E}">
        <p14:creationId xmlns:p14="http://schemas.microsoft.com/office/powerpoint/2010/main" val="28789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48C0B5-A965-0B16-0A52-E47A392B5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9FDE2-E362-AFC8-E794-77212836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6027EFC-7FFE-BB97-607D-5683629110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880384"/>
              </p:ext>
            </p:extLst>
          </p:nvPr>
        </p:nvGraphicFramePr>
        <p:xfrm>
          <a:off x="1250950" y="2286000"/>
          <a:ext cx="10179050" cy="4313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8309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3F0A5-1A56-B8C5-BB67-D9CDCA2D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Students’ Proposed policies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ABD3D-8D59-AE2D-89CA-CE59194541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300" dirty="0"/>
              <a:t>More Strict than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3CBA7-C0F4-9E2E-CA38-F85BCBCAD1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Attendance policy</a:t>
            </a:r>
          </a:p>
          <a:p>
            <a:r>
              <a:rPr lang="en-US" sz="2800" dirty="0"/>
              <a:t>Deadlines for major assignments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AC2CF-4A33-9ECC-FB01-2878461EB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300" dirty="0"/>
              <a:t>Less Strict Than Me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4D6FA0-F606-0B1D-5C40-F76CEDA1F9F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Deadlines for minor assignments</a:t>
            </a:r>
          </a:p>
          <a:p>
            <a:r>
              <a:rPr lang="en-US" sz="2800" dirty="0"/>
              <a:t>Classroom conduct/ tech use</a:t>
            </a:r>
          </a:p>
        </p:txBody>
      </p:sp>
    </p:spTree>
    <p:extLst>
      <p:ext uri="{BB962C8B-B14F-4D97-AF65-F5344CB8AC3E}">
        <p14:creationId xmlns:p14="http://schemas.microsoft.com/office/powerpoint/2010/main" val="2217303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74ED80-45FF-4F86-B49C-1306F7061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D5847CD-959D-4EEF-A551-65942EBC3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246EB7-21AD-B0F0-6B5D-99F1D5117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84631"/>
            <a:ext cx="6340519" cy="1638469"/>
          </a:xfrm>
        </p:spPr>
        <p:txBody>
          <a:bodyPr>
            <a:normAutofit/>
          </a:bodyPr>
          <a:lstStyle/>
          <a:p>
            <a:r>
              <a:rPr lang="en-US" dirty="0"/>
              <a:t>Managing Discussion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C0B614-29D2-4FBD-9F99-0F394A803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F2623-51ED-402F-1FD4-79313881D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443140"/>
            <a:ext cx="6306309" cy="39302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Use the Socratic method to test their policies.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Tie to grounding principles and list of expectations.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Refer to past policies and provide rationale.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“In previous semesters, I haven’t differentiated between excused and unexcused absences, and here’s why…”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When setting and holding a boundary, lead with how it supports </a:t>
            </a:r>
            <a:r>
              <a:rPr lang="en-US" sz="2400" i="1" dirty="0"/>
              <a:t>their</a:t>
            </a:r>
            <a:r>
              <a:rPr lang="en-US" sz="2400" dirty="0"/>
              <a:t> success.</a:t>
            </a:r>
          </a:p>
        </p:txBody>
      </p:sp>
      <p:pic>
        <p:nvPicPr>
          <p:cNvPr id="7" name="Graphic 6" descr="Board Room">
            <a:extLst>
              <a:ext uri="{FF2B5EF4-FFF2-40B4-BE49-F238E27FC236}">
                <a16:creationId xmlns:a16="http://schemas.microsoft.com/office/drawing/2014/main" id="{F8DAEAF0-EE3E-C244-FEC7-DFF6321D01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50787" y="1600709"/>
            <a:ext cx="3656581" cy="36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41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947697-F50A-F747-9C37-F3D877E7F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6EC58-12A1-F5DA-0F09-B8E060F65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49D49B3-8768-BB43-7685-78770FF67C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616975"/>
              </p:ext>
            </p:extLst>
          </p:nvPr>
        </p:nvGraphicFramePr>
        <p:xfrm>
          <a:off x="1250950" y="2286000"/>
          <a:ext cx="10179050" cy="4313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2488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4DA50-4D8E-9DBE-F40E-9178CBF7F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</a:t>
            </a:r>
          </a:p>
        </p:txBody>
      </p:sp>
      <p:pic>
        <p:nvPicPr>
          <p:cNvPr id="4" name="Content Placeholder 11" descr="A screenshot of a survey&#10;&#10;AI-generated content may be incorrect.">
            <a:extLst>
              <a:ext uri="{FF2B5EF4-FFF2-40B4-BE49-F238E27FC236}">
                <a16:creationId xmlns:a16="http://schemas.microsoft.com/office/drawing/2014/main" id="{EDA45056-2F70-B1D2-27CE-879689CA99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7165" y="1874517"/>
            <a:ext cx="5697670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141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0EC3-FBC5-0034-F3CB-4838D16A3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Fall 2025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852E9C-C2FE-D028-C1D8-5CEC0D61C87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5469919"/>
              </p:ext>
            </p:extLst>
          </p:nvPr>
        </p:nvGraphicFramePr>
        <p:xfrm>
          <a:off x="1257300" y="2286000"/>
          <a:ext cx="4800600" cy="361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8C8B-7690-C76E-DEA6-8E7A16C6AB0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Emailed the link to anyone who hadn’t voted by the original deadline to invite them to at least register their vote.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Reached out to both students who voted “No” inviting them to meet with me to discuss their questions or concerns.</a:t>
            </a:r>
          </a:p>
        </p:txBody>
      </p:sp>
    </p:spTree>
    <p:extLst>
      <p:ext uri="{BB962C8B-B14F-4D97-AF65-F5344CB8AC3E}">
        <p14:creationId xmlns:p14="http://schemas.microsoft.com/office/powerpoint/2010/main" val="4124688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98FD59B-D70F-4130-8D3A-F65A90D77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59D34-F492-C9E3-4117-4CE3AEB9F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en-US" dirty="0"/>
              <a:t>Big Picture Recommendations</a:t>
            </a: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66A4D553-1B36-4216-8ED6-8D5CDD2A1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7F2B29-B632-4E36-A5BB-83F30E63A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CD3C9B-54D3-7898-225D-443BB6666D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523341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0055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54620D-CC24-EE29-4894-43DCD7AE7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82385"/>
            <a:ext cx="8534399" cy="1413758"/>
          </a:xfrm>
        </p:spPr>
        <p:txBody>
          <a:bodyPr anchor="b">
            <a:normAutofit/>
          </a:bodyPr>
          <a:lstStyle/>
          <a:p>
            <a:pPr algn="ctr"/>
            <a:r>
              <a:rPr lang="en-US" sz="4400"/>
              <a:t>The Collaborative Syllabus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0"/>
            <a:ext cx="2275119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B1395B-F06D-3D73-45DA-E7B76736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0" y="2178528"/>
            <a:ext cx="8534400" cy="3701065"/>
          </a:xfrm>
        </p:spPr>
        <p:txBody>
          <a:bodyPr>
            <a:normAutofit/>
          </a:bodyPr>
          <a:lstStyle/>
          <a:p>
            <a:r>
              <a:rPr lang="en-US" sz="2800" dirty="0"/>
              <a:t>Instructor and students co-create course policies</a:t>
            </a:r>
          </a:p>
          <a:p>
            <a:pPr lvl="1"/>
            <a:r>
              <a:rPr lang="en-US" sz="2400" dirty="0"/>
              <a:t>Students propose policies</a:t>
            </a:r>
          </a:p>
          <a:p>
            <a:pPr lvl="1"/>
            <a:r>
              <a:rPr lang="en-US" sz="2400" dirty="0"/>
              <a:t>They discuss with each other and with the instructor to reach consensus</a:t>
            </a:r>
          </a:p>
          <a:p>
            <a:pPr lvl="1"/>
            <a:r>
              <a:rPr lang="en-US" sz="2400" dirty="0"/>
              <a:t>Students vote on whether to adopt policies</a:t>
            </a:r>
          </a:p>
        </p:txBody>
      </p:sp>
    </p:spTree>
    <p:extLst>
      <p:ext uri="{BB962C8B-B14F-4D97-AF65-F5344CB8AC3E}">
        <p14:creationId xmlns:p14="http://schemas.microsoft.com/office/powerpoint/2010/main" val="52986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3A8A699-BA1A-0CEF-4BC3-0AB689DA2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/>
              <a:t>Questions?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68F95D-FDF0-7416-9BF7-7DBD4FE5A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180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87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98FD59B-D70F-4130-8D3A-F65A90D77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98A0FB-2EFC-40CC-FF7C-5A3B98D0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en-US" dirty="0"/>
              <a:t>Make it Work for You</a:t>
            </a: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66A4D553-1B36-4216-8ED6-8D5CDD2A1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7F2B29-B632-4E36-A5BB-83F30E63A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82E2DD-73FC-165A-66B8-D9267862BC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538784"/>
              </p:ext>
            </p:extLst>
          </p:nvPr>
        </p:nvGraphicFramePr>
        <p:xfrm>
          <a:off x="1250950" y="2285999"/>
          <a:ext cx="10179050" cy="4189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7187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08D8C-CBBC-42FB-F261-874D70A16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7"/>
            <a:ext cx="3384329" cy="5421436"/>
          </a:xfrm>
        </p:spPr>
        <p:txBody>
          <a:bodyPr anchor="ctr">
            <a:normAutofit/>
          </a:bodyPr>
          <a:lstStyle/>
          <a:p>
            <a:r>
              <a:rPr lang="en-US" sz="4000"/>
              <a:t>Additional Options to Supplement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09B9A8-5B50-DCAF-20DA-95E099C6B3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698478"/>
              </p:ext>
            </p:extLst>
          </p:nvPr>
        </p:nvGraphicFramePr>
        <p:xfrm>
          <a:off x="5280025" y="644525"/>
          <a:ext cx="5994400" cy="540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8525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6">
            <a:extLst>
              <a:ext uri="{FF2B5EF4-FFF2-40B4-BE49-F238E27FC236}">
                <a16:creationId xmlns:a16="http://schemas.microsoft.com/office/drawing/2014/main" id="{552253E0-8D26-4A99-A750-1843DF284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0E7458-8FF3-4F8F-82E3-30F03B9A8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3BB3D5-9506-A367-8CA9-F83750FF6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Thank You!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5353189-8592-5589-84EB-B20C3AAC0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1678" y="2286001"/>
            <a:ext cx="4363595" cy="3593591"/>
          </a:xfrm>
        </p:spPr>
        <p:txBody>
          <a:bodyPr vert="horz" lIns="91440" tIns="45720" rIns="91440" bIns="45720" rtlCol="0">
            <a:normAutofit/>
          </a:bodyPr>
          <a:lstStyle/>
          <a:p>
            <a:pPr marL="0">
              <a:buNone/>
            </a:pPr>
            <a:r>
              <a:rPr lang="en-US" b="1" dirty="0"/>
              <a:t>Dr. Madelyn Fox-Defago</a:t>
            </a:r>
          </a:p>
          <a:p>
            <a:pPr marL="0">
              <a:spcBef>
                <a:spcPts val="100"/>
              </a:spcBef>
              <a:buNone/>
            </a:pPr>
            <a:r>
              <a:rPr lang="en-US" dirty="0"/>
              <a:t>Lecturer of English</a:t>
            </a:r>
          </a:p>
          <a:p>
            <a:pPr marL="0">
              <a:spcBef>
                <a:spcPts val="100"/>
              </a:spcBef>
              <a:buNone/>
            </a:pPr>
            <a:r>
              <a:rPr lang="en-US" dirty="0">
                <a:hlinkClick r:id="rId2"/>
              </a:rPr>
              <a:t>mfoxdefa@kennesaw.edu</a:t>
            </a:r>
            <a:endParaRPr lang="en-US" dirty="0"/>
          </a:p>
          <a:p>
            <a:pPr marL="0">
              <a:spcBef>
                <a:spcPts val="100"/>
              </a:spcBef>
              <a:buNone/>
            </a:pPr>
            <a:r>
              <a:rPr lang="en-US" dirty="0"/>
              <a:t>University Hall 102A</a:t>
            </a:r>
          </a:p>
        </p:txBody>
      </p:sp>
      <p:pic>
        <p:nvPicPr>
          <p:cNvPr id="8" name="Content Placeholder 7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F67B7FBA-7EEF-5EB1-D361-EBE7ACE77DB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23284" r="2" b="20535"/>
          <a:stretch>
            <a:fillRect/>
          </a:stretch>
        </p:blipFill>
        <p:spPr>
          <a:xfrm>
            <a:off x="6096000" y="580713"/>
            <a:ext cx="5414304" cy="5407737"/>
          </a:xfrm>
          <a:custGeom>
            <a:avLst/>
            <a:gdLst/>
            <a:ahLst/>
            <a:cxnLst/>
            <a:rect l="l" t="t" r="r" b="b"/>
            <a:pathLst>
              <a:path w="3860171" h="3855489">
                <a:moveTo>
                  <a:pt x="1930086" y="0"/>
                </a:moveTo>
                <a:lnTo>
                  <a:pt x="1967540" y="3511"/>
                </a:lnTo>
                <a:lnTo>
                  <a:pt x="2003824" y="12875"/>
                </a:lnTo>
                <a:lnTo>
                  <a:pt x="2038938" y="26920"/>
                </a:lnTo>
                <a:lnTo>
                  <a:pt x="2075222" y="44477"/>
                </a:lnTo>
                <a:lnTo>
                  <a:pt x="2109166" y="64375"/>
                </a:lnTo>
                <a:lnTo>
                  <a:pt x="2144279" y="85443"/>
                </a:lnTo>
                <a:lnTo>
                  <a:pt x="2179393" y="104171"/>
                </a:lnTo>
                <a:lnTo>
                  <a:pt x="2214507" y="122898"/>
                </a:lnTo>
                <a:lnTo>
                  <a:pt x="2248450" y="136943"/>
                </a:lnTo>
                <a:lnTo>
                  <a:pt x="2285905" y="146307"/>
                </a:lnTo>
                <a:lnTo>
                  <a:pt x="2322189" y="150989"/>
                </a:lnTo>
                <a:lnTo>
                  <a:pt x="2360814" y="150989"/>
                </a:lnTo>
                <a:lnTo>
                  <a:pt x="2400610" y="148648"/>
                </a:lnTo>
                <a:lnTo>
                  <a:pt x="2440405" y="143966"/>
                </a:lnTo>
                <a:lnTo>
                  <a:pt x="2480201" y="138114"/>
                </a:lnTo>
                <a:lnTo>
                  <a:pt x="2519996" y="133432"/>
                </a:lnTo>
                <a:lnTo>
                  <a:pt x="2559792" y="129921"/>
                </a:lnTo>
                <a:lnTo>
                  <a:pt x="2597247" y="131091"/>
                </a:lnTo>
                <a:lnTo>
                  <a:pt x="2633531" y="135773"/>
                </a:lnTo>
                <a:lnTo>
                  <a:pt x="2668644" y="146307"/>
                </a:lnTo>
                <a:lnTo>
                  <a:pt x="2697906" y="161523"/>
                </a:lnTo>
                <a:lnTo>
                  <a:pt x="2725997" y="181421"/>
                </a:lnTo>
                <a:lnTo>
                  <a:pt x="2750577" y="204830"/>
                </a:lnTo>
                <a:lnTo>
                  <a:pt x="2775156" y="231750"/>
                </a:lnTo>
                <a:lnTo>
                  <a:pt x="2797395" y="259841"/>
                </a:lnTo>
                <a:lnTo>
                  <a:pt x="2819634" y="289103"/>
                </a:lnTo>
                <a:lnTo>
                  <a:pt x="2841872" y="318364"/>
                </a:lnTo>
                <a:lnTo>
                  <a:pt x="2864111" y="346455"/>
                </a:lnTo>
                <a:lnTo>
                  <a:pt x="2887520" y="373376"/>
                </a:lnTo>
                <a:lnTo>
                  <a:pt x="2914441" y="396785"/>
                </a:lnTo>
                <a:lnTo>
                  <a:pt x="2940191" y="417853"/>
                </a:lnTo>
                <a:lnTo>
                  <a:pt x="2969452" y="434240"/>
                </a:lnTo>
                <a:lnTo>
                  <a:pt x="3001055" y="448285"/>
                </a:lnTo>
                <a:lnTo>
                  <a:pt x="3034998" y="459990"/>
                </a:lnTo>
                <a:lnTo>
                  <a:pt x="3070112" y="470524"/>
                </a:lnTo>
                <a:lnTo>
                  <a:pt x="3105226" y="479888"/>
                </a:lnTo>
                <a:lnTo>
                  <a:pt x="3141510" y="489251"/>
                </a:lnTo>
                <a:lnTo>
                  <a:pt x="3175453" y="499785"/>
                </a:lnTo>
                <a:lnTo>
                  <a:pt x="3209396" y="511490"/>
                </a:lnTo>
                <a:lnTo>
                  <a:pt x="3240999" y="525535"/>
                </a:lnTo>
                <a:lnTo>
                  <a:pt x="3269090" y="543092"/>
                </a:lnTo>
                <a:lnTo>
                  <a:pt x="3294840" y="564161"/>
                </a:lnTo>
                <a:lnTo>
                  <a:pt x="3315908" y="589911"/>
                </a:lnTo>
                <a:lnTo>
                  <a:pt x="3333465" y="618002"/>
                </a:lnTo>
                <a:lnTo>
                  <a:pt x="3347510" y="649604"/>
                </a:lnTo>
                <a:lnTo>
                  <a:pt x="3359215" y="683547"/>
                </a:lnTo>
                <a:lnTo>
                  <a:pt x="3369749" y="717491"/>
                </a:lnTo>
                <a:lnTo>
                  <a:pt x="3379113" y="753775"/>
                </a:lnTo>
                <a:lnTo>
                  <a:pt x="3388476" y="788889"/>
                </a:lnTo>
                <a:lnTo>
                  <a:pt x="3399010" y="824002"/>
                </a:lnTo>
                <a:lnTo>
                  <a:pt x="3410715" y="857946"/>
                </a:lnTo>
                <a:lnTo>
                  <a:pt x="3424760" y="889548"/>
                </a:lnTo>
                <a:lnTo>
                  <a:pt x="3441147" y="918809"/>
                </a:lnTo>
                <a:lnTo>
                  <a:pt x="3462215" y="944560"/>
                </a:lnTo>
                <a:lnTo>
                  <a:pt x="3485624" y="971480"/>
                </a:lnTo>
                <a:lnTo>
                  <a:pt x="3512545" y="994889"/>
                </a:lnTo>
                <a:lnTo>
                  <a:pt x="3540636" y="1017128"/>
                </a:lnTo>
                <a:lnTo>
                  <a:pt x="3571068" y="1039367"/>
                </a:lnTo>
                <a:lnTo>
                  <a:pt x="3600329" y="1061605"/>
                </a:lnTo>
                <a:lnTo>
                  <a:pt x="3628420" y="1083844"/>
                </a:lnTo>
                <a:lnTo>
                  <a:pt x="3655341" y="1108424"/>
                </a:lnTo>
                <a:lnTo>
                  <a:pt x="3678750" y="1133003"/>
                </a:lnTo>
                <a:lnTo>
                  <a:pt x="3698648" y="1161094"/>
                </a:lnTo>
                <a:lnTo>
                  <a:pt x="3713864" y="1190356"/>
                </a:lnTo>
                <a:lnTo>
                  <a:pt x="3724398" y="1225469"/>
                </a:lnTo>
                <a:lnTo>
                  <a:pt x="3729080" y="1261754"/>
                </a:lnTo>
                <a:lnTo>
                  <a:pt x="3730250" y="1299208"/>
                </a:lnTo>
                <a:lnTo>
                  <a:pt x="3726739" y="1339004"/>
                </a:lnTo>
                <a:lnTo>
                  <a:pt x="3722057" y="1378799"/>
                </a:lnTo>
                <a:lnTo>
                  <a:pt x="3716205" y="1418595"/>
                </a:lnTo>
                <a:lnTo>
                  <a:pt x="3711523" y="1458391"/>
                </a:lnTo>
                <a:lnTo>
                  <a:pt x="3709182" y="1498186"/>
                </a:lnTo>
                <a:lnTo>
                  <a:pt x="3709182" y="1536811"/>
                </a:lnTo>
                <a:lnTo>
                  <a:pt x="3713864" y="1573096"/>
                </a:lnTo>
                <a:lnTo>
                  <a:pt x="3723228" y="1609380"/>
                </a:lnTo>
                <a:lnTo>
                  <a:pt x="3737273" y="1643323"/>
                </a:lnTo>
                <a:lnTo>
                  <a:pt x="3756000" y="1678437"/>
                </a:lnTo>
                <a:lnTo>
                  <a:pt x="3774728" y="1713550"/>
                </a:lnTo>
                <a:lnTo>
                  <a:pt x="3795796" y="1748664"/>
                </a:lnTo>
                <a:lnTo>
                  <a:pt x="3815694" y="1782608"/>
                </a:lnTo>
                <a:lnTo>
                  <a:pt x="3833250" y="1818892"/>
                </a:lnTo>
                <a:lnTo>
                  <a:pt x="3847296" y="1854005"/>
                </a:lnTo>
                <a:lnTo>
                  <a:pt x="3856660" y="1890290"/>
                </a:lnTo>
                <a:lnTo>
                  <a:pt x="3860171" y="1927744"/>
                </a:lnTo>
                <a:lnTo>
                  <a:pt x="3856660" y="1965199"/>
                </a:lnTo>
                <a:lnTo>
                  <a:pt x="3847296" y="2001483"/>
                </a:lnTo>
                <a:lnTo>
                  <a:pt x="3833250" y="2036597"/>
                </a:lnTo>
                <a:lnTo>
                  <a:pt x="3815694" y="2072881"/>
                </a:lnTo>
                <a:lnTo>
                  <a:pt x="3795796" y="2106824"/>
                </a:lnTo>
                <a:lnTo>
                  <a:pt x="3774728" y="2141938"/>
                </a:lnTo>
                <a:lnTo>
                  <a:pt x="3756000" y="2177052"/>
                </a:lnTo>
                <a:lnTo>
                  <a:pt x="3737273" y="2212166"/>
                </a:lnTo>
                <a:lnTo>
                  <a:pt x="3723228" y="2246109"/>
                </a:lnTo>
                <a:lnTo>
                  <a:pt x="3713864" y="2282393"/>
                </a:lnTo>
                <a:lnTo>
                  <a:pt x="3709182" y="2318677"/>
                </a:lnTo>
                <a:lnTo>
                  <a:pt x="3709182" y="2357302"/>
                </a:lnTo>
                <a:lnTo>
                  <a:pt x="3711523" y="2397098"/>
                </a:lnTo>
                <a:lnTo>
                  <a:pt x="3716205" y="2436894"/>
                </a:lnTo>
                <a:lnTo>
                  <a:pt x="3722057" y="2476689"/>
                </a:lnTo>
                <a:lnTo>
                  <a:pt x="3726739" y="2516485"/>
                </a:lnTo>
                <a:lnTo>
                  <a:pt x="3730250" y="2556280"/>
                </a:lnTo>
                <a:lnTo>
                  <a:pt x="3729080" y="2593735"/>
                </a:lnTo>
                <a:lnTo>
                  <a:pt x="3724398" y="2630019"/>
                </a:lnTo>
                <a:lnTo>
                  <a:pt x="3713864" y="2665133"/>
                </a:lnTo>
                <a:lnTo>
                  <a:pt x="3698648" y="2694394"/>
                </a:lnTo>
                <a:lnTo>
                  <a:pt x="3678750" y="2722485"/>
                </a:lnTo>
                <a:lnTo>
                  <a:pt x="3655341" y="2747065"/>
                </a:lnTo>
                <a:lnTo>
                  <a:pt x="3628420" y="2771645"/>
                </a:lnTo>
                <a:lnTo>
                  <a:pt x="3600329" y="2793883"/>
                </a:lnTo>
                <a:lnTo>
                  <a:pt x="3571068" y="2816122"/>
                </a:lnTo>
                <a:lnTo>
                  <a:pt x="3540636" y="2838361"/>
                </a:lnTo>
                <a:lnTo>
                  <a:pt x="3512545" y="2860599"/>
                </a:lnTo>
                <a:lnTo>
                  <a:pt x="3485624" y="2884009"/>
                </a:lnTo>
                <a:lnTo>
                  <a:pt x="3462215" y="2910929"/>
                </a:lnTo>
                <a:lnTo>
                  <a:pt x="3441147" y="2936679"/>
                </a:lnTo>
                <a:lnTo>
                  <a:pt x="3424760" y="2965941"/>
                </a:lnTo>
                <a:lnTo>
                  <a:pt x="3410715" y="2997543"/>
                </a:lnTo>
                <a:lnTo>
                  <a:pt x="3399010" y="3031486"/>
                </a:lnTo>
                <a:lnTo>
                  <a:pt x="3388476" y="3066600"/>
                </a:lnTo>
                <a:lnTo>
                  <a:pt x="3379113" y="3101714"/>
                </a:lnTo>
                <a:lnTo>
                  <a:pt x="3369749" y="3137998"/>
                </a:lnTo>
                <a:lnTo>
                  <a:pt x="3359215" y="3171941"/>
                </a:lnTo>
                <a:lnTo>
                  <a:pt x="3347510" y="3205885"/>
                </a:lnTo>
                <a:lnTo>
                  <a:pt x="3333465" y="3237487"/>
                </a:lnTo>
                <a:lnTo>
                  <a:pt x="3315908" y="3265578"/>
                </a:lnTo>
                <a:lnTo>
                  <a:pt x="3294840" y="3291328"/>
                </a:lnTo>
                <a:lnTo>
                  <a:pt x="3269090" y="3312396"/>
                </a:lnTo>
                <a:lnTo>
                  <a:pt x="3240999" y="3329953"/>
                </a:lnTo>
                <a:lnTo>
                  <a:pt x="3209396" y="3343999"/>
                </a:lnTo>
                <a:lnTo>
                  <a:pt x="3175453" y="3355703"/>
                </a:lnTo>
                <a:lnTo>
                  <a:pt x="3141510" y="3366237"/>
                </a:lnTo>
                <a:lnTo>
                  <a:pt x="3105226" y="3375601"/>
                </a:lnTo>
                <a:lnTo>
                  <a:pt x="3070112" y="3384965"/>
                </a:lnTo>
                <a:lnTo>
                  <a:pt x="3034998" y="3395499"/>
                </a:lnTo>
                <a:lnTo>
                  <a:pt x="3001055" y="3407203"/>
                </a:lnTo>
                <a:lnTo>
                  <a:pt x="2969452" y="3421249"/>
                </a:lnTo>
                <a:lnTo>
                  <a:pt x="2940191" y="3437635"/>
                </a:lnTo>
                <a:lnTo>
                  <a:pt x="2914441" y="3458704"/>
                </a:lnTo>
                <a:lnTo>
                  <a:pt x="2887520" y="3482113"/>
                </a:lnTo>
                <a:lnTo>
                  <a:pt x="2864111" y="3509033"/>
                </a:lnTo>
                <a:lnTo>
                  <a:pt x="2841872" y="3537124"/>
                </a:lnTo>
                <a:lnTo>
                  <a:pt x="2819634" y="3566386"/>
                </a:lnTo>
                <a:lnTo>
                  <a:pt x="2797395" y="3595647"/>
                </a:lnTo>
                <a:lnTo>
                  <a:pt x="2775156" y="3623738"/>
                </a:lnTo>
                <a:lnTo>
                  <a:pt x="2750577" y="3650659"/>
                </a:lnTo>
                <a:lnTo>
                  <a:pt x="2725997" y="3674068"/>
                </a:lnTo>
                <a:lnTo>
                  <a:pt x="2697906" y="3693966"/>
                </a:lnTo>
                <a:lnTo>
                  <a:pt x="2668644" y="3709182"/>
                </a:lnTo>
                <a:lnTo>
                  <a:pt x="2633531" y="3719716"/>
                </a:lnTo>
                <a:lnTo>
                  <a:pt x="2597247" y="3724398"/>
                </a:lnTo>
                <a:lnTo>
                  <a:pt x="2559792" y="3725568"/>
                </a:lnTo>
                <a:lnTo>
                  <a:pt x="2519996" y="3722057"/>
                </a:lnTo>
                <a:lnTo>
                  <a:pt x="2480201" y="3717375"/>
                </a:lnTo>
                <a:lnTo>
                  <a:pt x="2440405" y="3711523"/>
                </a:lnTo>
                <a:lnTo>
                  <a:pt x="2400610" y="3706841"/>
                </a:lnTo>
                <a:lnTo>
                  <a:pt x="2360814" y="3704500"/>
                </a:lnTo>
                <a:lnTo>
                  <a:pt x="2322189" y="3704500"/>
                </a:lnTo>
                <a:lnTo>
                  <a:pt x="2285905" y="3709182"/>
                </a:lnTo>
                <a:lnTo>
                  <a:pt x="2248450" y="3718545"/>
                </a:lnTo>
                <a:lnTo>
                  <a:pt x="2214507" y="3732591"/>
                </a:lnTo>
                <a:lnTo>
                  <a:pt x="2179393" y="3751318"/>
                </a:lnTo>
                <a:lnTo>
                  <a:pt x="2144279" y="3770045"/>
                </a:lnTo>
                <a:lnTo>
                  <a:pt x="2109166" y="3791114"/>
                </a:lnTo>
                <a:lnTo>
                  <a:pt x="2075222" y="3811011"/>
                </a:lnTo>
                <a:lnTo>
                  <a:pt x="2038938" y="3828568"/>
                </a:lnTo>
                <a:lnTo>
                  <a:pt x="2003824" y="3842614"/>
                </a:lnTo>
                <a:lnTo>
                  <a:pt x="1967540" y="3851978"/>
                </a:lnTo>
                <a:lnTo>
                  <a:pt x="1930086" y="3855489"/>
                </a:lnTo>
                <a:lnTo>
                  <a:pt x="1892631" y="3851978"/>
                </a:lnTo>
                <a:lnTo>
                  <a:pt x="1856347" y="3842614"/>
                </a:lnTo>
                <a:lnTo>
                  <a:pt x="1821233" y="3828568"/>
                </a:lnTo>
                <a:lnTo>
                  <a:pt x="1784949" y="3811011"/>
                </a:lnTo>
                <a:lnTo>
                  <a:pt x="1751005" y="3791114"/>
                </a:lnTo>
                <a:lnTo>
                  <a:pt x="1715892" y="3770045"/>
                </a:lnTo>
                <a:lnTo>
                  <a:pt x="1680778" y="3751318"/>
                </a:lnTo>
                <a:lnTo>
                  <a:pt x="1645664" y="3732591"/>
                </a:lnTo>
                <a:lnTo>
                  <a:pt x="1610550" y="3718545"/>
                </a:lnTo>
                <a:lnTo>
                  <a:pt x="1574266" y="3709182"/>
                </a:lnTo>
                <a:lnTo>
                  <a:pt x="1537982" y="3704500"/>
                </a:lnTo>
                <a:lnTo>
                  <a:pt x="1499357" y="3704500"/>
                </a:lnTo>
                <a:lnTo>
                  <a:pt x="1459561" y="3706841"/>
                </a:lnTo>
                <a:lnTo>
                  <a:pt x="1419766" y="3711523"/>
                </a:lnTo>
                <a:lnTo>
                  <a:pt x="1379970" y="3717375"/>
                </a:lnTo>
                <a:lnTo>
                  <a:pt x="1340175" y="3722057"/>
                </a:lnTo>
                <a:lnTo>
                  <a:pt x="1300379" y="3725568"/>
                </a:lnTo>
                <a:lnTo>
                  <a:pt x="1262924" y="3724398"/>
                </a:lnTo>
                <a:lnTo>
                  <a:pt x="1226640" y="3719716"/>
                </a:lnTo>
                <a:lnTo>
                  <a:pt x="1191526" y="3709182"/>
                </a:lnTo>
                <a:lnTo>
                  <a:pt x="1162265" y="3693966"/>
                </a:lnTo>
                <a:lnTo>
                  <a:pt x="1134174" y="3674068"/>
                </a:lnTo>
                <a:lnTo>
                  <a:pt x="1109594" y="3650659"/>
                </a:lnTo>
                <a:lnTo>
                  <a:pt x="1085015" y="3623738"/>
                </a:lnTo>
                <a:lnTo>
                  <a:pt x="1062776" y="3595647"/>
                </a:lnTo>
                <a:lnTo>
                  <a:pt x="1040537" y="3566386"/>
                </a:lnTo>
                <a:lnTo>
                  <a:pt x="1018299" y="3537124"/>
                </a:lnTo>
                <a:lnTo>
                  <a:pt x="996060" y="3509033"/>
                </a:lnTo>
                <a:lnTo>
                  <a:pt x="972651" y="3482113"/>
                </a:lnTo>
                <a:lnTo>
                  <a:pt x="945730" y="3458704"/>
                </a:lnTo>
                <a:lnTo>
                  <a:pt x="919980" y="3437635"/>
                </a:lnTo>
                <a:lnTo>
                  <a:pt x="890719" y="3421249"/>
                </a:lnTo>
                <a:lnTo>
                  <a:pt x="859116" y="3407203"/>
                </a:lnTo>
                <a:lnTo>
                  <a:pt x="825173" y="3395499"/>
                </a:lnTo>
                <a:lnTo>
                  <a:pt x="790059" y="3384965"/>
                </a:lnTo>
                <a:lnTo>
                  <a:pt x="754946" y="3375601"/>
                </a:lnTo>
                <a:lnTo>
                  <a:pt x="718662" y="3366237"/>
                </a:lnTo>
                <a:lnTo>
                  <a:pt x="684718" y="3355703"/>
                </a:lnTo>
                <a:lnTo>
                  <a:pt x="650775" y="3343999"/>
                </a:lnTo>
                <a:lnTo>
                  <a:pt x="619173" y="3329953"/>
                </a:lnTo>
                <a:lnTo>
                  <a:pt x="591082" y="3312396"/>
                </a:lnTo>
                <a:lnTo>
                  <a:pt x="565332" y="3291328"/>
                </a:lnTo>
                <a:lnTo>
                  <a:pt x="544263" y="3265578"/>
                </a:lnTo>
                <a:lnTo>
                  <a:pt x="526706" y="3237487"/>
                </a:lnTo>
                <a:lnTo>
                  <a:pt x="512661" y="3205885"/>
                </a:lnTo>
                <a:lnTo>
                  <a:pt x="500956" y="3171941"/>
                </a:lnTo>
                <a:lnTo>
                  <a:pt x="490422" y="3137998"/>
                </a:lnTo>
                <a:lnTo>
                  <a:pt x="481059" y="3101714"/>
                </a:lnTo>
                <a:lnTo>
                  <a:pt x="471695" y="3066600"/>
                </a:lnTo>
                <a:lnTo>
                  <a:pt x="461161" y="3031486"/>
                </a:lnTo>
                <a:lnTo>
                  <a:pt x="449456" y="2997543"/>
                </a:lnTo>
                <a:lnTo>
                  <a:pt x="435411" y="2965941"/>
                </a:lnTo>
                <a:lnTo>
                  <a:pt x="419024" y="2936679"/>
                </a:lnTo>
                <a:lnTo>
                  <a:pt x="397956" y="2910929"/>
                </a:lnTo>
                <a:lnTo>
                  <a:pt x="374547" y="2884009"/>
                </a:lnTo>
                <a:lnTo>
                  <a:pt x="347626" y="2860599"/>
                </a:lnTo>
                <a:lnTo>
                  <a:pt x="318365" y="2838361"/>
                </a:lnTo>
                <a:lnTo>
                  <a:pt x="289103" y="2816122"/>
                </a:lnTo>
                <a:lnTo>
                  <a:pt x="259842" y="2793883"/>
                </a:lnTo>
                <a:lnTo>
                  <a:pt x="231751" y="2771645"/>
                </a:lnTo>
                <a:lnTo>
                  <a:pt x="204830" y="2747065"/>
                </a:lnTo>
                <a:lnTo>
                  <a:pt x="181421" y="2722485"/>
                </a:lnTo>
                <a:lnTo>
                  <a:pt x="161523" y="2694394"/>
                </a:lnTo>
                <a:lnTo>
                  <a:pt x="146308" y="2665133"/>
                </a:lnTo>
                <a:lnTo>
                  <a:pt x="135773" y="2630019"/>
                </a:lnTo>
                <a:lnTo>
                  <a:pt x="131092" y="2593735"/>
                </a:lnTo>
                <a:lnTo>
                  <a:pt x="129921" y="2556280"/>
                </a:lnTo>
                <a:lnTo>
                  <a:pt x="133432" y="2516485"/>
                </a:lnTo>
                <a:lnTo>
                  <a:pt x="138114" y="2476689"/>
                </a:lnTo>
                <a:lnTo>
                  <a:pt x="143967" y="2436894"/>
                </a:lnTo>
                <a:lnTo>
                  <a:pt x="148648" y="2397098"/>
                </a:lnTo>
                <a:lnTo>
                  <a:pt x="150989" y="2357302"/>
                </a:lnTo>
                <a:lnTo>
                  <a:pt x="150989" y="2318677"/>
                </a:lnTo>
                <a:lnTo>
                  <a:pt x="146308" y="2282393"/>
                </a:lnTo>
                <a:lnTo>
                  <a:pt x="136944" y="2246109"/>
                </a:lnTo>
                <a:lnTo>
                  <a:pt x="122898" y="2212166"/>
                </a:lnTo>
                <a:lnTo>
                  <a:pt x="105341" y="2177052"/>
                </a:lnTo>
                <a:lnTo>
                  <a:pt x="85444" y="2141938"/>
                </a:lnTo>
                <a:lnTo>
                  <a:pt x="64375" y="2106824"/>
                </a:lnTo>
                <a:lnTo>
                  <a:pt x="44478" y="2072881"/>
                </a:lnTo>
                <a:lnTo>
                  <a:pt x="26921" y="2036597"/>
                </a:lnTo>
                <a:lnTo>
                  <a:pt x="12875" y="2001483"/>
                </a:lnTo>
                <a:lnTo>
                  <a:pt x="3512" y="1965199"/>
                </a:lnTo>
                <a:lnTo>
                  <a:pt x="0" y="1927744"/>
                </a:lnTo>
                <a:lnTo>
                  <a:pt x="3512" y="1890290"/>
                </a:lnTo>
                <a:lnTo>
                  <a:pt x="12875" y="1854005"/>
                </a:lnTo>
                <a:lnTo>
                  <a:pt x="26921" y="1818892"/>
                </a:lnTo>
                <a:lnTo>
                  <a:pt x="44478" y="1782608"/>
                </a:lnTo>
                <a:lnTo>
                  <a:pt x="64375" y="1748664"/>
                </a:lnTo>
                <a:lnTo>
                  <a:pt x="85444" y="1713550"/>
                </a:lnTo>
                <a:lnTo>
                  <a:pt x="105341" y="1678437"/>
                </a:lnTo>
                <a:lnTo>
                  <a:pt x="122898" y="1643323"/>
                </a:lnTo>
                <a:lnTo>
                  <a:pt x="136944" y="1609380"/>
                </a:lnTo>
                <a:lnTo>
                  <a:pt x="146308" y="1573096"/>
                </a:lnTo>
                <a:lnTo>
                  <a:pt x="150989" y="1536811"/>
                </a:lnTo>
                <a:lnTo>
                  <a:pt x="150989" y="1498186"/>
                </a:lnTo>
                <a:lnTo>
                  <a:pt x="148648" y="1458391"/>
                </a:lnTo>
                <a:lnTo>
                  <a:pt x="143967" y="1418595"/>
                </a:lnTo>
                <a:lnTo>
                  <a:pt x="138114" y="1378799"/>
                </a:lnTo>
                <a:lnTo>
                  <a:pt x="133432" y="1339004"/>
                </a:lnTo>
                <a:lnTo>
                  <a:pt x="129921" y="1299208"/>
                </a:lnTo>
                <a:lnTo>
                  <a:pt x="131092" y="1261754"/>
                </a:lnTo>
                <a:lnTo>
                  <a:pt x="135773" y="1225469"/>
                </a:lnTo>
                <a:lnTo>
                  <a:pt x="146308" y="1190356"/>
                </a:lnTo>
                <a:lnTo>
                  <a:pt x="161523" y="1161094"/>
                </a:lnTo>
                <a:lnTo>
                  <a:pt x="181421" y="1133003"/>
                </a:lnTo>
                <a:lnTo>
                  <a:pt x="204830" y="1108424"/>
                </a:lnTo>
                <a:lnTo>
                  <a:pt x="231751" y="1083844"/>
                </a:lnTo>
                <a:lnTo>
                  <a:pt x="259842" y="1061605"/>
                </a:lnTo>
                <a:lnTo>
                  <a:pt x="289103" y="1039367"/>
                </a:lnTo>
                <a:lnTo>
                  <a:pt x="318365" y="1017128"/>
                </a:lnTo>
                <a:lnTo>
                  <a:pt x="347626" y="994889"/>
                </a:lnTo>
                <a:lnTo>
                  <a:pt x="374547" y="971480"/>
                </a:lnTo>
                <a:lnTo>
                  <a:pt x="397956" y="944560"/>
                </a:lnTo>
                <a:lnTo>
                  <a:pt x="419024" y="918809"/>
                </a:lnTo>
                <a:lnTo>
                  <a:pt x="435411" y="889548"/>
                </a:lnTo>
                <a:lnTo>
                  <a:pt x="449456" y="857946"/>
                </a:lnTo>
                <a:lnTo>
                  <a:pt x="461161" y="824002"/>
                </a:lnTo>
                <a:lnTo>
                  <a:pt x="471695" y="788889"/>
                </a:lnTo>
                <a:lnTo>
                  <a:pt x="481059" y="753775"/>
                </a:lnTo>
                <a:lnTo>
                  <a:pt x="490422" y="717491"/>
                </a:lnTo>
                <a:lnTo>
                  <a:pt x="500956" y="683547"/>
                </a:lnTo>
                <a:lnTo>
                  <a:pt x="512661" y="649604"/>
                </a:lnTo>
                <a:lnTo>
                  <a:pt x="526706" y="618002"/>
                </a:lnTo>
                <a:lnTo>
                  <a:pt x="544263" y="589911"/>
                </a:lnTo>
                <a:lnTo>
                  <a:pt x="565332" y="564161"/>
                </a:lnTo>
                <a:lnTo>
                  <a:pt x="591082" y="543092"/>
                </a:lnTo>
                <a:lnTo>
                  <a:pt x="619173" y="525535"/>
                </a:lnTo>
                <a:lnTo>
                  <a:pt x="650775" y="511490"/>
                </a:lnTo>
                <a:lnTo>
                  <a:pt x="684718" y="499785"/>
                </a:lnTo>
                <a:lnTo>
                  <a:pt x="718662" y="489251"/>
                </a:lnTo>
                <a:lnTo>
                  <a:pt x="754946" y="479888"/>
                </a:lnTo>
                <a:lnTo>
                  <a:pt x="790059" y="470524"/>
                </a:lnTo>
                <a:lnTo>
                  <a:pt x="825173" y="459990"/>
                </a:lnTo>
                <a:lnTo>
                  <a:pt x="859116" y="448285"/>
                </a:lnTo>
                <a:lnTo>
                  <a:pt x="890719" y="434240"/>
                </a:lnTo>
                <a:lnTo>
                  <a:pt x="919980" y="417853"/>
                </a:lnTo>
                <a:lnTo>
                  <a:pt x="945730" y="396785"/>
                </a:lnTo>
                <a:lnTo>
                  <a:pt x="972651" y="373376"/>
                </a:lnTo>
                <a:lnTo>
                  <a:pt x="996060" y="346455"/>
                </a:lnTo>
                <a:lnTo>
                  <a:pt x="1018299" y="318364"/>
                </a:lnTo>
                <a:lnTo>
                  <a:pt x="1040537" y="289103"/>
                </a:lnTo>
                <a:lnTo>
                  <a:pt x="1062776" y="259841"/>
                </a:lnTo>
                <a:lnTo>
                  <a:pt x="1085015" y="231750"/>
                </a:lnTo>
                <a:lnTo>
                  <a:pt x="1109594" y="204830"/>
                </a:lnTo>
                <a:lnTo>
                  <a:pt x="1134174" y="181421"/>
                </a:lnTo>
                <a:lnTo>
                  <a:pt x="1162265" y="161523"/>
                </a:lnTo>
                <a:lnTo>
                  <a:pt x="1191526" y="146307"/>
                </a:lnTo>
                <a:lnTo>
                  <a:pt x="1226640" y="135773"/>
                </a:lnTo>
                <a:lnTo>
                  <a:pt x="1262924" y="131091"/>
                </a:lnTo>
                <a:lnTo>
                  <a:pt x="1300379" y="129921"/>
                </a:lnTo>
                <a:lnTo>
                  <a:pt x="1340175" y="133432"/>
                </a:lnTo>
                <a:lnTo>
                  <a:pt x="1379970" y="138114"/>
                </a:lnTo>
                <a:lnTo>
                  <a:pt x="1419766" y="143966"/>
                </a:lnTo>
                <a:lnTo>
                  <a:pt x="1459561" y="148648"/>
                </a:lnTo>
                <a:lnTo>
                  <a:pt x="1499357" y="150989"/>
                </a:lnTo>
                <a:lnTo>
                  <a:pt x="1537982" y="150989"/>
                </a:lnTo>
                <a:lnTo>
                  <a:pt x="1574266" y="146307"/>
                </a:lnTo>
                <a:lnTo>
                  <a:pt x="1610550" y="136943"/>
                </a:lnTo>
                <a:lnTo>
                  <a:pt x="1645664" y="122898"/>
                </a:lnTo>
                <a:lnTo>
                  <a:pt x="1680778" y="104171"/>
                </a:lnTo>
                <a:lnTo>
                  <a:pt x="1715892" y="85443"/>
                </a:lnTo>
                <a:lnTo>
                  <a:pt x="1751005" y="64375"/>
                </a:lnTo>
                <a:lnTo>
                  <a:pt x="1784949" y="44477"/>
                </a:lnTo>
                <a:lnTo>
                  <a:pt x="1821233" y="26920"/>
                </a:lnTo>
                <a:lnTo>
                  <a:pt x="1856347" y="12875"/>
                </a:lnTo>
                <a:lnTo>
                  <a:pt x="1892631" y="351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11245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AACE35A-DD26-4C0E-81A5-8C18F739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9E871BE-68DD-43BE-B3DB-E11D2B540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808051" y="1262092"/>
            <a:ext cx="4369702" cy="4364402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E018AB-0FE0-5E2F-69F4-AE60E1CDE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1231506"/>
            <a:ext cx="6461812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spc="800" dirty="0">
                <a:solidFill>
                  <a:schemeClr val="tx2"/>
                </a:solidFill>
              </a:rPr>
              <a:t>What </a:t>
            </a:r>
            <a:br>
              <a:rPr lang="en-US" sz="4800" spc="800" dirty="0">
                <a:solidFill>
                  <a:schemeClr val="tx2"/>
                </a:solidFill>
              </a:rPr>
            </a:br>
            <a:r>
              <a:rPr lang="en-US" sz="4800" spc="800" dirty="0">
                <a:solidFill>
                  <a:schemeClr val="tx2"/>
                </a:solidFill>
              </a:rPr>
              <a:t>Policies</a:t>
            </a:r>
            <a:br>
              <a:rPr lang="en-US" sz="4800" spc="800" dirty="0">
                <a:solidFill>
                  <a:schemeClr val="tx2"/>
                </a:solidFill>
              </a:rPr>
            </a:br>
            <a:r>
              <a:rPr lang="en-US" sz="4800" spc="800" dirty="0">
                <a:solidFill>
                  <a:schemeClr val="tx2"/>
                </a:solidFill>
              </a:rPr>
              <a:t> Do We end </a:t>
            </a:r>
            <a:br>
              <a:rPr lang="en-US" sz="4800" spc="800" dirty="0">
                <a:solidFill>
                  <a:schemeClr val="tx2"/>
                </a:solidFill>
              </a:rPr>
            </a:br>
            <a:r>
              <a:rPr lang="en-US" sz="4800" spc="800" dirty="0">
                <a:solidFill>
                  <a:schemeClr val="tx2"/>
                </a:solidFill>
              </a:rPr>
              <a:t>up With?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B946A-7391-5518-3A18-8C03C05CA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7275" y="1231506"/>
            <a:ext cx="3207933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2800" b="1" spc="400" dirty="0">
                <a:solidFill>
                  <a:schemeClr val="tx2"/>
                </a:solidFill>
              </a:rPr>
              <a:t>Virtually the same policies I already had.</a:t>
            </a:r>
          </a:p>
        </p:txBody>
      </p:sp>
      <p:sp>
        <p:nvSpPr>
          <p:cNvPr id="11" name="Freeform: Shape 15">
            <a:extLst>
              <a:ext uri="{FF2B5EF4-FFF2-40B4-BE49-F238E27FC236}">
                <a16:creationId xmlns:a16="http://schemas.microsoft.com/office/drawing/2014/main" id="{19C71155-FE2E-4DAD-A34B-04706245E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02742" y="3407199"/>
            <a:ext cx="2032000" cy="43602"/>
          </a:xfrm>
          <a:custGeom>
            <a:avLst/>
            <a:gdLst>
              <a:gd name="connsiteX0" fmla="*/ 103232 w 2032000"/>
              <a:gd name="connsiteY0" fmla="*/ 0 h 43602"/>
              <a:gd name="connsiteX1" fmla="*/ 114609 w 2032000"/>
              <a:gd name="connsiteY1" fmla="*/ 529 h 43602"/>
              <a:gd name="connsiteX2" fmla="*/ 124663 w 2032000"/>
              <a:gd name="connsiteY2" fmla="*/ 1588 h 43602"/>
              <a:gd name="connsiteX3" fmla="*/ 133394 w 2032000"/>
              <a:gd name="connsiteY3" fmla="*/ 3440 h 43602"/>
              <a:gd name="connsiteX4" fmla="*/ 141067 w 2032000"/>
              <a:gd name="connsiteY4" fmla="*/ 6085 h 43602"/>
              <a:gd name="connsiteX5" fmla="*/ 147946 w 2032000"/>
              <a:gd name="connsiteY5" fmla="*/ 8731 h 43602"/>
              <a:gd name="connsiteX6" fmla="*/ 154032 w 2032000"/>
              <a:gd name="connsiteY6" fmla="*/ 11377 h 43602"/>
              <a:gd name="connsiteX7" fmla="*/ 160382 w 2032000"/>
              <a:gd name="connsiteY7" fmla="*/ 14552 h 43602"/>
              <a:gd name="connsiteX8" fmla="*/ 166732 w 2032000"/>
              <a:gd name="connsiteY8" fmla="*/ 17727 h 43602"/>
              <a:gd name="connsiteX9" fmla="*/ 172817 w 2032000"/>
              <a:gd name="connsiteY9" fmla="*/ 20902 h 43602"/>
              <a:gd name="connsiteX10" fmla="*/ 179696 w 2032000"/>
              <a:gd name="connsiteY10" fmla="*/ 23548 h 43602"/>
              <a:gd name="connsiteX11" fmla="*/ 187369 w 2032000"/>
              <a:gd name="connsiteY11" fmla="*/ 25929 h 43602"/>
              <a:gd name="connsiteX12" fmla="*/ 196100 w 2032000"/>
              <a:gd name="connsiteY12" fmla="*/ 27781 h 43602"/>
              <a:gd name="connsiteX13" fmla="*/ 206155 w 2032000"/>
              <a:gd name="connsiteY13" fmla="*/ 29104 h 43602"/>
              <a:gd name="connsiteX14" fmla="*/ 217532 w 2032000"/>
              <a:gd name="connsiteY14" fmla="*/ 29369 h 43602"/>
              <a:gd name="connsiteX15" fmla="*/ 228909 w 2032000"/>
              <a:gd name="connsiteY15" fmla="*/ 29104 h 43602"/>
              <a:gd name="connsiteX16" fmla="*/ 238963 w 2032000"/>
              <a:gd name="connsiteY16" fmla="*/ 27781 h 43602"/>
              <a:gd name="connsiteX17" fmla="*/ 247694 w 2032000"/>
              <a:gd name="connsiteY17" fmla="*/ 25929 h 43602"/>
              <a:gd name="connsiteX18" fmla="*/ 255367 w 2032000"/>
              <a:gd name="connsiteY18" fmla="*/ 23548 h 43602"/>
              <a:gd name="connsiteX19" fmla="*/ 262246 w 2032000"/>
              <a:gd name="connsiteY19" fmla="*/ 20902 h 43602"/>
              <a:gd name="connsiteX20" fmla="*/ 268332 w 2032000"/>
              <a:gd name="connsiteY20" fmla="*/ 17727 h 43602"/>
              <a:gd name="connsiteX21" fmla="*/ 274682 w 2032000"/>
              <a:gd name="connsiteY21" fmla="*/ 14552 h 43602"/>
              <a:gd name="connsiteX22" fmla="*/ 281032 w 2032000"/>
              <a:gd name="connsiteY22" fmla="*/ 11377 h 43602"/>
              <a:gd name="connsiteX23" fmla="*/ 287117 w 2032000"/>
              <a:gd name="connsiteY23" fmla="*/ 8731 h 43602"/>
              <a:gd name="connsiteX24" fmla="*/ 293996 w 2032000"/>
              <a:gd name="connsiteY24" fmla="*/ 6085 h 43602"/>
              <a:gd name="connsiteX25" fmla="*/ 301669 w 2032000"/>
              <a:gd name="connsiteY25" fmla="*/ 3440 h 43602"/>
              <a:gd name="connsiteX26" fmla="*/ 310400 w 2032000"/>
              <a:gd name="connsiteY26" fmla="*/ 1588 h 43602"/>
              <a:gd name="connsiteX27" fmla="*/ 320455 w 2032000"/>
              <a:gd name="connsiteY27" fmla="*/ 529 h 43602"/>
              <a:gd name="connsiteX28" fmla="*/ 331832 w 2032000"/>
              <a:gd name="connsiteY28" fmla="*/ 0 h 43602"/>
              <a:gd name="connsiteX29" fmla="*/ 343209 w 2032000"/>
              <a:gd name="connsiteY29" fmla="*/ 529 h 43602"/>
              <a:gd name="connsiteX30" fmla="*/ 353263 w 2032000"/>
              <a:gd name="connsiteY30" fmla="*/ 1588 h 43602"/>
              <a:gd name="connsiteX31" fmla="*/ 361994 w 2032000"/>
              <a:gd name="connsiteY31" fmla="*/ 3440 h 43602"/>
              <a:gd name="connsiteX32" fmla="*/ 369667 w 2032000"/>
              <a:gd name="connsiteY32" fmla="*/ 6085 h 43602"/>
              <a:gd name="connsiteX33" fmla="*/ 376546 w 2032000"/>
              <a:gd name="connsiteY33" fmla="*/ 8731 h 43602"/>
              <a:gd name="connsiteX34" fmla="*/ 382632 w 2032000"/>
              <a:gd name="connsiteY34" fmla="*/ 11377 h 43602"/>
              <a:gd name="connsiteX35" fmla="*/ 388982 w 2032000"/>
              <a:gd name="connsiteY35" fmla="*/ 14552 h 43602"/>
              <a:gd name="connsiteX36" fmla="*/ 395332 w 2032000"/>
              <a:gd name="connsiteY36" fmla="*/ 17727 h 43602"/>
              <a:gd name="connsiteX37" fmla="*/ 401417 w 2032000"/>
              <a:gd name="connsiteY37" fmla="*/ 20902 h 43602"/>
              <a:gd name="connsiteX38" fmla="*/ 408296 w 2032000"/>
              <a:gd name="connsiteY38" fmla="*/ 23548 h 43602"/>
              <a:gd name="connsiteX39" fmla="*/ 415969 w 2032000"/>
              <a:gd name="connsiteY39" fmla="*/ 25929 h 43602"/>
              <a:gd name="connsiteX40" fmla="*/ 424700 w 2032000"/>
              <a:gd name="connsiteY40" fmla="*/ 27781 h 43602"/>
              <a:gd name="connsiteX41" fmla="*/ 434755 w 2032000"/>
              <a:gd name="connsiteY41" fmla="*/ 29104 h 43602"/>
              <a:gd name="connsiteX42" fmla="*/ 446132 w 2032000"/>
              <a:gd name="connsiteY42" fmla="*/ 29369 h 43602"/>
              <a:gd name="connsiteX43" fmla="*/ 457509 w 2032000"/>
              <a:gd name="connsiteY43" fmla="*/ 29104 h 43602"/>
              <a:gd name="connsiteX44" fmla="*/ 467563 w 2032000"/>
              <a:gd name="connsiteY44" fmla="*/ 27781 h 43602"/>
              <a:gd name="connsiteX45" fmla="*/ 476294 w 2032000"/>
              <a:gd name="connsiteY45" fmla="*/ 25929 h 43602"/>
              <a:gd name="connsiteX46" fmla="*/ 483967 w 2032000"/>
              <a:gd name="connsiteY46" fmla="*/ 23548 h 43602"/>
              <a:gd name="connsiteX47" fmla="*/ 490846 w 2032000"/>
              <a:gd name="connsiteY47" fmla="*/ 20902 h 43602"/>
              <a:gd name="connsiteX48" fmla="*/ 496932 w 2032000"/>
              <a:gd name="connsiteY48" fmla="*/ 17727 h 43602"/>
              <a:gd name="connsiteX49" fmla="*/ 503282 w 2032000"/>
              <a:gd name="connsiteY49" fmla="*/ 14552 h 43602"/>
              <a:gd name="connsiteX50" fmla="*/ 509632 w 2032000"/>
              <a:gd name="connsiteY50" fmla="*/ 11377 h 43602"/>
              <a:gd name="connsiteX51" fmla="*/ 515717 w 2032000"/>
              <a:gd name="connsiteY51" fmla="*/ 8731 h 43602"/>
              <a:gd name="connsiteX52" fmla="*/ 522596 w 2032000"/>
              <a:gd name="connsiteY52" fmla="*/ 6085 h 43602"/>
              <a:gd name="connsiteX53" fmla="*/ 530269 w 2032000"/>
              <a:gd name="connsiteY53" fmla="*/ 3440 h 43602"/>
              <a:gd name="connsiteX54" fmla="*/ 539000 w 2032000"/>
              <a:gd name="connsiteY54" fmla="*/ 1588 h 43602"/>
              <a:gd name="connsiteX55" fmla="*/ 549055 w 2032000"/>
              <a:gd name="connsiteY55" fmla="*/ 529 h 43602"/>
              <a:gd name="connsiteX56" fmla="*/ 560167 w 2032000"/>
              <a:gd name="connsiteY56" fmla="*/ 0 h 43602"/>
              <a:gd name="connsiteX57" fmla="*/ 571809 w 2032000"/>
              <a:gd name="connsiteY57" fmla="*/ 529 h 43602"/>
              <a:gd name="connsiteX58" fmla="*/ 581863 w 2032000"/>
              <a:gd name="connsiteY58" fmla="*/ 1588 h 43602"/>
              <a:gd name="connsiteX59" fmla="*/ 590594 w 2032000"/>
              <a:gd name="connsiteY59" fmla="*/ 3440 h 43602"/>
              <a:gd name="connsiteX60" fmla="*/ 598267 w 2032000"/>
              <a:gd name="connsiteY60" fmla="*/ 6085 h 43602"/>
              <a:gd name="connsiteX61" fmla="*/ 605146 w 2032000"/>
              <a:gd name="connsiteY61" fmla="*/ 8731 h 43602"/>
              <a:gd name="connsiteX62" fmla="*/ 611232 w 2032000"/>
              <a:gd name="connsiteY62" fmla="*/ 11377 h 43602"/>
              <a:gd name="connsiteX63" fmla="*/ 617582 w 2032000"/>
              <a:gd name="connsiteY63" fmla="*/ 14552 h 43602"/>
              <a:gd name="connsiteX64" fmla="*/ 623932 w 2032000"/>
              <a:gd name="connsiteY64" fmla="*/ 17727 h 43602"/>
              <a:gd name="connsiteX65" fmla="*/ 630017 w 2032000"/>
              <a:gd name="connsiteY65" fmla="*/ 20902 h 43602"/>
              <a:gd name="connsiteX66" fmla="*/ 636896 w 2032000"/>
              <a:gd name="connsiteY66" fmla="*/ 23548 h 43602"/>
              <a:gd name="connsiteX67" fmla="*/ 644569 w 2032000"/>
              <a:gd name="connsiteY67" fmla="*/ 25929 h 43602"/>
              <a:gd name="connsiteX68" fmla="*/ 653300 w 2032000"/>
              <a:gd name="connsiteY68" fmla="*/ 27781 h 43602"/>
              <a:gd name="connsiteX69" fmla="*/ 663355 w 2032000"/>
              <a:gd name="connsiteY69" fmla="*/ 29104 h 43602"/>
              <a:gd name="connsiteX70" fmla="*/ 674732 w 2032000"/>
              <a:gd name="connsiteY70" fmla="*/ 29369 h 43602"/>
              <a:gd name="connsiteX71" fmla="*/ 686109 w 2032000"/>
              <a:gd name="connsiteY71" fmla="*/ 29104 h 43602"/>
              <a:gd name="connsiteX72" fmla="*/ 696163 w 2032000"/>
              <a:gd name="connsiteY72" fmla="*/ 27781 h 43602"/>
              <a:gd name="connsiteX73" fmla="*/ 704894 w 2032000"/>
              <a:gd name="connsiteY73" fmla="*/ 25929 h 43602"/>
              <a:gd name="connsiteX74" fmla="*/ 712567 w 2032000"/>
              <a:gd name="connsiteY74" fmla="*/ 23548 h 43602"/>
              <a:gd name="connsiteX75" fmla="*/ 719446 w 2032000"/>
              <a:gd name="connsiteY75" fmla="*/ 20902 h 43602"/>
              <a:gd name="connsiteX76" fmla="*/ 725532 w 2032000"/>
              <a:gd name="connsiteY76" fmla="*/ 17727 h 43602"/>
              <a:gd name="connsiteX77" fmla="*/ 738232 w 2032000"/>
              <a:gd name="connsiteY77" fmla="*/ 11377 h 43602"/>
              <a:gd name="connsiteX78" fmla="*/ 744317 w 2032000"/>
              <a:gd name="connsiteY78" fmla="*/ 8731 h 43602"/>
              <a:gd name="connsiteX79" fmla="*/ 751196 w 2032000"/>
              <a:gd name="connsiteY79" fmla="*/ 6085 h 43602"/>
              <a:gd name="connsiteX80" fmla="*/ 758869 w 2032000"/>
              <a:gd name="connsiteY80" fmla="*/ 3440 h 43602"/>
              <a:gd name="connsiteX81" fmla="*/ 767600 w 2032000"/>
              <a:gd name="connsiteY81" fmla="*/ 1588 h 43602"/>
              <a:gd name="connsiteX82" fmla="*/ 777655 w 2032000"/>
              <a:gd name="connsiteY82" fmla="*/ 529 h 43602"/>
              <a:gd name="connsiteX83" fmla="*/ 789032 w 2032000"/>
              <a:gd name="connsiteY83" fmla="*/ 0 h 43602"/>
              <a:gd name="connsiteX84" fmla="*/ 800409 w 2032000"/>
              <a:gd name="connsiteY84" fmla="*/ 529 h 43602"/>
              <a:gd name="connsiteX85" fmla="*/ 810463 w 2032000"/>
              <a:gd name="connsiteY85" fmla="*/ 1588 h 43602"/>
              <a:gd name="connsiteX86" fmla="*/ 819194 w 2032000"/>
              <a:gd name="connsiteY86" fmla="*/ 3440 h 43602"/>
              <a:gd name="connsiteX87" fmla="*/ 826867 w 2032000"/>
              <a:gd name="connsiteY87" fmla="*/ 6085 h 43602"/>
              <a:gd name="connsiteX88" fmla="*/ 833746 w 2032000"/>
              <a:gd name="connsiteY88" fmla="*/ 8731 h 43602"/>
              <a:gd name="connsiteX89" fmla="*/ 839832 w 2032000"/>
              <a:gd name="connsiteY89" fmla="*/ 11377 h 43602"/>
              <a:gd name="connsiteX90" fmla="*/ 846182 w 2032000"/>
              <a:gd name="connsiteY90" fmla="*/ 14552 h 43602"/>
              <a:gd name="connsiteX91" fmla="*/ 852532 w 2032000"/>
              <a:gd name="connsiteY91" fmla="*/ 17727 h 43602"/>
              <a:gd name="connsiteX92" fmla="*/ 858617 w 2032000"/>
              <a:gd name="connsiteY92" fmla="*/ 20902 h 43602"/>
              <a:gd name="connsiteX93" fmla="*/ 865496 w 2032000"/>
              <a:gd name="connsiteY93" fmla="*/ 23548 h 43602"/>
              <a:gd name="connsiteX94" fmla="*/ 873169 w 2032000"/>
              <a:gd name="connsiteY94" fmla="*/ 25929 h 43602"/>
              <a:gd name="connsiteX95" fmla="*/ 881900 w 2032000"/>
              <a:gd name="connsiteY95" fmla="*/ 27781 h 43602"/>
              <a:gd name="connsiteX96" fmla="*/ 891955 w 2032000"/>
              <a:gd name="connsiteY96" fmla="*/ 29104 h 43602"/>
              <a:gd name="connsiteX97" fmla="*/ 901700 w 2032000"/>
              <a:gd name="connsiteY97" fmla="*/ 29331 h 43602"/>
              <a:gd name="connsiteX98" fmla="*/ 911445 w 2032000"/>
              <a:gd name="connsiteY98" fmla="*/ 29104 h 43602"/>
              <a:gd name="connsiteX99" fmla="*/ 921499 w 2032000"/>
              <a:gd name="connsiteY99" fmla="*/ 27781 h 43602"/>
              <a:gd name="connsiteX100" fmla="*/ 930231 w 2032000"/>
              <a:gd name="connsiteY100" fmla="*/ 25929 h 43602"/>
              <a:gd name="connsiteX101" fmla="*/ 937904 w 2032000"/>
              <a:gd name="connsiteY101" fmla="*/ 23548 h 43602"/>
              <a:gd name="connsiteX102" fmla="*/ 944783 w 2032000"/>
              <a:gd name="connsiteY102" fmla="*/ 20902 h 43602"/>
              <a:gd name="connsiteX103" fmla="*/ 950868 w 2032000"/>
              <a:gd name="connsiteY103" fmla="*/ 17727 h 43602"/>
              <a:gd name="connsiteX104" fmla="*/ 957218 w 2032000"/>
              <a:gd name="connsiteY104" fmla="*/ 14552 h 43602"/>
              <a:gd name="connsiteX105" fmla="*/ 963568 w 2032000"/>
              <a:gd name="connsiteY105" fmla="*/ 11377 h 43602"/>
              <a:gd name="connsiteX106" fmla="*/ 969654 w 2032000"/>
              <a:gd name="connsiteY106" fmla="*/ 8731 h 43602"/>
              <a:gd name="connsiteX107" fmla="*/ 976533 w 2032000"/>
              <a:gd name="connsiteY107" fmla="*/ 6085 h 43602"/>
              <a:gd name="connsiteX108" fmla="*/ 984206 w 2032000"/>
              <a:gd name="connsiteY108" fmla="*/ 3440 h 43602"/>
              <a:gd name="connsiteX109" fmla="*/ 992937 w 2032000"/>
              <a:gd name="connsiteY109" fmla="*/ 1588 h 43602"/>
              <a:gd name="connsiteX110" fmla="*/ 1002991 w 2032000"/>
              <a:gd name="connsiteY110" fmla="*/ 529 h 43602"/>
              <a:gd name="connsiteX111" fmla="*/ 1014368 w 2032000"/>
              <a:gd name="connsiteY111" fmla="*/ 0 h 43602"/>
              <a:gd name="connsiteX112" fmla="*/ 1016000 w 2032000"/>
              <a:gd name="connsiteY112" fmla="*/ 76 h 43602"/>
              <a:gd name="connsiteX113" fmla="*/ 1017632 w 2032000"/>
              <a:gd name="connsiteY113" fmla="*/ 0 h 43602"/>
              <a:gd name="connsiteX114" fmla="*/ 1029009 w 2032000"/>
              <a:gd name="connsiteY114" fmla="*/ 529 h 43602"/>
              <a:gd name="connsiteX115" fmla="*/ 1039063 w 2032000"/>
              <a:gd name="connsiteY115" fmla="*/ 1588 h 43602"/>
              <a:gd name="connsiteX116" fmla="*/ 1047794 w 2032000"/>
              <a:gd name="connsiteY116" fmla="*/ 3440 h 43602"/>
              <a:gd name="connsiteX117" fmla="*/ 1055467 w 2032000"/>
              <a:gd name="connsiteY117" fmla="*/ 6085 h 43602"/>
              <a:gd name="connsiteX118" fmla="*/ 1062346 w 2032000"/>
              <a:gd name="connsiteY118" fmla="*/ 8731 h 43602"/>
              <a:gd name="connsiteX119" fmla="*/ 1068432 w 2032000"/>
              <a:gd name="connsiteY119" fmla="*/ 11377 h 43602"/>
              <a:gd name="connsiteX120" fmla="*/ 1074782 w 2032000"/>
              <a:gd name="connsiteY120" fmla="*/ 14552 h 43602"/>
              <a:gd name="connsiteX121" fmla="*/ 1081132 w 2032000"/>
              <a:gd name="connsiteY121" fmla="*/ 17727 h 43602"/>
              <a:gd name="connsiteX122" fmla="*/ 1087217 w 2032000"/>
              <a:gd name="connsiteY122" fmla="*/ 20902 h 43602"/>
              <a:gd name="connsiteX123" fmla="*/ 1094096 w 2032000"/>
              <a:gd name="connsiteY123" fmla="*/ 23548 h 43602"/>
              <a:gd name="connsiteX124" fmla="*/ 1101769 w 2032000"/>
              <a:gd name="connsiteY124" fmla="*/ 25929 h 43602"/>
              <a:gd name="connsiteX125" fmla="*/ 1110501 w 2032000"/>
              <a:gd name="connsiteY125" fmla="*/ 27781 h 43602"/>
              <a:gd name="connsiteX126" fmla="*/ 1120555 w 2032000"/>
              <a:gd name="connsiteY126" fmla="*/ 29104 h 43602"/>
              <a:gd name="connsiteX127" fmla="*/ 1130300 w 2032000"/>
              <a:gd name="connsiteY127" fmla="*/ 29331 h 43602"/>
              <a:gd name="connsiteX128" fmla="*/ 1140045 w 2032000"/>
              <a:gd name="connsiteY128" fmla="*/ 29104 h 43602"/>
              <a:gd name="connsiteX129" fmla="*/ 1150100 w 2032000"/>
              <a:gd name="connsiteY129" fmla="*/ 27781 h 43602"/>
              <a:gd name="connsiteX130" fmla="*/ 1158831 w 2032000"/>
              <a:gd name="connsiteY130" fmla="*/ 25929 h 43602"/>
              <a:gd name="connsiteX131" fmla="*/ 1166504 w 2032000"/>
              <a:gd name="connsiteY131" fmla="*/ 23548 h 43602"/>
              <a:gd name="connsiteX132" fmla="*/ 1173383 w 2032000"/>
              <a:gd name="connsiteY132" fmla="*/ 20902 h 43602"/>
              <a:gd name="connsiteX133" fmla="*/ 1179468 w 2032000"/>
              <a:gd name="connsiteY133" fmla="*/ 17727 h 43602"/>
              <a:gd name="connsiteX134" fmla="*/ 1185818 w 2032000"/>
              <a:gd name="connsiteY134" fmla="*/ 14552 h 43602"/>
              <a:gd name="connsiteX135" fmla="*/ 1192168 w 2032000"/>
              <a:gd name="connsiteY135" fmla="*/ 11377 h 43602"/>
              <a:gd name="connsiteX136" fmla="*/ 1198254 w 2032000"/>
              <a:gd name="connsiteY136" fmla="*/ 8731 h 43602"/>
              <a:gd name="connsiteX137" fmla="*/ 1205133 w 2032000"/>
              <a:gd name="connsiteY137" fmla="*/ 6085 h 43602"/>
              <a:gd name="connsiteX138" fmla="*/ 1212806 w 2032000"/>
              <a:gd name="connsiteY138" fmla="*/ 3440 h 43602"/>
              <a:gd name="connsiteX139" fmla="*/ 1221537 w 2032000"/>
              <a:gd name="connsiteY139" fmla="*/ 1588 h 43602"/>
              <a:gd name="connsiteX140" fmla="*/ 1231591 w 2032000"/>
              <a:gd name="connsiteY140" fmla="*/ 529 h 43602"/>
              <a:gd name="connsiteX141" fmla="*/ 1242968 w 2032000"/>
              <a:gd name="connsiteY141" fmla="*/ 0 h 43602"/>
              <a:gd name="connsiteX142" fmla="*/ 1254345 w 2032000"/>
              <a:gd name="connsiteY142" fmla="*/ 529 h 43602"/>
              <a:gd name="connsiteX143" fmla="*/ 1264400 w 2032000"/>
              <a:gd name="connsiteY143" fmla="*/ 1588 h 43602"/>
              <a:gd name="connsiteX144" fmla="*/ 1273131 w 2032000"/>
              <a:gd name="connsiteY144" fmla="*/ 3440 h 43602"/>
              <a:gd name="connsiteX145" fmla="*/ 1280804 w 2032000"/>
              <a:gd name="connsiteY145" fmla="*/ 6085 h 43602"/>
              <a:gd name="connsiteX146" fmla="*/ 1287683 w 2032000"/>
              <a:gd name="connsiteY146" fmla="*/ 8731 h 43602"/>
              <a:gd name="connsiteX147" fmla="*/ 1293768 w 2032000"/>
              <a:gd name="connsiteY147" fmla="*/ 11377 h 43602"/>
              <a:gd name="connsiteX148" fmla="*/ 1300118 w 2032000"/>
              <a:gd name="connsiteY148" fmla="*/ 14552 h 43602"/>
              <a:gd name="connsiteX149" fmla="*/ 1306468 w 2032000"/>
              <a:gd name="connsiteY149" fmla="*/ 17727 h 43602"/>
              <a:gd name="connsiteX150" fmla="*/ 1312554 w 2032000"/>
              <a:gd name="connsiteY150" fmla="*/ 20902 h 43602"/>
              <a:gd name="connsiteX151" fmla="*/ 1319433 w 2032000"/>
              <a:gd name="connsiteY151" fmla="*/ 23548 h 43602"/>
              <a:gd name="connsiteX152" fmla="*/ 1327106 w 2032000"/>
              <a:gd name="connsiteY152" fmla="*/ 25929 h 43602"/>
              <a:gd name="connsiteX153" fmla="*/ 1335837 w 2032000"/>
              <a:gd name="connsiteY153" fmla="*/ 27781 h 43602"/>
              <a:gd name="connsiteX154" fmla="*/ 1345891 w 2032000"/>
              <a:gd name="connsiteY154" fmla="*/ 29104 h 43602"/>
              <a:gd name="connsiteX155" fmla="*/ 1357268 w 2032000"/>
              <a:gd name="connsiteY155" fmla="*/ 29369 h 43602"/>
              <a:gd name="connsiteX156" fmla="*/ 1368645 w 2032000"/>
              <a:gd name="connsiteY156" fmla="*/ 29104 h 43602"/>
              <a:gd name="connsiteX157" fmla="*/ 1378700 w 2032000"/>
              <a:gd name="connsiteY157" fmla="*/ 27781 h 43602"/>
              <a:gd name="connsiteX158" fmla="*/ 1387431 w 2032000"/>
              <a:gd name="connsiteY158" fmla="*/ 25929 h 43602"/>
              <a:gd name="connsiteX159" fmla="*/ 1395104 w 2032000"/>
              <a:gd name="connsiteY159" fmla="*/ 23548 h 43602"/>
              <a:gd name="connsiteX160" fmla="*/ 1401983 w 2032000"/>
              <a:gd name="connsiteY160" fmla="*/ 20902 h 43602"/>
              <a:gd name="connsiteX161" fmla="*/ 1408068 w 2032000"/>
              <a:gd name="connsiteY161" fmla="*/ 17727 h 43602"/>
              <a:gd name="connsiteX162" fmla="*/ 1414418 w 2032000"/>
              <a:gd name="connsiteY162" fmla="*/ 14552 h 43602"/>
              <a:gd name="connsiteX163" fmla="*/ 1420768 w 2032000"/>
              <a:gd name="connsiteY163" fmla="*/ 11377 h 43602"/>
              <a:gd name="connsiteX164" fmla="*/ 1426854 w 2032000"/>
              <a:gd name="connsiteY164" fmla="*/ 8731 h 43602"/>
              <a:gd name="connsiteX165" fmla="*/ 1433733 w 2032000"/>
              <a:gd name="connsiteY165" fmla="*/ 6085 h 43602"/>
              <a:gd name="connsiteX166" fmla="*/ 1441406 w 2032000"/>
              <a:gd name="connsiteY166" fmla="*/ 3440 h 43602"/>
              <a:gd name="connsiteX167" fmla="*/ 1450137 w 2032000"/>
              <a:gd name="connsiteY167" fmla="*/ 1588 h 43602"/>
              <a:gd name="connsiteX168" fmla="*/ 1460191 w 2032000"/>
              <a:gd name="connsiteY168" fmla="*/ 529 h 43602"/>
              <a:gd name="connsiteX169" fmla="*/ 1471304 w 2032000"/>
              <a:gd name="connsiteY169" fmla="*/ 0 h 43602"/>
              <a:gd name="connsiteX170" fmla="*/ 1482945 w 2032000"/>
              <a:gd name="connsiteY170" fmla="*/ 529 h 43602"/>
              <a:gd name="connsiteX171" fmla="*/ 1493000 w 2032000"/>
              <a:gd name="connsiteY171" fmla="*/ 1588 h 43602"/>
              <a:gd name="connsiteX172" fmla="*/ 1501731 w 2032000"/>
              <a:gd name="connsiteY172" fmla="*/ 3440 h 43602"/>
              <a:gd name="connsiteX173" fmla="*/ 1509404 w 2032000"/>
              <a:gd name="connsiteY173" fmla="*/ 6085 h 43602"/>
              <a:gd name="connsiteX174" fmla="*/ 1516283 w 2032000"/>
              <a:gd name="connsiteY174" fmla="*/ 8731 h 43602"/>
              <a:gd name="connsiteX175" fmla="*/ 1522368 w 2032000"/>
              <a:gd name="connsiteY175" fmla="*/ 11377 h 43602"/>
              <a:gd name="connsiteX176" fmla="*/ 1528718 w 2032000"/>
              <a:gd name="connsiteY176" fmla="*/ 14552 h 43602"/>
              <a:gd name="connsiteX177" fmla="*/ 1535068 w 2032000"/>
              <a:gd name="connsiteY177" fmla="*/ 17727 h 43602"/>
              <a:gd name="connsiteX178" fmla="*/ 1541154 w 2032000"/>
              <a:gd name="connsiteY178" fmla="*/ 20902 h 43602"/>
              <a:gd name="connsiteX179" fmla="*/ 1548033 w 2032000"/>
              <a:gd name="connsiteY179" fmla="*/ 23548 h 43602"/>
              <a:gd name="connsiteX180" fmla="*/ 1555706 w 2032000"/>
              <a:gd name="connsiteY180" fmla="*/ 25929 h 43602"/>
              <a:gd name="connsiteX181" fmla="*/ 1564437 w 2032000"/>
              <a:gd name="connsiteY181" fmla="*/ 27781 h 43602"/>
              <a:gd name="connsiteX182" fmla="*/ 1574491 w 2032000"/>
              <a:gd name="connsiteY182" fmla="*/ 29104 h 43602"/>
              <a:gd name="connsiteX183" fmla="*/ 1585868 w 2032000"/>
              <a:gd name="connsiteY183" fmla="*/ 29369 h 43602"/>
              <a:gd name="connsiteX184" fmla="*/ 1597245 w 2032000"/>
              <a:gd name="connsiteY184" fmla="*/ 29104 h 43602"/>
              <a:gd name="connsiteX185" fmla="*/ 1607300 w 2032000"/>
              <a:gd name="connsiteY185" fmla="*/ 27781 h 43602"/>
              <a:gd name="connsiteX186" fmla="*/ 1616031 w 2032000"/>
              <a:gd name="connsiteY186" fmla="*/ 25929 h 43602"/>
              <a:gd name="connsiteX187" fmla="*/ 1623704 w 2032000"/>
              <a:gd name="connsiteY187" fmla="*/ 23548 h 43602"/>
              <a:gd name="connsiteX188" fmla="*/ 1630583 w 2032000"/>
              <a:gd name="connsiteY188" fmla="*/ 20902 h 43602"/>
              <a:gd name="connsiteX189" fmla="*/ 1636668 w 2032000"/>
              <a:gd name="connsiteY189" fmla="*/ 17727 h 43602"/>
              <a:gd name="connsiteX190" fmla="*/ 1649368 w 2032000"/>
              <a:gd name="connsiteY190" fmla="*/ 11377 h 43602"/>
              <a:gd name="connsiteX191" fmla="*/ 1655454 w 2032000"/>
              <a:gd name="connsiteY191" fmla="*/ 8731 h 43602"/>
              <a:gd name="connsiteX192" fmla="*/ 1662333 w 2032000"/>
              <a:gd name="connsiteY192" fmla="*/ 6085 h 43602"/>
              <a:gd name="connsiteX193" fmla="*/ 1670006 w 2032000"/>
              <a:gd name="connsiteY193" fmla="*/ 3440 h 43602"/>
              <a:gd name="connsiteX194" fmla="*/ 1678737 w 2032000"/>
              <a:gd name="connsiteY194" fmla="*/ 1588 h 43602"/>
              <a:gd name="connsiteX195" fmla="*/ 1688791 w 2032000"/>
              <a:gd name="connsiteY195" fmla="*/ 529 h 43602"/>
              <a:gd name="connsiteX196" fmla="*/ 1700168 w 2032000"/>
              <a:gd name="connsiteY196" fmla="*/ 0 h 43602"/>
              <a:gd name="connsiteX197" fmla="*/ 1711545 w 2032000"/>
              <a:gd name="connsiteY197" fmla="*/ 529 h 43602"/>
              <a:gd name="connsiteX198" fmla="*/ 1721600 w 2032000"/>
              <a:gd name="connsiteY198" fmla="*/ 1588 h 43602"/>
              <a:gd name="connsiteX199" fmla="*/ 1730331 w 2032000"/>
              <a:gd name="connsiteY199" fmla="*/ 3440 h 43602"/>
              <a:gd name="connsiteX200" fmla="*/ 1738004 w 2032000"/>
              <a:gd name="connsiteY200" fmla="*/ 6085 h 43602"/>
              <a:gd name="connsiteX201" fmla="*/ 1744883 w 2032000"/>
              <a:gd name="connsiteY201" fmla="*/ 8731 h 43602"/>
              <a:gd name="connsiteX202" fmla="*/ 1750968 w 2032000"/>
              <a:gd name="connsiteY202" fmla="*/ 11377 h 43602"/>
              <a:gd name="connsiteX203" fmla="*/ 1757318 w 2032000"/>
              <a:gd name="connsiteY203" fmla="*/ 14552 h 43602"/>
              <a:gd name="connsiteX204" fmla="*/ 1763668 w 2032000"/>
              <a:gd name="connsiteY204" fmla="*/ 17727 h 43602"/>
              <a:gd name="connsiteX205" fmla="*/ 1769754 w 2032000"/>
              <a:gd name="connsiteY205" fmla="*/ 20902 h 43602"/>
              <a:gd name="connsiteX206" fmla="*/ 1776633 w 2032000"/>
              <a:gd name="connsiteY206" fmla="*/ 23548 h 43602"/>
              <a:gd name="connsiteX207" fmla="*/ 1784306 w 2032000"/>
              <a:gd name="connsiteY207" fmla="*/ 25929 h 43602"/>
              <a:gd name="connsiteX208" fmla="*/ 1793037 w 2032000"/>
              <a:gd name="connsiteY208" fmla="*/ 27781 h 43602"/>
              <a:gd name="connsiteX209" fmla="*/ 1803091 w 2032000"/>
              <a:gd name="connsiteY209" fmla="*/ 29104 h 43602"/>
              <a:gd name="connsiteX210" fmla="*/ 1814468 w 2032000"/>
              <a:gd name="connsiteY210" fmla="*/ 29369 h 43602"/>
              <a:gd name="connsiteX211" fmla="*/ 1825845 w 2032000"/>
              <a:gd name="connsiteY211" fmla="*/ 29104 h 43602"/>
              <a:gd name="connsiteX212" fmla="*/ 1835900 w 2032000"/>
              <a:gd name="connsiteY212" fmla="*/ 27781 h 43602"/>
              <a:gd name="connsiteX213" fmla="*/ 1844631 w 2032000"/>
              <a:gd name="connsiteY213" fmla="*/ 25929 h 43602"/>
              <a:gd name="connsiteX214" fmla="*/ 1852304 w 2032000"/>
              <a:gd name="connsiteY214" fmla="*/ 23548 h 43602"/>
              <a:gd name="connsiteX215" fmla="*/ 1859183 w 2032000"/>
              <a:gd name="connsiteY215" fmla="*/ 20902 h 43602"/>
              <a:gd name="connsiteX216" fmla="*/ 1865268 w 2032000"/>
              <a:gd name="connsiteY216" fmla="*/ 17727 h 43602"/>
              <a:gd name="connsiteX217" fmla="*/ 1871618 w 2032000"/>
              <a:gd name="connsiteY217" fmla="*/ 14552 h 43602"/>
              <a:gd name="connsiteX218" fmla="*/ 1877968 w 2032000"/>
              <a:gd name="connsiteY218" fmla="*/ 11377 h 43602"/>
              <a:gd name="connsiteX219" fmla="*/ 1884054 w 2032000"/>
              <a:gd name="connsiteY219" fmla="*/ 8731 h 43602"/>
              <a:gd name="connsiteX220" fmla="*/ 1890933 w 2032000"/>
              <a:gd name="connsiteY220" fmla="*/ 6085 h 43602"/>
              <a:gd name="connsiteX221" fmla="*/ 1898606 w 2032000"/>
              <a:gd name="connsiteY221" fmla="*/ 3440 h 43602"/>
              <a:gd name="connsiteX222" fmla="*/ 1907337 w 2032000"/>
              <a:gd name="connsiteY222" fmla="*/ 1588 h 43602"/>
              <a:gd name="connsiteX223" fmla="*/ 1917391 w 2032000"/>
              <a:gd name="connsiteY223" fmla="*/ 529 h 43602"/>
              <a:gd name="connsiteX224" fmla="*/ 1928768 w 2032000"/>
              <a:gd name="connsiteY224" fmla="*/ 0 h 43602"/>
              <a:gd name="connsiteX225" fmla="*/ 1940145 w 2032000"/>
              <a:gd name="connsiteY225" fmla="*/ 529 h 43602"/>
              <a:gd name="connsiteX226" fmla="*/ 1950200 w 2032000"/>
              <a:gd name="connsiteY226" fmla="*/ 1588 h 43602"/>
              <a:gd name="connsiteX227" fmla="*/ 1958931 w 2032000"/>
              <a:gd name="connsiteY227" fmla="*/ 3440 h 43602"/>
              <a:gd name="connsiteX228" fmla="*/ 1966604 w 2032000"/>
              <a:gd name="connsiteY228" fmla="*/ 6085 h 43602"/>
              <a:gd name="connsiteX229" fmla="*/ 1973483 w 2032000"/>
              <a:gd name="connsiteY229" fmla="*/ 8731 h 43602"/>
              <a:gd name="connsiteX230" fmla="*/ 1979568 w 2032000"/>
              <a:gd name="connsiteY230" fmla="*/ 11377 h 43602"/>
              <a:gd name="connsiteX231" fmla="*/ 1985918 w 2032000"/>
              <a:gd name="connsiteY231" fmla="*/ 14552 h 43602"/>
              <a:gd name="connsiteX232" fmla="*/ 1992268 w 2032000"/>
              <a:gd name="connsiteY232" fmla="*/ 17727 h 43602"/>
              <a:gd name="connsiteX233" fmla="*/ 1998354 w 2032000"/>
              <a:gd name="connsiteY233" fmla="*/ 20902 h 43602"/>
              <a:gd name="connsiteX234" fmla="*/ 2005233 w 2032000"/>
              <a:gd name="connsiteY234" fmla="*/ 23548 h 43602"/>
              <a:gd name="connsiteX235" fmla="*/ 2012906 w 2032000"/>
              <a:gd name="connsiteY235" fmla="*/ 25929 h 43602"/>
              <a:gd name="connsiteX236" fmla="*/ 2021637 w 2032000"/>
              <a:gd name="connsiteY236" fmla="*/ 27781 h 43602"/>
              <a:gd name="connsiteX237" fmla="*/ 2031691 w 2032000"/>
              <a:gd name="connsiteY237" fmla="*/ 29104 h 43602"/>
              <a:gd name="connsiteX238" fmla="*/ 2032000 w 2032000"/>
              <a:gd name="connsiteY238" fmla="*/ 29111 h 43602"/>
              <a:gd name="connsiteX239" fmla="*/ 2032000 w 2032000"/>
              <a:gd name="connsiteY239" fmla="*/ 43344 h 43602"/>
              <a:gd name="connsiteX240" fmla="*/ 2031691 w 2032000"/>
              <a:gd name="connsiteY240" fmla="*/ 43337 h 43602"/>
              <a:gd name="connsiteX241" fmla="*/ 2021637 w 2032000"/>
              <a:gd name="connsiteY241" fmla="*/ 42014 h 43602"/>
              <a:gd name="connsiteX242" fmla="*/ 2012906 w 2032000"/>
              <a:gd name="connsiteY242" fmla="*/ 40162 h 43602"/>
              <a:gd name="connsiteX243" fmla="*/ 2005233 w 2032000"/>
              <a:gd name="connsiteY243" fmla="*/ 37781 h 43602"/>
              <a:gd name="connsiteX244" fmla="*/ 1998354 w 2032000"/>
              <a:gd name="connsiteY244" fmla="*/ 35135 h 43602"/>
              <a:gd name="connsiteX245" fmla="*/ 1992268 w 2032000"/>
              <a:gd name="connsiteY245" fmla="*/ 31960 h 43602"/>
              <a:gd name="connsiteX246" fmla="*/ 1985918 w 2032000"/>
              <a:gd name="connsiteY246" fmla="*/ 28785 h 43602"/>
              <a:gd name="connsiteX247" fmla="*/ 1979568 w 2032000"/>
              <a:gd name="connsiteY247" fmla="*/ 25610 h 43602"/>
              <a:gd name="connsiteX248" fmla="*/ 1973483 w 2032000"/>
              <a:gd name="connsiteY248" fmla="*/ 22964 h 43602"/>
              <a:gd name="connsiteX249" fmla="*/ 1966604 w 2032000"/>
              <a:gd name="connsiteY249" fmla="*/ 20318 h 43602"/>
              <a:gd name="connsiteX250" fmla="*/ 1958931 w 2032000"/>
              <a:gd name="connsiteY250" fmla="*/ 17673 h 43602"/>
              <a:gd name="connsiteX251" fmla="*/ 1950200 w 2032000"/>
              <a:gd name="connsiteY251" fmla="*/ 15821 h 43602"/>
              <a:gd name="connsiteX252" fmla="*/ 1940145 w 2032000"/>
              <a:gd name="connsiteY252" fmla="*/ 14762 h 43602"/>
              <a:gd name="connsiteX253" fmla="*/ 1928768 w 2032000"/>
              <a:gd name="connsiteY253" fmla="*/ 14233 h 43602"/>
              <a:gd name="connsiteX254" fmla="*/ 1917391 w 2032000"/>
              <a:gd name="connsiteY254" fmla="*/ 14762 h 43602"/>
              <a:gd name="connsiteX255" fmla="*/ 1907337 w 2032000"/>
              <a:gd name="connsiteY255" fmla="*/ 15821 h 43602"/>
              <a:gd name="connsiteX256" fmla="*/ 1898606 w 2032000"/>
              <a:gd name="connsiteY256" fmla="*/ 17673 h 43602"/>
              <a:gd name="connsiteX257" fmla="*/ 1890933 w 2032000"/>
              <a:gd name="connsiteY257" fmla="*/ 20318 h 43602"/>
              <a:gd name="connsiteX258" fmla="*/ 1884054 w 2032000"/>
              <a:gd name="connsiteY258" fmla="*/ 22964 h 43602"/>
              <a:gd name="connsiteX259" fmla="*/ 1877968 w 2032000"/>
              <a:gd name="connsiteY259" fmla="*/ 25610 h 43602"/>
              <a:gd name="connsiteX260" fmla="*/ 1871618 w 2032000"/>
              <a:gd name="connsiteY260" fmla="*/ 28785 h 43602"/>
              <a:gd name="connsiteX261" fmla="*/ 1865268 w 2032000"/>
              <a:gd name="connsiteY261" fmla="*/ 31960 h 43602"/>
              <a:gd name="connsiteX262" fmla="*/ 1859183 w 2032000"/>
              <a:gd name="connsiteY262" fmla="*/ 35135 h 43602"/>
              <a:gd name="connsiteX263" fmla="*/ 1852304 w 2032000"/>
              <a:gd name="connsiteY263" fmla="*/ 37781 h 43602"/>
              <a:gd name="connsiteX264" fmla="*/ 1844631 w 2032000"/>
              <a:gd name="connsiteY264" fmla="*/ 40162 h 43602"/>
              <a:gd name="connsiteX265" fmla="*/ 1835900 w 2032000"/>
              <a:gd name="connsiteY265" fmla="*/ 42014 h 43602"/>
              <a:gd name="connsiteX266" fmla="*/ 1825845 w 2032000"/>
              <a:gd name="connsiteY266" fmla="*/ 43337 h 43602"/>
              <a:gd name="connsiteX267" fmla="*/ 1814468 w 2032000"/>
              <a:gd name="connsiteY267" fmla="*/ 43602 h 43602"/>
              <a:gd name="connsiteX268" fmla="*/ 1803091 w 2032000"/>
              <a:gd name="connsiteY268" fmla="*/ 43337 h 43602"/>
              <a:gd name="connsiteX269" fmla="*/ 1793037 w 2032000"/>
              <a:gd name="connsiteY269" fmla="*/ 42014 h 43602"/>
              <a:gd name="connsiteX270" fmla="*/ 1784306 w 2032000"/>
              <a:gd name="connsiteY270" fmla="*/ 40162 h 43602"/>
              <a:gd name="connsiteX271" fmla="*/ 1776633 w 2032000"/>
              <a:gd name="connsiteY271" fmla="*/ 37781 h 43602"/>
              <a:gd name="connsiteX272" fmla="*/ 1769754 w 2032000"/>
              <a:gd name="connsiteY272" fmla="*/ 35135 h 43602"/>
              <a:gd name="connsiteX273" fmla="*/ 1763668 w 2032000"/>
              <a:gd name="connsiteY273" fmla="*/ 31960 h 43602"/>
              <a:gd name="connsiteX274" fmla="*/ 1757318 w 2032000"/>
              <a:gd name="connsiteY274" fmla="*/ 28785 h 43602"/>
              <a:gd name="connsiteX275" fmla="*/ 1750968 w 2032000"/>
              <a:gd name="connsiteY275" fmla="*/ 25610 h 43602"/>
              <a:gd name="connsiteX276" fmla="*/ 1744883 w 2032000"/>
              <a:gd name="connsiteY276" fmla="*/ 22964 h 43602"/>
              <a:gd name="connsiteX277" fmla="*/ 1738004 w 2032000"/>
              <a:gd name="connsiteY277" fmla="*/ 20318 h 43602"/>
              <a:gd name="connsiteX278" fmla="*/ 1730331 w 2032000"/>
              <a:gd name="connsiteY278" fmla="*/ 17673 h 43602"/>
              <a:gd name="connsiteX279" fmla="*/ 1721600 w 2032000"/>
              <a:gd name="connsiteY279" fmla="*/ 15821 h 43602"/>
              <a:gd name="connsiteX280" fmla="*/ 1711545 w 2032000"/>
              <a:gd name="connsiteY280" fmla="*/ 14762 h 43602"/>
              <a:gd name="connsiteX281" fmla="*/ 1700168 w 2032000"/>
              <a:gd name="connsiteY281" fmla="*/ 14233 h 43602"/>
              <a:gd name="connsiteX282" fmla="*/ 1688791 w 2032000"/>
              <a:gd name="connsiteY282" fmla="*/ 14762 h 43602"/>
              <a:gd name="connsiteX283" fmla="*/ 1678737 w 2032000"/>
              <a:gd name="connsiteY283" fmla="*/ 15821 h 43602"/>
              <a:gd name="connsiteX284" fmla="*/ 1670006 w 2032000"/>
              <a:gd name="connsiteY284" fmla="*/ 17673 h 43602"/>
              <a:gd name="connsiteX285" fmla="*/ 1662333 w 2032000"/>
              <a:gd name="connsiteY285" fmla="*/ 20318 h 43602"/>
              <a:gd name="connsiteX286" fmla="*/ 1655454 w 2032000"/>
              <a:gd name="connsiteY286" fmla="*/ 22964 h 43602"/>
              <a:gd name="connsiteX287" fmla="*/ 1649368 w 2032000"/>
              <a:gd name="connsiteY287" fmla="*/ 25610 h 43602"/>
              <a:gd name="connsiteX288" fmla="*/ 1636668 w 2032000"/>
              <a:gd name="connsiteY288" fmla="*/ 31960 h 43602"/>
              <a:gd name="connsiteX289" fmla="*/ 1630583 w 2032000"/>
              <a:gd name="connsiteY289" fmla="*/ 35135 h 43602"/>
              <a:gd name="connsiteX290" fmla="*/ 1623704 w 2032000"/>
              <a:gd name="connsiteY290" fmla="*/ 37781 h 43602"/>
              <a:gd name="connsiteX291" fmla="*/ 1616031 w 2032000"/>
              <a:gd name="connsiteY291" fmla="*/ 40162 h 43602"/>
              <a:gd name="connsiteX292" fmla="*/ 1607300 w 2032000"/>
              <a:gd name="connsiteY292" fmla="*/ 42014 h 43602"/>
              <a:gd name="connsiteX293" fmla="*/ 1597245 w 2032000"/>
              <a:gd name="connsiteY293" fmla="*/ 43337 h 43602"/>
              <a:gd name="connsiteX294" fmla="*/ 1585868 w 2032000"/>
              <a:gd name="connsiteY294" fmla="*/ 43602 h 43602"/>
              <a:gd name="connsiteX295" fmla="*/ 1574491 w 2032000"/>
              <a:gd name="connsiteY295" fmla="*/ 43337 h 43602"/>
              <a:gd name="connsiteX296" fmla="*/ 1564437 w 2032000"/>
              <a:gd name="connsiteY296" fmla="*/ 42014 h 43602"/>
              <a:gd name="connsiteX297" fmla="*/ 1555706 w 2032000"/>
              <a:gd name="connsiteY297" fmla="*/ 40162 h 43602"/>
              <a:gd name="connsiteX298" fmla="*/ 1548033 w 2032000"/>
              <a:gd name="connsiteY298" fmla="*/ 37781 h 43602"/>
              <a:gd name="connsiteX299" fmla="*/ 1541154 w 2032000"/>
              <a:gd name="connsiteY299" fmla="*/ 35135 h 43602"/>
              <a:gd name="connsiteX300" fmla="*/ 1535068 w 2032000"/>
              <a:gd name="connsiteY300" fmla="*/ 31960 h 43602"/>
              <a:gd name="connsiteX301" fmla="*/ 1528718 w 2032000"/>
              <a:gd name="connsiteY301" fmla="*/ 28785 h 43602"/>
              <a:gd name="connsiteX302" fmla="*/ 1522368 w 2032000"/>
              <a:gd name="connsiteY302" fmla="*/ 25610 h 43602"/>
              <a:gd name="connsiteX303" fmla="*/ 1516283 w 2032000"/>
              <a:gd name="connsiteY303" fmla="*/ 22964 h 43602"/>
              <a:gd name="connsiteX304" fmla="*/ 1509404 w 2032000"/>
              <a:gd name="connsiteY304" fmla="*/ 20318 h 43602"/>
              <a:gd name="connsiteX305" fmla="*/ 1501731 w 2032000"/>
              <a:gd name="connsiteY305" fmla="*/ 17673 h 43602"/>
              <a:gd name="connsiteX306" fmla="*/ 1493000 w 2032000"/>
              <a:gd name="connsiteY306" fmla="*/ 15821 h 43602"/>
              <a:gd name="connsiteX307" fmla="*/ 1482945 w 2032000"/>
              <a:gd name="connsiteY307" fmla="*/ 14762 h 43602"/>
              <a:gd name="connsiteX308" fmla="*/ 1471304 w 2032000"/>
              <a:gd name="connsiteY308" fmla="*/ 14233 h 43602"/>
              <a:gd name="connsiteX309" fmla="*/ 1460191 w 2032000"/>
              <a:gd name="connsiteY309" fmla="*/ 14762 h 43602"/>
              <a:gd name="connsiteX310" fmla="*/ 1450137 w 2032000"/>
              <a:gd name="connsiteY310" fmla="*/ 15821 h 43602"/>
              <a:gd name="connsiteX311" fmla="*/ 1441406 w 2032000"/>
              <a:gd name="connsiteY311" fmla="*/ 17673 h 43602"/>
              <a:gd name="connsiteX312" fmla="*/ 1433733 w 2032000"/>
              <a:gd name="connsiteY312" fmla="*/ 20318 h 43602"/>
              <a:gd name="connsiteX313" fmla="*/ 1426854 w 2032000"/>
              <a:gd name="connsiteY313" fmla="*/ 22964 h 43602"/>
              <a:gd name="connsiteX314" fmla="*/ 1420768 w 2032000"/>
              <a:gd name="connsiteY314" fmla="*/ 25610 h 43602"/>
              <a:gd name="connsiteX315" fmla="*/ 1414418 w 2032000"/>
              <a:gd name="connsiteY315" fmla="*/ 28785 h 43602"/>
              <a:gd name="connsiteX316" fmla="*/ 1408068 w 2032000"/>
              <a:gd name="connsiteY316" fmla="*/ 31960 h 43602"/>
              <a:gd name="connsiteX317" fmla="*/ 1401983 w 2032000"/>
              <a:gd name="connsiteY317" fmla="*/ 35135 h 43602"/>
              <a:gd name="connsiteX318" fmla="*/ 1395104 w 2032000"/>
              <a:gd name="connsiteY318" fmla="*/ 37781 h 43602"/>
              <a:gd name="connsiteX319" fmla="*/ 1387431 w 2032000"/>
              <a:gd name="connsiteY319" fmla="*/ 40162 h 43602"/>
              <a:gd name="connsiteX320" fmla="*/ 1378700 w 2032000"/>
              <a:gd name="connsiteY320" fmla="*/ 42014 h 43602"/>
              <a:gd name="connsiteX321" fmla="*/ 1368645 w 2032000"/>
              <a:gd name="connsiteY321" fmla="*/ 43337 h 43602"/>
              <a:gd name="connsiteX322" fmla="*/ 1357268 w 2032000"/>
              <a:gd name="connsiteY322" fmla="*/ 43602 h 43602"/>
              <a:gd name="connsiteX323" fmla="*/ 1345891 w 2032000"/>
              <a:gd name="connsiteY323" fmla="*/ 43337 h 43602"/>
              <a:gd name="connsiteX324" fmla="*/ 1335837 w 2032000"/>
              <a:gd name="connsiteY324" fmla="*/ 42014 h 43602"/>
              <a:gd name="connsiteX325" fmla="*/ 1327106 w 2032000"/>
              <a:gd name="connsiteY325" fmla="*/ 40162 h 43602"/>
              <a:gd name="connsiteX326" fmla="*/ 1319433 w 2032000"/>
              <a:gd name="connsiteY326" fmla="*/ 37781 h 43602"/>
              <a:gd name="connsiteX327" fmla="*/ 1312554 w 2032000"/>
              <a:gd name="connsiteY327" fmla="*/ 35135 h 43602"/>
              <a:gd name="connsiteX328" fmla="*/ 1306468 w 2032000"/>
              <a:gd name="connsiteY328" fmla="*/ 31960 h 43602"/>
              <a:gd name="connsiteX329" fmla="*/ 1300118 w 2032000"/>
              <a:gd name="connsiteY329" fmla="*/ 28785 h 43602"/>
              <a:gd name="connsiteX330" fmla="*/ 1293768 w 2032000"/>
              <a:gd name="connsiteY330" fmla="*/ 25610 h 43602"/>
              <a:gd name="connsiteX331" fmla="*/ 1287683 w 2032000"/>
              <a:gd name="connsiteY331" fmla="*/ 22964 h 43602"/>
              <a:gd name="connsiteX332" fmla="*/ 1280804 w 2032000"/>
              <a:gd name="connsiteY332" fmla="*/ 20318 h 43602"/>
              <a:gd name="connsiteX333" fmla="*/ 1273131 w 2032000"/>
              <a:gd name="connsiteY333" fmla="*/ 17673 h 43602"/>
              <a:gd name="connsiteX334" fmla="*/ 1264400 w 2032000"/>
              <a:gd name="connsiteY334" fmla="*/ 15821 h 43602"/>
              <a:gd name="connsiteX335" fmla="*/ 1254345 w 2032000"/>
              <a:gd name="connsiteY335" fmla="*/ 14762 h 43602"/>
              <a:gd name="connsiteX336" fmla="*/ 1242968 w 2032000"/>
              <a:gd name="connsiteY336" fmla="*/ 14233 h 43602"/>
              <a:gd name="connsiteX337" fmla="*/ 1231591 w 2032000"/>
              <a:gd name="connsiteY337" fmla="*/ 14762 h 43602"/>
              <a:gd name="connsiteX338" fmla="*/ 1221537 w 2032000"/>
              <a:gd name="connsiteY338" fmla="*/ 15821 h 43602"/>
              <a:gd name="connsiteX339" fmla="*/ 1212806 w 2032000"/>
              <a:gd name="connsiteY339" fmla="*/ 17673 h 43602"/>
              <a:gd name="connsiteX340" fmla="*/ 1205133 w 2032000"/>
              <a:gd name="connsiteY340" fmla="*/ 20318 h 43602"/>
              <a:gd name="connsiteX341" fmla="*/ 1198254 w 2032000"/>
              <a:gd name="connsiteY341" fmla="*/ 22964 h 43602"/>
              <a:gd name="connsiteX342" fmla="*/ 1192168 w 2032000"/>
              <a:gd name="connsiteY342" fmla="*/ 25610 h 43602"/>
              <a:gd name="connsiteX343" fmla="*/ 1185818 w 2032000"/>
              <a:gd name="connsiteY343" fmla="*/ 28785 h 43602"/>
              <a:gd name="connsiteX344" fmla="*/ 1179468 w 2032000"/>
              <a:gd name="connsiteY344" fmla="*/ 31960 h 43602"/>
              <a:gd name="connsiteX345" fmla="*/ 1173383 w 2032000"/>
              <a:gd name="connsiteY345" fmla="*/ 35135 h 43602"/>
              <a:gd name="connsiteX346" fmla="*/ 1166504 w 2032000"/>
              <a:gd name="connsiteY346" fmla="*/ 37781 h 43602"/>
              <a:gd name="connsiteX347" fmla="*/ 1158831 w 2032000"/>
              <a:gd name="connsiteY347" fmla="*/ 40162 h 43602"/>
              <a:gd name="connsiteX348" fmla="*/ 1150100 w 2032000"/>
              <a:gd name="connsiteY348" fmla="*/ 42014 h 43602"/>
              <a:gd name="connsiteX349" fmla="*/ 1140045 w 2032000"/>
              <a:gd name="connsiteY349" fmla="*/ 43337 h 43602"/>
              <a:gd name="connsiteX350" fmla="*/ 1130300 w 2032000"/>
              <a:gd name="connsiteY350" fmla="*/ 43564 h 43602"/>
              <a:gd name="connsiteX351" fmla="*/ 1120555 w 2032000"/>
              <a:gd name="connsiteY351" fmla="*/ 43337 h 43602"/>
              <a:gd name="connsiteX352" fmla="*/ 1110501 w 2032000"/>
              <a:gd name="connsiteY352" fmla="*/ 42014 h 43602"/>
              <a:gd name="connsiteX353" fmla="*/ 1101769 w 2032000"/>
              <a:gd name="connsiteY353" fmla="*/ 40162 h 43602"/>
              <a:gd name="connsiteX354" fmla="*/ 1094096 w 2032000"/>
              <a:gd name="connsiteY354" fmla="*/ 37781 h 43602"/>
              <a:gd name="connsiteX355" fmla="*/ 1087217 w 2032000"/>
              <a:gd name="connsiteY355" fmla="*/ 35135 h 43602"/>
              <a:gd name="connsiteX356" fmla="*/ 1081132 w 2032000"/>
              <a:gd name="connsiteY356" fmla="*/ 31960 h 43602"/>
              <a:gd name="connsiteX357" fmla="*/ 1074782 w 2032000"/>
              <a:gd name="connsiteY357" fmla="*/ 28785 h 43602"/>
              <a:gd name="connsiteX358" fmla="*/ 1068432 w 2032000"/>
              <a:gd name="connsiteY358" fmla="*/ 25610 h 43602"/>
              <a:gd name="connsiteX359" fmla="*/ 1062346 w 2032000"/>
              <a:gd name="connsiteY359" fmla="*/ 22964 h 43602"/>
              <a:gd name="connsiteX360" fmla="*/ 1055467 w 2032000"/>
              <a:gd name="connsiteY360" fmla="*/ 20318 h 43602"/>
              <a:gd name="connsiteX361" fmla="*/ 1047794 w 2032000"/>
              <a:gd name="connsiteY361" fmla="*/ 17673 h 43602"/>
              <a:gd name="connsiteX362" fmla="*/ 1039063 w 2032000"/>
              <a:gd name="connsiteY362" fmla="*/ 15821 h 43602"/>
              <a:gd name="connsiteX363" fmla="*/ 1029009 w 2032000"/>
              <a:gd name="connsiteY363" fmla="*/ 14762 h 43602"/>
              <a:gd name="connsiteX364" fmla="*/ 1017632 w 2032000"/>
              <a:gd name="connsiteY364" fmla="*/ 14233 h 43602"/>
              <a:gd name="connsiteX365" fmla="*/ 1016000 w 2032000"/>
              <a:gd name="connsiteY365" fmla="*/ 14309 h 43602"/>
              <a:gd name="connsiteX366" fmla="*/ 1014368 w 2032000"/>
              <a:gd name="connsiteY366" fmla="*/ 14233 h 43602"/>
              <a:gd name="connsiteX367" fmla="*/ 1002991 w 2032000"/>
              <a:gd name="connsiteY367" fmla="*/ 14762 h 43602"/>
              <a:gd name="connsiteX368" fmla="*/ 992937 w 2032000"/>
              <a:gd name="connsiteY368" fmla="*/ 15821 h 43602"/>
              <a:gd name="connsiteX369" fmla="*/ 984206 w 2032000"/>
              <a:gd name="connsiteY369" fmla="*/ 17673 h 43602"/>
              <a:gd name="connsiteX370" fmla="*/ 976533 w 2032000"/>
              <a:gd name="connsiteY370" fmla="*/ 20318 h 43602"/>
              <a:gd name="connsiteX371" fmla="*/ 969654 w 2032000"/>
              <a:gd name="connsiteY371" fmla="*/ 22964 h 43602"/>
              <a:gd name="connsiteX372" fmla="*/ 963568 w 2032000"/>
              <a:gd name="connsiteY372" fmla="*/ 25610 h 43602"/>
              <a:gd name="connsiteX373" fmla="*/ 957218 w 2032000"/>
              <a:gd name="connsiteY373" fmla="*/ 28785 h 43602"/>
              <a:gd name="connsiteX374" fmla="*/ 950868 w 2032000"/>
              <a:gd name="connsiteY374" fmla="*/ 31960 h 43602"/>
              <a:gd name="connsiteX375" fmla="*/ 944783 w 2032000"/>
              <a:gd name="connsiteY375" fmla="*/ 35135 h 43602"/>
              <a:gd name="connsiteX376" fmla="*/ 937904 w 2032000"/>
              <a:gd name="connsiteY376" fmla="*/ 37781 h 43602"/>
              <a:gd name="connsiteX377" fmla="*/ 930231 w 2032000"/>
              <a:gd name="connsiteY377" fmla="*/ 40162 h 43602"/>
              <a:gd name="connsiteX378" fmla="*/ 921499 w 2032000"/>
              <a:gd name="connsiteY378" fmla="*/ 42014 h 43602"/>
              <a:gd name="connsiteX379" fmla="*/ 911445 w 2032000"/>
              <a:gd name="connsiteY379" fmla="*/ 43337 h 43602"/>
              <a:gd name="connsiteX380" fmla="*/ 901700 w 2032000"/>
              <a:gd name="connsiteY380" fmla="*/ 43564 h 43602"/>
              <a:gd name="connsiteX381" fmla="*/ 891955 w 2032000"/>
              <a:gd name="connsiteY381" fmla="*/ 43337 h 43602"/>
              <a:gd name="connsiteX382" fmla="*/ 881900 w 2032000"/>
              <a:gd name="connsiteY382" fmla="*/ 42014 h 43602"/>
              <a:gd name="connsiteX383" fmla="*/ 873169 w 2032000"/>
              <a:gd name="connsiteY383" fmla="*/ 40162 h 43602"/>
              <a:gd name="connsiteX384" fmla="*/ 865496 w 2032000"/>
              <a:gd name="connsiteY384" fmla="*/ 37781 h 43602"/>
              <a:gd name="connsiteX385" fmla="*/ 858617 w 2032000"/>
              <a:gd name="connsiteY385" fmla="*/ 35135 h 43602"/>
              <a:gd name="connsiteX386" fmla="*/ 852532 w 2032000"/>
              <a:gd name="connsiteY386" fmla="*/ 31960 h 43602"/>
              <a:gd name="connsiteX387" fmla="*/ 846182 w 2032000"/>
              <a:gd name="connsiteY387" fmla="*/ 28785 h 43602"/>
              <a:gd name="connsiteX388" fmla="*/ 839832 w 2032000"/>
              <a:gd name="connsiteY388" fmla="*/ 25610 h 43602"/>
              <a:gd name="connsiteX389" fmla="*/ 833746 w 2032000"/>
              <a:gd name="connsiteY389" fmla="*/ 22964 h 43602"/>
              <a:gd name="connsiteX390" fmla="*/ 826867 w 2032000"/>
              <a:gd name="connsiteY390" fmla="*/ 20318 h 43602"/>
              <a:gd name="connsiteX391" fmla="*/ 819194 w 2032000"/>
              <a:gd name="connsiteY391" fmla="*/ 17673 h 43602"/>
              <a:gd name="connsiteX392" fmla="*/ 810463 w 2032000"/>
              <a:gd name="connsiteY392" fmla="*/ 15821 h 43602"/>
              <a:gd name="connsiteX393" fmla="*/ 800409 w 2032000"/>
              <a:gd name="connsiteY393" fmla="*/ 14762 h 43602"/>
              <a:gd name="connsiteX394" fmla="*/ 789032 w 2032000"/>
              <a:gd name="connsiteY394" fmla="*/ 14233 h 43602"/>
              <a:gd name="connsiteX395" fmla="*/ 777655 w 2032000"/>
              <a:gd name="connsiteY395" fmla="*/ 14762 h 43602"/>
              <a:gd name="connsiteX396" fmla="*/ 767600 w 2032000"/>
              <a:gd name="connsiteY396" fmla="*/ 15821 h 43602"/>
              <a:gd name="connsiteX397" fmla="*/ 758869 w 2032000"/>
              <a:gd name="connsiteY397" fmla="*/ 17673 h 43602"/>
              <a:gd name="connsiteX398" fmla="*/ 751196 w 2032000"/>
              <a:gd name="connsiteY398" fmla="*/ 20318 h 43602"/>
              <a:gd name="connsiteX399" fmla="*/ 744317 w 2032000"/>
              <a:gd name="connsiteY399" fmla="*/ 22964 h 43602"/>
              <a:gd name="connsiteX400" fmla="*/ 738232 w 2032000"/>
              <a:gd name="connsiteY400" fmla="*/ 25610 h 43602"/>
              <a:gd name="connsiteX401" fmla="*/ 725532 w 2032000"/>
              <a:gd name="connsiteY401" fmla="*/ 31960 h 43602"/>
              <a:gd name="connsiteX402" fmla="*/ 719446 w 2032000"/>
              <a:gd name="connsiteY402" fmla="*/ 35135 h 43602"/>
              <a:gd name="connsiteX403" fmla="*/ 712567 w 2032000"/>
              <a:gd name="connsiteY403" fmla="*/ 37781 h 43602"/>
              <a:gd name="connsiteX404" fmla="*/ 704894 w 2032000"/>
              <a:gd name="connsiteY404" fmla="*/ 40162 h 43602"/>
              <a:gd name="connsiteX405" fmla="*/ 696163 w 2032000"/>
              <a:gd name="connsiteY405" fmla="*/ 42014 h 43602"/>
              <a:gd name="connsiteX406" fmla="*/ 686109 w 2032000"/>
              <a:gd name="connsiteY406" fmla="*/ 43337 h 43602"/>
              <a:gd name="connsiteX407" fmla="*/ 674732 w 2032000"/>
              <a:gd name="connsiteY407" fmla="*/ 43602 h 43602"/>
              <a:gd name="connsiteX408" fmla="*/ 663355 w 2032000"/>
              <a:gd name="connsiteY408" fmla="*/ 43337 h 43602"/>
              <a:gd name="connsiteX409" fmla="*/ 653300 w 2032000"/>
              <a:gd name="connsiteY409" fmla="*/ 42014 h 43602"/>
              <a:gd name="connsiteX410" fmla="*/ 644569 w 2032000"/>
              <a:gd name="connsiteY410" fmla="*/ 40162 h 43602"/>
              <a:gd name="connsiteX411" fmla="*/ 636896 w 2032000"/>
              <a:gd name="connsiteY411" fmla="*/ 37781 h 43602"/>
              <a:gd name="connsiteX412" fmla="*/ 630017 w 2032000"/>
              <a:gd name="connsiteY412" fmla="*/ 35135 h 43602"/>
              <a:gd name="connsiteX413" fmla="*/ 623932 w 2032000"/>
              <a:gd name="connsiteY413" fmla="*/ 31960 h 43602"/>
              <a:gd name="connsiteX414" fmla="*/ 617582 w 2032000"/>
              <a:gd name="connsiteY414" fmla="*/ 28785 h 43602"/>
              <a:gd name="connsiteX415" fmla="*/ 611232 w 2032000"/>
              <a:gd name="connsiteY415" fmla="*/ 25610 h 43602"/>
              <a:gd name="connsiteX416" fmla="*/ 605146 w 2032000"/>
              <a:gd name="connsiteY416" fmla="*/ 22964 h 43602"/>
              <a:gd name="connsiteX417" fmla="*/ 598267 w 2032000"/>
              <a:gd name="connsiteY417" fmla="*/ 20318 h 43602"/>
              <a:gd name="connsiteX418" fmla="*/ 590594 w 2032000"/>
              <a:gd name="connsiteY418" fmla="*/ 17673 h 43602"/>
              <a:gd name="connsiteX419" fmla="*/ 581863 w 2032000"/>
              <a:gd name="connsiteY419" fmla="*/ 15821 h 43602"/>
              <a:gd name="connsiteX420" fmla="*/ 571809 w 2032000"/>
              <a:gd name="connsiteY420" fmla="*/ 14762 h 43602"/>
              <a:gd name="connsiteX421" fmla="*/ 560167 w 2032000"/>
              <a:gd name="connsiteY421" fmla="*/ 14233 h 43602"/>
              <a:gd name="connsiteX422" fmla="*/ 549055 w 2032000"/>
              <a:gd name="connsiteY422" fmla="*/ 14762 h 43602"/>
              <a:gd name="connsiteX423" fmla="*/ 539000 w 2032000"/>
              <a:gd name="connsiteY423" fmla="*/ 15821 h 43602"/>
              <a:gd name="connsiteX424" fmla="*/ 530269 w 2032000"/>
              <a:gd name="connsiteY424" fmla="*/ 17673 h 43602"/>
              <a:gd name="connsiteX425" fmla="*/ 522596 w 2032000"/>
              <a:gd name="connsiteY425" fmla="*/ 20318 h 43602"/>
              <a:gd name="connsiteX426" fmla="*/ 515717 w 2032000"/>
              <a:gd name="connsiteY426" fmla="*/ 22964 h 43602"/>
              <a:gd name="connsiteX427" fmla="*/ 509632 w 2032000"/>
              <a:gd name="connsiteY427" fmla="*/ 25610 h 43602"/>
              <a:gd name="connsiteX428" fmla="*/ 503282 w 2032000"/>
              <a:gd name="connsiteY428" fmla="*/ 28785 h 43602"/>
              <a:gd name="connsiteX429" fmla="*/ 496932 w 2032000"/>
              <a:gd name="connsiteY429" fmla="*/ 31960 h 43602"/>
              <a:gd name="connsiteX430" fmla="*/ 490846 w 2032000"/>
              <a:gd name="connsiteY430" fmla="*/ 35135 h 43602"/>
              <a:gd name="connsiteX431" fmla="*/ 483967 w 2032000"/>
              <a:gd name="connsiteY431" fmla="*/ 37781 h 43602"/>
              <a:gd name="connsiteX432" fmla="*/ 476294 w 2032000"/>
              <a:gd name="connsiteY432" fmla="*/ 40162 h 43602"/>
              <a:gd name="connsiteX433" fmla="*/ 467563 w 2032000"/>
              <a:gd name="connsiteY433" fmla="*/ 42014 h 43602"/>
              <a:gd name="connsiteX434" fmla="*/ 457509 w 2032000"/>
              <a:gd name="connsiteY434" fmla="*/ 43337 h 43602"/>
              <a:gd name="connsiteX435" fmla="*/ 446132 w 2032000"/>
              <a:gd name="connsiteY435" fmla="*/ 43602 h 43602"/>
              <a:gd name="connsiteX436" fmla="*/ 434755 w 2032000"/>
              <a:gd name="connsiteY436" fmla="*/ 43337 h 43602"/>
              <a:gd name="connsiteX437" fmla="*/ 424700 w 2032000"/>
              <a:gd name="connsiteY437" fmla="*/ 42014 h 43602"/>
              <a:gd name="connsiteX438" fmla="*/ 415969 w 2032000"/>
              <a:gd name="connsiteY438" fmla="*/ 40162 h 43602"/>
              <a:gd name="connsiteX439" fmla="*/ 408296 w 2032000"/>
              <a:gd name="connsiteY439" fmla="*/ 37781 h 43602"/>
              <a:gd name="connsiteX440" fmla="*/ 401417 w 2032000"/>
              <a:gd name="connsiteY440" fmla="*/ 35135 h 43602"/>
              <a:gd name="connsiteX441" fmla="*/ 395332 w 2032000"/>
              <a:gd name="connsiteY441" fmla="*/ 31960 h 43602"/>
              <a:gd name="connsiteX442" fmla="*/ 388982 w 2032000"/>
              <a:gd name="connsiteY442" fmla="*/ 28785 h 43602"/>
              <a:gd name="connsiteX443" fmla="*/ 382632 w 2032000"/>
              <a:gd name="connsiteY443" fmla="*/ 25610 h 43602"/>
              <a:gd name="connsiteX444" fmla="*/ 376546 w 2032000"/>
              <a:gd name="connsiteY444" fmla="*/ 22964 h 43602"/>
              <a:gd name="connsiteX445" fmla="*/ 369667 w 2032000"/>
              <a:gd name="connsiteY445" fmla="*/ 20318 h 43602"/>
              <a:gd name="connsiteX446" fmla="*/ 361994 w 2032000"/>
              <a:gd name="connsiteY446" fmla="*/ 17673 h 43602"/>
              <a:gd name="connsiteX447" fmla="*/ 353263 w 2032000"/>
              <a:gd name="connsiteY447" fmla="*/ 15821 h 43602"/>
              <a:gd name="connsiteX448" fmla="*/ 343209 w 2032000"/>
              <a:gd name="connsiteY448" fmla="*/ 14762 h 43602"/>
              <a:gd name="connsiteX449" fmla="*/ 331832 w 2032000"/>
              <a:gd name="connsiteY449" fmla="*/ 14233 h 43602"/>
              <a:gd name="connsiteX450" fmla="*/ 320455 w 2032000"/>
              <a:gd name="connsiteY450" fmla="*/ 14762 h 43602"/>
              <a:gd name="connsiteX451" fmla="*/ 310400 w 2032000"/>
              <a:gd name="connsiteY451" fmla="*/ 15821 h 43602"/>
              <a:gd name="connsiteX452" fmla="*/ 301669 w 2032000"/>
              <a:gd name="connsiteY452" fmla="*/ 17673 h 43602"/>
              <a:gd name="connsiteX453" fmla="*/ 293996 w 2032000"/>
              <a:gd name="connsiteY453" fmla="*/ 20318 h 43602"/>
              <a:gd name="connsiteX454" fmla="*/ 287117 w 2032000"/>
              <a:gd name="connsiteY454" fmla="*/ 22964 h 43602"/>
              <a:gd name="connsiteX455" fmla="*/ 281032 w 2032000"/>
              <a:gd name="connsiteY455" fmla="*/ 25610 h 43602"/>
              <a:gd name="connsiteX456" fmla="*/ 274682 w 2032000"/>
              <a:gd name="connsiteY456" fmla="*/ 28785 h 43602"/>
              <a:gd name="connsiteX457" fmla="*/ 268332 w 2032000"/>
              <a:gd name="connsiteY457" fmla="*/ 31960 h 43602"/>
              <a:gd name="connsiteX458" fmla="*/ 262246 w 2032000"/>
              <a:gd name="connsiteY458" fmla="*/ 35135 h 43602"/>
              <a:gd name="connsiteX459" fmla="*/ 255367 w 2032000"/>
              <a:gd name="connsiteY459" fmla="*/ 37781 h 43602"/>
              <a:gd name="connsiteX460" fmla="*/ 247694 w 2032000"/>
              <a:gd name="connsiteY460" fmla="*/ 40162 h 43602"/>
              <a:gd name="connsiteX461" fmla="*/ 238963 w 2032000"/>
              <a:gd name="connsiteY461" fmla="*/ 42014 h 43602"/>
              <a:gd name="connsiteX462" fmla="*/ 228909 w 2032000"/>
              <a:gd name="connsiteY462" fmla="*/ 43337 h 43602"/>
              <a:gd name="connsiteX463" fmla="*/ 217532 w 2032000"/>
              <a:gd name="connsiteY463" fmla="*/ 43602 h 43602"/>
              <a:gd name="connsiteX464" fmla="*/ 206155 w 2032000"/>
              <a:gd name="connsiteY464" fmla="*/ 43337 h 43602"/>
              <a:gd name="connsiteX465" fmla="*/ 196100 w 2032000"/>
              <a:gd name="connsiteY465" fmla="*/ 42014 h 43602"/>
              <a:gd name="connsiteX466" fmla="*/ 187369 w 2032000"/>
              <a:gd name="connsiteY466" fmla="*/ 40162 h 43602"/>
              <a:gd name="connsiteX467" fmla="*/ 179696 w 2032000"/>
              <a:gd name="connsiteY467" fmla="*/ 37781 h 43602"/>
              <a:gd name="connsiteX468" fmla="*/ 172817 w 2032000"/>
              <a:gd name="connsiteY468" fmla="*/ 35135 h 43602"/>
              <a:gd name="connsiteX469" fmla="*/ 166732 w 2032000"/>
              <a:gd name="connsiteY469" fmla="*/ 31960 h 43602"/>
              <a:gd name="connsiteX470" fmla="*/ 160382 w 2032000"/>
              <a:gd name="connsiteY470" fmla="*/ 28785 h 43602"/>
              <a:gd name="connsiteX471" fmla="*/ 154032 w 2032000"/>
              <a:gd name="connsiteY471" fmla="*/ 25610 h 43602"/>
              <a:gd name="connsiteX472" fmla="*/ 147946 w 2032000"/>
              <a:gd name="connsiteY472" fmla="*/ 22964 h 43602"/>
              <a:gd name="connsiteX473" fmla="*/ 141067 w 2032000"/>
              <a:gd name="connsiteY473" fmla="*/ 20318 h 43602"/>
              <a:gd name="connsiteX474" fmla="*/ 133394 w 2032000"/>
              <a:gd name="connsiteY474" fmla="*/ 17673 h 43602"/>
              <a:gd name="connsiteX475" fmla="*/ 124663 w 2032000"/>
              <a:gd name="connsiteY475" fmla="*/ 15821 h 43602"/>
              <a:gd name="connsiteX476" fmla="*/ 114609 w 2032000"/>
              <a:gd name="connsiteY476" fmla="*/ 14762 h 43602"/>
              <a:gd name="connsiteX477" fmla="*/ 103232 w 2032000"/>
              <a:gd name="connsiteY477" fmla="*/ 14233 h 43602"/>
              <a:gd name="connsiteX478" fmla="*/ 91855 w 2032000"/>
              <a:gd name="connsiteY478" fmla="*/ 14762 h 43602"/>
              <a:gd name="connsiteX479" fmla="*/ 81800 w 2032000"/>
              <a:gd name="connsiteY479" fmla="*/ 15821 h 43602"/>
              <a:gd name="connsiteX480" fmla="*/ 73069 w 2032000"/>
              <a:gd name="connsiteY480" fmla="*/ 17673 h 43602"/>
              <a:gd name="connsiteX481" fmla="*/ 65396 w 2032000"/>
              <a:gd name="connsiteY481" fmla="*/ 20318 h 43602"/>
              <a:gd name="connsiteX482" fmla="*/ 58517 w 2032000"/>
              <a:gd name="connsiteY482" fmla="*/ 22964 h 43602"/>
              <a:gd name="connsiteX483" fmla="*/ 52432 w 2032000"/>
              <a:gd name="connsiteY483" fmla="*/ 25610 h 43602"/>
              <a:gd name="connsiteX484" fmla="*/ 46082 w 2032000"/>
              <a:gd name="connsiteY484" fmla="*/ 28785 h 43602"/>
              <a:gd name="connsiteX485" fmla="*/ 39732 w 2032000"/>
              <a:gd name="connsiteY485" fmla="*/ 31960 h 43602"/>
              <a:gd name="connsiteX486" fmla="*/ 33646 w 2032000"/>
              <a:gd name="connsiteY486" fmla="*/ 35135 h 43602"/>
              <a:gd name="connsiteX487" fmla="*/ 26767 w 2032000"/>
              <a:gd name="connsiteY487" fmla="*/ 37781 h 43602"/>
              <a:gd name="connsiteX488" fmla="*/ 19094 w 2032000"/>
              <a:gd name="connsiteY488" fmla="*/ 40162 h 43602"/>
              <a:gd name="connsiteX489" fmla="*/ 10363 w 2032000"/>
              <a:gd name="connsiteY489" fmla="*/ 42014 h 43602"/>
              <a:gd name="connsiteX490" fmla="*/ 309 w 2032000"/>
              <a:gd name="connsiteY490" fmla="*/ 43337 h 43602"/>
              <a:gd name="connsiteX491" fmla="*/ 0 w 2032000"/>
              <a:gd name="connsiteY491" fmla="*/ 43344 h 43602"/>
              <a:gd name="connsiteX492" fmla="*/ 0 w 2032000"/>
              <a:gd name="connsiteY492" fmla="*/ 29111 h 43602"/>
              <a:gd name="connsiteX493" fmla="*/ 309 w 2032000"/>
              <a:gd name="connsiteY493" fmla="*/ 29104 h 43602"/>
              <a:gd name="connsiteX494" fmla="*/ 10363 w 2032000"/>
              <a:gd name="connsiteY494" fmla="*/ 27781 h 43602"/>
              <a:gd name="connsiteX495" fmla="*/ 19094 w 2032000"/>
              <a:gd name="connsiteY495" fmla="*/ 25929 h 43602"/>
              <a:gd name="connsiteX496" fmla="*/ 26767 w 2032000"/>
              <a:gd name="connsiteY496" fmla="*/ 23548 h 43602"/>
              <a:gd name="connsiteX497" fmla="*/ 33646 w 2032000"/>
              <a:gd name="connsiteY497" fmla="*/ 20902 h 43602"/>
              <a:gd name="connsiteX498" fmla="*/ 39732 w 2032000"/>
              <a:gd name="connsiteY498" fmla="*/ 17727 h 43602"/>
              <a:gd name="connsiteX499" fmla="*/ 46082 w 2032000"/>
              <a:gd name="connsiteY499" fmla="*/ 14552 h 43602"/>
              <a:gd name="connsiteX500" fmla="*/ 52432 w 2032000"/>
              <a:gd name="connsiteY500" fmla="*/ 11377 h 43602"/>
              <a:gd name="connsiteX501" fmla="*/ 58517 w 2032000"/>
              <a:gd name="connsiteY501" fmla="*/ 8731 h 43602"/>
              <a:gd name="connsiteX502" fmla="*/ 65396 w 2032000"/>
              <a:gd name="connsiteY502" fmla="*/ 6085 h 43602"/>
              <a:gd name="connsiteX503" fmla="*/ 73069 w 2032000"/>
              <a:gd name="connsiteY503" fmla="*/ 3440 h 43602"/>
              <a:gd name="connsiteX504" fmla="*/ 81800 w 2032000"/>
              <a:gd name="connsiteY504" fmla="*/ 1588 h 43602"/>
              <a:gd name="connsiteX505" fmla="*/ 91855 w 2032000"/>
              <a:gd name="connsiteY505" fmla="*/ 529 h 4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</a:cxnLst>
            <a:rect l="l" t="t" r="r" b="b"/>
            <a:pathLst>
              <a:path w="2032000" h="43602">
                <a:moveTo>
                  <a:pt x="103232" y="0"/>
                </a:moveTo>
                <a:lnTo>
                  <a:pt x="114609" y="529"/>
                </a:lnTo>
                <a:lnTo>
                  <a:pt x="124663" y="1588"/>
                </a:lnTo>
                <a:lnTo>
                  <a:pt x="133394" y="3440"/>
                </a:lnTo>
                <a:lnTo>
                  <a:pt x="141067" y="6085"/>
                </a:lnTo>
                <a:lnTo>
                  <a:pt x="147946" y="8731"/>
                </a:lnTo>
                <a:lnTo>
                  <a:pt x="154032" y="11377"/>
                </a:lnTo>
                <a:lnTo>
                  <a:pt x="160382" y="14552"/>
                </a:lnTo>
                <a:lnTo>
                  <a:pt x="166732" y="17727"/>
                </a:lnTo>
                <a:lnTo>
                  <a:pt x="172817" y="20902"/>
                </a:lnTo>
                <a:lnTo>
                  <a:pt x="179696" y="23548"/>
                </a:lnTo>
                <a:lnTo>
                  <a:pt x="187369" y="25929"/>
                </a:lnTo>
                <a:lnTo>
                  <a:pt x="196100" y="27781"/>
                </a:lnTo>
                <a:lnTo>
                  <a:pt x="206155" y="29104"/>
                </a:lnTo>
                <a:lnTo>
                  <a:pt x="217532" y="29369"/>
                </a:lnTo>
                <a:lnTo>
                  <a:pt x="228909" y="29104"/>
                </a:lnTo>
                <a:lnTo>
                  <a:pt x="238963" y="27781"/>
                </a:lnTo>
                <a:lnTo>
                  <a:pt x="247694" y="25929"/>
                </a:lnTo>
                <a:lnTo>
                  <a:pt x="255367" y="23548"/>
                </a:lnTo>
                <a:lnTo>
                  <a:pt x="262246" y="20902"/>
                </a:lnTo>
                <a:lnTo>
                  <a:pt x="268332" y="17727"/>
                </a:lnTo>
                <a:lnTo>
                  <a:pt x="274682" y="14552"/>
                </a:lnTo>
                <a:lnTo>
                  <a:pt x="281032" y="11377"/>
                </a:lnTo>
                <a:lnTo>
                  <a:pt x="287117" y="8731"/>
                </a:lnTo>
                <a:lnTo>
                  <a:pt x="293996" y="6085"/>
                </a:lnTo>
                <a:lnTo>
                  <a:pt x="301669" y="3440"/>
                </a:lnTo>
                <a:lnTo>
                  <a:pt x="310400" y="1588"/>
                </a:lnTo>
                <a:lnTo>
                  <a:pt x="320455" y="529"/>
                </a:lnTo>
                <a:lnTo>
                  <a:pt x="331832" y="0"/>
                </a:lnTo>
                <a:lnTo>
                  <a:pt x="343209" y="529"/>
                </a:lnTo>
                <a:lnTo>
                  <a:pt x="353263" y="1588"/>
                </a:lnTo>
                <a:lnTo>
                  <a:pt x="361994" y="3440"/>
                </a:lnTo>
                <a:lnTo>
                  <a:pt x="369667" y="6085"/>
                </a:lnTo>
                <a:lnTo>
                  <a:pt x="376546" y="8731"/>
                </a:lnTo>
                <a:lnTo>
                  <a:pt x="382632" y="11377"/>
                </a:lnTo>
                <a:lnTo>
                  <a:pt x="388982" y="14552"/>
                </a:lnTo>
                <a:lnTo>
                  <a:pt x="395332" y="17727"/>
                </a:lnTo>
                <a:lnTo>
                  <a:pt x="401417" y="20902"/>
                </a:lnTo>
                <a:lnTo>
                  <a:pt x="408296" y="23548"/>
                </a:lnTo>
                <a:lnTo>
                  <a:pt x="415969" y="25929"/>
                </a:lnTo>
                <a:lnTo>
                  <a:pt x="424700" y="27781"/>
                </a:lnTo>
                <a:lnTo>
                  <a:pt x="434755" y="29104"/>
                </a:lnTo>
                <a:lnTo>
                  <a:pt x="446132" y="29369"/>
                </a:lnTo>
                <a:lnTo>
                  <a:pt x="457509" y="29104"/>
                </a:lnTo>
                <a:lnTo>
                  <a:pt x="467563" y="27781"/>
                </a:lnTo>
                <a:lnTo>
                  <a:pt x="476294" y="25929"/>
                </a:lnTo>
                <a:lnTo>
                  <a:pt x="483967" y="23548"/>
                </a:lnTo>
                <a:lnTo>
                  <a:pt x="490846" y="20902"/>
                </a:lnTo>
                <a:lnTo>
                  <a:pt x="496932" y="17727"/>
                </a:lnTo>
                <a:lnTo>
                  <a:pt x="503282" y="14552"/>
                </a:lnTo>
                <a:lnTo>
                  <a:pt x="509632" y="11377"/>
                </a:lnTo>
                <a:lnTo>
                  <a:pt x="515717" y="8731"/>
                </a:lnTo>
                <a:lnTo>
                  <a:pt x="522596" y="6085"/>
                </a:lnTo>
                <a:lnTo>
                  <a:pt x="530269" y="3440"/>
                </a:lnTo>
                <a:lnTo>
                  <a:pt x="539000" y="1588"/>
                </a:lnTo>
                <a:lnTo>
                  <a:pt x="549055" y="529"/>
                </a:lnTo>
                <a:lnTo>
                  <a:pt x="560167" y="0"/>
                </a:lnTo>
                <a:lnTo>
                  <a:pt x="571809" y="529"/>
                </a:lnTo>
                <a:lnTo>
                  <a:pt x="581863" y="1588"/>
                </a:lnTo>
                <a:lnTo>
                  <a:pt x="590594" y="3440"/>
                </a:lnTo>
                <a:lnTo>
                  <a:pt x="598267" y="6085"/>
                </a:lnTo>
                <a:lnTo>
                  <a:pt x="605146" y="8731"/>
                </a:lnTo>
                <a:lnTo>
                  <a:pt x="611232" y="11377"/>
                </a:lnTo>
                <a:lnTo>
                  <a:pt x="617582" y="14552"/>
                </a:lnTo>
                <a:lnTo>
                  <a:pt x="623932" y="17727"/>
                </a:lnTo>
                <a:lnTo>
                  <a:pt x="630017" y="20902"/>
                </a:lnTo>
                <a:lnTo>
                  <a:pt x="636896" y="23548"/>
                </a:lnTo>
                <a:lnTo>
                  <a:pt x="644569" y="25929"/>
                </a:lnTo>
                <a:lnTo>
                  <a:pt x="653300" y="27781"/>
                </a:lnTo>
                <a:lnTo>
                  <a:pt x="663355" y="29104"/>
                </a:lnTo>
                <a:lnTo>
                  <a:pt x="674732" y="29369"/>
                </a:lnTo>
                <a:lnTo>
                  <a:pt x="686109" y="29104"/>
                </a:lnTo>
                <a:lnTo>
                  <a:pt x="696163" y="27781"/>
                </a:lnTo>
                <a:lnTo>
                  <a:pt x="704894" y="25929"/>
                </a:lnTo>
                <a:lnTo>
                  <a:pt x="712567" y="23548"/>
                </a:lnTo>
                <a:lnTo>
                  <a:pt x="719446" y="20902"/>
                </a:lnTo>
                <a:lnTo>
                  <a:pt x="725532" y="17727"/>
                </a:lnTo>
                <a:lnTo>
                  <a:pt x="738232" y="11377"/>
                </a:lnTo>
                <a:lnTo>
                  <a:pt x="744317" y="8731"/>
                </a:lnTo>
                <a:lnTo>
                  <a:pt x="751196" y="6085"/>
                </a:lnTo>
                <a:lnTo>
                  <a:pt x="758869" y="3440"/>
                </a:lnTo>
                <a:lnTo>
                  <a:pt x="767600" y="1588"/>
                </a:lnTo>
                <a:lnTo>
                  <a:pt x="777655" y="529"/>
                </a:lnTo>
                <a:lnTo>
                  <a:pt x="789032" y="0"/>
                </a:lnTo>
                <a:lnTo>
                  <a:pt x="800409" y="529"/>
                </a:lnTo>
                <a:lnTo>
                  <a:pt x="810463" y="1588"/>
                </a:lnTo>
                <a:lnTo>
                  <a:pt x="819194" y="3440"/>
                </a:lnTo>
                <a:lnTo>
                  <a:pt x="826867" y="6085"/>
                </a:lnTo>
                <a:lnTo>
                  <a:pt x="833746" y="8731"/>
                </a:lnTo>
                <a:lnTo>
                  <a:pt x="839832" y="11377"/>
                </a:lnTo>
                <a:lnTo>
                  <a:pt x="846182" y="14552"/>
                </a:lnTo>
                <a:lnTo>
                  <a:pt x="852532" y="17727"/>
                </a:lnTo>
                <a:lnTo>
                  <a:pt x="858617" y="20902"/>
                </a:lnTo>
                <a:lnTo>
                  <a:pt x="865496" y="23548"/>
                </a:lnTo>
                <a:lnTo>
                  <a:pt x="873169" y="25929"/>
                </a:lnTo>
                <a:lnTo>
                  <a:pt x="881900" y="27781"/>
                </a:lnTo>
                <a:lnTo>
                  <a:pt x="891955" y="29104"/>
                </a:lnTo>
                <a:lnTo>
                  <a:pt x="901700" y="29331"/>
                </a:lnTo>
                <a:lnTo>
                  <a:pt x="911445" y="29104"/>
                </a:lnTo>
                <a:lnTo>
                  <a:pt x="921499" y="27781"/>
                </a:lnTo>
                <a:lnTo>
                  <a:pt x="930231" y="25929"/>
                </a:lnTo>
                <a:lnTo>
                  <a:pt x="937904" y="23548"/>
                </a:lnTo>
                <a:lnTo>
                  <a:pt x="944783" y="20902"/>
                </a:lnTo>
                <a:lnTo>
                  <a:pt x="950868" y="17727"/>
                </a:lnTo>
                <a:lnTo>
                  <a:pt x="957218" y="14552"/>
                </a:lnTo>
                <a:lnTo>
                  <a:pt x="963568" y="11377"/>
                </a:lnTo>
                <a:lnTo>
                  <a:pt x="969654" y="8731"/>
                </a:lnTo>
                <a:lnTo>
                  <a:pt x="976533" y="6085"/>
                </a:lnTo>
                <a:lnTo>
                  <a:pt x="984206" y="3440"/>
                </a:lnTo>
                <a:lnTo>
                  <a:pt x="992937" y="1588"/>
                </a:lnTo>
                <a:lnTo>
                  <a:pt x="1002991" y="529"/>
                </a:lnTo>
                <a:lnTo>
                  <a:pt x="1014368" y="0"/>
                </a:lnTo>
                <a:lnTo>
                  <a:pt x="1016000" y="76"/>
                </a:lnTo>
                <a:lnTo>
                  <a:pt x="1017632" y="0"/>
                </a:lnTo>
                <a:lnTo>
                  <a:pt x="1029009" y="529"/>
                </a:lnTo>
                <a:lnTo>
                  <a:pt x="1039063" y="1588"/>
                </a:lnTo>
                <a:lnTo>
                  <a:pt x="1047794" y="3440"/>
                </a:lnTo>
                <a:lnTo>
                  <a:pt x="1055467" y="6085"/>
                </a:lnTo>
                <a:lnTo>
                  <a:pt x="1062346" y="8731"/>
                </a:lnTo>
                <a:lnTo>
                  <a:pt x="1068432" y="11377"/>
                </a:lnTo>
                <a:lnTo>
                  <a:pt x="1074782" y="14552"/>
                </a:lnTo>
                <a:lnTo>
                  <a:pt x="1081132" y="17727"/>
                </a:lnTo>
                <a:lnTo>
                  <a:pt x="1087217" y="20902"/>
                </a:lnTo>
                <a:lnTo>
                  <a:pt x="1094096" y="23548"/>
                </a:lnTo>
                <a:lnTo>
                  <a:pt x="1101769" y="25929"/>
                </a:lnTo>
                <a:lnTo>
                  <a:pt x="1110501" y="27781"/>
                </a:lnTo>
                <a:lnTo>
                  <a:pt x="1120555" y="29104"/>
                </a:lnTo>
                <a:lnTo>
                  <a:pt x="1130300" y="29331"/>
                </a:lnTo>
                <a:lnTo>
                  <a:pt x="1140045" y="29104"/>
                </a:lnTo>
                <a:lnTo>
                  <a:pt x="1150100" y="27781"/>
                </a:lnTo>
                <a:lnTo>
                  <a:pt x="1158831" y="25929"/>
                </a:lnTo>
                <a:lnTo>
                  <a:pt x="1166504" y="23548"/>
                </a:lnTo>
                <a:lnTo>
                  <a:pt x="1173383" y="20902"/>
                </a:lnTo>
                <a:lnTo>
                  <a:pt x="1179468" y="17727"/>
                </a:lnTo>
                <a:lnTo>
                  <a:pt x="1185818" y="14552"/>
                </a:lnTo>
                <a:lnTo>
                  <a:pt x="1192168" y="11377"/>
                </a:lnTo>
                <a:lnTo>
                  <a:pt x="1198254" y="8731"/>
                </a:lnTo>
                <a:lnTo>
                  <a:pt x="1205133" y="6085"/>
                </a:lnTo>
                <a:lnTo>
                  <a:pt x="1212806" y="3440"/>
                </a:lnTo>
                <a:lnTo>
                  <a:pt x="1221537" y="1588"/>
                </a:lnTo>
                <a:lnTo>
                  <a:pt x="1231591" y="529"/>
                </a:lnTo>
                <a:lnTo>
                  <a:pt x="1242968" y="0"/>
                </a:lnTo>
                <a:lnTo>
                  <a:pt x="1254345" y="529"/>
                </a:lnTo>
                <a:lnTo>
                  <a:pt x="1264400" y="1588"/>
                </a:lnTo>
                <a:lnTo>
                  <a:pt x="1273131" y="3440"/>
                </a:lnTo>
                <a:lnTo>
                  <a:pt x="1280804" y="6085"/>
                </a:lnTo>
                <a:lnTo>
                  <a:pt x="1287683" y="8731"/>
                </a:lnTo>
                <a:lnTo>
                  <a:pt x="1293768" y="11377"/>
                </a:lnTo>
                <a:lnTo>
                  <a:pt x="1300118" y="14552"/>
                </a:lnTo>
                <a:lnTo>
                  <a:pt x="1306468" y="17727"/>
                </a:lnTo>
                <a:lnTo>
                  <a:pt x="1312554" y="20902"/>
                </a:lnTo>
                <a:lnTo>
                  <a:pt x="1319433" y="23548"/>
                </a:lnTo>
                <a:lnTo>
                  <a:pt x="1327106" y="25929"/>
                </a:lnTo>
                <a:lnTo>
                  <a:pt x="1335837" y="27781"/>
                </a:lnTo>
                <a:lnTo>
                  <a:pt x="1345891" y="29104"/>
                </a:lnTo>
                <a:lnTo>
                  <a:pt x="1357268" y="29369"/>
                </a:lnTo>
                <a:lnTo>
                  <a:pt x="1368645" y="29104"/>
                </a:lnTo>
                <a:lnTo>
                  <a:pt x="1378700" y="27781"/>
                </a:lnTo>
                <a:lnTo>
                  <a:pt x="1387431" y="25929"/>
                </a:lnTo>
                <a:lnTo>
                  <a:pt x="1395104" y="23548"/>
                </a:lnTo>
                <a:lnTo>
                  <a:pt x="1401983" y="20902"/>
                </a:lnTo>
                <a:lnTo>
                  <a:pt x="1408068" y="17727"/>
                </a:lnTo>
                <a:lnTo>
                  <a:pt x="1414418" y="14552"/>
                </a:lnTo>
                <a:lnTo>
                  <a:pt x="1420768" y="11377"/>
                </a:lnTo>
                <a:lnTo>
                  <a:pt x="1426854" y="8731"/>
                </a:lnTo>
                <a:lnTo>
                  <a:pt x="1433733" y="6085"/>
                </a:lnTo>
                <a:lnTo>
                  <a:pt x="1441406" y="3440"/>
                </a:lnTo>
                <a:lnTo>
                  <a:pt x="1450137" y="1588"/>
                </a:lnTo>
                <a:lnTo>
                  <a:pt x="1460191" y="529"/>
                </a:lnTo>
                <a:lnTo>
                  <a:pt x="1471304" y="0"/>
                </a:lnTo>
                <a:lnTo>
                  <a:pt x="1482945" y="529"/>
                </a:lnTo>
                <a:lnTo>
                  <a:pt x="1493000" y="1588"/>
                </a:lnTo>
                <a:lnTo>
                  <a:pt x="1501731" y="3440"/>
                </a:lnTo>
                <a:lnTo>
                  <a:pt x="1509404" y="6085"/>
                </a:lnTo>
                <a:lnTo>
                  <a:pt x="1516283" y="8731"/>
                </a:lnTo>
                <a:lnTo>
                  <a:pt x="1522368" y="11377"/>
                </a:lnTo>
                <a:lnTo>
                  <a:pt x="1528718" y="14552"/>
                </a:lnTo>
                <a:lnTo>
                  <a:pt x="1535068" y="17727"/>
                </a:lnTo>
                <a:lnTo>
                  <a:pt x="1541154" y="20902"/>
                </a:lnTo>
                <a:lnTo>
                  <a:pt x="1548033" y="23548"/>
                </a:lnTo>
                <a:lnTo>
                  <a:pt x="1555706" y="25929"/>
                </a:lnTo>
                <a:lnTo>
                  <a:pt x="1564437" y="27781"/>
                </a:lnTo>
                <a:lnTo>
                  <a:pt x="1574491" y="29104"/>
                </a:lnTo>
                <a:lnTo>
                  <a:pt x="1585868" y="29369"/>
                </a:lnTo>
                <a:lnTo>
                  <a:pt x="1597245" y="29104"/>
                </a:lnTo>
                <a:lnTo>
                  <a:pt x="1607300" y="27781"/>
                </a:lnTo>
                <a:lnTo>
                  <a:pt x="1616031" y="25929"/>
                </a:lnTo>
                <a:lnTo>
                  <a:pt x="1623704" y="23548"/>
                </a:lnTo>
                <a:lnTo>
                  <a:pt x="1630583" y="20902"/>
                </a:lnTo>
                <a:lnTo>
                  <a:pt x="1636668" y="17727"/>
                </a:lnTo>
                <a:lnTo>
                  <a:pt x="1649368" y="11377"/>
                </a:lnTo>
                <a:lnTo>
                  <a:pt x="1655454" y="8731"/>
                </a:lnTo>
                <a:lnTo>
                  <a:pt x="1662333" y="6085"/>
                </a:lnTo>
                <a:lnTo>
                  <a:pt x="1670006" y="3440"/>
                </a:lnTo>
                <a:lnTo>
                  <a:pt x="1678737" y="1588"/>
                </a:lnTo>
                <a:lnTo>
                  <a:pt x="1688791" y="529"/>
                </a:lnTo>
                <a:lnTo>
                  <a:pt x="1700168" y="0"/>
                </a:lnTo>
                <a:lnTo>
                  <a:pt x="1711545" y="529"/>
                </a:lnTo>
                <a:lnTo>
                  <a:pt x="1721600" y="1588"/>
                </a:lnTo>
                <a:lnTo>
                  <a:pt x="1730331" y="3440"/>
                </a:lnTo>
                <a:lnTo>
                  <a:pt x="1738004" y="6085"/>
                </a:lnTo>
                <a:lnTo>
                  <a:pt x="1744883" y="8731"/>
                </a:lnTo>
                <a:lnTo>
                  <a:pt x="1750968" y="11377"/>
                </a:lnTo>
                <a:lnTo>
                  <a:pt x="1757318" y="14552"/>
                </a:lnTo>
                <a:lnTo>
                  <a:pt x="1763668" y="17727"/>
                </a:lnTo>
                <a:lnTo>
                  <a:pt x="1769754" y="20902"/>
                </a:lnTo>
                <a:lnTo>
                  <a:pt x="1776633" y="23548"/>
                </a:lnTo>
                <a:lnTo>
                  <a:pt x="1784306" y="25929"/>
                </a:lnTo>
                <a:lnTo>
                  <a:pt x="1793037" y="27781"/>
                </a:lnTo>
                <a:lnTo>
                  <a:pt x="1803091" y="29104"/>
                </a:lnTo>
                <a:lnTo>
                  <a:pt x="1814468" y="29369"/>
                </a:lnTo>
                <a:lnTo>
                  <a:pt x="1825845" y="29104"/>
                </a:lnTo>
                <a:lnTo>
                  <a:pt x="1835900" y="27781"/>
                </a:lnTo>
                <a:lnTo>
                  <a:pt x="1844631" y="25929"/>
                </a:lnTo>
                <a:lnTo>
                  <a:pt x="1852304" y="23548"/>
                </a:lnTo>
                <a:lnTo>
                  <a:pt x="1859183" y="20902"/>
                </a:lnTo>
                <a:lnTo>
                  <a:pt x="1865268" y="17727"/>
                </a:lnTo>
                <a:lnTo>
                  <a:pt x="1871618" y="14552"/>
                </a:lnTo>
                <a:lnTo>
                  <a:pt x="1877968" y="11377"/>
                </a:lnTo>
                <a:lnTo>
                  <a:pt x="1884054" y="8731"/>
                </a:lnTo>
                <a:lnTo>
                  <a:pt x="1890933" y="6085"/>
                </a:lnTo>
                <a:lnTo>
                  <a:pt x="1898606" y="3440"/>
                </a:lnTo>
                <a:lnTo>
                  <a:pt x="1907337" y="1588"/>
                </a:lnTo>
                <a:lnTo>
                  <a:pt x="1917391" y="529"/>
                </a:lnTo>
                <a:lnTo>
                  <a:pt x="1928768" y="0"/>
                </a:lnTo>
                <a:lnTo>
                  <a:pt x="1940145" y="529"/>
                </a:lnTo>
                <a:lnTo>
                  <a:pt x="1950200" y="1588"/>
                </a:lnTo>
                <a:lnTo>
                  <a:pt x="1958931" y="3440"/>
                </a:lnTo>
                <a:lnTo>
                  <a:pt x="1966604" y="6085"/>
                </a:lnTo>
                <a:lnTo>
                  <a:pt x="1973483" y="8731"/>
                </a:lnTo>
                <a:lnTo>
                  <a:pt x="1979568" y="11377"/>
                </a:lnTo>
                <a:lnTo>
                  <a:pt x="1985918" y="14552"/>
                </a:lnTo>
                <a:lnTo>
                  <a:pt x="1992268" y="17727"/>
                </a:lnTo>
                <a:lnTo>
                  <a:pt x="1998354" y="20902"/>
                </a:lnTo>
                <a:lnTo>
                  <a:pt x="2005233" y="23548"/>
                </a:lnTo>
                <a:lnTo>
                  <a:pt x="2012906" y="25929"/>
                </a:lnTo>
                <a:lnTo>
                  <a:pt x="2021637" y="27781"/>
                </a:lnTo>
                <a:lnTo>
                  <a:pt x="2031691" y="29104"/>
                </a:lnTo>
                <a:lnTo>
                  <a:pt x="2032000" y="29111"/>
                </a:lnTo>
                <a:lnTo>
                  <a:pt x="2032000" y="43344"/>
                </a:lnTo>
                <a:lnTo>
                  <a:pt x="2031691" y="43337"/>
                </a:lnTo>
                <a:lnTo>
                  <a:pt x="2021637" y="42014"/>
                </a:lnTo>
                <a:lnTo>
                  <a:pt x="2012906" y="40162"/>
                </a:lnTo>
                <a:lnTo>
                  <a:pt x="2005233" y="37781"/>
                </a:lnTo>
                <a:lnTo>
                  <a:pt x="1998354" y="35135"/>
                </a:lnTo>
                <a:lnTo>
                  <a:pt x="1992268" y="31960"/>
                </a:lnTo>
                <a:lnTo>
                  <a:pt x="1985918" y="28785"/>
                </a:lnTo>
                <a:lnTo>
                  <a:pt x="1979568" y="25610"/>
                </a:lnTo>
                <a:lnTo>
                  <a:pt x="1973483" y="22964"/>
                </a:lnTo>
                <a:lnTo>
                  <a:pt x="1966604" y="20318"/>
                </a:lnTo>
                <a:lnTo>
                  <a:pt x="1958931" y="17673"/>
                </a:lnTo>
                <a:lnTo>
                  <a:pt x="1950200" y="15821"/>
                </a:lnTo>
                <a:lnTo>
                  <a:pt x="1940145" y="14762"/>
                </a:lnTo>
                <a:lnTo>
                  <a:pt x="1928768" y="14233"/>
                </a:lnTo>
                <a:lnTo>
                  <a:pt x="1917391" y="14762"/>
                </a:lnTo>
                <a:lnTo>
                  <a:pt x="1907337" y="15821"/>
                </a:lnTo>
                <a:lnTo>
                  <a:pt x="1898606" y="17673"/>
                </a:lnTo>
                <a:lnTo>
                  <a:pt x="1890933" y="20318"/>
                </a:lnTo>
                <a:lnTo>
                  <a:pt x="1884054" y="22964"/>
                </a:lnTo>
                <a:lnTo>
                  <a:pt x="1877968" y="25610"/>
                </a:lnTo>
                <a:lnTo>
                  <a:pt x="1871618" y="28785"/>
                </a:lnTo>
                <a:lnTo>
                  <a:pt x="1865268" y="31960"/>
                </a:lnTo>
                <a:lnTo>
                  <a:pt x="1859183" y="35135"/>
                </a:lnTo>
                <a:lnTo>
                  <a:pt x="1852304" y="37781"/>
                </a:lnTo>
                <a:lnTo>
                  <a:pt x="1844631" y="40162"/>
                </a:lnTo>
                <a:lnTo>
                  <a:pt x="1835900" y="42014"/>
                </a:lnTo>
                <a:lnTo>
                  <a:pt x="1825845" y="43337"/>
                </a:lnTo>
                <a:lnTo>
                  <a:pt x="1814468" y="43602"/>
                </a:lnTo>
                <a:lnTo>
                  <a:pt x="1803091" y="43337"/>
                </a:lnTo>
                <a:lnTo>
                  <a:pt x="1793037" y="42014"/>
                </a:lnTo>
                <a:lnTo>
                  <a:pt x="1784306" y="40162"/>
                </a:lnTo>
                <a:lnTo>
                  <a:pt x="1776633" y="37781"/>
                </a:lnTo>
                <a:lnTo>
                  <a:pt x="1769754" y="35135"/>
                </a:lnTo>
                <a:lnTo>
                  <a:pt x="1763668" y="31960"/>
                </a:lnTo>
                <a:lnTo>
                  <a:pt x="1757318" y="28785"/>
                </a:lnTo>
                <a:lnTo>
                  <a:pt x="1750968" y="25610"/>
                </a:lnTo>
                <a:lnTo>
                  <a:pt x="1744883" y="22964"/>
                </a:lnTo>
                <a:lnTo>
                  <a:pt x="1738004" y="20318"/>
                </a:lnTo>
                <a:lnTo>
                  <a:pt x="1730331" y="17673"/>
                </a:lnTo>
                <a:lnTo>
                  <a:pt x="1721600" y="15821"/>
                </a:lnTo>
                <a:lnTo>
                  <a:pt x="1711545" y="14762"/>
                </a:lnTo>
                <a:lnTo>
                  <a:pt x="1700168" y="14233"/>
                </a:lnTo>
                <a:lnTo>
                  <a:pt x="1688791" y="14762"/>
                </a:lnTo>
                <a:lnTo>
                  <a:pt x="1678737" y="15821"/>
                </a:lnTo>
                <a:lnTo>
                  <a:pt x="1670006" y="17673"/>
                </a:lnTo>
                <a:lnTo>
                  <a:pt x="1662333" y="20318"/>
                </a:lnTo>
                <a:lnTo>
                  <a:pt x="1655454" y="22964"/>
                </a:lnTo>
                <a:lnTo>
                  <a:pt x="1649368" y="25610"/>
                </a:lnTo>
                <a:lnTo>
                  <a:pt x="1636668" y="31960"/>
                </a:lnTo>
                <a:lnTo>
                  <a:pt x="1630583" y="35135"/>
                </a:lnTo>
                <a:lnTo>
                  <a:pt x="1623704" y="37781"/>
                </a:lnTo>
                <a:lnTo>
                  <a:pt x="1616031" y="40162"/>
                </a:lnTo>
                <a:lnTo>
                  <a:pt x="1607300" y="42014"/>
                </a:lnTo>
                <a:lnTo>
                  <a:pt x="1597245" y="43337"/>
                </a:lnTo>
                <a:lnTo>
                  <a:pt x="1585868" y="43602"/>
                </a:lnTo>
                <a:lnTo>
                  <a:pt x="1574491" y="43337"/>
                </a:lnTo>
                <a:lnTo>
                  <a:pt x="1564437" y="42014"/>
                </a:lnTo>
                <a:lnTo>
                  <a:pt x="1555706" y="40162"/>
                </a:lnTo>
                <a:lnTo>
                  <a:pt x="1548033" y="37781"/>
                </a:lnTo>
                <a:lnTo>
                  <a:pt x="1541154" y="35135"/>
                </a:lnTo>
                <a:lnTo>
                  <a:pt x="1535068" y="31960"/>
                </a:lnTo>
                <a:lnTo>
                  <a:pt x="1528718" y="28785"/>
                </a:lnTo>
                <a:lnTo>
                  <a:pt x="1522368" y="25610"/>
                </a:lnTo>
                <a:lnTo>
                  <a:pt x="1516283" y="22964"/>
                </a:lnTo>
                <a:lnTo>
                  <a:pt x="1509404" y="20318"/>
                </a:lnTo>
                <a:lnTo>
                  <a:pt x="1501731" y="17673"/>
                </a:lnTo>
                <a:lnTo>
                  <a:pt x="1493000" y="15821"/>
                </a:lnTo>
                <a:lnTo>
                  <a:pt x="1482945" y="14762"/>
                </a:lnTo>
                <a:lnTo>
                  <a:pt x="1471304" y="14233"/>
                </a:lnTo>
                <a:lnTo>
                  <a:pt x="1460191" y="14762"/>
                </a:lnTo>
                <a:lnTo>
                  <a:pt x="1450137" y="15821"/>
                </a:lnTo>
                <a:lnTo>
                  <a:pt x="1441406" y="17673"/>
                </a:lnTo>
                <a:lnTo>
                  <a:pt x="1433733" y="20318"/>
                </a:lnTo>
                <a:lnTo>
                  <a:pt x="1426854" y="22964"/>
                </a:lnTo>
                <a:lnTo>
                  <a:pt x="1420768" y="25610"/>
                </a:lnTo>
                <a:lnTo>
                  <a:pt x="1414418" y="28785"/>
                </a:lnTo>
                <a:lnTo>
                  <a:pt x="1408068" y="31960"/>
                </a:lnTo>
                <a:lnTo>
                  <a:pt x="1401983" y="35135"/>
                </a:lnTo>
                <a:lnTo>
                  <a:pt x="1395104" y="37781"/>
                </a:lnTo>
                <a:lnTo>
                  <a:pt x="1387431" y="40162"/>
                </a:lnTo>
                <a:lnTo>
                  <a:pt x="1378700" y="42014"/>
                </a:lnTo>
                <a:lnTo>
                  <a:pt x="1368645" y="43337"/>
                </a:lnTo>
                <a:lnTo>
                  <a:pt x="1357268" y="43602"/>
                </a:lnTo>
                <a:lnTo>
                  <a:pt x="1345891" y="43337"/>
                </a:lnTo>
                <a:lnTo>
                  <a:pt x="1335837" y="42014"/>
                </a:lnTo>
                <a:lnTo>
                  <a:pt x="1327106" y="40162"/>
                </a:lnTo>
                <a:lnTo>
                  <a:pt x="1319433" y="37781"/>
                </a:lnTo>
                <a:lnTo>
                  <a:pt x="1312554" y="35135"/>
                </a:lnTo>
                <a:lnTo>
                  <a:pt x="1306468" y="31960"/>
                </a:lnTo>
                <a:lnTo>
                  <a:pt x="1300118" y="28785"/>
                </a:lnTo>
                <a:lnTo>
                  <a:pt x="1293768" y="25610"/>
                </a:lnTo>
                <a:lnTo>
                  <a:pt x="1287683" y="22964"/>
                </a:lnTo>
                <a:lnTo>
                  <a:pt x="1280804" y="20318"/>
                </a:lnTo>
                <a:lnTo>
                  <a:pt x="1273131" y="17673"/>
                </a:lnTo>
                <a:lnTo>
                  <a:pt x="1264400" y="15821"/>
                </a:lnTo>
                <a:lnTo>
                  <a:pt x="1254345" y="14762"/>
                </a:lnTo>
                <a:lnTo>
                  <a:pt x="1242968" y="14233"/>
                </a:lnTo>
                <a:lnTo>
                  <a:pt x="1231591" y="14762"/>
                </a:lnTo>
                <a:lnTo>
                  <a:pt x="1221537" y="15821"/>
                </a:lnTo>
                <a:lnTo>
                  <a:pt x="1212806" y="17673"/>
                </a:lnTo>
                <a:lnTo>
                  <a:pt x="1205133" y="20318"/>
                </a:lnTo>
                <a:lnTo>
                  <a:pt x="1198254" y="22964"/>
                </a:lnTo>
                <a:lnTo>
                  <a:pt x="1192168" y="25610"/>
                </a:lnTo>
                <a:lnTo>
                  <a:pt x="1185818" y="28785"/>
                </a:lnTo>
                <a:lnTo>
                  <a:pt x="1179468" y="31960"/>
                </a:lnTo>
                <a:lnTo>
                  <a:pt x="1173383" y="35135"/>
                </a:lnTo>
                <a:lnTo>
                  <a:pt x="1166504" y="37781"/>
                </a:lnTo>
                <a:lnTo>
                  <a:pt x="1158831" y="40162"/>
                </a:lnTo>
                <a:lnTo>
                  <a:pt x="1150100" y="42014"/>
                </a:lnTo>
                <a:lnTo>
                  <a:pt x="1140045" y="43337"/>
                </a:lnTo>
                <a:lnTo>
                  <a:pt x="1130300" y="43564"/>
                </a:lnTo>
                <a:lnTo>
                  <a:pt x="1120555" y="43337"/>
                </a:lnTo>
                <a:lnTo>
                  <a:pt x="1110501" y="42014"/>
                </a:lnTo>
                <a:lnTo>
                  <a:pt x="1101769" y="40162"/>
                </a:lnTo>
                <a:lnTo>
                  <a:pt x="1094096" y="37781"/>
                </a:lnTo>
                <a:lnTo>
                  <a:pt x="1087217" y="35135"/>
                </a:lnTo>
                <a:lnTo>
                  <a:pt x="1081132" y="31960"/>
                </a:lnTo>
                <a:lnTo>
                  <a:pt x="1074782" y="28785"/>
                </a:lnTo>
                <a:lnTo>
                  <a:pt x="1068432" y="25610"/>
                </a:lnTo>
                <a:lnTo>
                  <a:pt x="1062346" y="22964"/>
                </a:lnTo>
                <a:lnTo>
                  <a:pt x="1055467" y="20318"/>
                </a:lnTo>
                <a:lnTo>
                  <a:pt x="1047794" y="17673"/>
                </a:lnTo>
                <a:lnTo>
                  <a:pt x="1039063" y="15821"/>
                </a:lnTo>
                <a:lnTo>
                  <a:pt x="1029009" y="14762"/>
                </a:lnTo>
                <a:lnTo>
                  <a:pt x="1017632" y="14233"/>
                </a:lnTo>
                <a:lnTo>
                  <a:pt x="1016000" y="14309"/>
                </a:lnTo>
                <a:lnTo>
                  <a:pt x="1014368" y="14233"/>
                </a:lnTo>
                <a:lnTo>
                  <a:pt x="1002991" y="14762"/>
                </a:lnTo>
                <a:lnTo>
                  <a:pt x="992937" y="15821"/>
                </a:lnTo>
                <a:lnTo>
                  <a:pt x="984206" y="17673"/>
                </a:lnTo>
                <a:lnTo>
                  <a:pt x="976533" y="20318"/>
                </a:lnTo>
                <a:lnTo>
                  <a:pt x="969654" y="22964"/>
                </a:lnTo>
                <a:lnTo>
                  <a:pt x="963568" y="25610"/>
                </a:lnTo>
                <a:lnTo>
                  <a:pt x="957218" y="28785"/>
                </a:lnTo>
                <a:lnTo>
                  <a:pt x="950868" y="31960"/>
                </a:lnTo>
                <a:lnTo>
                  <a:pt x="944783" y="35135"/>
                </a:lnTo>
                <a:lnTo>
                  <a:pt x="937904" y="37781"/>
                </a:lnTo>
                <a:lnTo>
                  <a:pt x="930231" y="40162"/>
                </a:lnTo>
                <a:lnTo>
                  <a:pt x="921499" y="42014"/>
                </a:lnTo>
                <a:lnTo>
                  <a:pt x="911445" y="43337"/>
                </a:lnTo>
                <a:lnTo>
                  <a:pt x="901700" y="43564"/>
                </a:lnTo>
                <a:lnTo>
                  <a:pt x="891955" y="43337"/>
                </a:lnTo>
                <a:lnTo>
                  <a:pt x="881900" y="42014"/>
                </a:lnTo>
                <a:lnTo>
                  <a:pt x="873169" y="40162"/>
                </a:lnTo>
                <a:lnTo>
                  <a:pt x="865496" y="37781"/>
                </a:lnTo>
                <a:lnTo>
                  <a:pt x="858617" y="35135"/>
                </a:lnTo>
                <a:lnTo>
                  <a:pt x="852532" y="31960"/>
                </a:lnTo>
                <a:lnTo>
                  <a:pt x="846182" y="28785"/>
                </a:lnTo>
                <a:lnTo>
                  <a:pt x="839832" y="25610"/>
                </a:lnTo>
                <a:lnTo>
                  <a:pt x="833746" y="22964"/>
                </a:lnTo>
                <a:lnTo>
                  <a:pt x="826867" y="20318"/>
                </a:lnTo>
                <a:lnTo>
                  <a:pt x="819194" y="17673"/>
                </a:lnTo>
                <a:lnTo>
                  <a:pt x="810463" y="15821"/>
                </a:lnTo>
                <a:lnTo>
                  <a:pt x="800409" y="14762"/>
                </a:lnTo>
                <a:lnTo>
                  <a:pt x="789032" y="14233"/>
                </a:lnTo>
                <a:lnTo>
                  <a:pt x="777655" y="14762"/>
                </a:lnTo>
                <a:lnTo>
                  <a:pt x="767600" y="15821"/>
                </a:lnTo>
                <a:lnTo>
                  <a:pt x="758869" y="17673"/>
                </a:lnTo>
                <a:lnTo>
                  <a:pt x="751196" y="20318"/>
                </a:lnTo>
                <a:lnTo>
                  <a:pt x="744317" y="22964"/>
                </a:lnTo>
                <a:lnTo>
                  <a:pt x="738232" y="25610"/>
                </a:lnTo>
                <a:lnTo>
                  <a:pt x="725532" y="31960"/>
                </a:lnTo>
                <a:lnTo>
                  <a:pt x="719446" y="35135"/>
                </a:lnTo>
                <a:lnTo>
                  <a:pt x="712567" y="37781"/>
                </a:lnTo>
                <a:lnTo>
                  <a:pt x="704894" y="40162"/>
                </a:lnTo>
                <a:lnTo>
                  <a:pt x="696163" y="42014"/>
                </a:lnTo>
                <a:lnTo>
                  <a:pt x="686109" y="43337"/>
                </a:lnTo>
                <a:lnTo>
                  <a:pt x="674732" y="43602"/>
                </a:lnTo>
                <a:lnTo>
                  <a:pt x="663355" y="43337"/>
                </a:lnTo>
                <a:lnTo>
                  <a:pt x="653300" y="42014"/>
                </a:lnTo>
                <a:lnTo>
                  <a:pt x="644569" y="40162"/>
                </a:lnTo>
                <a:lnTo>
                  <a:pt x="636896" y="37781"/>
                </a:lnTo>
                <a:lnTo>
                  <a:pt x="630017" y="35135"/>
                </a:lnTo>
                <a:lnTo>
                  <a:pt x="623932" y="31960"/>
                </a:lnTo>
                <a:lnTo>
                  <a:pt x="617582" y="28785"/>
                </a:lnTo>
                <a:lnTo>
                  <a:pt x="611232" y="25610"/>
                </a:lnTo>
                <a:lnTo>
                  <a:pt x="605146" y="22964"/>
                </a:lnTo>
                <a:lnTo>
                  <a:pt x="598267" y="20318"/>
                </a:lnTo>
                <a:lnTo>
                  <a:pt x="590594" y="17673"/>
                </a:lnTo>
                <a:lnTo>
                  <a:pt x="581863" y="15821"/>
                </a:lnTo>
                <a:lnTo>
                  <a:pt x="571809" y="14762"/>
                </a:lnTo>
                <a:lnTo>
                  <a:pt x="560167" y="14233"/>
                </a:lnTo>
                <a:lnTo>
                  <a:pt x="549055" y="14762"/>
                </a:lnTo>
                <a:lnTo>
                  <a:pt x="539000" y="15821"/>
                </a:lnTo>
                <a:lnTo>
                  <a:pt x="530269" y="17673"/>
                </a:lnTo>
                <a:lnTo>
                  <a:pt x="522596" y="20318"/>
                </a:lnTo>
                <a:lnTo>
                  <a:pt x="515717" y="22964"/>
                </a:lnTo>
                <a:lnTo>
                  <a:pt x="509632" y="25610"/>
                </a:lnTo>
                <a:lnTo>
                  <a:pt x="503282" y="28785"/>
                </a:lnTo>
                <a:lnTo>
                  <a:pt x="496932" y="31960"/>
                </a:lnTo>
                <a:lnTo>
                  <a:pt x="490846" y="35135"/>
                </a:lnTo>
                <a:lnTo>
                  <a:pt x="483967" y="37781"/>
                </a:lnTo>
                <a:lnTo>
                  <a:pt x="476294" y="40162"/>
                </a:lnTo>
                <a:lnTo>
                  <a:pt x="467563" y="42014"/>
                </a:lnTo>
                <a:lnTo>
                  <a:pt x="457509" y="43337"/>
                </a:lnTo>
                <a:lnTo>
                  <a:pt x="446132" y="43602"/>
                </a:lnTo>
                <a:lnTo>
                  <a:pt x="434755" y="43337"/>
                </a:lnTo>
                <a:lnTo>
                  <a:pt x="424700" y="42014"/>
                </a:lnTo>
                <a:lnTo>
                  <a:pt x="415969" y="40162"/>
                </a:lnTo>
                <a:lnTo>
                  <a:pt x="408296" y="37781"/>
                </a:lnTo>
                <a:lnTo>
                  <a:pt x="401417" y="35135"/>
                </a:lnTo>
                <a:lnTo>
                  <a:pt x="395332" y="31960"/>
                </a:lnTo>
                <a:lnTo>
                  <a:pt x="388982" y="28785"/>
                </a:lnTo>
                <a:lnTo>
                  <a:pt x="382632" y="25610"/>
                </a:lnTo>
                <a:lnTo>
                  <a:pt x="376546" y="22964"/>
                </a:lnTo>
                <a:lnTo>
                  <a:pt x="369667" y="20318"/>
                </a:lnTo>
                <a:lnTo>
                  <a:pt x="361994" y="17673"/>
                </a:lnTo>
                <a:lnTo>
                  <a:pt x="353263" y="15821"/>
                </a:lnTo>
                <a:lnTo>
                  <a:pt x="343209" y="14762"/>
                </a:lnTo>
                <a:lnTo>
                  <a:pt x="331832" y="14233"/>
                </a:lnTo>
                <a:lnTo>
                  <a:pt x="320455" y="14762"/>
                </a:lnTo>
                <a:lnTo>
                  <a:pt x="310400" y="15821"/>
                </a:lnTo>
                <a:lnTo>
                  <a:pt x="301669" y="17673"/>
                </a:lnTo>
                <a:lnTo>
                  <a:pt x="293996" y="20318"/>
                </a:lnTo>
                <a:lnTo>
                  <a:pt x="287117" y="22964"/>
                </a:lnTo>
                <a:lnTo>
                  <a:pt x="281032" y="25610"/>
                </a:lnTo>
                <a:lnTo>
                  <a:pt x="274682" y="28785"/>
                </a:lnTo>
                <a:lnTo>
                  <a:pt x="268332" y="31960"/>
                </a:lnTo>
                <a:lnTo>
                  <a:pt x="262246" y="35135"/>
                </a:lnTo>
                <a:lnTo>
                  <a:pt x="255367" y="37781"/>
                </a:lnTo>
                <a:lnTo>
                  <a:pt x="247694" y="40162"/>
                </a:lnTo>
                <a:lnTo>
                  <a:pt x="238963" y="42014"/>
                </a:lnTo>
                <a:lnTo>
                  <a:pt x="228909" y="43337"/>
                </a:lnTo>
                <a:lnTo>
                  <a:pt x="217532" y="43602"/>
                </a:lnTo>
                <a:lnTo>
                  <a:pt x="206155" y="43337"/>
                </a:lnTo>
                <a:lnTo>
                  <a:pt x="196100" y="42014"/>
                </a:lnTo>
                <a:lnTo>
                  <a:pt x="187369" y="40162"/>
                </a:lnTo>
                <a:lnTo>
                  <a:pt x="179696" y="37781"/>
                </a:lnTo>
                <a:lnTo>
                  <a:pt x="172817" y="35135"/>
                </a:lnTo>
                <a:lnTo>
                  <a:pt x="166732" y="31960"/>
                </a:lnTo>
                <a:lnTo>
                  <a:pt x="160382" y="28785"/>
                </a:lnTo>
                <a:lnTo>
                  <a:pt x="154032" y="25610"/>
                </a:lnTo>
                <a:lnTo>
                  <a:pt x="147946" y="22964"/>
                </a:lnTo>
                <a:lnTo>
                  <a:pt x="141067" y="20318"/>
                </a:lnTo>
                <a:lnTo>
                  <a:pt x="133394" y="17673"/>
                </a:lnTo>
                <a:lnTo>
                  <a:pt x="124663" y="15821"/>
                </a:lnTo>
                <a:lnTo>
                  <a:pt x="114609" y="14762"/>
                </a:lnTo>
                <a:lnTo>
                  <a:pt x="103232" y="14233"/>
                </a:lnTo>
                <a:lnTo>
                  <a:pt x="91855" y="14762"/>
                </a:lnTo>
                <a:lnTo>
                  <a:pt x="81800" y="15821"/>
                </a:lnTo>
                <a:lnTo>
                  <a:pt x="73069" y="17673"/>
                </a:lnTo>
                <a:lnTo>
                  <a:pt x="65396" y="20318"/>
                </a:lnTo>
                <a:lnTo>
                  <a:pt x="58517" y="22964"/>
                </a:lnTo>
                <a:lnTo>
                  <a:pt x="52432" y="25610"/>
                </a:lnTo>
                <a:lnTo>
                  <a:pt x="46082" y="28785"/>
                </a:lnTo>
                <a:lnTo>
                  <a:pt x="39732" y="31960"/>
                </a:lnTo>
                <a:lnTo>
                  <a:pt x="33646" y="35135"/>
                </a:lnTo>
                <a:lnTo>
                  <a:pt x="26767" y="37781"/>
                </a:lnTo>
                <a:lnTo>
                  <a:pt x="19094" y="40162"/>
                </a:lnTo>
                <a:lnTo>
                  <a:pt x="10363" y="42014"/>
                </a:lnTo>
                <a:lnTo>
                  <a:pt x="309" y="43337"/>
                </a:lnTo>
                <a:lnTo>
                  <a:pt x="0" y="43344"/>
                </a:lnTo>
                <a:lnTo>
                  <a:pt x="0" y="29111"/>
                </a:lnTo>
                <a:lnTo>
                  <a:pt x="309" y="29104"/>
                </a:lnTo>
                <a:lnTo>
                  <a:pt x="10363" y="27781"/>
                </a:lnTo>
                <a:lnTo>
                  <a:pt x="19094" y="25929"/>
                </a:lnTo>
                <a:lnTo>
                  <a:pt x="26767" y="23548"/>
                </a:lnTo>
                <a:lnTo>
                  <a:pt x="33646" y="20902"/>
                </a:lnTo>
                <a:lnTo>
                  <a:pt x="39732" y="17727"/>
                </a:lnTo>
                <a:lnTo>
                  <a:pt x="46082" y="14552"/>
                </a:lnTo>
                <a:lnTo>
                  <a:pt x="52432" y="11377"/>
                </a:lnTo>
                <a:lnTo>
                  <a:pt x="58517" y="8731"/>
                </a:lnTo>
                <a:lnTo>
                  <a:pt x="65396" y="6085"/>
                </a:lnTo>
                <a:lnTo>
                  <a:pt x="73069" y="3440"/>
                </a:lnTo>
                <a:lnTo>
                  <a:pt x="81800" y="1588"/>
                </a:lnTo>
                <a:lnTo>
                  <a:pt x="91855" y="5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8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9EF8-5531-92C8-9E9D-11C9C717E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So Why Bother?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A66DF23-44E4-E1ED-51E4-F26255167A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877973"/>
              </p:ext>
            </p:extLst>
          </p:nvPr>
        </p:nvGraphicFramePr>
        <p:xfrm>
          <a:off x="1251678" y="2286001"/>
          <a:ext cx="10178322" cy="4189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9236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B4C99-161D-E613-0E8A-A237F2FC0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2C51C-51AB-35F9-C02B-EC4B6C9A9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“It let me know that the teacher cares what we have to say.”</a:t>
            </a:r>
          </a:p>
          <a:p>
            <a:r>
              <a:rPr lang="en-US" sz="2400" dirty="0"/>
              <a:t>“[N]ow we feel more inclined to abide by the policies because we ourselves have decided what we think is and is not reasonable…”</a:t>
            </a:r>
          </a:p>
          <a:p>
            <a:r>
              <a:rPr lang="en-US" sz="2400" dirty="0"/>
              <a:t>“It feels more inclusive.”</a:t>
            </a:r>
          </a:p>
          <a:p>
            <a:r>
              <a:rPr lang="en-US" sz="2400" dirty="0"/>
              <a:t>“[M]</a:t>
            </a:r>
            <a:r>
              <a:rPr lang="en-US" sz="2400" dirty="0" err="1"/>
              <a:t>akes</a:t>
            </a:r>
            <a:r>
              <a:rPr lang="en-US" sz="2400" dirty="0"/>
              <a:t> it so that we can hold ourselves to a level we know we can uphold, in that we suffer the consequences that we set up for ourselves.”</a:t>
            </a:r>
          </a:p>
          <a:p>
            <a:r>
              <a:rPr lang="en-US" sz="2400" dirty="0"/>
              <a:t>“[I]t made it seem like our professor actually cares about our opinions.”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3218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5BBB2-8A87-5376-35B2-5AC5AF741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382385"/>
            <a:ext cx="10668004" cy="1113295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Implementation is flexible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53CFF-7575-70DB-CC33-8A756C90C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6" y="1785257"/>
            <a:ext cx="10668004" cy="3440539"/>
          </a:xfrm>
        </p:spPr>
        <p:txBody>
          <a:bodyPr>
            <a:normAutofit/>
          </a:bodyPr>
          <a:lstStyle/>
          <a:p>
            <a:r>
              <a:rPr lang="en-US" sz="2800" dirty="0"/>
              <a:t>You decide:</a:t>
            </a:r>
          </a:p>
          <a:p>
            <a:pPr lvl="1"/>
            <a:r>
              <a:rPr lang="en-US" sz="2800" dirty="0"/>
              <a:t>What content/policies are up for debate</a:t>
            </a:r>
          </a:p>
          <a:p>
            <a:pPr lvl="1"/>
            <a:r>
              <a:rPr lang="en-US" sz="2800" dirty="0"/>
              <a:t>How to facilitate</a:t>
            </a:r>
          </a:p>
          <a:p>
            <a:pPr lvl="1"/>
            <a:r>
              <a:rPr lang="en-US" sz="2800" dirty="0"/>
              <a:t>How to reach consensus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90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51AB7F-72F7-12BD-D223-2EC48D599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82385"/>
            <a:ext cx="8534399" cy="1413758"/>
          </a:xfrm>
        </p:spPr>
        <p:txBody>
          <a:bodyPr anchor="b">
            <a:normAutofit/>
          </a:bodyPr>
          <a:lstStyle/>
          <a:p>
            <a:pPr algn="ctr"/>
            <a:r>
              <a:rPr lang="en-US" sz="4400"/>
              <a:t>Considerations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0"/>
            <a:ext cx="2275119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124C0-B4E7-A448-131F-C3137007D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0" y="2178528"/>
            <a:ext cx="8534400" cy="3701065"/>
          </a:xfrm>
        </p:spPr>
        <p:txBody>
          <a:bodyPr>
            <a:normAutofit/>
          </a:bodyPr>
          <a:lstStyle/>
          <a:p>
            <a:r>
              <a:rPr lang="en-US" sz="2800" dirty="0"/>
              <a:t>How many courses and sections you teach</a:t>
            </a:r>
          </a:p>
          <a:p>
            <a:r>
              <a:rPr lang="en-US" sz="2800" dirty="0"/>
              <a:t>How many </a:t>
            </a:r>
            <a:r>
              <a:rPr lang="en-US" sz="2800" b="1" dirty="0"/>
              <a:t>total</a:t>
            </a:r>
            <a:r>
              <a:rPr lang="en-US" sz="2800" dirty="0"/>
              <a:t> students you have</a:t>
            </a:r>
          </a:p>
          <a:p>
            <a:r>
              <a:rPr lang="en-US" sz="2800" dirty="0"/>
              <a:t>Students’ experience level (Freshmen? Upperclassmen?)</a:t>
            </a:r>
          </a:p>
          <a:p>
            <a:r>
              <a:rPr lang="en-US" sz="2800" dirty="0"/>
              <a:t>Course descriptions and level of standardization</a:t>
            </a:r>
          </a:p>
          <a:p>
            <a:r>
              <a:rPr lang="en-US" sz="2800" dirty="0"/>
              <a:t>Course modalities (F2F, hybrid, synchronous/ asynchronous)</a:t>
            </a:r>
          </a:p>
        </p:txBody>
      </p:sp>
    </p:spTree>
    <p:extLst>
      <p:ext uri="{BB962C8B-B14F-4D97-AF65-F5344CB8AC3E}">
        <p14:creationId xmlns:p14="http://schemas.microsoft.com/office/powerpoint/2010/main" val="132711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78DB0-671D-1CAA-10CD-FE518FD28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7"/>
            <a:ext cx="3384329" cy="5421436"/>
          </a:xfrm>
        </p:spPr>
        <p:txBody>
          <a:bodyPr anchor="ctr">
            <a:normAutofit/>
          </a:bodyPr>
          <a:lstStyle/>
          <a:p>
            <a:r>
              <a:rPr lang="en-US" sz="3600" dirty="0"/>
              <a:t>Potential Collaborative Elements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2B68578F-0E53-A21D-720C-8EBDAECF45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108954"/>
              </p:ext>
            </p:extLst>
          </p:nvPr>
        </p:nvGraphicFramePr>
        <p:xfrm>
          <a:off x="5280025" y="644525"/>
          <a:ext cx="5994400" cy="540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8918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EA5D6-BC1C-E91E-925E-B5ABF21DE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English 1101 &amp; 1102</a:t>
            </a:r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53ADC352-1A02-60C1-CDB4-2DBBEE5C30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24776"/>
              </p:ext>
            </p:extLst>
          </p:nvPr>
        </p:nvGraphicFramePr>
        <p:xfrm>
          <a:off x="1251678" y="2286001"/>
          <a:ext cx="1017832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706770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1913</TotalTime>
  <Words>814</Words>
  <Application>Microsoft Macintosh PowerPoint</Application>
  <PresentationFormat>Widescreen</PresentationFormat>
  <Paragraphs>130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Arial</vt:lpstr>
      <vt:lpstr>Gill Sans MT</vt:lpstr>
      <vt:lpstr>Impact</vt:lpstr>
      <vt:lpstr>Badge</vt:lpstr>
      <vt:lpstr>The Collaborative Syllabus</vt:lpstr>
      <vt:lpstr>The Collaborative Syllabus</vt:lpstr>
      <vt:lpstr>What  Policies  Do We end  up With?</vt:lpstr>
      <vt:lpstr>So Why Bother?</vt:lpstr>
      <vt:lpstr>Student Comments</vt:lpstr>
      <vt:lpstr>Implementation is flexible</vt:lpstr>
      <vt:lpstr>Considerations</vt:lpstr>
      <vt:lpstr>Potential Collaborative Elements</vt:lpstr>
      <vt:lpstr>English 1101 &amp; 1102</vt:lpstr>
      <vt:lpstr>Example</vt:lpstr>
      <vt:lpstr>Expectations &amp; Grounding Principles</vt:lpstr>
      <vt:lpstr>PowerPoint Presentation</vt:lpstr>
      <vt:lpstr>Example</vt:lpstr>
      <vt:lpstr>Students’ Proposed policies</vt:lpstr>
      <vt:lpstr>Managing Discussion</vt:lpstr>
      <vt:lpstr>Example</vt:lpstr>
      <vt:lpstr>Voting</vt:lpstr>
      <vt:lpstr>Results: Fall 2025</vt:lpstr>
      <vt:lpstr>Big Picture Recommendations</vt:lpstr>
      <vt:lpstr>Questions?</vt:lpstr>
      <vt:lpstr>Make it Work for You</vt:lpstr>
      <vt:lpstr>Additional Options to Supplement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Collaborative Syllabus</dc:title>
  <dc:creator>Madelyn Fox-Defago</dc:creator>
  <cp:lastModifiedBy>Madelyn Fox-Defago</cp:lastModifiedBy>
  <cp:revision>2</cp:revision>
  <dcterms:created xsi:type="dcterms:W3CDTF">2025-09-18T17:39:36Z</dcterms:created>
  <dcterms:modified xsi:type="dcterms:W3CDTF">2025-10-29T17:22:30Z</dcterms:modified>
</cp:coreProperties>
</file>