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3548063" cy="23780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81" autoAdjust="0"/>
    <p:restoredTop sz="94660"/>
  </p:normalViewPr>
  <p:slideViewPr>
    <p:cSldViewPr snapToGrid="0">
      <p:cViewPr varScale="1">
        <p:scale>
          <a:sx n="270" d="100"/>
          <a:sy n="270" d="100"/>
        </p:scale>
        <p:origin x="85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105" y="389190"/>
            <a:ext cx="3015854" cy="827922"/>
          </a:xfrm>
        </p:spPr>
        <p:txBody>
          <a:bodyPr anchor="b"/>
          <a:lstStyle>
            <a:lvl1pPr algn="ctr">
              <a:defRPr sz="208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3508" y="1249040"/>
            <a:ext cx="2661047" cy="574151"/>
          </a:xfrm>
        </p:spPr>
        <p:txBody>
          <a:bodyPr/>
          <a:lstStyle>
            <a:lvl1pPr marL="0" indent="0" algn="ctr">
              <a:buNone/>
              <a:defRPr sz="832"/>
            </a:lvl1pPr>
            <a:lvl2pPr marL="158557" indent="0" algn="ctr">
              <a:buNone/>
              <a:defRPr sz="694"/>
            </a:lvl2pPr>
            <a:lvl3pPr marL="317114" indent="0" algn="ctr">
              <a:buNone/>
              <a:defRPr sz="624"/>
            </a:lvl3pPr>
            <a:lvl4pPr marL="475671" indent="0" algn="ctr">
              <a:buNone/>
              <a:defRPr sz="555"/>
            </a:lvl4pPr>
            <a:lvl5pPr marL="634228" indent="0" algn="ctr">
              <a:buNone/>
              <a:defRPr sz="555"/>
            </a:lvl5pPr>
            <a:lvl6pPr marL="792785" indent="0" algn="ctr">
              <a:buNone/>
              <a:defRPr sz="555"/>
            </a:lvl6pPr>
            <a:lvl7pPr marL="951342" indent="0" algn="ctr">
              <a:buNone/>
              <a:defRPr sz="555"/>
            </a:lvl7pPr>
            <a:lvl8pPr marL="1109899" indent="0" algn="ctr">
              <a:buNone/>
              <a:defRPr sz="555"/>
            </a:lvl8pPr>
            <a:lvl9pPr marL="1268456" indent="0" algn="ctr">
              <a:buNone/>
              <a:defRPr sz="55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653E-1E7C-4705-9EBC-3EE2657E773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BCEC-3660-4B8D-A48B-AE83DF93D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5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653E-1E7C-4705-9EBC-3EE2657E773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BCEC-3660-4B8D-A48B-AE83DF93D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42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39083" y="126610"/>
            <a:ext cx="765051" cy="20153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930" y="126610"/>
            <a:ext cx="2250802" cy="20153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653E-1E7C-4705-9EBC-3EE2657E773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BCEC-3660-4B8D-A48B-AE83DF93D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9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653E-1E7C-4705-9EBC-3EE2657E773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BCEC-3660-4B8D-A48B-AE83DF93D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8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082" y="592868"/>
            <a:ext cx="3060204" cy="989213"/>
          </a:xfrm>
        </p:spPr>
        <p:txBody>
          <a:bodyPr anchor="b"/>
          <a:lstStyle>
            <a:lvl1pPr>
              <a:defRPr sz="208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2082" y="1591439"/>
            <a:ext cx="3060204" cy="520204"/>
          </a:xfrm>
        </p:spPr>
        <p:txBody>
          <a:bodyPr/>
          <a:lstStyle>
            <a:lvl1pPr marL="0" indent="0">
              <a:buNone/>
              <a:defRPr sz="832">
                <a:solidFill>
                  <a:schemeClr val="tx1"/>
                </a:solidFill>
              </a:defRPr>
            </a:lvl1pPr>
            <a:lvl2pPr marL="158557" indent="0">
              <a:buNone/>
              <a:defRPr sz="694">
                <a:solidFill>
                  <a:schemeClr val="tx1">
                    <a:tint val="75000"/>
                  </a:schemeClr>
                </a:solidFill>
              </a:defRPr>
            </a:lvl2pPr>
            <a:lvl3pPr marL="317114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3pPr>
            <a:lvl4pPr marL="475671" indent="0">
              <a:buNone/>
              <a:defRPr sz="555">
                <a:solidFill>
                  <a:schemeClr val="tx1">
                    <a:tint val="75000"/>
                  </a:schemeClr>
                </a:solidFill>
              </a:defRPr>
            </a:lvl4pPr>
            <a:lvl5pPr marL="634228" indent="0">
              <a:buNone/>
              <a:defRPr sz="555">
                <a:solidFill>
                  <a:schemeClr val="tx1">
                    <a:tint val="75000"/>
                  </a:schemeClr>
                </a:solidFill>
              </a:defRPr>
            </a:lvl5pPr>
            <a:lvl6pPr marL="792785" indent="0">
              <a:buNone/>
              <a:defRPr sz="555">
                <a:solidFill>
                  <a:schemeClr val="tx1">
                    <a:tint val="75000"/>
                  </a:schemeClr>
                </a:solidFill>
              </a:defRPr>
            </a:lvl6pPr>
            <a:lvl7pPr marL="951342" indent="0">
              <a:buNone/>
              <a:defRPr sz="555">
                <a:solidFill>
                  <a:schemeClr val="tx1">
                    <a:tint val="75000"/>
                  </a:schemeClr>
                </a:solidFill>
              </a:defRPr>
            </a:lvl7pPr>
            <a:lvl8pPr marL="1109899" indent="0">
              <a:buNone/>
              <a:defRPr sz="555">
                <a:solidFill>
                  <a:schemeClr val="tx1">
                    <a:tint val="75000"/>
                  </a:schemeClr>
                </a:solidFill>
              </a:defRPr>
            </a:lvl8pPr>
            <a:lvl9pPr marL="1268456" indent="0">
              <a:buNone/>
              <a:defRPr sz="5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653E-1E7C-4705-9EBC-3EE2657E773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BCEC-3660-4B8D-A48B-AE83DF93D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33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929" y="633052"/>
            <a:ext cx="1507927" cy="15088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6207" y="633052"/>
            <a:ext cx="1507927" cy="15088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653E-1E7C-4705-9EBC-3EE2657E773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BCEC-3660-4B8D-A48B-AE83DF93D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97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392" y="126611"/>
            <a:ext cx="3060204" cy="4596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4392" y="582959"/>
            <a:ext cx="1500997" cy="285699"/>
          </a:xfrm>
        </p:spPr>
        <p:txBody>
          <a:bodyPr anchor="b"/>
          <a:lstStyle>
            <a:lvl1pPr marL="0" indent="0">
              <a:buNone/>
              <a:defRPr sz="832" b="1"/>
            </a:lvl1pPr>
            <a:lvl2pPr marL="158557" indent="0">
              <a:buNone/>
              <a:defRPr sz="694" b="1"/>
            </a:lvl2pPr>
            <a:lvl3pPr marL="317114" indent="0">
              <a:buNone/>
              <a:defRPr sz="624" b="1"/>
            </a:lvl3pPr>
            <a:lvl4pPr marL="475671" indent="0">
              <a:buNone/>
              <a:defRPr sz="555" b="1"/>
            </a:lvl4pPr>
            <a:lvl5pPr marL="634228" indent="0">
              <a:buNone/>
              <a:defRPr sz="555" b="1"/>
            </a:lvl5pPr>
            <a:lvl6pPr marL="792785" indent="0">
              <a:buNone/>
              <a:defRPr sz="555" b="1"/>
            </a:lvl6pPr>
            <a:lvl7pPr marL="951342" indent="0">
              <a:buNone/>
              <a:defRPr sz="555" b="1"/>
            </a:lvl7pPr>
            <a:lvl8pPr marL="1109899" indent="0">
              <a:buNone/>
              <a:defRPr sz="555" b="1"/>
            </a:lvl8pPr>
            <a:lvl9pPr marL="1268456" indent="0">
              <a:buNone/>
              <a:defRPr sz="55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392" y="868658"/>
            <a:ext cx="1500997" cy="12776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96207" y="582959"/>
            <a:ext cx="1508389" cy="285699"/>
          </a:xfrm>
        </p:spPr>
        <p:txBody>
          <a:bodyPr anchor="b"/>
          <a:lstStyle>
            <a:lvl1pPr marL="0" indent="0">
              <a:buNone/>
              <a:defRPr sz="832" b="1"/>
            </a:lvl1pPr>
            <a:lvl2pPr marL="158557" indent="0">
              <a:buNone/>
              <a:defRPr sz="694" b="1"/>
            </a:lvl2pPr>
            <a:lvl3pPr marL="317114" indent="0">
              <a:buNone/>
              <a:defRPr sz="624" b="1"/>
            </a:lvl3pPr>
            <a:lvl4pPr marL="475671" indent="0">
              <a:buNone/>
              <a:defRPr sz="555" b="1"/>
            </a:lvl4pPr>
            <a:lvl5pPr marL="634228" indent="0">
              <a:buNone/>
              <a:defRPr sz="555" b="1"/>
            </a:lvl5pPr>
            <a:lvl6pPr marL="792785" indent="0">
              <a:buNone/>
              <a:defRPr sz="555" b="1"/>
            </a:lvl6pPr>
            <a:lvl7pPr marL="951342" indent="0">
              <a:buNone/>
              <a:defRPr sz="555" b="1"/>
            </a:lvl7pPr>
            <a:lvl8pPr marL="1109899" indent="0">
              <a:buNone/>
              <a:defRPr sz="555" b="1"/>
            </a:lvl8pPr>
            <a:lvl9pPr marL="1268456" indent="0">
              <a:buNone/>
              <a:defRPr sz="55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96207" y="868658"/>
            <a:ext cx="1508389" cy="12776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653E-1E7C-4705-9EBC-3EE2657E773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BCEC-3660-4B8D-A48B-AE83DF93D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4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653E-1E7C-4705-9EBC-3EE2657E773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BCEC-3660-4B8D-A48B-AE83DF93D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2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653E-1E7C-4705-9EBC-3EE2657E773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BCEC-3660-4B8D-A48B-AE83DF93D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4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391" y="158538"/>
            <a:ext cx="1144343" cy="554884"/>
          </a:xfrm>
        </p:spPr>
        <p:txBody>
          <a:bodyPr anchor="b"/>
          <a:lstStyle>
            <a:lvl1pPr>
              <a:defRPr sz="11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389" y="342399"/>
            <a:ext cx="1796207" cy="1689975"/>
          </a:xfrm>
        </p:spPr>
        <p:txBody>
          <a:bodyPr/>
          <a:lstStyle>
            <a:lvl1pPr>
              <a:defRPr sz="1110"/>
            </a:lvl1pPr>
            <a:lvl2pPr>
              <a:defRPr sz="971"/>
            </a:lvl2pPr>
            <a:lvl3pPr>
              <a:defRPr sz="832"/>
            </a:lvl3pPr>
            <a:lvl4pPr>
              <a:defRPr sz="694"/>
            </a:lvl4pPr>
            <a:lvl5pPr>
              <a:defRPr sz="694"/>
            </a:lvl5pPr>
            <a:lvl6pPr>
              <a:defRPr sz="694"/>
            </a:lvl6pPr>
            <a:lvl7pPr>
              <a:defRPr sz="694"/>
            </a:lvl7pPr>
            <a:lvl8pPr>
              <a:defRPr sz="694"/>
            </a:lvl8pPr>
            <a:lvl9pPr>
              <a:defRPr sz="6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4391" y="713423"/>
            <a:ext cx="1144343" cy="1321703"/>
          </a:xfrm>
        </p:spPr>
        <p:txBody>
          <a:bodyPr/>
          <a:lstStyle>
            <a:lvl1pPr marL="0" indent="0">
              <a:buNone/>
              <a:defRPr sz="555"/>
            </a:lvl1pPr>
            <a:lvl2pPr marL="158557" indent="0">
              <a:buNone/>
              <a:defRPr sz="486"/>
            </a:lvl2pPr>
            <a:lvl3pPr marL="317114" indent="0">
              <a:buNone/>
              <a:defRPr sz="416"/>
            </a:lvl3pPr>
            <a:lvl4pPr marL="475671" indent="0">
              <a:buNone/>
              <a:defRPr sz="347"/>
            </a:lvl4pPr>
            <a:lvl5pPr marL="634228" indent="0">
              <a:buNone/>
              <a:defRPr sz="347"/>
            </a:lvl5pPr>
            <a:lvl6pPr marL="792785" indent="0">
              <a:buNone/>
              <a:defRPr sz="347"/>
            </a:lvl6pPr>
            <a:lvl7pPr marL="951342" indent="0">
              <a:buNone/>
              <a:defRPr sz="347"/>
            </a:lvl7pPr>
            <a:lvl8pPr marL="1109899" indent="0">
              <a:buNone/>
              <a:defRPr sz="347"/>
            </a:lvl8pPr>
            <a:lvl9pPr marL="1268456" indent="0">
              <a:buNone/>
              <a:defRPr sz="34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653E-1E7C-4705-9EBC-3EE2657E773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BCEC-3660-4B8D-A48B-AE83DF93D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56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391" y="158538"/>
            <a:ext cx="1144343" cy="554884"/>
          </a:xfrm>
        </p:spPr>
        <p:txBody>
          <a:bodyPr anchor="b"/>
          <a:lstStyle>
            <a:lvl1pPr>
              <a:defRPr sz="11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08389" y="342399"/>
            <a:ext cx="1796207" cy="1689975"/>
          </a:xfrm>
        </p:spPr>
        <p:txBody>
          <a:bodyPr anchor="t"/>
          <a:lstStyle>
            <a:lvl1pPr marL="0" indent="0">
              <a:buNone/>
              <a:defRPr sz="1110"/>
            </a:lvl1pPr>
            <a:lvl2pPr marL="158557" indent="0">
              <a:buNone/>
              <a:defRPr sz="971"/>
            </a:lvl2pPr>
            <a:lvl3pPr marL="317114" indent="0">
              <a:buNone/>
              <a:defRPr sz="832"/>
            </a:lvl3pPr>
            <a:lvl4pPr marL="475671" indent="0">
              <a:buNone/>
              <a:defRPr sz="694"/>
            </a:lvl4pPr>
            <a:lvl5pPr marL="634228" indent="0">
              <a:buNone/>
              <a:defRPr sz="694"/>
            </a:lvl5pPr>
            <a:lvl6pPr marL="792785" indent="0">
              <a:buNone/>
              <a:defRPr sz="694"/>
            </a:lvl6pPr>
            <a:lvl7pPr marL="951342" indent="0">
              <a:buNone/>
              <a:defRPr sz="694"/>
            </a:lvl7pPr>
            <a:lvl8pPr marL="1109899" indent="0">
              <a:buNone/>
              <a:defRPr sz="694"/>
            </a:lvl8pPr>
            <a:lvl9pPr marL="1268456" indent="0">
              <a:buNone/>
              <a:defRPr sz="69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4391" y="713423"/>
            <a:ext cx="1144343" cy="1321703"/>
          </a:xfrm>
        </p:spPr>
        <p:txBody>
          <a:bodyPr/>
          <a:lstStyle>
            <a:lvl1pPr marL="0" indent="0">
              <a:buNone/>
              <a:defRPr sz="555"/>
            </a:lvl1pPr>
            <a:lvl2pPr marL="158557" indent="0">
              <a:buNone/>
              <a:defRPr sz="486"/>
            </a:lvl2pPr>
            <a:lvl3pPr marL="317114" indent="0">
              <a:buNone/>
              <a:defRPr sz="416"/>
            </a:lvl3pPr>
            <a:lvl4pPr marL="475671" indent="0">
              <a:buNone/>
              <a:defRPr sz="347"/>
            </a:lvl4pPr>
            <a:lvl5pPr marL="634228" indent="0">
              <a:buNone/>
              <a:defRPr sz="347"/>
            </a:lvl5pPr>
            <a:lvl6pPr marL="792785" indent="0">
              <a:buNone/>
              <a:defRPr sz="347"/>
            </a:lvl6pPr>
            <a:lvl7pPr marL="951342" indent="0">
              <a:buNone/>
              <a:defRPr sz="347"/>
            </a:lvl7pPr>
            <a:lvl8pPr marL="1109899" indent="0">
              <a:buNone/>
              <a:defRPr sz="347"/>
            </a:lvl8pPr>
            <a:lvl9pPr marL="1268456" indent="0">
              <a:buNone/>
              <a:defRPr sz="34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653E-1E7C-4705-9EBC-3EE2657E773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BCEC-3660-4B8D-A48B-AE83DF93D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8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930" y="126611"/>
            <a:ext cx="3060204" cy="459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930" y="633052"/>
            <a:ext cx="3060204" cy="1508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929" y="2204124"/>
            <a:ext cx="798314" cy="1266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0653E-1E7C-4705-9EBC-3EE2657E773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5296" y="2204124"/>
            <a:ext cx="1197471" cy="1266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05820" y="2204124"/>
            <a:ext cx="798314" cy="1266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CBCEC-3660-4B8D-A48B-AE83DF93D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25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317114" rtl="0" eaLnBrk="1" latinLnBrk="0" hangingPunct="1">
        <a:lnSpc>
          <a:spcPct val="90000"/>
        </a:lnSpc>
        <a:spcBef>
          <a:spcPct val="0"/>
        </a:spcBef>
        <a:buNone/>
        <a:defRPr sz="15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9278" indent="-79278" algn="l" defTabSz="317114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971" kern="1200">
          <a:solidFill>
            <a:schemeClr val="tx1"/>
          </a:solidFill>
          <a:latin typeface="+mn-lt"/>
          <a:ea typeface="+mn-ea"/>
          <a:cs typeface="+mn-cs"/>
        </a:defRPr>
      </a:lvl1pPr>
      <a:lvl2pPr marL="237835" indent="-79278" algn="l" defTabSz="317114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832" kern="1200">
          <a:solidFill>
            <a:schemeClr val="tx1"/>
          </a:solidFill>
          <a:latin typeface="+mn-lt"/>
          <a:ea typeface="+mn-ea"/>
          <a:cs typeface="+mn-cs"/>
        </a:defRPr>
      </a:lvl2pPr>
      <a:lvl3pPr marL="396392" indent="-79278" algn="l" defTabSz="317114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94" kern="1200">
          <a:solidFill>
            <a:schemeClr val="tx1"/>
          </a:solidFill>
          <a:latin typeface="+mn-lt"/>
          <a:ea typeface="+mn-ea"/>
          <a:cs typeface="+mn-cs"/>
        </a:defRPr>
      </a:lvl3pPr>
      <a:lvl4pPr marL="554949" indent="-79278" algn="l" defTabSz="317114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4pPr>
      <a:lvl5pPr marL="713506" indent="-79278" algn="l" defTabSz="317114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5pPr>
      <a:lvl6pPr marL="872063" indent="-79278" algn="l" defTabSz="317114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6pPr>
      <a:lvl7pPr marL="1030620" indent="-79278" algn="l" defTabSz="317114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7pPr>
      <a:lvl8pPr marL="1189177" indent="-79278" algn="l" defTabSz="317114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8pPr>
      <a:lvl9pPr marL="1347734" indent="-79278" algn="l" defTabSz="317114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7114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1pPr>
      <a:lvl2pPr marL="158557" algn="l" defTabSz="317114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2pPr>
      <a:lvl3pPr marL="317114" algn="l" defTabSz="317114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3pPr>
      <a:lvl4pPr marL="475671" algn="l" defTabSz="317114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4pPr>
      <a:lvl5pPr marL="634228" algn="l" defTabSz="317114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5pPr>
      <a:lvl6pPr marL="792785" algn="l" defTabSz="317114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6pPr>
      <a:lvl7pPr marL="951342" algn="l" defTabSz="317114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7pPr>
      <a:lvl8pPr marL="1109899" algn="l" defTabSz="317114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8pPr>
      <a:lvl9pPr marL="1268456" algn="l" defTabSz="317114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BCDEE462-BD22-4EA1-894F-B3E8B1800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3906" y="1189037"/>
            <a:ext cx="2000250" cy="355047"/>
          </a:xfrm>
        </p:spPr>
        <p:txBody>
          <a:bodyPr/>
          <a:lstStyle/>
          <a:p>
            <a:r>
              <a:rPr lang="en-US" dirty="0"/>
              <a:t>This will save </a:t>
            </a:r>
            <a:r>
              <a:rPr lang="en-US"/>
              <a:t>as 373 x </a:t>
            </a:r>
            <a:r>
              <a:rPr lang="en-US" dirty="0"/>
              <a:t>250</a:t>
            </a:r>
          </a:p>
        </p:txBody>
      </p:sp>
    </p:spTree>
    <p:extLst>
      <p:ext uri="{BB962C8B-B14F-4D97-AF65-F5344CB8AC3E}">
        <p14:creationId xmlns:p14="http://schemas.microsoft.com/office/powerpoint/2010/main" val="3157710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Brett Fielder</dc:creator>
  <cp:lastModifiedBy>Brett Fielder</cp:lastModifiedBy>
  <cp:revision>4</cp:revision>
  <dcterms:created xsi:type="dcterms:W3CDTF">2020-02-04T17:51:18Z</dcterms:created>
  <dcterms:modified xsi:type="dcterms:W3CDTF">2020-08-19T18:26:29Z</dcterms:modified>
</cp:coreProperties>
</file>