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2667000" cy="33337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077" autoAdjust="0"/>
    <p:restoredTop sz="94660"/>
  </p:normalViewPr>
  <p:slideViewPr>
    <p:cSldViewPr snapToGrid="0">
      <p:cViewPr varScale="1">
        <p:scale>
          <a:sx n="196" d="100"/>
          <a:sy n="196" d="100"/>
        </p:scale>
        <p:origin x="1746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0025" y="545593"/>
            <a:ext cx="2266950" cy="1160639"/>
          </a:xfrm>
        </p:spPr>
        <p:txBody>
          <a:bodyPr anchor="b"/>
          <a:lstStyle>
            <a:lvl1pPr algn="ctr">
              <a:defRPr sz="175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3375" y="1750991"/>
            <a:ext cx="2000250" cy="804884"/>
          </a:xfrm>
        </p:spPr>
        <p:txBody>
          <a:bodyPr/>
          <a:lstStyle>
            <a:lvl1pPr marL="0" indent="0" algn="ctr">
              <a:buNone/>
              <a:defRPr sz="700"/>
            </a:lvl1pPr>
            <a:lvl2pPr marL="133365" indent="0" algn="ctr">
              <a:buNone/>
              <a:defRPr sz="583"/>
            </a:lvl2pPr>
            <a:lvl3pPr marL="266730" indent="0" algn="ctr">
              <a:buNone/>
              <a:defRPr sz="525"/>
            </a:lvl3pPr>
            <a:lvl4pPr marL="400096" indent="0" algn="ctr">
              <a:buNone/>
              <a:defRPr sz="467"/>
            </a:lvl4pPr>
            <a:lvl5pPr marL="533461" indent="0" algn="ctr">
              <a:buNone/>
              <a:defRPr sz="467"/>
            </a:lvl5pPr>
            <a:lvl6pPr marL="666826" indent="0" algn="ctr">
              <a:buNone/>
              <a:defRPr sz="467"/>
            </a:lvl6pPr>
            <a:lvl7pPr marL="800191" indent="0" algn="ctr">
              <a:buNone/>
              <a:defRPr sz="467"/>
            </a:lvl7pPr>
            <a:lvl8pPr marL="933557" indent="0" algn="ctr">
              <a:buNone/>
              <a:defRPr sz="467"/>
            </a:lvl8pPr>
            <a:lvl9pPr marL="1066922" indent="0" algn="ctr">
              <a:buNone/>
              <a:defRPr sz="467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AC7E0-9E53-4A41-A1F5-467A06708A57}" type="datetimeFigureOut">
              <a:rPr lang="en-US" smtClean="0"/>
              <a:t>12/6/2018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805D8-C896-4E0B-935B-20CF1C1900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7113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AC7E0-9E53-4A41-A1F5-467A06708A57}" type="datetimeFigureOut">
              <a:rPr lang="en-US" smtClean="0"/>
              <a:t>12/6/2018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805D8-C896-4E0B-935B-20CF1C1900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33392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908572" y="177491"/>
            <a:ext cx="575072" cy="282519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83356" y="177491"/>
            <a:ext cx="1691878" cy="282519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AC7E0-9E53-4A41-A1F5-467A06708A57}" type="datetimeFigureOut">
              <a:rPr lang="en-US" smtClean="0"/>
              <a:t>12/6/2018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805D8-C896-4E0B-935B-20CF1C1900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873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AC7E0-9E53-4A41-A1F5-467A06708A57}" type="datetimeFigureOut">
              <a:rPr lang="en-US" smtClean="0"/>
              <a:t>12/6/2018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805D8-C896-4E0B-935B-20CF1C1900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0661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1967" y="831123"/>
            <a:ext cx="2300288" cy="1386747"/>
          </a:xfrm>
        </p:spPr>
        <p:txBody>
          <a:bodyPr anchor="b"/>
          <a:lstStyle>
            <a:lvl1pPr>
              <a:defRPr sz="175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1967" y="2230989"/>
            <a:ext cx="2300288" cy="729258"/>
          </a:xfrm>
        </p:spPr>
        <p:txBody>
          <a:bodyPr/>
          <a:lstStyle>
            <a:lvl1pPr marL="0" indent="0">
              <a:buNone/>
              <a:defRPr sz="700">
                <a:solidFill>
                  <a:schemeClr val="tx1"/>
                </a:solidFill>
              </a:defRPr>
            </a:lvl1pPr>
            <a:lvl2pPr marL="133365" indent="0">
              <a:buNone/>
              <a:defRPr sz="583">
                <a:solidFill>
                  <a:schemeClr val="tx1">
                    <a:tint val="75000"/>
                  </a:schemeClr>
                </a:solidFill>
              </a:defRPr>
            </a:lvl2pPr>
            <a:lvl3pPr marL="266730" indent="0">
              <a:buNone/>
              <a:defRPr sz="525">
                <a:solidFill>
                  <a:schemeClr val="tx1">
                    <a:tint val="75000"/>
                  </a:schemeClr>
                </a:solidFill>
              </a:defRPr>
            </a:lvl3pPr>
            <a:lvl4pPr marL="400096" indent="0">
              <a:buNone/>
              <a:defRPr sz="467">
                <a:solidFill>
                  <a:schemeClr val="tx1">
                    <a:tint val="75000"/>
                  </a:schemeClr>
                </a:solidFill>
              </a:defRPr>
            </a:lvl4pPr>
            <a:lvl5pPr marL="533461" indent="0">
              <a:buNone/>
              <a:defRPr sz="467">
                <a:solidFill>
                  <a:schemeClr val="tx1">
                    <a:tint val="75000"/>
                  </a:schemeClr>
                </a:solidFill>
              </a:defRPr>
            </a:lvl5pPr>
            <a:lvl6pPr marL="666826" indent="0">
              <a:buNone/>
              <a:defRPr sz="467">
                <a:solidFill>
                  <a:schemeClr val="tx1">
                    <a:tint val="75000"/>
                  </a:schemeClr>
                </a:solidFill>
              </a:defRPr>
            </a:lvl6pPr>
            <a:lvl7pPr marL="800191" indent="0">
              <a:buNone/>
              <a:defRPr sz="467">
                <a:solidFill>
                  <a:schemeClr val="tx1">
                    <a:tint val="75000"/>
                  </a:schemeClr>
                </a:solidFill>
              </a:defRPr>
            </a:lvl7pPr>
            <a:lvl8pPr marL="933557" indent="0">
              <a:buNone/>
              <a:defRPr sz="467">
                <a:solidFill>
                  <a:schemeClr val="tx1">
                    <a:tint val="75000"/>
                  </a:schemeClr>
                </a:solidFill>
              </a:defRPr>
            </a:lvl8pPr>
            <a:lvl9pPr marL="1066922" indent="0">
              <a:buNone/>
              <a:defRPr sz="4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AC7E0-9E53-4A41-A1F5-467A06708A57}" type="datetimeFigureOut">
              <a:rPr lang="en-US" smtClean="0"/>
              <a:t>12/6/2018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805D8-C896-4E0B-935B-20CF1C1900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7348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3356" y="887456"/>
            <a:ext cx="1133475" cy="211523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50169" y="887456"/>
            <a:ext cx="1133475" cy="211523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AC7E0-9E53-4A41-A1F5-467A06708A57}" type="datetimeFigureOut">
              <a:rPr lang="en-US" smtClean="0"/>
              <a:t>12/6/2018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805D8-C896-4E0B-935B-20CF1C1900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3464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3703" y="177492"/>
            <a:ext cx="2300288" cy="64437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3704" y="817232"/>
            <a:ext cx="1128266" cy="400513"/>
          </a:xfrm>
        </p:spPr>
        <p:txBody>
          <a:bodyPr anchor="b"/>
          <a:lstStyle>
            <a:lvl1pPr marL="0" indent="0">
              <a:buNone/>
              <a:defRPr sz="700" b="1"/>
            </a:lvl1pPr>
            <a:lvl2pPr marL="133365" indent="0">
              <a:buNone/>
              <a:defRPr sz="583" b="1"/>
            </a:lvl2pPr>
            <a:lvl3pPr marL="266730" indent="0">
              <a:buNone/>
              <a:defRPr sz="525" b="1"/>
            </a:lvl3pPr>
            <a:lvl4pPr marL="400096" indent="0">
              <a:buNone/>
              <a:defRPr sz="467" b="1"/>
            </a:lvl4pPr>
            <a:lvl5pPr marL="533461" indent="0">
              <a:buNone/>
              <a:defRPr sz="467" b="1"/>
            </a:lvl5pPr>
            <a:lvl6pPr marL="666826" indent="0">
              <a:buNone/>
              <a:defRPr sz="467" b="1"/>
            </a:lvl6pPr>
            <a:lvl7pPr marL="800191" indent="0">
              <a:buNone/>
              <a:defRPr sz="467" b="1"/>
            </a:lvl7pPr>
            <a:lvl8pPr marL="933557" indent="0">
              <a:buNone/>
              <a:defRPr sz="467" b="1"/>
            </a:lvl8pPr>
            <a:lvl9pPr marL="1066922" indent="0">
              <a:buNone/>
              <a:defRPr sz="467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3704" y="1217745"/>
            <a:ext cx="1128266" cy="179111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350169" y="817232"/>
            <a:ext cx="1133822" cy="400513"/>
          </a:xfrm>
        </p:spPr>
        <p:txBody>
          <a:bodyPr anchor="b"/>
          <a:lstStyle>
            <a:lvl1pPr marL="0" indent="0">
              <a:buNone/>
              <a:defRPr sz="700" b="1"/>
            </a:lvl1pPr>
            <a:lvl2pPr marL="133365" indent="0">
              <a:buNone/>
              <a:defRPr sz="583" b="1"/>
            </a:lvl2pPr>
            <a:lvl3pPr marL="266730" indent="0">
              <a:buNone/>
              <a:defRPr sz="525" b="1"/>
            </a:lvl3pPr>
            <a:lvl4pPr marL="400096" indent="0">
              <a:buNone/>
              <a:defRPr sz="467" b="1"/>
            </a:lvl4pPr>
            <a:lvl5pPr marL="533461" indent="0">
              <a:buNone/>
              <a:defRPr sz="467" b="1"/>
            </a:lvl5pPr>
            <a:lvl6pPr marL="666826" indent="0">
              <a:buNone/>
              <a:defRPr sz="467" b="1"/>
            </a:lvl6pPr>
            <a:lvl7pPr marL="800191" indent="0">
              <a:buNone/>
              <a:defRPr sz="467" b="1"/>
            </a:lvl7pPr>
            <a:lvl8pPr marL="933557" indent="0">
              <a:buNone/>
              <a:defRPr sz="467" b="1"/>
            </a:lvl8pPr>
            <a:lvl9pPr marL="1066922" indent="0">
              <a:buNone/>
              <a:defRPr sz="467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350169" y="1217745"/>
            <a:ext cx="1133822" cy="179111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AC7E0-9E53-4A41-A1F5-467A06708A57}" type="datetimeFigureOut">
              <a:rPr lang="en-US" smtClean="0"/>
              <a:t>12/6/2018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805D8-C896-4E0B-935B-20CF1C1900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4573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AC7E0-9E53-4A41-A1F5-467A06708A57}" type="datetimeFigureOut">
              <a:rPr lang="en-US" smtClean="0"/>
              <a:t>12/6/2018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805D8-C896-4E0B-935B-20CF1C1900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4507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AC7E0-9E53-4A41-A1F5-467A06708A57}" type="datetimeFigureOut">
              <a:rPr lang="en-US" smtClean="0"/>
              <a:t>12/6/2018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805D8-C896-4E0B-935B-20CF1C1900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772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3704" y="222250"/>
            <a:ext cx="860177" cy="777875"/>
          </a:xfrm>
        </p:spPr>
        <p:txBody>
          <a:bodyPr anchor="b"/>
          <a:lstStyle>
            <a:lvl1pPr>
              <a:defRPr sz="933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33822" y="479999"/>
            <a:ext cx="1350169" cy="2369123"/>
          </a:xfrm>
        </p:spPr>
        <p:txBody>
          <a:bodyPr/>
          <a:lstStyle>
            <a:lvl1pPr>
              <a:defRPr sz="933"/>
            </a:lvl1pPr>
            <a:lvl2pPr>
              <a:defRPr sz="817"/>
            </a:lvl2pPr>
            <a:lvl3pPr>
              <a:defRPr sz="700"/>
            </a:lvl3pPr>
            <a:lvl4pPr>
              <a:defRPr sz="583"/>
            </a:lvl4pPr>
            <a:lvl5pPr>
              <a:defRPr sz="583"/>
            </a:lvl5pPr>
            <a:lvl6pPr>
              <a:defRPr sz="583"/>
            </a:lvl6pPr>
            <a:lvl7pPr>
              <a:defRPr sz="583"/>
            </a:lvl7pPr>
            <a:lvl8pPr>
              <a:defRPr sz="583"/>
            </a:lvl8pPr>
            <a:lvl9pPr>
              <a:defRPr sz="583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3704" y="1000125"/>
            <a:ext cx="860177" cy="1852855"/>
          </a:xfrm>
        </p:spPr>
        <p:txBody>
          <a:bodyPr/>
          <a:lstStyle>
            <a:lvl1pPr marL="0" indent="0">
              <a:buNone/>
              <a:defRPr sz="467"/>
            </a:lvl1pPr>
            <a:lvl2pPr marL="133365" indent="0">
              <a:buNone/>
              <a:defRPr sz="408"/>
            </a:lvl2pPr>
            <a:lvl3pPr marL="266730" indent="0">
              <a:buNone/>
              <a:defRPr sz="350"/>
            </a:lvl3pPr>
            <a:lvl4pPr marL="400096" indent="0">
              <a:buNone/>
              <a:defRPr sz="292"/>
            </a:lvl4pPr>
            <a:lvl5pPr marL="533461" indent="0">
              <a:buNone/>
              <a:defRPr sz="292"/>
            </a:lvl5pPr>
            <a:lvl6pPr marL="666826" indent="0">
              <a:buNone/>
              <a:defRPr sz="292"/>
            </a:lvl6pPr>
            <a:lvl7pPr marL="800191" indent="0">
              <a:buNone/>
              <a:defRPr sz="292"/>
            </a:lvl7pPr>
            <a:lvl8pPr marL="933557" indent="0">
              <a:buNone/>
              <a:defRPr sz="292"/>
            </a:lvl8pPr>
            <a:lvl9pPr marL="1066922" indent="0">
              <a:buNone/>
              <a:defRPr sz="292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AC7E0-9E53-4A41-A1F5-467A06708A57}" type="datetimeFigureOut">
              <a:rPr lang="en-US" smtClean="0"/>
              <a:t>12/6/2018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805D8-C896-4E0B-935B-20CF1C1900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505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3704" y="222250"/>
            <a:ext cx="860177" cy="777875"/>
          </a:xfrm>
        </p:spPr>
        <p:txBody>
          <a:bodyPr anchor="b"/>
          <a:lstStyle>
            <a:lvl1pPr>
              <a:defRPr sz="933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33822" y="479999"/>
            <a:ext cx="1350169" cy="2369123"/>
          </a:xfrm>
        </p:spPr>
        <p:txBody>
          <a:bodyPr anchor="t"/>
          <a:lstStyle>
            <a:lvl1pPr marL="0" indent="0">
              <a:buNone/>
              <a:defRPr sz="933"/>
            </a:lvl1pPr>
            <a:lvl2pPr marL="133365" indent="0">
              <a:buNone/>
              <a:defRPr sz="817"/>
            </a:lvl2pPr>
            <a:lvl3pPr marL="266730" indent="0">
              <a:buNone/>
              <a:defRPr sz="700"/>
            </a:lvl3pPr>
            <a:lvl4pPr marL="400096" indent="0">
              <a:buNone/>
              <a:defRPr sz="583"/>
            </a:lvl4pPr>
            <a:lvl5pPr marL="533461" indent="0">
              <a:buNone/>
              <a:defRPr sz="583"/>
            </a:lvl5pPr>
            <a:lvl6pPr marL="666826" indent="0">
              <a:buNone/>
              <a:defRPr sz="583"/>
            </a:lvl6pPr>
            <a:lvl7pPr marL="800191" indent="0">
              <a:buNone/>
              <a:defRPr sz="583"/>
            </a:lvl7pPr>
            <a:lvl8pPr marL="933557" indent="0">
              <a:buNone/>
              <a:defRPr sz="583"/>
            </a:lvl8pPr>
            <a:lvl9pPr marL="1066922" indent="0">
              <a:buNone/>
              <a:defRPr sz="583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3704" y="1000125"/>
            <a:ext cx="860177" cy="1852855"/>
          </a:xfrm>
        </p:spPr>
        <p:txBody>
          <a:bodyPr/>
          <a:lstStyle>
            <a:lvl1pPr marL="0" indent="0">
              <a:buNone/>
              <a:defRPr sz="467"/>
            </a:lvl1pPr>
            <a:lvl2pPr marL="133365" indent="0">
              <a:buNone/>
              <a:defRPr sz="408"/>
            </a:lvl2pPr>
            <a:lvl3pPr marL="266730" indent="0">
              <a:buNone/>
              <a:defRPr sz="350"/>
            </a:lvl3pPr>
            <a:lvl4pPr marL="400096" indent="0">
              <a:buNone/>
              <a:defRPr sz="292"/>
            </a:lvl4pPr>
            <a:lvl5pPr marL="533461" indent="0">
              <a:buNone/>
              <a:defRPr sz="292"/>
            </a:lvl5pPr>
            <a:lvl6pPr marL="666826" indent="0">
              <a:buNone/>
              <a:defRPr sz="292"/>
            </a:lvl6pPr>
            <a:lvl7pPr marL="800191" indent="0">
              <a:buNone/>
              <a:defRPr sz="292"/>
            </a:lvl7pPr>
            <a:lvl8pPr marL="933557" indent="0">
              <a:buNone/>
              <a:defRPr sz="292"/>
            </a:lvl8pPr>
            <a:lvl9pPr marL="1066922" indent="0">
              <a:buNone/>
              <a:defRPr sz="292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AC7E0-9E53-4A41-A1F5-467A06708A57}" type="datetimeFigureOut">
              <a:rPr lang="en-US" smtClean="0"/>
              <a:t>12/6/2018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805D8-C896-4E0B-935B-20CF1C1900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8629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3356" y="177492"/>
            <a:ext cx="2300288" cy="6443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3356" y="887456"/>
            <a:ext cx="2300288" cy="21152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3356" y="3089893"/>
            <a:ext cx="600075" cy="17749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6AC7E0-9E53-4A41-A1F5-467A06708A57}" type="datetimeFigureOut">
              <a:rPr lang="en-US" smtClean="0"/>
              <a:t>12/6/2018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83444" y="3089893"/>
            <a:ext cx="900113" cy="17749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883569" y="3089893"/>
            <a:ext cx="600075" cy="17749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8805D8-C896-4E0B-935B-20CF1C1900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010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266730" rtl="0" eaLnBrk="1" latinLnBrk="0" hangingPunct="1">
        <a:lnSpc>
          <a:spcPct val="90000"/>
        </a:lnSpc>
        <a:spcBef>
          <a:spcPct val="0"/>
        </a:spcBef>
        <a:buNone/>
        <a:defRPr sz="128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6683" indent="-66683" algn="l" defTabSz="266730" rtl="0" eaLnBrk="1" latinLnBrk="0" hangingPunct="1">
        <a:lnSpc>
          <a:spcPct val="90000"/>
        </a:lnSpc>
        <a:spcBef>
          <a:spcPts val="292"/>
        </a:spcBef>
        <a:buFont typeface="Arial" panose="020B0604020202020204" pitchFamily="34" charset="0"/>
        <a:buChar char="•"/>
        <a:defRPr sz="817" kern="1200">
          <a:solidFill>
            <a:schemeClr val="tx1"/>
          </a:solidFill>
          <a:latin typeface="+mn-lt"/>
          <a:ea typeface="+mn-ea"/>
          <a:cs typeface="+mn-cs"/>
        </a:defRPr>
      </a:lvl1pPr>
      <a:lvl2pPr marL="200048" indent="-66683" algn="l" defTabSz="266730" rtl="0" eaLnBrk="1" latinLnBrk="0" hangingPunct="1">
        <a:lnSpc>
          <a:spcPct val="90000"/>
        </a:lnSpc>
        <a:spcBef>
          <a:spcPts val="146"/>
        </a:spcBef>
        <a:buFont typeface="Arial" panose="020B0604020202020204" pitchFamily="34" charset="0"/>
        <a:buChar char="•"/>
        <a:defRPr sz="700" kern="1200">
          <a:solidFill>
            <a:schemeClr val="tx1"/>
          </a:solidFill>
          <a:latin typeface="+mn-lt"/>
          <a:ea typeface="+mn-ea"/>
          <a:cs typeface="+mn-cs"/>
        </a:defRPr>
      </a:lvl2pPr>
      <a:lvl3pPr marL="333413" indent="-66683" algn="l" defTabSz="266730" rtl="0" eaLnBrk="1" latinLnBrk="0" hangingPunct="1">
        <a:lnSpc>
          <a:spcPct val="90000"/>
        </a:lnSpc>
        <a:spcBef>
          <a:spcPts val="146"/>
        </a:spcBef>
        <a:buFont typeface="Arial" panose="020B0604020202020204" pitchFamily="34" charset="0"/>
        <a:buChar char="•"/>
        <a:defRPr sz="583" kern="1200">
          <a:solidFill>
            <a:schemeClr val="tx1"/>
          </a:solidFill>
          <a:latin typeface="+mn-lt"/>
          <a:ea typeface="+mn-ea"/>
          <a:cs typeface="+mn-cs"/>
        </a:defRPr>
      </a:lvl3pPr>
      <a:lvl4pPr marL="466778" indent="-66683" algn="l" defTabSz="266730" rtl="0" eaLnBrk="1" latinLnBrk="0" hangingPunct="1">
        <a:lnSpc>
          <a:spcPct val="90000"/>
        </a:lnSpc>
        <a:spcBef>
          <a:spcPts val="146"/>
        </a:spcBef>
        <a:buFont typeface="Arial" panose="020B0604020202020204" pitchFamily="34" charset="0"/>
        <a:buChar char="•"/>
        <a:defRPr sz="525" kern="1200">
          <a:solidFill>
            <a:schemeClr val="tx1"/>
          </a:solidFill>
          <a:latin typeface="+mn-lt"/>
          <a:ea typeface="+mn-ea"/>
          <a:cs typeface="+mn-cs"/>
        </a:defRPr>
      </a:lvl4pPr>
      <a:lvl5pPr marL="600144" indent="-66683" algn="l" defTabSz="266730" rtl="0" eaLnBrk="1" latinLnBrk="0" hangingPunct="1">
        <a:lnSpc>
          <a:spcPct val="90000"/>
        </a:lnSpc>
        <a:spcBef>
          <a:spcPts val="146"/>
        </a:spcBef>
        <a:buFont typeface="Arial" panose="020B0604020202020204" pitchFamily="34" charset="0"/>
        <a:buChar char="•"/>
        <a:defRPr sz="525" kern="1200">
          <a:solidFill>
            <a:schemeClr val="tx1"/>
          </a:solidFill>
          <a:latin typeface="+mn-lt"/>
          <a:ea typeface="+mn-ea"/>
          <a:cs typeface="+mn-cs"/>
        </a:defRPr>
      </a:lvl5pPr>
      <a:lvl6pPr marL="733509" indent="-66683" algn="l" defTabSz="266730" rtl="0" eaLnBrk="1" latinLnBrk="0" hangingPunct="1">
        <a:lnSpc>
          <a:spcPct val="90000"/>
        </a:lnSpc>
        <a:spcBef>
          <a:spcPts val="146"/>
        </a:spcBef>
        <a:buFont typeface="Arial" panose="020B0604020202020204" pitchFamily="34" charset="0"/>
        <a:buChar char="•"/>
        <a:defRPr sz="525" kern="1200">
          <a:solidFill>
            <a:schemeClr val="tx1"/>
          </a:solidFill>
          <a:latin typeface="+mn-lt"/>
          <a:ea typeface="+mn-ea"/>
          <a:cs typeface="+mn-cs"/>
        </a:defRPr>
      </a:lvl6pPr>
      <a:lvl7pPr marL="866874" indent="-66683" algn="l" defTabSz="266730" rtl="0" eaLnBrk="1" latinLnBrk="0" hangingPunct="1">
        <a:lnSpc>
          <a:spcPct val="90000"/>
        </a:lnSpc>
        <a:spcBef>
          <a:spcPts val="146"/>
        </a:spcBef>
        <a:buFont typeface="Arial" panose="020B0604020202020204" pitchFamily="34" charset="0"/>
        <a:buChar char="•"/>
        <a:defRPr sz="525" kern="1200">
          <a:solidFill>
            <a:schemeClr val="tx1"/>
          </a:solidFill>
          <a:latin typeface="+mn-lt"/>
          <a:ea typeface="+mn-ea"/>
          <a:cs typeface="+mn-cs"/>
        </a:defRPr>
      </a:lvl7pPr>
      <a:lvl8pPr marL="1000239" indent="-66683" algn="l" defTabSz="266730" rtl="0" eaLnBrk="1" latinLnBrk="0" hangingPunct="1">
        <a:lnSpc>
          <a:spcPct val="90000"/>
        </a:lnSpc>
        <a:spcBef>
          <a:spcPts val="146"/>
        </a:spcBef>
        <a:buFont typeface="Arial" panose="020B0604020202020204" pitchFamily="34" charset="0"/>
        <a:buChar char="•"/>
        <a:defRPr sz="525" kern="1200">
          <a:solidFill>
            <a:schemeClr val="tx1"/>
          </a:solidFill>
          <a:latin typeface="+mn-lt"/>
          <a:ea typeface="+mn-ea"/>
          <a:cs typeface="+mn-cs"/>
        </a:defRPr>
      </a:lvl8pPr>
      <a:lvl9pPr marL="1133605" indent="-66683" algn="l" defTabSz="266730" rtl="0" eaLnBrk="1" latinLnBrk="0" hangingPunct="1">
        <a:lnSpc>
          <a:spcPct val="90000"/>
        </a:lnSpc>
        <a:spcBef>
          <a:spcPts val="146"/>
        </a:spcBef>
        <a:buFont typeface="Arial" panose="020B0604020202020204" pitchFamily="34" charset="0"/>
        <a:buChar char="•"/>
        <a:defRPr sz="5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66730" rtl="0" eaLnBrk="1" latinLnBrk="0" hangingPunct="1">
        <a:defRPr sz="525" kern="1200">
          <a:solidFill>
            <a:schemeClr val="tx1"/>
          </a:solidFill>
          <a:latin typeface="+mn-lt"/>
          <a:ea typeface="+mn-ea"/>
          <a:cs typeface="+mn-cs"/>
        </a:defRPr>
      </a:lvl1pPr>
      <a:lvl2pPr marL="133365" algn="l" defTabSz="266730" rtl="0" eaLnBrk="1" latinLnBrk="0" hangingPunct="1">
        <a:defRPr sz="525" kern="1200">
          <a:solidFill>
            <a:schemeClr val="tx1"/>
          </a:solidFill>
          <a:latin typeface="+mn-lt"/>
          <a:ea typeface="+mn-ea"/>
          <a:cs typeface="+mn-cs"/>
        </a:defRPr>
      </a:lvl2pPr>
      <a:lvl3pPr marL="266730" algn="l" defTabSz="266730" rtl="0" eaLnBrk="1" latinLnBrk="0" hangingPunct="1">
        <a:defRPr sz="525" kern="1200">
          <a:solidFill>
            <a:schemeClr val="tx1"/>
          </a:solidFill>
          <a:latin typeface="+mn-lt"/>
          <a:ea typeface="+mn-ea"/>
          <a:cs typeface="+mn-cs"/>
        </a:defRPr>
      </a:lvl3pPr>
      <a:lvl4pPr marL="400096" algn="l" defTabSz="266730" rtl="0" eaLnBrk="1" latinLnBrk="0" hangingPunct="1">
        <a:defRPr sz="525" kern="1200">
          <a:solidFill>
            <a:schemeClr val="tx1"/>
          </a:solidFill>
          <a:latin typeface="+mn-lt"/>
          <a:ea typeface="+mn-ea"/>
          <a:cs typeface="+mn-cs"/>
        </a:defRPr>
      </a:lvl4pPr>
      <a:lvl5pPr marL="533461" algn="l" defTabSz="266730" rtl="0" eaLnBrk="1" latinLnBrk="0" hangingPunct="1">
        <a:defRPr sz="525" kern="1200">
          <a:solidFill>
            <a:schemeClr val="tx1"/>
          </a:solidFill>
          <a:latin typeface="+mn-lt"/>
          <a:ea typeface="+mn-ea"/>
          <a:cs typeface="+mn-cs"/>
        </a:defRPr>
      </a:lvl5pPr>
      <a:lvl6pPr marL="666826" algn="l" defTabSz="266730" rtl="0" eaLnBrk="1" latinLnBrk="0" hangingPunct="1">
        <a:defRPr sz="525" kern="1200">
          <a:solidFill>
            <a:schemeClr val="tx1"/>
          </a:solidFill>
          <a:latin typeface="+mn-lt"/>
          <a:ea typeface="+mn-ea"/>
          <a:cs typeface="+mn-cs"/>
        </a:defRPr>
      </a:lvl6pPr>
      <a:lvl7pPr marL="800191" algn="l" defTabSz="266730" rtl="0" eaLnBrk="1" latinLnBrk="0" hangingPunct="1">
        <a:defRPr sz="525" kern="1200">
          <a:solidFill>
            <a:schemeClr val="tx1"/>
          </a:solidFill>
          <a:latin typeface="+mn-lt"/>
          <a:ea typeface="+mn-ea"/>
          <a:cs typeface="+mn-cs"/>
        </a:defRPr>
      </a:lvl7pPr>
      <a:lvl8pPr marL="933557" algn="l" defTabSz="266730" rtl="0" eaLnBrk="1" latinLnBrk="0" hangingPunct="1">
        <a:defRPr sz="525" kern="1200">
          <a:solidFill>
            <a:schemeClr val="tx1"/>
          </a:solidFill>
          <a:latin typeface="+mn-lt"/>
          <a:ea typeface="+mn-ea"/>
          <a:cs typeface="+mn-cs"/>
        </a:defRPr>
      </a:lvl8pPr>
      <a:lvl9pPr marL="1066922" algn="l" defTabSz="266730" rtl="0" eaLnBrk="1" latinLnBrk="0" hangingPunct="1">
        <a:defRPr sz="52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3375" y="1750991"/>
            <a:ext cx="2000250" cy="355047"/>
          </a:xfrm>
        </p:spPr>
        <p:txBody>
          <a:bodyPr/>
          <a:lstStyle/>
          <a:p>
            <a:r>
              <a:rPr lang="en-US" dirty="0" smtClean="0"/>
              <a:t>This will save as </a:t>
            </a:r>
            <a:r>
              <a:rPr lang="en-US" dirty="0" smtClean="0"/>
              <a:t>280 </a:t>
            </a:r>
            <a:r>
              <a:rPr lang="en-US" dirty="0" smtClean="0"/>
              <a:t>x </a:t>
            </a:r>
            <a:r>
              <a:rPr lang="en-US" dirty="0" smtClean="0"/>
              <a:t>350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9103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Words>7</Words>
  <Application>Microsoft Office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Kennesaw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</dc:title>
  <dc:creator>Brett Fielder</dc:creator>
  <cp:lastModifiedBy>Brett Fielder</cp:lastModifiedBy>
  <cp:revision>4</cp:revision>
  <dcterms:created xsi:type="dcterms:W3CDTF">2017-11-15T19:59:29Z</dcterms:created>
  <dcterms:modified xsi:type="dcterms:W3CDTF">2018-12-06T14:24:25Z</dcterms:modified>
</cp:coreProperties>
</file>