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77168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82" d="100"/>
          <a:sy n="82" d="100"/>
        </p:scale>
        <p:origin x="28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0" y="1262918"/>
            <a:ext cx="10287000" cy="2686603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4053127"/>
            <a:ext cx="10287000" cy="1863116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30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731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2" y="410850"/>
            <a:ext cx="2957513" cy="653966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5" y="410850"/>
            <a:ext cx="8701088" cy="653966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43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210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1" y="1923852"/>
            <a:ext cx="11830050" cy="3209990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1" y="5164209"/>
            <a:ext cx="11830050" cy="1688058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7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054251"/>
            <a:ext cx="5829300" cy="48962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2054251"/>
            <a:ext cx="5829300" cy="48962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476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410851"/>
            <a:ext cx="11830050" cy="14915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2" y="1891698"/>
            <a:ext cx="5802510" cy="92709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2" y="2818789"/>
            <a:ext cx="5802510" cy="414601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1891698"/>
            <a:ext cx="5831087" cy="927092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2818789"/>
            <a:ext cx="5831087" cy="414601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322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79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6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514456"/>
            <a:ext cx="4423767" cy="1800596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111082"/>
            <a:ext cx="6943725" cy="5483957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315051"/>
            <a:ext cx="4423767" cy="4288919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82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514456"/>
            <a:ext cx="4423767" cy="1800596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111082"/>
            <a:ext cx="6943725" cy="5483957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2315051"/>
            <a:ext cx="4423767" cy="4288919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72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410851"/>
            <a:ext cx="11830050" cy="14915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2054251"/>
            <a:ext cx="11830050" cy="4896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7152366"/>
            <a:ext cx="3086100" cy="410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AC7E0-9E53-4A41-A1F5-467A06708A57}" type="datetimeFigureOut">
              <a:rPr lang="en-US" smtClean="0"/>
              <a:t>12/12/2017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7152366"/>
            <a:ext cx="4629150" cy="410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7152366"/>
            <a:ext cx="3086100" cy="4108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6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691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Brett Fielder</dc:creator>
  <cp:lastModifiedBy>Brett Fielder</cp:lastModifiedBy>
  <cp:revision>2</cp:revision>
  <dcterms:created xsi:type="dcterms:W3CDTF">2017-11-15T19:59:29Z</dcterms:created>
  <dcterms:modified xsi:type="dcterms:W3CDTF">2017-12-12T20:46:17Z</dcterms:modified>
</cp:coreProperties>
</file>