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52603" autoAdjust="0"/>
  </p:normalViewPr>
  <p:slideViewPr>
    <p:cSldViewPr snapToGrid="0" snapToObjects="1" showGuides="1">
      <p:cViewPr varScale="1">
        <p:scale>
          <a:sx n="40" d="100"/>
          <a:sy n="40" d="100"/>
        </p:scale>
        <p:origin x="184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AAAE-D4FF-401B-8988-49FCF4E7449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4FB68-0766-4296-9853-BB78D9E0D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FB68-0766-4296-9853-BB78D9E0D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C30FF9-831F-4C73-FE31-DFEEB5AE02E3}"/>
              </a:ext>
            </a:extLst>
          </p:cNvPr>
          <p:cNvSpPr/>
          <p:nvPr userDrawn="1"/>
        </p:nvSpPr>
        <p:spPr>
          <a:xfrm>
            <a:off x="6519746" y="3954966"/>
            <a:ext cx="2356625" cy="750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F1017B-4734-35E0-822A-D52ABAF60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0325" y="4126788"/>
            <a:ext cx="1857542" cy="5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8F17B-EDDB-3710-46DC-E7E2F55C3575}"/>
              </a:ext>
            </a:extLst>
          </p:cNvPr>
          <p:cNvSpPr/>
          <p:nvPr userDrawn="1"/>
        </p:nvSpPr>
        <p:spPr>
          <a:xfrm>
            <a:off x="6519746" y="3954966"/>
            <a:ext cx="2356625" cy="750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F72B9-9ADE-B27A-06E8-DFD7E2651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0325" y="4126788"/>
            <a:ext cx="1857542" cy="5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C659-ACBC-496E-2EEA-1B6907E7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51AF7-5538-425A-C1A8-5A7DF7E1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D5E3-2409-7547-E1F7-3E39E4B6C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7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5388" y="4767263"/>
            <a:ext cx="1882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D90-F502-4641-A266-2613A07AD33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1244B-6B83-E6CD-F2C0-83FBD2B7F74F}"/>
              </a:ext>
            </a:extLst>
          </p:cNvPr>
          <p:cNvSpPr/>
          <p:nvPr userDrawn="1"/>
        </p:nvSpPr>
        <p:spPr>
          <a:xfrm>
            <a:off x="6519746" y="3954966"/>
            <a:ext cx="2356625" cy="750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320B70-D024-ED69-F1A6-EBBA3FEE8C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20325" y="4126788"/>
            <a:ext cx="1857542" cy="57902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4714676-50FE-5069-B243-B128225E7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rcRect/>
          <a:stretch/>
        </p:blipFill>
        <p:spPr bwMode="auto">
          <a:xfrm>
            <a:off x="7478746" y="129736"/>
            <a:ext cx="1501698" cy="6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C2BCB-C041-444D-BD7B-C9C0A265049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5191" y="3422767"/>
            <a:ext cx="2892915" cy="13671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2800" dirty="0"/>
              <a:t>Pitch Deck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36E9-7C4D-E64E-B98F-03178A1826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01022" y="1720733"/>
            <a:ext cx="3428998" cy="150528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algn="l">
              <a:buNone/>
            </a:pPr>
            <a:r>
              <a:rPr lang="en-US" sz="2800" dirty="0"/>
              <a:t>HMI Hackathon – Coding Today for the Health of Tomorrow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238744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293914"/>
            <a:ext cx="4507025" cy="4512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398BBA-F37D-B331-5939-6BE04636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441869" y="1698280"/>
            <a:ext cx="4152000" cy="17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57"/>
    </mc:Choice>
    <mc:Fallback xmlns="">
      <p:transition spd="slow" advTm="575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388" y="252663"/>
            <a:ext cx="7089962" cy="131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900" dirty="0"/>
              <a:t>Team name</a:t>
            </a:r>
          </a:p>
          <a:p>
            <a:r>
              <a:rPr lang="en-US" sz="2900" dirty="0"/>
              <a:t>Your name/title</a:t>
            </a:r>
          </a:p>
          <a:p>
            <a:r>
              <a:rPr lang="en-US" sz="2900"/>
              <a:t>Email</a:t>
            </a:r>
            <a:endParaRPr lang="en-US" sz="2900" dirty="0"/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786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388" y="252663"/>
            <a:ext cx="7089962" cy="131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Clear problem statement (1–2 sentences)</a:t>
            </a:r>
          </a:p>
          <a:p>
            <a:r>
              <a:rPr lang="en-US" sz="3200" dirty="0"/>
              <a:t>Who is affected?</a:t>
            </a:r>
          </a:p>
          <a:p>
            <a:r>
              <a:rPr lang="en-US" sz="3200" dirty="0"/>
              <a:t>Why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26323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388" y="252663"/>
            <a:ext cx="7089962" cy="131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Target User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Who will use it?</a:t>
            </a:r>
          </a:p>
          <a:p>
            <a:r>
              <a:rPr lang="en-US" sz="3200" dirty="0"/>
              <a:t>Pain points</a:t>
            </a:r>
          </a:p>
          <a:p>
            <a:r>
              <a:rPr lang="en-US" sz="3200" dirty="0"/>
              <a:t>Short user scenario</a:t>
            </a:r>
          </a:p>
        </p:txBody>
      </p:sp>
    </p:spTree>
    <p:extLst>
      <p:ext uri="{BB962C8B-B14F-4D97-AF65-F5344CB8AC3E}">
        <p14:creationId xmlns:p14="http://schemas.microsoft.com/office/powerpoint/2010/main" val="36972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388" y="252663"/>
            <a:ext cx="7089962" cy="131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Our Solution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Our Proposed Solution</a:t>
            </a:r>
          </a:p>
          <a:p>
            <a:r>
              <a:rPr lang="en-US" sz="3200" dirty="0"/>
              <a:t>Introducing [App Name]</a:t>
            </a:r>
          </a:p>
          <a:p>
            <a:r>
              <a:rPr lang="en-US" sz="3200" dirty="0"/>
              <a:t>What the tool does</a:t>
            </a:r>
          </a:p>
          <a:p>
            <a:r>
              <a:rPr lang="en-US" sz="3200" dirty="0"/>
              <a:t>Core features (3 bullets max)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51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388" y="252663"/>
            <a:ext cx="7089962" cy="131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Demo /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Live Demo</a:t>
            </a:r>
          </a:p>
          <a:p>
            <a:r>
              <a:rPr lang="en-US" sz="3200" dirty="0"/>
              <a:t>Prototype Walkthrough</a:t>
            </a:r>
          </a:p>
          <a:p>
            <a:r>
              <a:rPr lang="en-US" sz="3200" dirty="0"/>
              <a:t>Product Mockup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60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388" y="252663"/>
            <a:ext cx="7089962" cy="131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Value &amp;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What problem is reduced?</a:t>
            </a:r>
          </a:p>
          <a:p>
            <a:r>
              <a:rPr lang="en-US" sz="3200" dirty="0"/>
              <a:t>Who benefits?</a:t>
            </a:r>
          </a:p>
          <a:p>
            <a:r>
              <a:rPr lang="en-US" sz="3200" dirty="0"/>
              <a:t>Potential outcomes</a:t>
            </a:r>
          </a:p>
          <a:p>
            <a:r>
              <a:rPr lang="en-US" sz="3200" dirty="0"/>
              <a:t>Expected Impact</a:t>
            </a:r>
          </a:p>
          <a:p>
            <a:r>
              <a:rPr lang="en-US" sz="3200" dirty="0"/>
              <a:t>Value Proposition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1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1E2-2637-47A6-9D83-2B72EA8D6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388" y="252663"/>
            <a:ext cx="7089962" cy="131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Feasibility &amp;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B-2597-4794-85E1-279CB01EBB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How it could be implemented</a:t>
            </a:r>
          </a:p>
          <a:p>
            <a:r>
              <a:rPr lang="en-US" sz="2400" dirty="0"/>
              <a:t>What is needed next</a:t>
            </a:r>
          </a:p>
          <a:p>
            <a:r>
              <a:rPr lang="en-US" sz="2400" dirty="0"/>
              <a:t>Long-term potential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590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F603F-49E8-E7A0-1B16-77DA22A1DFE0}"/>
              </a:ext>
            </a:extLst>
          </p:cNvPr>
          <p:cNvSpPr txBox="1"/>
          <p:nvPr/>
        </p:nvSpPr>
        <p:spPr>
          <a:xfrm>
            <a:off x="2286000" y="239089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450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81384150D3A40A8F32EC14C131074" ma:contentTypeVersion="12" ma:contentTypeDescription="Create a new document." ma:contentTypeScope="" ma:versionID="6e5394dfb705c30960b00d1ba71a377b">
  <xsd:schema xmlns:xsd="http://www.w3.org/2001/XMLSchema" xmlns:xs="http://www.w3.org/2001/XMLSchema" xmlns:p="http://schemas.microsoft.com/office/2006/metadata/properties" xmlns:ns2="71f481bb-740e-418c-9844-ec5639d97482" xmlns:ns3="9cbab761-0b67-4a20-b5df-e1cd627f342b" targetNamespace="http://schemas.microsoft.com/office/2006/metadata/properties" ma:root="true" ma:fieldsID="a84a425945e5de2b3d0958db0b137e08" ns2:_="" ns3:_="">
    <xsd:import namespace="71f481bb-740e-418c-9844-ec5639d97482"/>
    <xsd:import namespace="9cbab761-0b67-4a20-b5df-e1cd627f3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481bb-740e-418c-9844-ec5639d97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ab761-0b67-4a20-b5df-e1cd627f342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B90CE0-1AA4-47B1-A8EB-A4B72608D819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D74F58-0B43-4E4A-887F-4D9BEB19F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742ED-D2EC-402E-9B16-9DBE31834B5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f481bb-740e-418c-9844-ec5639d97482"/>
    <ds:schemaRef ds:uri="9cbab761-0b67-4a20-b5df-e1cd627f342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3933</TotalTime>
  <Words>123</Words>
  <Application>Microsoft Office PowerPoint</Application>
  <PresentationFormat>On-screen Show (16:9)</PresentationFormat>
  <Paragraphs>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Pitch Deck Template</vt:lpstr>
      <vt:lpstr>Title</vt:lpstr>
      <vt:lpstr>Problem Statement</vt:lpstr>
      <vt:lpstr>Target User </vt:lpstr>
      <vt:lpstr>Our Solution </vt:lpstr>
      <vt:lpstr>Demo / Prototype</vt:lpstr>
      <vt:lpstr>Value &amp; Impact</vt:lpstr>
      <vt:lpstr>Feasibility &amp;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Patrick Harbin</cp:lastModifiedBy>
  <cp:revision>87</cp:revision>
  <dcterms:created xsi:type="dcterms:W3CDTF">2019-08-16T16:35:49Z</dcterms:created>
  <dcterms:modified xsi:type="dcterms:W3CDTF">2026-03-04T15:02:58Z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0x010100C0781384150D3A40A8F32EC14C131074</vt:lpwstr>
  </property>
</Properties>
</file>