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6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81" autoAdjust="0"/>
    <p:restoredTop sz="52670" autoAdjust="0"/>
  </p:normalViewPr>
  <p:slideViewPr>
    <p:cSldViewPr snapToGrid="0" snapToObjects="1" showGuides="1">
      <p:cViewPr varScale="1">
        <p:scale>
          <a:sx n="58" d="100"/>
          <a:sy n="58" d="100"/>
        </p:scale>
        <p:origin x="5574" y="2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4AAAAE-D4FF-401B-8988-49FCF4E74492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54FB68-0766-4296-9853-BB78D9E0D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97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54FB68-0766-4296-9853-BB78D9E0DA9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0586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54FB68-0766-4296-9853-BB78D9E0DA9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4711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54FB68-0766-4296-9853-BB78D9E0DA9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471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54FB68-0766-4296-9853-BB78D9E0DA9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4711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54FB68-0766-4296-9853-BB78D9E0DA9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4711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54FB68-0766-4296-9853-BB78D9E0DA9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4711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54FB68-0766-4296-9853-BB78D9E0DA9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4711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54FB68-0766-4296-9853-BB78D9E0DA9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4711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54FB68-0766-4296-9853-BB78D9E0DA9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4711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54FB68-0766-4296-9853-BB78D9E0DA9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4711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54FB68-0766-4296-9853-BB78D9E0DA9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471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5388" y="1092784"/>
            <a:ext cx="7089962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5388" y="2952540"/>
            <a:ext cx="7089962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CED90-F502-4641-A266-2613A07AD338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4BF4E-A8F6-9D43-8991-E0753F64A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994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5387" y="342900"/>
            <a:ext cx="7089963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03694" y="1667435"/>
            <a:ext cx="3611656" cy="2728353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25387" y="1667434"/>
            <a:ext cx="3146613" cy="272835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CED90-F502-4641-A266-2613A07AD338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4BF4E-A8F6-9D43-8991-E0753F64A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96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5388" y="102393"/>
            <a:ext cx="7089962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CED90-F502-4641-A266-2613A07AD338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4BF4E-A8F6-9D43-8991-E0753F64A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4985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25388" y="273844"/>
            <a:ext cx="5003987" cy="4358879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CED90-F502-4641-A266-2613A07AD338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4BF4E-A8F6-9D43-8991-E0753F64A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964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CED90-F502-4641-A266-2613A07AD338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4BF4E-A8F6-9D43-8991-E0753F64A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510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5388" y="1282304"/>
            <a:ext cx="7089962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5388" y="3442098"/>
            <a:ext cx="7089962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CED90-F502-4641-A266-2613A07AD338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4BF4E-A8F6-9D43-8991-E0753F64A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924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5388" y="102393"/>
            <a:ext cx="7089962" cy="99417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25388" y="1646482"/>
            <a:ext cx="3089462" cy="2549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646482"/>
            <a:ext cx="3886200" cy="2549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CED90-F502-4641-A266-2613A07AD338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4BF4E-A8F6-9D43-8991-E0753F64A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217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5388" y="34981"/>
            <a:ext cx="7091153" cy="120294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5387" y="1260872"/>
            <a:ext cx="3425867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25387" y="1878806"/>
            <a:ext cx="3425867" cy="2763441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1953" y="1260872"/>
            <a:ext cx="3425868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1953" y="1878806"/>
            <a:ext cx="3425868" cy="2763441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CED90-F502-4641-A266-2613A07AD338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4BF4E-A8F6-9D43-8991-E0753F64A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081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5388" y="102393"/>
            <a:ext cx="7089962" cy="99417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CED90-F502-4641-A266-2613A07AD338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4BF4E-A8F6-9D43-8991-E0753F64A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349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2369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5943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5387" y="342900"/>
            <a:ext cx="7089963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32856" y="1614770"/>
            <a:ext cx="3982494" cy="249106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25388" y="1614770"/>
            <a:ext cx="2799096" cy="2491065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CED90-F502-4641-A266-2613A07AD338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4BF4E-A8F6-9D43-8991-E0753F64A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512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25388" y="102393"/>
            <a:ext cx="7089962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5388" y="1676399"/>
            <a:ext cx="7089962" cy="29563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25388" y="4767263"/>
            <a:ext cx="188258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CED90-F502-4641-A266-2613A07AD338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23129" y="4767263"/>
            <a:ext cx="259192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34BF4E-A8F6-9D43-8991-E0753F64A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898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2" r:id="rId8"/>
    <p:sldLayoutId id="2147483668" r:id="rId9"/>
    <p:sldLayoutId id="2147483669" r:id="rId10"/>
    <p:sldLayoutId id="2147483670" r:id="rId11"/>
    <p:sldLayoutId id="2147483671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C2BCB-C041-444D-BD7B-C9C0A26504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1413" y="876732"/>
            <a:ext cx="7089962" cy="605450"/>
          </a:xfrm>
        </p:spPr>
        <p:txBody>
          <a:bodyPr anchor="t">
            <a:normAutofit fontScale="90000"/>
          </a:bodyPr>
          <a:lstStyle/>
          <a:p>
            <a:pPr algn="l"/>
            <a:r>
              <a:rPr lang="en-US"/>
              <a:t>Pitch Deck Template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0436E9-7C4D-E64E-B98F-03178A1826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3959" y="1585529"/>
            <a:ext cx="7089962" cy="406070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KSU FinTech Hackathon</a:t>
            </a:r>
          </a:p>
        </p:txBody>
      </p:sp>
    </p:spTree>
    <p:extLst>
      <p:ext uri="{BB962C8B-B14F-4D97-AF65-F5344CB8AC3E}">
        <p14:creationId xmlns:p14="http://schemas.microsoft.com/office/powerpoint/2010/main" val="2651357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557"/>
    </mc:Choice>
    <mc:Fallback xmlns="">
      <p:transition spd="slow" advTm="57557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221E2-2637-47A6-9D83-2B72EA8D6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5388" y="252663"/>
            <a:ext cx="7089962" cy="1311441"/>
          </a:xfrm>
        </p:spPr>
        <p:txBody>
          <a:bodyPr>
            <a:normAutofit/>
          </a:bodyPr>
          <a:lstStyle/>
          <a:p>
            <a:r>
              <a:rPr lang="en-US" sz="3200" b="1"/>
              <a:t>Projections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AA9CFB-2597-4794-85E1-279CB01EBB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300"/>
              <a:t>3-year forecast containing key metrics and potential revenue</a:t>
            </a:r>
          </a:p>
          <a:p>
            <a:pPr lvl="1"/>
            <a:r>
              <a:rPr lang="en-US" sz="2000"/>
              <a:t>Bottom-up analysis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85955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65"/>
    </mc:Choice>
    <mc:Fallback xmlns="">
      <p:transition spd="slow" advTm="3265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221E2-2637-47A6-9D83-2B72EA8D6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5388" y="252663"/>
            <a:ext cx="7089962" cy="1311441"/>
          </a:xfrm>
        </p:spPr>
        <p:txBody>
          <a:bodyPr>
            <a:normAutofit/>
          </a:bodyPr>
          <a:lstStyle/>
          <a:p>
            <a:r>
              <a:rPr lang="en-US" sz="3200" b="1"/>
              <a:t>Current Status, Accomplishments, Use of Funds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AA9CFB-2597-4794-85E1-279CB01EBB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/>
              <a:t>Explain the current status of your product</a:t>
            </a:r>
          </a:p>
          <a:p>
            <a:r>
              <a:rPr lang="en-US" sz="2000"/>
              <a:t>What does the next version look like</a:t>
            </a:r>
          </a:p>
          <a:p>
            <a:r>
              <a:rPr lang="en-US" sz="2000"/>
              <a:t>How you will use the raised capital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5162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65"/>
    </mc:Choice>
    <mc:Fallback xmlns="">
      <p:transition spd="slow" advTm="3265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221E2-2637-47A6-9D83-2B72EA8D6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5388" y="252663"/>
            <a:ext cx="7089962" cy="1311441"/>
          </a:xfrm>
        </p:spPr>
        <p:txBody>
          <a:bodyPr>
            <a:normAutofit/>
          </a:bodyPr>
          <a:lstStyle/>
          <a:p>
            <a:r>
              <a:rPr lang="en-US" sz="3200" b="1"/>
              <a:t>Title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AA9CFB-2597-4794-85E1-279CB01EBB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900" dirty="0"/>
              <a:t>Team name</a:t>
            </a:r>
          </a:p>
          <a:p>
            <a:r>
              <a:rPr lang="en-US" sz="2900" dirty="0"/>
              <a:t>Your name/title</a:t>
            </a:r>
          </a:p>
          <a:p>
            <a:r>
              <a:rPr lang="en-US" sz="2900" dirty="0"/>
              <a:t>Address</a:t>
            </a:r>
          </a:p>
          <a:p>
            <a:r>
              <a:rPr lang="en-US" sz="2900" dirty="0"/>
              <a:t>Email</a:t>
            </a:r>
          </a:p>
          <a:p>
            <a:r>
              <a:rPr lang="en-US" sz="2900" dirty="0"/>
              <a:t>Phone number</a:t>
            </a:r>
          </a:p>
          <a:p>
            <a:endParaRPr lang="en-US" sz="2900" dirty="0"/>
          </a:p>
        </p:txBody>
      </p:sp>
    </p:spTree>
    <p:extLst>
      <p:ext uri="{BB962C8B-B14F-4D97-AF65-F5344CB8AC3E}">
        <p14:creationId xmlns:p14="http://schemas.microsoft.com/office/powerpoint/2010/main" val="4278626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65"/>
    </mc:Choice>
    <mc:Fallback xmlns="">
      <p:transition spd="slow" advTm="3265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221E2-2637-47A6-9D83-2B72EA8D6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5388" y="252663"/>
            <a:ext cx="7089962" cy="1311441"/>
          </a:xfrm>
        </p:spPr>
        <p:txBody>
          <a:bodyPr>
            <a:normAutofit/>
          </a:bodyPr>
          <a:lstStyle/>
          <a:p>
            <a:r>
              <a:rPr lang="en-US" sz="3200" b="1"/>
              <a:t>Problem Statement/Opportunity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AA9CFB-2597-4794-85E1-279CB01EBB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900"/>
              <a:t>Succinctly describe the problem</a:t>
            </a:r>
            <a:endParaRPr lang="en-US" sz="2900" dirty="0"/>
          </a:p>
        </p:txBody>
      </p:sp>
    </p:spTree>
    <p:extLst>
      <p:ext uri="{BB962C8B-B14F-4D97-AF65-F5344CB8AC3E}">
        <p14:creationId xmlns:p14="http://schemas.microsoft.com/office/powerpoint/2010/main" val="2632364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65"/>
    </mc:Choice>
    <mc:Fallback xmlns="">
      <p:transition spd="slow" advTm="3265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221E2-2637-47A6-9D83-2B72EA8D6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5388" y="252663"/>
            <a:ext cx="7089962" cy="1311441"/>
          </a:xfrm>
        </p:spPr>
        <p:txBody>
          <a:bodyPr>
            <a:normAutofit/>
          </a:bodyPr>
          <a:lstStyle/>
          <a:p>
            <a:r>
              <a:rPr lang="en-US" sz="3200" b="1"/>
              <a:t>Solution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AA9CFB-2597-4794-85E1-279CB01EBB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900"/>
              <a:t>Succintly describe the solution </a:t>
            </a:r>
          </a:p>
          <a:p>
            <a:r>
              <a:rPr lang="en-US" sz="2900"/>
              <a:t>Provide the value</a:t>
            </a:r>
            <a:endParaRPr lang="en-US" sz="2900" dirty="0"/>
          </a:p>
        </p:txBody>
      </p:sp>
    </p:spTree>
    <p:extLst>
      <p:ext uri="{BB962C8B-B14F-4D97-AF65-F5344CB8AC3E}">
        <p14:creationId xmlns:p14="http://schemas.microsoft.com/office/powerpoint/2010/main" val="3697230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65"/>
    </mc:Choice>
    <mc:Fallback xmlns="">
      <p:transition spd="slow" advTm="3265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221E2-2637-47A6-9D83-2B72EA8D6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5388" y="252663"/>
            <a:ext cx="7089962" cy="1311441"/>
          </a:xfrm>
        </p:spPr>
        <p:txBody>
          <a:bodyPr>
            <a:normAutofit/>
          </a:bodyPr>
          <a:lstStyle/>
          <a:p>
            <a:r>
              <a:rPr lang="en-US" sz="3200" b="1"/>
              <a:t>Value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AA9CFB-2597-4794-85E1-279CB01EBB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900"/>
              <a:t>Describe the “secret sauce”</a:t>
            </a:r>
          </a:p>
          <a:p>
            <a:pPr lvl="1"/>
            <a:r>
              <a:rPr lang="en-US" sz="2600"/>
              <a:t>Why is your solution novel?</a:t>
            </a:r>
          </a:p>
          <a:p>
            <a:pPr lvl="1"/>
            <a:r>
              <a:rPr lang="en-US" sz="2600"/>
              <a:t>Provide visuals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365139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65"/>
    </mc:Choice>
    <mc:Fallback xmlns="">
      <p:transition spd="slow" advTm="3265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221E2-2637-47A6-9D83-2B72EA8D6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5388" y="252663"/>
            <a:ext cx="7089962" cy="1311441"/>
          </a:xfrm>
        </p:spPr>
        <p:txBody>
          <a:bodyPr>
            <a:normAutofit/>
          </a:bodyPr>
          <a:lstStyle/>
          <a:p>
            <a:r>
              <a:rPr lang="en-US" sz="3200" b="1"/>
              <a:t>Business Model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AA9CFB-2597-4794-85E1-279CB01EBB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900"/>
              <a:t>Who is the market?</a:t>
            </a:r>
          </a:p>
          <a:p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866056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65"/>
    </mc:Choice>
    <mc:Fallback xmlns="">
      <p:transition spd="slow" advTm="3265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221E2-2637-47A6-9D83-2B72EA8D6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5388" y="252663"/>
            <a:ext cx="7089962" cy="1311441"/>
          </a:xfrm>
        </p:spPr>
        <p:txBody>
          <a:bodyPr>
            <a:normAutofit/>
          </a:bodyPr>
          <a:lstStyle/>
          <a:p>
            <a:r>
              <a:rPr lang="en-US" sz="3200" b="1"/>
              <a:t>Go-To-Market Plan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AA9CFB-2597-4794-85E1-279CB01EBB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900"/>
              <a:t>How do you reach your market?</a:t>
            </a:r>
          </a:p>
          <a:p>
            <a:pPr lvl="1"/>
            <a:r>
              <a:rPr lang="en-US" sz="2300"/>
              <a:t>Leave the one liners out. </a:t>
            </a:r>
            <a:endParaRPr lang="en-US" sz="2300" dirty="0"/>
          </a:p>
        </p:txBody>
      </p:sp>
    </p:spTree>
    <p:extLst>
      <p:ext uri="{BB962C8B-B14F-4D97-AF65-F5344CB8AC3E}">
        <p14:creationId xmlns:p14="http://schemas.microsoft.com/office/powerpoint/2010/main" val="4121330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65"/>
    </mc:Choice>
    <mc:Fallback xmlns="">
      <p:transition spd="slow" advTm="3265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221E2-2637-47A6-9D83-2B72EA8D6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5388" y="252663"/>
            <a:ext cx="7089962" cy="1311441"/>
          </a:xfrm>
        </p:spPr>
        <p:txBody>
          <a:bodyPr>
            <a:normAutofit/>
          </a:bodyPr>
          <a:lstStyle/>
          <a:p>
            <a:r>
              <a:rPr lang="en-US" sz="3200" b="1"/>
              <a:t>Market Analysis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AA9CFB-2597-4794-85E1-279CB01EBB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300"/>
              <a:t>Provide a complete view of the market</a:t>
            </a:r>
          </a:p>
          <a:p>
            <a:endParaRPr lang="en-US" sz="2300" dirty="0"/>
          </a:p>
        </p:txBody>
      </p:sp>
    </p:spTree>
    <p:extLst>
      <p:ext uri="{BB962C8B-B14F-4D97-AF65-F5344CB8AC3E}">
        <p14:creationId xmlns:p14="http://schemas.microsoft.com/office/powerpoint/2010/main" val="2159051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65"/>
    </mc:Choice>
    <mc:Fallback xmlns="">
      <p:transition spd="slow" advTm="3265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221E2-2637-47A6-9D83-2B72EA8D6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5388" y="252663"/>
            <a:ext cx="7089962" cy="1311441"/>
          </a:xfrm>
        </p:spPr>
        <p:txBody>
          <a:bodyPr>
            <a:normAutofit/>
          </a:bodyPr>
          <a:lstStyle/>
          <a:p>
            <a:r>
              <a:rPr lang="en-US" sz="3200" b="1"/>
              <a:t>Management Team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AA9CFB-2597-4794-85E1-279CB01EBB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300"/>
              <a:t>Who is on the management team</a:t>
            </a:r>
          </a:p>
          <a:p>
            <a:pPr lvl="1"/>
            <a:r>
              <a:rPr lang="en-US" sz="2000"/>
              <a:t>I.e., CEO, CTO, CFO, etc</a:t>
            </a:r>
          </a:p>
          <a:p>
            <a:endParaRPr lang="en-US" sz="2300" dirty="0"/>
          </a:p>
        </p:txBody>
      </p:sp>
    </p:spTree>
    <p:extLst>
      <p:ext uri="{BB962C8B-B14F-4D97-AF65-F5344CB8AC3E}">
        <p14:creationId xmlns:p14="http://schemas.microsoft.com/office/powerpoint/2010/main" val="4024504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65"/>
    </mc:Choice>
    <mc:Fallback xmlns="">
      <p:transition spd="slow" advTm="3265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0781384150D3A40A8F32EC14C131074" ma:contentTypeVersion="12" ma:contentTypeDescription="Create a new document." ma:contentTypeScope="" ma:versionID="6e5394dfb705c30960b00d1ba71a377b">
  <xsd:schema xmlns:xsd="http://www.w3.org/2001/XMLSchema" xmlns:xs="http://www.w3.org/2001/XMLSchema" xmlns:p="http://schemas.microsoft.com/office/2006/metadata/properties" xmlns:ns2="71f481bb-740e-418c-9844-ec5639d97482" xmlns:ns3="9cbab761-0b67-4a20-b5df-e1cd627f342b" targetNamespace="http://schemas.microsoft.com/office/2006/metadata/properties" ma:root="true" ma:fieldsID="a84a425945e5de2b3d0958db0b137e08" ns2:_="" ns3:_="">
    <xsd:import namespace="71f481bb-740e-418c-9844-ec5639d97482"/>
    <xsd:import namespace="9cbab761-0b67-4a20-b5df-e1cd627f342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f481bb-740e-418c-9844-ec5639d9748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bab761-0b67-4a20-b5df-e1cd627f342b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49742ED-D2EC-402E-9B16-9DBE31834B5D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71f481bb-740e-418c-9844-ec5639d97482"/>
    <ds:schemaRef ds:uri="9cbab761-0b67-4a20-b5df-e1cd627f342b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BD74F58-0B43-4E4A-887F-4D9BEB19F26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DB90CE0-1AA4-47B1-A8EB-A4B72608D819}">
  <ds:schemaRefs>
    <ds:schemaRef ds:uri="http://schemas.microsoft.com/office/2006/metadata/properties"/>
    <ds:schemaRef ds:uri="http://www.w3.org/2000/xmlns/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3911</TotalTime>
  <Words>149</Words>
  <Application>Microsoft Office PowerPoint</Application>
  <PresentationFormat>On-screen Show (16:9)</PresentationFormat>
  <Paragraphs>45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Pitch Deck Template</vt:lpstr>
      <vt:lpstr>Title</vt:lpstr>
      <vt:lpstr>Problem Statement/Opportunity</vt:lpstr>
      <vt:lpstr>Solution</vt:lpstr>
      <vt:lpstr>Value</vt:lpstr>
      <vt:lpstr>Business Model</vt:lpstr>
      <vt:lpstr>Go-To-Market Plan</vt:lpstr>
      <vt:lpstr>Market Analysis</vt:lpstr>
      <vt:lpstr>Management Team</vt:lpstr>
      <vt:lpstr>Projections</vt:lpstr>
      <vt:lpstr>Current Status, Accomplishments, Use of Funds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Lucy Kimundi</dc:creator>
  <cp:lastModifiedBy>Robert Velarde</cp:lastModifiedBy>
  <cp:revision>83</cp:revision>
  <dcterms:created xsi:type="dcterms:W3CDTF">2019-08-16T16:35:49Z</dcterms:created>
  <dcterms:modified xsi:type="dcterms:W3CDTF">2025-10-20T13:49:37Z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0x010100C0781384150D3A40A8F32EC14C131074</vt:lpwstr>
  </property>
</Properties>
</file>