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8.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9.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0.xml" ContentType="application/vnd.openxmlformats-officedocument.themeOverride+xml"/>
  <Override PartName="/ppt/drawings/drawing1.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1.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2.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3.xml" ContentType="application/vnd.openxmlformats-officedocument.themeOverride+xml"/>
  <Override PartName="/ppt/notesSlides/notesSlide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4.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5.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6.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7.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8.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9.xml" ContentType="application/vnd.openxmlformats-officedocument.themeOverride+xml"/>
  <Override PartName="/ppt/notesSlides/notesSlide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0.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1.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2.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23.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24.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25.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7.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26.xml" ContentType="application/vnd.openxmlformats-officedocument.themeOverr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2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6"/>
    <p:sldMasterId id="2147483756" r:id="rId7"/>
  </p:sldMasterIdLst>
  <p:notesMasterIdLst>
    <p:notesMasterId r:id="rId29"/>
  </p:notesMasterIdLst>
  <p:sldIdLst>
    <p:sldId id="256" r:id="rId8"/>
    <p:sldId id="295" r:id="rId9"/>
    <p:sldId id="316" r:id="rId10"/>
    <p:sldId id="320" r:id="rId11"/>
    <p:sldId id="319" r:id="rId12"/>
    <p:sldId id="321" r:id="rId13"/>
    <p:sldId id="345" r:id="rId14"/>
    <p:sldId id="342" r:id="rId15"/>
    <p:sldId id="343" r:id="rId16"/>
    <p:sldId id="344" r:id="rId17"/>
    <p:sldId id="340" r:id="rId18"/>
    <p:sldId id="317" r:id="rId19"/>
    <p:sldId id="328" r:id="rId20"/>
    <p:sldId id="324" r:id="rId21"/>
    <p:sldId id="322" r:id="rId22"/>
    <p:sldId id="323" r:id="rId23"/>
    <p:sldId id="325" r:id="rId24"/>
    <p:sldId id="326" r:id="rId25"/>
    <p:sldId id="304" r:id="rId26"/>
    <p:sldId id="329" r:id="rId27"/>
    <p:sldId id="348" r:id="rId28"/>
  </p:sldIdLst>
  <p:sldSz cx="6858000" cy="9144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F8E04-B105-359C-60DD-863EB4646024}" name="Troy Harmon" initials="TH" userId="S::tlh0419@kennesaw.edu::f141c080-a8d9-420c-9322-acbbb1553345" providerId="AD"/>
  <p188:author id="{15A97B18-51BF-577D-B12E-275ABDEB96EE}" name="Miguel Rodriguez" initials="MR" userId="S::mrodr157@students.kennesaw.edu::68d1bbe8-a6dd-4d3b-bd08-4290a827436f" providerId="AD"/>
  <p188:author id="{DAE6D16A-E858-A0A3-F88A-57E85807ED32}" name="Duc Nguyen" initials="DN" userId="S::dnguy131@students.kennesaw.edu::756418b1-43d5-4509-a36b-7fe0354abfbf" providerId="AD"/>
  <p188:author id="{31EF6A6E-C74D-22A6-530A-91150D22B3D6}" name="Matthew King" initials="MK" userId="S::mking186@students.kennesaw.edu::2ea73299-39cd-4739-91af-8aad20013f35" providerId="AD"/>
  <p188:author id="{884CDAA3-80A1-CAFB-57FB-8CE49FFCABDB}" name="Keegan Thottam" initials="" userId="S::kthottam@students.kennesaw.edu::9bd887ad-e5a2-4df9-8149-baeb8d4087d2" providerId="AD"/>
  <p188:author id="{644DCBAA-1050-2AE0-3120-735FF97E916D}" name="Duc Tri Nguyen" initials="DN" userId="3f8e13f32c282a1a" providerId="Windows Live"/>
  <p188:author id="{6C7ED4D2-059B-C9E1-8633-91974AA42D31}" name="Daniel Halliday" initials="" userId="S::dhallid1@students.kennesaw.edu::5fa19151-f26a-4a45-ad4c-d6eaa8bad708" providerId="AD"/>
  <p188:author id="{F75102D4-D731-DB2E-AF14-C2F08134B905}" name="Kirsten Cowart" initials="KC" userId="S::kcowar23@students.kennesaw.edu::3a872bf7-526c-4576-87eb-91d784d5c8bc" providerId="AD"/>
  <p188:author id="{B28C8CDD-9B6C-052D-8823-D6368F3BA617}" name="Britton Rellinger" initials="BR" userId="S::brelling@students.kennesaw.edu::d8ef55d2-2702-45a4-83a1-ef74c51a3498" providerId="AD"/>
  <p188:author id="{FDB426EE-B680-F8EC-80A1-165A8AC8A290}" name="Ian Pedersen" initials="IP" userId="S::ipederse@kennesaw.edu::03195f8d-016b-43a2-92c6-8204bd51ef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E0"/>
    <a:srgbClr val="1F4E79"/>
    <a:srgbClr val="000000"/>
    <a:srgbClr val="E60012"/>
    <a:srgbClr val="074F69"/>
    <a:srgbClr val="94DCF8"/>
    <a:srgbClr val="0C769E"/>
    <a:srgbClr val="61CBF3"/>
    <a:srgbClr val="BDD7EE"/>
    <a:srgbClr val="005F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4"/>
    <p:restoredTop sz="94710"/>
  </p:normalViewPr>
  <p:slideViewPr>
    <p:cSldViewPr snapToGrid="0">
      <p:cViewPr varScale="1">
        <p:scale>
          <a:sx n="112" d="100"/>
          <a:sy n="112" d="100"/>
        </p:scale>
        <p:origin x="3424"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gan Thottam" userId="9bd887ad-e5a2-4df9-8149-baeb8d4087d2" providerId="ADAL" clId="{E11CAD6F-A36D-42A7-8239-264F78FE38D6}"/>
    <pc:docChg chg="undo custSel delSld modSld sldOrd">
      <pc:chgData name="Keegan Thottam" userId="9bd887ad-e5a2-4df9-8149-baeb8d4087d2" providerId="ADAL" clId="{E11CAD6F-A36D-42A7-8239-264F78FE38D6}" dt="2025-01-27T09:44:03.141" v="1724" actId="478"/>
      <pc:docMkLst>
        <pc:docMk/>
      </pc:docMkLst>
      <pc:sldChg chg="ord">
        <pc:chgData name="Keegan Thottam" userId="9bd887ad-e5a2-4df9-8149-baeb8d4087d2" providerId="ADAL" clId="{E11CAD6F-A36D-42A7-8239-264F78FE38D6}" dt="2025-01-27T00:44:31.144" v="307"/>
        <pc:sldMkLst>
          <pc:docMk/>
          <pc:sldMk cId="0" sldId="256"/>
        </pc:sldMkLst>
      </pc:sldChg>
      <pc:sldChg chg="addSp delSp modSp mod modCm">
        <pc:chgData name="Keegan Thottam" userId="9bd887ad-e5a2-4df9-8149-baeb8d4087d2" providerId="ADAL" clId="{E11CAD6F-A36D-42A7-8239-264F78FE38D6}" dt="2025-01-27T09:11:47.549" v="1678" actId="20577"/>
        <pc:sldMkLst>
          <pc:docMk/>
          <pc:sldMk cId="3318128796" sldId="295"/>
        </pc:sldMkLst>
        <pc:spChg chg="add del mod">
          <ac:chgData name="Keegan Thottam" userId="9bd887ad-e5a2-4df9-8149-baeb8d4087d2" providerId="ADAL" clId="{E11CAD6F-A36D-42A7-8239-264F78FE38D6}" dt="2025-01-27T09:06:04.563" v="1647" actId="478"/>
          <ac:spMkLst>
            <pc:docMk/>
            <pc:sldMk cId="3318128796" sldId="295"/>
            <ac:spMk id="2" creationId="{7AB5DC9D-3B96-DF3C-1B2E-EEEA0FE2CCB9}"/>
          </ac:spMkLst>
        </pc:spChg>
        <pc:spChg chg="del">
          <ac:chgData name="Keegan Thottam" userId="9bd887ad-e5a2-4df9-8149-baeb8d4087d2" providerId="ADAL" clId="{E11CAD6F-A36D-42A7-8239-264F78FE38D6}" dt="2025-01-27T07:05:54.556" v="1048" actId="478"/>
          <ac:spMkLst>
            <pc:docMk/>
            <pc:sldMk cId="3318128796" sldId="295"/>
            <ac:spMk id="2" creationId="{AE822D25-C793-DD94-BF2C-5871FF177E29}"/>
          </ac:spMkLst>
        </pc:spChg>
        <pc:spChg chg="mod">
          <ac:chgData name="Keegan Thottam" userId="9bd887ad-e5a2-4df9-8149-baeb8d4087d2" providerId="ADAL" clId="{E11CAD6F-A36D-42A7-8239-264F78FE38D6}" dt="2025-01-27T09:09:47.963" v="1669" actId="13926"/>
          <ac:spMkLst>
            <pc:docMk/>
            <pc:sldMk cId="3318128796" sldId="295"/>
            <ac:spMk id="5" creationId="{26764118-3F14-412D-8625-2A5D85E0A18B}"/>
          </ac:spMkLst>
        </pc:spChg>
        <pc:spChg chg="mod">
          <ac:chgData name="Keegan Thottam" userId="9bd887ad-e5a2-4df9-8149-baeb8d4087d2" providerId="ADAL" clId="{E11CAD6F-A36D-42A7-8239-264F78FE38D6}" dt="2025-01-27T08:06:39.806" v="1402" actId="20577"/>
          <ac:spMkLst>
            <pc:docMk/>
            <pc:sldMk cId="3318128796" sldId="295"/>
            <ac:spMk id="11" creationId="{118E086B-B396-80B6-3C49-2810128492B2}"/>
          </ac:spMkLst>
        </pc:spChg>
        <pc:spChg chg="del">
          <ac:chgData name="Keegan Thottam" userId="9bd887ad-e5a2-4df9-8149-baeb8d4087d2" providerId="ADAL" clId="{E11CAD6F-A36D-42A7-8239-264F78FE38D6}" dt="2025-01-27T07:04:56.820" v="1047" actId="478"/>
          <ac:spMkLst>
            <pc:docMk/>
            <pc:sldMk cId="3318128796" sldId="295"/>
            <ac:spMk id="12" creationId="{FDF09DD3-88BB-B6AF-6CCE-CE64F006CCF8}"/>
          </ac:spMkLst>
        </pc:spChg>
        <pc:spChg chg="del">
          <ac:chgData name="Keegan Thottam" userId="9bd887ad-e5a2-4df9-8149-baeb8d4087d2" providerId="ADAL" clId="{E11CAD6F-A36D-42A7-8239-264F78FE38D6}" dt="2025-01-27T07:04:53.132" v="1045" actId="478"/>
          <ac:spMkLst>
            <pc:docMk/>
            <pc:sldMk cId="3318128796" sldId="295"/>
            <ac:spMk id="15" creationId="{94D19372-0409-7A90-F2FC-57B5BFD24EB0}"/>
          </ac:spMkLst>
        </pc:spChg>
        <pc:spChg chg="mod">
          <ac:chgData name="Keegan Thottam" userId="9bd887ad-e5a2-4df9-8149-baeb8d4087d2" providerId="ADAL" clId="{E11CAD6F-A36D-42A7-8239-264F78FE38D6}" dt="2025-01-27T08:45:33.701" v="1610" actId="20577"/>
          <ac:spMkLst>
            <pc:docMk/>
            <pc:sldMk cId="3318128796" sldId="295"/>
            <ac:spMk id="18" creationId="{30E17722-9E6E-D872-ACD1-35CCB79B80F0}"/>
          </ac:spMkLst>
        </pc:spChg>
        <pc:spChg chg="mod">
          <ac:chgData name="Keegan Thottam" userId="9bd887ad-e5a2-4df9-8149-baeb8d4087d2" providerId="ADAL" clId="{E11CAD6F-A36D-42A7-8239-264F78FE38D6}" dt="2025-01-27T09:11:47.549" v="1678" actId="20577"/>
          <ac:spMkLst>
            <pc:docMk/>
            <pc:sldMk cId="3318128796" sldId="295"/>
            <ac:spMk id="23" creationId="{A60FC062-52A0-AAC4-7D99-E4B959912CA1}"/>
          </ac:spMkLst>
        </pc:spChg>
        <pc:spChg chg="mod">
          <ac:chgData name="Keegan Thottam" userId="9bd887ad-e5a2-4df9-8149-baeb8d4087d2" providerId="ADAL" clId="{E11CAD6F-A36D-42A7-8239-264F78FE38D6}" dt="2025-01-27T08:06:16.830" v="1400" actId="1076"/>
          <ac:spMkLst>
            <pc:docMk/>
            <pc:sldMk cId="3318128796" sldId="295"/>
            <ac:spMk id="25" creationId="{DA0BF582-3EA3-A7DD-CDEC-5160DC5D0EF8}"/>
          </ac:spMkLst>
        </pc:spChg>
        <pc:spChg chg="del">
          <ac:chgData name="Keegan Thottam" userId="9bd887ad-e5a2-4df9-8149-baeb8d4087d2" providerId="ADAL" clId="{E11CAD6F-A36D-42A7-8239-264F78FE38D6}" dt="2025-01-27T07:04:54.991" v="1046" actId="478"/>
          <ac:spMkLst>
            <pc:docMk/>
            <pc:sldMk cId="3318128796" sldId="295"/>
            <ac:spMk id="31" creationId="{94E69D69-4400-C662-6787-756F8D40B96B}"/>
          </ac:spMkLst>
        </pc:spChg>
        <pc:graphicFrameChg chg="mod">
          <ac:chgData name="Keegan Thottam" userId="9bd887ad-e5a2-4df9-8149-baeb8d4087d2" providerId="ADAL" clId="{E11CAD6F-A36D-42A7-8239-264F78FE38D6}" dt="2025-01-27T08:08:11.672" v="1403" actId="1076"/>
          <ac:graphicFrameMkLst>
            <pc:docMk/>
            <pc:sldMk cId="3318128796" sldId="295"/>
            <ac:graphicFrameMk id="26" creationId="{7DF3D1B2-0565-1FCB-F158-C61F3FFF16E2}"/>
          </ac:graphicFrameMkLst>
        </pc:graphicFrame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E11CAD6F-A36D-42A7-8239-264F78FE38D6}" dt="2025-01-27T09:11:47.549" v="1678" actId="20577"/>
              <pc2:cmMkLst xmlns:pc2="http://schemas.microsoft.com/office/powerpoint/2019/9/main/command">
                <pc:docMk/>
                <pc:sldMk cId="3318128796" sldId="295"/>
                <pc2:cmMk id="{8D028F19-F862-463A-B016-16349D8DD6F0}"/>
              </pc2:cmMkLst>
            </pc226:cmChg>
            <pc226:cmChg xmlns:pc226="http://schemas.microsoft.com/office/powerpoint/2022/06/main/command" chg="mod">
              <pc226:chgData name="Keegan Thottam" userId="9bd887ad-e5a2-4df9-8149-baeb8d4087d2" providerId="ADAL" clId="{E11CAD6F-A36D-42A7-8239-264F78FE38D6}" dt="2025-01-27T09:11:47.549" v="1678" actId="20577"/>
              <pc2:cmMkLst xmlns:pc2="http://schemas.microsoft.com/office/powerpoint/2019/9/main/command">
                <pc:docMk/>
                <pc:sldMk cId="3318128796" sldId="295"/>
                <pc2:cmMk id="{C897A423-ECCF-4D6A-8559-7D60118139DB}"/>
              </pc2:cmMkLst>
            </pc226:cmChg>
            <pc226:cmChg xmlns:pc226="http://schemas.microsoft.com/office/powerpoint/2022/06/main/command" chg="mod">
              <pc226:chgData name="Keegan Thottam" userId="9bd887ad-e5a2-4df9-8149-baeb8d4087d2" providerId="ADAL" clId="{E11CAD6F-A36D-42A7-8239-264F78FE38D6}" dt="2025-01-27T09:02:04.885" v="1643" actId="20577"/>
              <pc2:cmMkLst xmlns:pc2="http://schemas.microsoft.com/office/powerpoint/2019/9/main/command">
                <pc:docMk/>
                <pc:sldMk cId="3318128796" sldId="295"/>
                <pc2:cmMk id="{29DB9824-8098-436C-A46D-BFE6583302AA}"/>
              </pc2:cmMkLst>
            </pc226:cmChg>
            <pc226:cmChg xmlns:pc226="http://schemas.microsoft.com/office/powerpoint/2022/06/main/command" chg="mod">
              <pc226:chgData name="Keegan Thottam" userId="9bd887ad-e5a2-4df9-8149-baeb8d4087d2" providerId="ADAL" clId="{E11CAD6F-A36D-42A7-8239-264F78FE38D6}" dt="2025-01-27T09:02:04.885" v="1643" actId="20577"/>
              <pc2:cmMkLst xmlns:pc2="http://schemas.microsoft.com/office/powerpoint/2019/9/main/command">
                <pc:docMk/>
                <pc:sldMk cId="3318128796" sldId="295"/>
                <pc2:cmMk id="{2B3A952C-11DE-45DB-B36C-CBC8A534A4DB}"/>
              </pc2:cmMkLst>
            </pc226:cmChg>
            <pc226:cmChg xmlns:pc226="http://schemas.microsoft.com/office/powerpoint/2022/06/main/command" chg="mod">
              <pc226:chgData name="Keegan Thottam" userId="9bd887ad-e5a2-4df9-8149-baeb8d4087d2" providerId="ADAL" clId="{E11CAD6F-A36D-42A7-8239-264F78FE38D6}" dt="2025-01-27T09:02:04.885" v="1643" actId="20577"/>
              <pc2:cmMkLst xmlns:pc2="http://schemas.microsoft.com/office/powerpoint/2019/9/main/command">
                <pc:docMk/>
                <pc:sldMk cId="3318128796" sldId="295"/>
                <pc2:cmMk id="{1C17C22D-B135-4A8B-9908-71B0E2831EB2}"/>
              </pc2:cmMkLst>
            </pc226:cmChg>
            <pc226:cmChg xmlns:pc226="http://schemas.microsoft.com/office/powerpoint/2022/06/main/command" chg="mod">
              <pc226:chgData name="Keegan Thottam" userId="9bd887ad-e5a2-4df9-8149-baeb8d4087d2" providerId="ADAL" clId="{E11CAD6F-A36D-42A7-8239-264F78FE38D6}" dt="2025-01-27T09:02:04.885" v="1643" actId="20577"/>
              <pc2:cmMkLst xmlns:pc2="http://schemas.microsoft.com/office/powerpoint/2019/9/main/command">
                <pc:docMk/>
                <pc:sldMk cId="3318128796" sldId="295"/>
                <pc2:cmMk id="{5F5A7C43-3CB8-491C-A13E-ED09301054CA}"/>
              </pc2:cmMkLst>
            </pc226:cmChg>
            <pc226:cmChg xmlns:pc226="http://schemas.microsoft.com/office/powerpoint/2022/06/main/command" chg="mod">
              <pc226:chgData name="Keegan Thottam" userId="9bd887ad-e5a2-4df9-8149-baeb8d4087d2" providerId="ADAL" clId="{E11CAD6F-A36D-42A7-8239-264F78FE38D6}" dt="2025-01-27T09:02:04.885" v="1643" actId="20577"/>
              <pc2:cmMkLst xmlns:pc2="http://schemas.microsoft.com/office/powerpoint/2019/9/main/command">
                <pc:docMk/>
                <pc:sldMk cId="3318128796" sldId="295"/>
                <pc2:cmMk id="{5657515B-D8B8-4070-BF7D-D428A3C59BB9}"/>
              </pc2:cmMkLst>
            </pc226:cmChg>
            <pc226:cmChg xmlns:pc226="http://schemas.microsoft.com/office/powerpoint/2022/06/main/command" chg="mod">
              <pc226:chgData name="Keegan Thottam" userId="9bd887ad-e5a2-4df9-8149-baeb8d4087d2" providerId="ADAL" clId="{E11CAD6F-A36D-42A7-8239-264F78FE38D6}" dt="2025-01-27T09:11:47.549" v="1678" actId="20577"/>
              <pc2:cmMkLst xmlns:pc2="http://schemas.microsoft.com/office/powerpoint/2019/9/main/command">
                <pc:docMk/>
                <pc:sldMk cId="3318128796" sldId="295"/>
                <pc2:cmMk id="{3FE6C4A8-40D6-4B79-B93A-F09E146316F3}"/>
              </pc2:cmMkLst>
            </pc226:cmChg>
            <pc226:cmChg xmlns:pc226="http://schemas.microsoft.com/office/powerpoint/2022/06/main/command" chg="mod">
              <pc226:chgData name="Keegan Thottam" userId="9bd887ad-e5a2-4df9-8149-baeb8d4087d2" providerId="ADAL" clId="{E11CAD6F-A36D-42A7-8239-264F78FE38D6}" dt="2025-01-27T09:11:47.549" v="1678" actId="20577"/>
              <pc2:cmMkLst xmlns:pc2="http://schemas.microsoft.com/office/powerpoint/2019/9/main/command">
                <pc:docMk/>
                <pc:sldMk cId="3318128796" sldId="295"/>
                <pc2:cmMk id="{F5B99BF6-A455-4A9A-93E1-F542A655DF7F}"/>
              </pc2:cmMkLst>
            </pc226:cmChg>
          </p:ext>
        </pc:extLst>
      </pc:sldChg>
      <pc:sldChg chg="addSp delSp modSp mod">
        <pc:chgData name="Keegan Thottam" userId="9bd887ad-e5a2-4df9-8149-baeb8d4087d2" providerId="ADAL" clId="{E11CAD6F-A36D-42A7-8239-264F78FE38D6}" dt="2025-01-27T09:42:43.262" v="1723" actId="403"/>
        <pc:sldMkLst>
          <pc:docMk/>
          <pc:sldMk cId="2361101861" sldId="304"/>
        </pc:sldMkLst>
        <pc:graphicFrameChg chg="add mod">
          <ac:chgData name="Keegan Thottam" userId="9bd887ad-e5a2-4df9-8149-baeb8d4087d2" providerId="ADAL" clId="{E11CAD6F-A36D-42A7-8239-264F78FE38D6}" dt="2025-01-27T08:48:50.773" v="1612" actId="1076"/>
          <ac:graphicFrameMkLst>
            <pc:docMk/>
            <pc:sldMk cId="2361101861" sldId="304"/>
            <ac:graphicFrameMk id="3" creationId="{B4596BF7-A3F7-00A2-2365-807240939557}"/>
          </ac:graphicFrameMkLst>
        </pc:graphicFrameChg>
        <pc:graphicFrameChg chg="add mod modGraphic">
          <ac:chgData name="Keegan Thottam" userId="9bd887ad-e5a2-4df9-8149-baeb8d4087d2" providerId="ADAL" clId="{E11CAD6F-A36D-42A7-8239-264F78FE38D6}" dt="2025-01-27T09:42:43.262" v="1723" actId="403"/>
          <ac:graphicFrameMkLst>
            <pc:docMk/>
            <pc:sldMk cId="2361101861" sldId="304"/>
            <ac:graphicFrameMk id="5" creationId="{43751CA1-1A65-1197-E0CF-F63269E05017}"/>
          </ac:graphicFrameMkLst>
        </pc:graphicFrameChg>
        <pc:graphicFrameChg chg="add mod modGraphic">
          <ac:chgData name="Keegan Thottam" userId="9bd887ad-e5a2-4df9-8149-baeb8d4087d2" providerId="ADAL" clId="{E11CAD6F-A36D-42A7-8239-264F78FE38D6}" dt="2025-01-27T08:55:32.416" v="1640" actId="1076"/>
          <ac:graphicFrameMkLst>
            <pc:docMk/>
            <pc:sldMk cId="2361101861" sldId="304"/>
            <ac:graphicFrameMk id="6" creationId="{C49BD28F-B67D-BBEB-F2E4-E92CC3B6C9A0}"/>
          </ac:graphicFrameMkLst>
        </pc:graphicFrameChg>
        <pc:graphicFrameChg chg="mod modGraphic">
          <ac:chgData name="Keegan Thottam" userId="9bd887ad-e5a2-4df9-8149-baeb8d4087d2" providerId="ADAL" clId="{E11CAD6F-A36D-42A7-8239-264F78FE38D6}" dt="2025-01-27T05:57:35.527" v="803" actId="1076"/>
          <ac:graphicFrameMkLst>
            <pc:docMk/>
            <pc:sldMk cId="2361101861" sldId="304"/>
            <ac:graphicFrameMk id="7" creationId="{14BBA661-FB64-F94D-F67C-E81DD595D13E}"/>
          </ac:graphicFrameMkLst>
        </pc:graphicFrameChg>
        <pc:graphicFrameChg chg="add del mod">
          <ac:chgData name="Keegan Thottam" userId="9bd887ad-e5a2-4df9-8149-baeb8d4087d2" providerId="ADAL" clId="{E11CAD6F-A36D-42A7-8239-264F78FE38D6}" dt="2025-01-27T06:04:35.716" v="814" actId="478"/>
          <ac:graphicFrameMkLst>
            <pc:docMk/>
            <pc:sldMk cId="2361101861" sldId="304"/>
            <ac:graphicFrameMk id="8" creationId="{007E752C-2408-DE8A-5D6E-1003E31ED060}"/>
          </ac:graphicFrameMkLst>
        </pc:graphicFrameChg>
        <pc:graphicFrameChg chg="add mod">
          <ac:chgData name="Keegan Thottam" userId="9bd887ad-e5a2-4df9-8149-baeb8d4087d2" providerId="ADAL" clId="{E11CAD6F-A36D-42A7-8239-264F78FE38D6}" dt="2025-01-27T08:55:21.032" v="1635" actId="1076"/>
          <ac:graphicFrameMkLst>
            <pc:docMk/>
            <pc:sldMk cId="2361101861" sldId="304"/>
            <ac:graphicFrameMk id="8" creationId="{EF2B1DB6-CCA3-50AF-5C0E-F3D0BF0D9732}"/>
          </ac:graphicFrameMkLst>
        </pc:graphicFrameChg>
        <pc:graphicFrameChg chg="add mod modGraphic">
          <ac:chgData name="Keegan Thottam" userId="9bd887ad-e5a2-4df9-8149-baeb8d4087d2" providerId="ADAL" clId="{E11CAD6F-A36D-42A7-8239-264F78FE38D6}" dt="2025-01-27T06:09:12.714" v="844" actId="14734"/>
          <ac:graphicFrameMkLst>
            <pc:docMk/>
            <pc:sldMk cId="2361101861" sldId="304"/>
            <ac:graphicFrameMk id="10" creationId="{A8239F98-DBD5-4EA0-C895-744A2831ED1A}"/>
          </ac:graphicFrameMkLst>
        </pc:graphicFrameChg>
        <pc:graphicFrameChg chg="mod">
          <ac:chgData name="Keegan Thottam" userId="9bd887ad-e5a2-4df9-8149-baeb8d4087d2" providerId="ADAL" clId="{E11CAD6F-A36D-42A7-8239-264F78FE38D6}" dt="2025-01-27T06:05:39.762" v="820" actId="1076"/>
          <ac:graphicFrameMkLst>
            <pc:docMk/>
            <pc:sldMk cId="2361101861" sldId="304"/>
            <ac:graphicFrameMk id="11" creationId="{DEF177E3-D04A-EDE6-4B06-DBE162C96A0D}"/>
          </ac:graphicFrameMkLst>
        </pc:graphicFrameChg>
        <pc:graphicFrameChg chg="add del mod modGraphic">
          <ac:chgData name="Keegan Thottam" userId="9bd887ad-e5a2-4df9-8149-baeb8d4087d2" providerId="ADAL" clId="{E11CAD6F-A36D-42A7-8239-264F78FE38D6}" dt="2025-01-27T06:07:45.148" v="835" actId="478"/>
          <ac:graphicFrameMkLst>
            <pc:docMk/>
            <pc:sldMk cId="2361101861" sldId="304"/>
            <ac:graphicFrameMk id="13" creationId="{378D1618-AC02-EE08-0049-A6DA1D107C5C}"/>
          </ac:graphicFrameMkLst>
        </pc:graphicFrameChg>
        <pc:graphicFrameChg chg="add del mod modGraphic">
          <ac:chgData name="Keegan Thottam" userId="9bd887ad-e5a2-4df9-8149-baeb8d4087d2" providerId="ADAL" clId="{E11CAD6F-A36D-42A7-8239-264F78FE38D6}" dt="2025-01-27T06:08:57.174" v="840" actId="478"/>
          <ac:graphicFrameMkLst>
            <pc:docMk/>
            <pc:sldMk cId="2361101861" sldId="304"/>
            <ac:graphicFrameMk id="14" creationId="{956B66D5-6FD2-BCB5-2690-B2AE00C71561}"/>
          </ac:graphicFrameMkLst>
        </pc:graphicFrameChg>
        <pc:graphicFrameChg chg="add mod modGraphic">
          <ac:chgData name="Keegan Thottam" userId="9bd887ad-e5a2-4df9-8149-baeb8d4087d2" providerId="ADAL" clId="{E11CAD6F-A36D-42A7-8239-264F78FE38D6}" dt="2025-01-27T06:09:09.626" v="843" actId="14734"/>
          <ac:graphicFrameMkLst>
            <pc:docMk/>
            <pc:sldMk cId="2361101861" sldId="304"/>
            <ac:graphicFrameMk id="15" creationId="{2D6E88F7-74EB-5A03-D3CC-86DE4403AFAB}"/>
          </ac:graphicFrameMkLst>
        </pc:graphicFrameChg>
        <pc:graphicFrameChg chg="add mod">
          <ac:chgData name="Keegan Thottam" userId="9bd887ad-e5a2-4df9-8149-baeb8d4087d2" providerId="ADAL" clId="{E11CAD6F-A36D-42A7-8239-264F78FE38D6}" dt="2025-01-27T06:09:25.806" v="845"/>
          <ac:graphicFrameMkLst>
            <pc:docMk/>
            <pc:sldMk cId="2361101861" sldId="304"/>
            <ac:graphicFrameMk id="16" creationId="{46AF3F59-ECDB-6A51-4FBD-6355E59980CD}"/>
          </ac:graphicFrameMkLst>
        </pc:graphicFrameChg>
        <pc:graphicFrameChg chg="add mod">
          <ac:chgData name="Keegan Thottam" userId="9bd887ad-e5a2-4df9-8149-baeb8d4087d2" providerId="ADAL" clId="{E11CAD6F-A36D-42A7-8239-264F78FE38D6}" dt="2025-01-27T06:09:29.479" v="846"/>
          <ac:graphicFrameMkLst>
            <pc:docMk/>
            <pc:sldMk cId="2361101861" sldId="304"/>
            <ac:graphicFrameMk id="17" creationId="{93086520-E576-D545-73D5-9A0ADC83C792}"/>
          </ac:graphicFrameMkLst>
        </pc:graphicFrameChg>
        <pc:graphicFrameChg chg="add mod modGraphic">
          <ac:chgData name="Keegan Thottam" userId="9bd887ad-e5a2-4df9-8149-baeb8d4087d2" providerId="ADAL" clId="{E11CAD6F-A36D-42A7-8239-264F78FE38D6}" dt="2025-01-27T08:55:09.363" v="1633"/>
          <ac:graphicFrameMkLst>
            <pc:docMk/>
            <pc:sldMk cId="2361101861" sldId="304"/>
            <ac:graphicFrameMk id="18" creationId="{41D291C6-09DC-BA52-4651-C9763FE3917A}"/>
          </ac:graphicFrameMkLst>
        </pc:graphicFrameChg>
        <pc:graphicFrameChg chg="add mod">
          <ac:chgData name="Keegan Thottam" userId="9bd887ad-e5a2-4df9-8149-baeb8d4087d2" providerId="ADAL" clId="{E11CAD6F-A36D-42A7-8239-264F78FE38D6}" dt="2025-01-27T08:54:47.038" v="1630" actId="1076"/>
          <ac:graphicFrameMkLst>
            <pc:docMk/>
            <pc:sldMk cId="2361101861" sldId="304"/>
            <ac:graphicFrameMk id="19" creationId="{030A1695-9D0D-238E-6C04-DFCF476FD143}"/>
          </ac:graphicFrameMkLst>
        </pc:graphicFrameChg>
        <pc:graphicFrameChg chg="add del mod modGraphic">
          <ac:chgData name="Keegan Thottam" userId="9bd887ad-e5a2-4df9-8149-baeb8d4087d2" providerId="ADAL" clId="{E11CAD6F-A36D-42A7-8239-264F78FE38D6}" dt="2025-01-27T06:19:37.737" v="858" actId="478"/>
          <ac:graphicFrameMkLst>
            <pc:docMk/>
            <pc:sldMk cId="2361101861" sldId="304"/>
            <ac:graphicFrameMk id="20" creationId="{A4930E99-4FC8-965D-60D3-A9A748C0AA40}"/>
          </ac:graphicFrameMkLst>
        </pc:graphicFrameChg>
        <pc:graphicFrameChg chg="add mod">
          <ac:chgData name="Keegan Thottam" userId="9bd887ad-e5a2-4df9-8149-baeb8d4087d2" providerId="ADAL" clId="{E11CAD6F-A36D-42A7-8239-264F78FE38D6}" dt="2025-01-27T08:54:52.596" v="1631" actId="1076"/>
          <ac:graphicFrameMkLst>
            <pc:docMk/>
            <pc:sldMk cId="2361101861" sldId="304"/>
            <ac:graphicFrameMk id="21" creationId="{67E0BF75-C1E5-5D2A-2AAB-960800C385E6}"/>
          </ac:graphicFrameMkLst>
        </pc:graphicFrameChg>
        <pc:graphicFrameChg chg="add del mod">
          <ac:chgData name="Keegan Thottam" userId="9bd887ad-e5a2-4df9-8149-baeb8d4087d2" providerId="ADAL" clId="{E11CAD6F-A36D-42A7-8239-264F78FE38D6}" dt="2025-01-27T06:21:21.766" v="863" actId="478"/>
          <ac:graphicFrameMkLst>
            <pc:docMk/>
            <pc:sldMk cId="2361101861" sldId="304"/>
            <ac:graphicFrameMk id="22" creationId="{EAEEBB87-4104-3143-B6E1-3C194B9C3B72}"/>
          </ac:graphicFrameMkLst>
        </pc:graphicFrameChg>
        <pc:graphicFrameChg chg="add mod">
          <ac:chgData name="Keegan Thottam" userId="9bd887ad-e5a2-4df9-8149-baeb8d4087d2" providerId="ADAL" clId="{E11CAD6F-A36D-42A7-8239-264F78FE38D6}" dt="2025-01-27T08:54:59.785" v="1632" actId="1076"/>
          <ac:graphicFrameMkLst>
            <pc:docMk/>
            <pc:sldMk cId="2361101861" sldId="304"/>
            <ac:graphicFrameMk id="23" creationId="{A8FADA8A-2B0E-0E8F-7FFA-23B0C7BB711C}"/>
          </ac:graphicFrameMkLst>
        </pc:graphicFrameChg>
        <pc:graphicFrameChg chg="add del mod modGraphic">
          <ac:chgData name="Keegan Thottam" userId="9bd887ad-e5a2-4df9-8149-baeb8d4087d2" providerId="ADAL" clId="{E11CAD6F-A36D-42A7-8239-264F78FE38D6}" dt="2025-01-27T06:22:44.878" v="869" actId="478"/>
          <ac:graphicFrameMkLst>
            <pc:docMk/>
            <pc:sldMk cId="2361101861" sldId="304"/>
            <ac:graphicFrameMk id="24" creationId="{D68EB864-9BDE-E40F-6F8D-4FC2E811E36C}"/>
          </ac:graphicFrameMkLst>
        </pc:graphicFrameChg>
        <pc:graphicFrameChg chg="add del mod">
          <ac:chgData name="Keegan Thottam" userId="9bd887ad-e5a2-4df9-8149-baeb8d4087d2" providerId="ADAL" clId="{E11CAD6F-A36D-42A7-8239-264F78FE38D6}" dt="2025-01-27T06:25:48.608" v="874" actId="478"/>
          <ac:graphicFrameMkLst>
            <pc:docMk/>
            <pc:sldMk cId="2361101861" sldId="304"/>
            <ac:graphicFrameMk id="25" creationId="{ECFC2C51-F0EC-792C-340A-DEBC056FE366}"/>
          </ac:graphicFrameMkLst>
        </pc:graphicFrameChg>
        <pc:graphicFrameChg chg="add mod">
          <ac:chgData name="Keegan Thottam" userId="9bd887ad-e5a2-4df9-8149-baeb8d4087d2" providerId="ADAL" clId="{E11CAD6F-A36D-42A7-8239-264F78FE38D6}" dt="2025-01-27T06:25:53.375" v="875" actId="1076"/>
          <ac:graphicFrameMkLst>
            <pc:docMk/>
            <pc:sldMk cId="2361101861" sldId="304"/>
            <ac:graphicFrameMk id="26" creationId="{6D4E09A2-DA80-AE62-6094-FB9046DD424C}"/>
          </ac:graphicFrameMkLst>
        </pc:graphicFrameChg>
      </pc:sldChg>
      <pc:sldChg chg="addSp modSp mod modCm">
        <pc:chgData name="Keegan Thottam" userId="9bd887ad-e5a2-4df9-8149-baeb8d4087d2" providerId="ADAL" clId="{E11CAD6F-A36D-42A7-8239-264F78FE38D6}" dt="2025-01-27T09:21:49.386" v="1702" actId="13926"/>
        <pc:sldMkLst>
          <pc:docMk/>
          <pc:sldMk cId="3653566024" sldId="316"/>
        </pc:sldMkLst>
        <pc:spChg chg="mod">
          <ac:chgData name="Keegan Thottam" userId="9bd887ad-e5a2-4df9-8149-baeb8d4087d2" providerId="ADAL" clId="{E11CAD6F-A36D-42A7-8239-264F78FE38D6}" dt="2025-01-27T09:21:49.386" v="1702" actId="13926"/>
          <ac:spMkLst>
            <pc:docMk/>
            <pc:sldMk cId="3653566024" sldId="316"/>
            <ac:spMk id="38" creationId="{AFD495A2-419B-F54B-C136-EAEB43B206F9}"/>
          </ac:spMkLst>
        </pc:spChg>
        <pc:graphicFrameChg chg="mod">
          <ac:chgData name="Keegan Thottam" userId="9bd887ad-e5a2-4df9-8149-baeb8d4087d2" providerId="ADAL" clId="{E11CAD6F-A36D-42A7-8239-264F78FE38D6}" dt="2025-01-26T22:47:30.088" v="158" actId="1076"/>
          <ac:graphicFrameMkLst>
            <pc:docMk/>
            <pc:sldMk cId="3653566024" sldId="316"/>
            <ac:graphicFrameMk id="6" creationId="{E4002213-9D43-BA95-50D8-C5758CE040B1}"/>
          </ac:graphicFrameMkLst>
        </pc:graphicFrameChg>
        <pc:graphicFrameChg chg="add mod">
          <ac:chgData name="Keegan Thottam" userId="9bd887ad-e5a2-4df9-8149-baeb8d4087d2" providerId="ADAL" clId="{E11CAD6F-A36D-42A7-8239-264F78FE38D6}" dt="2025-01-26T22:47:40.092" v="162" actId="1076"/>
          <ac:graphicFrameMkLst>
            <pc:docMk/>
            <pc:sldMk cId="3653566024" sldId="316"/>
            <ac:graphicFrameMk id="9" creationId="{D8EE72C0-7508-BFBC-B32A-0C8C0D405BB3}"/>
          </ac:graphicFrameMkLst>
        </pc:graphicFrameChg>
        <pc:graphicFrameChg chg="add mod">
          <ac:chgData name="Keegan Thottam" userId="9bd887ad-e5a2-4df9-8149-baeb8d4087d2" providerId="ADAL" clId="{E11CAD6F-A36D-42A7-8239-264F78FE38D6}" dt="2025-01-26T23:13:19.628" v="201" actId="1076"/>
          <ac:graphicFrameMkLst>
            <pc:docMk/>
            <pc:sldMk cId="3653566024" sldId="316"/>
            <ac:graphicFrameMk id="15" creationId="{B1A76FD2-F403-925B-0939-5EC02EB1688D}"/>
          </ac:graphicFrameMkLst>
        </pc:graphicFrame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E11CAD6F-A36D-42A7-8239-264F78FE38D6}" dt="2025-01-27T09:21:38.105" v="1701" actId="20577"/>
              <pc2:cmMkLst xmlns:pc2="http://schemas.microsoft.com/office/powerpoint/2019/9/main/command">
                <pc:docMk/>
                <pc:sldMk cId="3653566024" sldId="316"/>
                <pc2:cmMk id="{8223EB3C-98BA-4152-A0C2-E78E3D0728CB}"/>
              </pc2:cmMkLst>
            </pc226:cmChg>
            <pc226:cmChg xmlns:pc226="http://schemas.microsoft.com/office/powerpoint/2022/06/main/command" chg="mod">
              <pc226:chgData name="Keegan Thottam" userId="9bd887ad-e5a2-4df9-8149-baeb8d4087d2" providerId="ADAL" clId="{E11CAD6F-A36D-42A7-8239-264F78FE38D6}" dt="2025-01-27T09:21:38.105" v="1701" actId="20577"/>
              <pc2:cmMkLst xmlns:pc2="http://schemas.microsoft.com/office/powerpoint/2019/9/main/command">
                <pc:docMk/>
                <pc:sldMk cId="3653566024" sldId="316"/>
                <pc2:cmMk id="{DE22BA6E-AC86-417E-8546-4EFCF8F83027}"/>
              </pc2:cmMkLst>
            </pc226:cmChg>
          </p:ext>
        </pc:extLst>
      </pc:sldChg>
      <pc:sldChg chg="addSp delSp modSp mod">
        <pc:chgData name="Keegan Thottam" userId="9bd887ad-e5a2-4df9-8149-baeb8d4087d2" providerId="ADAL" clId="{E11CAD6F-A36D-42A7-8239-264F78FE38D6}" dt="2025-01-27T09:44:03.141" v="1724" actId="478"/>
        <pc:sldMkLst>
          <pc:docMk/>
          <pc:sldMk cId="1566187190" sldId="317"/>
        </pc:sldMkLst>
        <pc:graphicFrameChg chg="mod">
          <ac:chgData name="Keegan Thottam" userId="9bd887ad-e5a2-4df9-8149-baeb8d4087d2" providerId="ADAL" clId="{E11CAD6F-A36D-42A7-8239-264F78FE38D6}" dt="2025-01-27T08:05:51.718" v="1399" actId="1076"/>
          <ac:graphicFrameMkLst>
            <pc:docMk/>
            <pc:sldMk cId="1566187190" sldId="317"/>
            <ac:graphicFrameMk id="15" creationId="{157852A0-BDC9-0768-CD88-C0C5CD69D1A7}"/>
          </ac:graphicFrameMkLst>
        </pc:graphicFrameChg>
        <pc:graphicFrameChg chg="add mod">
          <ac:chgData name="Keegan Thottam" userId="9bd887ad-e5a2-4df9-8149-baeb8d4087d2" providerId="ADAL" clId="{E11CAD6F-A36D-42A7-8239-264F78FE38D6}" dt="2025-01-27T06:05:49.146" v="827" actId="1076"/>
          <ac:graphicFrameMkLst>
            <pc:docMk/>
            <pc:sldMk cId="1566187190" sldId="317"/>
            <ac:graphicFrameMk id="20" creationId="{D02D2666-EA72-F405-D6B3-EC7962A4B6E9}"/>
          </ac:graphicFrameMkLst>
        </pc:graphicFrameChg>
        <pc:graphicFrameChg chg="del">
          <ac:chgData name="Keegan Thottam" userId="9bd887ad-e5a2-4df9-8149-baeb8d4087d2" providerId="ADAL" clId="{E11CAD6F-A36D-42A7-8239-264F78FE38D6}" dt="2025-01-27T09:44:03.141" v="1724" actId="478"/>
          <ac:graphicFrameMkLst>
            <pc:docMk/>
            <pc:sldMk cId="1566187190" sldId="317"/>
            <ac:graphicFrameMk id="26" creationId="{FF415565-C47A-7965-179E-B2FE3F763616}"/>
          </ac:graphicFrameMkLst>
        </pc:graphicFrameChg>
      </pc:sldChg>
      <pc:sldChg chg="addSp delSp modSp mod modCm">
        <pc:chgData name="Keegan Thottam" userId="9bd887ad-e5a2-4df9-8149-baeb8d4087d2" providerId="ADAL" clId="{E11CAD6F-A36D-42A7-8239-264F78FE38D6}" dt="2025-01-27T07:51:40.721" v="1398" actId="478"/>
        <pc:sldMkLst>
          <pc:docMk/>
          <pc:sldMk cId="2111233424" sldId="319"/>
        </pc:sldMkLst>
        <pc:spChg chg="mod">
          <ac:chgData name="Keegan Thottam" userId="9bd887ad-e5a2-4df9-8149-baeb8d4087d2" providerId="ADAL" clId="{E11CAD6F-A36D-42A7-8239-264F78FE38D6}" dt="2025-01-26T19:59:00.404" v="134" actId="948"/>
          <ac:spMkLst>
            <pc:docMk/>
            <pc:sldMk cId="2111233424" sldId="319"/>
            <ac:spMk id="24" creationId="{7E2452D5-7D34-A903-819E-B3FFECFFE0A3}"/>
          </ac:spMkLst>
        </pc:spChg>
        <pc:spChg chg="del">
          <ac:chgData name="Keegan Thottam" userId="9bd887ad-e5a2-4df9-8149-baeb8d4087d2" providerId="ADAL" clId="{E11CAD6F-A36D-42A7-8239-264F78FE38D6}" dt="2025-01-27T07:51:40.721" v="1398" actId="478"/>
          <ac:spMkLst>
            <pc:docMk/>
            <pc:sldMk cId="2111233424" sldId="319"/>
            <ac:spMk id="39" creationId="{5746E091-56B3-1BCE-9C52-C9A3B35B0789}"/>
          </ac:spMkLst>
        </pc:spChg>
        <pc:graphicFrameChg chg="add mod">
          <ac:chgData name="Keegan Thottam" userId="9bd887ad-e5a2-4df9-8149-baeb8d4087d2" providerId="ADAL" clId="{E11CAD6F-A36D-42A7-8239-264F78FE38D6}" dt="2025-01-26T21:52:05.340" v="150" actId="1076"/>
          <ac:graphicFrameMkLst>
            <pc:docMk/>
            <pc:sldMk cId="2111233424" sldId="319"/>
            <ac:graphicFrameMk id="2" creationId="{AD9D558C-9876-F22E-89AD-6A9269781216}"/>
          </ac:graphicFrameMkLst>
        </pc:graphicFrame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E11CAD6F-A36D-42A7-8239-264F78FE38D6}" dt="2025-01-26T19:58:46.985" v="133" actId="6549"/>
              <pc2:cmMkLst xmlns:pc2="http://schemas.microsoft.com/office/powerpoint/2019/9/main/command">
                <pc:docMk/>
                <pc:sldMk cId="2111233424" sldId="319"/>
                <pc2:cmMk id="{F440F4B1-CDE3-4CE0-AFBA-DAC72E3D4BA7}"/>
              </pc2:cmMkLst>
            </pc226:cmChg>
          </p:ext>
        </pc:extLst>
      </pc:sldChg>
      <pc:sldChg chg="modSp mod">
        <pc:chgData name="Keegan Thottam" userId="9bd887ad-e5a2-4df9-8149-baeb8d4087d2" providerId="ADAL" clId="{E11CAD6F-A36D-42A7-8239-264F78FE38D6}" dt="2025-01-26T20:00:37.679" v="140" actId="1076"/>
        <pc:sldMkLst>
          <pc:docMk/>
          <pc:sldMk cId="3939695018" sldId="320"/>
        </pc:sldMkLst>
        <pc:spChg chg="mod">
          <ac:chgData name="Keegan Thottam" userId="9bd887ad-e5a2-4df9-8149-baeb8d4087d2" providerId="ADAL" clId="{E11CAD6F-A36D-42A7-8239-264F78FE38D6}" dt="2025-01-26T20:00:37.679" v="140" actId="1076"/>
          <ac:spMkLst>
            <pc:docMk/>
            <pc:sldMk cId="3939695018" sldId="320"/>
            <ac:spMk id="5" creationId="{43F89FCE-0AC2-94DA-CD3A-EE35CEBB984E}"/>
          </ac:spMkLst>
        </pc:spChg>
        <pc:spChg chg="mod">
          <ac:chgData name="Keegan Thottam" userId="9bd887ad-e5a2-4df9-8149-baeb8d4087d2" providerId="ADAL" clId="{E11CAD6F-A36D-42A7-8239-264F78FE38D6}" dt="2025-01-26T19:59:17.269" v="136" actId="1076"/>
          <ac:spMkLst>
            <pc:docMk/>
            <pc:sldMk cId="3939695018" sldId="320"/>
            <ac:spMk id="35" creationId="{806EE9CA-F512-4EA5-E464-D04F72577829}"/>
          </ac:spMkLst>
        </pc:spChg>
        <pc:graphicFrameChg chg="mod">
          <ac:chgData name="Keegan Thottam" userId="9bd887ad-e5a2-4df9-8149-baeb8d4087d2" providerId="ADAL" clId="{E11CAD6F-A36D-42A7-8239-264F78FE38D6}" dt="2025-01-26T19:59:15.392" v="135" actId="1076"/>
          <ac:graphicFrameMkLst>
            <pc:docMk/>
            <pc:sldMk cId="3939695018" sldId="320"/>
            <ac:graphicFrameMk id="31" creationId="{95DFEC33-3988-B137-1118-696728A82075}"/>
          </ac:graphicFrameMkLst>
        </pc:graphicFrameChg>
      </pc:sldChg>
      <pc:sldChg chg="addSp delSp modSp mod modCm">
        <pc:chgData name="Keegan Thottam" userId="9bd887ad-e5a2-4df9-8149-baeb8d4087d2" providerId="ADAL" clId="{E11CAD6F-A36D-42A7-8239-264F78FE38D6}" dt="2025-01-27T09:18:11.562" v="1683" actId="1076"/>
        <pc:sldMkLst>
          <pc:docMk/>
          <pc:sldMk cId="1389443156" sldId="321"/>
        </pc:sldMkLst>
        <pc:spChg chg="mod">
          <ac:chgData name="Keegan Thottam" userId="9bd887ad-e5a2-4df9-8149-baeb8d4087d2" providerId="ADAL" clId="{E11CAD6F-A36D-42A7-8239-264F78FE38D6}" dt="2025-01-27T00:52:16.332" v="310" actId="13926"/>
          <ac:spMkLst>
            <pc:docMk/>
            <pc:sldMk cId="1389443156" sldId="321"/>
            <ac:spMk id="3" creationId="{6695C27F-69F8-C459-F784-ECACAF87A4DF}"/>
          </ac:spMkLst>
        </pc:spChg>
        <pc:spChg chg="del mod">
          <ac:chgData name="Keegan Thottam" userId="9bd887ad-e5a2-4df9-8149-baeb8d4087d2" providerId="ADAL" clId="{E11CAD6F-A36D-42A7-8239-264F78FE38D6}" dt="2025-01-26T17:23:03.540" v="14" actId="478"/>
          <ac:spMkLst>
            <pc:docMk/>
            <pc:sldMk cId="1389443156" sldId="321"/>
            <ac:spMk id="22" creationId="{F4A640A5-DFAA-FDEC-EE17-14954EAA9802}"/>
          </ac:spMkLst>
        </pc:spChg>
        <pc:spChg chg="mod">
          <ac:chgData name="Keegan Thottam" userId="9bd887ad-e5a2-4df9-8149-baeb8d4087d2" providerId="ADAL" clId="{E11CAD6F-A36D-42A7-8239-264F78FE38D6}" dt="2025-01-26T17:22:59.586" v="12" actId="1036"/>
          <ac:spMkLst>
            <pc:docMk/>
            <pc:sldMk cId="1389443156" sldId="321"/>
            <ac:spMk id="25" creationId="{F11FD966-39F6-EF93-C8DD-44D7AFFACF90}"/>
          </ac:spMkLst>
        </pc:spChg>
        <pc:spChg chg="mod">
          <ac:chgData name="Keegan Thottam" userId="9bd887ad-e5a2-4df9-8149-baeb8d4087d2" providerId="ADAL" clId="{E11CAD6F-A36D-42A7-8239-264F78FE38D6}" dt="2025-01-26T17:22:55.495" v="5" actId="1036"/>
          <ac:spMkLst>
            <pc:docMk/>
            <pc:sldMk cId="1389443156" sldId="321"/>
            <ac:spMk id="26" creationId="{7A8EEA22-E67B-5431-E6FE-0AD001BA12B6}"/>
          </ac:spMkLst>
        </pc:spChg>
        <pc:spChg chg="mod">
          <ac:chgData name="Keegan Thottam" userId="9bd887ad-e5a2-4df9-8149-baeb8d4087d2" providerId="ADAL" clId="{E11CAD6F-A36D-42A7-8239-264F78FE38D6}" dt="2025-01-27T02:22:42.544" v="460" actId="6549"/>
          <ac:spMkLst>
            <pc:docMk/>
            <pc:sldMk cId="1389443156" sldId="321"/>
            <ac:spMk id="33" creationId="{C87EC98D-34DD-F1A3-8BD9-D449A0DE14D6}"/>
          </ac:spMkLst>
        </pc:spChg>
        <pc:spChg chg="mod">
          <ac:chgData name="Keegan Thottam" userId="9bd887ad-e5a2-4df9-8149-baeb8d4087d2" providerId="ADAL" clId="{E11CAD6F-A36D-42A7-8239-264F78FE38D6}" dt="2025-01-27T02:24:45.146" v="496" actId="1076"/>
          <ac:spMkLst>
            <pc:docMk/>
            <pc:sldMk cId="1389443156" sldId="321"/>
            <ac:spMk id="34" creationId="{B4AB445D-8D22-D227-6DFA-96E05297AEE7}"/>
          </ac:spMkLst>
        </pc:spChg>
        <pc:graphicFrameChg chg="add mod">
          <ac:chgData name="Keegan Thottam" userId="9bd887ad-e5a2-4df9-8149-baeb8d4087d2" providerId="ADAL" clId="{E11CAD6F-A36D-42A7-8239-264F78FE38D6}" dt="2025-01-26T17:49:56.588" v="54" actId="692"/>
          <ac:graphicFrameMkLst>
            <pc:docMk/>
            <pc:sldMk cId="1389443156" sldId="321"/>
            <ac:graphicFrameMk id="2" creationId="{0A4579CA-39F7-5CB9-058D-1B8EF57CA6FF}"/>
          </ac:graphicFrameMkLst>
        </pc:graphicFrameChg>
        <pc:graphicFrameChg chg="mod">
          <ac:chgData name="Keegan Thottam" userId="9bd887ad-e5a2-4df9-8149-baeb8d4087d2" providerId="ADAL" clId="{E11CAD6F-A36D-42A7-8239-264F78FE38D6}" dt="2025-01-26T22:52:25.402" v="198" actId="20577"/>
          <ac:graphicFrameMkLst>
            <pc:docMk/>
            <pc:sldMk cId="1389443156" sldId="321"/>
            <ac:graphicFrameMk id="15" creationId="{9815491F-3247-6641-B632-08A8C7DCF2D4}"/>
          </ac:graphicFrameMkLst>
        </pc:graphicFrameChg>
        <pc:graphicFrameChg chg="mod">
          <ac:chgData name="Keegan Thottam" userId="9bd887ad-e5a2-4df9-8149-baeb8d4087d2" providerId="ADAL" clId="{E11CAD6F-A36D-42A7-8239-264F78FE38D6}" dt="2025-01-26T17:22:55.495" v="5" actId="1036"/>
          <ac:graphicFrameMkLst>
            <pc:docMk/>
            <pc:sldMk cId="1389443156" sldId="321"/>
            <ac:graphicFrameMk id="23" creationId="{1366EC8E-831C-146E-0C31-CAD5866FF990}"/>
          </ac:graphicFrameMkLst>
        </pc:graphicFrameChg>
        <pc:graphicFrameChg chg="add del mod">
          <ac:chgData name="Keegan Thottam" userId="9bd887ad-e5a2-4df9-8149-baeb8d4087d2" providerId="ADAL" clId="{E11CAD6F-A36D-42A7-8239-264F78FE38D6}" dt="2025-01-27T02:57:11.235" v="505" actId="478"/>
          <ac:graphicFrameMkLst>
            <pc:docMk/>
            <pc:sldMk cId="1389443156" sldId="321"/>
            <ac:graphicFrameMk id="35" creationId="{6E757D76-1D44-F8E6-D029-4E31985879DB}"/>
          </ac:graphicFrameMkLst>
        </pc:graphicFrameChg>
        <pc:graphicFrameChg chg="add mod">
          <ac:chgData name="Keegan Thottam" userId="9bd887ad-e5a2-4df9-8149-baeb8d4087d2" providerId="ADAL" clId="{E11CAD6F-A36D-42A7-8239-264F78FE38D6}" dt="2025-01-27T02:57:03.962" v="503" actId="1076"/>
          <ac:graphicFrameMkLst>
            <pc:docMk/>
            <pc:sldMk cId="1389443156" sldId="321"/>
            <ac:graphicFrameMk id="36" creationId="{8323BF12-F9ED-3014-55C1-9278AAB956E5}"/>
          </ac:graphicFrameMkLst>
        </pc:graphicFrameChg>
        <pc:graphicFrameChg chg="add mod">
          <ac:chgData name="Keegan Thottam" userId="9bd887ad-e5a2-4df9-8149-baeb8d4087d2" providerId="ADAL" clId="{E11CAD6F-A36D-42A7-8239-264F78FE38D6}" dt="2025-01-27T03:02:33.799" v="507"/>
          <ac:graphicFrameMkLst>
            <pc:docMk/>
            <pc:sldMk cId="1389443156" sldId="321"/>
            <ac:graphicFrameMk id="38" creationId="{6E757D76-1D44-F8E6-D029-4E31985879DB}"/>
          </ac:graphicFrameMkLst>
        </pc:graphicFrameChg>
        <pc:graphicFrameChg chg="add mod">
          <ac:chgData name="Keegan Thottam" userId="9bd887ad-e5a2-4df9-8149-baeb8d4087d2" providerId="ADAL" clId="{E11CAD6F-A36D-42A7-8239-264F78FE38D6}" dt="2025-01-27T03:06:52.516" v="511"/>
          <ac:graphicFrameMkLst>
            <pc:docMk/>
            <pc:sldMk cId="1389443156" sldId="321"/>
            <ac:graphicFrameMk id="40" creationId="{BC53C662-349A-08E8-A173-AC55D4D74ABD}"/>
          </ac:graphicFrameMkLst>
        </pc:graphicFrameChg>
        <pc:cxnChg chg="mod">
          <ac:chgData name="Keegan Thottam" userId="9bd887ad-e5a2-4df9-8149-baeb8d4087d2" providerId="ADAL" clId="{E11CAD6F-A36D-42A7-8239-264F78FE38D6}" dt="2025-01-27T09:18:11.562" v="1683" actId="1076"/>
          <ac:cxnSpMkLst>
            <pc:docMk/>
            <pc:sldMk cId="1389443156" sldId="321"/>
            <ac:cxnSpMk id="11" creationId="{AFC4E3DB-7C5D-5A21-CD3F-2178D1550185}"/>
          </ac:cxnSpMkLst>
        </pc:cxn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E11CAD6F-A36D-42A7-8239-264F78FE38D6}" dt="2025-01-27T02:22:42.544" v="460" actId="6549"/>
              <pc2:cmMkLst xmlns:pc2="http://schemas.microsoft.com/office/powerpoint/2019/9/main/command">
                <pc:docMk/>
                <pc:sldMk cId="1389443156" sldId="321"/>
                <pc2:cmMk id="{926FE837-2C20-49AA-95C7-F70A2E737C4E}"/>
              </pc2:cmMkLst>
            </pc226:cmChg>
          </p:ext>
        </pc:extLst>
      </pc:sldChg>
      <pc:sldChg chg="modSp mod">
        <pc:chgData name="Keegan Thottam" userId="9bd887ad-e5a2-4df9-8149-baeb8d4087d2" providerId="ADAL" clId="{E11CAD6F-A36D-42A7-8239-264F78FE38D6}" dt="2025-01-27T04:19:46.485" v="566" actId="14100"/>
        <pc:sldMkLst>
          <pc:docMk/>
          <pc:sldMk cId="2626542673" sldId="324"/>
        </pc:sldMkLst>
        <pc:graphicFrameChg chg="mod modGraphic">
          <ac:chgData name="Keegan Thottam" userId="9bd887ad-e5a2-4df9-8149-baeb8d4087d2" providerId="ADAL" clId="{E11CAD6F-A36D-42A7-8239-264F78FE38D6}" dt="2025-01-27T04:19:46.485" v="566" actId="14100"/>
          <ac:graphicFrameMkLst>
            <pc:docMk/>
            <pc:sldMk cId="2626542673" sldId="324"/>
            <ac:graphicFrameMk id="3" creationId="{BC8A2604-2005-E3BE-4752-B7D8F6B534E1}"/>
          </ac:graphicFrameMkLst>
        </pc:graphicFrameChg>
      </pc:sldChg>
      <pc:sldChg chg="addSp delSp modSp mod">
        <pc:chgData name="Keegan Thottam" userId="9bd887ad-e5a2-4df9-8149-baeb8d4087d2" providerId="ADAL" clId="{E11CAD6F-A36D-42A7-8239-264F78FE38D6}" dt="2025-01-27T00:26:13.082" v="299" actId="1076"/>
        <pc:sldMkLst>
          <pc:docMk/>
          <pc:sldMk cId="2862502521" sldId="326"/>
        </pc:sldMkLst>
        <pc:graphicFrameChg chg="mod">
          <ac:chgData name="Keegan Thottam" userId="9bd887ad-e5a2-4df9-8149-baeb8d4087d2" providerId="ADAL" clId="{E11CAD6F-A36D-42A7-8239-264F78FE38D6}" dt="2025-01-27T00:25:20.080" v="283" actId="1076"/>
          <ac:graphicFrameMkLst>
            <pc:docMk/>
            <pc:sldMk cId="2862502521" sldId="326"/>
            <ac:graphicFrameMk id="3" creationId="{59B13798-613D-2E1C-1C7C-C6FEFBDDD410}"/>
          </ac:graphicFrameMkLst>
        </pc:graphicFrameChg>
        <pc:graphicFrameChg chg="add del mod">
          <ac:chgData name="Keegan Thottam" userId="9bd887ad-e5a2-4df9-8149-baeb8d4087d2" providerId="ADAL" clId="{E11CAD6F-A36D-42A7-8239-264F78FE38D6}" dt="2025-01-27T00:23:58.205" v="276" actId="478"/>
          <ac:graphicFrameMkLst>
            <pc:docMk/>
            <pc:sldMk cId="2862502521" sldId="326"/>
            <ac:graphicFrameMk id="6" creationId="{32430313-EC05-166C-DD36-5F453C06EA8F}"/>
          </ac:graphicFrameMkLst>
        </pc:graphicFrameChg>
        <pc:graphicFrameChg chg="add del mod modGraphic">
          <ac:chgData name="Keegan Thottam" userId="9bd887ad-e5a2-4df9-8149-baeb8d4087d2" providerId="ADAL" clId="{E11CAD6F-A36D-42A7-8239-264F78FE38D6}" dt="2025-01-27T00:24:18.074" v="280" actId="478"/>
          <ac:graphicFrameMkLst>
            <pc:docMk/>
            <pc:sldMk cId="2862502521" sldId="326"/>
            <ac:graphicFrameMk id="7" creationId="{C2819250-114C-B762-857D-7C8E7A69DBC9}"/>
          </ac:graphicFrameMkLst>
        </pc:graphicFrameChg>
        <pc:graphicFrameChg chg="add del mod">
          <ac:chgData name="Keegan Thottam" userId="9bd887ad-e5a2-4df9-8149-baeb8d4087d2" providerId="ADAL" clId="{E11CAD6F-A36D-42A7-8239-264F78FE38D6}" dt="2025-01-27T00:25:16.186" v="282" actId="478"/>
          <ac:graphicFrameMkLst>
            <pc:docMk/>
            <pc:sldMk cId="2862502521" sldId="326"/>
            <ac:graphicFrameMk id="8" creationId="{FE26075E-F4A3-3FDD-A3D7-87B9D45FEF14}"/>
          </ac:graphicFrameMkLst>
        </pc:graphicFrameChg>
        <pc:graphicFrameChg chg="add mod modGraphic">
          <ac:chgData name="Keegan Thottam" userId="9bd887ad-e5a2-4df9-8149-baeb8d4087d2" providerId="ADAL" clId="{E11CAD6F-A36D-42A7-8239-264F78FE38D6}" dt="2025-01-27T00:26:01.301" v="295" actId="1076"/>
          <ac:graphicFrameMkLst>
            <pc:docMk/>
            <pc:sldMk cId="2862502521" sldId="326"/>
            <ac:graphicFrameMk id="10" creationId="{794B02C0-99BF-31D9-17A5-F4AC44FDD216}"/>
          </ac:graphicFrameMkLst>
        </pc:graphicFrameChg>
        <pc:graphicFrameChg chg="add mod modGraphic">
          <ac:chgData name="Keegan Thottam" userId="9bd887ad-e5a2-4df9-8149-baeb8d4087d2" providerId="ADAL" clId="{E11CAD6F-A36D-42A7-8239-264F78FE38D6}" dt="2025-01-27T00:26:03.069" v="297" actId="1076"/>
          <ac:graphicFrameMkLst>
            <pc:docMk/>
            <pc:sldMk cId="2862502521" sldId="326"/>
            <ac:graphicFrameMk id="11" creationId="{3AB28130-F6F7-1833-0C16-8A40C840D52F}"/>
          </ac:graphicFrameMkLst>
        </pc:graphicFrameChg>
        <pc:graphicFrameChg chg="add mod">
          <ac:chgData name="Keegan Thottam" userId="9bd887ad-e5a2-4df9-8149-baeb8d4087d2" providerId="ADAL" clId="{E11CAD6F-A36D-42A7-8239-264F78FE38D6}" dt="2025-01-27T00:26:13.082" v="299" actId="1076"/>
          <ac:graphicFrameMkLst>
            <pc:docMk/>
            <pc:sldMk cId="2862502521" sldId="326"/>
            <ac:graphicFrameMk id="13" creationId="{B4C2167C-7929-8EC6-58D5-5E9DF3F22441}"/>
          </ac:graphicFrameMkLst>
        </pc:graphicFrameChg>
        <pc:graphicFrameChg chg="mod">
          <ac:chgData name="Keegan Thottam" userId="9bd887ad-e5a2-4df9-8149-baeb8d4087d2" providerId="ADAL" clId="{E11CAD6F-A36D-42A7-8239-264F78FE38D6}" dt="2025-01-27T00:25:55.644" v="293" actId="1076"/>
          <ac:graphicFrameMkLst>
            <pc:docMk/>
            <pc:sldMk cId="2862502521" sldId="326"/>
            <ac:graphicFrameMk id="15" creationId="{157852A0-BDC9-0768-CD88-C0C5CD69D1A7}"/>
          </ac:graphicFrameMkLst>
        </pc:graphicFrameChg>
      </pc:sldChg>
      <pc:sldChg chg="addSp delSp modSp mod">
        <pc:chgData name="Keegan Thottam" userId="9bd887ad-e5a2-4df9-8149-baeb8d4087d2" providerId="ADAL" clId="{E11CAD6F-A36D-42A7-8239-264F78FE38D6}" dt="2025-01-27T08:35:07.966" v="1570"/>
        <pc:sldMkLst>
          <pc:docMk/>
          <pc:sldMk cId="2821900370" sldId="327"/>
        </pc:sldMkLst>
        <pc:graphicFrameChg chg="add mod">
          <ac:chgData name="Keegan Thottam" userId="9bd887ad-e5a2-4df9-8149-baeb8d4087d2" providerId="ADAL" clId="{E11CAD6F-A36D-42A7-8239-264F78FE38D6}" dt="2025-01-27T08:35:07.966" v="1570"/>
          <ac:graphicFrameMkLst>
            <pc:docMk/>
            <pc:sldMk cId="2821900370" sldId="327"/>
            <ac:graphicFrameMk id="5" creationId="{143D3DBF-D719-34F8-CDB6-FEB705FDFE57}"/>
          </ac:graphicFrameMkLst>
        </pc:graphicFrameChg>
        <pc:graphicFrameChg chg="del">
          <ac:chgData name="Keegan Thottam" userId="9bd887ad-e5a2-4df9-8149-baeb8d4087d2" providerId="ADAL" clId="{E11CAD6F-A36D-42A7-8239-264F78FE38D6}" dt="2025-01-27T06:59:16.328" v="1041" actId="478"/>
          <ac:graphicFrameMkLst>
            <pc:docMk/>
            <pc:sldMk cId="2821900370" sldId="327"/>
            <ac:graphicFrameMk id="6" creationId="{9D992416-B91D-2380-1904-685696EA68EF}"/>
          </ac:graphicFrameMkLst>
        </pc:graphicFrameChg>
        <pc:graphicFrameChg chg="del mod">
          <ac:chgData name="Keegan Thottam" userId="9bd887ad-e5a2-4df9-8149-baeb8d4087d2" providerId="ADAL" clId="{E11CAD6F-A36D-42A7-8239-264F78FE38D6}" dt="2025-01-27T07:32:50.480" v="1282" actId="478"/>
          <ac:graphicFrameMkLst>
            <pc:docMk/>
            <pc:sldMk cId="2821900370" sldId="327"/>
            <ac:graphicFrameMk id="15" creationId="{F3850B35-D74E-C96D-25D8-C3CCF660B629}"/>
          </ac:graphicFrameMkLst>
        </pc:graphicFrameChg>
        <pc:graphicFrameChg chg="add mod">
          <ac:chgData name="Keegan Thottam" userId="9bd887ad-e5a2-4df9-8149-baeb8d4087d2" providerId="ADAL" clId="{E11CAD6F-A36D-42A7-8239-264F78FE38D6}" dt="2025-01-27T06:59:10.277" v="1040" actId="14100"/>
          <ac:graphicFrameMkLst>
            <pc:docMk/>
            <pc:sldMk cId="2821900370" sldId="327"/>
            <ac:graphicFrameMk id="19" creationId="{703FF386-31C5-D6C3-2292-7E8FC1D2EE9C}"/>
          </ac:graphicFrameMkLst>
        </pc:graphicFrameChg>
        <pc:graphicFrameChg chg="mod">
          <ac:chgData name="Keegan Thottam" userId="9bd887ad-e5a2-4df9-8149-baeb8d4087d2" providerId="ADAL" clId="{E11CAD6F-A36D-42A7-8239-264F78FE38D6}" dt="2025-01-27T06:59:03.372" v="1037" actId="1076"/>
          <ac:graphicFrameMkLst>
            <pc:docMk/>
            <pc:sldMk cId="2821900370" sldId="327"/>
            <ac:graphicFrameMk id="27" creationId="{7BDF5674-E892-DCC8-CD79-2A2AFB3C87DA}"/>
          </ac:graphicFrameMkLst>
        </pc:graphicFrameChg>
      </pc:sldChg>
      <pc:sldChg chg="addSp delSp modSp mod">
        <pc:chgData name="Keegan Thottam" userId="9bd887ad-e5a2-4df9-8149-baeb8d4087d2" providerId="ADAL" clId="{E11CAD6F-A36D-42A7-8239-264F78FE38D6}" dt="2025-01-27T06:58:47.791" v="1030" actId="21"/>
        <pc:sldMkLst>
          <pc:docMk/>
          <pc:sldMk cId="2976704372" sldId="328"/>
        </pc:sldMkLst>
        <pc:spChg chg="mod">
          <ac:chgData name="Keegan Thottam" userId="9bd887ad-e5a2-4df9-8149-baeb8d4087d2" providerId="ADAL" clId="{E11CAD6F-A36D-42A7-8239-264F78FE38D6}" dt="2025-01-27T06:58:39.327" v="1029" actId="207"/>
          <ac:spMkLst>
            <pc:docMk/>
            <pc:sldMk cId="2976704372" sldId="328"/>
            <ac:spMk id="2" creationId="{DE785358-23F1-70BE-E363-89F573CC4633}"/>
          </ac:spMkLst>
        </pc:spChg>
        <pc:spChg chg="del">
          <ac:chgData name="Keegan Thottam" userId="9bd887ad-e5a2-4df9-8149-baeb8d4087d2" providerId="ADAL" clId="{E11CAD6F-A36D-42A7-8239-264F78FE38D6}" dt="2025-01-27T06:55:40.578" v="982" actId="478"/>
          <ac:spMkLst>
            <pc:docMk/>
            <pc:sldMk cId="2976704372" sldId="328"/>
            <ac:spMk id="10" creationId="{53F9BCCF-CF3F-55FF-8AA5-D3E037B4896F}"/>
          </ac:spMkLst>
        </pc:spChg>
        <pc:spChg chg="del mod">
          <ac:chgData name="Keegan Thottam" userId="9bd887ad-e5a2-4df9-8149-baeb8d4087d2" providerId="ADAL" clId="{E11CAD6F-A36D-42A7-8239-264F78FE38D6}" dt="2025-01-27T06:56:08.947" v="986" actId="478"/>
          <ac:spMkLst>
            <pc:docMk/>
            <pc:sldMk cId="2976704372" sldId="328"/>
            <ac:spMk id="23" creationId="{49C0A938-355E-644C-7828-1CB818AC74EA}"/>
          </ac:spMkLst>
        </pc:spChg>
        <pc:graphicFrameChg chg="mod">
          <ac:chgData name="Keegan Thottam" userId="9bd887ad-e5a2-4df9-8149-baeb8d4087d2" providerId="ADAL" clId="{E11CAD6F-A36D-42A7-8239-264F78FE38D6}" dt="2025-01-27T06:56:43.238" v="1001" actId="1076"/>
          <ac:graphicFrameMkLst>
            <pc:docMk/>
            <pc:sldMk cId="2976704372" sldId="328"/>
            <ac:graphicFrameMk id="5" creationId="{1B45CB50-FC89-6BC3-0FAB-4AE6D42B47D2}"/>
          </ac:graphicFrameMkLst>
        </pc:graphicFrameChg>
        <pc:graphicFrameChg chg="mod">
          <ac:chgData name="Keegan Thottam" userId="9bd887ad-e5a2-4df9-8149-baeb8d4087d2" providerId="ADAL" clId="{E11CAD6F-A36D-42A7-8239-264F78FE38D6}" dt="2025-01-27T06:58:30.100" v="1026" actId="1076"/>
          <ac:graphicFrameMkLst>
            <pc:docMk/>
            <pc:sldMk cId="2976704372" sldId="328"/>
            <ac:graphicFrameMk id="6" creationId="{FCC3382E-4B23-7EFA-BAF2-D16FD9AC15CE}"/>
          </ac:graphicFrameMkLst>
        </pc:graphicFrameChg>
        <pc:graphicFrameChg chg="add del">
          <ac:chgData name="Keegan Thottam" userId="9bd887ad-e5a2-4df9-8149-baeb8d4087d2" providerId="ADAL" clId="{E11CAD6F-A36D-42A7-8239-264F78FE38D6}" dt="2025-01-27T06:55:39.491" v="981" actId="478"/>
          <ac:graphicFrameMkLst>
            <pc:docMk/>
            <pc:sldMk cId="2976704372" sldId="328"/>
            <ac:graphicFrameMk id="8" creationId="{1D86AA50-C1D3-8E4C-9AC4-EFA5E4CE4A94}"/>
          </ac:graphicFrameMkLst>
        </pc:graphicFrameChg>
        <pc:graphicFrameChg chg="add mod">
          <ac:chgData name="Keegan Thottam" userId="9bd887ad-e5a2-4df9-8149-baeb8d4087d2" providerId="ADAL" clId="{E11CAD6F-A36D-42A7-8239-264F78FE38D6}" dt="2025-01-26T22:47:18.157" v="154"/>
          <ac:graphicFrameMkLst>
            <pc:docMk/>
            <pc:sldMk cId="2976704372" sldId="328"/>
            <ac:graphicFrameMk id="13" creationId="{D8EE72C0-7508-BFBC-B32A-0C8C0D405BB3}"/>
          </ac:graphicFrameMkLst>
        </pc:graphicFrameChg>
        <pc:graphicFrameChg chg="mod modGraphic">
          <ac:chgData name="Keegan Thottam" userId="9bd887ad-e5a2-4df9-8149-baeb8d4087d2" providerId="ADAL" clId="{E11CAD6F-A36D-42A7-8239-264F78FE38D6}" dt="2025-01-27T06:56:21.572" v="991" actId="1076"/>
          <ac:graphicFrameMkLst>
            <pc:docMk/>
            <pc:sldMk cId="2976704372" sldId="328"/>
            <ac:graphicFrameMk id="14" creationId="{3755A01F-F806-14C5-5141-7462FDF02071}"/>
          </ac:graphicFrameMkLst>
        </pc:graphicFrameChg>
        <pc:graphicFrameChg chg="mod">
          <ac:chgData name="Keegan Thottam" userId="9bd887ad-e5a2-4df9-8149-baeb8d4087d2" providerId="ADAL" clId="{E11CAD6F-A36D-42A7-8239-264F78FE38D6}" dt="2025-01-27T06:56:03.149" v="985" actId="1076"/>
          <ac:graphicFrameMkLst>
            <pc:docMk/>
            <pc:sldMk cId="2976704372" sldId="328"/>
            <ac:graphicFrameMk id="18" creationId="{19AF82E0-7546-F0B8-55D3-AA7941350A10}"/>
          </ac:graphicFrameMkLst>
        </pc:graphicFrameChg>
        <pc:graphicFrameChg chg="del mod">
          <ac:chgData name="Keegan Thottam" userId="9bd887ad-e5a2-4df9-8149-baeb8d4087d2" providerId="ADAL" clId="{E11CAD6F-A36D-42A7-8239-264F78FE38D6}" dt="2025-01-27T06:58:47.791" v="1030" actId="21"/>
          <ac:graphicFrameMkLst>
            <pc:docMk/>
            <pc:sldMk cId="2976704372" sldId="328"/>
            <ac:graphicFrameMk id="19" creationId="{703FF386-31C5-D6C3-2292-7E8FC1D2EE9C}"/>
          </ac:graphicFrameMkLst>
        </pc:graphicFrameChg>
        <pc:graphicFrameChg chg="mod">
          <ac:chgData name="Keegan Thottam" userId="9bd887ad-e5a2-4df9-8149-baeb8d4087d2" providerId="ADAL" clId="{E11CAD6F-A36D-42A7-8239-264F78FE38D6}" dt="2025-01-27T06:58:36.523" v="1028" actId="14100"/>
          <ac:graphicFrameMkLst>
            <pc:docMk/>
            <pc:sldMk cId="2976704372" sldId="328"/>
            <ac:graphicFrameMk id="21" creationId="{9DDF1881-7BB9-D5A4-8F73-2CECF901237B}"/>
          </ac:graphicFrameMkLst>
        </pc:graphicFrameChg>
        <pc:graphicFrameChg chg="mod">
          <ac:chgData name="Keegan Thottam" userId="9bd887ad-e5a2-4df9-8149-baeb8d4087d2" providerId="ADAL" clId="{E11CAD6F-A36D-42A7-8239-264F78FE38D6}" dt="2025-01-27T06:56:36.627" v="996" actId="1076"/>
          <ac:graphicFrameMkLst>
            <pc:docMk/>
            <pc:sldMk cId="2976704372" sldId="328"/>
            <ac:graphicFrameMk id="25" creationId="{6BC5BDE9-BA7A-A9BB-9722-6D881D9B8ABD}"/>
          </ac:graphicFrameMkLst>
        </pc:graphicFrameChg>
        <pc:graphicFrameChg chg="del mod">
          <ac:chgData name="Keegan Thottam" userId="9bd887ad-e5a2-4df9-8149-baeb8d4087d2" providerId="ADAL" clId="{E11CAD6F-A36D-42A7-8239-264F78FE38D6}" dt="2025-01-27T06:57:01.567" v="1003" actId="478"/>
          <ac:graphicFrameMkLst>
            <pc:docMk/>
            <pc:sldMk cId="2976704372" sldId="328"/>
            <ac:graphicFrameMk id="39" creationId="{17B94CA5-A533-6FF3-B280-9247FF066F52}"/>
          </ac:graphicFrameMkLst>
        </pc:graphicFrameChg>
      </pc:sldChg>
      <pc:sldChg chg="addSp delSp modSp mod">
        <pc:chgData name="Keegan Thottam" userId="9bd887ad-e5a2-4df9-8149-baeb8d4087d2" providerId="ADAL" clId="{E11CAD6F-A36D-42A7-8239-264F78FE38D6}" dt="2025-01-27T08:41:50.708" v="1603" actId="20577"/>
        <pc:sldMkLst>
          <pc:docMk/>
          <pc:sldMk cId="2170394448" sldId="329"/>
        </pc:sldMkLst>
        <pc:spChg chg="mod">
          <ac:chgData name="Keegan Thottam" userId="9bd887ad-e5a2-4df9-8149-baeb8d4087d2" providerId="ADAL" clId="{E11CAD6F-A36D-42A7-8239-264F78FE38D6}" dt="2025-01-27T06:26:22.360" v="876" actId="207"/>
          <ac:spMkLst>
            <pc:docMk/>
            <pc:sldMk cId="2170394448" sldId="329"/>
            <ac:spMk id="2" creationId="{8DBC24E2-23FA-1DE4-12FE-0F5CA594C817}"/>
          </ac:spMkLst>
        </pc:spChg>
        <pc:spChg chg="add mod">
          <ac:chgData name="Keegan Thottam" userId="9bd887ad-e5a2-4df9-8149-baeb8d4087d2" providerId="ADAL" clId="{E11CAD6F-A36D-42A7-8239-264F78FE38D6}" dt="2025-01-27T06:41:47.011" v="929" actId="1076"/>
          <ac:spMkLst>
            <pc:docMk/>
            <pc:sldMk cId="2170394448" sldId="329"/>
            <ac:spMk id="10" creationId="{BFB1E431-BEC0-0B9C-46AD-38DD012DDF36}"/>
          </ac:spMkLst>
        </pc:spChg>
        <pc:spChg chg="del mod">
          <ac:chgData name="Keegan Thottam" userId="9bd887ad-e5a2-4df9-8149-baeb8d4087d2" providerId="ADAL" clId="{E11CAD6F-A36D-42A7-8239-264F78FE38D6}" dt="2025-01-27T06:28:06.214" v="898" actId="478"/>
          <ac:spMkLst>
            <pc:docMk/>
            <pc:sldMk cId="2170394448" sldId="329"/>
            <ac:spMk id="13" creationId="{699DC74F-A184-06C6-C395-206C15EF5C53}"/>
          </ac:spMkLst>
        </pc:spChg>
        <pc:spChg chg="del">
          <ac:chgData name="Keegan Thottam" userId="9bd887ad-e5a2-4df9-8149-baeb8d4087d2" providerId="ADAL" clId="{E11CAD6F-A36D-42A7-8239-264F78FE38D6}" dt="2025-01-27T06:27:09.934" v="887" actId="478"/>
          <ac:spMkLst>
            <pc:docMk/>
            <pc:sldMk cId="2170394448" sldId="329"/>
            <ac:spMk id="14" creationId="{AD14120E-8AB1-5BB5-3CD6-60F3FBDDE8D7}"/>
          </ac:spMkLst>
        </pc:spChg>
        <pc:spChg chg="del mod">
          <ac:chgData name="Keegan Thottam" userId="9bd887ad-e5a2-4df9-8149-baeb8d4087d2" providerId="ADAL" clId="{E11CAD6F-A36D-42A7-8239-264F78FE38D6}" dt="2025-01-27T06:27:12.527" v="891" actId="478"/>
          <ac:spMkLst>
            <pc:docMk/>
            <pc:sldMk cId="2170394448" sldId="329"/>
            <ac:spMk id="15" creationId="{1A29D0FF-711A-46C8-ADC0-41DE8690316A}"/>
          </ac:spMkLst>
        </pc:spChg>
        <pc:spChg chg="del">
          <ac:chgData name="Keegan Thottam" userId="9bd887ad-e5a2-4df9-8149-baeb8d4087d2" providerId="ADAL" clId="{E11CAD6F-A36D-42A7-8239-264F78FE38D6}" dt="2025-01-27T06:27:10.669" v="890" actId="478"/>
          <ac:spMkLst>
            <pc:docMk/>
            <pc:sldMk cId="2170394448" sldId="329"/>
            <ac:spMk id="16" creationId="{872BDA33-CBF9-92C4-A156-EDDB8472EEFA}"/>
          </ac:spMkLst>
        </pc:spChg>
        <pc:spChg chg="del mod">
          <ac:chgData name="Keegan Thottam" userId="9bd887ad-e5a2-4df9-8149-baeb8d4087d2" providerId="ADAL" clId="{E11CAD6F-A36D-42A7-8239-264F78FE38D6}" dt="2025-01-27T06:27:09.936" v="889"/>
          <ac:spMkLst>
            <pc:docMk/>
            <pc:sldMk cId="2170394448" sldId="329"/>
            <ac:spMk id="17" creationId="{59B46331-CFE2-D056-8D80-C75A4AE3836E}"/>
          </ac:spMkLst>
        </pc:spChg>
        <pc:spChg chg="add mod">
          <ac:chgData name="Keegan Thottam" userId="9bd887ad-e5a2-4df9-8149-baeb8d4087d2" providerId="ADAL" clId="{E11CAD6F-A36D-42A7-8239-264F78FE38D6}" dt="2025-01-27T06:47:39.380" v="957" actId="20577"/>
          <ac:spMkLst>
            <pc:docMk/>
            <pc:sldMk cId="2170394448" sldId="329"/>
            <ac:spMk id="20" creationId="{4192F936-EC48-EEE3-BAC7-F3742E3DA2F7}"/>
          </ac:spMkLst>
        </pc:spChg>
        <pc:spChg chg="del mod">
          <ac:chgData name="Keegan Thottam" userId="9bd887ad-e5a2-4df9-8149-baeb8d4087d2" providerId="ADAL" clId="{E11CAD6F-A36D-42A7-8239-264F78FE38D6}" dt="2025-01-27T06:27:58.680" v="896" actId="478"/>
          <ac:spMkLst>
            <pc:docMk/>
            <pc:sldMk cId="2170394448" sldId="329"/>
            <ac:spMk id="21" creationId="{8953B811-13B8-03D8-6178-C23CD78C553E}"/>
          </ac:spMkLst>
        </pc:spChg>
        <pc:graphicFrameChg chg="add del mod modGraphic">
          <ac:chgData name="Keegan Thottam" userId="9bd887ad-e5a2-4df9-8149-baeb8d4087d2" providerId="ADAL" clId="{E11CAD6F-A36D-42A7-8239-264F78FE38D6}" dt="2025-01-27T06:33:24.817" v="902" actId="478"/>
          <ac:graphicFrameMkLst>
            <pc:docMk/>
            <pc:sldMk cId="2170394448" sldId="329"/>
            <ac:graphicFrameMk id="3" creationId="{904F0A49-476D-E78B-6E0F-9BF5BF17DB07}"/>
          </ac:graphicFrameMkLst>
        </pc:graphicFrameChg>
        <pc:graphicFrameChg chg="add del mod">
          <ac:chgData name="Keegan Thottam" userId="9bd887ad-e5a2-4df9-8149-baeb8d4087d2" providerId="ADAL" clId="{E11CAD6F-A36D-42A7-8239-264F78FE38D6}" dt="2025-01-27T06:33:56.585" v="904" actId="478"/>
          <ac:graphicFrameMkLst>
            <pc:docMk/>
            <pc:sldMk cId="2170394448" sldId="329"/>
            <ac:graphicFrameMk id="5" creationId="{B3E18B27-A1D0-EE13-B3F9-934A28BF6B45}"/>
          </ac:graphicFrameMkLst>
        </pc:graphicFrameChg>
        <pc:graphicFrameChg chg="add mod">
          <ac:chgData name="Keegan Thottam" userId="9bd887ad-e5a2-4df9-8149-baeb8d4087d2" providerId="ADAL" clId="{E11CAD6F-A36D-42A7-8239-264F78FE38D6}" dt="2025-01-27T06:34:54.961" v="906" actId="1076"/>
          <ac:graphicFrameMkLst>
            <pc:docMk/>
            <pc:sldMk cId="2170394448" sldId="329"/>
            <ac:graphicFrameMk id="6" creationId="{EB75B77D-6B3D-4A5C-84C6-F3151C619A35}"/>
          </ac:graphicFrameMkLst>
        </pc:graphicFrameChg>
        <pc:graphicFrameChg chg="add del mod">
          <ac:chgData name="Keegan Thottam" userId="9bd887ad-e5a2-4df9-8149-baeb8d4087d2" providerId="ADAL" clId="{E11CAD6F-A36D-42A7-8239-264F78FE38D6}" dt="2025-01-27T06:37:27.451" v="909" actId="478"/>
          <ac:graphicFrameMkLst>
            <pc:docMk/>
            <pc:sldMk cId="2170394448" sldId="329"/>
            <ac:graphicFrameMk id="7" creationId="{89E2B59B-3ADF-776A-B976-F0C7B466273F}"/>
          </ac:graphicFrameMkLst>
        </pc:graphicFrameChg>
        <pc:graphicFrameChg chg="add mod modGraphic">
          <ac:chgData name="Keegan Thottam" userId="9bd887ad-e5a2-4df9-8149-baeb8d4087d2" providerId="ADAL" clId="{E11CAD6F-A36D-42A7-8239-264F78FE38D6}" dt="2025-01-27T08:38:08.561" v="1595" actId="20577"/>
          <ac:graphicFrameMkLst>
            <pc:docMk/>
            <pc:sldMk cId="2170394448" sldId="329"/>
            <ac:graphicFrameMk id="8" creationId="{3F9BAFF6-B287-81C9-F54D-3996E2A47043}"/>
          </ac:graphicFrameMkLst>
        </pc:graphicFrameChg>
        <pc:graphicFrameChg chg="add mod">
          <ac:chgData name="Keegan Thottam" userId="9bd887ad-e5a2-4df9-8149-baeb8d4087d2" providerId="ADAL" clId="{E11CAD6F-A36D-42A7-8239-264F78FE38D6}" dt="2025-01-27T06:44:53.851" v="936" actId="1076"/>
          <ac:graphicFrameMkLst>
            <pc:docMk/>
            <pc:sldMk cId="2170394448" sldId="329"/>
            <ac:graphicFrameMk id="11" creationId="{C3B7B454-6F8D-C8D8-6EE0-BFEF269F7A6E}"/>
          </ac:graphicFrameMkLst>
        </pc:graphicFrameChg>
        <pc:graphicFrameChg chg="add mod modGraphic">
          <ac:chgData name="Keegan Thottam" userId="9bd887ad-e5a2-4df9-8149-baeb8d4087d2" providerId="ADAL" clId="{E11CAD6F-A36D-42A7-8239-264F78FE38D6}" dt="2025-01-27T06:45:34.978" v="946" actId="207"/>
          <ac:graphicFrameMkLst>
            <pc:docMk/>
            <pc:sldMk cId="2170394448" sldId="329"/>
            <ac:graphicFrameMk id="18" creationId="{073F0C84-FD4C-DD10-F438-6CC618AFB64B}"/>
          </ac:graphicFrameMkLst>
        </pc:graphicFrameChg>
        <pc:graphicFrameChg chg="add mod modGraphic">
          <ac:chgData name="Keegan Thottam" userId="9bd887ad-e5a2-4df9-8149-baeb8d4087d2" providerId="ADAL" clId="{E11CAD6F-A36D-42A7-8239-264F78FE38D6}" dt="2025-01-27T06:47:43.602" v="958" actId="1076"/>
          <ac:graphicFrameMkLst>
            <pc:docMk/>
            <pc:sldMk cId="2170394448" sldId="329"/>
            <ac:graphicFrameMk id="19" creationId="{8FD03458-A6EB-77DB-681B-542016CAD26D}"/>
          </ac:graphicFrameMkLst>
        </pc:graphicFrameChg>
        <pc:graphicFrameChg chg="add mod">
          <ac:chgData name="Keegan Thottam" userId="9bd887ad-e5a2-4df9-8149-baeb8d4087d2" providerId="ADAL" clId="{E11CAD6F-A36D-42A7-8239-264F78FE38D6}" dt="2025-01-27T06:53:54.324" v="971" actId="1076"/>
          <ac:graphicFrameMkLst>
            <pc:docMk/>
            <pc:sldMk cId="2170394448" sldId="329"/>
            <ac:graphicFrameMk id="22" creationId="{5189B027-3A2C-50E5-5185-A56C3FD8A86B}"/>
          </ac:graphicFrameMkLst>
        </pc:graphicFrameChg>
        <pc:graphicFrameChg chg="add mod">
          <ac:chgData name="Keegan Thottam" userId="9bd887ad-e5a2-4df9-8149-baeb8d4087d2" providerId="ADAL" clId="{E11CAD6F-A36D-42A7-8239-264F78FE38D6}" dt="2025-01-27T06:53:56.419" v="972" actId="1076"/>
          <ac:graphicFrameMkLst>
            <pc:docMk/>
            <pc:sldMk cId="2170394448" sldId="329"/>
            <ac:graphicFrameMk id="23" creationId="{34828B41-BA10-4BC4-6B3D-C585FF4FC21E}"/>
          </ac:graphicFrameMkLst>
        </pc:graphicFrameChg>
        <pc:graphicFrameChg chg="add mod">
          <ac:chgData name="Keegan Thottam" userId="9bd887ad-e5a2-4df9-8149-baeb8d4087d2" providerId="ADAL" clId="{E11CAD6F-A36D-42A7-8239-264F78FE38D6}" dt="2025-01-27T06:53:59.475" v="973" actId="1076"/>
          <ac:graphicFrameMkLst>
            <pc:docMk/>
            <pc:sldMk cId="2170394448" sldId="329"/>
            <ac:graphicFrameMk id="24" creationId="{7A61D9B5-5735-17A9-8A69-C2FB93B5E1E5}"/>
          </ac:graphicFrameMkLst>
        </pc:graphicFrameChg>
        <pc:graphicFrameChg chg="add del mod modGraphic">
          <ac:chgData name="Keegan Thottam" userId="9bd887ad-e5a2-4df9-8149-baeb8d4087d2" providerId="ADAL" clId="{E11CAD6F-A36D-42A7-8239-264F78FE38D6}" dt="2025-01-27T07:28:23.526" v="1246" actId="478"/>
          <ac:graphicFrameMkLst>
            <pc:docMk/>
            <pc:sldMk cId="2170394448" sldId="329"/>
            <ac:graphicFrameMk id="25" creationId="{A94ED449-5297-CBD2-F48A-90634F68A987}"/>
          </ac:graphicFrameMkLst>
        </pc:graphicFrameChg>
        <pc:graphicFrameChg chg="add del mod modGraphic">
          <ac:chgData name="Keegan Thottam" userId="9bd887ad-e5a2-4df9-8149-baeb8d4087d2" providerId="ADAL" clId="{E11CAD6F-A36D-42A7-8239-264F78FE38D6}" dt="2025-01-27T07:21:08.274" v="1095" actId="478"/>
          <ac:graphicFrameMkLst>
            <pc:docMk/>
            <pc:sldMk cId="2170394448" sldId="329"/>
            <ac:graphicFrameMk id="26" creationId="{E2C02C17-AE4E-46A3-9BBC-F090140CCD74}"/>
          </ac:graphicFrameMkLst>
        </pc:graphicFrameChg>
        <pc:graphicFrameChg chg="add del mod">
          <ac:chgData name="Keegan Thottam" userId="9bd887ad-e5a2-4df9-8149-baeb8d4087d2" providerId="ADAL" clId="{E11CAD6F-A36D-42A7-8239-264F78FE38D6}" dt="2025-01-27T07:19:46.629" v="1086" actId="478"/>
          <ac:graphicFrameMkLst>
            <pc:docMk/>
            <pc:sldMk cId="2170394448" sldId="329"/>
            <ac:graphicFrameMk id="37" creationId="{C99316CE-263D-3F0B-DEEF-BCC940FD7E40}"/>
          </ac:graphicFrameMkLst>
        </pc:graphicFrameChg>
        <pc:graphicFrameChg chg="add mod modGraphic">
          <ac:chgData name="Keegan Thottam" userId="9bd887ad-e5a2-4df9-8149-baeb8d4087d2" providerId="ADAL" clId="{E11CAD6F-A36D-42A7-8239-264F78FE38D6}" dt="2025-01-27T07:30:08.070" v="1260" actId="207"/>
          <ac:graphicFrameMkLst>
            <pc:docMk/>
            <pc:sldMk cId="2170394448" sldId="329"/>
            <ac:graphicFrameMk id="38" creationId="{6F02DF8F-EFB7-10D2-17BE-AAAD1F5DEBF9}"/>
          </ac:graphicFrameMkLst>
        </pc:graphicFrameChg>
        <pc:graphicFrameChg chg="add mod modGraphic">
          <ac:chgData name="Keegan Thottam" userId="9bd887ad-e5a2-4df9-8149-baeb8d4087d2" providerId="ADAL" clId="{E11CAD6F-A36D-42A7-8239-264F78FE38D6}" dt="2025-01-27T08:41:50.708" v="1603" actId="20577"/>
          <ac:graphicFrameMkLst>
            <pc:docMk/>
            <pc:sldMk cId="2170394448" sldId="329"/>
            <ac:graphicFrameMk id="39" creationId="{1F1F93BE-31D4-86CE-CAEC-A62E5044AFF2}"/>
          </ac:graphicFrameMkLst>
        </pc:graphicFrameChg>
      </pc:sldChg>
      <pc:sldChg chg="modSp mod">
        <pc:chgData name="Keegan Thottam" userId="9bd887ad-e5a2-4df9-8149-baeb8d4087d2" providerId="ADAL" clId="{E11CAD6F-A36D-42A7-8239-264F78FE38D6}" dt="2025-01-27T08:25:27.866" v="1559" actId="20577"/>
        <pc:sldMkLst>
          <pc:docMk/>
          <pc:sldMk cId="2650890886" sldId="333"/>
        </pc:sldMkLst>
        <pc:spChg chg="mod">
          <ac:chgData name="Keegan Thottam" userId="9bd887ad-e5a2-4df9-8149-baeb8d4087d2" providerId="ADAL" clId="{E11CAD6F-A36D-42A7-8239-264F78FE38D6}" dt="2025-01-27T08:25:27.866" v="1559" actId="20577"/>
          <ac:spMkLst>
            <pc:docMk/>
            <pc:sldMk cId="2650890886" sldId="333"/>
            <ac:spMk id="9" creationId="{C7680859-F090-5AD2-C540-B48AAD6BB698}"/>
          </ac:spMkLst>
        </pc:spChg>
        <pc:picChg chg="mod">
          <ac:chgData name="Keegan Thottam" userId="9bd887ad-e5a2-4df9-8149-baeb8d4087d2" providerId="ADAL" clId="{E11CAD6F-A36D-42A7-8239-264F78FE38D6}" dt="2025-01-26T18:36:37.964" v="107" actId="1076"/>
          <ac:picMkLst>
            <pc:docMk/>
            <pc:sldMk cId="2650890886" sldId="333"/>
            <ac:picMk id="15" creationId="{01CDA307-F4E2-7676-28E7-873CC5CCC44C}"/>
          </ac:picMkLst>
        </pc:picChg>
      </pc:sldChg>
      <pc:sldChg chg="addSp delSp modSp mod modCm">
        <pc:chgData name="Keegan Thottam" userId="9bd887ad-e5a2-4df9-8149-baeb8d4087d2" providerId="ADAL" clId="{E11CAD6F-A36D-42A7-8239-264F78FE38D6}" dt="2025-01-27T09:33:12.337" v="1720" actId="13926"/>
        <pc:sldMkLst>
          <pc:docMk/>
          <pc:sldMk cId="2849355873" sldId="340"/>
        </pc:sldMkLst>
        <pc:spChg chg="mod">
          <ac:chgData name="Keegan Thottam" userId="9bd887ad-e5a2-4df9-8149-baeb8d4087d2" providerId="ADAL" clId="{E11CAD6F-A36D-42A7-8239-264F78FE38D6}" dt="2025-01-27T09:33:12.337" v="1720" actId="13926"/>
          <ac:spMkLst>
            <pc:docMk/>
            <pc:sldMk cId="2849355873" sldId="340"/>
            <ac:spMk id="9" creationId="{9CBEDA02-E62B-F85C-6E3C-C25C16CFB8FA}"/>
          </ac:spMkLst>
        </pc:spChg>
        <pc:graphicFrameChg chg="add del mod">
          <ac:chgData name="Keegan Thottam" userId="9bd887ad-e5a2-4df9-8149-baeb8d4087d2" providerId="ADAL" clId="{E11CAD6F-A36D-42A7-8239-264F78FE38D6}" dt="2025-01-27T01:44:52.132" v="448" actId="478"/>
          <ac:graphicFrameMkLst>
            <pc:docMk/>
            <pc:sldMk cId="2849355873" sldId="340"/>
            <ac:graphicFrameMk id="3" creationId="{EB2DFAA1-7505-92C3-6827-30424C69B315}"/>
          </ac:graphicFrameMkLst>
        </pc:graphicFrameChg>
        <pc:graphicFrameChg chg="add del mod">
          <ac:chgData name="Keegan Thottam" userId="9bd887ad-e5a2-4df9-8149-baeb8d4087d2" providerId="ADAL" clId="{E11CAD6F-A36D-42A7-8239-264F78FE38D6}" dt="2025-01-27T01:45:06.146" v="451" actId="478"/>
          <ac:graphicFrameMkLst>
            <pc:docMk/>
            <pc:sldMk cId="2849355873" sldId="340"/>
            <ac:graphicFrameMk id="4" creationId="{A2E6121D-FC51-C835-CECE-EAA59E3CFC7E}"/>
          </ac:graphicFrameMkLst>
        </pc:graphicFrameChg>
        <pc:graphicFrameChg chg="add mod modGraphic">
          <ac:chgData name="Keegan Thottam" userId="9bd887ad-e5a2-4df9-8149-baeb8d4087d2" providerId="ADAL" clId="{E11CAD6F-A36D-42A7-8239-264F78FE38D6}" dt="2025-01-27T01:45:29.700" v="454" actId="14100"/>
          <ac:graphicFrameMkLst>
            <pc:docMk/>
            <pc:sldMk cId="2849355873" sldId="340"/>
            <ac:graphicFrameMk id="10" creationId="{165AE5F8-88CD-B1CB-1361-824CBA203558}"/>
          </ac:graphicFrameMkLst>
        </pc:graphicFrameChg>
        <pc:graphicFrameChg chg="add mod">
          <ac:chgData name="Keegan Thottam" userId="9bd887ad-e5a2-4df9-8149-baeb8d4087d2" providerId="ADAL" clId="{E11CAD6F-A36D-42A7-8239-264F78FE38D6}" dt="2025-01-27T01:51:11.131" v="459" actId="1076"/>
          <ac:graphicFrameMkLst>
            <pc:docMk/>
            <pc:sldMk cId="2849355873" sldId="340"/>
            <ac:graphicFrameMk id="11" creationId="{86A3C59A-3FF3-4EA2-B7CD-38ADC82F65C3}"/>
          </ac:graphicFrameMkLst>
        </pc:graphicFrame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E11CAD6F-A36D-42A7-8239-264F78FE38D6}" dt="2025-01-27T09:27:20.223" v="1719" actId="20577"/>
              <pc2:cmMkLst xmlns:pc2="http://schemas.microsoft.com/office/powerpoint/2019/9/main/command">
                <pc:docMk/>
                <pc:sldMk cId="2849355873" sldId="340"/>
                <pc2:cmMk id="{9A1E1CC4-089A-4B51-8418-F45FA4E316D8}"/>
              </pc2:cmMkLst>
            </pc226:cmChg>
          </p:ext>
        </pc:extLst>
      </pc:sldChg>
      <pc:sldChg chg="addSp modSp mod">
        <pc:chgData name="Keegan Thottam" userId="9bd887ad-e5a2-4df9-8149-baeb8d4087d2" providerId="ADAL" clId="{E11CAD6F-A36D-42A7-8239-264F78FE38D6}" dt="2025-01-27T07:38:13.957" v="1387" actId="113"/>
        <pc:sldMkLst>
          <pc:docMk/>
          <pc:sldMk cId="3963285874" sldId="342"/>
        </pc:sldMkLst>
        <pc:spChg chg="mod">
          <ac:chgData name="Keegan Thottam" userId="9bd887ad-e5a2-4df9-8149-baeb8d4087d2" providerId="ADAL" clId="{E11CAD6F-A36D-42A7-8239-264F78FE38D6}" dt="2025-01-27T01:29:43.579" v="446" actId="6549"/>
          <ac:spMkLst>
            <pc:docMk/>
            <pc:sldMk cId="3963285874" sldId="342"/>
            <ac:spMk id="4" creationId="{0E30316F-2EC1-8B12-90DB-2622F7374400}"/>
          </ac:spMkLst>
        </pc:spChg>
        <pc:spChg chg="add mod">
          <ac:chgData name="Keegan Thottam" userId="9bd887ad-e5a2-4df9-8149-baeb8d4087d2" providerId="ADAL" clId="{E11CAD6F-A36D-42A7-8239-264F78FE38D6}" dt="2025-01-27T07:36:56.566" v="1357" actId="12789"/>
          <ac:spMkLst>
            <pc:docMk/>
            <pc:sldMk cId="3963285874" sldId="342"/>
            <ac:spMk id="61" creationId="{12D67473-6A71-15D4-F0A8-6CACA0280198}"/>
          </ac:spMkLst>
        </pc:spChg>
        <pc:spChg chg="add mod">
          <ac:chgData name="Keegan Thottam" userId="9bd887ad-e5a2-4df9-8149-baeb8d4087d2" providerId="ADAL" clId="{E11CAD6F-A36D-42A7-8239-264F78FE38D6}" dt="2025-01-27T07:36:56.566" v="1357" actId="12789"/>
          <ac:spMkLst>
            <pc:docMk/>
            <pc:sldMk cId="3963285874" sldId="342"/>
            <ac:spMk id="66" creationId="{130252A3-4143-3D1F-5251-05A01836016D}"/>
          </ac:spMkLst>
        </pc:spChg>
        <pc:spChg chg="add mod">
          <ac:chgData name="Keegan Thottam" userId="9bd887ad-e5a2-4df9-8149-baeb8d4087d2" providerId="ADAL" clId="{E11CAD6F-A36D-42A7-8239-264F78FE38D6}" dt="2025-01-27T07:38:10.804" v="1386" actId="113"/>
          <ac:spMkLst>
            <pc:docMk/>
            <pc:sldMk cId="3963285874" sldId="342"/>
            <ac:spMk id="67" creationId="{013A7D79-9FAF-4AB2-98E4-8109F2F23E8B}"/>
          </ac:spMkLst>
        </pc:spChg>
        <pc:spChg chg="add mod">
          <ac:chgData name="Keegan Thottam" userId="9bd887ad-e5a2-4df9-8149-baeb8d4087d2" providerId="ADAL" clId="{E11CAD6F-A36D-42A7-8239-264F78FE38D6}" dt="2025-01-27T07:37:05.155" v="1359"/>
          <ac:spMkLst>
            <pc:docMk/>
            <pc:sldMk cId="3963285874" sldId="342"/>
            <ac:spMk id="68" creationId="{10E0210E-DB5B-236E-1F35-99CA764030BB}"/>
          </ac:spMkLst>
        </pc:spChg>
        <pc:spChg chg="add mod">
          <ac:chgData name="Keegan Thottam" userId="9bd887ad-e5a2-4df9-8149-baeb8d4087d2" providerId="ADAL" clId="{E11CAD6F-A36D-42A7-8239-264F78FE38D6}" dt="2025-01-27T07:38:13.957" v="1387" actId="113"/>
          <ac:spMkLst>
            <pc:docMk/>
            <pc:sldMk cId="3963285874" sldId="342"/>
            <ac:spMk id="69" creationId="{6738C908-45DB-394F-5701-D47823832F1F}"/>
          </ac:spMkLst>
        </pc:spChg>
        <pc:graphicFrameChg chg="add mod">
          <ac:chgData name="Keegan Thottam" userId="9bd887ad-e5a2-4df9-8149-baeb8d4087d2" providerId="ADAL" clId="{E11CAD6F-A36D-42A7-8239-264F78FE38D6}" dt="2025-01-27T03:03:49.149" v="509"/>
          <ac:graphicFrameMkLst>
            <pc:docMk/>
            <pc:sldMk cId="3963285874" sldId="342"/>
            <ac:graphicFrameMk id="20" creationId="{6E757D76-1D44-F8E6-D029-4E31985879DB}"/>
          </ac:graphicFrameMkLst>
        </pc:graphicFrameChg>
        <pc:graphicFrameChg chg="add mod">
          <ac:chgData name="Keegan Thottam" userId="9bd887ad-e5a2-4df9-8149-baeb8d4087d2" providerId="ADAL" clId="{E11CAD6F-A36D-42A7-8239-264F78FE38D6}" dt="2025-01-27T03:47:46.842" v="539"/>
          <ac:graphicFrameMkLst>
            <pc:docMk/>
            <pc:sldMk cId="3963285874" sldId="342"/>
            <ac:graphicFrameMk id="22" creationId="{144D6793-F766-8626-9C70-201D8C9B4ABB}"/>
          </ac:graphicFrameMkLst>
        </pc:graphicFrameChg>
        <pc:graphicFrameChg chg="add mod">
          <ac:chgData name="Keegan Thottam" userId="9bd887ad-e5a2-4df9-8149-baeb8d4087d2" providerId="ADAL" clId="{E11CAD6F-A36D-42A7-8239-264F78FE38D6}" dt="2025-01-27T03:47:53.543" v="540"/>
          <ac:graphicFrameMkLst>
            <pc:docMk/>
            <pc:sldMk cId="3963285874" sldId="342"/>
            <ac:graphicFrameMk id="23" creationId="{8C8CC882-6517-15DB-C5AD-01296B6F1F57}"/>
          </ac:graphicFrameMkLst>
        </pc:graphicFrameChg>
        <pc:graphicFrameChg chg="add mod">
          <ac:chgData name="Keegan Thottam" userId="9bd887ad-e5a2-4df9-8149-baeb8d4087d2" providerId="ADAL" clId="{E11CAD6F-A36D-42A7-8239-264F78FE38D6}" dt="2025-01-27T03:47:59.953" v="541"/>
          <ac:graphicFrameMkLst>
            <pc:docMk/>
            <pc:sldMk cId="3963285874" sldId="342"/>
            <ac:graphicFrameMk id="24" creationId="{C8D7F03B-B0F8-65B7-77F0-FD84C1F44466}"/>
          </ac:graphicFrameMkLst>
        </pc:graphicFrameChg>
        <pc:graphicFrameChg chg="add mod">
          <ac:chgData name="Keegan Thottam" userId="9bd887ad-e5a2-4df9-8149-baeb8d4087d2" providerId="ADAL" clId="{E11CAD6F-A36D-42A7-8239-264F78FE38D6}" dt="2025-01-27T07:37:39.957" v="1371" actId="1076"/>
          <ac:graphicFrameMkLst>
            <pc:docMk/>
            <pc:sldMk cId="3963285874" sldId="342"/>
            <ac:graphicFrameMk id="45" creationId="{BD6E69D4-BD27-D6DB-1DB6-9376ABCC1B2D}"/>
          </ac:graphicFrameMkLst>
        </pc:graphicFrameChg>
        <pc:picChg chg="add">
          <ac:chgData name="Keegan Thottam" userId="9bd887ad-e5a2-4df9-8149-baeb8d4087d2" providerId="ADAL" clId="{E11CAD6F-A36D-42A7-8239-264F78FE38D6}" dt="2025-01-27T07:31:26.212" v="1268"/>
          <ac:picMkLst>
            <pc:docMk/>
            <pc:sldMk cId="3963285874" sldId="342"/>
            <ac:picMk id="57" creationId="{E4ADA07E-BF1E-9DFC-ACE6-48C05AF86802}"/>
          </ac:picMkLst>
        </pc:picChg>
        <pc:cxnChg chg="add mod">
          <ac:chgData name="Keegan Thottam" userId="9bd887ad-e5a2-4df9-8149-baeb8d4087d2" providerId="ADAL" clId="{E11CAD6F-A36D-42A7-8239-264F78FE38D6}" dt="2025-01-27T07:08:05.495" v="1061" actId="1076"/>
          <ac:cxnSpMkLst>
            <pc:docMk/>
            <pc:sldMk cId="3963285874" sldId="342"/>
            <ac:cxnSpMk id="46" creationId="{25C81BF1-8FFC-8856-576A-1489162A9E2B}"/>
          </ac:cxnSpMkLst>
        </pc:cxnChg>
        <pc:cxnChg chg="add mod">
          <ac:chgData name="Keegan Thottam" userId="9bd887ad-e5a2-4df9-8149-baeb8d4087d2" providerId="ADAL" clId="{E11CAD6F-A36D-42A7-8239-264F78FE38D6}" dt="2025-01-27T07:08:38.647" v="1071" actId="14100"/>
          <ac:cxnSpMkLst>
            <pc:docMk/>
            <pc:sldMk cId="3963285874" sldId="342"/>
            <ac:cxnSpMk id="47" creationId="{DCB3838A-6745-4F4C-A0D5-0E5493CCB287}"/>
          </ac:cxnSpMkLst>
        </pc:cxnChg>
        <pc:cxnChg chg="add mod">
          <ac:chgData name="Keegan Thottam" userId="9bd887ad-e5a2-4df9-8149-baeb8d4087d2" providerId="ADAL" clId="{E11CAD6F-A36D-42A7-8239-264F78FE38D6}" dt="2025-01-27T07:36:56.566" v="1357" actId="12789"/>
          <ac:cxnSpMkLst>
            <pc:docMk/>
            <pc:sldMk cId="3963285874" sldId="342"/>
            <ac:cxnSpMk id="58" creationId="{DF4532D3-9F60-99B2-C8E1-C925878BD7DE}"/>
          </ac:cxnSpMkLst>
        </pc:cxnChg>
        <pc:cxnChg chg="add mod">
          <ac:chgData name="Keegan Thottam" userId="9bd887ad-e5a2-4df9-8149-baeb8d4087d2" providerId="ADAL" clId="{E11CAD6F-A36D-42A7-8239-264F78FE38D6}" dt="2025-01-27T07:36:56.566" v="1357" actId="12789"/>
          <ac:cxnSpMkLst>
            <pc:docMk/>
            <pc:sldMk cId="3963285874" sldId="342"/>
            <ac:cxnSpMk id="62" creationId="{32D11236-2317-FBAB-020E-7479681F17B7}"/>
          </ac:cxnSpMkLst>
        </pc:cxnChg>
      </pc:sldChg>
      <pc:sldChg chg="addSp delSp modSp mod modCm">
        <pc:chgData name="Keegan Thottam" userId="9bd887ad-e5a2-4df9-8149-baeb8d4087d2" providerId="ADAL" clId="{E11CAD6F-A36D-42A7-8239-264F78FE38D6}" dt="2025-01-27T08:29:45.309" v="1566" actId="33524"/>
        <pc:sldMkLst>
          <pc:docMk/>
          <pc:sldMk cId="3918499189" sldId="343"/>
        </pc:sldMkLst>
        <pc:spChg chg="mod">
          <ac:chgData name="Keegan Thottam" userId="9bd887ad-e5a2-4df9-8149-baeb8d4087d2" providerId="ADAL" clId="{E11CAD6F-A36D-42A7-8239-264F78FE38D6}" dt="2025-01-27T08:29:45.309" v="1566" actId="33524"/>
          <ac:spMkLst>
            <pc:docMk/>
            <pc:sldMk cId="3918499189" sldId="343"/>
            <ac:spMk id="9" creationId="{0136C921-6E86-F795-B5CB-B74428DF6490}"/>
          </ac:spMkLst>
        </pc:spChg>
        <pc:spChg chg="del">
          <ac:chgData name="Keegan Thottam" userId="9bd887ad-e5a2-4df9-8149-baeb8d4087d2" providerId="ADAL" clId="{E11CAD6F-A36D-42A7-8239-264F78FE38D6}" dt="2025-01-27T03:38:33.840" v="516" actId="478"/>
          <ac:spMkLst>
            <pc:docMk/>
            <pc:sldMk cId="3918499189" sldId="343"/>
            <ac:spMk id="11" creationId="{88EAB985-F743-0110-C87F-D0FD9EBA1B22}"/>
          </ac:spMkLst>
        </pc:spChg>
        <pc:graphicFrameChg chg="add del mod modGraphic">
          <ac:chgData name="Keegan Thottam" userId="9bd887ad-e5a2-4df9-8149-baeb8d4087d2" providerId="ADAL" clId="{E11CAD6F-A36D-42A7-8239-264F78FE38D6}" dt="2025-01-27T00:27:48.757" v="304" actId="478"/>
          <ac:graphicFrameMkLst>
            <pc:docMk/>
            <pc:sldMk cId="3918499189" sldId="343"/>
            <ac:graphicFrameMk id="2" creationId="{764ED33A-45D6-3D1C-744D-20D30E8792AA}"/>
          </ac:graphicFrameMkLst>
        </pc:graphicFrameChg>
        <pc:graphicFrameChg chg="mod">
          <ac:chgData name="Keegan Thottam" userId="9bd887ad-e5a2-4df9-8149-baeb8d4087d2" providerId="ADAL" clId="{E11CAD6F-A36D-42A7-8239-264F78FE38D6}" dt="2025-01-27T03:41:05.876" v="538" actId="14100"/>
          <ac:graphicFrameMkLst>
            <pc:docMk/>
            <pc:sldMk cId="3918499189" sldId="343"/>
            <ac:graphicFrameMk id="3" creationId="{9AE68698-7C19-5EAA-2DFB-4041D6EB6C29}"/>
          </ac:graphicFrameMkLst>
        </pc:graphicFrameChg>
        <pc:graphicFrameChg chg="mod">
          <ac:chgData name="Keegan Thottam" userId="9bd887ad-e5a2-4df9-8149-baeb8d4087d2" providerId="ADAL" clId="{E11CAD6F-A36D-42A7-8239-264F78FE38D6}" dt="2025-01-27T03:35:53.010" v="513"/>
          <ac:graphicFrameMkLst>
            <pc:docMk/>
            <pc:sldMk cId="3918499189" sldId="343"/>
            <ac:graphicFrameMk id="4" creationId="{7A3131E1-DC7A-D6A2-9758-93FE79B76992}"/>
          </ac:graphicFrameMkLst>
        </pc:graphicFrameChg>
        <pc:graphicFrameChg chg="add mod">
          <ac:chgData name="Keegan Thottam" userId="9bd887ad-e5a2-4df9-8149-baeb8d4087d2" providerId="ADAL" clId="{E11CAD6F-A36D-42A7-8239-264F78FE38D6}" dt="2025-01-27T00:27:55.439" v="305" actId="1076"/>
          <ac:graphicFrameMkLst>
            <pc:docMk/>
            <pc:sldMk cId="3918499189" sldId="343"/>
            <ac:graphicFrameMk id="10" creationId="{791E9640-1DA5-3B17-BF42-95741F70FE90}"/>
          </ac:graphicFrameMkLst>
        </pc:graphicFrameChg>
        <pc:graphicFrameChg chg="mod">
          <ac:chgData name="Keegan Thottam" userId="9bd887ad-e5a2-4df9-8149-baeb8d4087d2" providerId="ADAL" clId="{E11CAD6F-A36D-42A7-8239-264F78FE38D6}" dt="2025-01-26T17:57:37.105" v="56" actId="1076"/>
          <ac:graphicFrameMkLst>
            <pc:docMk/>
            <pc:sldMk cId="3918499189" sldId="343"/>
            <ac:graphicFrameMk id="12" creationId="{449A250A-15FB-C797-0BED-C07310F629FD}"/>
          </ac:graphicFrameMkLst>
        </pc:graphicFrameChg>
        <pc:graphicFrameChg chg="add mod modGraphic">
          <ac:chgData name="Keegan Thottam" userId="9bd887ad-e5a2-4df9-8149-baeb8d4087d2" providerId="ADAL" clId="{E11CAD6F-A36D-42A7-8239-264F78FE38D6}" dt="2025-01-27T03:40:02.523" v="534" actId="1076"/>
          <ac:graphicFrameMkLst>
            <pc:docMk/>
            <pc:sldMk cId="3918499189" sldId="343"/>
            <ac:graphicFrameMk id="13" creationId="{0C43711B-15AC-2B66-82DD-7AAFD0F0A356}"/>
          </ac:graphicFrameMkLst>
        </pc:graphicFrame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E11CAD6F-A36D-42A7-8239-264F78FE38D6}" dt="2025-01-27T08:29:45.309" v="1566" actId="33524"/>
              <pc2:cmMkLst xmlns:pc2="http://schemas.microsoft.com/office/powerpoint/2019/9/main/command">
                <pc:docMk/>
                <pc:sldMk cId="3918499189" sldId="343"/>
                <pc2:cmMk id="{D329A323-9069-2348-A0CB-E3549080ED3C}"/>
              </pc2:cmMkLst>
            </pc226:cmChg>
            <pc226:cmChg xmlns:pc226="http://schemas.microsoft.com/office/powerpoint/2022/06/main/command" chg="mod">
              <pc226:chgData name="Keegan Thottam" userId="9bd887ad-e5a2-4df9-8149-baeb8d4087d2" providerId="ADAL" clId="{E11CAD6F-A36D-42A7-8239-264F78FE38D6}" dt="2025-01-27T08:29:45.309" v="1566" actId="33524"/>
              <pc2:cmMkLst xmlns:pc2="http://schemas.microsoft.com/office/powerpoint/2019/9/main/command">
                <pc:docMk/>
                <pc:sldMk cId="3918499189" sldId="343"/>
                <pc2:cmMk id="{15076844-89AE-AD40-8745-8FFFE656997A}"/>
              </pc2:cmMkLst>
            </pc226:cmChg>
          </p:ext>
        </pc:extLst>
      </pc:sldChg>
      <pc:sldChg chg="addSp delSp modSp mod">
        <pc:chgData name="Keegan Thottam" userId="9bd887ad-e5a2-4df9-8149-baeb8d4087d2" providerId="ADAL" clId="{E11CAD6F-A36D-42A7-8239-264F78FE38D6}" dt="2025-01-27T09:23:32.525" v="1713" actId="20577"/>
        <pc:sldMkLst>
          <pc:docMk/>
          <pc:sldMk cId="644938547" sldId="344"/>
        </pc:sldMkLst>
        <pc:spChg chg="mod">
          <ac:chgData name="Keegan Thottam" userId="9bd887ad-e5a2-4df9-8149-baeb8d4087d2" providerId="ADAL" clId="{E11CAD6F-A36D-42A7-8239-264F78FE38D6}" dt="2025-01-27T09:23:32.525" v="1713" actId="20577"/>
          <ac:spMkLst>
            <pc:docMk/>
            <pc:sldMk cId="644938547" sldId="344"/>
            <ac:spMk id="3" creationId="{08A9EBC1-5569-E36C-8DC2-E2D2B96A8B8D}"/>
          </ac:spMkLst>
        </pc:spChg>
        <pc:graphicFrameChg chg="add del mod">
          <ac:chgData name="Keegan Thottam" userId="9bd887ad-e5a2-4df9-8149-baeb8d4087d2" providerId="ADAL" clId="{E11CAD6F-A36D-42A7-8239-264F78FE38D6}" dt="2025-01-27T01:51:02.963" v="457" actId="478"/>
          <ac:graphicFrameMkLst>
            <pc:docMk/>
            <pc:sldMk cId="644938547" sldId="344"/>
            <ac:graphicFrameMk id="3" creationId="{9F1CB9EB-6265-5105-92E9-C50CE3BADE96}"/>
          </ac:graphicFrameMkLst>
        </pc:graphicFrameChg>
        <pc:graphicFrameChg chg="add mod">
          <ac:chgData name="Keegan Thottam" userId="9bd887ad-e5a2-4df9-8149-baeb8d4087d2" providerId="ADAL" clId="{E11CAD6F-A36D-42A7-8239-264F78FE38D6}" dt="2025-01-27T04:43:43.575" v="681" actId="1076"/>
          <ac:graphicFrameMkLst>
            <pc:docMk/>
            <pc:sldMk cId="644938547" sldId="344"/>
            <ac:graphicFrameMk id="11" creationId="{BCCA4998-FCD9-CC3F-D3CB-C0F90BF7F327}"/>
          </ac:graphicFrameMkLst>
        </pc:graphicFrameChg>
        <pc:graphicFrameChg chg="add mod">
          <ac:chgData name="Keegan Thottam" userId="9bd887ad-e5a2-4df9-8149-baeb8d4087d2" providerId="ADAL" clId="{E11CAD6F-A36D-42A7-8239-264F78FE38D6}" dt="2025-01-27T07:17:25.892" v="1084"/>
          <ac:graphicFrameMkLst>
            <pc:docMk/>
            <pc:sldMk cId="644938547" sldId="344"/>
            <ac:graphicFrameMk id="17" creationId="{34F94290-46BA-81D3-5876-3DE00657A7F2}"/>
          </ac:graphicFrameMkLst>
        </pc:graphicFrameChg>
        <pc:graphicFrameChg chg="add mod">
          <ac:chgData name="Keegan Thottam" userId="9bd887ad-e5a2-4df9-8149-baeb8d4087d2" providerId="ADAL" clId="{E11CAD6F-A36D-42A7-8239-264F78FE38D6}" dt="2025-01-27T07:34:21.948" v="1284"/>
          <ac:graphicFrameMkLst>
            <pc:docMk/>
            <pc:sldMk cId="644938547" sldId="344"/>
            <ac:graphicFrameMk id="47" creationId="{D63D2DB4-D6D7-6E80-0B62-C16FD874B837}"/>
          </ac:graphicFrameMkLst>
        </pc:graphicFrameChg>
        <pc:graphicFrameChg chg="add mod">
          <ac:chgData name="Keegan Thottam" userId="9bd887ad-e5a2-4df9-8149-baeb8d4087d2" providerId="ADAL" clId="{E11CAD6F-A36D-42A7-8239-264F78FE38D6}" dt="2025-01-27T07:35:30.861" v="1326"/>
          <ac:graphicFrameMkLst>
            <pc:docMk/>
            <pc:sldMk cId="644938547" sldId="344"/>
            <ac:graphicFrameMk id="48" creationId="{39A54492-4C22-318F-002E-FE029BB4E88C}"/>
          </ac:graphicFrameMkLst>
        </pc:graphicFrameChg>
        <pc:picChg chg="add del mod">
          <ac:chgData name="Keegan Thottam" userId="9bd887ad-e5a2-4df9-8149-baeb8d4087d2" providerId="ADAL" clId="{E11CAD6F-A36D-42A7-8239-264F78FE38D6}" dt="2025-01-27T04:49:24.078" v="686" actId="478"/>
          <ac:picMkLst>
            <pc:docMk/>
            <pc:sldMk cId="644938547" sldId="344"/>
            <ac:picMk id="13" creationId="{D1705101-3F78-2E1A-A966-3B5298F55FC6}"/>
          </ac:picMkLst>
        </pc:picChg>
      </pc:sldChg>
      <pc:sldChg chg="addSp delSp modSp mod">
        <pc:chgData name="Keegan Thottam" userId="9bd887ad-e5a2-4df9-8149-baeb8d4087d2" providerId="ADAL" clId="{E11CAD6F-A36D-42A7-8239-264F78FE38D6}" dt="2025-01-27T09:18:35.835" v="1685" actId="27107"/>
        <pc:sldMkLst>
          <pc:docMk/>
          <pc:sldMk cId="1025088042" sldId="345"/>
        </pc:sldMkLst>
        <pc:spChg chg="mod">
          <ac:chgData name="Keegan Thottam" userId="9bd887ad-e5a2-4df9-8149-baeb8d4087d2" providerId="ADAL" clId="{E11CAD6F-A36D-42A7-8239-264F78FE38D6}" dt="2025-01-26T19:37:23.800" v="130" actId="20577"/>
          <ac:spMkLst>
            <pc:docMk/>
            <pc:sldMk cId="1025088042" sldId="345"/>
            <ac:spMk id="3" creationId="{6695C27F-69F8-C459-F784-ECACAF87A4DF}"/>
          </ac:spMkLst>
        </pc:spChg>
        <pc:spChg chg="mod">
          <ac:chgData name="Keegan Thottam" userId="9bd887ad-e5a2-4df9-8149-baeb8d4087d2" providerId="ADAL" clId="{E11CAD6F-A36D-42A7-8239-264F78FE38D6}" dt="2025-01-27T09:18:35.835" v="1685" actId="27107"/>
          <ac:spMkLst>
            <pc:docMk/>
            <pc:sldMk cId="1025088042" sldId="345"/>
            <ac:spMk id="12" creationId="{ED7E62F6-F26F-A224-79CC-259686F93C0F}"/>
          </ac:spMkLst>
        </pc:spChg>
        <pc:spChg chg="del">
          <ac:chgData name="Keegan Thottam" userId="9bd887ad-e5a2-4df9-8149-baeb8d4087d2" providerId="ADAL" clId="{E11CAD6F-A36D-42A7-8239-264F78FE38D6}" dt="2025-01-27T04:07:20.920" v="549" actId="478"/>
          <ac:spMkLst>
            <pc:docMk/>
            <pc:sldMk cId="1025088042" sldId="345"/>
            <ac:spMk id="20" creationId="{08BDC6F5-45CB-8BF2-5506-21BEC9747E11}"/>
          </ac:spMkLst>
        </pc:spChg>
        <pc:graphicFrameChg chg="add del mod">
          <ac:chgData name="Keegan Thottam" userId="9bd887ad-e5a2-4df9-8149-baeb8d4087d2" providerId="ADAL" clId="{E11CAD6F-A36D-42A7-8239-264F78FE38D6}" dt="2025-01-27T04:10:20.756" v="554" actId="478"/>
          <ac:graphicFrameMkLst>
            <pc:docMk/>
            <pc:sldMk cId="1025088042" sldId="345"/>
            <ac:graphicFrameMk id="24" creationId="{19BB47DA-2AC2-855A-CFFF-92873F3C2C09}"/>
          </ac:graphicFrameMkLst>
        </pc:graphicFrameChg>
        <pc:graphicFrameChg chg="add mod">
          <ac:chgData name="Keegan Thottam" userId="9bd887ad-e5a2-4df9-8149-baeb8d4087d2" providerId="ADAL" clId="{E11CAD6F-A36D-42A7-8239-264F78FE38D6}" dt="2025-01-27T04:17:54.124" v="560"/>
          <ac:graphicFrameMkLst>
            <pc:docMk/>
            <pc:sldMk cId="1025088042" sldId="345"/>
            <ac:graphicFrameMk id="25" creationId="{E2757A7C-3BAD-5BCE-AEAC-0B1848B47D0C}"/>
          </ac:graphicFrameMkLst>
        </pc:graphicFrameChg>
      </pc:sldChg>
      <pc:sldChg chg="addSp delSp modSp mod">
        <pc:chgData name="Keegan Thottam" userId="9bd887ad-e5a2-4df9-8149-baeb8d4087d2" providerId="ADAL" clId="{E11CAD6F-A36D-42A7-8239-264F78FE38D6}" dt="2025-01-27T04:51:25.432" v="687"/>
        <pc:sldMkLst>
          <pc:docMk/>
          <pc:sldMk cId="3094182472" sldId="347"/>
        </pc:sldMkLst>
        <pc:spChg chg="del">
          <ac:chgData name="Keegan Thottam" userId="9bd887ad-e5a2-4df9-8149-baeb8d4087d2" providerId="ADAL" clId="{E11CAD6F-A36D-42A7-8239-264F78FE38D6}" dt="2025-01-27T04:00:23.311" v="546" actId="478"/>
          <ac:spMkLst>
            <pc:docMk/>
            <pc:sldMk cId="3094182472" sldId="347"/>
            <ac:spMk id="11" creationId="{6048942C-C04A-0013-D35A-381F10949F0D}"/>
          </ac:spMkLst>
        </pc:spChg>
        <pc:spChg chg="del">
          <ac:chgData name="Keegan Thottam" userId="9bd887ad-e5a2-4df9-8149-baeb8d4087d2" providerId="ADAL" clId="{E11CAD6F-A36D-42A7-8239-264F78FE38D6}" dt="2025-01-27T04:00:12.150" v="542" actId="478"/>
          <ac:spMkLst>
            <pc:docMk/>
            <pc:sldMk cId="3094182472" sldId="347"/>
            <ac:spMk id="13" creationId="{03E944EE-45CF-81EF-E41B-EF3C9414AB55}"/>
          </ac:spMkLst>
        </pc:spChg>
        <pc:spChg chg="add mod">
          <ac:chgData name="Keegan Thottam" userId="9bd887ad-e5a2-4df9-8149-baeb8d4087d2" providerId="ADAL" clId="{E11CAD6F-A36D-42A7-8239-264F78FE38D6}" dt="2025-01-27T04:51:25.432" v="687"/>
          <ac:spMkLst>
            <pc:docMk/>
            <pc:sldMk cId="3094182472" sldId="347"/>
            <ac:spMk id="15" creationId="{D26574F5-095C-61D8-8AAF-57525FBBCE47}"/>
          </ac:spMkLst>
        </pc:spChg>
        <pc:spChg chg="del mod">
          <ac:chgData name="Keegan Thottam" userId="9bd887ad-e5a2-4df9-8149-baeb8d4087d2" providerId="ADAL" clId="{E11CAD6F-A36D-42A7-8239-264F78FE38D6}" dt="2025-01-27T04:19:22.173" v="563" actId="478"/>
          <ac:spMkLst>
            <pc:docMk/>
            <pc:sldMk cId="3094182472" sldId="347"/>
            <ac:spMk id="16" creationId="{DA8AE3B5-D76E-B61B-7D84-9FFE86EAC02F}"/>
          </ac:spMkLst>
        </pc:spChg>
        <pc:spChg chg="add mod">
          <ac:chgData name="Keegan Thottam" userId="9bd887ad-e5a2-4df9-8149-baeb8d4087d2" providerId="ADAL" clId="{E11CAD6F-A36D-42A7-8239-264F78FE38D6}" dt="2025-01-27T04:51:25.432" v="687"/>
          <ac:spMkLst>
            <pc:docMk/>
            <pc:sldMk cId="3094182472" sldId="347"/>
            <ac:spMk id="17" creationId="{8AC729A5-1AF4-23F9-B122-1BCF50BF9DE4}"/>
          </ac:spMkLst>
        </pc:spChg>
        <pc:spChg chg="mod">
          <ac:chgData name="Keegan Thottam" userId="9bd887ad-e5a2-4df9-8149-baeb8d4087d2" providerId="ADAL" clId="{E11CAD6F-A36D-42A7-8239-264F78FE38D6}" dt="2025-01-27T04:51:25.432" v="687"/>
          <ac:spMkLst>
            <pc:docMk/>
            <pc:sldMk cId="3094182472" sldId="347"/>
            <ac:spMk id="21" creationId="{283AF797-C44B-422F-59C7-4A56F1F39DA5}"/>
          </ac:spMkLst>
        </pc:spChg>
        <pc:spChg chg="mod">
          <ac:chgData name="Keegan Thottam" userId="9bd887ad-e5a2-4df9-8149-baeb8d4087d2" providerId="ADAL" clId="{E11CAD6F-A36D-42A7-8239-264F78FE38D6}" dt="2025-01-27T04:51:25.432" v="687"/>
          <ac:spMkLst>
            <pc:docMk/>
            <pc:sldMk cId="3094182472" sldId="347"/>
            <ac:spMk id="23" creationId="{B97CEACC-0281-28DA-ABF1-67DABB741BA2}"/>
          </ac:spMkLst>
        </pc:spChg>
        <pc:spChg chg="add mod">
          <ac:chgData name="Keegan Thottam" userId="9bd887ad-e5a2-4df9-8149-baeb8d4087d2" providerId="ADAL" clId="{E11CAD6F-A36D-42A7-8239-264F78FE38D6}" dt="2025-01-27T04:51:25.432" v="687"/>
          <ac:spMkLst>
            <pc:docMk/>
            <pc:sldMk cId="3094182472" sldId="347"/>
            <ac:spMk id="26" creationId="{2DCD1131-6C79-BF31-2177-58AEC502269B}"/>
          </ac:spMkLst>
        </pc:spChg>
        <pc:spChg chg="add mod">
          <ac:chgData name="Keegan Thottam" userId="9bd887ad-e5a2-4df9-8149-baeb8d4087d2" providerId="ADAL" clId="{E11CAD6F-A36D-42A7-8239-264F78FE38D6}" dt="2025-01-27T04:51:25.432" v="687"/>
          <ac:spMkLst>
            <pc:docMk/>
            <pc:sldMk cId="3094182472" sldId="347"/>
            <ac:spMk id="27" creationId="{81C9B999-236C-79F1-4F9E-DECA74EB5863}"/>
          </ac:spMkLst>
        </pc:spChg>
        <pc:spChg chg="add mod">
          <ac:chgData name="Keegan Thottam" userId="9bd887ad-e5a2-4df9-8149-baeb8d4087d2" providerId="ADAL" clId="{E11CAD6F-A36D-42A7-8239-264F78FE38D6}" dt="2025-01-27T04:51:25.432" v="687"/>
          <ac:spMkLst>
            <pc:docMk/>
            <pc:sldMk cId="3094182472" sldId="347"/>
            <ac:spMk id="28" creationId="{EEBA72C3-4029-832E-010C-0E33564EB93E}"/>
          </ac:spMkLst>
        </pc:spChg>
        <pc:spChg chg="add mod">
          <ac:chgData name="Keegan Thottam" userId="9bd887ad-e5a2-4df9-8149-baeb8d4087d2" providerId="ADAL" clId="{E11CAD6F-A36D-42A7-8239-264F78FE38D6}" dt="2025-01-27T04:51:25.432" v="687"/>
          <ac:spMkLst>
            <pc:docMk/>
            <pc:sldMk cId="3094182472" sldId="347"/>
            <ac:spMk id="29" creationId="{202574A3-7FAE-668B-0DF1-A6218C66D19B}"/>
          </ac:spMkLst>
        </pc:spChg>
        <pc:spChg chg="add mod">
          <ac:chgData name="Keegan Thottam" userId="9bd887ad-e5a2-4df9-8149-baeb8d4087d2" providerId="ADAL" clId="{E11CAD6F-A36D-42A7-8239-264F78FE38D6}" dt="2025-01-27T04:51:25.432" v="687"/>
          <ac:spMkLst>
            <pc:docMk/>
            <pc:sldMk cId="3094182472" sldId="347"/>
            <ac:spMk id="30" creationId="{37BB83BE-D25C-D814-12CC-2928291B81F2}"/>
          </ac:spMkLst>
        </pc:spChg>
        <pc:spChg chg="add mod">
          <ac:chgData name="Keegan Thottam" userId="9bd887ad-e5a2-4df9-8149-baeb8d4087d2" providerId="ADAL" clId="{E11CAD6F-A36D-42A7-8239-264F78FE38D6}" dt="2025-01-27T04:51:25.432" v="687"/>
          <ac:spMkLst>
            <pc:docMk/>
            <pc:sldMk cId="3094182472" sldId="347"/>
            <ac:spMk id="31" creationId="{14F5A1A6-5DE5-20DD-82D3-0249F1227A5F}"/>
          </ac:spMkLst>
        </pc:spChg>
        <pc:graphicFrameChg chg="add mod">
          <ac:chgData name="Keegan Thottam" userId="9bd887ad-e5a2-4df9-8149-baeb8d4087d2" providerId="ADAL" clId="{E11CAD6F-A36D-42A7-8239-264F78FE38D6}" dt="2025-01-27T04:00:17.627" v="545" actId="1076"/>
          <ac:graphicFrameMkLst>
            <pc:docMk/>
            <pc:sldMk cId="3094182472" sldId="347"/>
            <ac:graphicFrameMk id="10" creationId="{ACAD24DD-6DD0-80FC-4AB0-08C302A0601B}"/>
          </ac:graphicFrameMkLst>
        </pc:graphicFrameChg>
        <pc:graphicFrameChg chg="add del mod">
          <ac:chgData name="Keegan Thottam" userId="9bd887ad-e5a2-4df9-8149-baeb8d4087d2" providerId="ADAL" clId="{E11CAD6F-A36D-42A7-8239-264F78FE38D6}" dt="2025-01-27T04:09:58.475" v="551" actId="21"/>
          <ac:graphicFrameMkLst>
            <pc:docMk/>
            <pc:sldMk cId="3094182472" sldId="347"/>
            <ac:graphicFrameMk id="12" creationId="{64F5E5CA-3F35-C684-8F62-AE03C80F0C66}"/>
          </ac:graphicFrameMkLst>
        </pc:graphicFrameChg>
        <pc:graphicFrameChg chg="add del mod">
          <ac:chgData name="Keegan Thottam" userId="9bd887ad-e5a2-4df9-8149-baeb8d4087d2" providerId="ADAL" clId="{E11CAD6F-A36D-42A7-8239-264F78FE38D6}" dt="2025-01-27T04:19:20.153" v="562" actId="478"/>
          <ac:graphicFrameMkLst>
            <pc:docMk/>
            <pc:sldMk cId="3094182472" sldId="347"/>
            <ac:graphicFrameMk id="14" creationId="{BCCA4998-FCD9-CC3F-D3CB-C0F90BF7F327}"/>
          </ac:graphicFrameMkLst>
        </pc:graphicFrameChg>
        <pc:graphicFrameChg chg="del">
          <ac:chgData name="Keegan Thottam" userId="9bd887ad-e5a2-4df9-8149-baeb8d4087d2" providerId="ADAL" clId="{E11CAD6F-A36D-42A7-8239-264F78FE38D6}" dt="2025-01-26T17:57:47.653" v="57" actId="478"/>
          <ac:graphicFrameMkLst>
            <pc:docMk/>
            <pc:sldMk cId="3094182472" sldId="347"/>
            <ac:graphicFrameMk id="15" creationId="{FA6BF763-B216-460C-DDB3-5B7B3E77A5D9}"/>
          </ac:graphicFrameMkLst>
        </pc:graphicFrameChg>
        <pc:cxnChg chg="add del mod">
          <ac:chgData name="Keegan Thottam" userId="9bd887ad-e5a2-4df9-8149-baeb8d4087d2" providerId="ADAL" clId="{E11CAD6F-A36D-42A7-8239-264F78FE38D6}" dt="2025-01-26T17:57:57.851" v="60" actId="478"/>
          <ac:cxnSpMkLst>
            <pc:docMk/>
            <pc:sldMk cId="3094182472" sldId="347"/>
            <ac:cxnSpMk id="5" creationId="{8A453B81-B694-D6B2-412A-8896774B4D42}"/>
          </ac:cxnSpMkLst>
        </pc:cxnChg>
        <pc:cxnChg chg="add del mod">
          <ac:chgData name="Keegan Thottam" userId="9bd887ad-e5a2-4df9-8149-baeb8d4087d2" providerId="ADAL" clId="{E11CAD6F-A36D-42A7-8239-264F78FE38D6}" dt="2025-01-26T17:58:17.041" v="66" actId="478"/>
          <ac:cxnSpMkLst>
            <pc:docMk/>
            <pc:sldMk cId="3094182472" sldId="347"/>
            <ac:cxnSpMk id="10" creationId="{443F0D9D-3A4F-B9BB-C3AE-18B9348309C7}"/>
          </ac:cxnSpMkLst>
        </pc:cxnChg>
      </pc:sldChg>
      <pc:sldChg chg="addSp delSp modSp mod">
        <pc:chgData name="Keegan Thottam" userId="9bd887ad-e5a2-4df9-8149-baeb8d4087d2" providerId="ADAL" clId="{E11CAD6F-A36D-42A7-8239-264F78FE38D6}" dt="2025-01-27T06:01:02.911" v="811" actId="1076"/>
        <pc:sldMkLst>
          <pc:docMk/>
          <pc:sldMk cId="1194725594" sldId="348"/>
        </pc:sldMkLst>
        <pc:spChg chg="mod">
          <ac:chgData name="Keegan Thottam" userId="9bd887ad-e5a2-4df9-8149-baeb8d4087d2" providerId="ADAL" clId="{E11CAD6F-A36D-42A7-8239-264F78FE38D6}" dt="2025-01-27T04:24:26.837" v="583" actId="207"/>
          <ac:spMkLst>
            <pc:docMk/>
            <pc:sldMk cId="1194725594" sldId="348"/>
            <ac:spMk id="2" creationId="{0CFD6410-796C-4E0E-7CFB-FD449B0CE234}"/>
          </ac:spMkLst>
        </pc:spChg>
        <pc:spChg chg="add mod">
          <ac:chgData name="Keegan Thottam" userId="9bd887ad-e5a2-4df9-8149-baeb8d4087d2" providerId="ADAL" clId="{E11CAD6F-A36D-42A7-8239-264F78FE38D6}" dt="2025-01-27T05:41:51.962" v="770" actId="1076"/>
          <ac:spMkLst>
            <pc:docMk/>
            <pc:sldMk cId="1194725594" sldId="348"/>
            <ac:spMk id="32" creationId="{0583C6C7-0857-86DC-15E9-FD32718BC111}"/>
          </ac:spMkLst>
        </pc:spChg>
        <pc:spChg chg="add mod">
          <ac:chgData name="Keegan Thottam" userId="9bd887ad-e5a2-4df9-8149-baeb8d4087d2" providerId="ADAL" clId="{E11CAD6F-A36D-42A7-8239-264F78FE38D6}" dt="2025-01-27T05:33:02.230" v="744" actId="20577"/>
          <ac:spMkLst>
            <pc:docMk/>
            <pc:sldMk cId="1194725594" sldId="348"/>
            <ac:spMk id="33" creationId="{BD7FB321-DBDB-67BE-A03B-C7C658129103}"/>
          </ac:spMkLst>
        </pc:spChg>
        <pc:spChg chg="add mod">
          <ac:chgData name="Keegan Thottam" userId="9bd887ad-e5a2-4df9-8149-baeb8d4087d2" providerId="ADAL" clId="{E11CAD6F-A36D-42A7-8239-264F78FE38D6}" dt="2025-01-27T05:53:24.748" v="798" actId="20577"/>
          <ac:spMkLst>
            <pc:docMk/>
            <pc:sldMk cId="1194725594" sldId="348"/>
            <ac:spMk id="42" creationId="{4447DCC1-ACF3-7002-707C-0655D07838C3}"/>
          </ac:spMkLst>
        </pc:spChg>
        <pc:graphicFrameChg chg="mod">
          <ac:chgData name="Keegan Thottam" userId="9bd887ad-e5a2-4df9-8149-baeb8d4087d2" providerId="ADAL" clId="{E11CAD6F-A36D-42A7-8239-264F78FE38D6}" dt="2025-01-27T04:22:16.639" v="568" actId="1076"/>
          <ac:graphicFrameMkLst>
            <pc:docMk/>
            <pc:sldMk cId="1194725594" sldId="348"/>
            <ac:graphicFrameMk id="3" creationId="{19AF82E0-7546-F0B8-55D3-AA7941350A10}"/>
          </ac:graphicFrameMkLst>
        </pc:graphicFrameChg>
        <pc:graphicFrameChg chg="mod">
          <ac:chgData name="Keegan Thottam" userId="9bd887ad-e5a2-4df9-8149-baeb8d4087d2" providerId="ADAL" clId="{E11CAD6F-A36D-42A7-8239-264F78FE38D6}" dt="2025-01-27T04:22:13.060" v="567" actId="1076"/>
          <ac:graphicFrameMkLst>
            <pc:docMk/>
            <pc:sldMk cId="1194725594" sldId="348"/>
            <ac:graphicFrameMk id="5" creationId="{703FF386-31C5-D6C3-2292-7E8FC1D2EE9C}"/>
          </ac:graphicFrameMkLst>
        </pc:graphicFrameChg>
        <pc:graphicFrameChg chg="add del mod">
          <ac:chgData name="Keegan Thottam" userId="9bd887ad-e5a2-4df9-8149-baeb8d4087d2" providerId="ADAL" clId="{E11CAD6F-A36D-42A7-8239-264F78FE38D6}" dt="2025-01-27T04:22:37.254" v="570" actId="478"/>
          <ac:graphicFrameMkLst>
            <pc:docMk/>
            <pc:sldMk cId="1194725594" sldId="348"/>
            <ac:graphicFrameMk id="6" creationId="{7F033975-BDE2-04F6-94FA-3C7B0B5F755A}"/>
          </ac:graphicFrameMkLst>
        </pc:graphicFrameChg>
        <pc:graphicFrameChg chg="add del mod">
          <ac:chgData name="Keegan Thottam" userId="9bd887ad-e5a2-4df9-8149-baeb8d4087d2" providerId="ADAL" clId="{E11CAD6F-A36D-42A7-8239-264F78FE38D6}" dt="2025-01-27T04:23:04.673" v="573" actId="478"/>
          <ac:graphicFrameMkLst>
            <pc:docMk/>
            <pc:sldMk cId="1194725594" sldId="348"/>
            <ac:graphicFrameMk id="7" creationId="{A9C8594D-62CE-5A5B-7D04-EB941346EB55}"/>
          </ac:graphicFrameMkLst>
        </pc:graphicFrameChg>
        <pc:graphicFrameChg chg="add del mod modGraphic">
          <ac:chgData name="Keegan Thottam" userId="9bd887ad-e5a2-4df9-8149-baeb8d4087d2" providerId="ADAL" clId="{E11CAD6F-A36D-42A7-8239-264F78FE38D6}" dt="2025-01-27T04:23:46.681" v="577" actId="478"/>
          <ac:graphicFrameMkLst>
            <pc:docMk/>
            <pc:sldMk cId="1194725594" sldId="348"/>
            <ac:graphicFrameMk id="8" creationId="{68D6BD9A-BA6C-FD95-C982-15F7169488C4}"/>
          </ac:graphicFrameMkLst>
        </pc:graphicFrameChg>
        <pc:graphicFrameChg chg="add mod modGraphic">
          <ac:chgData name="Keegan Thottam" userId="9bd887ad-e5a2-4df9-8149-baeb8d4087d2" providerId="ADAL" clId="{E11CAD6F-A36D-42A7-8239-264F78FE38D6}" dt="2025-01-27T05:41:58.125" v="771" actId="1076"/>
          <ac:graphicFrameMkLst>
            <pc:docMk/>
            <pc:sldMk cId="1194725594" sldId="348"/>
            <ac:graphicFrameMk id="10" creationId="{A72049AD-B7CE-4246-0EF5-98213DF31FF3}"/>
          </ac:graphicFrameMkLst>
        </pc:graphicFrameChg>
        <pc:graphicFrameChg chg="add del mod">
          <ac:chgData name="Keegan Thottam" userId="9bd887ad-e5a2-4df9-8149-baeb8d4087d2" providerId="ADAL" clId="{E11CAD6F-A36D-42A7-8239-264F78FE38D6}" dt="2025-01-27T04:25:56.231" v="590" actId="478"/>
          <ac:graphicFrameMkLst>
            <pc:docMk/>
            <pc:sldMk cId="1194725594" sldId="348"/>
            <ac:graphicFrameMk id="11" creationId="{0CDEEAA4-7F39-A24C-019E-404C934CC5F6}"/>
          </ac:graphicFrameMkLst>
        </pc:graphicFrameChg>
        <pc:graphicFrameChg chg="add del mod modGraphic">
          <ac:chgData name="Keegan Thottam" userId="9bd887ad-e5a2-4df9-8149-baeb8d4087d2" providerId="ADAL" clId="{E11CAD6F-A36D-42A7-8239-264F78FE38D6}" dt="2025-01-27T04:26:51.641" v="596" actId="478"/>
          <ac:graphicFrameMkLst>
            <pc:docMk/>
            <pc:sldMk cId="1194725594" sldId="348"/>
            <ac:graphicFrameMk id="18" creationId="{F40EFD2D-01C1-C57C-E7F3-4CC268019491}"/>
          </ac:graphicFrameMkLst>
        </pc:graphicFrameChg>
        <pc:graphicFrameChg chg="add mod modGraphic">
          <ac:chgData name="Keegan Thottam" userId="9bd887ad-e5a2-4df9-8149-baeb8d4087d2" providerId="ADAL" clId="{E11CAD6F-A36D-42A7-8239-264F78FE38D6}" dt="2025-01-27T05:41:58.125" v="771" actId="1076"/>
          <ac:graphicFrameMkLst>
            <pc:docMk/>
            <pc:sldMk cId="1194725594" sldId="348"/>
            <ac:graphicFrameMk id="19" creationId="{034E0559-70EC-48BF-74B0-DB3F5A38FD8D}"/>
          </ac:graphicFrameMkLst>
        </pc:graphicFrameChg>
        <pc:graphicFrameChg chg="add mod modGraphic">
          <ac:chgData name="Keegan Thottam" userId="9bd887ad-e5a2-4df9-8149-baeb8d4087d2" providerId="ADAL" clId="{E11CAD6F-A36D-42A7-8239-264F78FE38D6}" dt="2025-01-27T05:41:58.125" v="771" actId="1076"/>
          <ac:graphicFrameMkLst>
            <pc:docMk/>
            <pc:sldMk cId="1194725594" sldId="348"/>
            <ac:graphicFrameMk id="20" creationId="{0C986944-B33E-B6FE-EC14-1741D106DA7B}"/>
          </ac:graphicFrameMkLst>
        </pc:graphicFrameChg>
        <pc:graphicFrameChg chg="add del mod">
          <ac:chgData name="Keegan Thottam" userId="9bd887ad-e5a2-4df9-8149-baeb8d4087d2" providerId="ADAL" clId="{E11CAD6F-A36D-42A7-8239-264F78FE38D6}" dt="2025-01-27T04:35:57.946" v="625" actId="478"/>
          <ac:graphicFrameMkLst>
            <pc:docMk/>
            <pc:sldMk cId="1194725594" sldId="348"/>
            <ac:graphicFrameMk id="22" creationId="{CA4C88D8-A691-759D-C78A-0C4BDBD4A97F}"/>
          </ac:graphicFrameMkLst>
        </pc:graphicFrameChg>
        <pc:graphicFrameChg chg="add del mod">
          <ac:chgData name="Keegan Thottam" userId="9bd887ad-e5a2-4df9-8149-baeb8d4087d2" providerId="ADAL" clId="{E11CAD6F-A36D-42A7-8239-264F78FE38D6}" dt="2025-01-27T04:35:59.926" v="626" actId="478"/>
          <ac:graphicFrameMkLst>
            <pc:docMk/>
            <pc:sldMk cId="1194725594" sldId="348"/>
            <ac:graphicFrameMk id="23" creationId="{FF664A0A-883B-1189-667D-BDF8FE116133}"/>
          </ac:graphicFrameMkLst>
        </pc:graphicFrameChg>
        <pc:graphicFrameChg chg="add mod modGraphic">
          <ac:chgData name="Keegan Thottam" userId="9bd887ad-e5a2-4df9-8149-baeb8d4087d2" providerId="ADAL" clId="{E11CAD6F-A36D-42A7-8239-264F78FE38D6}" dt="2025-01-27T05:41:58.125" v="771" actId="1076"/>
          <ac:graphicFrameMkLst>
            <pc:docMk/>
            <pc:sldMk cId="1194725594" sldId="348"/>
            <ac:graphicFrameMk id="24" creationId="{ABB0529E-40EE-99AD-9E96-F440F2409FB5}"/>
          </ac:graphicFrameMkLst>
        </pc:graphicFrameChg>
        <pc:graphicFrameChg chg="add mod modGraphic">
          <ac:chgData name="Keegan Thottam" userId="9bd887ad-e5a2-4df9-8149-baeb8d4087d2" providerId="ADAL" clId="{E11CAD6F-A36D-42A7-8239-264F78FE38D6}" dt="2025-01-27T05:41:58.125" v="771" actId="1076"/>
          <ac:graphicFrameMkLst>
            <pc:docMk/>
            <pc:sldMk cId="1194725594" sldId="348"/>
            <ac:graphicFrameMk id="25" creationId="{7FCBC297-FF05-F7FD-ADB2-1B7D28270896}"/>
          </ac:graphicFrameMkLst>
        </pc:graphicFrameChg>
        <pc:graphicFrameChg chg="add mod modGraphic">
          <ac:chgData name="Keegan Thottam" userId="9bd887ad-e5a2-4df9-8149-baeb8d4087d2" providerId="ADAL" clId="{E11CAD6F-A36D-42A7-8239-264F78FE38D6}" dt="2025-01-27T05:42:12.074" v="775" actId="1076"/>
          <ac:graphicFrameMkLst>
            <pc:docMk/>
            <pc:sldMk cId="1194725594" sldId="348"/>
            <ac:graphicFrameMk id="26" creationId="{134BFCA0-4B57-638B-2D92-CE06530E6038}"/>
          </ac:graphicFrameMkLst>
        </pc:graphicFrameChg>
        <pc:graphicFrameChg chg="add mod modGraphic">
          <ac:chgData name="Keegan Thottam" userId="9bd887ad-e5a2-4df9-8149-baeb8d4087d2" providerId="ADAL" clId="{E11CAD6F-A36D-42A7-8239-264F78FE38D6}" dt="2025-01-27T05:42:15.976" v="776" actId="1076"/>
          <ac:graphicFrameMkLst>
            <pc:docMk/>
            <pc:sldMk cId="1194725594" sldId="348"/>
            <ac:graphicFrameMk id="27" creationId="{9DB4322E-B0A7-3937-7D7B-0AE0D71ACDF7}"/>
          </ac:graphicFrameMkLst>
        </pc:graphicFrameChg>
        <pc:graphicFrameChg chg="add del mod modGraphic">
          <ac:chgData name="Keegan Thottam" userId="9bd887ad-e5a2-4df9-8149-baeb8d4087d2" providerId="ADAL" clId="{E11CAD6F-A36D-42A7-8239-264F78FE38D6}" dt="2025-01-27T04:39:49.261" v="673" actId="478"/>
          <ac:graphicFrameMkLst>
            <pc:docMk/>
            <pc:sldMk cId="1194725594" sldId="348"/>
            <ac:graphicFrameMk id="28" creationId="{309B2BFB-117E-C0E1-CE4A-B506E2281F07}"/>
          </ac:graphicFrameMkLst>
        </pc:graphicFrameChg>
        <pc:graphicFrameChg chg="add mod modGraphic">
          <ac:chgData name="Keegan Thottam" userId="9bd887ad-e5a2-4df9-8149-baeb8d4087d2" providerId="ADAL" clId="{E11CAD6F-A36D-42A7-8239-264F78FE38D6}" dt="2025-01-27T05:42:10.004" v="774" actId="1076"/>
          <ac:graphicFrameMkLst>
            <pc:docMk/>
            <pc:sldMk cId="1194725594" sldId="348"/>
            <ac:graphicFrameMk id="29" creationId="{DC20EC96-69F2-2622-BE73-0E6069B60933}"/>
          </ac:graphicFrameMkLst>
        </pc:graphicFrameChg>
        <pc:graphicFrameChg chg="add del mod modGraphic">
          <ac:chgData name="Keegan Thottam" userId="9bd887ad-e5a2-4df9-8149-baeb8d4087d2" providerId="ADAL" clId="{E11CAD6F-A36D-42A7-8239-264F78FE38D6}" dt="2025-01-27T05:29:31.123" v="693" actId="478"/>
          <ac:graphicFrameMkLst>
            <pc:docMk/>
            <pc:sldMk cId="1194725594" sldId="348"/>
            <ac:graphicFrameMk id="30" creationId="{A9D6DD51-F728-ADA7-FC1C-5D03DAB06EE6}"/>
          </ac:graphicFrameMkLst>
        </pc:graphicFrameChg>
        <pc:graphicFrameChg chg="add mod modGraphic">
          <ac:chgData name="Keegan Thottam" userId="9bd887ad-e5a2-4df9-8149-baeb8d4087d2" providerId="ADAL" clId="{E11CAD6F-A36D-42A7-8239-264F78FE38D6}" dt="2025-01-27T05:42:48.856" v="783" actId="1076"/>
          <ac:graphicFrameMkLst>
            <pc:docMk/>
            <pc:sldMk cId="1194725594" sldId="348"/>
            <ac:graphicFrameMk id="31" creationId="{7F91F3DB-2B08-90E7-45C7-90511B3AAD8C}"/>
          </ac:graphicFrameMkLst>
        </pc:graphicFrameChg>
        <pc:graphicFrameChg chg="add del mod">
          <ac:chgData name="Keegan Thottam" userId="9bd887ad-e5a2-4df9-8149-baeb8d4087d2" providerId="ADAL" clId="{E11CAD6F-A36D-42A7-8239-264F78FE38D6}" dt="2025-01-27T05:36:48.291" v="749" actId="478"/>
          <ac:graphicFrameMkLst>
            <pc:docMk/>
            <pc:sldMk cId="1194725594" sldId="348"/>
            <ac:graphicFrameMk id="34" creationId="{513D909A-38EF-311C-36C7-0F55E21D1C63}"/>
          </ac:graphicFrameMkLst>
        </pc:graphicFrameChg>
        <pc:graphicFrameChg chg="add del mod">
          <ac:chgData name="Keegan Thottam" userId="9bd887ad-e5a2-4df9-8149-baeb8d4087d2" providerId="ADAL" clId="{E11CAD6F-A36D-42A7-8239-264F78FE38D6}" dt="2025-01-27T05:37:28.226" v="752" actId="478"/>
          <ac:graphicFrameMkLst>
            <pc:docMk/>
            <pc:sldMk cId="1194725594" sldId="348"/>
            <ac:graphicFrameMk id="35" creationId="{1C303D80-16FC-D577-DCA2-F94494EEEA84}"/>
          </ac:graphicFrameMkLst>
        </pc:graphicFrameChg>
        <pc:graphicFrameChg chg="add mod">
          <ac:chgData name="Keegan Thottam" userId="9bd887ad-e5a2-4df9-8149-baeb8d4087d2" providerId="ADAL" clId="{E11CAD6F-A36D-42A7-8239-264F78FE38D6}" dt="2025-01-27T05:42:41.991" v="780" actId="1076"/>
          <ac:graphicFrameMkLst>
            <pc:docMk/>
            <pc:sldMk cId="1194725594" sldId="348"/>
            <ac:graphicFrameMk id="36" creationId="{969014A2-8730-4467-5C6B-573D8B15ED45}"/>
          </ac:graphicFrameMkLst>
        </pc:graphicFrameChg>
        <pc:graphicFrameChg chg="add del mod">
          <ac:chgData name="Keegan Thottam" userId="9bd887ad-e5a2-4df9-8149-baeb8d4087d2" providerId="ADAL" clId="{E11CAD6F-A36D-42A7-8239-264F78FE38D6}" dt="2025-01-27T05:39:55.116" v="758" actId="478"/>
          <ac:graphicFrameMkLst>
            <pc:docMk/>
            <pc:sldMk cId="1194725594" sldId="348"/>
            <ac:graphicFrameMk id="37" creationId="{B04E5EEE-69BA-1BEB-A67C-30CF7D0BEFF3}"/>
          </ac:graphicFrameMkLst>
        </pc:graphicFrameChg>
        <pc:graphicFrameChg chg="add mod">
          <ac:chgData name="Keegan Thottam" userId="9bd887ad-e5a2-4df9-8149-baeb8d4087d2" providerId="ADAL" clId="{E11CAD6F-A36D-42A7-8239-264F78FE38D6}" dt="2025-01-27T05:46:48.085" v="790"/>
          <ac:graphicFrameMkLst>
            <pc:docMk/>
            <pc:sldMk cId="1194725594" sldId="348"/>
            <ac:graphicFrameMk id="38" creationId="{200B6BB4-7086-08D1-A9CE-04C2EE2DF121}"/>
          </ac:graphicFrameMkLst>
        </pc:graphicFrameChg>
        <pc:graphicFrameChg chg="add mod">
          <ac:chgData name="Keegan Thottam" userId="9bd887ad-e5a2-4df9-8149-baeb8d4087d2" providerId="ADAL" clId="{E11CAD6F-A36D-42A7-8239-264F78FE38D6}" dt="2025-01-27T05:45:59.489" v="789" actId="1076"/>
          <ac:graphicFrameMkLst>
            <pc:docMk/>
            <pc:sldMk cId="1194725594" sldId="348"/>
            <ac:graphicFrameMk id="39" creationId="{17B94CA5-A533-6FF3-B280-9247FF066F52}"/>
          </ac:graphicFrameMkLst>
        </pc:graphicFrameChg>
        <pc:graphicFrameChg chg="add mod">
          <ac:chgData name="Keegan Thottam" userId="9bd887ad-e5a2-4df9-8149-baeb8d4087d2" providerId="ADAL" clId="{E11CAD6F-A36D-42A7-8239-264F78FE38D6}" dt="2025-01-27T05:45:55.774" v="788" actId="1076"/>
          <ac:graphicFrameMkLst>
            <pc:docMk/>
            <pc:sldMk cId="1194725594" sldId="348"/>
            <ac:graphicFrameMk id="40" creationId="{9C2CBC48-9F33-4DD3-CADA-DD1EDCE3E39B}"/>
          </ac:graphicFrameMkLst>
        </pc:graphicFrameChg>
        <pc:graphicFrameChg chg="add mod">
          <ac:chgData name="Keegan Thottam" userId="9bd887ad-e5a2-4df9-8149-baeb8d4087d2" providerId="ADAL" clId="{E11CAD6F-A36D-42A7-8239-264F78FE38D6}" dt="2025-01-27T05:53:16.511" v="792" actId="1076"/>
          <ac:graphicFrameMkLst>
            <pc:docMk/>
            <pc:sldMk cId="1194725594" sldId="348"/>
            <ac:graphicFrameMk id="41" creationId="{1DF4CD74-6FBE-9C77-9DA3-9B936E03B4B3}"/>
          </ac:graphicFrameMkLst>
        </pc:graphicFrameChg>
        <pc:graphicFrameChg chg="add mod">
          <ac:chgData name="Keegan Thottam" userId="9bd887ad-e5a2-4df9-8149-baeb8d4087d2" providerId="ADAL" clId="{E11CAD6F-A36D-42A7-8239-264F78FE38D6}" dt="2025-01-27T05:55:56.015" v="800" actId="1076"/>
          <ac:graphicFrameMkLst>
            <pc:docMk/>
            <pc:sldMk cId="1194725594" sldId="348"/>
            <ac:graphicFrameMk id="43" creationId="{6B6B7859-DDB3-6B77-71F6-1DF1149BFC5F}"/>
          </ac:graphicFrameMkLst>
        </pc:graphicFrameChg>
        <pc:graphicFrameChg chg="add mod">
          <ac:chgData name="Keegan Thottam" userId="9bd887ad-e5a2-4df9-8149-baeb8d4087d2" providerId="ADAL" clId="{E11CAD6F-A36D-42A7-8239-264F78FE38D6}" dt="2025-01-27T05:59:12.633" v="805" actId="1076"/>
          <ac:graphicFrameMkLst>
            <pc:docMk/>
            <pc:sldMk cId="1194725594" sldId="348"/>
            <ac:graphicFrameMk id="44" creationId="{4044B7EA-2794-6FC7-8F8B-8083206E92A9}"/>
          </ac:graphicFrameMkLst>
        </pc:graphicFrameChg>
        <pc:graphicFrameChg chg="add mod">
          <ac:chgData name="Keegan Thottam" userId="9bd887ad-e5a2-4df9-8149-baeb8d4087d2" providerId="ADAL" clId="{E11CAD6F-A36D-42A7-8239-264F78FE38D6}" dt="2025-01-27T05:59:20.792" v="807" actId="1076"/>
          <ac:graphicFrameMkLst>
            <pc:docMk/>
            <pc:sldMk cId="1194725594" sldId="348"/>
            <ac:graphicFrameMk id="45" creationId="{3152E154-91BB-2475-89BE-7396A738964F}"/>
          </ac:graphicFrameMkLst>
        </pc:graphicFrameChg>
        <pc:graphicFrameChg chg="add mod">
          <ac:chgData name="Keegan Thottam" userId="9bd887ad-e5a2-4df9-8149-baeb8d4087d2" providerId="ADAL" clId="{E11CAD6F-A36D-42A7-8239-264F78FE38D6}" dt="2025-01-27T05:59:47.327" v="809" actId="1076"/>
          <ac:graphicFrameMkLst>
            <pc:docMk/>
            <pc:sldMk cId="1194725594" sldId="348"/>
            <ac:graphicFrameMk id="46" creationId="{108CB83F-9E6D-16E0-4409-F50F859422EB}"/>
          </ac:graphicFrameMkLst>
        </pc:graphicFrameChg>
        <pc:graphicFrameChg chg="add mod">
          <ac:chgData name="Keegan Thottam" userId="9bd887ad-e5a2-4df9-8149-baeb8d4087d2" providerId="ADAL" clId="{E11CAD6F-A36D-42A7-8239-264F78FE38D6}" dt="2025-01-27T06:01:02.911" v="811" actId="1076"/>
          <ac:graphicFrameMkLst>
            <pc:docMk/>
            <pc:sldMk cId="1194725594" sldId="348"/>
            <ac:graphicFrameMk id="47" creationId="{B8735504-A706-C150-118C-BA54871F4F48}"/>
          </ac:graphicFrameMkLst>
        </pc:graphicFrameChg>
      </pc:sldChg>
      <pc:sldChg chg="del">
        <pc:chgData name="Keegan Thottam" userId="9bd887ad-e5a2-4df9-8149-baeb8d4087d2" providerId="ADAL" clId="{E11CAD6F-A36D-42A7-8239-264F78FE38D6}" dt="2025-01-27T07:29:01.102" v="1249" actId="47"/>
        <pc:sldMkLst>
          <pc:docMk/>
          <pc:sldMk cId="1545634209" sldId="349"/>
        </pc:sldMkLst>
      </pc:sldChg>
    </pc:docChg>
  </pc:docChgLst>
  <pc:docChgLst>
    <pc:chgData name="Keegan Thottam" userId="9bd887ad-e5a2-4df9-8149-baeb8d4087d2" providerId="ADAL" clId="{386A2DB3-4420-4FD5-AD80-139FEAAC58EC}"/>
    <pc:docChg chg="undo custSel modSld">
      <pc:chgData name="Keegan Thottam" userId="9bd887ad-e5a2-4df9-8149-baeb8d4087d2" providerId="ADAL" clId="{386A2DB3-4420-4FD5-AD80-139FEAAC58EC}" dt="2025-01-27T13:59:45.862" v="312" actId="14734"/>
      <pc:docMkLst>
        <pc:docMk/>
      </pc:docMkLst>
      <pc:sldChg chg="modSp mod modCm">
        <pc:chgData name="Keegan Thottam" userId="9bd887ad-e5a2-4df9-8149-baeb8d4087d2" providerId="ADAL" clId="{386A2DB3-4420-4FD5-AD80-139FEAAC58EC}" dt="2025-01-27T13:44:58.844" v="37" actId="20577"/>
        <pc:sldMkLst>
          <pc:docMk/>
          <pc:sldMk cId="3318128796" sldId="295"/>
        </pc:sldMkLst>
        <pc:spChg chg="mod">
          <ac:chgData name="Keegan Thottam" userId="9bd887ad-e5a2-4df9-8149-baeb8d4087d2" providerId="ADAL" clId="{386A2DB3-4420-4FD5-AD80-139FEAAC58EC}" dt="2025-01-27T13:44:58.844" v="37" actId="20577"/>
          <ac:spMkLst>
            <pc:docMk/>
            <pc:sldMk cId="3318128796" sldId="295"/>
            <ac:spMk id="5" creationId="{26764118-3F14-412D-8625-2A5D85E0A18B}"/>
          </ac:spMkLst>
        </pc:sp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386A2DB3-4420-4FD5-AD80-139FEAAC58EC}" dt="2025-01-27T13:44:58.844" v="37" actId="20577"/>
              <pc2:cmMkLst xmlns:pc2="http://schemas.microsoft.com/office/powerpoint/2019/9/main/command">
                <pc:docMk/>
                <pc:sldMk cId="3318128796" sldId="295"/>
                <pc2:cmMk id="{29DB9824-8098-436C-A46D-BFE6583302AA}"/>
              </pc2:cmMkLst>
            </pc226:cmChg>
            <pc226:cmChg xmlns:pc226="http://schemas.microsoft.com/office/powerpoint/2022/06/main/command" chg="mod">
              <pc226:chgData name="Keegan Thottam" userId="9bd887ad-e5a2-4df9-8149-baeb8d4087d2" providerId="ADAL" clId="{386A2DB3-4420-4FD5-AD80-139FEAAC58EC}" dt="2025-01-27T13:44:58.844" v="37" actId="20577"/>
              <pc2:cmMkLst xmlns:pc2="http://schemas.microsoft.com/office/powerpoint/2019/9/main/command">
                <pc:docMk/>
                <pc:sldMk cId="3318128796" sldId="295"/>
                <pc2:cmMk id="{2B3A952C-11DE-45DB-B36C-CBC8A534A4DB}"/>
              </pc2:cmMkLst>
            </pc226:cmChg>
            <pc226:cmChg xmlns:pc226="http://schemas.microsoft.com/office/powerpoint/2022/06/main/command" chg="mod">
              <pc226:chgData name="Keegan Thottam" userId="9bd887ad-e5a2-4df9-8149-baeb8d4087d2" providerId="ADAL" clId="{386A2DB3-4420-4FD5-AD80-139FEAAC58EC}" dt="2025-01-27T13:44:58.844" v="37" actId="20577"/>
              <pc2:cmMkLst xmlns:pc2="http://schemas.microsoft.com/office/powerpoint/2019/9/main/command">
                <pc:docMk/>
                <pc:sldMk cId="3318128796" sldId="295"/>
                <pc2:cmMk id="{1C17C22D-B135-4A8B-9908-71B0E2831EB2}"/>
              </pc2:cmMkLst>
            </pc226:cmChg>
            <pc226:cmChg xmlns:pc226="http://schemas.microsoft.com/office/powerpoint/2022/06/main/command" chg="mod">
              <pc226:chgData name="Keegan Thottam" userId="9bd887ad-e5a2-4df9-8149-baeb8d4087d2" providerId="ADAL" clId="{386A2DB3-4420-4FD5-AD80-139FEAAC58EC}" dt="2025-01-27T13:44:58.844" v="37" actId="20577"/>
              <pc2:cmMkLst xmlns:pc2="http://schemas.microsoft.com/office/powerpoint/2019/9/main/command">
                <pc:docMk/>
                <pc:sldMk cId="3318128796" sldId="295"/>
                <pc2:cmMk id="{5F5A7C43-3CB8-491C-A13E-ED09301054CA}"/>
              </pc2:cmMkLst>
            </pc226:cmChg>
            <pc226:cmChg xmlns:pc226="http://schemas.microsoft.com/office/powerpoint/2022/06/main/command" chg="mod">
              <pc226:chgData name="Keegan Thottam" userId="9bd887ad-e5a2-4df9-8149-baeb8d4087d2" providerId="ADAL" clId="{386A2DB3-4420-4FD5-AD80-139FEAAC58EC}" dt="2025-01-27T13:44:58.844" v="37" actId="20577"/>
              <pc2:cmMkLst xmlns:pc2="http://schemas.microsoft.com/office/powerpoint/2019/9/main/command">
                <pc:docMk/>
                <pc:sldMk cId="3318128796" sldId="295"/>
                <pc2:cmMk id="{5657515B-D8B8-4070-BF7D-D428A3C59BB9}"/>
              </pc2:cmMkLst>
            </pc226:cmChg>
            <pc226:cmChg xmlns:pc226="http://schemas.microsoft.com/office/powerpoint/2022/06/main/command" chg="mod">
              <pc226:chgData name="Keegan Thottam" userId="9bd887ad-e5a2-4df9-8149-baeb8d4087d2" providerId="ADAL" clId="{386A2DB3-4420-4FD5-AD80-139FEAAC58EC}" dt="2025-01-27T13:44:58.844" v="37" actId="20577"/>
              <pc2:cmMkLst xmlns:pc2="http://schemas.microsoft.com/office/powerpoint/2019/9/main/command">
                <pc:docMk/>
                <pc:sldMk cId="3318128796" sldId="295"/>
                <pc2:cmMk id="{CED91EAD-2886-4FF5-A72B-FFCC7AAA7DD4}"/>
              </pc2:cmMkLst>
            </pc226:cmChg>
            <pc226:cmChg xmlns:pc226="http://schemas.microsoft.com/office/powerpoint/2022/06/main/command" chg="mod">
              <pc226:chgData name="Keegan Thottam" userId="9bd887ad-e5a2-4df9-8149-baeb8d4087d2" providerId="ADAL" clId="{386A2DB3-4420-4FD5-AD80-139FEAAC58EC}" dt="2025-01-27T13:44:58.844" v="37" actId="20577"/>
              <pc2:cmMkLst xmlns:pc2="http://schemas.microsoft.com/office/powerpoint/2019/9/main/command">
                <pc:docMk/>
                <pc:sldMk cId="3318128796" sldId="295"/>
                <pc2:cmMk id="{86BC78F3-BB83-4019-8E19-59A457070F3C}"/>
              </pc2:cmMkLst>
            </pc226:cmChg>
          </p:ext>
        </pc:extLst>
      </pc:sldChg>
      <pc:sldChg chg="modSp mod">
        <pc:chgData name="Keegan Thottam" userId="9bd887ad-e5a2-4df9-8149-baeb8d4087d2" providerId="ADAL" clId="{386A2DB3-4420-4FD5-AD80-139FEAAC58EC}" dt="2025-01-27T13:59:45.862" v="312" actId="14734"/>
        <pc:sldMkLst>
          <pc:docMk/>
          <pc:sldMk cId="2361101861" sldId="304"/>
        </pc:sldMkLst>
        <pc:graphicFrameChg chg="mod modGraphic">
          <ac:chgData name="Keegan Thottam" userId="9bd887ad-e5a2-4df9-8149-baeb8d4087d2" providerId="ADAL" clId="{386A2DB3-4420-4FD5-AD80-139FEAAC58EC}" dt="2025-01-27T13:59:45.862" v="312" actId="14734"/>
          <ac:graphicFrameMkLst>
            <pc:docMk/>
            <pc:sldMk cId="2361101861" sldId="304"/>
            <ac:graphicFrameMk id="5" creationId="{43751CA1-1A65-1197-E0CF-F63269E05017}"/>
          </ac:graphicFrameMkLst>
        </pc:graphicFrameChg>
        <pc:graphicFrameChg chg="mod">
          <ac:chgData name="Keegan Thottam" userId="9bd887ad-e5a2-4df9-8149-baeb8d4087d2" providerId="ADAL" clId="{386A2DB3-4420-4FD5-AD80-139FEAAC58EC}" dt="2025-01-27T13:48:05.310" v="66" actId="1037"/>
          <ac:graphicFrameMkLst>
            <pc:docMk/>
            <pc:sldMk cId="2361101861" sldId="304"/>
            <ac:graphicFrameMk id="6" creationId="{C49BD28F-B67D-BBEB-F2E4-E92CC3B6C9A0}"/>
          </ac:graphicFrameMkLst>
        </pc:graphicFrameChg>
        <pc:graphicFrameChg chg="mod">
          <ac:chgData name="Keegan Thottam" userId="9bd887ad-e5a2-4df9-8149-baeb8d4087d2" providerId="ADAL" clId="{386A2DB3-4420-4FD5-AD80-139FEAAC58EC}" dt="2025-01-27T13:48:22.702" v="74" actId="1038"/>
          <ac:graphicFrameMkLst>
            <pc:docMk/>
            <pc:sldMk cId="2361101861" sldId="304"/>
            <ac:graphicFrameMk id="8" creationId="{EF2B1DB6-CCA3-50AF-5C0E-F3D0BF0D9732}"/>
          </ac:graphicFrameMkLst>
        </pc:graphicFrameChg>
        <pc:graphicFrameChg chg="mod">
          <ac:chgData name="Keegan Thottam" userId="9bd887ad-e5a2-4df9-8149-baeb8d4087d2" providerId="ADAL" clId="{386A2DB3-4420-4FD5-AD80-139FEAAC58EC}" dt="2025-01-27T13:48:05.310" v="66" actId="1037"/>
          <ac:graphicFrameMkLst>
            <pc:docMk/>
            <pc:sldMk cId="2361101861" sldId="304"/>
            <ac:graphicFrameMk id="18" creationId="{41D291C6-09DC-BA52-4651-C9763FE3917A}"/>
          </ac:graphicFrameMkLst>
        </pc:graphicFrameChg>
        <pc:graphicFrameChg chg="mod">
          <ac:chgData name="Keegan Thottam" userId="9bd887ad-e5a2-4df9-8149-baeb8d4087d2" providerId="ADAL" clId="{386A2DB3-4420-4FD5-AD80-139FEAAC58EC}" dt="2025-01-27T13:48:22.702" v="74" actId="1038"/>
          <ac:graphicFrameMkLst>
            <pc:docMk/>
            <pc:sldMk cId="2361101861" sldId="304"/>
            <ac:graphicFrameMk id="19" creationId="{030A1695-9D0D-238E-6C04-DFCF476FD143}"/>
          </ac:graphicFrameMkLst>
        </pc:graphicFrameChg>
        <pc:graphicFrameChg chg="mod">
          <ac:chgData name="Keegan Thottam" userId="9bd887ad-e5a2-4df9-8149-baeb8d4087d2" providerId="ADAL" clId="{386A2DB3-4420-4FD5-AD80-139FEAAC58EC}" dt="2025-01-27T13:48:05.310" v="66" actId="1037"/>
          <ac:graphicFrameMkLst>
            <pc:docMk/>
            <pc:sldMk cId="2361101861" sldId="304"/>
            <ac:graphicFrameMk id="21" creationId="{67E0BF75-C1E5-5D2A-2AAB-960800C385E6}"/>
          </ac:graphicFrameMkLst>
        </pc:graphicFrameChg>
        <pc:graphicFrameChg chg="mod">
          <ac:chgData name="Keegan Thottam" userId="9bd887ad-e5a2-4df9-8149-baeb8d4087d2" providerId="ADAL" clId="{386A2DB3-4420-4FD5-AD80-139FEAAC58EC}" dt="2025-01-27T13:48:22.702" v="74" actId="1038"/>
          <ac:graphicFrameMkLst>
            <pc:docMk/>
            <pc:sldMk cId="2361101861" sldId="304"/>
            <ac:graphicFrameMk id="23" creationId="{A8FADA8A-2B0E-0E8F-7FFA-23B0C7BB711C}"/>
          </ac:graphicFrameMkLst>
        </pc:graphicFrameChg>
      </pc:sldChg>
      <pc:sldChg chg="modSp mod">
        <pc:chgData name="Keegan Thottam" userId="9bd887ad-e5a2-4df9-8149-baeb8d4087d2" providerId="ADAL" clId="{386A2DB3-4420-4FD5-AD80-139FEAAC58EC}" dt="2025-01-27T13:30:18.796" v="6" actId="207"/>
        <pc:sldMkLst>
          <pc:docMk/>
          <pc:sldMk cId="1566187190" sldId="317"/>
        </pc:sldMkLst>
        <pc:graphicFrameChg chg="mod">
          <ac:chgData name="Keegan Thottam" userId="9bd887ad-e5a2-4df9-8149-baeb8d4087d2" providerId="ADAL" clId="{386A2DB3-4420-4FD5-AD80-139FEAAC58EC}" dt="2025-01-27T13:29:30.703" v="3" actId="403"/>
          <ac:graphicFrameMkLst>
            <pc:docMk/>
            <pc:sldMk cId="1566187190" sldId="317"/>
            <ac:graphicFrameMk id="3" creationId="{84FB2304-2906-A0A4-6649-30261640E282}"/>
          </ac:graphicFrameMkLst>
        </pc:graphicFrameChg>
        <pc:graphicFrameChg chg="mod">
          <ac:chgData name="Keegan Thottam" userId="9bd887ad-e5a2-4df9-8149-baeb8d4087d2" providerId="ADAL" clId="{386A2DB3-4420-4FD5-AD80-139FEAAC58EC}" dt="2025-01-27T13:30:18.796" v="6" actId="207"/>
          <ac:graphicFrameMkLst>
            <pc:docMk/>
            <pc:sldMk cId="1566187190" sldId="317"/>
            <ac:graphicFrameMk id="19" creationId="{81A982C3-BC06-F0C5-983E-40C14CFC7C2F}"/>
          </ac:graphicFrameMkLst>
        </pc:graphicFrameChg>
        <pc:graphicFrameChg chg="mod">
          <ac:chgData name="Keegan Thottam" userId="9bd887ad-e5a2-4df9-8149-baeb8d4087d2" providerId="ADAL" clId="{386A2DB3-4420-4FD5-AD80-139FEAAC58EC}" dt="2025-01-27T13:29:59.245" v="4" actId="404"/>
          <ac:graphicFrameMkLst>
            <pc:docMk/>
            <pc:sldMk cId="1566187190" sldId="317"/>
            <ac:graphicFrameMk id="33" creationId="{20151417-62FC-A83E-B191-D2E90078B539}"/>
          </ac:graphicFrameMkLst>
        </pc:graphicFrameChg>
      </pc:sldChg>
      <pc:sldChg chg="modSp mod">
        <pc:chgData name="Keegan Thottam" userId="9bd887ad-e5a2-4df9-8149-baeb8d4087d2" providerId="ADAL" clId="{386A2DB3-4420-4FD5-AD80-139FEAAC58EC}" dt="2025-01-27T13:40:54.682" v="11" actId="403"/>
        <pc:sldMkLst>
          <pc:docMk/>
          <pc:sldMk cId="2862502521" sldId="326"/>
        </pc:sldMkLst>
        <pc:graphicFrameChg chg="modGraphic">
          <ac:chgData name="Keegan Thottam" userId="9bd887ad-e5a2-4df9-8149-baeb8d4087d2" providerId="ADAL" clId="{386A2DB3-4420-4FD5-AD80-139FEAAC58EC}" dt="2025-01-27T13:40:54.682" v="11" actId="403"/>
          <ac:graphicFrameMkLst>
            <pc:docMk/>
            <pc:sldMk cId="2862502521" sldId="326"/>
            <ac:graphicFrameMk id="16" creationId="{48EFFD3B-866D-4F45-05BB-DF7C3252D4EC}"/>
          </ac:graphicFrameMkLst>
        </pc:graphicFrameChg>
      </pc:sldChg>
      <pc:sldChg chg="modSp mod">
        <pc:chgData name="Keegan Thottam" userId="9bd887ad-e5a2-4df9-8149-baeb8d4087d2" providerId="ADAL" clId="{386A2DB3-4420-4FD5-AD80-139FEAAC58EC}" dt="2025-01-27T13:47:21.880" v="53" actId="404"/>
        <pc:sldMkLst>
          <pc:docMk/>
          <pc:sldMk cId="2976704372" sldId="328"/>
        </pc:sldMkLst>
        <pc:graphicFrameChg chg="modGraphic">
          <ac:chgData name="Keegan Thottam" userId="9bd887ad-e5a2-4df9-8149-baeb8d4087d2" providerId="ADAL" clId="{386A2DB3-4420-4FD5-AD80-139FEAAC58EC}" dt="2025-01-27T13:47:21.880" v="53" actId="404"/>
          <ac:graphicFrameMkLst>
            <pc:docMk/>
            <pc:sldMk cId="2976704372" sldId="328"/>
            <ac:graphicFrameMk id="5" creationId="{66691D87-8EF5-4664-99FF-75232E950A85}"/>
          </ac:graphicFrameMkLst>
        </pc:graphicFrameChg>
      </pc:sldChg>
      <pc:sldChg chg="modSp mod modCm">
        <pc:chgData name="Keegan Thottam" userId="9bd887ad-e5a2-4df9-8149-baeb8d4087d2" providerId="ADAL" clId="{386A2DB3-4420-4FD5-AD80-139FEAAC58EC}" dt="2025-01-27T13:46:38.001" v="42" actId="20577"/>
        <pc:sldMkLst>
          <pc:docMk/>
          <pc:sldMk cId="2849355873" sldId="340"/>
        </pc:sldMkLst>
        <pc:spChg chg="mod">
          <ac:chgData name="Keegan Thottam" userId="9bd887ad-e5a2-4df9-8149-baeb8d4087d2" providerId="ADAL" clId="{386A2DB3-4420-4FD5-AD80-139FEAAC58EC}" dt="2025-01-27T13:46:38.001" v="42" actId="20577"/>
          <ac:spMkLst>
            <pc:docMk/>
            <pc:sldMk cId="2849355873" sldId="340"/>
            <ac:spMk id="9" creationId="{9CBEDA02-E62B-F85C-6E3C-C25C16CFB8FA}"/>
          </ac:spMkLst>
        </pc:sp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386A2DB3-4420-4FD5-AD80-139FEAAC58EC}" dt="2025-01-27T13:46:38.001" v="42" actId="20577"/>
              <pc2:cmMkLst xmlns:pc2="http://schemas.microsoft.com/office/powerpoint/2019/9/main/command">
                <pc:docMk/>
                <pc:sldMk cId="2849355873" sldId="340"/>
                <pc2:cmMk id="{9A1E1CC4-089A-4B51-8418-F45FA4E316D8}"/>
              </pc2:cmMkLst>
            </pc226:cmChg>
          </p:ext>
        </pc:extLst>
      </pc:sldChg>
      <pc:sldChg chg="modSp mod">
        <pc:chgData name="Keegan Thottam" userId="9bd887ad-e5a2-4df9-8149-baeb8d4087d2" providerId="ADAL" clId="{386A2DB3-4420-4FD5-AD80-139FEAAC58EC}" dt="2025-01-27T13:45:46.454" v="38" actId="20577"/>
        <pc:sldMkLst>
          <pc:docMk/>
          <pc:sldMk cId="3963285874" sldId="342"/>
        </pc:sldMkLst>
        <pc:spChg chg="mod">
          <ac:chgData name="Keegan Thottam" userId="9bd887ad-e5a2-4df9-8149-baeb8d4087d2" providerId="ADAL" clId="{386A2DB3-4420-4FD5-AD80-139FEAAC58EC}" dt="2025-01-27T13:45:46.454" v="38" actId="20577"/>
          <ac:spMkLst>
            <pc:docMk/>
            <pc:sldMk cId="3963285874" sldId="342"/>
            <ac:spMk id="4" creationId="{0E30316F-2EC1-8B12-90DB-2622F7374400}"/>
          </ac:spMkLst>
        </pc:spChg>
      </pc:sldChg>
      <pc:sldChg chg="modSp mod modCm">
        <pc:chgData name="Keegan Thottam" userId="9bd887ad-e5a2-4df9-8149-baeb8d4087d2" providerId="ADAL" clId="{386A2DB3-4420-4FD5-AD80-139FEAAC58EC}" dt="2025-01-27T13:46:01.004" v="39" actId="20577"/>
        <pc:sldMkLst>
          <pc:docMk/>
          <pc:sldMk cId="3918499189" sldId="343"/>
        </pc:sldMkLst>
        <pc:spChg chg="mod">
          <ac:chgData name="Keegan Thottam" userId="9bd887ad-e5a2-4df9-8149-baeb8d4087d2" providerId="ADAL" clId="{386A2DB3-4420-4FD5-AD80-139FEAAC58EC}" dt="2025-01-27T13:46:01.004" v="39" actId="20577"/>
          <ac:spMkLst>
            <pc:docMk/>
            <pc:sldMk cId="3918499189" sldId="343"/>
            <ac:spMk id="9" creationId="{0136C921-6E86-F795-B5CB-B74428DF6490}"/>
          </ac:spMkLst>
        </pc:sp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386A2DB3-4420-4FD5-AD80-139FEAAC58EC}" dt="2025-01-27T13:46:01.004" v="39" actId="20577"/>
              <pc2:cmMkLst xmlns:pc2="http://schemas.microsoft.com/office/powerpoint/2019/9/main/command">
                <pc:docMk/>
                <pc:sldMk cId="3918499189" sldId="343"/>
                <pc2:cmMk id="{D329A323-9069-2348-A0CB-E3549080ED3C}"/>
              </pc2:cmMkLst>
            </pc226:cmChg>
            <pc226:cmChg xmlns:pc226="http://schemas.microsoft.com/office/powerpoint/2022/06/main/command" chg="mod">
              <pc226:chgData name="Keegan Thottam" userId="9bd887ad-e5a2-4df9-8149-baeb8d4087d2" providerId="ADAL" clId="{386A2DB3-4420-4FD5-AD80-139FEAAC58EC}" dt="2025-01-27T13:46:01.004" v="39" actId="20577"/>
              <pc2:cmMkLst xmlns:pc2="http://schemas.microsoft.com/office/powerpoint/2019/9/main/command">
                <pc:docMk/>
                <pc:sldMk cId="3918499189" sldId="343"/>
                <pc2:cmMk id="{15076844-89AE-AD40-8745-8FFFE656997A}"/>
              </pc2:cmMkLst>
            </pc226:cmChg>
          </p:ext>
        </pc:extLst>
      </pc:sldChg>
    </pc:docChg>
  </pc:docChgLst>
  <pc:docChgLst>
    <pc:chgData name="Lukas Ollivier" userId="cb181bb0-3e7f-4c5b-a6fa-27ce2fdc8463" providerId="ADAL" clId="{E05D93F0-5099-47A9-9E8C-83F820DA11BD}"/>
    <pc:docChg chg="undo custSel modSld">
      <pc:chgData name="Lukas Ollivier" userId="cb181bb0-3e7f-4c5b-a6fa-27ce2fdc8463" providerId="ADAL" clId="{E05D93F0-5099-47A9-9E8C-83F820DA11BD}" dt="2025-02-06T21:34:44.144" v="4" actId="1076"/>
      <pc:docMkLst>
        <pc:docMk/>
      </pc:docMkLst>
      <pc:sldChg chg="modSp mod">
        <pc:chgData name="Lukas Ollivier" userId="cb181bb0-3e7f-4c5b-a6fa-27ce2fdc8463" providerId="ADAL" clId="{E05D93F0-5099-47A9-9E8C-83F820DA11BD}" dt="2025-02-06T21:34:44.144" v="4" actId="1076"/>
        <pc:sldMkLst>
          <pc:docMk/>
          <pc:sldMk cId="1389443156" sldId="321"/>
        </pc:sldMkLst>
        <pc:graphicFrameChg chg="mod">
          <ac:chgData name="Lukas Ollivier" userId="cb181bb0-3e7f-4c5b-a6fa-27ce2fdc8463" providerId="ADAL" clId="{E05D93F0-5099-47A9-9E8C-83F820DA11BD}" dt="2025-02-06T21:34:44.144" v="4" actId="1076"/>
          <ac:graphicFrameMkLst>
            <pc:docMk/>
            <pc:sldMk cId="1389443156" sldId="321"/>
            <ac:graphicFrameMk id="10" creationId="{4A200762-4795-424C-1D63-28A0C68E9625}"/>
          </ac:graphicFrameMkLst>
        </pc:graphicFrameChg>
        <pc:cxnChg chg="mod">
          <ac:chgData name="Lukas Ollivier" userId="cb181bb0-3e7f-4c5b-a6fa-27ce2fdc8463" providerId="ADAL" clId="{E05D93F0-5099-47A9-9E8C-83F820DA11BD}" dt="2025-02-06T21:34:44.144" v="4" actId="1076"/>
          <ac:cxnSpMkLst>
            <pc:docMk/>
            <pc:sldMk cId="1389443156" sldId="321"/>
            <ac:cxnSpMk id="11" creationId="{AFC4E3DB-7C5D-5A21-CD3F-2178D1550185}"/>
          </ac:cxnSpMkLst>
        </pc:cxnChg>
      </pc:sldChg>
    </pc:docChg>
  </pc:docChgLst>
  <pc:docChgLst>
    <pc:chgData name="Keegan Thottam" userId="9bd887ad-e5a2-4df9-8149-baeb8d4087d2" providerId="ADAL" clId="{D4214A9A-B486-419D-9D1F-8134F6D084D9}"/>
    <pc:docChg chg="undo custSel addSld delSld modSld sldOrd">
      <pc:chgData name="Keegan Thottam" userId="9bd887ad-e5a2-4df9-8149-baeb8d4087d2" providerId="ADAL" clId="{D4214A9A-B486-419D-9D1F-8134F6D084D9}" dt="2025-01-27T09:26:19.346" v="12976" actId="20577"/>
      <pc:docMkLst>
        <pc:docMk/>
      </pc:docMkLst>
      <pc:sldChg chg="addSp delSp modSp mod modCm">
        <pc:chgData name="Keegan Thottam" userId="9bd887ad-e5a2-4df9-8149-baeb8d4087d2" providerId="ADAL" clId="{D4214A9A-B486-419D-9D1F-8134F6D084D9}" dt="2025-01-27T00:29:20.396" v="2917" actId="20577"/>
        <pc:sldMkLst>
          <pc:docMk/>
          <pc:sldMk cId="3318128796" sldId="295"/>
        </pc:sldMkLst>
        <pc:spChg chg="mod">
          <ac:chgData name="Keegan Thottam" userId="9bd887ad-e5a2-4df9-8149-baeb8d4087d2" providerId="ADAL" clId="{D4214A9A-B486-419D-9D1F-8134F6D084D9}" dt="2025-01-26T20:57:53.965" v="1557" actId="338"/>
          <ac:spMkLst>
            <pc:docMk/>
            <pc:sldMk cId="3318128796" sldId="295"/>
            <ac:spMk id="2" creationId="{AE822D25-C793-DD94-BF2C-5871FF177E29}"/>
          </ac:spMkLst>
        </pc:spChg>
        <pc:spChg chg="mod">
          <ac:chgData name="Keegan Thottam" userId="9bd887ad-e5a2-4df9-8149-baeb8d4087d2" providerId="ADAL" clId="{D4214A9A-B486-419D-9D1F-8134F6D084D9}" dt="2025-01-26T22:04:42.392" v="1886" actId="1076"/>
          <ac:spMkLst>
            <pc:docMk/>
            <pc:sldMk cId="3318128796" sldId="295"/>
            <ac:spMk id="3" creationId="{820DCB7E-725F-F88E-8EE9-3EB310E96EB0}"/>
          </ac:spMkLst>
        </pc:spChg>
        <pc:spChg chg="mod">
          <ac:chgData name="Keegan Thottam" userId="9bd887ad-e5a2-4df9-8149-baeb8d4087d2" providerId="ADAL" clId="{D4214A9A-B486-419D-9D1F-8134F6D084D9}" dt="2025-01-26T22:05:22.618" v="1891" actId="1076"/>
          <ac:spMkLst>
            <pc:docMk/>
            <pc:sldMk cId="3318128796" sldId="295"/>
            <ac:spMk id="5" creationId="{26764118-3F14-412D-8625-2A5D85E0A18B}"/>
          </ac:spMkLst>
        </pc:spChg>
        <pc:spChg chg="mod">
          <ac:chgData name="Keegan Thottam" userId="9bd887ad-e5a2-4df9-8149-baeb8d4087d2" providerId="ADAL" clId="{D4214A9A-B486-419D-9D1F-8134F6D084D9}" dt="2025-01-26T22:06:29.330" v="1905" actId="1076"/>
          <ac:spMkLst>
            <pc:docMk/>
            <pc:sldMk cId="3318128796" sldId="295"/>
            <ac:spMk id="7" creationId="{2A9BFCFB-ABA6-B773-AF89-8581165F2CA8}"/>
          </ac:spMkLst>
        </pc:spChg>
        <pc:spChg chg="mod">
          <ac:chgData name="Keegan Thottam" userId="9bd887ad-e5a2-4df9-8149-baeb8d4087d2" providerId="ADAL" clId="{D4214A9A-B486-419D-9D1F-8134F6D084D9}" dt="2025-01-26T22:10:04.702" v="1932" actId="1076"/>
          <ac:spMkLst>
            <pc:docMk/>
            <pc:sldMk cId="3318128796" sldId="295"/>
            <ac:spMk id="10" creationId="{18821439-0476-D4CA-9EFF-3C5BCEED6122}"/>
          </ac:spMkLst>
        </pc:spChg>
        <pc:spChg chg="mod">
          <ac:chgData name="Keegan Thottam" userId="9bd887ad-e5a2-4df9-8149-baeb8d4087d2" providerId="ADAL" clId="{D4214A9A-B486-419D-9D1F-8134F6D084D9}" dt="2025-01-26T21:39:53.156" v="1748" actId="207"/>
          <ac:spMkLst>
            <pc:docMk/>
            <pc:sldMk cId="3318128796" sldId="295"/>
            <ac:spMk id="11" creationId="{118E086B-B396-80B6-3C49-2810128492B2}"/>
          </ac:spMkLst>
        </pc:spChg>
        <pc:spChg chg="mod">
          <ac:chgData name="Keegan Thottam" userId="9bd887ad-e5a2-4df9-8149-baeb8d4087d2" providerId="ADAL" clId="{D4214A9A-B486-419D-9D1F-8134F6D084D9}" dt="2025-01-26T20:57:53.965" v="1557" actId="338"/>
          <ac:spMkLst>
            <pc:docMk/>
            <pc:sldMk cId="3318128796" sldId="295"/>
            <ac:spMk id="12" creationId="{FDF09DD3-88BB-B6AF-6CCE-CE64F006CCF8}"/>
          </ac:spMkLst>
        </pc:spChg>
        <pc:spChg chg="mod">
          <ac:chgData name="Keegan Thottam" userId="9bd887ad-e5a2-4df9-8149-baeb8d4087d2" providerId="ADAL" clId="{D4214A9A-B486-419D-9D1F-8134F6D084D9}" dt="2025-01-26T22:11:35.165" v="1948" actId="1076"/>
          <ac:spMkLst>
            <pc:docMk/>
            <pc:sldMk cId="3318128796" sldId="295"/>
            <ac:spMk id="13" creationId="{9F411F6A-A975-3ADE-368A-A21325302353}"/>
          </ac:spMkLst>
        </pc:spChg>
        <pc:spChg chg="del mod">
          <ac:chgData name="Keegan Thottam" userId="9bd887ad-e5a2-4df9-8149-baeb8d4087d2" providerId="ADAL" clId="{D4214A9A-B486-419D-9D1F-8134F6D084D9}" dt="2025-01-26T20:18:41.638" v="1119" actId="478"/>
          <ac:spMkLst>
            <pc:docMk/>
            <pc:sldMk cId="3318128796" sldId="295"/>
            <ac:spMk id="16" creationId="{C3516689-40F3-FE8C-76ED-8EC316FC2B83}"/>
          </ac:spMkLst>
        </pc:spChg>
        <pc:spChg chg="mod">
          <ac:chgData name="Keegan Thottam" userId="9bd887ad-e5a2-4df9-8149-baeb8d4087d2" providerId="ADAL" clId="{D4214A9A-B486-419D-9D1F-8134F6D084D9}" dt="2025-01-26T21:40:52.320" v="1755" actId="14100"/>
          <ac:spMkLst>
            <pc:docMk/>
            <pc:sldMk cId="3318128796" sldId="295"/>
            <ac:spMk id="18" creationId="{30E17722-9E6E-D872-ACD1-35CCB79B80F0}"/>
          </ac:spMkLst>
        </pc:spChg>
        <pc:spChg chg="mod">
          <ac:chgData name="Keegan Thottam" userId="9bd887ad-e5a2-4df9-8149-baeb8d4087d2" providerId="ADAL" clId="{D4214A9A-B486-419D-9D1F-8134F6D084D9}" dt="2025-01-26T22:10:41.866" v="1941" actId="1076"/>
          <ac:spMkLst>
            <pc:docMk/>
            <pc:sldMk cId="3318128796" sldId="295"/>
            <ac:spMk id="19" creationId="{3E422A7D-03DF-E585-6EC3-CE259A548A88}"/>
          </ac:spMkLst>
        </pc:spChg>
        <pc:spChg chg="mod">
          <ac:chgData name="Keegan Thottam" userId="9bd887ad-e5a2-4df9-8149-baeb8d4087d2" providerId="ADAL" clId="{D4214A9A-B486-419D-9D1F-8134F6D084D9}" dt="2025-01-26T22:09:23.564" v="1926" actId="1076"/>
          <ac:spMkLst>
            <pc:docMk/>
            <pc:sldMk cId="3318128796" sldId="295"/>
            <ac:spMk id="21" creationId="{965BADF6-72AB-AF46-0ED1-3F49E7DF4980}"/>
          </ac:spMkLst>
        </pc:spChg>
        <pc:spChg chg="add del mod">
          <ac:chgData name="Keegan Thottam" userId="9bd887ad-e5a2-4df9-8149-baeb8d4087d2" providerId="ADAL" clId="{D4214A9A-B486-419D-9D1F-8134F6D084D9}" dt="2025-01-26T19:46:52.362" v="251" actId="478"/>
          <ac:spMkLst>
            <pc:docMk/>
            <pc:sldMk cId="3318128796" sldId="295"/>
            <ac:spMk id="23" creationId="{A185D2E1-2567-53A4-24C4-C1854B1278E9}"/>
          </ac:spMkLst>
        </pc:spChg>
        <pc:spChg chg="mod">
          <ac:chgData name="Keegan Thottam" userId="9bd887ad-e5a2-4df9-8149-baeb8d4087d2" providerId="ADAL" clId="{D4214A9A-B486-419D-9D1F-8134F6D084D9}" dt="2025-01-27T00:29:20.396" v="2917" actId="20577"/>
          <ac:spMkLst>
            <pc:docMk/>
            <pc:sldMk cId="3318128796" sldId="295"/>
            <ac:spMk id="23" creationId="{A60FC062-52A0-AAC4-7D99-E4B959912CA1}"/>
          </ac:spMkLst>
        </pc:spChg>
        <pc:spChg chg="add mod">
          <ac:chgData name="Keegan Thottam" userId="9bd887ad-e5a2-4df9-8149-baeb8d4087d2" providerId="ADAL" clId="{D4214A9A-B486-419D-9D1F-8134F6D084D9}" dt="2025-01-26T22:53:24.670" v="2324" actId="1076"/>
          <ac:spMkLst>
            <pc:docMk/>
            <pc:sldMk cId="3318128796" sldId="295"/>
            <ac:spMk id="24" creationId="{27416DF3-C313-D637-A402-12C60E6D6E58}"/>
          </ac:spMkLst>
        </pc:spChg>
        <pc:spChg chg="mod">
          <ac:chgData name="Keegan Thottam" userId="9bd887ad-e5a2-4df9-8149-baeb8d4087d2" providerId="ADAL" clId="{D4214A9A-B486-419D-9D1F-8134F6D084D9}" dt="2025-01-26T21:39:56.314" v="1749" actId="207"/>
          <ac:spMkLst>
            <pc:docMk/>
            <pc:sldMk cId="3318128796" sldId="295"/>
            <ac:spMk id="25" creationId="{DA0BF582-3EA3-A7DD-CDEC-5160DC5D0EF8}"/>
          </ac:spMkLst>
        </pc:spChg>
        <pc:spChg chg="mod">
          <ac:chgData name="Keegan Thottam" userId="9bd887ad-e5a2-4df9-8149-baeb8d4087d2" providerId="ADAL" clId="{D4214A9A-B486-419D-9D1F-8134F6D084D9}" dt="2025-01-26T20:58:06.754" v="1559" actId="1076"/>
          <ac:spMkLst>
            <pc:docMk/>
            <pc:sldMk cId="3318128796" sldId="295"/>
            <ac:spMk id="38" creationId="{56282088-3E3D-6DB5-7B33-642190B289B7}"/>
          </ac:spMkLst>
        </pc:spChg>
        <pc:spChg chg="mod">
          <ac:chgData name="Keegan Thottam" userId="9bd887ad-e5a2-4df9-8149-baeb8d4087d2" providerId="ADAL" clId="{D4214A9A-B486-419D-9D1F-8134F6D084D9}" dt="2025-01-26T22:11:46.978" v="1949" actId="207"/>
          <ac:spMkLst>
            <pc:docMk/>
            <pc:sldMk cId="3318128796" sldId="295"/>
            <ac:spMk id="45" creationId="{F2B9733E-2F7E-F661-FFF3-589410DA019E}"/>
          </ac:spMkLst>
        </pc:spChg>
        <pc:spChg chg="mod">
          <ac:chgData name="Keegan Thottam" userId="9bd887ad-e5a2-4df9-8149-baeb8d4087d2" providerId="ADAL" clId="{D4214A9A-B486-419D-9D1F-8134F6D084D9}" dt="2025-01-26T20:58:06.754" v="1559" actId="1076"/>
          <ac:spMkLst>
            <pc:docMk/>
            <pc:sldMk cId="3318128796" sldId="295"/>
            <ac:spMk id="56" creationId="{7CB072D4-872A-79A0-305E-7C163E632875}"/>
          </ac:spMkLst>
        </pc:spChg>
        <pc:spChg chg="mod">
          <ac:chgData name="Keegan Thottam" userId="9bd887ad-e5a2-4df9-8149-baeb8d4087d2" providerId="ADAL" clId="{D4214A9A-B486-419D-9D1F-8134F6D084D9}" dt="2025-01-26T20:58:06.754" v="1559" actId="1076"/>
          <ac:spMkLst>
            <pc:docMk/>
            <pc:sldMk cId="3318128796" sldId="295"/>
            <ac:spMk id="62" creationId="{976E4303-16A4-8ACA-37E6-1E3634FF9F1C}"/>
          </ac:spMkLst>
        </pc:spChg>
        <pc:spChg chg="mod">
          <ac:chgData name="Keegan Thottam" userId="9bd887ad-e5a2-4df9-8149-baeb8d4087d2" providerId="ADAL" clId="{D4214A9A-B486-419D-9D1F-8134F6D084D9}" dt="2025-01-26T21:41:33.327" v="1760" actId="255"/>
          <ac:spMkLst>
            <pc:docMk/>
            <pc:sldMk cId="3318128796" sldId="295"/>
            <ac:spMk id="63" creationId="{206D316F-957E-E02E-6C3C-36B9CB29D2CE}"/>
          </ac:spMkLst>
        </pc:spChg>
        <pc:spChg chg="mod">
          <ac:chgData name="Keegan Thottam" userId="9bd887ad-e5a2-4df9-8149-baeb8d4087d2" providerId="ADAL" clId="{D4214A9A-B486-419D-9D1F-8134F6D084D9}" dt="2025-01-26T20:58:06.754" v="1559" actId="1076"/>
          <ac:spMkLst>
            <pc:docMk/>
            <pc:sldMk cId="3318128796" sldId="295"/>
            <ac:spMk id="65" creationId="{60B4B8A6-C9C4-633E-997A-0DC4718B37CA}"/>
          </ac:spMkLst>
        </pc:spChg>
        <pc:spChg chg="mod">
          <ac:chgData name="Keegan Thottam" userId="9bd887ad-e5a2-4df9-8149-baeb8d4087d2" providerId="ADAL" clId="{D4214A9A-B486-419D-9D1F-8134F6D084D9}" dt="2025-01-26T20:58:06.754" v="1559" actId="1076"/>
          <ac:spMkLst>
            <pc:docMk/>
            <pc:sldMk cId="3318128796" sldId="295"/>
            <ac:spMk id="70" creationId="{15857E86-6EF5-7AF4-38C8-D5F061C14D73}"/>
          </ac:spMkLst>
        </pc:spChg>
        <pc:spChg chg="mod">
          <ac:chgData name="Keegan Thottam" userId="9bd887ad-e5a2-4df9-8149-baeb8d4087d2" providerId="ADAL" clId="{D4214A9A-B486-419D-9D1F-8134F6D084D9}" dt="2025-01-26T20:58:06.754" v="1559" actId="1076"/>
          <ac:spMkLst>
            <pc:docMk/>
            <pc:sldMk cId="3318128796" sldId="295"/>
            <ac:spMk id="84" creationId="{D3836EFC-8D9A-CDBE-8068-8A814C4C7B73}"/>
          </ac:spMkLst>
        </pc:spChg>
        <pc:spChg chg="mod">
          <ac:chgData name="Keegan Thottam" userId="9bd887ad-e5a2-4df9-8149-baeb8d4087d2" providerId="ADAL" clId="{D4214A9A-B486-419D-9D1F-8134F6D084D9}" dt="2025-01-26T20:57:53.965" v="1557" actId="338"/>
          <ac:spMkLst>
            <pc:docMk/>
            <pc:sldMk cId="3318128796" sldId="295"/>
            <ac:spMk id="87" creationId="{CB16C091-F0F4-8299-F9C5-8BA6818DD96E}"/>
          </ac:spMkLst>
        </pc:spChg>
        <pc:spChg chg="mod">
          <ac:chgData name="Keegan Thottam" userId="9bd887ad-e5a2-4df9-8149-baeb8d4087d2" providerId="ADAL" clId="{D4214A9A-B486-419D-9D1F-8134F6D084D9}" dt="2025-01-26T20:58:06.754" v="1559" actId="1076"/>
          <ac:spMkLst>
            <pc:docMk/>
            <pc:sldMk cId="3318128796" sldId="295"/>
            <ac:spMk id="93" creationId="{025BA28C-BFB0-06AF-10F7-2F23F831F3D7}"/>
          </ac:spMkLst>
        </pc:spChg>
        <pc:spChg chg="mod">
          <ac:chgData name="Keegan Thottam" userId="9bd887ad-e5a2-4df9-8149-baeb8d4087d2" providerId="ADAL" clId="{D4214A9A-B486-419D-9D1F-8134F6D084D9}" dt="2025-01-26T20:58:06.754" v="1559" actId="1076"/>
          <ac:spMkLst>
            <pc:docMk/>
            <pc:sldMk cId="3318128796" sldId="295"/>
            <ac:spMk id="109" creationId="{7A663F03-2D6D-E653-DBEB-0A69D3B82DDB}"/>
          </ac:spMkLst>
        </pc:spChg>
        <pc:spChg chg="mod">
          <ac:chgData name="Keegan Thottam" userId="9bd887ad-e5a2-4df9-8149-baeb8d4087d2" providerId="ADAL" clId="{D4214A9A-B486-419D-9D1F-8134F6D084D9}" dt="2025-01-26T20:57:53.965" v="1557" actId="338"/>
          <ac:spMkLst>
            <pc:docMk/>
            <pc:sldMk cId="3318128796" sldId="295"/>
            <ac:spMk id="113" creationId="{6B700E05-1AF0-DA69-0005-08AC78FD5160}"/>
          </ac:spMkLst>
        </pc:spChg>
        <pc:spChg chg="mod">
          <ac:chgData name="Keegan Thottam" userId="9bd887ad-e5a2-4df9-8149-baeb8d4087d2" providerId="ADAL" clId="{D4214A9A-B486-419D-9D1F-8134F6D084D9}" dt="2025-01-26T20:57:53.965" v="1557" actId="338"/>
          <ac:spMkLst>
            <pc:docMk/>
            <pc:sldMk cId="3318128796" sldId="295"/>
            <ac:spMk id="114" creationId="{A03B7DA2-7C05-4E22-D865-8D750F96F4AF}"/>
          </ac:spMkLst>
        </pc:spChg>
        <pc:spChg chg="mod">
          <ac:chgData name="Keegan Thottam" userId="9bd887ad-e5a2-4df9-8149-baeb8d4087d2" providerId="ADAL" clId="{D4214A9A-B486-419D-9D1F-8134F6D084D9}" dt="2025-01-26T20:58:06.754" v="1559" actId="1076"/>
          <ac:spMkLst>
            <pc:docMk/>
            <pc:sldMk cId="3318128796" sldId="295"/>
            <ac:spMk id="119" creationId="{0E5A6622-2D13-4BE6-4D6F-4A8EA9B53D64}"/>
          </ac:spMkLst>
        </pc:spChg>
        <pc:spChg chg="mod">
          <ac:chgData name="Keegan Thottam" userId="9bd887ad-e5a2-4df9-8149-baeb8d4087d2" providerId="ADAL" clId="{D4214A9A-B486-419D-9D1F-8134F6D084D9}" dt="2025-01-26T20:58:06.754" v="1559" actId="1076"/>
          <ac:spMkLst>
            <pc:docMk/>
            <pc:sldMk cId="3318128796" sldId="295"/>
            <ac:spMk id="121" creationId="{5DFB519A-9569-ECFF-3BA9-2F5A53717DE3}"/>
          </ac:spMkLst>
        </pc:spChg>
        <pc:spChg chg="add del mod ord">
          <ac:chgData name="Keegan Thottam" userId="9bd887ad-e5a2-4df9-8149-baeb8d4087d2" providerId="ADAL" clId="{D4214A9A-B486-419D-9D1F-8134F6D084D9}" dt="2025-01-26T21:39:37.308" v="1745" actId="478"/>
          <ac:spMkLst>
            <pc:docMk/>
            <pc:sldMk cId="3318128796" sldId="295"/>
            <ac:spMk id="125" creationId="{EB3FECF4-891C-4DFE-101D-D33BB8F4A506}"/>
          </ac:spMkLst>
        </pc:spChg>
        <pc:spChg chg="add del mod ord">
          <ac:chgData name="Keegan Thottam" userId="9bd887ad-e5a2-4df9-8149-baeb8d4087d2" providerId="ADAL" clId="{D4214A9A-B486-419D-9D1F-8134F6D084D9}" dt="2025-01-26T21:50:52.715" v="1784" actId="478"/>
          <ac:spMkLst>
            <pc:docMk/>
            <pc:sldMk cId="3318128796" sldId="295"/>
            <ac:spMk id="137" creationId="{6F1BC832-E7FD-B2FC-4C0B-5DFE8A1A859D}"/>
          </ac:spMkLst>
        </pc:spChg>
        <pc:spChg chg="add del mod ord">
          <ac:chgData name="Keegan Thottam" userId="9bd887ad-e5a2-4df9-8149-baeb8d4087d2" providerId="ADAL" clId="{D4214A9A-B486-419D-9D1F-8134F6D084D9}" dt="2025-01-26T22:32:22.287" v="2079" actId="21"/>
          <ac:spMkLst>
            <pc:docMk/>
            <pc:sldMk cId="3318128796" sldId="295"/>
            <ac:spMk id="138" creationId="{8DF2116A-D882-2ED7-8124-5AC511748BD4}"/>
          </ac:spMkLst>
        </pc:spChg>
        <pc:spChg chg="add del mod">
          <ac:chgData name="Keegan Thottam" userId="9bd887ad-e5a2-4df9-8149-baeb8d4087d2" providerId="ADAL" clId="{D4214A9A-B486-419D-9D1F-8134F6D084D9}" dt="2025-01-26T22:32:01.569" v="2077" actId="21"/>
          <ac:spMkLst>
            <pc:docMk/>
            <pc:sldMk cId="3318128796" sldId="295"/>
            <ac:spMk id="139" creationId="{D2C1D902-874F-CA03-693D-D83134DEE101}"/>
          </ac:spMkLst>
        </pc:spChg>
        <pc:spChg chg="add del mod">
          <ac:chgData name="Keegan Thottam" userId="9bd887ad-e5a2-4df9-8149-baeb8d4087d2" providerId="ADAL" clId="{D4214A9A-B486-419D-9D1F-8134F6D084D9}" dt="2025-01-26T22:32:01.569" v="2077" actId="21"/>
          <ac:spMkLst>
            <pc:docMk/>
            <pc:sldMk cId="3318128796" sldId="295"/>
            <ac:spMk id="140" creationId="{6BEC9199-5337-BF66-3593-E230DFA46BF4}"/>
          </ac:spMkLst>
        </pc:spChg>
        <pc:spChg chg="add del mod">
          <ac:chgData name="Keegan Thottam" userId="9bd887ad-e5a2-4df9-8149-baeb8d4087d2" providerId="ADAL" clId="{D4214A9A-B486-419D-9D1F-8134F6D084D9}" dt="2025-01-26T22:32:01.569" v="2077" actId="21"/>
          <ac:spMkLst>
            <pc:docMk/>
            <pc:sldMk cId="3318128796" sldId="295"/>
            <ac:spMk id="141" creationId="{398D69AF-DBBB-BC64-4439-C814D70ABB5D}"/>
          </ac:spMkLst>
        </pc:spChg>
        <pc:spChg chg="add mod">
          <ac:chgData name="Keegan Thottam" userId="9bd887ad-e5a2-4df9-8149-baeb8d4087d2" providerId="ADAL" clId="{D4214A9A-B486-419D-9D1F-8134F6D084D9}" dt="2025-01-26T22:09:58.433" v="1931" actId="1076"/>
          <ac:spMkLst>
            <pc:docMk/>
            <pc:sldMk cId="3318128796" sldId="295"/>
            <ac:spMk id="143" creationId="{D80362A0-050C-C9C9-89CF-385E6FC6766E}"/>
          </ac:spMkLst>
        </pc:spChg>
        <pc:grpChg chg="del mod">
          <ac:chgData name="Keegan Thottam" userId="9bd887ad-e5a2-4df9-8149-baeb8d4087d2" providerId="ADAL" clId="{D4214A9A-B486-419D-9D1F-8134F6D084D9}" dt="2025-01-26T21:39:38.724" v="1746" actId="478"/>
          <ac:grpSpMkLst>
            <pc:docMk/>
            <pc:sldMk cId="3318128796" sldId="295"/>
            <ac:grpSpMk id="35" creationId="{43D682AD-58A2-5FE0-A773-6C4E0F84BDEB}"/>
          </ac:grpSpMkLst>
        </pc:grpChg>
        <pc:graphicFrameChg chg="add mod">
          <ac:chgData name="Keegan Thottam" userId="9bd887ad-e5a2-4df9-8149-baeb8d4087d2" providerId="ADAL" clId="{D4214A9A-B486-419D-9D1F-8134F6D084D9}" dt="2025-01-26T22:11:10.533" v="1946" actId="14100"/>
          <ac:graphicFrameMkLst>
            <pc:docMk/>
            <pc:sldMk cId="3318128796" sldId="295"/>
            <ac:graphicFrameMk id="4" creationId="{38D0D300-19D1-E893-0CC5-B822BC5E9BA2}"/>
          </ac:graphicFrameMkLst>
        </pc:graphicFrameChg>
        <pc:graphicFrameChg chg="mod">
          <ac:chgData name="Keegan Thottam" userId="9bd887ad-e5a2-4df9-8149-baeb8d4087d2" providerId="ADAL" clId="{D4214A9A-B486-419D-9D1F-8134F6D084D9}" dt="2025-01-26T22:24:12.369" v="2043" actId="14100"/>
          <ac:graphicFrameMkLst>
            <pc:docMk/>
            <pc:sldMk cId="3318128796" sldId="295"/>
            <ac:graphicFrameMk id="6" creationId="{DCFAE3E4-C5BC-5CFD-F79F-AA6BF0E03EEE}"/>
          </ac:graphicFrameMkLst>
        </pc:graphicFrameChg>
        <pc:graphicFrameChg chg="add del mod">
          <ac:chgData name="Keegan Thottam" userId="9bd887ad-e5a2-4df9-8149-baeb8d4087d2" providerId="ADAL" clId="{D4214A9A-B486-419D-9D1F-8134F6D084D9}" dt="2025-01-26T20:14:09.651" v="950" actId="21"/>
          <ac:graphicFrameMkLst>
            <pc:docMk/>
            <pc:sldMk cId="3318128796" sldId="295"/>
            <ac:graphicFrameMk id="8" creationId="{7DF3D1B2-0565-1FCB-F158-C61F3FFF16E2}"/>
          </ac:graphicFrameMkLst>
        </pc:graphicFrameChg>
        <pc:graphicFrameChg chg="del mod">
          <ac:chgData name="Keegan Thottam" userId="9bd887ad-e5a2-4df9-8149-baeb8d4087d2" providerId="ADAL" clId="{D4214A9A-B486-419D-9D1F-8134F6D084D9}" dt="2025-01-26T22:52:11.360" v="2315" actId="478"/>
          <ac:graphicFrameMkLst>
            <pc:docMk/>
            <pc:sldMk cId="3318128796" sldId="295"/>
            <ac:graphicFrameMk id="22" creationId="{6488A4F8-15A1-24B0-86ED-1A0F04DF63DF}"/>
          </ac:graphicFrameMkLst>
        </pc:graphicFrameChg>
        <pc:graphicFrameChg chg="add mod">
          <ac:chgData name="Keegan Thottam" userId="9bd887ad-e5a2-4df9-8149-baeb8d4087d2" providerId="ADAL" clId="{D4214A9A-B486-419D-9D1F-8134F6D084D9}" dt="2025-01-26T22:09:49.058" v="1930" actId="14100"/>
          <ac:graphicFrameMkLst>
            <pc:docMk/>
            <pc:sldMk cId="3318128796" sldId="295"/>
            <ac:graphicFrameMk id="26" creationId="{7DF3D1B2-0565-1FCB-F158-C61F3FFF16E2}"/>
          </ac:graphicFrameMkLst>
        </pc:graphicFrameChg>
        <pc:graphicFrameChg chg="add del mod">
          <ac:chgData name="Keegan Thottam" userId="9bd887ad-e5a2-4df9-8149-baeb8d4087d2" providerId="ADAL" clId="{D4214A9A-B486-419D-9D1F-8134F6D084D9}" dt="2025-01-26T20:33:07.081" v="1480" actId="21"/>
          <ac:graphicFrameMkLst>
            <pc:docMk/>
            <pc:sldMk cId="3318128796" sldId="295"/>
            <ac:graphicFrameMk id="27" creationId="{7BDF5674-E892-DCC8-CD79-2A2AFB3C87DA}"/>
          </ac:graphicFrameMkLst>
        </pc:graphicFrameChg>
        <pc:graphicFrameChg chg="del mod modGraphic">
          <ac:chgData name="Keegan Thottam" userId="9bd887ad-e5a2-4df9-8149-baeb8d4087d2" providerId="ADAL" clId="{D4214A9A-B486-419D-9D1F-8134F6D084D9}" dt="2025-01-26T21:48:59.385" v="1769" actId="478"/>
          <ac:graphicFrameMkLst>
            <pc:docMk/>
            <pc:sldMk cId="3318128796" sldId="295"/>
            <ac:graphicFrameMk id="29" creationId="{DA500AC0-F004-93A5-1328-1EFFA7F765BB}"/>
          </ac:graphicFrameMkLst>
        </pc:graphicFrameChg>
        <pc:graphicFrameChg chg="add del mod modGraphic">
          <ac:chgData name="Keegan Thottam" userId="9bd887ad-e5a2-4df9-8149-baeb8d4087d2" providerId="ADAL" clId="{D4214A9A-B486-419D-9D1F-8134F6D084D9}" dt="2025-01-26T21:39:36.209" v="1744" actId="478"/>
          <ac:graphicFrameMkLst>
            <pc:docMk/>
            <pc:sldMk cId="3318128796" sldId="295"/>
            <ac:graphicFrameMk id="30" creationId="{4B03AE53-A265-376B-E1E5-22B0EAB66992}"/>
          </ac:graphicFrameMkLst>
        </pc:graphicFrameChg>
        <pc:graphicFrameChg chg="add mod modGraphic">
          <ac:chgData name="Keegan Thottam" userId="9bd887ad-e5a2-4df9-8149-baeb8d4087d2" providerId="ADAL" clId="{D4214A9A-B486-419D-9D1F-8134F6D084D9}" dt="2025-01-26T22:53:16.206" v="2323" actId="1076"/>
          <ac:graphicFrameMkLst>
            <pc:docMk/>
            <pc:sldMk cId="3318128796" sldId="295"/>
            <ac:graphicFrameMk id="126" creationId="{E61848C8-CA8E-E183-2A9B-2CAE2DE02D29}"/>
          </ac:graphicFrameMkLst>
        </pc:graphicFrameChg>
        <pc:graphicFrameChg chg="add del mod modGraphic">
          <ac:chgData name="Keegan Thottam" userId="9bd887ad-e5a2-4df9-8149-baeb8d4087d2" providerId="ADAL" clId="{D4214A9A-B486-419D-9D1F-8134F6D084D9}" dt="2025-01-26T22:32:01.569" v="2077" actId="21"/>
          <ac:graphicFrameMkLst>
            <pc:docMk/>
            <pc:sldMk cId="3318128796" sldId="295"/>
            <ac:graphicFrameMk id="136" creationId="{0CA2F1D9-ECC0-0D0C-361F-8F4C2FEBE957}"/>
          </ac:graphicFrameMkLst>
        </pc:graphicFrameChg>
        <pc:graphicFrameChg chg="add del mod">
          <ac:chgData name="Keegan Thottam" userId="9bd887ad-e5a2-4df9-8149-baeb8d4087d2" providerId="ADAL" clId="{D4214A9A-B486-419D-9D1F-8134F6D084D9}" dt="2025-01-26T22:53:46.708" v="2326" actId="21"/>
          <ac:graphicFrameMkLst>
            <pc:docMk/>
            <pc:sldMk cId="3318128796" sldId="295"/>
            <ac:graphicFrameMk id="144" creationId="{D8EE72C0-7508-BFBC-B32A-0C8C0D405BB3}"/>
          </ac:graphicFrameMkLst>
        </pc:graphicFrameChg>
        <pc:picChg chg="add mod">
          <ac:chgData name="Keegan Thottam" userId="9bd887ad-e5a2-4df9-8149-baeb8d4087d2" providerId="ADAL" clId="{D4214A9A-B486-419D-9D1F-8134F6D084D9}" dt="2025-01-26T20:57:33.200" v="1556" actId="14861"/>
          <ac:picMkLst>
            <pc:docMk/>
            <pc:sldMk cId="3318128796" sldId="295"/>
            <ac:picMk id="34" creationId="{8D2CFE8C-3290-1C98-62B0-C58DA12E647E}"/>
          </ac:picMkLst>
        </pc:picChg>
        <pc:picChg chg="add del mod">
          <ac:chgData name="Keegan Thottam" userId="9bd887ad-e5a2-4df9-8149-baeb8d4087d2" providerId="ADAL" clId="{D4214A9A-B486-419D-9D1F-8134F6D084D9}" dt="2025-01-26T21:39:39.803" v="1747" actId="478"/>
          <ac:picMkLst>
            <pc:docMk/>
            <pc:sldMk cId="3318128796" sldId="295"/>
            <ac:picMk id="124" creationId="{6A580128-6125-8C22-B722-89862020441C}"/>
          </ac:picMkLst>
        </pc:picChg>
        <pc:picChg chg="add del mod">
          <ac:chgData name="Keegan Thottam" userId="9bd887ad-e5a2-4df9-8149-baeb8d4087d2" providerId="ADAL" clId="{D4214A9A-B486-419D-9D1F-8134F6D084D9}" dt="2025-01-26T21:32:51.180" v="1661" actId="478"/>
          <ac:picMkLst>
            <pc:docMk/>
            <pc:sldMk cId="3318128796" sldId="295"/>
            <ac:picMk id="127" creationId="{8D2A0776-C859-9DF7-F213-C22CCD5D78A7}"/>
          </ac:picMkLst>
        </pc:picChg>
        <pc:picChg chg="add mod ord">
          <ac:chgData name="Keegan Thottam" userId="9bd887ad-e5a2-4df9-8149-baeb8d4087d2" providerId="ADAL" clId="{D4214A9A-B486-419D-9D1F-8134F6D084D9}" dt="2025-01-26T22:53:02.676" v="2322" actId="166"/>
          <ac:picMkLst>
            <pc:docMk/>
            <pc:sldMk cId="3318128796" sldId="295"/>
            <ac:picMk id="128" creationId="{6089400F-B965-CBC3-0BBC-C79BD136532F}"/>
          </ac:picMkLst>
        </pc:picChg>
        <pc:cxnChg chg="del">
          <ac:chgData name="Keegan Thottam" userId="9bd887ad-e5a2-4df9-8149-baeb8d4087d2" providerId="ADAL" clId="{D4214A9A-B486-419D-9D1F-8134F6D084D9}" dt="2025-01-26T21:34:52.317" v="1724" actId="478"/>
          <ac:cxnSpMkLst>
            <pc:docMk/>
            <pc:sldMk cId="3318128796" sldId="295"/>
            <ac:cxnSpMk id="20" creationId="{754242D9-2EE7-5FAB-A84B-3D00974A8FFC}"/>
          </ac:cxnSpMkLst>
        </pc:cxnChg>
        <pc:cxnChg chg="add mod">
          <ac:chgData name="Keegan Thottam" userId="9bd887ad-e5a2-4df9-8149-baeb8d4087d2" providerId="ADAL" clId="{D4214A9A-B486-419D-9D1F-8134F6D084D9}" dt="2025-01-26T21:35:28.667" v="1729" actId="14100"/>
          <ac:cxnSpMkLst>
            <pc:docMk/>
            <pc:sldMk cId="3318128796" sldId="295"/>
            <ac:cxnSpMk id="130" creationId="{3E46ECEB-F2EC-6C20-79A3-65855964ECF4}"/>
          </ac:cxnSpMkLst>
        </pc:cxnChg>
        <pc:cxnChg chg="add mod">
          <ac:chgData name="Keegan Thottam" userId="9bd887ad-e5a2-4df9-8149-baeb8d4087d2" providerId="ADAL" clId="{D4214A9A-B486-419D-9D1F-8134F6D084D9}" dt="2025-01-26T21:36:08.360" v="1732" actId="13822"/>
          <ac:cxnSpMkLst>
            <pc:docMk/>
            <pc:sldMk cId="3318128796" sldId="295"/>
            <ac:cxnSpMk id="134" creationId="{21F8AABE-3E4B-0093-9C9E-C45402ABBA88}"/>
          </ac:cxnSpMkLst>
        </pc:cxnChg>
        <pc:cxnChg chg="add mod">
          <ac:chgData name="Keegan Thottam" userId="9bd887ad-e5a2-4df9-8149-baeb8d4087d2" providerId="ADAL" clId="{D4214A9A-B486-419D-9D1F-8134F6D084D9}" dt="2025-01-26T22:05:17.313" v="1890" actId="1076"/>
          <ac:cxnSpMkLst>
            <pc:docMk/>
            <pc:sldMk cId="3318128796" sldId="295"/>
            <ac:cxnSpMk id="135" creationId="{956075E6-AAC1-9F4A-68AB-533827ADB252}"/>
          </ac:cxnSpMkLst>
        </pc:cxn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D4214A9A-B486-419D-9D1F-8134F6D084D9}" dt="2025-01-26T20:31:37.187" v="1470" actId="20577"/>
              <pc2:cmMkLst xmlns:pc2="http://schemas.microsoft.com/office/powerpoint/2019/9/main/command">
                <pc:docMk/>
                <pc:sldMk cId="3318128796" sldId="295"/>
                <pc2:cmMk id="{5F5A7C43-3CB8-491C-A13E-ED09301054CA}"/>
              </pc2:cmMkLst>
            </pc226:cmChg>
          </p:ext>
        </pc:extLst>
      </pc:sldChg>
      <pc:sldChg chg="addSp delSp modSp mod">
        <pc:chgData name="Keegan Thottam" userId="9bd887ad-e5a2-4df9-8149-baeb8d4087d2" providerId="ADAL" clId="{D4214A9A-B486-419D-9D1F-8134F6D084D9}" dt="2025-01-27T09:00:44.258" v="11756" actId="255"/>
        <pc:sldMkLst>
          <pc:docMk/>
          <pc:sldMk cId="2361101861" sldId="304"/>
        </pc:sldMkLst>
        <pc:spChg chg="mod">
          <ac:chgData name="Keegan Thottam" userId="9bd887ad-e5a2-4df9-8149-baeb8d4087d2" providerId="ADAL" clId="{D4214A9A-B486-419D-9D1F-8134F6D084D9}" dt="2025-01-27T05:04:59.242" v="5699" actId="207"/>
          <ac:spMkLst>
            <pc:docMk/>
            <pc:sldMk cId="2361101861" sldId="304"/>
            <ac:spMk id="2" creationId="{EF27F03F-F47C-AB29-4EF8-A5A07E24A348}"/>
          </ac:spMkLst>
        </pc:spChg>
        <pc:spChg chg="mod">
          <ac:chgData name="Keegan Thottam" userId="9bd887ad-e5a2-4df9-8149-baeb8d4087d2" providerId="ADAL" clId="{D4214A9A-B486-419D-9D1F-8134F6D084D9}" dt="2025-01-27T08:28:49.267" v="10646" actId="255"/>
          <ac:spMkLst>
            <pc:docMk/>
            <pc:sldMk cId="2361101861" sldId="304"/>
            <ac:spMk id="9" creationId="{CC19EA39-5466-F152-2B50-6D37D37441F0}"/>
          </ac:spMkLst>
        </pc:spChg>
        <pc:spChg chg="mod">
          <ac:chgData name="Keegan Thottam" userId="9bd887ad-e5a2-4df9-8149-baeb8d4087d2" providerId="ADAL" clId="{D4214A9A-B486-419D-9D1F-8134F6D084D9}" dt="2025-01-27T08:28:53.685" v="10648" actId="1076"/>
          <ac:spMkLst>
            <pc:docMk/>
            <pc:sldMk cId="2361101861" sldId="304"/>
            <ac:spMk id="12" creationId="{C2AED38D-48E4-35EF-3691-D42E7DD76F48}"/>
          </ac:spMkLst>
        </pc:spChg>
        <pc:graphicFrameChg chg="del mod modGraphic">
          <ac:chgData name="Keegan Thottam" userId="9bd887ad-e5a2-4df9-8149-baeb8d4087d2" providerId="ADAL" clId="{D4214A9A-B486-419D-9D1F-8134F6D084D9}" dt="2025-01-27T05:12:31.607" v="5750" actId="478"/>
          <ac:graphicFrameMkLst>
            <pc:docMk/>
            <pc:sldMk cId="2361101861" sldId="304"/>
            <ac:graphicFrameMk id="3" creationId="{4F289FD7-503E-15BC-E41E-AECF694C429C}"/>
          </ac:graphicFrameMkLst>
        </pc:graphicFrameChg>
        <pc:graphicFrameChg chg="del">
          <ac:chgData name="Keegan Thottam" userId="9bd887ad-e5a2-4df9-8149-baeb8d4087d2" providerId="ADAL" clId="{D4214A9A-B486-419D-9D1F-8134F6D084D9}" dt="2025-01-27T08:49:17.542" v="11607" actId="478"/>
          <ac:graphicFrameMkLst>
            <pc:docMk/>
            <pc:sldMk cId="2361101861" sldId="304"/>
            <ac:graphicFrameMk id="3" creationId="{B4596BF7-A3F7-00A2-2365-807240939557}"/>
          </ac:graphicFrameMkLst>
        </pc:graphicFrameChg>
        <pc:graphicFrameChg chg="mod modGraphic">
          <ac:chgData name="Keegan Thottam" userId="9bd887ad-e5a2-4df9-8149-baeb8d4087d2" providerId="ADAL" clId="{D4214A9A-B486-419D-9D1F-8134F6D084D9}" dt="2025-01-27T09:00:44.258" v="11756" actId="255"/>
          <ac:graphicFrameMkLst>
            <pc:docMk/>
            <pc:sldMk cId="2361101861" sldId="304"/>
            <ac:graphicFrameMk id="5" creationId="{43751CA1-1A65-1197-E0CF-F63269E05017}"/>
          </ac:graphicFrameMkLst>
        </pc:graphicFrameChg>
        <pc:graphicFrameChg chg="del mod modGraphic">
          <ac:chgData name="Keegan Thottam" userId="9bd887ad-e5a2-4df9-8149-baeb8d4087d2" providerId="ADAL" clId="{D4214A9A-B486-419D-9D1F-8134F6D084D9}" dt="2025-01-27T05:12:33.584" v="5751" actId="478"/>
          <ac:graphicFrameMkLst>
            <pc:docMk/>
            <pc:sldMk cId="2361101861" sldId="304"/>
            <ac:graphicFrameMk id="5" creationId="{8C37F5F5-497A-66A6-C08D-EDB4EB389679}"/>
          </ac:graphicFrameMkLst>
        </pc:graphicFrameChg>
        <pc:graphicFrameChg chg="del mod modGraphic">
          <ac:chgData name="Keegan Thottam" userId="9bd887ad-e5a2-4df9-8149-baeb8d4087d2" providerId="ADAL" clId="{D4214A9A-B486-419D-9D1F-8134F6D084D9}" dt="2025-01-27T05:12:35.394" v="5752" actId="478"/>
          <ac:graphicFrameMkLst>
            <pc:docMk/>
            <pc:sldMk cId="2361101861" sldId="304"/>
            <ac:graphicFrameMk id="6" creationId="{0A18F046-F32B-A8D3-0A41-9AF6FF9735EB}"/>
          </ac:graphicFrameMkLst>
        </pc:graphicFrameChg>
        <pc:graphicFrameChg chg="mod modGraphic">
          <ac:chgData name="Keegan Thottam" userId="9bd887ad-e5a2-4df9-8149-baeb8d4087d2" providerId="ADAL" clId="{D4214A9A-B486-419D-9D1F-8134F6D084D9}" dt="2025-01-27T08:59:49.351" v="11742" actId="113"/>
          <ac:graphicFrameMkLst>
            <pc:docMk/>
            <pc:sldMk cId="2361101861" sldId="304"/>
            <ac:graphicFrameMk id="6" creationId="{C49BD28F-B67D-BBEB-F2E4-E92CC3B6C9A0}"/>
          </ac:graphicFrameMkLst>
        </pc:graphicFrameChg>
        <pc:graphicFrameChg chg="add del">
          <ac:chgData name="Keegan Thottam" userId="9bd887ad-e5a2-4df9-8149-baeb8d4087d2" providerId="ADAL" clId="{D4214A9A-B486-419D-9D1F-8134F6D084D9}" dt="2025-01-27T08:19:19.618" v="10374" actId="21"/>
          <ac:graphicFrameMkLst>
            <pc:docMk/>
            <pc:sldMk cId="2361101861" sldId="304"/>
            <ac:graphicFrameMk id="7" creationId="{14BBA661-FB64-F94D-F67C-E81DD595D13E}"/>
          </ac:graphicFrameMkLst>
        </pc:graphicFrameChg>
        <pc:graphicFrameChg chg="mod modGraphic">
          <ac:chgData name="Keegan Thottam" userId="9bd887ad-e5a2-4df9-8149-baeb8d4087d2" providerId="ADAL" clId="{D4214A9A-B486-419D-9D1F-8134F6D084D9}" dt="2025-01-27T09:00:05.993" v="11748" actId="207"/>
          <ac:graphicFrameMkLst>
            <pc:docMk/>
            <pc:sldMk cId="2361101861" sldId="304"/>
            <ac:graphicFrameMk id="8" creationId="{EF2B1DB6-CCA3-50AF-5C0E-F3D0BF0D9732}"/>
          </ac:graphicFrameMkLst>
        </pc:graphicFrameChg>
        <pc:graphicFrameChg chg="del mod modGraphic">
          <ac:chgData name="Keegan Thottam" userId="9bd887ad-e5a2-4df9-8149-baeb8d4087d2" providerId="ADAL" clId="{D4214A9A-B486-419D-9D1F-8134F6D084D9}" dt="2025-01-27T08:50:15.051" v="11617" actId="478"/>
          <ac:graphicFrameMkLst>
            <pc:docMk/>
            <pc:sldMk cId="2361101861" sldId="304"/>
            <ac:graphicFrameMk id="10" creationId="{A8239F98-DBD5-4EA0-C895-744A2831ED1A}"/>
          </ac:graphicFrameMkLst>
        </pc:graphicFrameChg>
        <pc:graphicFrameChg chg="del mod modGraphic">
          <ac:chgData name="Keegan Thottam" userId="9bd887ad-e5a2-4df9-8149-baeb8d4087d2" providerId="ADAL" clId="{D4214A9A-B486-419D-9D1F-8134F6D084D9}" dt="2025-01-27T08:50:13.539" v="11616" actId="478"/>
          <ac:graphicFrameMkLst>
            <pc:docMk/>
            <pc:sldMk cId="2361101861" sldId="304"/>
            <ac:graphicFrameMk id="15" creationId="{2D6E88F7-74EB-5A03-D3CC-86DE4403AFAB}"/>
          </ac:graphicFrameMkLst>
        </pc:graphicFrameChg>
        <pc:graphicFrameChg chg="del">
          <ac:chgData name="Keegan Thottam" userId="9bd887ad-e5a2-4df9-8149-baeb8d4087d2" providerId="ADAL" clId="{D4214A9A-B486-419D-9D1F-8134F6D084D9}" dt="2025-01-27T08:28:17.498" v="10611" actId="478"/>
          <ac:graphicFrameMkLst>
            <pc:docMk/>
            <pc:sldMk cId="2361101861" sldId="304"/>
            <ac:graphicFrameMk id="16" creationId="{46AF3F59-ECDB-6A51-4FBD-6355E59980CD}"/>
          </ac:graphicFrameMkLst>
        </pc:graphicFrameChg>
        <pc:graphicFrameChg chg="del">
          <ac:chgData name="Keegan Thottam" userId="9bd887ad-e5a2-4df9-8149-baeb8d4087d2" providerId="ADAL" clId="{D4214A9A-B486-419D-9D1F-8134F6D084D9}" dt="2025-01-27T08:35:15.389" v="10743" actId="478"/>
          <ac:graphicFrameMkLst>
            <pc:docMk/>
            <pc:sldMk cId="2361101861" sldId="304"/>
            <ac:graphicFrameMk id="17" creationId="{93086520-E576-D545-73D5-9A0ADC83C792}"/>
          </ac:graphicFrameMkLst>
        </pc:graphicFrameChg>
        <pc:graphicFrameChg chg="mod modGraphic">
          <ac:chgData name="Keegan Thottam" userId="9bd887ad-e5a2-4df9-8149-baeb8d4087d2" providerId="ADAL" clId="{D4214A9A-B486-419D-9D1F-8134F6D084D9}" dt="2025-01-27T08:58:28.550" v="11718" actId="14100"/>
          <ac:graphicFrameMkLst>
            <pc:docMk/>
            <pc:sldMk cId="2361101861" sldId="304"/>
            <ac:graphicFrameMk id="18" creationId="{41D291C6-09DC-BA52-4651-C9763FE3917A}"/>
          </ac:graphicFrameMkLst>
        </pc:graphicFrameChg>
        <pc:graphicFrameChg chg="mod modGraphic">
          <ac:chgData name="Keegan Thottam" userId="9bd887ad-e5a2-4df9-8149-baeb8d4087d2" providerId="ADAL" clId="{D4214A9A-B486-419D-9D1F-8134F6D084D9}" dt="2025-01-27T08:58:32.586" v="11720" actId="14100"/>
          <ac:graphicFrameMkLst>
            <pc:docMk/>
            <pc:sldMk cId="2361101861" sldId="304"/>
            <ac:graphicFrameMk id="19" creationId="{030A1695-9D0D-238E-6C04-DFCF476FD143}"/>
          </ac:graphicFrameMkLst>
        </pc:graphicFrameChg>
        <pc:graphicFrameChg chg="mod modGraphic">
          <ac:chgData name="Keegan Thottam" userId="9bd887ad-e5a2-4df9-8149-baeb8d4087d2" providerId="ADAL" clId="{D4214A9A-B486-419D-9D1F-8134F6D084D9}" dt="2025-01-27T09:00:32.957" v="11755"/>
          <ac:graphicFrameMkLst>
            <pc:docMk/>
            <pc:sldMk cId="2361101861" sldId="304"/>
            <ac:graphicFrameMk id="21" creationId="{67E0BF75-C1E5-5D2A-2AAB-960800C385E6}"/>
          </ac:graphicFrameMkLst>
        </pc:graphicFrameChg>
        <pc:graphicFrameChg chg="mod modGraphic">
          <ac:chgData name="Keegan Thottam" userId="9bd887ad-e5a2-4df9-8149-baeb8d4087d2" providerId="ADAL" clId="{D4214A9A-B486-419D-9D1F-8134F6D084D9}" dt="2025-01-27T09:00:24.002" v="11754" actId="207"/>
          <ac:graphicFrameMkLst>
            <pc:docMk/>
            <pc:sldMk cId="2361101861" sldId="304"/>
            <ac:graphicFrameMk id="23" creationId="{A8FADA8A-2B0E-0E8F-7FFA-23B0C7BB711C}"/>
          </ac:graphicFrameMkLst>
        </pc:graphicFrameChg>
        <pc:graphicFrameChg chg="del mod modGraphic">
          <ac:chgData name="Keegan Thottam" userId="9bd887ad-e5a2-4df9-8149-baeb8d4087d2" providerId="ADAL" clId="{D4214A9A-B486-419D-9D1F-8134F6D084D9}" dt="2025-01-27T08:53:35.318" v="11663" actId="478"/>
          <ac:graphicFrameMkLst>
            <pc:docMk/>
            <pc:sldMk cId="2361101861" sldId="304"/>
            <ac:graphicFrameMk id="26" creationId="{6D4E09A2-DA80-AE62-6094-FB9046DD424C}"/>
          </ac:graphicFrameMkLst>
        </pc:graphicFrameChg>
        <pc:graphicFrameChg chg="add del mod">
          <ac:chgData name="Keegan Thottam" userId="9bd887ad-e5a2-4df9-8149-baeb8d4087d2" providerId="ADAL" clId="{D4214A9A-B486-419D-9D1F-8134F6D084D9}" dt="2025-01-27T08:19:26.146" v="10377" actId="21"/>
          <ac:graphicFrameMkLst>
            <pc:docMk/>
            <pc:sldMk cId="2361101861" sldId="304"/>
            <ac:graphicFrameMk id="27" creationId="{0B75FB1E-D9EA-DD9F-3613-07A6A9F6BEC0}"/>
          </ac:graphicFrameMkLst>
        </pc:graphicFrameChg>
        <pc:graphicFrameChg chg="add del mod modGraphic">
          <ac:chgData name="Keegan Thottam" userId="9bd887ad-e5a2-4df9-8149-baeb8d4087d2" providerId="ADAL" clId="{D4214A9A-B486-419D-9D1F-8134F6D084D9}" dt="2025-01-27T05:12:29.439" v="5749" actId="478"/>
          <ac:graphicFrameMkLst>
            <pc:docMk/>
            <pc:sldMk cId="2361101861" sldId="304"/>
            <ac:graphicFrameMk id="38" creationId="{45F0332F-FA76-126B-A5EF-75F25E65C02A}"/>
          </ac:graphicFrameMkLst>
        </pc:graphicFrameChg>
      </pc:sldChg>
      <pc:sldChg chg="addSp delSp modSp mod modCm">
        <pc:chgData name="Keegan Thottam" userId="9bd887ad-e5a2-4df9-8149-baeb8d4087d2" providerId="ADAL" clId="{D4214A9A-B486-419D-9D1F-8134F6D084D9}" dt="2025-01-27T00:56:35.222" v="3116" actId="20577"/>
        <pc:sldMkLst>
          <pc:docMk/>
          <pc:sldMk cId="3653566024" sldId="316"/>
        </pc:sldMkLst>
        <pc:spChg chg="del">
          <ac:chgData name="Keegan Thottam" userId="9bd887ad-e5a2-4df9-8149-baeb8d4087d2" providerId="ADAL" clId="{D4214A9A-B486-419D-9D1F-8134F6D084D9}" dt="2025-01-26T20:38:39.756" v="1495" actId="478"/>
          <ac:spMkLst>
            <pc:docMk/>
            <pc:sldMk cId="3653566024" sldId="316"/>
            <ac:spMk id="3" creationId="{984EFA71-EFBA-8467-E71E-CFA2EA21726C}"/>
          </ac:spMkLst>
        </pc:spChg>
        <pc:spChg chg="mod">
          <ac:chgData name="Keegan Thottam" userId="9bd887ad-e5a2-4df9-8149-baeb8d4087d2" providerId="ADAL" clId="{D4214A9A-B486-419D-9D1F-8134F6D084D9}" dt="2025-01-27T00:56:30.950" v="3114" actId="20577"/>
          <ac:spMkLst>
            <pc:docMk/>
            <pc:sldMk cId="3653566024" sldId="316"/>
            <ac:spMk id="4" creationId="{232D4373-3872-4C72-8341-2D10798100BD}"/>
          </ac:spMkLst>
        </pc:spChg>
        <pc:spChg chg="mod">
          <ac:chgData name="Keegan Thottam" userId="9bd887ad-e5a2-4df9-8149-baeb8d4087d2" providerId="ADAL" clId="{D4214A9A-B486-419D-9D1F-8134F6D084D9}" dt="2025-01-27T00:56:35.222" v="3116" actId="20577"/>
          <ac:spMkLst>
            <pc:docMk/>
            <pc:sldMk cId="3653566024" sldId="316"/>
            <ac:spMk id="7" creationId="{6E8A83DD-787D-0DC7-D0CF-A6BD22F0DBB1}"/>
          </ac:spMkLst>
        </pc:spChg>
        <pc:spChg chg="del">
          <ac:chgData name="Keegan Thottam" userId="9bd887ad-e5a2-4df9-8149-baeb8d4087d2" providerId="ADAL" clId="{D4214A9A-B486-419D-9D1F-8134F6D084D9}" dt="2025-01-26T20:38:40.989" v="1496" actId="478"/>
          <ac:spMkLst>
            <pc:docMk/>
            <pc:sldMk cId="3653566024" sldId="316"/>
            <ac:spMk id="10" creationId="{F355F6DC-DE2D-0253-E46F-0989DC3B85DB}"/>
          </ac:spMkLst>
        </pc:spChg>
        <pc:spChg chg="mod">
          <ac:chgData name="Keegan Thottam" userId="9bd887ad-e5a2-4df9-8149-baeb8d4087d2" providerId="ADAL" clId="{D4214A9A-B486-419D-9D1F-8134F6D084D9}" dt="2025-01-26T22:12:43.179" v="1950" actId="255"/>
          <ac:spMkLst>
            <pc:docMk/>
            <pc:sldMk cId="3653566024" sldId="316"/>
            <ac:spMk id="11" creationId="{0A826C5C-E38E-1EA3-C2E3-1DEBEFC1B85B}"/>
          </ac:spMkLst>
        </pc:spChg>
        <pc:spChg chg="mod">
          <ac:chgData name="Keegan Thottam" userId="9bd887ad-e5a2-4df9-8149-baeb8d4087d2" providerId="ADAL" clId="{D4214A9A-B486-419D-9D1F-8134F6D084D9}" dt="2025-01-27T00:54:06.109" v="3089" actId="1076"/>
          <ac:spMkLst>
            <pc:docMk/>
            <pc:sldMk cId="3653566024" sldId="316"/>
            <ac:spMk id="12" creationId="{A50EEF61-1F88-65E2-3AFB-4B4F6FEB6BB5}"/>
          </ac:spMkLst>
        </pc:spChg>
        <pc:spChg chg="del mod">
          <ac:chgData name="Keegan Thottam" userId="9bd887ad-e5a2-4df9-8149-baeb8d4087d2" providerId="ADAL" clId="{D4214A9A-B486-419D-9D1F-8134F6D084D9}" dt="2025-01-26T22:17:44.195" v="1974" actId="478"/>
          <ac:spMkLst>
            <pc:docMk/>
            <pc:sldMk cId="3653566024" sldId="316"/>
            <ac:spMk id="13" creationId="{C947371F-FDCD-BC34-3E3A-F3F8F64C278B}"/>
          </ac:spMkLst>
        </pc:spChg>
        <pc:spChg chg="del mod">
          <ac:chgData name="Keegan Thottam" userId="9bd887ad-e5a2-4df9-8149-baeb8d4087d2" providerId="ADAL" clId="{D4214A9A-B486-419D-9D1F-8134F6D084D9}" dt="2025-01-27T00:53:37.299" v="3086" actId="478"/>
          <ac:spMkLst>
            <pc:docMk/>
            <pc:sldMk cId="3653566024" sldId="316"/>
            <ac:spMk id="14" creationId="{08B475BB-C88C-770A-25B4-3B4722405D0C}"/>
          </ac:spMkLst>
        </pc:spChg>
        <pc:spChg chg="del">
          <ac:chgData name="Keegan Thottam" userId="9bd887ad-e5a2-4df9-8149-baeb8d4087d2" providerId="ADAL" clId="{D4214A9A-B486-419D-9D1F-8134F6D084D9}" dt="2025-01-26T19:21:59.160" v="53" actId="21"/>
          <ac:spMkLst>
            <pc:docMk/>
            <pc:sldMk cId="3653566024" sldId="316"/>
            <ac:spMk id="17" creationId="{27416DF3-C313-D637-A402-12C60E6D6E58}"/>
          </ac:spMkLst>
        </pc:spChg>
        <pc:spChg chg="del">
          <ac:chgData name="Keegan Thottam" userId="9bd887ad-e5a2-4df9-8149-baeb8d4087d2" providerId="ADAL" clId="{D4214A9A-B486-419D-9D1F-8134F6D084D9}" dt="2025-01-26T19:21:52.078" v="50" actId="21"/>
          <ac:spMkLst>
            <pc:docMk/>
            <pc:sldMk cId="3653566024" sldId="316"/>
            <ac:spMk id="18" creationId="{A185D2E1-2567-53A4-24C4-C1854B1278E9}"/>
          </ac:spMkLst>
        </pc:spChg>
        <pc:spChg chg="mod">
          <ac:chgData name="Keegan Thottam" userId="9bd887ad-e5a2-4df9-8149-baeb8d4087d2" providerId="ADAL" clId="{D4214A9A-B486-419D-9D1F-8134F6D084D9}" dt="2025-01-27T00:30:20.239" v="2919" actId="20577"/>
          <ac:spMkLst>
            <pc:docMk/>
            <pc:sldMk cId="3653566024" sldId="316"/>
            <ac:spMk id="19" creationId="{8216E0AA-9E4C-16C1-6F3C-5C64DE4A6638}"/>
          </ac:spMkLst>
        </pc:spChg>
        <pc:spChg chg="mod">
          <ac:chgData name="Keegan Thottam" userId="9bd887ad-e5a2-4df9-8149-baeb8d4087d2" providerId="ADAL" clId="{D4214A9A-B486-419D-9D1F-8134F6D084D9}" dt="2025-01-26T22:42:38.455" v="2163" actId="1076"/>
          <ac:spMkLst>
            <pc:docMk/>
            <pc:sldMk cId="3653566024" sldId="316"/>
            <ac:spMk id="20" creationId="{FCBBFB70-C588-2F39-3499-D84521089985}"/>
          </ac:spMkLst>
        </pc:spChg>
        <pc:spChg chg="del mod">
          <ac:chgData name="Keegan Thottam" userId="9bd887ad-e5a2-4df9-8149-baeb8d4087d2" providerId="ADAL" clId="{D4214A9A-B486-419D-9D1F-8134F6D084D9}" dt="2025-01-27T00:53:45.729" v="3087" actId="478"/>
          <ac:spMkLst>
            <pc:docMk/>
            <pc:sldMk cId="3653566024" sldId="316"/>
            <ac:spMk id="22" creationId="{10F520D7-2B43-3767-4CB7-2CAE881FD0D4}"/>
          </ac:spMkLst>
        </pc:spChg>
        <pc:spChg chg="mod">
          <ac:chgData name="Keegan Thottam" userId="9bd887ad-e5a2-4df9-8149-baeb8d4087d2" providerId="ADAL" clId="{D4214A9A-B486-419D-9D1F-8134F6D084D9}" dt="2025-01-27T00:54:06.109" v="3089" actId="1076"/>
          <ac:spMkLst>
            <pc:docMk/>
            <pc:sldMk cId="3653566024" sldId="316"/>
            <ac:spMk id="25" creationId="{28772A6A-1565-F98D-764B-4BEAFB84A2B6}"/>
          </ac:spMkLst>
        </pc:spChg>
        <pc:spChg chg="mod">
          <ac:chgData name="Keegan Thottam" userId="9bd887ad-e5a2-4df9-8149-baeb8d4087d2" providerId="ADAL" clId="{D4214A9A-B486-419D-9D1F-8134F6D084D9}" dt="2025-01-26T22:41:55.131" v="2161" actId="14100"/>
          <ac:spMkLst>
            <pc:docMk/>
            <pc:sldMk cId="3653566024" sldId="316"/>
            <ac:spMk id="27" creationId="{CF9F0DB1-F799-580B-1C16-E4168432D261}"/>
          </ac:spMkLst>
        </pc:spChg>
        <pc:spChg chg="add mod">
          <ac:chgData name="Keegan Thottam" userId="9bd887ad-e5a2-4df9-8149-baeb8d4087d2" providerId="ADAL" clId="{D4214A9A-B486-419D-9D1F-8134F6D084D9}" dt="2025-01-27T00:56:13.515" v="3111" actId="1076"/>
          <ac:spMkLst>
            <pc:docMk/>
            <pc:sldMk cId="3653566024" sldId="316"/>
            <ac:spMk id="28" creationId="{5B9622DD-A53D-5739-D00F-56C8B124BEB8}"/>
          </ac:spMkLst>
        </pc:spChg>
        <pc:spChg chg="add mod">
          <ac:chgData name="Keegan Thottam" userId="9bd887ad-e5a2-4df9-8149-baeb8d4087d2" providerId="ADAL" clId="{D4214A9A-B486-419D-9D1F-8134F6D084D9}" dt="2025-01-26T22:41:22.930" v="2156" actId="1076"/>
          <ac:spMkLst>
            <pc:docMk/>
            <pc:sldMk cId="3653566024" sldId="316"/>
            <ac:spMk id="29" creationId="{43B0809B-3410-ACE4-BCC6-A37959493E3F}"/>
          </ac:spMkLst>
        </pc:spChg>
        <pc:spChg chg="add mod">
          <ac:chgData name="Keegan Thottam" userId="9bd887ad-e5a2-4df9-8149-baeb8d4087d2" providerId="ADAL" clId="{D4214A9A-B486-419D-9D1F-8134F6D084D9}" dt="2025-01-26T22:45:29.986" v="2233" actId="20577"/>
          <ac:spMkLst>
            <pc:docMk/>
            <pc:sldMk cId="3653566024" sldId="316"/>
            <ac:spMk id="38" creationId="{AFD495A2-419B-F54B-C136-EAEB43B206F9}"/>
          </ac:spMkLst>
        </pc:spChg>
        <pc:spChg chg="add mod">
          <ac:chgData name="Keegan Thottam" userId="9bd887ad-e5a2-4df9-8149-baeb8d4087d2" providerId="ADAL" clId="{D4214A9A-B486-419D-9D1F-8134F6D084D9}" dt="2025-01-27T00:28:17.861" v="2909" actId="1076"/>
          <ac:spMkLst>
            <pc:docMk/>
            <pc:sldMk cId="3653566024" sldId="316"/>
            <ac:spMk id="40" creationId="{93FB31D7-A11C-0575-22E7-41BC0E0E5D89}"/>
          </ac:spMkLst>
        </pc:spChg>
        <pc:spChg chg="add mod">
          <ac:chgData name="Keegan Thottam" userId="9bd887ad-e5a2-4df9-8149-baeb8d4087d2" providerId="ADAL" clId="{D4214A9A-B486-419D-9D1F-8134F6D084D9}" dt="2025-01-27T00:28:03.925" v="2908" actId="20577"/>
          <ac:spMkLst>
            <pc:docMk/>
            <pc:sldMk cId="3653566024" sldId="316"/>
            <ac:spMk id="41" creationId="{0D033358-2F3A-8FCA-617F-B495B78BE82C}"/>
          </ac:spMkLst>
        </pc:spChg>
        <pc:spChg chg="add mod">
          <ac:chgData name="Keegan Thottam" userId="9bd887ad-e5a2-4df9-8149-baeb8d4087d2" providerId="ADAL" clId="{D4214A9A-B486-419D-9D1F-8134F6D084D9}" dt="2025-01-27T00:56:06.148" v="3109" actId="1076"/>
          <ac:spMkLst>
            <pc:docMk/>
            <pc:sldMk cId="3653566024" sldId="316"/>
            <ac:spMk id="44" creationId="{278EA1B7-E4B0-651A-C551-EF01302E706D}"/>
          </ac:spMkLst>
        </pc:spChg>
        <pc:spChg chg="add mod">
          <ac:chgData name="Keegan Thottam" userId="9bd887ad-e5a2-4df9-8149-baeb8d4087d2" providerId="ADAL" clId="{D4214A9A-B486-419D-9D1F-8134F6D084D9}" dt="2025-01-27T00:56:02.818" v="3108" actId="1076"/>
          <ac:spMkLst>
            <pc:docMk/>
            <pc:sldMk cId="3653566024" sldId="316"/>
            <ac:spMk id="46" creationId="{D22A2767-49AE-B643-2533-B1E20AF5811F}"/>
          </ac:spMkLst>
        </pc:spChg>
        <pc:graphicFrameChg chg="del">
          <ac:chgData name="Keegan Thottam" userId="9bd887ad-e5a2-4df9-8149-baeb8d4087d2" providerId="ADAL" clId="{D4214A9A-B486-419D-9D1F-8134F6D084D9}" dt="2025-01-26T20:38:06.980" v="1487" actId="21"/>
          <ac:graphicFrameMkLst>
            <pc:docMk/>
            <pc:sldMk cId="3653566024" sldId="316"/>
            <ac:graphicFrameMk id="5" creationId="{00000000-0008-0000-0200-000002000000}"/>
          </ac:graphicFrameMkLst>
        </pc:graphicFrameChg>
        <pc:graphicFrameChg chg="mod">
          <ac:chgData name="Keegan Thottam" userId="9bd887ad-e5a2-4df9-8149-baeb8d4087d2" providerId="ADAL" clId="{D4214A9A-B486-419D-9D1F-8134F6D084D9}" dt="2025-01-27T00:54:06.109" v="3089" actId="1076"/>
          <ac:graphicFrameMkLst>
            <pc:docMk/>
            <pc:sldMk cId="3653566024" sldId="316"/>
            <ac:graphicFrameMk id="6" creationId="{E4002213-9D43-BA95-50D8-C5758CE040B1}"/>
          </ac:graphicFrameMkLst>
        </pc:graphicFrameChg>
        <pc:graphicFrameChg chg="del">
          <ac:chgData name="Keegan Thottam" userId="9bd887ad-e5a2-4df9-8149-baeb8d4087d2" providerId="ADAL" clId="{D4214A9A-B486-419D-9D1F-8134F6D084D9}" dt="2025-01-26T19:38:15.644" v="110" actId="21"/>
          <ac:graphicFrameMkLst>
            <pc:docMk/>
            <pc:sldMk cId="3653566024" sldId="316"/>
            <ac:graphicFrameMk id="9" creationId="{53DE88EF-982B-47B9-7004-8D3CC723987D}"/>
          </ac:graphicFrameMkLst>
        </pc:graphicFrameChg>
        <pc:graphicFrameChg chg="del mod">
          <ac:chgData name="Keegan Thottam" userId="9bd887ad-e5a2-4df9-8149-baeb8d4087d2" providerId="ADAL" clId="{D4214A9A-B486-419D-9D1F-8134F6D084D9}" dt="2025-01-26T22:51:29.624" v="2306" actId="21"/>
          <ac:graphicFrameMkLst>
            <pc:docMk/>
            <pc:sldMk cId="3653566024" sldId="316"/>
            <ac:graphicFrameMk id="9" creationId="{D8EE72C0-7508-BFBC-B32A-0C8C0D405BB3}"/>
          </ac:graphicFrameMkLst>
        </pc:graphicFrameChg>
        <pc:graphicFrameChg chg="mod">
          <ac:chgData name="Keegan Thottam" userId="9bd887ad-e5a2-4df9-8149-baeb8d4087d2" providerId="ADAL" clId="{D4214A9A-B486-419D-9D1F-8134F6D084D9}" dt="2025-01-27T00:28:20.068" v="2910" actId="1076"/>
          <ac:graphicFrameMkLst>
            <pc:docMk/>
            <pc:sldMk cId="3653566024" sldId="316"/>
            <ac:graphicFrameMk id="15" creationId="{B1A76FD2-F403-925B-0939-5EC02EB1688D}"/>
          </ac:graphicFrameMkLst>
        </pc:graphicFrameChg>
        <pc:graphicFrameChg chg="add del mod">
          <ac:chgData name="Keegan Thottam" userId="9bd887ad-e5a2-4df9-8149-baeb8d4087d2" providerId="ADAL" clId="{D4214A9A-B486-419D-9D1F-8134F6D084D9}" dt="2025-01-26T19:20:48.537" v="40" actId="21"/>
          <ac:graphicFrameMkLst>
            <pc:docMk/>
            <pc:sldMk cId="3653566024" sldId="316"/>
            <ac:graphicFrameMk id="15" creationId="{F3850B35-D74E-C96D-25D8-C3CCF660B629}"/>
          </ac:graphicFrameMkLst>
        </pc:graphicFrameChg>
        <pc:graphicFrameChg chg="del">
          <ac:chgData name="Keegan Thottam" userId="9bd887ad-e5a2-4df9-8149-baeb8d4087d2" providerId="ADAL" clId="{D4214A9A-B486-419D-9D1F-8134F6D084D9}" dt="2025-01-26T19:21:42.873" v="47" actId="21"/>
          <ac:graphicFrameMkLst>
            <pc:docMk/>
            <pc:sldMk cId="3653566024" sldId="316"/>
            <ac:graphicFrameMk id="16" creationId="{7DF3D1B2-0565-1FCB-F158-C61F3FFF16E2}"/>
          </ac:graphicFrameMkLst>
        </pc:graphicFrameChg>
        <pc:graphicFrameChg chg="del">
          <ac:chgData name="Keegan Thottam" userId="9bd887ad-e5a2-4df9-8149-baeb8d4087d2" providerId="ADAL" clId="{D4214A9A-B486-419D-9D1F-8134F6D084D9}" dt="2025-01-26T19:21:32.992" v="44" actId="21"/>
          <ac:graphicFrameMkLst>
            <pc:docMk/>
            <pc:sldMk cId="3653566024" sldId="316"/>
            <ac:graphicFrameMk id="21" creationId="{38D0D300-19D1-E893-0CC5-B822BC5E9BA2}"/>
          </ac:graphicFrameMkLst>
        </pc:graphicFrameChg>
        <pc:graphicFrameChg chg="add mod">
          <ac:chgData name="Keegan Thottam" userId="9bd887ad-e5a2-4df9-8149-baeb8d4087d2" providerId="ADAL" clId="{D4214A9A-B486-419D-9D1F-8134F6D084D9}" dt="2025-01-26T22:41:22.930" v="2156" actId="1076"/>
          <ac:graphicFrameMkLst>
            <pc:docMk/>
            <pc:sldMk cId="3653566024" sldId="316"/>
            <ac:graphicFrameMk id="23" creationId="{26181DF3-2BAA-F6C5-9C0B-ED44DE22C6B4}"/>
          </ac:graphicFrameMkLst>
        </pc:graphicFrameChg>
        <pc:graphicFrameChg chg="del mod">
          <ac:chgData name="Keegan Thottam" userId="9bd887ad-e5a2-4df9-8149-baeb8d4087d2" providerId="ADAL" clId="{D4214A9A-B486-419D-9D1F-8134F6D084D9}" dt="2025-01-27T00:53:35.539" v="3085" actId="478"/>
          <ac:graphicFrameMkLst>
            <pc:docMk/>
            <pc:sldMk cId="3653566024" sldId="316"/>
            <ac:graphicFrameMk id="24" creationId="{C71C6296-5517-1988-CB3B-233C5F44948D}"/>
          </ac:graphicFrameMkLst>
        </pc:graphicFrameChg>
        <pc:graphicFrameChg chg="add mod">
          <ac:chgData name="Keegan Thottam" userId="9bd887ad-e5a2-4df9-8149-baeb8d4087d2" providerId="ADAL" clId="{D4214A9A-B486-419D-9D1F-8134F6D084D9}" dt="2025-01-27T00:56:17.173" v="3112" actId="14100"/>
          <ac:graphicFrameMkLst>
            <pc:docMk/>
            <pc:sldMk cId="3653566024" sldId="316"/>
            <ac:graphicFrameMk id="26" creationId="{F33D9F76-17B2-3A30-4E6F-50E2DD07BD93}"/>
          </ac:graphicFrameMkLst>
        </pc:graphicFrameChg>
        <pc:graphicFrameChg chg="add mod">
          <ac:chgData name="Keegan Thottam" userId="9bd887ad-e5a2-4df9-8149-baeb8d4087d2" providerId="ADAL" clId="{D4214A9A-B486-419D-9D1F-8134F6D084D9}" dt="2025-01-27T00:54:06.109" v="3089" actId="1076"/>
          <ac:graphicFrameMkLst>
            <pc:docMk/>
            <pc:sldMk cId="3653566024" sldId="316"/>
            <ac:graphicFrameMk id="30" creationId="{00000000-0008-0000-0200-000002000000}"/>
          </ac:graphicFrameMkLst>
        </pc:graphicFrameChg>
        <pc:graphicFrameChg chg="add mod">
          <ac:chgData name="Keegan Thottam" userId="9bd887ad-e5a2-4df9-8149-baeb8d4087d2" providerId="ADAL" clId="{D4214A9A-B486-419D-9D1F-8134F6D084D9}" dt="2025-01-27T00:56:09.526" v="3110" actId="14100"/>
          <ac:graphicFrameMkLst>
            <pc:docMk/>
            <pc:sldMk cId="3653566024" sldId="316"/>
            <ac:graphicFrameMk id="42" creationId="{ABD9EDD6-74DF-4B55-7A34-00D921BFF8CD}"/>
          </ac:graphicFrameMkLst>
        </pc:graphicFrameChg>
        <pc:graphicFrameChg chg="add mod">
          <ac:chgData name="Keegan Thottam" userId="9bd887ad-e5a2-4df9-8149-baeb8d4087d2" providerId="ADAL" clId="{D4214A9A-B486-419D-9D1F-8134F6D084D9}" dt="2025-01-26T22:53:48.827" v="2327"/>
          <ac:graphicFrameMkLst>
            <pc:docMk/>
            <pc:sldMk cId="3653566024" sldId="316"/>
            <ac:graphicFrameMk id="144" creationId="{D8EE72C0-7508-BFBC-B32A-0C8C0D405BB3}"/>
          </ac:graphicFrameMkLst>
        </pc:graphicFrameChg>
        <pc:cxnChg chg="mod">
          <ac:chgData name="Keegan Thottam" userId="9bd887ad-e5a2-4df9-8149-baeb8d4087d2" providerId="ADAL" clId="{D4214A9A-B486-419D-9D1F-8134F6D084D9}" dt="2025-01-26T22:13:54.116" v="1957" actId="14100"/>
          <ac:cxnSpMkLst>
            <pc:docMk/>
            <pc:sldMk cId="3653566024" sldId="316"/>
            <ac:cxnSpMk id="2" creationId="{509BEA49-8116-8B60-42AF-004335DEEEA9}"/>
          </ac:cxnSpMkLst>
        </pc:cxnChg>
        <pc:cxnChg chg="add mod">
          <ac:chgData name="Keegan Thottam" userId="9bd887ad-e5a2-4df9-8149-baeb8d4087d2" providerId="ADAL" clId="{D4214A9A-B486-419D-9D1F-8134F6D084D9}" dt="2025-01-26T22:15:41.779" v="1966" actId="14100"/>
          <ac:cxnSpMkLst>
            <pc:docMk/>
            <pc:sldMk cId="3653566024" sldId="316"/>
            <ac:cxnSpMk id="33" creationId="{A3B7CB73-FC8F-5282-1B9B-D8B9B9B9A327}"/>
          </ac:cxnSpMkLst>
        </pc:cxnChg>
        <pc:cxnChg chg="add del mod">
          <ac:chgData name="Keegan Thottam" userId="9bd887ad-e5a2-4df9-8149-baeb8d4087d2" providerId="ADAL" clId="{D4214A9A-B486-419D-9D1F-8134F6D084D9}" dt="2025-01-26T22:46:34.568" v="2244" actId="478"/>
          <ac:cxnSpMkLst>
            <pc:docMk/>
            <pc:sldMk cId="3653566024" sldId="316"/>
            <ac:cxnSpMk id="39" creationId="{E62DACCB-E80D-6380-8470-50EF2C66A4BB}"/>
          </ac:cxnSpMkLst>
        </pc:cxn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D4214A9A-B486-419D-9D1F-8134F6D084D9}" dt="2025-01-26T22:40:47.979" v="2150" actId="20577"/>
              <pc2:cmMkLst xmlns:pc2="http://schemas.microsoft.com/office/powerpoint/2019/9/main/command">
                <pc:docMk/>
                <pc:sldMk cId="3653566024" sldId="316"/>
                <pc2:cmMk id="{348E451B-0EBA-4B10-A993-7E66123AC122}"/>
              </pc2:cmMkLst>
            </pc226:cmChg>
          </p:ext>
        </pc:extLst>
      </pc:sldChg>
      <pc:sldChg chg="addSp delSp modSp mod ord">
        <pc:chgData name="Keegan Thottam" userId="9bd887ad-e5a2-4df9-8149-baeb8d4087d2" providerId="ADAL" clId="{D4214A9A-B486-419D-9D1F-8134F6D084D9}" dt="2025-01-27T09:26:00.999" v="12964" actId="20577"/>
        <pc:sldMkLst>
          <pc:docMk/>
          <pc:sldMk cId="1566187190" sldId="317"/>
        </pc:sldMkLst>
        <pc:spChg chg="add mod">
          <ac:chgData name="Keegan Thottam" userId="9bd887ad-e5a2-4df9-8149-baeb8d4087d2" providerId="ADAL" clId="{D4214A9A-B486-419D-9D1F-8134F6D084D9}" dt="2025-01-27T08:18:43.379" v="10370" actId="1076"/>
          <ac:spMkLst>
            <pc:docMk/>
            <pc:sldMk cId="1566187190" sldId="317"/>
            <ac:spMk id="6" creationId="{D2AA2F4B-ECD4-83C0-C963-6CE5E471B9B3}"/>
          </ac:spMkLst>
        </pc:spChg>
        <pc:spChg chg="add del mod">
          <ac:chgData name="Keegan Thottam" userId="9bd887ad-e5a2-4df9-8149-baeb8d4087d2" providerId="ADAL" clId="{D4214A9A-B486-419D-9D1F-8134F6D084D9}" dt="2025-01-27T06:34:53.591" v="7145" actId="478"/>
          <ac:spMkLst>
            <pc:docMk/>
            <pc:sldMk cId="1566187190" sldId="317"/>
            <ac:spMk id="7" creationId="{197456E5-9A8B-CECE-D159-10DB2D63E1C3}"/>
          </ac:spMkLst>
        </pc:spChg>
        <pc:spChg chg="add mod">
          <ac:chgData name="Keegan Thottam" userId="9bd887ad-e5a2-4df9-8149-baeb8d4087d2" providerId="ADAL" clId="{D4214A9A-B486-419D-9D1F-8134F6D084D9}" dt="2025-01-27T09:25:52.327" v="12960" actId="20577"/>
          <ac:spMkLst>
            <pc:docMk/>
            <pc:sldMk cId="1566187190" sldId="317"/>
            <ac:spMk id="7" creationId="{B237FD6E-899D-69F5-7A31-B2EF69BE03AE}"/>
          </ac:spMkLst>
        </pc:spChg>
        <pc:spChg chg="add del mod">
          <ac:chgData name="Keegan Thottam" userId="9bd887ad-e5a2-4df9-8149-baeb8d4087d2" providerId="ADAL" clId="{D4214A9A-B486-419D-9D1F-8134F6D084D9}" dt="2025-01-27T08:18:53.622" v="10371" actId="1076"/>
          <ac:spMkLst>
            <pc:docMk/>
            <pc:sldMk cId="1566187190" sldId="317"/>
            <ac:spMk id="8" creationId="{68437E07-E09E-FF06-CFB5-47C729F6DD3C}"/>
          </ac:spMkLst>
        </pc:spChg>
        <pc:spChg chg="mod">
          <ac:chgData name="Keegan Thottam" userId="9bd887ad-e5a2-4df9-8149-baeb8d4087d2" providerId="ADAL" clId="{D4214A9A-B486-419D-9D1F-8134F6D084D9}" dt="2025-01-27T08:26:37.071" v="10510" actId="14100"/>
          <ac:spMkLst>
            <pc:docMk/>
            <pc:sldMk cId="1566187190" sldId="317"/>
            <ac:spMk id="9" creationId="{FCA39529-7132-9BE4-0BCB-4D9ACA57E7E3}"/>
          </ac:spMkLst>
        </pc:spChg>
        <pc:spChg chg="add mod">
          <ac:chgData name="Keegan Thottam" userId="9bd887ad-e5a2-4df9-8149-baeb8d4087d2" providerId="ADAL" clId="{D4214A9A-B486-419D-9D1F-8134F6D084D9}" dt="2025-01-27T09:25:58.514" v="12962" actId="20577"/>
          <ac:spMkLst>
            <pc:docMk/>
            <pc:sldMk cId="1566187190" sldId="317"/>
            <ac:spMk id="10" creationId="{F60E45F6-6B2D-965F-7E93-51924B0A4613}"/>
          </ac:spMkLst>
        </pc:spChg>
        <pc:spChg chg="add mod">
          <ac:chgData name="Keegan Thottam" userId="9bd887ad-e5a2-4df9-8149-baeb8d4087d2" providerId="ADAL" clId="{D4214A9A-B486-419D-9D1F-8134F6D084D9}" dt="2025-01-26T21:20:34.854" v="1596"/>
          <ac:spMkLst>
            <pc:docMk/>
            <pc:sldMk cId="1566187190" sldId="317"/>
            <ac:spMk id="11" creationId="{197456E5-9A8B-CECE-D159-10DB2D63E1C3}"/>
          </ac:spMkLst>
        </pc:spChg>
        <pc:spChg chg="mod">
          <ac:chgData name="Keegan Thottam" userId="9bd887ad-e5a2-4df9-8149-baeb8d4087d2" providerId="ADAL" clId="{D4214A9A-B486-419D-9D1F-8134F6D084D9}" dt="2025-01-27T07:44:32.518" v="10019" actId="1076"/>
          <ac:spMkLst>
            <pc:docMk/>
            <pc:sldMk cId="1566187190" sldId="317"/>
            <ac:spMk id="12" creationId="{6DC6D449-904C-DE29-D54C-3E308E9B25BC}"/>
          </ac:spMkLst>
        </pc:spChg>
        <pc:spChg chg="add mod">
          <ac:chgData name="Keegan Thottam" userId="9bd887ad-e5a2-4df9-8149-baeb8d4087d2" providerId="ADAL" clId="{D4214A9A-B486-419D-9D1F-8134F6D084D9}" dt="2025-01-27T08:18:53.622" v="10371" actId="1076"/>
          <ac:spMkLst>
            <pc:docMk/>
            <pc:sldMk cId="1566187190" sldId="317"/>
            <ac:spMk id="14" creationId="{A8A40078-C206-3829-6100-F13B510A8B29}"/>
          </ac:spMkLst>
        </pc:spChg>
        <pc:spChg chg="del mod">
          <ac:chgData name="Keegan Thottam" userId="9bd887ad-e5a2-4df9-8149-baeb8d4087d2" providerId="ADAL" clId="{D4214A9A-B486-419D-9D1F-8134F6D084D9}" dt="2025-01-27T00:54:22.774" v="3090" actId="21"/>
          <ac:spMkLst>
            <pc:docMk/>
            <pc:sldMk cId="1566187190" sldId="317"/>
            <ac:spMk id="15" creationId="{278EA1B7-E4B0-651A-C551-EF01302E706D}"/>
          </ac:spMkLst>
        </pc:spChg>
        <pc:spChg chg="add mod">
          <ac:chgData name="Keegan Thottam" userId="9bd887ad-e5a2-4df9-8149-baeb8d4087d2" providerId="ADAL" clId="{D4214A9A-B486-419D-9D1F-8134F6D084D9}" dt="2025-01-27T09:26:00.999" v="12964" actId="20577"/>
          <ac:spMkLst>
            <pc:docMk/>
            <pc:sldMk cId="1566187190" sldId="317"/>
            <ac:spMk id="18" creationId="{DA4B7EE7-F57E-25CE-56C1-9AF253DD3F90}"/>
          </ac:spMkLst>
        </pc:spChg>
        <pc:spChg chg="add mod">
          <ac:chgData name="Keegan Thottam" userId="9bd887ad-e5a2-4df9-8149-baeb8d4087d2" providerId="ADAL" clId="{D4214A9A-B486-419D-9D1F-8134F6D084D9}" dt="2025-01-27T09:25:33.775" v="12940" actId="20577"/>
          <ac:spMkLst>
            <pc:docMk/>
            <pc:sldMk cId="1566187190" sldId="317"/>
            <ac:spMk id="22" creationId="{E1F7D9DA-B4F3-11FF-FA6D-F730C8837836}"/>
          </ac:spMkLst>
        </pc:spChg>
        <pc:spChg chg="add mod">
          <ac:chgData name="Keegan Thottam" userId="9bd887ad-e5a2-4df9-8149-baeb8d4087d2" providerId="ADAL" clId="{D4214A9A-B486-419D-9D1F-8134F6D084D9}" dt="2025-01-27T08:18:22.973" v="10369" actId="1076"/>
          <ac:spMkLst>
            <pc:docMk/>
            <pc:sldMk cId="1566187190" sldId="317"/>
            <ac:spMk id="23" creationId="{BAF9316C-677F-870B-9625-746029965351}"/>
          </ac:spMkLst>
        </pc:spChg>
        <pc:spChg chg="add mod">
          <ac:chgData name="Keegan Thottam" userId="9bd887ad-e5a2-4df9-8149-baeb8d4087d2" providerId="ADAL" clId="{D4214A9A-B486-419D-9D1F-8134F6D084D9}" dt="2025-01-27T08:18:43.379" v="10370" actId="1076"/>
          <ac:spMkLst>
            <pc:docMk/>
            <pc:sldMk cId="1566187190" sldId="317"/>
            <ac:spMk id="24" creationId="{CF7396D6-38DB-42F8-0CF0-A8653192A52A}"/>
          </ac:spMkLst>
        </pc:spChg>
        <pc:spChg chg="add mod">
          <ac:chgData name="Keegan Thottam" userId="9bd887ad-e5a2-4df9-8149-baeb8d4087d2" providerId="ADAL" clId="{D4214A9A-B486-419D-9D1F-8134F6D084D9}" dt="2025-01-27T09:25:38.285" v="12944" actId="20577"/>
          <ac:spMkLst>
            <pc:docMk/>
            <pc:sldMk cId="1566187190" sldId="317"/>
            <ac:spMk id="25" creationId="{FD3CFBE0-DB2F-FD01-BA37-DEFD6B06091C}"/>
          </ac:spMkLst>
        </pc:spChg>
        <pc:spChg chg="add del mod">
          <ac:chgData name="Keegan Thottam" userId="9bd887ad-e5a2-4df9-8149-baeb8d4087d2" providerId="ADAL" clId="{D4214A9A-B486-419D-9D1F-8134F6D084D9}" dt="2025-01-27T06:33:47.778" v="7101" actId="478"/>
          <ac:spMkLst>
            <pc:docMk/>
            <pc:sldMk cId="1566187190" sldId="317"/>
            <ac:spMk id="26" creationId="{13EF8A22-EB82-5CE8-E42C-FD9D9E0CE250}"/>
          </ac:spMkLst>
        </pc:spChg>
        <pc:spChg chg="add mod">
          <ac:chgData name="Keegan Thottam" userId="9bd887ad-e5a2-4df9-8149-baeb8d4087d2" providerId="ADAL" clId="{D4214A9A-B486-419D-9D1F-8134F6D084D9}" dt="2025-01-27T06:33:51.144" v="7103" actId="1076"/>
          <ac:spMkLst>
            <pc:docMk/>
            <pc:sldMk cId="1566187190" sldId="317"/>
            <ac:spMk id="27" creationId="{655D3096-6CCA-09E5-8923-67E4FC8D0F6A}"/>
          </ac:spMkLst>
        </pc:spChg>
        <pc:spChg chg="add mod">
          <ac:chgData name="Keegan Thottam" userId="9bd887ad-e5a2-4df9-8149-baeb8d4087d2" providerId="ADAL" clId="{D4214A9A-B486-419D-9D1F-8134F6D084D9}" dt="2025-01-27T09:25:41.772" v="12948" actId="20577"/>
          <ac:spMkLst>
            <pc:docMk/>
            <pc:sldMk cId="1566187190" sldId="317"/>
            <ac:spMk id="28" creationId="{F9AF4C47-206C-CB0F-FA16-E1DBC3356E57}"/>
          </ac:spMkLst>
        </pc:spChg>
        <pc:spChg chg="add mod">
          <ac:chgData name="Keegan Thottam" userId="9bd887ad-e5a2-4df9-8149-baeb8d4087d2" providerId="ADAL" clId="{D4214A9A-B486-419D-9D1F-8134F6D084D9}" dt="2025-01-27T06:34:30.383" v="7142" actId="20577"/>
          <ac:spMkLst>
            <pc:docMk/>
            <pc:sldMk cId="1566187190" sldId="317"/>
            <ac:spMk id="29" creationId="{E3B96FFD-72D8-9D52-16BE-809AF2735AE8}"/>
          </ac:spMkLst>
        </pc:spChg>
        <pc:spChg chg="add mod">
          <ac:chgData name="Keegan Thottam" userId="9bd887ad-e5a2-4df9-8149-baeb8d4087d2" providerId="ADAL" clId="{D4214A9A-B486-419D-9D1F-8134F6D084D9}" dt="2025-01-27T09:25:45.179" v="12952" actId="20577"/>
          <ac:spMkLst>
            <pc:docMk/>
            <pc:sldMk cId="1566187190" sldId="317"/>
            <ac:spMk id="30" creationId="{65034EAD-B0C9-6E5C-682D-E543E1AFF1B6}"/>
          </ac:spMkLst>
        </pc:spChg>
        <pc:spChg chg="add mod">
          <ac:chgData name="Keegan Thottam" userId="9bd887ad-e5a2-4df9-8149-baeb8d4087d2" providerId="ADAL" clId="{D4214A9A-B486-419D-9D1F-8134F6D084D9}" dt="2025-01-27T08:18:43.379" v="10370" actId="1076"/>
          <ac:spMkLst>
            <pc:docMk/>
            <pc:sldMk cId="1566187190" sldId="317"/>
            <ac:spMk id="31" creationId="{ABE06FB8-5DC7-E53C-6206-CD113F7FBF74}"/>
          </ac:spMkLst>
        </pc:spChg>
        <pc:spChg chg="add mod">
          <ac:chgData name="Keegan Thottam" userId="9bd887ad-e5a2-4df9-8149-baeb8d4087d2" providerId="ADAL" clId="{D4214A9A-B486-419D-9D1F-8134F6D084D9}" dt="2025-01-27T09:25:48.669" v="12956" actId="20577"/>
          <ac:spMkLst>
            <pc:docMk/>
            <pc:sldMk cId="1566187190" sldId="317"/>
            <ac:spMk id="32" creationId="{091B4F2D-7BBD-1AD1-B83C-F77F16F9AD52}"/>
          </ac:spMkLst>
        </pc:spChg>
        <pc:spChg chg="add del mod">
          <ac:chgData name="Keegan Thottam" userId="9bd887ad-e5a2-4df9-8149-baeb8d4087d2" providerId="ADAL" clId="{D4214A9A-B486-419D-9D1F-8134F6D084D9}" dt="2025-01-27T08:17:23.585" v="10366" actId="478"/>
          <ac:spMkLst>
            <pc:docMk/>
            <pc:sldMk cId="1566187190" sldId="317"/>
            <ac:spMk id="35" creationId="{8C7F9B59-0C53-CD48-7725-47757C8C8117}"/>
          </ac:spMkLst>
        </pc:spChg>
        <pc:spChg chg="add del mod">
          <ac:chgData name="Keegan Thottam" userId="9bd887ad-e5a2-4df9-8149-baeb8d4087d2" providerId="ADAL" clId="{D4214A9A-B486-419D-9D1F-8134F6D084D9}" dt="2025-01-27T08:17:24.761" v="10367" actId="478"/>
          <ac:spMkLst>
            <pc:docMk/>
            <pc:sldMk cId="1566187190" sldId="317"/>
            <ac:spMk id="36" creationId="{A883E2AF-0791-E100-5EBF-B63DB1175914}"/>
          </ac:spMkLst>
        </pc:spChg>
        <pc:spChg chg="add del mod">
          <ac:chgData name="Keegan Thottam" userId="9bd887ad-e5a2-4df9-8149-baeb8d4087d2" providerId="ADAL" clId="{D4214A9A-B486-419D-9D1F-8134F6D084D9}" dt="2025-01-27T08:17:27.791" v="10368" actId="478"/>
          <ac:spMkLst>
            <pc:docMk/>
            <pc:sldMk cId="1566187190" sldId="317"/>
            <ac:spMk id="39" creationId="{99D592E6-A1DD-67F8-107C-BD72A668E570}"/>
          </ac:spMkLst>
        </pc:spChg>
        <pc:spChg chg="add del mod">
          <ac:chgData name="Keegan Thottam" userId="9bd887ad-e5a2-4df9-8149-baeb8d4087d2" providerId="ADAL" clId="{D4214A9A-B486-419D-9D1F-8134F6D084D9}" dt="2025-01-27T08:17:02.220" v="10360" actId="478"/>
          <ac:spMkLst>
            <pc:docMk/>
            <pc:sldMk cId="1566187190" sldId="317"/>
            <ac:spMk id="40" creationId="{7939332A-6064-816B-0524-E4C4B03FA0C8}"/>
          </ac:spMkLst>
        </pc:spChg>
        <pc:spChg chg="add del mod">
          <ac:chgData name="Keegan Thottam" userId="9bd887ad-e5a2-4df9-8149-baeb8d4087d2" providerId="ADAL" clId="{D4214A9A-B486-419D-9D1F-8134F6D084D9}" dt="2025-01-27T08:16:39.964" v="10351" actId="478"/>
          <ac:spMkLst>
            <pc:docMk/>
            <pc:sldMk cId="1566187190" sldId="317"/>
            <ac:spMk id="41" creationId="{B23CA3A5-751C-F6A4-ADE2-5855F4A8BFBC}"/>
          </ac:spMkLst>
        </pc:spChg>
        <pc:spChg chg="add del mod">
          <ac:chgData name="Keegan Thottam" userId="9bd887ad-e5a2-4df9-8149-baeb8d4087d2" providerId="ADAL" clId="{D4214A9A-B486-419D-9D1F-8134F6D084D9}" dt="2025-01-27T08:17:01.025" v="10359" actId="478"/>
          <ac:spMkLst>
            <pc:docMk/>
            <pc:sldMk cId="1566187190" sldId="317"/>
            <ac:spMk id="43" creationId="{D8398542-5A99-24E1-7834-198A77E1649E}"/>
          </ac:spMkLst>
        </pc:spChg>
        <pc:spChg chg="add del mod">
          <ac:chgData name="Keegan Thottam" userId="9bd887ad-e5a2-4df9-8149-baeb8d4087d2" providerId="ADAL" clId="{D4214A9A-B486-419D-9D1F-8134F6D084D9}" dt="2025-01-27T08:16:41.201" v="10352" actId="478"/>
          <ac:spMkLst>
            <pc:docMk/>
            <pc:sldMk cId="1566187190" sldId="317"/>
            <ac:spMk id="44" creationId="{9EE8CF8D-DCAC-6449-4DA9-3D5E58341E75}"/>
          </ac:spMkLst>
        </pc:spChg>
        <pc:graphicFrameChg chg="mod">
          <ac:chgData name="Keegan Thottam" userId="9bd887ad-e5a2-4df9-8149-baeb8d4087d2" providerId="ADAL" clId="{D4214A9A-B486-419D-9D1F-8134F6D084D9}" dt="2025-01-27T06:35:22.935" v="7153" actId="14100"/>
          <ac:graphicFrameMkLst>
            <pc:docMk/>
            <pc:sldMk cId="1566187190" sldId="317"/>
            <ac:graphicFrameMk id="3" creationId="{84FB2304-2906-A0A4-6649-30261640E282}"/>
          </ac:graphicFrameMkLst>
        </pc:graphicFrameChg>
        <pc:graphicFrameChg chg="add del mod">
          <ac:chgData name="Keegan Thottam" userId="9bd887ad-e5a2-4df9-8149-baeb8d4087d2" providerId="ADAL" clId="{D4214A9A-B486-419D-9D1F-8134F6D084D9}" dt="2025-01-27T08:18:53.622" v="10371" actId="1076"/>
          <ac:graphicFrameMkLst>
            <pc:docMk/>
            <pc:sldMk cId="1566187190" sldId="317"/>
            <ac:graphicFrameMk id="5" creationId="{A2A107D5-217A-DD48-AFD5-ECEDFD9A74B6}"/>
          </ac:graphicFrameMkLst>
        </pc:graphicFrameChg>
        <pc:graphicFrameChg chg="del mod">
          <ac:chgData name="Keegan Thottam" userId="9bd887ad-e5a2-4df9-8149-baeb8d4087d2" providerId="ADAL" clId="{D4214A9A-B486-419D-9D1F-8134F6D084D9}" dt="2025-01-27T05:31:34.009" v="6075" actId="21"/>
          <ac:graphicFrameMkLst>
            <pc:docMk/>
            <pc:sldMk cId="1566187190" sldId="317"/>
            <ac:graphicFrameMk id="5" creationId="{CDED0B7E-1199-C19F-231C-44DA3C59AF67}"/>
          </ac:graphicFrameMkLst>
        </pc:graphicFrameChg>
        <pc:graphicFrameChg chg="del mod">
          <ac:chgData name="Keegan Thottam" userId="9bd887ad-e5a2-4df9-8149-baeb8d4087d2" providerId="ADAL" clId="{D4214A9A-B486-419D-9D1F-8134F6D084D9}" dt="2025-01-27T05:13:13.515" v="5755" actId="21"/>
          <ac:graphicFrameMkLst>
            <pc:docMk/>
            <pc:sldMk cId="1566187190" sldId="317"/>
            <ac:graphicFrameMk id="6" creationId="{5868F038-335D-5669-FA71-1E0B34C134AD}"/>
          </ac:graphicFrameMkLst>
        </pc:graphicFrameChg>
        <pc:graphicFrameChg chg="add del mod">
          <ac:chgData name="Keegan Thottam" userId="9bd887ad-e5a2-4df9-8149-baeb8d4087d2" providerId="ADAL" clId="{D4214A9A-B486-419D-9D1F-8134F6D084D9}" dt="2025-01-27T06:34:51.707" v="7143" actId="478"/>
          <ac:graphicFrameMkLst>
            <pc:docMk/>
            <pc:sldMk cId="1566187190" sldId="317"/>
            <ac:graphicFrameMk id="8" creationId="{F74FAC53-67F8-3069-CD05-60B4147A9CB1}"/>
          </ac:graphicFrameMkLst>
        </pc:graphicFrameChg>
        <pc:graphicFrameChg chg="del">
          <ac:chgData name="Keegan Thottam" userId="9bd887ad-e5a2-4df9-8149-baeb8d4087d2" providerId="ADAL" clId="{D4214A9A-B486-419D-9D1F-8134F6D084D9}" dt="2025-01-27T06:37:23.285" v="7210" actId="478"/>
          <ac:graphicFrameMkLst>
            <pc:docMk/>
            <pc:sldMk cId="1566187190" sldId="317"/>
            <ac:graphicFrameMk id="10" creationId="{ED1B328A-45F3-13FE-5553-E0F5643F6307}"/>
          </ac:graphicFrameMkLst>
        </pc:graphicFrameChg>
        <pc:graphicFrameChg chg="add mod">
          <ac:chgData name="Keegan Thottam" userId="9bd887ad-e5a2-4df9-8149-baeb8d4087d2" providerId="ADAL" clId="{D4214A9A-B486-419D-9D1F-8134F6D084D9}" dt="2025-01-27T08:18:53.622" v="10371" actId="1076"/>
          <ac:graphicFrameMkLst>
            <pc:docMk/>
            <pc:sldMk cId="1566187190" sldId="317"/>
            <ac:graphicFrameMk id="13" creationId="{5868F038-335D-5669-FA71-1E0B34C134AD}"/>
          </ac:graphicFrameMkLst>
        </pc:graphicFrameChg>
        <pc:graphicFrameChg chg="del">
          <ac:chgData name="Keegan Thottam" userId="9bd887ad-e5a2-4df9-8149-baeb8d4087d2" providerId="ADAL" clId="{D4214A9A-B486-419D-9D1F-8134F6D084D9}" dt="2025-01-27T06:37:24.825" v="7211" actId="478"/>
          <ac:graphicFrameMkLst>
            <pc:docMk/>
            <pc:sldMk cId="1566187190" sldId="317"/>
            <ac:graphicFrameMk id="13" creationId="{FABDEB3A-DD56-1CDC-18AF-5188E1B2495B}"/>
          </ac:graphicFrameMkLst>
        </pc:graphicFrameChg>
        <pc:graphicFrameChg chg="del mod">
          <ac:chgData name="Keegan Thottam" userId="9bd887ad-e5a2-4df9-8149-baeb8d4087d2" providerId="ADAL" clId="{D4214A9A-B486-419D-9D1F-8134F6D084D9}" dt="2025-01-27T00:54:22.774" v="3090" actId="21"/>
          <ac:graphicFrameMkLst>
            <pc:docMk/>
            <pc:sldMk cId="1566187190" sldId="317"/>
            <ac:graphicFrameMk id="14" creationId="{ABD9EDD6-74DF-4B55-7A34-00D921BFF8CD}"/>
          </ac:graphicFrameMkLst>
        </pc:graphicFrameChg>
        <pc:graphicFrameChg chg="add mod">
          <ac:chgData name="Keegan Thottam" userId="9bd887ad-e5a2-4df9-8149-baeb8d4087d2" providerId="ADAL" clId="{D4214A9A-B486-419D-9D1F-8134F6D084D9}" dt="2025-01-27T08:06:40.496" v="10241" actId="14100"/>
          <ac:graphicFrameMkLst>
            <pc:docMk/>
            <pc:sldMk cId="1566187190" sldId="317"/>
            <ac:graphicFrameMk id="15" creationId="{157852A0-BDC9-0768-CD88-C0C5CD69D1A7}"/>
          </ac:graphicFrameMkLst>
        </pc:graphicFrameChg>
        <pc:graphicFrameChg chg="add mod">
          <ac:chgData name="Keegan Thottam" userId="9bd887ad-e5a2-4df9-8149-baeb8d4087d2" providerId="ADAL" clId="{D4214A9A-B486-419D-9D1F-8134F6D084D9}" dt="2025-01-27T06:34:07.568" v="7108" actId="255"/>
          <ac:graphicFrameMkLst>
            <pc:docMk/>
            <pc:sldMk cId="1566187190" sldId="317"/>
            <ac:graphicFrameMk id="16" creationId="{B0183EB2-55D1-BA80-6F18-A1BC176B252C}"/>
          </ac:graphicFrameMkLst>
        </pc:graphicFrameChg>
        <pc:graphicFrameChg chg="add mod">
          <ac:chgData name="Keegan Thottam" userId="9bd887ad-e5a2-4df9-8149-baeb8d4087d2" providerId="ADAL" clId="{D4214A9A-B486-419D-9D1F-8134F6D084D9}" dt="2025-01-27T06:38:36.646" v="7218" actId="692"/>
          <ac:graphicFrameMkLst>
            <pc:docMk/>
            <pc:sldMk cId="1566187190" sldId="317"/>
            <ac:graphicFrameMk id="17" creationId="{AAE6A7F9-121C-54A9-CC5D-EFEC713336ED}"/>
          </ac:graphicFrameMkLst>
        </pc:graphicFrameChg>
        <pc:graphicFrameChg chg="add del mod">
          <ac:chgData name="Keegan Thottam" userId="9bd887ad-e5a2-4df9-8149-baeb8d4087d2" providerId="ADAL" clId="{D4214A9A-B486-419D-9D1F-8134F6D084D9}" dt="2025-01-27T06:34:52.960" v="7144" actId="478"/>
          <ac:graphicFrameMkLst>
            <pc:docMk/>
            <pc:sldMk cId="1566187190" sldId="317"/>
            <ac:graphicFrameMk id="18" creationId="{B948104E-D34B-A4E6-109D-E77850875597}"/>
          </ac:graphicFrameMkLst>
        </pc:graphicFrameChg>
        <pc:graphicFrameChg chg="add del mod">
          <ac:chgData name="Keegan Thottam" userId="9bd887ad-e5a2-4df9-8149-baeb8d4087d2" providerId="ADAL" clId="{D4214A9A-B486-419D-9D1F-8134F6D084D9}" dt="2025-01-27T08:15:46.114" v="10337" actId="21"/>
          <ac:graphicFrameMkLst>
            <pc:docMk/>
            <pc:sldMk cId="1566187190" sldId="317"/>
            <ac:graphicFrameMk id="19" creationId="{FF415565-C47A-7965-179E-B2FE3F763616}"/>
          </ac:graphicFrameMkLst>
        </pc:graphicFrameChg>
        <pc:graphicFrameChg chg="mod">
          <ac:chgData name="Keegan Thottam" userId="9bd887ad-e5a2-4df9-8149-baeb8d4087d2" providerId="ADAL" clId="{D4214A9A-B486-419D-9D1F-8134F6D084D9}" dt="2025-01-27T06:32:49.749" v="7082" actId="14100"/>
          <ac:graphicFrameMkLst>
            <pc:docMk/>
            <pc:sldMk cId="1566187190" sldId="317"/>
            <ac:graphicFrameMk id="20" creationId="{D02D2666-EA72-F405-D6B3-EC7962A4B6E9}"/>
          </ac:graphicFrameMkLst>
        </pc:graphicFrameChg>
        <pc:graphicFrameChg chg="add mod">
          <ac:chgData name="Keegan Thottam" userId="9bd887ad-e5a2-4df9-8149-baeb8d4087d2" providerId="ADAL" clId="{D4214A9A-B486-419D-9D1F-8134F6D084D9}" dt="2025-01-27T06:31:53.778" v="7037" actId="14100"/>
          <ac:graphicFrameMkLst>
            <pc:docMk/>
            <pc:sldMk cId="1566187190" sldId="317"/>
            <ac:graphicFrameMk id="21" creationId="{00000000-0008-0000-0F00-000007000000}"/>
          </ac:graphicFrameMkLst>
        </pc:graphicFrameChg>
        <pc:graphicFrameChg chg="add mod">
          <ac:chgData name="Keegan Thottam" userId="9bd887ad-e5a2-4df9-8149-baeb8d4087d2" providerId="ADAL" clId="{D4214A9A-B486-419D-9D1F-8134F6D084D9}" dt="2025-01-27T08:16:11.059" v="10338"/>
          <ac:graphicFrameMkLst>
            <pc:docMk/>
            <pc:sldMk cId="1566187190" sldId="317"/>
            <ac:graphicFrameMk id="26" creationId="{FF415565-C47A-7965-179E-B2FE3F763616}"/>
          </ac:graphicFrameMkLst>
        </pc:graphicFrameChg>
        <pc:graphicFrameChg chg="add del mod">
          <ac:chgData name="Keegan Thottam" userId="9bd887ad-e5a2-4df9-8149-baeb8d4087d2" providerId="ADAL" clId="{D4214A9A-B486-419D-9D1F-8134F6D084D9}" dt="2025-01-27T08:17:20.487" v="10365" actId="478"/>
          <ac:graphicFrameMkLst>
            <pc:docMk/>
            <pc:sldMk cId="1566187190" sldId="317"/>
            <ac:graphicFrameMk id="33" creationId="{0ABC6EFE-A1C5-9C60-1C5F-1FE08B1123AF}"/>
          </ac:graphicFrameMkLst>
        </pc:graphicFrameChg>
        <pc:graphicFrameChg chg="del">
          <ac:chgData name="Keegan Thottam" userId="9bd887ad-e5a2-4df9-8149-baeb8d4087d2" providerId="ADAL" clId="{D4214A9A-B486-419D-9D1F-8134F6D084D9}" dt="2025-01-27T08:17:16.049" v="10364" actId="478"/>
          <ac:graphicFrameMkLst>
            <pc:docMk/>
            <pc:sldMk cId="1566187190" sldId="317"/>
            <ac:graphicFrameMk id="34" creationId="{03B7A142-7E6C-A6D1-49DD-10E8A5BC7CA8}"/>
          </ac:graphicFrameMkLst>
        </pc:graphicFrameChg>
        <pc:graphicFrameChg chg="add del mod">
          <ac:chgData name="Keegan Thottam" userId="9bd887ad-e5a2-4df9-8149-baeb8d4087d2" providerId="ADAL" clId="{D4214A9A-B486-419D-9D1F-8134F6D084D9}" dt="2025-01-27T06:37:28.614" v="7212" actId="478"/>
          <ac:graphicFrameMkLst>
            <pc:docMk/>
            <pc:sldMk cId="1566187190" sldId="317"/>
            <ac:graphicFrameMk id="36" creationId="{81F99FA7-29C3-BFD8-E043-8353184F33F2}"/>
          </ac:graphicFrameMkLst>
        </pc:graphicFrameChg>
        <pc:graphicFrameChg chg="add del mod">
          <ac:chgData name="Keegan Thottam" userId="9bd887ad-e5a2-4df9-8149-baeb8d4087d2" providerId="ADAL" clId="{D4214A9A-B486-419D-9D1F-8134F6D084D9}" dt="2025-01-27T08:17:12.024" v="10363" actId="478"/>
          <ac:graphicFrameMkLst>
            <pc:docMk/>
            <pc:sldMk cId="1566187190" sldId="317"/>
            <ac:graphicFrameMk id="37" creationId="{38331A2C-344B-7359-582D-288D34327E53}"/>
          </ac:graphicFrameMkLst>
        </pc:graphicFrameChg>
        <pc:graphicFrameChg chg="add del mod">
          <ac:chgData name="Keegan Thottam" userId="9bd887ad-e5a2-4df9-8149-baeb8d4087d2" providerId="ADAL" clId="{D4214A9A-B486-419D-9D1F-8134F6D084D9}" dt="2025-01-27T08:16:43.873" v="10353" actId="478"/>
          <ac:graphicFrameMkLst>
            <pc:docMk/>
            <pc:sldMk cId="1566187190" sldId="317"/>
            <ac:graphicFrameMk id="38" creationId="{DBA92865-A12F-419E-DC6D-C0FF8AF83604}"/>
          </ac:graphicFrameMkLst>
        </pc:graphicFrameChg>
        <pc:graphicFrameChg chg="add del">
          <ac:chgData name="Keegan Thottam" userId="9bd887ad-e5a2-4df9-8149-baeb8d4087d2" providerId="ADAL" clId="{D4214A9A-B486-419D-9D1F-8134F6D084D9}" dt="2025-01-27T08:16:37.715" v="10349" actId="478"/>
          <ac:graphicFrameMkLst>
            <pc:docMk/>
            <pc:sldMk cId="1566187190" sldId="317"/>
            <ac:graphicFrameMk id="42" creationId="{48725D03-66BB-204B-D146-C696C841FF5C}"/>
          </ac:graphicFrameMkLst>
        </pc:graphicFrameChg>
        <pc:graphicFrameChg chg="del mod">
          <ac:chgData name="Keegan Thottam" userId="9bd887ad-e5a2-4df9-8149-baeb8d4087d2" providerId="ADAL" clId="{D4214A9A-B486-419D-9D1F-8134F6D084D9}" dt="2025-01-27T08:17:08.362" v="10362" actId="478"/>
          <ac:graphicFrameMkLst>
            <pc:docMk/>
            <pc:sldMk cId="1566187190" sldId="317"/>
            <ac:graphicFrameMk id="45" creationId="{B229CABB-9B22-4BC2-9633-0D709817AF13}"/>
          </ac:graphicFrameMkLst>
        </pc:graphicFrameChg>
      </pc:sldChg>
      <pc:sldChg chg="addSp delSp modSp mod modCm">
        <pc:chgData name="Keegan Thottam" userId="9bd887ad-e5a2-4df9-8149-baeb8d4087d2" providerId="ADAL" clId="{D4214A9A-B486-419D-9D1F-8134F6D084D9}" dt="2025-01-27T01:31:17.276" v="3458" actId="113"/>
        <pc:sldMkLst>
          <pc:docMk/>
          <pc:sldMk cId="2111233424" sldId="319"/>
        </pc:sldMkLst>
        <pc:spChg chg="add mod">
          <ac:chgData name="Keegan Thottam" userId="9bd887ad-e5a2-4df9-8149-baeb8d4087d2" providerId="ADAL" clId="{D4214A9A-B486-419D-9D1F-8134F6D084D9}" dt="2025-01-26T23:22:53.625" v="2444" actId="1076"/>
          <ac:spMkLst>
            <pc:docMk/>
            <pc:sldMk cId="2111233424" sldId="319"/>
            <ac:spMk id="3" creationId="{1AF9095D-C45F-BEA7-920E-F717170AEE61}"/>
          </ac:spMkLst>
        </pc:spChg>
        <pc:spChg chg="mod">
          <ac:chgData name="Keegan Thottam" userId="9bd887ad-e5a2-4df9-8149-baeb8d4087d2" providerId="ADAL" clId="{D4214A9A-B486-419D-9D1F-8134F6D084D9}" dt="2025-01-27T00:40:16.856" v="3040" actId="14100"/>
          <ac:spMkLst>
            <pc:docMk/>
            <pc:sldMk cId="2111233424" sldId="319"/>
            <ac:spMk id="4" creationId="{B77444A3-C6DF-AFF0-F902-B5DA3D114E5C}"/>
          </ac:spMkLst>
        </pc:spChg>
        <pc:spChg chg="add mod">
          <ac:chgData name="Keegan Thottam" userId="9bd887ad-e5a2-4df9-8149-baeb8d4087d2" providerId="ADAL" clId="{D4214A9A-B486-419D-9D1F-8134F6D084D9}" dt="2025-01-26T23:59:50.125" v="2681" actId="1076"/>
          <ac:spMkLst>
            <pc:docMk/>
            <pc:sldMk cId="2111233424" sldId="319"/>
            <ac:spMk id="5" creationId="{D0435667-C92D-5769-2C52-AA080214A583}"/>
          </ac:spMkLst>
        </pc:spChg>
        <pc:spChg chg="add mod">
          <ac:chgData name="Keegan Thottam" userId="9bd887ad-e5a2-4df9-8149-baeb8d4087d2" providerId="ADAL" clId="{D4214A9A-B486-419D-9D1F-8134F6D084D9}" dt="2025-01-27T00:41:50.385" v="3058" actId="255"/>
          <ac:spMkLst>
            <pc:docMk/>
            <pc:sldMk cId="2111233424" sldId="319"/>
            <ac:spMk id="12" creationId="{AE5A9782-2C65-826B-4164-1A30C41B7C84}"/>
          </ac:spMkLst>
        </pc:spChg>
        <pc:spChg chg="mod">
          <ac:chgData name="Keegan Thottam" userId="9bd887ad-e5a2-4df9-8149-baeb8d4087d2" providerId="ADAL" clId="{D4214A9A-B486-419D-9D1F-8134F6D084D9}" dt="2025-01-27T00:42:39.581" v="3065" actId="1076"/>
          <ac:spMkLst>
            <pc:docMk/>
            <pc:sldMk cId="2111233424" sldId="319"/>
            <ac:spMk id="13" creationId="{7558595C-B398-1191-AE30-AB9156552932}"/>
          </ac:spMkLst>
        </pc:spChg>
        <pc:spChg chg="add mod">
          <ac:chgData name="Keegan Thottam" userId="9bd887ad-e5a2-4df9-8149-baeb8d4087d2" providerId="ADAL" clId="{D4214A9A-B486-419D-9D1F-8134F6D084D9}" dt="2025-01-27T00:40:12.833" v="3039" actId="1076"/>
          <ac:spMkLst>
            <pc:docMk/>
            <pc:sldMk cId="2111233424" sldId="319"/>
            <ac:spMk id="14" creationId="{AE92C8E4-2C68-50A0-590D-9C86E1EF3014}"/>
          </ac:spMkLst>
        </pc:spChg>
        <pc:spChg chg="del mod">
          <ac:chgData name="Keegan Thottam" userId="9bd887ad-e5a2-4df9-8149-baeb8d4087d2" providerId="ADAL" clId="{D4214A9A-B486-419D-9D1F-8134F6D084D9}" dt="2025-01-27T00:40:00.455" v="3037" actId="478"/>
          <ac:spMkLst>
            <pc:docMk/>
            <pc:sldMk cId="2111233424" sldId="319"/>
            <ac:spMk id="16" creationId="{5EE4FFC2-1FFB-863C-8F38-871BA54CCA23}"/>
          </ac:spMkLst>
        </pc:spChg>
        <pc:spChg chg="del mod">
          <ac:chgData name="Keegan Thottam" userId="9bd887ad-e5a2-4df9-8149-baeb8d4087d2" providerId="ADAL" clId="{D4214A9A-B486-419D-9D1F-8134F6D084D9}" dt="2025-01-26T23:27:31.877" v="2466" actId="478"/>
          <ac:spMkLst>
            <pc:docMk/>
            <pc:sldMk cId="2111233424" sldId="319"/>
            <ac:spMk id="17" creationId="{30186C1F-0B94-472E-377E-43C8A0B35A99}"/>
          </ac:spMkLst>
        </pc:spChg>
        <pc:spChg chg="del mod">
          <ac:chgData name="Keegan Thottam" userId="9bd887ad-e5a2-4df9-8149-baeb8d4087d2" providerId="ADAL" clId="{D4214A9A-B486-419D-9D1F-8134F6D084D9}" dt="2025-01-26T23:27:08.298" v="2465" actId="478"/>
          <ac:spMkLst>
            <pc:docMk/>
            <pc:sldMk cId="2111233424" sldId="319"/>
            <ac:spMk id="19" creationId="{39817672-3681-DE30-E814-D1D7972C1A53}"/>
          </ac:spMkLst>
        </pc:spChg>
        <pc:spChg chg="add mod">
          <ac:chgData name="Keegan Thottam" userId="9bd887ad-e5a2-4df9-8149-baeb8d4087d2" providerId="ADAL" clId="{D4214A9A-B486-419D-9D1F-8134F6D084D9}" dt="2025-01-27T00:44:46.630" v="3075" actId="1076"/>
          <ac:spMkLst>
            <pc:docMk/>
            <pc:sldMk cId="2111233424" sldId="319"/>
            <ac:spMk id="22" creationId="{3B9663E7-1846-CFFE-98BA-666EC0ACE35E}"/>
          </ac:spMkLst>
        </pc:spChg>
        <pc:spChg chg="del">
          <ac:chgData name="Keegan Thottam" userId="9bd887ad-e5a2-4df9-8149-baeb8d4087d2" providerId="ADAL" clId="{D4214A9A-B486-419D-9D1F-8134F6D084D9}" dt="2025-01-27T00:42:10.961" v="3060" actId="478"/>
          <ac:spMkLst>
            <pc:docMk/>
            <pc:sldMk cId="2111233424" sldId="319"/>
            <ac:spMk id="23" creationId="{192C9C80-4993-6A21-1786-4CC88EDC06A6}"/>
          </ac:spMkLst>
        </pc:spChg>
        <pc:spChg chg="mod">
          <ac:chgData name="Keegan Thottam" userId="9bd887ad-e5a2-4df9-8149-baeb8d4087d2" providerId="ADAL" clId="{D4214A9A-B486-419D-9D1F-8134F6D084D9}" dt="2025-01-27T00:01:11.147" v="2709" actId="14100"/>
          <ac:spMkLst>
            <pc:docMk/>
            <pc:sldMk cId="2111233424" sldId="319"/>
            <ac:spMk id="24" creationId="{7E2452D5-7D34-A903-819E-B3FFECFFE0A3}"/>
          </ac:spMkLst>
        </pc:spChg>
        <pc:spChg chg="add mod">
          <ac:chgData name="Keegan Thottam" userId="9bd887ad-e5a2-4df9-8149-baeb8d4087d2" providerId="ADAL" clId="{D4214A9A-B486-419D-9D1F-8134F6D084D9}" dt="2025-01-27T00:45:27.043" v="3080" actId="1076"/>
          <ac:spMkLst>
            <pc:docMk/>
            <pc:sldMk cId="2111233424" sldId="319"/>
            <ac:spMk id="26" creationId="{945A8921-90F3-AB42-A465-4BC14666818F}"/>
          </ac:spMkLst>
        </pc:spChg>
        <pc:spChg chg="del">
          <ac:chgData name="Keegan Thottam" userId="9bd887ad-e5a2-4df9-8149-baeb8d4087d2" providerId="ADAL" clId="{D4214A9A-B486-419D-9D1F-8134F6D084D9}" dt="2025-01-27T00:02:08.982" v="2718" actId="478"/>
          <ac:spMkLst>
            <pc:docMk/>
            <pc:sldMk cId="2111233424" sldId="319"/>
            <ac:spMk id="27" creationId="{31721E54-0EF3-2280-F1AC-4079ED081E25}"/>
          </ac:spMkLst>
        </pc:spChg>
        <pc:spChg chg="add mod">
          <ac:chgData name="Keegan Thottam" userId="9bd887ad-e5a2-4df9-8149-baeb8d4087d2" providerId="ADAL" clId="{D4214A9A-B486-419D-9D1F-8134F6D084D9}" dt="2025-01-27T00:45:27.043" v="3080" actId="1076"/>
          <ac:spMkLst>
            <pc:docMk/>
            <pc:sldMk cId="2111233424" sldId="319"/>
            <ac:spMk id="28" creationId="{C94C56C3-636D-F8E8-F083-3AB670F2F3DF}"/>
          </ac:spMkLst>
        </pc:spChg>
        <pc:spChg chg="del">
          <ac:chgData name="Keegan Thottam" userId="9bd887ad-e5a2-4df9-8149-baeb8d4087d2" providerId="ADAL" clId="{D4214A9A-B486-419D-9D1F-8134F6D084D9}" dt="2025-01-26T23:22:55.996" v="2445" actId="478"/>
          <ac:spMkLst>
            <pc:docMk/>
            <pc:sldMk cId="2111233424" sldId="319"/>
            <ac:spMk id="30" creationId="{6E7C770D-9DCC-8B14-4A6F-1240BB1D820E}"/>
          </ac:spMkLst>
        </pc:spChg>
        <pc:spChg chg="del mod">
          <ac:chgData name="Keegan Thottam" userId="9bd887ad-e5a2-4df9-8149-baeb8d4087d2" providerId="ADAL" clId="{D4214A9A-B486-419D-9D1F-8134F6D084D9}" dt="2025-01-27T00:02:10.429" v="2719" actId="478"/>
          <ac:spMkLst>
            <pc:docMk/>
            <pc:sldMk cId="2111233424" sldId="319"/>
            <ac:spMk id="31" creationId="{7528216B-EBFF-EAF3-FEBA-B3B13A3C70AB}"/>
          </ac:spMkLst>
        </pc:spChg>
        <pc:spChg chg="add mod">
          <ac:chgData name="Keegan Thottam" userId="9bd887ad-e5a2-4df9-8149-baeb8d4087d2" providerId="ADAL" clId="{D4214A9A-B486-419D-9D1F-8134F6D084D9}" dt="2025-01-27T00:56:49.613" v="3120" actId="20577"/>
          <ac:spMkLst>
            <pc:docMk/>
            <pc:sldMk cId="2111233424" sldId="319"/>
            <ac:spMk id="32" creationId="{F11FD966-39F6-EF93-C8DD-44D7AFFACF90}"/>
          </ac:spMkLst>
        </pc:spChg>
        <pc:spChg chg="del">
          <ac:chgData name="Keegan Thottam" userId="9bd887ad-e5a2-4df9-8149-baeb8d4087d2" providerId="ADAL" clId="{D4214A9A-B486-419D-9D1F-8134F6D084D9}" dt="2025-01-26T23:22:50.679" v="2442" actId="21"/>
          <ac:spMkLst>
            <pc:docMk/>
            <pc:sldMk cId="2111233424" sldId="319"/>
            <ac:spMk id="33" creationId="{1AF9095D-C45F-BEA7-920E-F717170AEE61}"/>
          </ac:spMkLst>
        </pc:spChg>
        <pc:spChg chg="add mod">
          <ac:chgData name="Keegan Thottam" userId="9bd887ad-e5a2-4df9-8149-baeb8d4087d2" providerId="ADAL" clId="{D4214A9A-B486-419D-9D1F-8134F6D084D9}" dt="2025-01-27T00:45:13.429" v="3078" actId="1076"/>
          <ac:spMkLst>
            <pc:docMk/>
            <pc:sldMk cId="2111233424" sldId="319"/>
            <ac:spMk id="34" creationId="{7A8EEA22-E67B-5431-E6FE-0AD001BA12B6}"/>
          </ac:spMkLst>
        </pc:spChg>
        <pc:graphicFrameChg chg="del mod">
          <ac:chgData name="Keegan Thottam" userId="9bd887ad-e5a2-4df9-8149-baeb8d4087d2" providerId="ADAL" clId="{D4214A9A-B486-419D-9D1F-8134F6D084D9}" dt="2025-01-27T00:45:48.770" v="3082" actId="478"/>
          <ac:graphicFrameMkLst>
            <pc:docMk/>
            <pc:sldMk cId="2111233424" sldId="319"/>
            <ac:graphicFrameMk id="2" creationId="{AD9D558C-9876-F22E-89AD-6A9269781216}"/>
          </ac:graphicFrameMkLst>
        </pc:graphicFrameChg>
        <pc:graphicFrameChg chg="mod">
          <ac:chgData name="Keegan Thottam" userId="9bd887ad-e5a2-4df9-8149-baeb8d4087d2" providerId="ADAL" clId="{D4214A9A-B486-419D-9D1F-8134F6D084D9}" dt="2025-01-27T01:31:17.276" v="3458" actId="113"/>
          <ac:graphicFrameMkLst>
            <pc:docMk/>
            <pc:sldMk cId="2111233424" sldId="319"/>
            <ac:graphicFrameMk id="10" creationId="{221A9CC8-7ED7-2C2E-7871-9A3120263DCB}"/>
          </ac:graphicFrameMkLst>
        </pc:graphicFrameChg>
        <pc:graphicFrameChg chg="del mod">
          <ac:chgData name="Keegan Thottam" userId="9bd887ad-e5a2-4df9-8149-baeb8d4087d2" providerId="ADAL" clId="{D4214A9A-B486-419D-9D1F-8134F6D084D9}" dt="2025-01-27T00:39:40.144" v="3033" actId="21"/>
          <ac:graphicFrameMkLst>
            <pc:docMk/>
            <pc:sldMk cId="2111233424" sldId="319"/>
            <ac:graphicFrameMk id="15" creationId="{B0183EB2-55D1-BA80-6F18-A1BC176B252C}"/>
          </ac:graphicFrameMkLst>
        </pc:graphicFrameChg>
        <pc:graphicFrameChg chg="add mod">
          <ac:chgData name="Keegan Thottam" userId="9bd887ad-e5a2-4df9-8149-baeb8d4087d2" providerId="ADAL" clId="{D4214A9A-B486-419D-9D1F-8134F6D084D9}" dt="2025-01-27T00:44:26.378" v="3073" actId="14100"/>
          <ac:graphicFrameMkLst>
            <pc:docMk/>
            <pc:sldMk cId="2111233424" sldId="319"/>
            <ac:graphicFrameMk id="20" creationId="{9815491F-3247-6641-B632-08A8C7DCF2D4}"/>
          </ac:graphicFrameMkLst>
        </pc:graphicFrameChg>
        <pc:graphicFrameChg chg="del">
          <ac:chgData name="Keegan Thottam" userId="9bd887ad-e5a2-4df9-8149-baeb8d4087d2" providerId="ADAL" clId="{D4214A9A-B486-419D-9D1F-8134F6D084D9}" dt="2025-01-26T23:26:51.459" v="2461" actId="21"/>
          <ac:graphicFrameMkLst>
            <pc:docMk/>
            <pc:sldMk cId="2111233424" sldId="319"/>
            <ac:graphicFrameMk id="21" creationId="{9DDF1881-7BB9-D5A4-8F73-2CECF901237B}"/>
          </ac:graphicFrameMkLst>
        </pc:graphicFrameChg>
        <pc:graphicFrameChg chg="add mod">
          <ac:chgData name="Keegan Thottam" userId="9bd887ad-e5a2-4df9-8149-baeb8d4087d2" providerId="ADAL" clId="{D4214A9A-B486-419D-9D1F-8134F6D084D9}" dt="2025-01-27T00:45:27.043" v="3080" actId="1076"/>
          <ac:graphicFrameMkLst>
            <pc:docMk/>
            <pc:sldMk cId="2111233424" sldId="319"/>
            <ac:graphicFrameMk id="25" creationId="{0A4579CA-39F7-5CB9-058D-1B8EF57CA6FF}"/>
          </ac:graphicFrameMkLst>
        </pc:graphicFrameChg>
        <pc:graphicFrameChg chg="add mod">
          <ac:chgData name="Keegan Thottam" userId="9bd887ad-e5a2-4df9-8149-baeb8d4087d2" providerId="ADAL" clId="{D4214A9A-B486-419D-9D1F-8134F6D084D9}" dt="2025-01-27T00:45:13.429" v="3078" actId="1076"/>
          <ac:graphicFrameMkLst>
            <pc:docMk/>
            <pc:sldMk cId="2111233424" sldId="319"/>
            <ac:graphicFrameMk id="29" creationId="{1366EC8E-831C-146E-0C31-CAD5866FF990}"/>
          </ac:graphicFrameMkLst>
        </pc:graphicFrameChg>
        <pc:cxnChg chg="add mod">
          <ac:chgData name="Keegan Thottam" userId="9bd887ad-e5a2-4df9-8149-baeb8d4087d2" providerId="ADAL" clId="{D4214A9A-B486-419D-9D1F-8134F6D084D9}" dt="2025-01-26T23:59:50.125" v="2681" actId="1076"/>
          <ac:cxnSpMkLst>
            <pc:docMk/>
            <pc:sldMk cId="2111233424" sldId="319"/>
            <ac:cxnSpMk id="9" creationId="{221ADA01-6733-9C50-B008-81928F175FE9}"/>
          </ac:cxnSpMkLst>
        </pc:cxn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D4214A9A-B486-419D-9D1F-8134F6D084D9}" dt="2025-01-27T00:00:25.625" v="2684" actId="20577"/>
              <pc2:cmMkLst xmlns:pc2="http://schemas.microsoft.com/office/powerpoint/2019/9/main/command">
                <pc:docMk/>
                <pc:sldMk cId="2111233424" sldId="319"/>
                <pc2:cmMk id="{F440F4B1-CDE3-4CE0-AFBA-DAC72E3D4BA7}"/>
              </pc2:cmMkLst>
            </pc226:cmChg>
          </p:ext>
        </pc:extLst>
      </pc:sldChg>
      <pc:sldChg chg="addSp delSp modSp mod">
        <pc:chgData name="Keegan Thottam" userId="9bd887ad-e5a2-4df9-8149-baeb8d4087d2" providerId="ADAL" clId="{D4214A9A-B486-419D-9D1F-8134F6D084D9}" dt="2025-01-27T03:00:43.560" v="4391" actId="1076"/>
        <pc:sldMkLst>
          <pc:docMk/>
          <pc:sldMk cId="3939695018" sldId="320"/>
        </pc:sldMkLst>
        <pc:spChg chg="mod">
          <ac:chgData name="Keegan Thottam" userId="9bd887ad-e5a2-4df9-8149-baeb8d4087d2" providerId="ADAL" clId="{D4214A9A-B486-419D-9D1F-8134F6D084D9}" dt="2025-01-26T22:46:43.267" v="2246" actId="255"/>
          <ac:spMkLst>
            <pc:docMk/>
            <pc:sldMk cId="3939695018" sldId="320"/>
            <ac:spMk id="4" creationId="{F867A428-0A3B-6435-201F-A9DA36AFF780}"/>
          </ac:spMkLst>
        </pc:spChg>
        <pc:spChg chg="mod">
          <ac:chgData name="Keegan Thottam" userId="9bd887ad-e5a2-4df9-8149-baeb8d4087d2" providerId="ADAL" clId="{D4214A9A-B486-419D-9D1F-8134F6D084D9}" dt="2025-01-27T00:15:38.411" v="2873" actId="13926"/>
          <ac:spMkLst>
            <pc:docMk/>
            <pc:sldMk cId="3939695018" sldId="320"/>
            <ac:spMk id="5" creationId="{43F89FCE-0AC2-94DA-CD3A-EE35CEBB984E}"/>
          </ac:spMkLst>
        </pc:spChg>
        <pc:spChg chg="mod">
          <ac:chgData name="Keegan Thottam" userId="9bd887ad-e5a2-4df9-8149-baeb8d4087d2" providerId="ADAL" clId="{D4214A9A-B486-419D-9D1F-8134F6D084D9}" dt="2025-01-27T00:30:35.412" v="2922" actId="20577"/>
          <ac:spMkLst>
            <pc:docMk/>
            <pc:sldMk cId="3939695018" sldId="320"/>
            <ac:spMk id="9" creationId="{A5F1F852-B75C-1A44-DD38-66EA55D829E0}"/>
          </ac:spMkLst>
        </pc:spChg>
        <pc:spChg chg="mod">
          <ac:chgData name="Keegan Thottam" userId="9bd887ad-e5a2-4df9-8149-baeb8d4087d2" providerId="ADAL" clId="{D4214A9A-B486-419D-9D1F-8134F6D084D9}" dt="2025-01-26T23:17:38.162" v="2402" actId="1076"/>
          <ac:spMkLst>
            <pc:docMk/>
            <pc:sldMk cId="3939695018" sldId="320"/>
            <ac:spMk id="12" creationId="{AF1974ED-DDC3-E08E-E909-DD3ABBFD6903}"/>
          </ac:spMkLst>
        </pc:spChg>
        <pc:spChg chg="add del mod">
          <ac:chgData name="Keegan Thottam" userId="9bd887ad-e5a2-4df9-8149-baeb8d4087d2" providerId="ADAL" clId="{D4214A9A-B486-419D-9D1F-8134F6D084D9}" dt="2025-01-26T22:57:24.122" v="2344" actId="478"/>
          <ac:spMkLst>
            <pc:docMk/>
            <pc:sldMk cId="3939695018" sldId="320"/>
            <ac:spMk id="13" creationId="{B8E78169-32A1-FDEF-E87E-041A08D49E73}"/>
          </ac:spMkLst>
        </pc:spChg>
        <pc:spChg chg="mod">
          <ac:chgData name="Keegan Thottam" userId="9bd887ad-e5a2-4df9-8149-baeb8d4087d2" providerId="ADAL" clId="{D4214A9A-B486-419D-9D1F-8134F6D084D9}" dt="2025-01-26T23:20:20.032" v="2427" actId="1076"/>
          <ac:spMkLst>
            <pc:docMk/>
            <pc:sldMk cId="3939695018" sldId="320"/>
            <ac:spMk id="19" creationId="{D26A08CB-8333-C8C4-08CA-3EF42DD87AD6}"/>
          </ac:spMkLst>
        </pc:spChg>
        <pc:spChg chg="add mod">
          <ac:chgData name="Keegan Thottam" userId="9bd887ad-e5a2-4df9-8149-baeb8d4087d2" providerId="ADAL" clId="{D4214A9A-B486-419D-9D1F-8134F6D084D9}" dt="2025-01-27T02:55:13.420" v="4341" actId="207"/>
          <ac:spMkLst>
            <pc:docMk/>
            <pc:sldMk cId="3939695018" sldId="320"/>
            <ac:spMk id="21" creationId="{CE9D7046-C548-726F-285C-B834E79F64C4}"/>
          </ac:spMkLst>
        </pc:spChg>
        <pc:spChg chg="mod">
          <ac:chgData name="Keegan Thottam" userId="9bd887ad-e5a2-4df9-8149-baeb8d4087d2" providerId="ADAL" clId="{D4214A9A-B486-419D-9D1F-8134F6D084D9}" dt="2025-01-26T23:18:56.436" v="2417" actId="1076"/>
          <ac:spMkLst>
            <pc:docMk/>
            <pc:sldMk cId="3939695018" sldId="320"/>
            <ac:spMk id="22" creationId="{11842D76-4F48-14BB-3FDC-416A4E116E68}"/>
          </ac:spMkLst>
        </pc:spChg>
        <pc:spChg chg="mod">
          <ac:chgData name="Keegan Thottam" userId="9bd887ad-e5a2-4df9-8149-baeb8d4087d2" providerId="ADAL" clId="{D4214A9A-B486-419D-9D1F-8134F6D084D9}" dt="2025-01-27T03:00:43.560" v="4391" actId="1076"/>
          <ac:spMkLst>
            <pc:docMk/>
            <pc:sldMk cId="3939695018" sldId="320"/>
            <ac:spMk id="23" creationId="{2BBD7D10-2E85-E76D-BB42-85D9D199BCEB}"/>
          </ac:spMkLst>
        </pc:spChg>
        <pc:spChg chg="add mod">
          <ac:chgData name="Keegan Thottam" userId="9bd887ad-e5a2-4df9-8149-baeb8d4087d2" providerId="ADAL" clId="{D4214A9A-B486-419D-9D1F-8134F6D084D9}" dt="2025-01-27T03:00:07.177" v="4383" actId="207"/>
          <ac:spMkLst>
            <pc:docMk/>
            <pc:sldMk cId="3939695018" sldId="320"/>
            <ac:spMk id="24" creationId="{F38055C8-9B4F-EDEF-55E1-1C753990B095}"/>
          </ac:spMkLst>
        </pc:spChg>
        <pc:spChg chg="mod">
          <ac:chgData name="Keegan Thottam" userId="9bd887ad-e5a2-4df9-8149-baeb8d4087d2" providerId="ADAL" clId="{D4214A9A-B486-419D-9D1F-8134F6D084D9}" dt="2025-01-27T00:30:38.711" v="2924" actId="20577"/>
          <ac:spMkLst>
            <pc:docMk/>
            <pc:sldMk cId="3939695018" sldId="320"/>
            <ac:spMk id="26" creationId="{95EBC4C0-668C-B915-C56B-E6E302E03073}"/>
          </ac:spMkLst>
        </pc:spChg>
        <pc:spChg chg="mod">
          <ac:chgData name="Keegan Thottam" userId="9bd887ad-e5a2-4df9-8149-baeb8d4087d2" providerId="ADAL" clId="{D4214A9A-B486-419D-9D1F-8134F6D084D9}" dt="2025-01-27T00:30:41.819" v="2926" actId="20577"/>
          <ac:spMkLst>
            <pc:docMk/>
            <pc:sldMk cId="3939695018" sldId="320"/>
            <ac:spMk id="27" creationId="{2DF8F253-EEEB-95CB-FEA1-12CC1D107901}"/>
          </ac:spMkLst>
        </pc:spChg>
        <pc:spChg chg="mod">
          <ac:chgData name="Keegan Thottam" userId="9bd887ad-e5a2-4df9-8149-baeb8d4087d2" providerId="ADAL" clId="{D4214A9A-B486-419D-9D1F-8134F6D084D9}" dt="2025-01-27T00:30:45.025" v="2928" actId="20577"/>
          <ac:spMkLst>
            <pc:docMk/>
            <pc:sldMk cId="3939695018" sldId="320"/>
            <ac:spMk id="28" creationId="{76B76141-5200-E39E-0250-29727AF5E9B1}"/>
          </ac:spMkLst>
        </pc:spChg>
        <pc:spChg chg="del">
          <ac:chgData name="Keegan Thottam" userId="9bd887ad-e5a2-4df9-8149-baeb8d4087d2" providerId="ADAL" clId="{D4214A9A-B486-419D-9D1F-8134F6D084D9}" dt="2025-01-26T22:47:11.398" v="2250" actId="478"/>
          <ac:spMkLst>
            <pc:docMk/>
            <pc:sldMk cId="3939695018" sldId="320"/>
            <ac:spMk id="35" creationId="{806EE9CA-F512-4EA5-E464-D04F72577829}"/>
          </ac:spMkLst>
        </pc:spChg>
        <pc:graphicFrameChg chg="mod">
          <ac:chgData name="Keegan Thottam" userId="9bd887ad-e5a2-4df9-8149-baeb8d4087d2" providerId="ADAL" clId="{D4214A9A-B486-419D-9D1F-8134F6D084D9}" dt="2025-01-26T23:17:07.029" v="2396" actId="14100"/>
          <ac:graphicFrameMkLst>
            <pc:docMk/>
            <pc:sldMk cId="3939695018" sldId="320"/>
            <ac:graphicFrameMk id="2" creationId="{5EF90BAE-2F29-A0D7-3395-F9D9368A8E73}"/>
          </ac:graphicFrameMkLst>
        </pc:graphicFrameChg>
        <pc:graphicFrameChg chg="mod modGraphic">
          <ac:chgData name="Keegan Thottam" userId="9bd887ad-e5a2-4df9-8149-baeb8d4087d2" providerId="ADAL" clId="{D4214A9A-B486-419D-9D1F-8134F6D084D9}" dt="2025-01-27T03:00:35.688" v="4390" actId="20577"/>
          <ac:graphicFrameMkLst>
            <pc:docMk/>
            <pc:sldMk cId="3939695018" sldId="320"/>
            <ac:graphicFrameMk id="10" creationId="{FDA99F7A-E0DE-B9FC-CE02-B0D385C571B4}"/>
          </ac:graphicFrameMkLst>
        </pc:graphicFrameChg>
        <pc:graphicFrameChg chg="add del mod">
          <ac:chgData name="Keegan Thottam" userId="9bd887ad-e5a2-4df9-8149-baeb8d4087d2" providerId="ADAL" clId="{D4214A9A-B486-419D-9D1F-8134F6D084D9}" dt="2025-01-26T23:00:31.616" v="2347" actId="478"/>
          <ac:graphicFrameMkLst>
            <pc:docMk/>
            <pc:sldMk cId="3939695018" sldId="320"/>
            <ac:graphicFrameMk id="14" creationId="{B47EA438-360B-1E83-9234-8DF32D9A53F3}"/>
          </ac:graphicFrameMkLst>
        </pc:graphicFrameChg>
        <pc:graphicFrameChg chg="add del mod">
          <ac:chgData name="Keegan Thottam" userId="9bd887ad-e5a2-4df9-8149-baeb8d4087d2" providerId="ADAL" clId="{D4214A9A-B486-419D-9D1F-8134F6D084D9}" dt="2025-01-26T23:01:27.345" v="2350" actId="478"/>
          <ac:graphicFrameMkLst>
            <pc:docMk/>
            <pc:sldMk cId="3939695018" sldId="320"/>
            <ac:graphicFrameMk id="15" creationId="{C165A8ED-EA05-D90C-93BB-1CD4D6204B8F}"/>
          </ac:graphicFrameMkLst>
        </pc:graphicFrameChg>
        <pc:graphicFrameChg chg="add del mod modGraphic">
          <ac:chgData name="Keegan Thottam" userId="9bd887ad-e5a2-4df9-8149-baeb8d4087d2" providerId="ADAL" clId="{D4214A9A-B486-419D-9D1F-8134F6D084D9}" dt="2025-01-26T23:06:59.304" v="2375" actId="478"/>
          <ac:graphicFrameMkLst>
            <pc:docMk/>
            <pc:sldMk cId="3939695018" sldId="320"/>
            <ac:graphicFrameMk id="17" creationId="{264B79E5-7E7A-0873-39EC-19E27AC71A75}"/>
          </ac:graphicFrameMkLst>
        </pc:graphicFrameChg>
        <pc:graphicFrameChg chg="add mod modGraphic">
          <ac:chgData name="Keegan Thottam" userId="9bd887ad-e5a2-4df9-8149-baeb8d4087d2" providerId="ADAL" clId="{D4214A9A-B486-419D-9D1F-8134F6D084D9}" dt="2025-01-27T02:54:18.191" v="4335" actId="20577"/>
          <ac:graphicFrameMkLst>
            <pc:docMk/>
            <pc:sldMk cId="3939695018" sldId="320"/>
            <ac:graphicFrameMk id="20" creationId="{918EC1BF-F650-AAFC-77EB-50325F980997}"/>
          </ac:graphicFrameMkLst>
        </pc:graphicFrameChg>
        <pc:graphicFrameChg chg="del">
          <ac:chgData name="Keegan Thottam" userId="9bd887ad-e5a2-4df9-8149-baeb8d4087d2" providerId="ADAL" clId="{D4214A9A-B486-419D-9D1F-8134F6D084D9}" dt="2025-01-26T20:42:02.851" v="1521" actId="21"/>
          <ac:graphicFrameMkLst>
            <pc:docMk/>
            <pc:sldMk cId="3939695018" sldId="320"/>
            <ac:graphicFrameMk id="25" creationId="{6BC5BDE9-BA7A-A9BB-9722-6D881D9B8ABD}"/>
          </ac:graphicFrameMkLst>
        </pc:graphicFrameChg>
        <pc:graphicFrameChg chg="mod">
          <ac:chgData name="Keegan Thottam" userId="9bd887ad-e5a2-4df9-8149-baeb8d4087d2" providerId="ADAL" clId="{D4214A9A-B486-419D-9D1F-8134F6D084D9}" dt="2025-01-26T23:20:15.289" v="2426" actId="14100"/>
          <ac:graphicFrameMkLst>
            <pc:docMk/>
            <pc:sldMk cId="3939695018" sldId="320"/>
            <ac:graphicFrameMk id="30" creationId="{6A1D6631-34A5-97DA-1C97-3DA1389C6AFE}"/>
          </ac:graphicFrameMkLst>
        </pc:graphicFrameChg>
        <pc:graphicFrameChg chg="mod">
          <ac:chgData name="Keegan Thottam" userId="9bd887ad-e5a2-4df9-8149-baeb8d4087d2" providerId="ADAL" clId="{D4214A9A-B486-419D-9D1F-8134F6D084D9}" dt="2025-01-26T23:18:51.925" v="2416" actId="14100"/>
          <ac:graphicFrameMkLst>
            <pc:docMk/>
            <pc:sldMk cId="3939695018" sldId="320"/>
            <ac:graphicFrameMk id="31" creationId="{95DFEC33-3988-B137-1118-696728A82075}"/>
          </ac:graphicFrameMkLst>
        </pc:graphicFrameChg>
        <pc:graphicFrameChg chg="mod modGraphic">
          <ac:chgData name="Keegan Thottam" userId="9bd887ad-e5a2-4df9-8149-baeb8d4087d2" providerId="ADAL" clId="{D4214A9A-B486-419D-9D1F-8134F6D084D9}" dt="2025-01-26T23:01:58.965" v="2353" actId="1076"/>
          <ac:graphicFrameMkLst>
            <pc:docMk/>
            <pc:sldMk cId="3939695018" sldId="320"/>
            <ac:graphicFrameMk id="36" creationId="{168CA5FF-35F5-CE98-318A-5D99CE5C16F5}"/>
          </ac:graphicFrameMkLst>
        </pc:graphicFrameChg>
        <pc:cxnChg chg="add mod">
          <ac:chgData name="Keegan Thottam" userId="9bd887ad-e5a2-4df9-8149-baeb8d4087d2" providerId="ADAL" clId="{D4214A9A-B486-419D-9D1F-8134F6D084D9}" dt="2025-01-26T22:46:48.389" v="2247" actId="1076"/>
          <ac:cxnSpMkLst>
            <pc:docMk/>
            <pc:sldMk cId="3939695018" sldId="320"/>
            <ac:cxnSpMk id="11" creationId="{46076474-D9E9-A106-CB0A-F40ED5C4D56B}"/>
          </ac:cxnSpMkLst>
        </pc:cxnChg>
      </pc:sldChg>
      <pc:sldChg chg="addSp delSp modSp mod modCm">
        <pc:chgData name="Keegan Thottam" userId="9bd887ad-e5a2-4df9-8149-baeb8d4087d2" providerId="ADAL" clId="{D4214A9A-B486-419D-9D1F-8134F6D084D9}" dt="2025-01-27T06:46:45.708" v="7246" actId="14100"/>
        <pc:sldMkLst>
          <pc:docMk/>
          <pc:sldMk cId="1389443156" sldId="321"/>
        </pc:sldMkLst>
        <pc:spChg chg="mod">
          <ac:chgData name="Keegan Thottam" userId="9bd887ad-e5a2-4df9-8149-baeb8d4087d2" providerId="ADAL" clId="{D4214A9A-B486-419D-9D1F-8134F6D084D9}" dt="2025-01-27T06:26:37.217" v="7000" actId="1076"/>
          <ac:spMkLst>
            <pc:docMk/>
            <pc:sldMk cId="1389443156" sldId="321"/>
            <ac:spMk id="2" creationId="{537CC19C-A100-3F26-19E0-F47CFEE4C5CE}"/>
          </ac:spMkLst>
        </pc:spChg>
        <pc:spChg chg="mod">
          <ac:chgData name="Keegan Thottam" userId="9bd887ad-e5a2-4df9-8149-baeb8d4087d2" providerId="ADAL" clId="{D4214A9A-B486-419D-9D1F-8134F6D084D9}" dt="2025-01-27T06:27:09.749" v="7003" actId="255"/>
          <ac:spMkLst>
            <pc:docMk/>
            <pc:sldMk cId="1389443156" sldId="321"/>
            <ac:spMk id="3" creationId="{6695C27F-69F8-C459-F784-ECACAF87A4DF}"/>
          </ac:spMkLst>
        </pc:spChg>
        <pc:spChg chg="del">
          <ac:chgData name="Keegan Thottam" userId="9bd887ad-e5a2-4df9-8149-baeb8d4087d2" providerId="ADAL" clId="{D4214A9A-B486-419D-9D1F-8134F6D084D9}" dt="2025-01-26T23:24:49.323" v="2459" actId="478"/>
          <ac:spMkLst>
            <pc:docMk/>
            <pc:sldMk cId="1389443156" sldId="321"/>
            <ac:spMk id="10" creationId="{53002473-6D70-7BBC-E72A-20E94E7037C9}"/>
          </ac:spMkLst>
        </pc:spChg>
        <pc:spChg chg="add mod">
          <ac:chgData name="Keegan Thottam" userId="9bd887ad-e5a2-4df9-8149-baeb8d4087d2" providerId="ADAL" clId="{D4214A9A-B486-419D-9D1F-8134F6D084D9}" dt="2025-01-27T06:46:45.708" v="7246" actId="14100"/>
          <ac:spMkLst>
            <pc:docMk/>
            <pc:sldMk cId="1389443156" sldId="321"/>
            <ac:spMk id="13" creationId="{073FA7CF-E422-55F2-F486-551512735331}"/>
          </ac:spMkLst>
        </pc:spChg>
        <pc:spChg chg="add mod">
          <ac:chgData name="Keegan Thottam" userId="9bd887ad-e5a2-4df9-8149-baeb8d4087d2" providerId="ADAL" clId="{D4214A9A-B486-419D-9D1F-8134F6D084D9}" dt="2025-01-27T06:26:21.838" v="6999" actId="14100"/>
          <ac:spMkLst>
            <pc:docMk/>
            <pc:sldMk cId="1389443156" sldId="321"/>
            <ac:spMk id="14" creationId="{8D4E38C3-6594-388B-49FC-1ADC847B28F3}"/>
          </ac:spMkLst>
        </pc:spChg>
        <pc:spChg chg="mod">
          <ac:chgData name="Keegan Thottam" userId="9bd887ad-e5a2-4df9-8149-baeb8d4087d2" providerId="ADAL" clId="{D4214A9A-B486-419D-9D1F-8134F6D084D9}" dt="2025-01-27T03:02:05.458" v="4404" actId="1076"/>
          <ac:spMkLst>
            <pc:docMk/>
            <pc:sldMk cId="1389443156" sldId="321"/>
            <ac:spMk id="16" creationId="{59F4CEE7-4FA1-C088-2AF4-634CA2B5D646}"/>
          </ac:spMkLst>
        </pc:spChg>
        <pc:spChg chg="del mod">
          <ac:chgData name="Keegan Thottam" userId="9bd887ad-e5a2-4df9-8149-baeb8d4087d2" providerId="ADAL" clId="{D4214A9A-B486-419D-9D1F-8134F6D084D9}" dt="2025-01-27T00:40:32.865" v="3042" actId="21"/>
          <ac:spMkLst>
            <pc:docMk/>
            <pc:sldMk cId="1389443156" sldId="321"/>
            <ac:spMk id="17" creationId="{3B9663E7-1846-CFFE-98BA-666EC0ACE35E}"/>
          </ac:spMkLst>
        </pc:spChg>
        <pc:spChg chg="mod">
          <ac:chgData name="Keegan Thottam" userId="9bd887ad-e5a2-4df9-8149-baeb8d4087d2" providerId="ADAL" clId="{D4214A9A-B486-419D-9D1F-8134F6D084D9}" dt="2025-01-27T03:02:42.198" v="4417" actId="20577"/>
          <ac:spMkLst>
            <pc:docMk/>
            <pc:sldMk cId="1389443156" sldId="321"/>
            <ac:spMk id="19" creationId="{42718ED6-8325-D3F4-3411-D6C82A4FB9E6}"/>
          </ac:spMkLst>
        </pc:spChg>
        <pc:spChg chg="add mod">
          <ac:chgData name="Keegan Thottam" userId="9bd887ad-e5a2-4df9-8149-baeb8d4087d2" providerId="ADAL" clId="{D4214A9A-B486-419D-9D1F-8134F6D084D9}" dt="2025-01-27T06:26:52.101" v="7002" actId="1076"/>
          <ac:spMkLst>
            <pc:docMk/>
            <pc:sldMk cId="1389443156" sldId="321"/>
            <ac:spMk id="20" creationId="{ECE8C344-62F3-D084-97B3-8B3475AF9C34}"/>
          </ac:spMkLst>
        </pc:spChg>
        <pc:spChg chg="add mod">
          <ac:chgData name="Keegan Thottam" userId="9bd887ad-e5a2-4df9-8149-baeb8d4087d2" providerId="ADAL" clId="{D4214A9A-B486-419D-9D1F-8134F6D084D9}" dt="2025-01-27T06:26:52.101" v="7002" actId="1076"/>
          <ac:spMkLst>
            <pc:docMk/>
            <pc:sldMk cId="1389443156" sldId="321"/>
            <ac:spMk id="21" creationId="{A036BEDC-0390-48C2-0DF0-EB7186CB1FA0}"/>
          </ac:spMkLst>
        </pc:spChg>
        <pc:spChg chg="add mod">
          <ac:chgData name="Keegan Thottam" userId="9bd887ad-e5a2-4df9-8149-baeb8d4087d2" providerId="ADAL" clId="{D4214A9A-B486-419D-9D1F-8134F6D084D9}" dt="2025-01-27T06:26:52.101" v="7002" actId="1076"/>
          <ac:spMkLst>
            <pc:docMk/>
            <pc:sldMk cId="1389443156" sldId="321"/>
            <ac:spMk id="22" creationId="{156B0306-889B-BC5E-AF1D-80714196D4F8}"/>
          </ac:spMkLst>
        </pc:spChg>
        <pc:spChg chg="add del mod">
          <ac:chgData name="Keegan Thottam" userId="9bd887ad-e5a2-4df9-8149-baeb8d4087d2" providerId="ADAL" clId="{D4214A9A-B486-419D-9D1F-8134F6D084D9}" dt="2025-01-27T00:41:00.413" v="3046" actId="21"/>
          <ac:spMkLst>
            <pc:docMk/>
            <pc:sldMk cId="1389443156" sldId="321"/>
            <ac:spMk id="24" creationId="{945A8921-90F3-AB42-A465-4BC14666818F}"/>
          </ac:spMkLst>
        </pc:spChg>
        <pc:spChg chg="del mod">
          <ac:chgData name="Keegan Thottam" userId="9bd887ad-e5a2-4df9-8149-baeb8d4087d2" providerId="ADAL" clId="{D4214A9A-B486-419D-9D1F-8134F6D084D9}" dt="2025-01-27T00:42:06.540" v="3059" actId="21"/>
          <ac:spMkLst>
            <pc:docMk/>
            <pc:sldMk cId="1389443156" sldId="321"/>
            <ac:spMk id="25" creationId="{F11FD966-39F6-EF93-C8DD-44D7AFFACF90}"/>
          </ac:spMkLst>
        </pc:spChg>
        <pc:spChg chg="del mod">
          <ac:chgData name="Keegan Thottam" userId="9bd887ad-e5a2-4df9-8149-baeb8d4087d2" providerId="ADAL" clId="{D4214A9A-B486-419D-9D1F-8134F6D084D9}" dt="2025-01-27T00:42:06.540" v="3059" actId="21"/>
          <ac:spMkLst>
            <pc:docMk/>
            <pc:sldMk cId="1389443156" sldId="321"/>
            <ac:spMk id="26" creationId="{7A8EEA22-E67B-5431-E6FE-0AD001BA12B6}"/>
          </ac:spMkLst>
        </pc:spChg>
        <pc:spChg chg="add mod">
          <ac:chgData name="Keegan Thottam" userId="9bd887ad-e5a2-4df9-8149-baeb8d4087d2" providerId="ADAL" clId="{D4214A9A-B486-419D-9D1F-8134F6D084D9}" dt="2025-01-27T03:02:53.259" v="4418" actId="1076"/>
          <ac:spMkLst>
            <pc:docMk/>
            <pc:sldMk cId="1389443156" sldId="321"/>
            <ac:spMk id="27" creationId="{EC8D7A97-0282-13D8-D0DA-ABDD53A323B9}"/>
          </ac:spMkLst>
        </pc:spChg>
        <pc:spChg chg="add mod">
          <ac:chgData name="Keegan Thottam" userId="9bd887ad-e5a2-4df9-8149-baeb8d4087d2" providerId="ADAL" clId="{D4214A9A-B486-419D-9D1F-8134F6D084D9}" dt="2025-01-27T01:20:19.353" v="3393" actId="1076"/>
          <ac:spMkLst>
            <pc:docMk/>
            <pc:sldMk cId="1389443156" sldId="321"/>
            <ac:spMk id="28" creationId="{0A2749E0-D4BA-20DB-A15F-C5140A9A934C}"/>
          </ac:spMkLst>
        </pc:spChg>
        <pc:spChg chg="add mod">
          <ac:chgData name="Keegan Thottam" userId="9bd887ad-e5a2-4df9-8149-baeb8d4087d2" providerId="ADAL" clId="{D4214A9A-B486-419D-9D1F-8134F6D084D9}" dt="2025-01-27T03:02:53.259" v="4418" actId="1076"/>
          <ac:spMkLst>
            <pc:docMk/>
            <pc:sldMk cId="1389443156" sldId="321"/>
            <ac:spMk id="30" creationId="{7F0E1942-EEEC-785E-1A02-B30E1628B2FA}"/>
          </ac:spMkLst>
        </pc:spChg>
        <pc:spChg chg="add mod">
          <ac:chgData name="Keegan Thottam" userId="9bd887ad-e5a2-4df9-8149-baeb8d4087d2" providerId="ADAL" clId="{D4214A9A-B486-419D-9D1F-8134F6D084D9}" dt="2025-01-27T01:25:41.150" v="3431" actId="1076"/>
          <ac:spMkLst>
            <pc:docMk/>
            <pc:sldMk cId="1389443156" sldId="321"/>
            <ac:spMk id="32" creationId="{43409165-25D1-9C51-6CE0-2EC7B69B7551}"/>
          </ac:spMkLst>
        </pc:spChg>
        <pc:spChg chg="add del mod">
          <ac:chgData name="Keegan Thottam" userId="9bd887ad-e5a2-4df9-8149-baeb8d4087d2" providerId="ADAL" clId="{D4214A9A-B486-419D-9D1F-8134F6D084D9}" dt="2025-01-27T03:00:57.288" v="4392" actId="478"/>
          <ac:spMkLst>
            <pc:docMk/>
            <pc:sldMk cId="1389443156" sldId="321"/>
            <ac:spMk id="33" creationId="{C87EC98D-34DD-F1A3-8BD9-D449A0DE14D6}"/>
          </ac:spMkLst>
        </pc:spChg>
        <pc:spChg chg="add mod">
          <ac:chgData name="Keegan Thottam" userId="9bd887ad-e5a2-4df9-8149-baeb8d4087d2" providerId="ADAL" clId="{D4214A9A-B486-419D-9D1F-8134F6D084D9}" dt="2025-01-27T03:10:05.720" v="4515" actId="1076"/>
          <ac:spMkLst>
            <pc:docMk/>
            <pc:sldMk cId="1389443156" sldId="321"/>
            <ac:spMk id="34" creationId="{B4AB445D-8D22-D227-6DFA-96E05297AEE7}"/>
          </ac:spMkLst>
        </pc:spChg>
        <pc:spChg chg="add mod">
          <ac:chgData name="Keegan Thottam" userId="9bd887ad-e5a2-4df9-8149-baeb8d4087d2" providerId="ADAL" clId="{D4214A9A-B486-419D-9D1F-8134F6D084D9}" dt="2025-01-27T03:09:46.962" v="4511" actId="1076"/>
          <ac:spMkLst>
            <pc:docMk/>
            <pc:sldMk cId="1389443156" sldId="321"/>
            <ac:spMk id="37" creationId="{DE33DECF-706F-E1AC-EF12-E63106FC2DB9}"/>
          </ac:spMkLst>
        </pc:spChg>
        <pc:spChg chg="add mod">
          <ac:chgData name="Keegan Thottam" userId="9bd887ad-e5a2-4df9-8149-baeb8d4087d2" providerId="ADAL" clId="{D4214A9A-B486-419D-9D1F-8134F6D084D9}" dt="2025-01-27T03:10:10.116" v="4516" actId="1076"/>
          <ac:spMkLst>
            <pc:docMk/>
            <pc:sldMk cId="1389443156" sldId="321"/>
            <ac:spMk id="41" creationId="{64C59217-A008-65E8-6B8D-35BADD5B7721}"/>
          </ac:spMkLst>
        </pc:spChg>
        <pc:graphicFrameChg chg="del mod">
          <ac:chgData name="Keegan Thottam" userId="9bd887ad-e5a2-4df9-8149-baeb8d4087d2" providerId="ADAL" clId="{D4214A9A-B486-419D-9D1F-8134F6D084D9}" dt="2025-01-27T00:41:00.413" v="3046" actId="21"/>
          <ac:graphicFrameMkLst>
            <pc:docMk/>
            <pc:sldMk cId="1389443156" sldId="321"/>
            <ac:graphicFrameMk id="2" creationId="{0A4579CA-39F7-5CB9-058D-1B8EF57CA6FF}"/>
          </ac:graphicFrameMkLst>
        </pc:graphicFrameChg>
        <pc:graphicFrameChg chg="del mod modGraphic">
          <ac:chgData name="Keegan Thottam" userId="9bd887ad-e5a2-4df9-8149-baeb8d4087d2" providerId="ADAL" clId="{D4214A9A-B486-419D-9D1F-8134F6D084D9}" dt="2025-01-26T23:57:11.571" v="2673" actId="478"/>
          <ac:graphicFrameMkLst>
            <pc:docMk/>
            <pc:sldMk cId="1389443156" sldId="321"/>
            <ac:graphicFrameMk id="4" creationId="{79903F35-0B39-355D-E891-7E83C5942338}"/>
          </ac:graphicFrameMkLst>
        </pc:graphicFrameChg>
        <pc:graphicFrameChg chg="mod">
          <ac:chgData name="Keegan Thottam" userId="9bd887ad-e5a2-4df9-8149-baeb8d4087d2" providerId="ADAL" clId="{D4214A9A-B486-419D-9D1F-8134F6D084D9}" dt="2025-01-27T04:28:18.689" v="5305"/>
          <ac:graphicFrameMkLst>
            <pc:docMk/>
            <pc:sldMk cId="1389443156" sldId="321"/>
            <ac:graphicFrameMk id="10" creationId="{4A200762-4795-424C-1D63-28A0C68E9625}"/>
          </ac:graphicFrameMkLst>
        </pc:graphicFrameChg>
        <pc:graphicFrameChg chg="add mod modGraphic">
          <ac:chgData name="Keegan Thottam" userId="9bd887ad-e5a2-4df9-8149-baeb8d4087d2" providerId="ADAL" clId="{D4214A9A-B486-419D-9D1F-8134F6D084D9}" dt="2025-01-27T06:26:52.101" v="7002" actId="1076"/>
          <ac:graphicFrameMkLst>
            <pc:docMk/>
            <pc:sldMk cId="1389443156" sldId="321"/>
            <ac:graphicFrameMk id="12" creationId="{82BFA4C4-7428-314A-C584-A075555B0DF6}"/>
          </ac:graphicFrameMkLst>
        </pc:graphicFrameChg>
        <pc:graphicFrameChg chg="del mod">
          <ac:chgData name="Keegan Thottam" userId="9bd887ad-e5a2-4df9-8149-baeb8d4087d2" providerId="ADAL" clId="{D4214A9A-B486-419D-9D1F-8134F6D084D9}" dt="2025-01-27T00:40:32.865" v="3042" actId="21"/>
          <ac:graphicFrameMkLst>
            <pc:docMk/>
            <pc:sldMk cId="1389443156" sldId="321"/>
            <ac:graphicFrameMk id="15" creationId="{9815491F-3247-6641-B632-08A8C7DCF2D4}"/>
          </ac:graphicFrameMkLst>
        </pc:graphicFrameChg>
        <pc:graphicFrameChg chg="del mod">
          <ac:chgData name="Keegan Thottam" userId="9bd887ad-e5a2-4df9-8149-baeb8d4087d2" providerId="ADAL" clId="{D4214A9A-B486-419D-9D1F-8134F6D084D9}" dt="2025-01-27T00:42:06.540" v="3059" actId="21"/>
          <ac:graphicFrameMkLst>
            <pc:docMk/>
            <pc:sldMk cId="1389443156" sldId="321"/>
            <ac:graphicFrameMk id="23" creationId="{1366EC8E-831C-146E-0C31-CAD5866FF990}"/>
          </ac:graphicFrameMkLst>
        </pc:graphicFrameChg>
        <pc:graphicFrameChg chg="add mod">
          <ac:chgData name="Keegan Thottam" userId="9bd887ad-e5a2-4df9-8149-baeb8d4087d2" providerId="ADAL" clId="{D4214A9A-B486-419D-9D1F-8134F6D084D9}" dt="2025-01-27T03:02:53.259" v="4418" actId="1076"/>
          <ac:graphicFrameMkLst>
            <pc:docMk/>
            <pc:sldMk cId="1389443156" sldId="321"/>
            <ac:graphicFrameMk id="29" creationId="{1D14C759-5549-1FDF-DB4B-BE259013AD21}"/>
          </ac:graphicFrameMkLst>
        </pc:graphicFrameChg>
        <pc:graphicFrameChg chg="add mod">
          <ac:chgData name="Keegan Thottam" userId="9bd887ad-e5a2-4df9-8149-baeb8d4087d2" providerId="ADAL" clId="{D4214A9A-B486-419D-9D1F-8134F6D084D9}" dt="2025-01-27T01:25:26.969" v="3429"/>
          <ac:graphicFrameMkLst>
            <pc:docMk/>
            <pc:sldMk cId="1389443156" sldId="321"/>
            <ac:graphicFrameMk id="31" creationId="{AA658943-8E28-B3D3-E444-B8BB86B1CC39}"/>
          </ac:graphicFrameMkLst>
        </pc:graphicFrameChg>
        <pc:graphicFrameChg chg="mod">
          <ac:chgData name="Keegan Thottam" userId="9bd887ad-e5a2-4df9-8149-baeb8d4087d2" providerId="ADAL" clId="{D4214A9A-B486-419D-9D1F-8134F6D084D9}" dt="2025-01-27T02:25:44.416" v="4072" actId="14100"/>
          <ac:graphicFrameMkLst>
            <pc:docMk/>
            <pc:sldMk cId="1389443156" sldId="321"/>
            <ac:graphicFrameMk id="35" creationId="{6E757D76-1D44-F8E6-D029-4E31985879DB}"/>
          </ac:graphicFrameMkLst>
        </pc:graphicFrameChg>
        <pc:graphicFrameChg chg="mod">
          <ac:chgData name="Keegan Thottam" userId="9bd887ad-e5a2-4df9-8149-baeb8d4087d2" providerId="ADAL" clId="{D4214A9A-B486-419D-9D1F-8134F6D084D9}" dt="2025-01-27T03:09:51.645" v="4513" actId="14100"/>
          <ac:graphicFrameMkLst>
            <pc:docMk/>
            <pc:sldMk cId="1389443156" sldId="321"/>
            <ac:graphicFrameMk id="36" creationId="{8323BF12-F9ED-3014-55C1-9278AAB956E5}"/>
          </ac:graphicFrameMkLst>
        </pc:graphicFrameChg>
        <pc:graphicFrameChg chg="del mod">
          <ac:chgData name="Keegan Thottam" userId="9bd887ad-e5a2-4df9-8149-baeb8d4087d2" providerId="ADAL" clId="{D4214A9A-B486-419D-9D1F-8134F6D084D9}" dt="2025-01-27T03:03:52.748" v="4426" actId="478"/>
          <ac:graphicFrameMkLst>
            <pc:docMk/>
            <pc:sldMk cId="1389443156" sldId="321"/>
            <ac:graphicFrameMk id="38" creationId="{6E757D76-1D44-F8E6-D029-4E31985879DB}"/>
          </ac:graphicFrameMkLst>
        </pc:graphicFrameChg>
        <pc:graphicFrameChg chg="add del mod">
          <ac:chgData name="Keegan Thottam" userId="9bd887ad-e5a2-4df9-8149-baeb8d4087d2" providerId="ADAL" clId="{D4214A9A-B486-419D-9D1F-8134F6D084D9}" dt="2025-01-27T03:06:41.562" v="4446" actId="478"/>
          <ac:graphicFrameMkLst>
            <pc:docMk/>
            <pc:sldMk cId="1389443156" sldId="321"/>
            <ac:graphicFrameMk id="39" creationId="{6E757D76-1D44-F8E6-D029-4E31985879DB}"/>
          </ac:graphicFrameMkLst>
        </pc:graphicFrameChg>
        <pc:graphicFrameChg chg="mod">
          <ac:chgData name="Keegan Thottam" userId="9bd887ad-e5a2-4df9-8149-baeb8d4087d2" providerId="ADAL" clId="{D4214A9A-B486-419D-9D1F-8134F6D084D9}" dt="2025-01-27T03:10:05.720" v="4515" actId="1076"/>
          <ac:graphicFrameMkLst>
            <pc:docMk/>
            <pc:sldMk cId="1389443156" sldId="321"/>
            <ac:graphicFrameMk id="40" creationId="{BC53C662-349A-08E8-A173-AC55D4D74ABD}"/>
          </ac:graphicFrameMkLst>
        </pc:graphicFrameChg>
        <pc:cxnChg chg="mod">
          <ac:chgData name="Keegan Thottam" userId="9bd887ad-e5a2-4df9-8149-baeb8d4087d2" providerId="ADAL" clId="{D4214A9A-B486-419D-9D1F-8134F6D084D9}" dt="2025-01-27T01:20:13.110" v="3392" actId="1076"/>
          <ac:cxnSpMkLst>
            <pc:docMk/>
            <pc:sldMk cId="1389443156" sldId="321"/>
            <ac:cxnSpMk id="8" creationId="{34970B81-DBF1-C277-C6E5-5E0820F60036}"/>
          </ac:cxnSpMkLst>
        </pc:cxnChg>
        <pc:cxnChg chg="mod">
          <ac:chgData name="Keegan Thottam" userId="9bd887ad-e5a2-4df9-8149-baeb8d4087d2" providerId="ADAL" clId="{D4214A9A-B486-419D-9D1F-8134F6D084D9}" dt="2025-01-27T02:57:38.534" v="4350" actId="1076"/>
          <ac:cxnSpMkLst>
            <pc:docMk/>
            <pc:sldMk cId="1389443156" sldId="321"/>
            <ac:cxnSpMk id="11" creationId="{AFC4E3DB-7C5D-5A21-CD3F-2178D1550185}"/>
          </ac:cxnSpMkLst>
        </pc:cxn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D4214A9A-B486-419D-9D1F-8134F6D084D9}" dt="2025-01-27T06:24:28.363" v="6985" actId="20577"/>
              <pc2:cmMkLst xmlns:pc2="http://schemas.microsoft.com/office/powerpoint/2019/9/main/command">
                <pc:docMk/>
                <pc:sldMk cId="1389443156" sldId="321"/>
                <pc2:cmMk id="{926FE837-2C20-49AA-95C7-F70A2E737C4E}"/>
              </pc2:cmMkLst>
            </pc226:cmChg>
          </p:ext>
        </pc:extLst>
      </pc:sldChg>
      <pc:sldChg chg="modSp mod ord">
        <pc:chgData name="Keegan Thottam" userId="9bd887ad-e5a2-4df9-8149-baeb8d4087d2" providerId="ADAL" clId="{D4214A9A-B486-419D-9D1F-8134F6D084D9}" dt="2025-01-27T08:26:44.816" v="10514" actId="20577"/>
        <pc:sldMkLst>
          <pc:docMk/>
          <pc:sldMk cId="1409625127" sldId="322"/>
        </pc:sldMkLst>
        <pc:spChg chg="mod">
          <ac:chgData name="Keegan Thottam" userId="9bd887ad-e5a2-4df9-8149-baeb8d4087d2" providerId="ADAL" clId="{D4214A9A-B486-419D-9D1F-8134F6D084D9}" dt="2025-01-27T08:26:44.816" v="10514" actId="20577"/>
          <ac:spMkLst>
            <pc:docMk/>
            <pc:sldMk cId="1409625127" sldId="322"/>
            <ac:spMk id="9" creationId="{6FD31D83-894E-511E-4CA6-F6E1E512428B}"/>
          </ac:spMkLst>
        </pc:spChg>
        <pc:spChg chg="mod">
          <ac:chgData name="Keegan Thottam" userId="9bd887ad-e5a2-4df9-8149-baeb8d4087d2" providerId="ADAL" clId="{D4214A9A-B486-419D-9D1F-8134F6D084D9}" dt="2025-01-27T07:43:56.189" v="10013" actId="1076"/>
          <ac:spMkLst>
            <pc:docMk/>
            <pc:sldMk cId="1409625127" sldId="322"/>
            <ac:spMk id="12" creationId="{B546E53A-319B-8E0C-C6C5-00EA63920AF3}"/>
          </ac:spMkLst>
        </pc:spChg>
        <pc:graphicFrameChg chg="mod modGraphic">
          <ac:chgData name="Keegan Thottam" userId="9bd887ad-e5a2-4df9-8149-baeb8d4087d2" providerId="ADAL" clId="{D4214A9A-B486-419D-9D1F-8134F6D084D9}" dt="2025-01-27T07:56:42.911" v="10194"/>
          <ac:graphicFrameMkLst>
            <pc:docMk/>
            <pc:sldMk cId="1409625127" sldId="322"/>
            <ac:graphicFrameMk id="7" creationId="{FED57CA2-E006-A2AC-D9BE-4DC60B54EBCB}"/>
          </ac:graphicFrameMkLst>
        </pc:graphicFrameChg>
      </pc:sldChg>
      <pc:sldChg chg="addSp delSp modSp mod ord">
        <pc:chgData name="Keegan Thottam" userId="9bd887ad-e5a2-4df9-8149-baeb8d4087d2" providerId="ADAL" clId="{D4214A9A-B486-419D-9D1F-8134F6D084D9}" dt="2025-01-27T08:26:48.835" v="10516" actId="20577"/>
        <pc:sldMkLst>
          <pc:docMk/>
          <pc:sldMk cId="3710306757" sldId="323"/>
        </pc:sldMkLst>
        <pc:spChg chg="mod">
          <ac:chgData name="Keegan Thottam" userId="9bd887ad-e5a2-4df9-8149-baeb8d4087d2" providerId="ADAL" clId="{D4214A9A-B486-419D-9D1F-8134F6D084D9}" dt="2025-01-27T07:45:07.262" v="10023" actId="207"/>
          <ac:spMkLst>
            <pc:docMk/>
            <pc:sldMk cId="3710306757" sldId="323"/>
            <ac:spMk id="2" creationId="{9DDC1791-79F4-89C5-7B52-E353AF167CDA}"/>
          </ac:spMkLst>
        </pc:spChg>
        <pc:spChg chg="mod">
          <ac:chgData name="Keegan Thottam" userId="9bd887ad-e5a2-4df9-8149-baeb8d4087d2" providerId="ADAL" clId="{D4214A9A-B486-419D-9D1F-8134F6D084D9}" dt="2025-01-27T08:26:48.835" v="10516" actId="20577"/>
          <ac:spMkLst>
            <pc:docMk/>
            <pc:sldMk cId="3710306757" sldId="323"/>
            <ac:spMk id="9" creationId="{EFE2B1FD-4D72-62BA-8310-2BBAFC0B6F1A}"/>
          </ac:spMkLst>
        </pc:spChg>
        <pc:spChg chg="mod">
          <ac:chgData name="Keegan Thottam" userId="9bd887ad-e5a2-4df9-8149-baeb8d4087d2" providerId="ADAL" clId="{D4214A9A-B486-419D-9D1F-8134F6D084D9}" dt="2025-01-27T07:46:07.346" v="10066" actId="1076"/>
          <ac:spMkLst>
            <pc:docMk/>
            <pc:sldMk cId="3710306757" sldId="323"/>
            <ac:spMk id="12" creationId="{36D68909-A9BC-BBAF-376F-142B5FC49EA8}"/>
          </ac:spMkLst>
        </pc:spChg>
        <pc:graphicFrameChg chg="mod modGraphic">
          <ac:chgData name="Keegan Thottam" userId="9bd887ad-e5a2-4df9-8149-baeb8d4087d2" providerId="ADAL" clId="{D4214A9A-B486-419D-9D1F-8134F6D084D9}" dt="2025-01-27T07:55:54.327" v="10190"/>
          <ac:graphicFrameMkLst>
            <pc:docMk/>
            <pc:sldMk cId="3710306757" sldId="323"/>
            <ac:graphicFrameMk id="3" creationId="{3E590E31-1F7B-6A43-FF8D-C22B75A82EFE}"/>
          </ac:graphicFrameMkLst>
        </pc:graphicFrameChg>
        <pc:graphicFrameChg chg="add del mod">
          <ac:chgData name="Keegan Thottam" userId="9bd887ad-e5a2-4df9-8149-baeb8d4087d2" providerId="ADAL" clId="{D4214A9A-B486-419D-9D1F-8134F6D084D9}" dt="2025-01-27T08:04:03.932" v="10219" actId="21"/>
          <ac:graphicFrameMkLst>
            <pc:docMk/>
            <pc:sldMk cId="3710306757" sldId="323"/>
            <ac:graphicFrameMk id="5" creationId="{5F035B81-DFC8-E45B-1876-623CD8AFA3E5}"/>
          </ac:graphicFrameMkLst>
        </pc:graphicFrameChg>
      </pc:sldChg>
      <pc:sldChg chg="modSp mod ord">
        <pc:chgData name="Keegan Thottam" userId="9bd887ad-e5a2-4df9-8149-baeb8d4087d2" providerId="ADAL" clId="{D4214A9A-B486-419D-9D1F-8134F6D084D9}" dt="2025-01-27T08:26:40.873" v="10512" actId="20577"/>
        <pc:sldMkLst>
          <pc:docMk/>
          <pc:sldMk cId="2626542673" sldId="324"/>
        </pc:sldMkLst>
        <pc:spChg chg="mod">
          <ac:chgData name="Keegan Thottam" userId="9bd887ad-e5a2-4df9-8149-baeb8d4087d2" providerId="ADAL" clId="{D4214A9A-B486-419D-9D1F-8134F6D084D9}" dt="2025-01-27T07:57:03.220" v="10198" actId="207"/>
          <ac:spMkLst>
            <pc:docMk/>
            <pc:sldMk cId="2626542673" sldId="324"/>
            <ac:spMk id="2" creationId="{5C400FD6-9A8F-BFDF-BF89-0E0A5AC1986D}"/>
          </ac:spMkLst>
        </pc:spChg>
        <pc:spChg chg="mod">
          <ac:chgData name="Keegan Thottam" userId="9bd887ad-e5a2-4df9-8149-baeb8d4087d2" providerId="ADAL" clId="{D4214A9A-B486-419D-9D1F-8134F6D084D9}" dt="2025-01-27T08:26:40.873" v="10512" actId="20577"/>
          <ac:spMkLst>
            <pc:docMk/>
            <pc:sldMk cId="2626542673" sldId="324"/>
            <ac:spMk id="9" creationId="{6A3A7CC3-B8ED-D372-B281-B06B7C18FA47}"/>
          </ac:spMkLst>
        </pc:spChg>
        <pc:spChg chg="mod">
          <ac:chgData name="Keegan Thottam" userId="9bd887ad-e5a2-4df9-8149-baeb8d4087d2" providerId="ADAL" clId="{D4214A9A-B486-419D-9D1F-8134F6D084D9}" dt="2025-01-27T07:44:15.396" v="10017" actId="1076"/>
          <ac:spMkLst>
            <pc:docMk/>
            <pc:sldMk cId="2626542673" sldId="324"/>
            <ac:spMk id="12" creationId="{DCA4A426-E03E-4F18-C8D1-9A2EC0A5AF76}"/>
          </ac:spMkLst>
        </pc:spChg>
        <pc:graphicFrameChg chg="mod modGraphic">
          <ac:chgData name="Keegan Thottam" userId="9bd887ad-e5a2-4df9-8149-baeb8d4087d2" providerId="ADAL" clId="{D4214A9A-B486-419D-9D1F-8134F6D084D9}" dt="2025-01-27T07:57:22.191" v="10201"/>
          <ac:graphicFrameMkLst>
            <pc:docMk/>
            <pc:sldMk cId="2626542673" sldId="324"/>
            <ac:graphicFrameMk id="3" creationId="{BC8A2604-2005-E3BE-4752-B7D8F6B534E1}"/>
          </ac:graphicFrameMkLst>
        </pc:graphicFrameChg>
      </pc:sldChg>
      <pc:sldChg chg="modSp mod ord">
        <pc:chgData name="Keegan Thottam" userId="9bd887ad-e5a2-4df9-8149-baeb8d4087d2" providerId="ADAL" clId="{D4214A9A-B486-419D-9D1F-8134F6D084D9}" dt="2025-01-27T08:26:52.583" v="10518" actId="20577"/>
        <pc:sldMkLst>
          <pc:docMk/>
          <pc:sldMk cId="2340998146" sldId="325"/>
        </pc:sldMkLst>
        <pc:spChg chg="mod">
          <ac:chgData name="Keegan Thottam" userId="9bd887ad-e5a2-4df9-8149-baeb8d4087d2" providerId="ADAL" clId="{D4214A9A-B486-419D-9D1F-8134F6D084D9}" dt="2025-01-27T07:48:33.068" v="10128" actId="207"/>
          <ac:spMkLst>
            <pc:docMk/>
            <pc:sldMk cId="2340998146" sldId="325"/>
            <ac:spMk id="2" creationId="{7A17A4F5-7E2D-1DAC-1166-E33EDCD341CB}"/>
          </ac:spMkLst>
        </pc:spChg>
        <pc:spChg chg="mod">
          <ac:chgData name="Keegan Thottam" userId="9bd887ad-e5a2-4df9-8149-baeb8d4087d2" providerId="ADAL" clId="{D4214A9A-B486-419D-9D1F-8134F6D084D9}" dt="2025-01-27T08:26:52.583" v="10518" actId="20577"/>
          <ac:spMkLst>
            <pc:docMk/>
            <pc:sldMk cId="2340998146" sldId="325"/>
            <ac:spMk id="9" creationId="{7EA68B4B-7C45-7254-7BC9-574BD9AE9E0E}"/>
          </ac:spMkLst>
        </pc:spChg>
        <pc:spChg chg="mod">
          <ac:chgData name="Keegan Thottam" userId="9bd887ad-e5a2-4df9-8149-baeb8d4087d2" providerId="ADAL" clId="{D4214A9A-B486-419D-9D1F-8134F6D084D9}" dt="2025-01-27T07:47:18.315" v="10114" actId="1076"/>
          <ac:spMkLst>
            <pc:docMk/>
            <pc:sldMk cId="2340998146" sldId="325"/>
            <ac:spMk id="12" creationId="{EFB73A72-78B7-4C65-DD65-F1F8472080DC}"/>
          </ac:spMkLst>
        </pc:spChg>
        <pc:graphicFrameChg chg="mod modGraphic">
          <ac:chgData name="Keegan Thottam" userId="9bd887ad-e5a2-4df9-8149-baeb8d4087d2" providerId="ADAL" clId="{D4214A9A-B486-419D-9D1F-8134F6D084D9}" dt="2025-01-27T07:50:26.372" v="10151" actId="207"/>
          <ac:graphicFrameMkLst>
            <pc:docMk/>
            <pc:sldMk cId="2340998146" sldId="325"/>
            <ac:graphicFrameMk id="3" creationId="{F92A76FB-65BE-23B0-E29C-1516C675BF52}"/>
          </ac:graphicFrameMkLst>
        </pc:graphicFrameChg>
        <pc:graphicFrameChg chg="mod modGraphic">
          <ac:chgData name="Keegan Thottam" userId="9bd887ad-e5a2-4df9-8149-baeb8d4087d2" providerId="ADAL" clId="{D4214A9A-B486-419D-9D1F-8134F6D084D9}" dt="2025-01-27T07:51:35.934" v="10165" actId="207"/>
          <ac:graphicFrameMkLst>
            <pc:docMk/>
            <pc:sldMk cId="2340998146" sldId="325"/>
            <ac:graphicFrameMk id="5" creationId="{3CA17891-4103-F836-7E60-6CF32EBD7CC1}"/>
          </ac:graphicFrameMkLst>
        </pc:graphicFrameChg>
        <pc:graphicFrameChg chg="mod modGraphic">
          <ac:chgData name="Keegan Thottam" userId="9bd887ad-e5a2-4df9-8149-baeb8d4087d2" providerId="ADAL" clId="{D4214A9A-B486-419D-9D1F-8134F6D084D9}" dt="2025-01-27T07:52:54.251" v="10180" actId="207"/>
          <ac:graphicFrameMkLst>
            <pc:docMk/>
            <pc:sldMk cId="2340998146" sldId="325"/>
            <ac:graphicFrameMk id="6" creationId="{3CC396C6-B92D-FF57-DF6A-4A8B8474239A}"/>
          </ac:graphicFrameMkLst>
        </pc:graphicFrameChg>
      </pc:sldChg>
      <pc:sldChg chg="addSp delSp modSp mod ord">
        <pc:chgData name="Keegan Thottam" userId="9bd887ad-e5a2-4df9-8149-baeb8d4087d2" providerId="ADAL" clId="{D4214A9A-B486-419D-9D1F-8134F6D084D9}" dt="2025-01-27T09:24:19.651" v="12932" actId="20577"/>
        <pc:sldMkLst>
          <pc:docMk/>
          <pc:sldMk cId="2862502521" sldId="326"/>
        </pc:sldMkLst>
        <pc:spChg chg="mod">
          <ac:chgData name="Keegan Thottam" userId="9bd887ad-e5a2-4df9-8149-baeb8d4087d2" providerId="ADAL" clId="{D4214A9A-B486-419D-9D1F-8134F6D084D9}" dt="2025-01-27T09:18:56.868" v="11892" actId="207"/>
          <ac:spMkLst>
            <pc:docMk/>
            <pc:sldMk cId="2862502521" sldId="326"/>
            <ac:spMk id="2" creationId="{2C09160D-5424-787E-BDF5-4C027E25A954}"/>
          </ac:spMkLst>
        </pc:spChg>
        <pc:spChg chg="mod">
          <ac:chgData name="Keegan Thottam" userId="9bd887ad-e5a2-4df9-8149-baeb8d4087d2" providerId="ADAL" clId="{D4214A9A-B486-419D-9D1F-8134F6D084D9}" dt="2025-01-27T08:27:51.325" v="10609" actId="255"/>
          <ac:spMkLst>
            <pc:docMk/>
            <pc:sldMk cId="2862502521" sldId="326"/>
            <ac:spMk id="9" creationId="{7374D58D-4323-EB94-A802-8850C1442792}"/>
          </ac:spMkLst>
        </pc:spChg>
        <pc:spChg chg="mod">
          <ac:chgData name="Keegan Thottam" userId="9bd887ad-e5a2-4df9-8149-baeb8d4087d2" providerId="ADAL" clId="{D4214A9A-B486-419D-9D1F-8134F6D084D9}" dt="2025-01-27T08:27:57.594" v="10610" actId="1076"/>
          <ac:spMkLst>
            <pc:docMk/>
            <pc:sldMk cId="2862502521" sldId="326"/>
            <ac:spMk id="12" creationId="{F98AA790-35FB-1B87-EAEA-98CF4568906B}"/>
          </ac:spMkLst>
        </pc:spChg>
        <pc:graphicFrameChg chg="del mod modGraphic">
          <ac:chgData name="Keegan Thottam" userId="9bd887ad-e5a2-4df9-8149-baeb8d4087d2" providerId="ADAL" clId="{D4214A9A-B486-419D-9D1F-8134F6D084D9}" dt="2025-01-27T08:05:18.011" v="10227" actId="478"/>
          <ac:graphicFrameMkLst>
            <pc:docMk/>
            <pc:sldMk cId="2862502521" sldId="326"/>
            <ac:graphicFrameMk id="3" creationId="{59B13798-613D-2E1C-1C7C-C6FEFBDDD410}"/>
          </ac:graphicFrameMkLst>
        </pc:graphicFrameChg>
        <pc:graphicFrameChg chg="add del mod">
          <ac:chgData name="Keegan Thottam" userId="9bd887ad-e5a2-4df9-8149-baeb8d4087d2" providerId="ADAL" clId="{D4214A9A-B486-419D-9D1F-8134F6D084D9}" dt="2025-01-27T08:02:37.326" v="10204" actId="478"/>
          <ac:graphicFrameMkLst>
            <pc:docMk/>
            <pc:sldMk cId="2862502521" sldId="326"/>
            <ac:graphicFrameMk id="5" creationId="{53DE88EF-982B-47B9-7004-8D3CC723987D}"/>
          </ac:graphicFrameMkLst>
        </pc:graphicFrameChg>
        <pc:graphicFrameChg chg="add del mod">
          <ac:chgData name="Keegan Thottam" userId="9bd887ad-e5a2-4df9-8149-baeb8d4087d2" providerId="ADAL" clId="{D4214A9A-B486-419D-9D1F-8134F6D084D9}" dt="2025-01-27T08:04:11.874" v="10221" actId="21"/>
          <ac:graphicFrameMkLst>
            <pc:docMk/>
            <pc:sldMk cId="2862502521" sldId="326"/>
            <ac:graphicFrameMk id="6" creationId="{5F035B81-DFC8-E45B-1876-623CD8AFA3E5}"/>
          </ac:graphicFrameMkLst>
        </pc:graphicFrameChg>
        <pc:graphicFrameChg chg="add del mod modGraphic">
          <ac:chgData name="Keegan Thottam" userId="9bd887ad-e5a2-4df9-8149-baeb8d4087d2" providerId="ADAL" clId="{D4214A9A-B486-419D-9D1F-8134F6D084D9}" dt="2025-01-27T09:03:57.002" v="11762" actId="478"/>
          <ac:graphicFrameMkLst>
            <pc:docMk/>
            <pc:sldMk cId="2862502521" sldId="326"/>
            <ac:graphicFrameMk id="7" creationId="{5F035B81-DFC8-E45B-1876-623CD8AFA3E5}"/>
          </ac:graphicFrameMkLst>
        </pc:graphicFrameChg>
        <pc:graphicFrameChg chg="add del mod">
          <ac:chgData name="Keegan Thottam" userId="9bd887ad-e5a2-4df9-8149-baeb8d4087d2" providerId="ADAL" clId="{D4214A9A-B486-419D-9D1F-8134F6D084D9}" dt="2025-01-27T09:03:59.883" v="11765" actId="478"/>
          <ac:graphicFrameMkLst>
            <pc:docMk/>
            <pc:sldMk cId="2862502521" sldId="326"/>
            <ac:graphicFrameMk id="8" creationId="{14BBA661-FB64-F94D-F67C-E81DD595D13E}"/>
          </ac:graphicFrameMkLst>
        </pc:graphicFrameChg>
        <pc:graphicFrameChg chg="del">
          <ac:chgData name="Keegan Thottam" userId="9bd887ad-e5a2-4df9-8149-baeb8d4087d2" providerId="ADAL" clId="{D4214A9A-B486-419D-9D1F-8134F6D084D9}" dt="2025-01-27T08:04:11.874" v="10221" actId="21"/>
          <ac:graphicFrameMkLst>
            <pc:docMk/>
            <pc:sldMk cId="2862502521" sldId="326"/>
            <ac:graphicFrameMk id="10" creationId="{794B02C0-99BF-31D9-17A5-F4AC44FDD216}"/>
          </ac:graphicFrameMkLst>
        </pc:graphicFrameChg>
        <pc:graphicFrameChg chg="del">
          <ac:chgData name="Keegan Thottam" userId="9bd887ad-e5a2-4df9-8149-baeb8d4087d2" providerId="ADAL" clId="{D4214A9A-B486-419D-9D1F-8134F6D084D9}" dt="2025-01-27T08:04:11.874" v="10221" actId="21"/>
          <ac:graphicFrameMkLst>
            <pc:docMk/>
            <pc:sldMk cId="2862502521" sldId="326"/>
            <ac:graphicFrameMk id="11" creationId="{3AB28130-F6F7-1833-0C16-8A40C840D52F}"/>
          </ac:graphicFrameMkLst>
        </pc:graphicFrameChg>
        <pc:graphicFrameChg chg="del">
          <ac:chgData name="Keegan Thottam" userId="9bd887ad-e5a2-4df9-8149-baeb8d4087d2" providerId="ADAL" clId="{D4214A9A-B486-419D-9D1F-8134F6D084D9}" dt="2025-01-27T08:04:11.874" v="10221" actId="21"/>
          <ac:graphicFrameMkLst>
            <pc:docMk/>
            <pc:sldMk cId="2862502521" sldId="326"/>
            <ac:graphicFrameMk id="13" creationId="{B4C2167C-7929-8EC6-58D5-5E9DF3F22441}"/>
          </ac:graphicFrameMkLst>
        </pc:graphicFrameChg>
        <pc:graphicFrameChg chg="add del mod modGraphic">
          <ac:chgData name="Keegan Thottam" userId="9bd887ad-e5a2-4df9-8149-baeb8d4087d2" providerId="ADAL" clId="{D4214A9A-B486-419D-9D1F-8134F6D084D9}" dt="2025-01-27T09:22:42.182" v="12626" actId="20577"/>
          <ac:graphicFrameMkLst>
            <pc:docMk/>
            <pc:sldMk cId="2862502521" sldId="326"/>
            <ac:graphicFrameMk id="14" creationId="{01050D10-B29C-DE5F-30F5-80FD4559C1AF}"/>
          </ac:graphicFrameMkLst>
        </pc:graphicFrameChg>
        <pc:graphicFrameChg chg="del">
          <ac:chgData name="Keegan Thottam" userId="9bd887ad-e5a2-4df9-8149-baeb8d4087d2" providerId="ADAL" clId="{D4214A9A-B486-419D-9D1F-8134F6D084D9}" dt="2025-01-27T08:02:40.054" v="10205" actId="21"/>
          <ac:graphicFrameMkLst>
            <pc:docMk/>
            <pc:sldMk cId="2862502521" sldId="326"/>
            <ac:graphicFrameMk id="15" creationId="{157852A0-BDC9-0768-CD88-C0C5CD69D1A7}"/>
          </ac:graphicFrameMkLst>
        </pc:graphicFrameChg>
        <pc:graphicFrameChg chg="add mod modGraphic">
          <ac:chgData name="Keegan Thottam" userId="9bd887ad-e5a2-4df9-8149-baeb8d4087d2" providerId="ADAL" clId="{D4214A9A-B486-419D-9D1F-8134F6D084D9}" dt="2025-01-27T09:24:19.651" v="12932" actId="20577"/>
          <ac:graphicFrameMkLst>
            <pc:docMk/>
            <pc:sldMk cId="2862502521" sldId="326"/>
            <ac:graphicFrameMk id="16" creationId="{48EFFD3B-866D-4F45-05BB-DF7C3252D4EC}"/>
          </ac:graphicFrameMkLst>
        </pc:graphicFrameChg>
        <pc:graphicFrameChg chg="add mod modGraphic">
          <ac:chgData name="Keegan Thottam" userId="9bd887ad-e5a2-4df9-8149-baeb8d4087d2" providerId="ADAL" clId="{D4214A9A-B486-419D-9D1F-8134F6D084D9}" dt="2025-01-27T09:21:28.644" v="12324" actId="20577"/>
          <ac:graphicFrameMkLst>
            <pc:docMk/>
            <pc:sldMk cId="2862502521" sldId="326"/>
            <ac:graphicFrameMk id="17" creationId="{49928225-49AA-2C90-A8F6-EDD35BE01699}"/>
          </ac:graphicFrameMkLst>
        </pc:graphicFrameChg>
        <pc:graphicFrameChg chg="add del mod modGraphic">
          <ac:chgData name="Keegan Thottam" userId="9bd887ad-e5a2-4df9-8149-baeb8d4087d2" providerId="ADAL" clId="{D4214A9A-B486-419D-9D1F-8134F6D084D9}" dt="2025-01-27T09:03:58.919" v="11764" actId="478"/>
          <ac:graphicFrameMkLst>
            <pc:docMk/>
            <pc:sldMk cId="2862502521" sldId="326"/>
            <ac:graphicFrameMk id="27" creationId="{0B75FB1E-D9EA-DD9F-3613-07A6A9F6BEC0}"/>
          </ac:graphicFrameMkLst>
        </pc:graphicFrameChg>
      </pc:sldChg>
      <pc:sldChg chg="addSp delSp modSp del mod">
        <pc:chgData name="Keegan Thottam" userId="9bd887ad-e5a2-4df9-8149-baeb8d4087d2" providerId="ADAL" clId="{D4214A9A-B486-419D-9D1F-8134F6D084D9}" dt="2025-01-27T08:35:47.320" v="10747" actId="2696"/>
        <pc:sldMkLst>
          <pc:docMk/>
          <pc:sldMk cId="2821900370" sldId="327"/>
        </pc:sldMkLst>
        <pc:spChg chg="mod">
          <ac:chgData name="Keegan Thottam" userId="9bd887ad-e5a2-4df9-8149-baeb8d4087d2" providerId="ADAL" clId="{D4214A9A-B486-419D-9D1F-8134F6D084D9}" dt="2025-01-27T08:30:44.111" v="10705" actId="14100"/>
          <ac:spMkLst>
            <pc:docMk/>
            <pc:sldMk cId="2821900370" sldId="327"/>
            <ac:spMk id="9" creationId="{E230587A-A764-C36A-DB31-5042CE206936}"/>
          </ac:spMkLst>
        </pc:spChg>
        <pc:spChg chg="mod">
          <ac:chgData name="Keegan Thottam" userId="9bd887ad-e5a2-4df9-8149-baeb8d4087d2" providerId="ADAL" clId="{D4214A9A-B486-419D-9D1F-8134F6D084D9}" dt="2025-01-27T08:30:49.191" v="10707" actId="1076"/>
          <ac:spMkLst>
            <pc:docMk/>
            <pc:sldMk cId="2821900370" sldId="327"/>
            <ac:spMk id="12" creationId="{998CD81A-076C-6F20-B24B-911CBF716C25}"/>
          </ac:spMkLst>
        </pc:spChg>
        <pc:graphicFrameChg chg="del">
          <ac:chgData name="Keegan Thottam" userId="9bd887ad-e5a2-4df9-8149-baeb8d4087d2" providerId="ADAL" clId="{D4214A9A-B486-419D-9D1F-8134F6D084D9}" dt="2025-01-27T08:30:09.649" v="10674" actId="478"/>
          <ac:graphicFrameMkLst>
            <pc:docMk/>
            <pc:sldMk cId="2821900370" sldId="327"/>
            <ac:graphicFrameMk id="3" creationId="{6A2173A4-62B9-BB22-14D3-99FA65B27C1A}"/>
          </ac:graphicFrameMkLst>
        </pc:graphicFrameChg>
        <pc:graphicFrameChg chg="del mod">
          <ac:chgData name="Keegan Thottam" userId="9bd887ad-e5a2-4df9-8149-baeb8d4087d2" providerId="ADAL" clId="{D4214A9A-B486-419D-9D1F-8134F6D084D9}" dt="2025-01-27T08:35:41.006" v="10745" actId="21"/>
          <ac:graphicFrameMkLst>
            <pc:docMk/>
            <pc:sldMk cId="2821900370" sldId="327"/>
            <ac:graphicFrameMk id="5" creationId="{143D3DBF-D719-34F8-CDB6-FEB705FDFE57}"/>
          </ac:graphicFrameMkLst>
        </pc:graphicFrameChg>
        <pc:graphicFrameChg chg="add del mod">
          <ac:chgData name="Keegan Thottam" userId="9bd887ad-e5a2-4df9-8149-baeb8d4087d2" providerId="ADAL" clId="{D4214A9A-B486-419D-9D1F-8134F6D084D9}" dt="2025-01-27T08:04:21.918" v="10223" actId="21"/>
          <ac:graphicFrameMkLst>
            <pc:docMk/>
            <pc:sldMk cId="2821900370" sldId="327"/>
            <ac:graphicFrameMk id="6" creationId="{5F035B81-DFC8-E45B-1876-623CD8AFA3E5}"/>
          </ac:graphicFrameMkLst>
        </pc:graphicFrameChg>
        <pc:graphicFrameChg chg="add del mod">
          <ac:chgData name="Keegan Thottam" userId="9bd887ad-e5a2-4df9-8149-baeb8d4087d2" providerId="ADAL" clId="{D4214A9A-B486-419D-9D1F-8134F6D084D9}" dt="2025-01-27T08:34:38.974" v="10735" actId="21"/>
          <ac:graphicFrameMkLst>
            <pc:docMk/>
            <pc:sldMk cId="2821900370" sldId="327"/>
            <ac:graphicFrameMk id="10" creationId="{794B02C0-99BF-31D9-17A5-F4AC44FDD216}"/>
          </ac:graphicFrameMkLst>
        </pc:graphicFrameChg>
        <pc:graphicFrameChg chg="add del mod">
          <ac:chgData name="Keegan Thottam" userId="9bd887ad-e5a2-4df9-8149-baeb8d4087d2" providerId="ADAL" clId="{D4214A9A-B486-419D-9D1F-8134F6D084D9}" dt="2025-01-27T08:34:38.974" v="10735" actId="21"/>
          <ac:graphicFrameMkLst>
            <pc:docMk/>
            <pc:sldMk cId="2821900370" sldId="327"/>
            <ac:graphicFrameMk id="11" creationId="{3AB28130-F6F7-1833-0C16-8A40C840D52F}"/>
          </ac:graphicFrameMkLst>
        </pc:graphicFrameChg>
        <pc:graphicFrameChg chg="add del mod">
          <ac:chgData name="Keegan Thottam" userId="9bd887ad-e5a2-4df9-8149-baeb8d4087d2" providerId="ADAL" clId="{D4214A9A-B486-419D-9D1F-8134F6D084D9}" dt="2025-01-27T08:34:38.974" v="10735" actId="21"/>
          <ac:graphicFrameMkLst>
            <pc:docMk/>
            <pc:sldMk cId="2821900370" sldId="327"/>
            <ac:graphicFrameMk id="13" creationId="{B4C2167C-7929-8EC6-58D5-5E9DF3F22441}"/>
          </ac:graphicFrameMkLst>
        </pc:graphicFrameChg>
        <pc:graphicFrameChg chg="add mod">
          <ac:chgData name="Keegan Thottam" userId="9bd887ad-e5a2-4df9-8149-baeb8d4087d2" providerId="ADAL" clId="{D4214A9A-B486-419D-9D1F-8134F6D084D9}" dt="2025-01-26T19:20:55.638" v="42" actId="1076"/>
          <ac:graphicFrameMkLst>
            <pc:docMk/>
            <pc:sldMk cId="2821900370" sldId="327"/>
            <ac:graphicFrameMk id="15" creationId="{F3850B35-D74E-C96D-25D8-C3CCF660B629}"/>
          </ac:graphicFrameMkLst>
        </pc:graphicFrameChg>
        <pc:graphicFrameChg chg="del">
          <ac:chgData name="Keegan Thottam" userId="9bd887ad-e5a2-4df9-8149-baeb8d4087d2" providerId="ADAL" clId="{D4214A9A-B486-419D-9D1F-8134F6D084D9}" dt="2025-01-27T08:02:54.425" v="10208" actId="21"/>
          <ac:graphicFrameMkLst>
            <pc:docMk/>
            <pc:sldMk cId="2821900370" sldId="327"/>
            <ac:graphicFrameMk id="16" creationId="{A2A107D5-217A-DD48-AFD5-ECEDFD9A74B6}"/>
          </ac:graphicFrameMkLst>
        </pc:graphicFrameChg>
        <pc:graphicFrameChg chg="del mod">
          <ac:chgData name="Keegan Thottam" userId="9bd887ad-e5a2-4df9-8149-baeb8d4087d2" providerId="ADAL" clId="{D4214A9A-B486-419D-9D1F-8134F6D084D9}" dt="2025-01-27T08:28:59.127" v="10649" actId="21"/>
          <ac:graphicFrameMkLst>
            <pc:docMk/>
            <pc:sldMk cId="2821900370" sldId="327"/>
            <ac:graphicFrameMk id="19" creationId="{703FF386-31C5-D6C3-2292-7E8FC1D2EE9C}"/>
          </ac:graphicFrameMkLst>
        </pc:graphicFrameChg>
        <pc:graphicFrameChg chg="add del mod">
          <ac:chgData name="Keegan Thottam" userId="9bd887ad-e5a2-4df9-8149-baeb8d4087d2" providerId="ADAL" clId="{D4214A9A-B486-419D-9D1F-8134F6D084D9}" dt="2025-01-27T08:23:44.571" v="10463" actId="21"/>
          <ac:graphicFrameMkLst>
            <pc:docMk/>
            <pc:sldMk cId="2821900370" sldId="327"/>
            <ac:graphicFrameMk id="27" creationId="{7BDF5674-E892-DCC8-CD79-2A2AFB3C87DA}"/>
          </ac:graphicFrameMkLst>
        </pc:graphicFrameChg>
      </pc:sldChg>
      <pc:sldChg chg="addSp delSp modSp mod ord">
        <pc:chgData name="Keegan Thottam" userId="9bd887ad-e5a2-4df9-8149-baeb8d4087d2" providerId="ADAL" clId="{D4214A9A-B486-419D-9D1F-8134F6D084D9}" dt="2025-01-27T09:26:19.346" v="12976" actId="20577"/>
        <pc:sldMkLst>
          <pc:docMk/>
          <pc:sldMk cId="2976704372" sldId="328"/>
        </pc:sldMkLst>
        <pc:spChg chg="add mod">
          <ac:chgData name="Keegan Thottam" userId="9bd887ad-e5a2-4df9-8149-baeb8d4087d2" providerId="ADAL" clId="{D4214A9A-B486-419D-9D1F-8134F6D084D9}" dt="2025-01-27T08:23:24.194" v="10460" actId="1076"/>
          <ac:spMkLst>
            <pc:docMk/>
            <pc:sldMk cId="2976704372" sldId="328"/>
            <ac:spMk id="3" creationId="{D87581E4-6A63-A763-7975-3B44A9F05E5A}"/>
          </ac:spMkLst>
        </pc:spChg>
        <pc:spChg chg="add del mod">
          <ac:chgData name="Keegan Thottam" userId="9bd887ad-e5a2-4df9-8149-baeb8d4087d2" providerId="ADAL" clId="{D4214A9A-B486-419D-9D1F-8134F6D084D9}" dt="2025-01-26T21:25:03.130" v="1605" actId="478"/>
          <ac:spMkLst>
            <pc:docMk/>
            <pc:sldMk cId="2976704372" sldId="328"/>
            <ac:spMk id="7" creationId="{2C8AF2AC-9832-5423-F687-08C1D74DD4DA}"/>
          </ac:spMkLst>
        </pc:spChg>
        <pc:spChg chg="add mod">
          <ac:chgData name="Keegan Thottam" userId="9bd887ad-e5a2-4df9-8149-baeb8d4087d2" providerId="ADAL" clId="{D4214A9A-B486-419D-9D1F-8134F6D084D9}" dt="2025-01-27T09:26:08.319" v="12966" actId="20577"/>
          <ac:spMkLst>
            <pc:docMk/>
            <pc:sldMk cId="2976704372" sldId="328"/>
            <ac:spMk id="7" creationId="{5AD3C99D-6276-DB27-AADE-F50F678BCB62}"/>
          </ac:spMkLst>
        </pc:spChg>
        <pc:spChg chg="mod">
          <ac:chgData name="Keegan Thottam" userId="9bd887ad-e5a2-4df9-8149-baeb8d4087d2" providerId="ADAL" clId="{D4214A9A-B486-419D-9D1F-8134F6D084D9}" dt="2025-01-27T08:23:58.596" v="10468" actId="1076"/>
          <ac:spMkLst>
            <pc:docMk/>
            <pc:sldMk cId="2976704372" sldId="328"/>
            <ac:spMk id="8" creationId="{8059A945-030B-02B6-7147-9E7C2B3B80E3}"/>
          </ac:spMkLst>
        </pc:spChg>
        <pc:spChg chg="mod">
          <ac:chgData name="Keegan Thottam" userId="9bd887ad-e5a2-4df9-8149-baeb8d4087d2" providerId="ADAL" clId="{D4214A9A-B486-419D-9D1F-8134F6D084D9}" dt="2025-01-27T08:20:03.242" v="10400" actId="255"/>
          <ac:spMkLst>
            <pc:docMk/>
            <pc:sldMk cId="2976704372" sldId="328"/>
            <ac:spMk id="9" creationId="{1B5C2E67-DBDB-E20D-AADF-12B237084796}"/>
          </ac:spMkLst>
        </pc:spChg>
        <pc:spChg chg="add mod">
          <ac:chgData name="Keegan Thottam" userId="9bd887ad-e5a2-4df9-8149-baeb8d4087d2" providerId="ADAL" clId="{D4214A9A-B486-419D-9D1F-8134F6D084D9}" dt="2025-01-26T21:10:25.414" v="1594" actId="207"/>
          <ac:spMkLst>
            <pc:docMk/>
            <pc:sldMk cId="2976704372" sldId="328"/>
            <ac:spMk id="10" creationId="{53F9BCCF-CF3F-55FF-8AA5-D3E037B4896F}"/>
          </ac:spMkLst>
        </pc:spChg>
        <pc:spChg chg="mod">
          <ac:chgData name="Keegan Thottam" userId="9bd887ad-e5a2-4df9-8149-baeb8d4087d2" providerId="ADAL" clId="{D4214A9A-B486-419D-9D1F-8134F6D084D9}" dt="2025-01-27T09:26:16.297" v="12974" actId="20577"/>
          <ac:spMkLst>
            <pc:docMk/>
            <pc:sldMk cId="2976704372" sldId="328"/>
            <ac:spMk id="10" creationId="{E792FD33-DF1B-B3E9-0352-64B0C6903F8C}"/>
          </ac:spMkLst>
        </pc:spChg>
        <pc:spChg chg="mod">
          <ac:chgData name="Keegan Thottam" userId="9bd887ad-e5a2-4df9-8149-baeb8d4087d2" providerId="ADAL" clId="{D4214A9A-B486-419D-9D1F-8134F6D084D9}" dt="2025-01-27T09:26:11.806" v="12970" actId="20577"/>
          <ac:spMkLst>
            <pc:docMk/>
            <pc:sldMk cId="2976704372" sldId="328"/>
            <ac:spMk id="11" creationId="{BDB6F5FE-9354-94E0-6E6B-1C2D1CA7C049}"/>
          </ac:spMkLst>
        </pc:spChg>
        <pc:spChg chg="add mod">
          <ac:chgData name="Keegan Thottam" userId="9bd887ad-e5a2-4df9-8149-baeb8d4087d2" providerId="ADAL" clId="{D4214A9A-B486-419D-9D1F-8134F6D084D9}" dt="2025-01-27T08:24:53.528" v="10494" actId="20577"/>
          <ac:spMkLst>
            <pc:docMk/>
            <pc:sldMk cId="2976704372" sldId="328"/>
            <ac:spMk id="13" creationId="{C5375E66-CB5D-7E5A-C3C3-2273A269B0D9}"/>
          </ac:spMkLst>
        </pc:spChg>
        <pc:spChg chg="add mod">
          <ac:chgData name="Keegan Thottam" userId="9bd887ad-e5a2-4df9-8149-baeb8d4087d2" providerId="ADAL" clId="{D4214A9A-B486-419D-9D1F-8134F6D084D9}" dt="2025-01-26T21:24:33.678" v="1602"/>
          <ac:spMkLst>
            <pc:docMk/>
            <pc:sldMk cId="2976704372" sldId="328"/>
            <ac:spMk id="15" creationId="{197456E5-9A8B-CECE-D159-10DB2D63E1C3}"/>
          </ac:spMkLst>
        </pc:spChg>
        <pc:spChg chg="add mod">
          <ac:chgData name="Keegan Thottam" userId="9bd887ad-e5a2-4df9-8149-baeb8d4087d2" providerId="ADAL" clId="{D4214A9A-B486-419D-9D1F-8134F6D084D9}" dt="2025-01-26T21:24:33.678" v="1602"/>
          <ac:spMkLst>
            <pc:docMk/>
            <pc:sldMk cId="2976704372" sldId="328"/>
            <ac:spMk id="16" creationId="{FE20CCF7-A233-7251-DAEB-854D2FA99278}"/>
          </ac:spMkLst>
        </pc:spChg>
        <pc:spChg chg="add mod">
          <ac:chgData name="Keegan Thottam" userId="9bd887ad-e5a2-4df9-8149-baeb8d4087d2" providerId="ADAL" clId="{D4214A9A-B486-419D-9D1F-8134F6D084D9}" dt="2025-01-27T08:25:33.904" v="10501" actId="1076"/>
          <ac:spMkLst>
            <pc:docMk/>
            <pc:sldMk cId="2976704372" sldId="328"/>
            <ac:spMk id="17" creationId="{8F88B4B0-5FEC-C553-853A-433F537E3B41}"/>
          </ac:spMkLst>
        </pc:spChg>
        <pc:spChg chg="add mod">
          <ac:chgData name="Keegan Thottam" userId="9bd887ad-e5a2-4df9-8149-baeb8d4087d2" providerId="ADAL" clId="{D4214A9A-B486-419D-9D1F-8134F6D084D9}" dt="2025-01-27T09:26:19.346" v="12976" actId="20577"/>
          <ac:spMkLst>
            <pc:docMk/>
            <pc:sldMk cId="2976704372" sldId="328"/>
            <ac:spMk id="20" creationId="{D1226C1B-0BB5-473F-29EE-00D0FF9A85E0}"/>
          </ac:spMkLst>
        </pc:spChg>
        <pc:spChg chg="add mod">
          <ac:chgData name="Keegan Thottam" userId="9bd887ad-e5a2-4df9-8149-baeb8d4087d2" providerId="ADAL" clId="{D4214A9A-B486-419D-9D1F-8134F6D084D9}" dt="2025-01-27T08:29:45.207" v="10671" actId="20577"/>
          <ac:spMkLst>
            <pc:docMk/>
            <pc:sldMk cId="2976704372" sldId="328"/>
            <ac:spMk id="22" creationId="{2E88F60F-3E95-103E-C145-710BF23A2024}"/>
          </ac:spMkLst>
        </pc:spChg>
        <pc:graphicFrameChg chg="del mod">
          <ac:chgData name="Keegan Thottam" userId="9bd887ad-e5a2-4df9-8149-baeb8d4087d2" providerId="ADAL" clId="{D4214A9A-B486-419D-9D1F-8134F6D084D9}" dt="2025-01-27T08:25:41.844" v="10504" actId="478"/>
          <ac:graphicFrameMkLst>
            <pc:docMk/>
            <pc:sldMk cId="2976704372" sldId="328"/>
            <ac:graphicFrameMk id="5" creationId="{1B45CB50-FC89-6BC3-0FAB-4AE6D42B47D2}"/>
          </ac:graphicFrameMkLst>
        </pc:graphicFrameChg>
        <pc:graphicFrameChg chg="del mod">
          <ac:chgData name="Keegan Thottam" userId="9bd887ad-e5a2-4df9-8149-baeb8d4087d2" providerId="ADAL" clId="{D4214A9A-B486-419D-9D1F-8134F6D084D9}" dt="2025-01-27T08:25:42.378" v="10505" actId="478"/>
          <ac:graphicFrameMkLst>
            <pc:docMk/>
            <pc:sldMk cId="2976704372" sldId="328"/>
            <ac:graphicFrameMk id="6" creationId="{FCC3382E-4B23-7EFA-BAF2-D16FD9AC15CE}"/>
          </ac:graphicFrameMkLst>
        </pc:graphicFrameChg>
        <pc:graphicFrameChg chg="add mod modGraphic">
          <ac:chgData name="Keegan Thottam" userId="9bd887ad-e5a2-4df9-8149-baeb8d4087d2" providerId="ADAL" clId="{D4214A9A-B486-419D-9D1F-8134F6D084D9}" dt="2025-01-26T21:25:18.111" v="1607" actId="122"/>
          <ac:graphicFrameMkLst>
            <pc:docMk/>
            <pc:sldMk cId="2976704372" sldId="328"/>
            <ac:graphicFrameMk id="8" creationId="{1D86AA50-C1D3-8E4C-9AC4-EFA5E4CE4A94}"/>
          </ac:graphicFrameMkLst>
        </pc:graphicFrameChg>
        <pc:graphicFrameChg chg="add del mod">
          <ac:chgData name="Keegan Thottam" userId="9bd887ad-e5a2-4df9-8149-baeb8d4087d2" providerId="ADAL" clId="{D4214A9A-B486-419D-9D1F-8134F6D084D9}" dt="2025-01-27T08:20:33.053" v="10407" actId="478"/>
          <ac:graphicFrameMkLst>
            <pc:docMk/>
            <pc:sldMk cId="2976704372" sldId="328"/>
            <ac:graphicFrameMk id="14" creationId="{3755A01F-F806-14C5-5141-7462FDF02071}"/>
          </ac:graphicFrameMkLst>
        </pc:graphicFrameChg>
        <pc:graphicFrameChg chg="add del mod modGraphic">
          <ac:chgData name="Keegan Thottam" userId="9bd887ad-e5a2-4df9-8149-baeb8d4087d2" providerId="ADAL" clId="{D4214A9A-B486-419D-9D1F-8134F6D084D9}" dt="2025-01-26T21:27:07.568" v="1625" actId="21"/>
          <ac:graphicFrameMkLst>
            <pc:docMk/>
            <pc:sldMk cId="2976704372" sldId="328"/>
            <ac:graphicFrameMk id="17" creationId="{E61848C8-CA8E-E183-2A9B-2CAE2DE02D29}"/>
          </ac:graphicFrameMkLst>
        </pc:graphicFrameChg>
        <pc:graphicFrameChg chg="add del mod">
          <ac:chgData name="Keegan Thottam" userId="9bd887ad-e5a2-4df9-8149-baeb8d4087d2" providerId="ADAL" clId="{D4214A9A-B486-419D-9D1F-8134F6D084D9}" dt="2025-01-27T08:25:49.900" v="10507" actId="478"/>
          <ac:graphicFrameMkLst>
            <pc:docMk/>
            <pc:sldMk cId="2976704372" sldId="328"/>
            <ac:graphicFrameMk id="18" creationId="{19AF82E0-7546-F0B8-55D3-AA7941350A10}"/>
          </ac:graphicFrameMkLst>
        </pc:graphicFrameChg>
        <pc:graphicFrameChg chg="add mod">
          <ac:chgData name="Keegan Thottam" userId="9bd887ad-e5a2-4df9-8149-baeb8d4087d2" providerId="ADAL" clId="{D4214A9A-B486-419D-9D1F-8134F6D084D9}" dt="2025-01-27T08:29:36.914" v="10657" actId="14100"/>
          <ac:graphicFrameMkLst>
            <pc:docMk/>
            <pc:sldMk cId="2976704372" sldId="328"/>
            <ac:graphicFrameMk id="19" creationId="{703FF386-31C5-D6C3-2292-7E8FC1D2EE9C}"/>
          </ac:graphicFrameMkLst>
        </pc:graphicFrameChg>
        <pc:graphicFrameChg chg="add mod">
          <ac:chgData name="Keegan Thottam" userId="9bd887ad-e5a2-4df9-8149-baeb8d4087d2" providerId="ADAL" clId="{D4214A9A-B486-419D-9D1F-8134F6D084D9}" dt="2025-01-27T08:23:24.194" v="10460" actId="1076"/>
          <ac:graphicFrameMkLst>
            <pc:docMk/>
            <pc:sldMk cId="2976704372" sldId="328"/>
            <ac:graphicFrameMk id="21" creationId="{9DDF1881-7BB9-D5A4-8F73-2CECF901237B}"/>
          </ac:graphicFrameMkLst>
        </pc:graphicFrameChg>
        <pc:graphicFrameChg chg="add del mod">
          <ac:chgData name="Keegan Thottam" userId="9bd887ad-e5a2-4df9-8149-baeb8d4087d2" providerId="ADAL" clId="{D4214A9A-B486-419D-9D1F-8134F6D084D9}" dt="2025-01-27T08:29:47.297" v="10672" actId="478"/>
          <ac:graphicFrameMkLst>
            <pc:docMk/>
            <pc:sldMk cId="2976704372" sldId="328"/>
            <ac:graphicFrameMk id="23" creationId="{6C3B9EF6-7CA7-57EB-3E4A-8636DF9C430C}"/>
          </ac:graphicFrameMkLst>
        </pc:graphicFrameChg>
        <pc:graphicFrameChg chg="add mod">
          <ac:chgData name="Keegan Thottam" userId="9bd887ad-e5a2-4df9-8149-baeb8d4087d2" providerId="ADAL" clId="{D4214A9A-B486-419D-9D1F-8134F6D084D9}" dt="2025-01-27T08:25:23.455" v="10499" actId="14100"/>
          <ac:graphicFrameMkLst>
            <pc:docMk/>
            <pc:sldMk cId="2976704372" sldId="328"/>
            <ac:graphicFrameMk id="25" creationId="{6BC5BDE9-BA7A-A9BB-9722-6D881D9B8ABD}"/>
          </ac:graphicFrameMkLst>
        </pc:graphicFrameChg>
        <pc:graphicFrameChg chg="add mod">
          <ac:chgData name="Keegan Thottam" userId="9bd887ad-e5a2-4df9-8149-baeb8d4087d2" providerId="ADAL" clId="{D4214A9A-B486-419D-9D1F-8134F6D084D9}" dt="2025-01-27T08:26:04.322" v="10508" actId="255"/>
          <ac:graphicFrameMkLst>
            <pc:docMk/>
            <pc:sldMk cId="2976704372" sldId="328"/>
            <ac:graphicFrameMk id="27" creationId="{7BDF5674-E892-DCC8-CD79-2A2AFB3C87DA}"/>
          </ac:graphicFrameMkLst>
        </pc:graphicFrameChg>
        <pc:graphicFrameChg chg="add mod">
          <ac:chgData name="Keegan Thottam" userId="9bd887ad-e5a2-4df9-8149-baeb8d4087d2" providerId="ADAL" clId="{D4214A9A-B486-419D-9D1F-8134F6D084D9}" dt="2025-01-27T05:57:19.930" v="6361"/>
          <ac:graphicFrameMkLst>
            <pc:docMk/>
            <pc:sldMk cId="2976704372" sldId="328"/>
            <ac:graphicFrameMk id="39" creationId="{17B94CA5-A533-6FF3-B280-9247FF066F52}"/>
          </ac:graphicFrameMkLst>
        </pc:graphicFrameChg>
        <pc:picChg chg="add del mod">
          <ac:chgData name="Keegan Thottam" userId="9bd887ad-e5a2-4df9-8149-baeb8d4087d2" providerId="ADAL" clId="{D4214A9A-B486-419D-9D1F-8134F6D084D9}" dt="2025-01-26T21:25:01.934" v="1604" actId="478"/>
          <ac:picMkLst>
            <pc:docMk/>
            <pc:sldMk cId="2976704372" sldId="328"/>
            <ac:picMk id="3" creationId="{A740E1F2-AEF0-CC0C-A425-B43E83E9558D}"/>
          </ac:picMkLst>
        </pc:picChg>
        <pc:picChg chg="add del mod">
          <ac:chgData name="Keegan Thottam" userId="9bd887ad-e5a2-4df9-8149-baeb8d4087d2" providerId="ADAL" clId="{D4214A9A-B486-419D-9D1F-8134F6D084D9}" dt="2025-01-26T21:28:31.195" v="1635" actId="21"/>
          <ac:picMkLst>
            <pc:docMk/>
            <pc:sldMk cId="2976704372" sldId="328"/>
            <ac:picMk id="11" creationId="{8D2A0776-C859-9DF7-F213-C22CCD5D78A7}"/>
          </ac:picMkLst>
        </pc:picChg>
        <pc:picChg chg="add del mod">
          <ac:chgData name="Keegan Thottam" userId="9bd887ad-e5a2-4df9-8149-baeb8d4087d2" providerId="ADAL" clId="{D4214A9A-B486-419D-9D1F-8134F6D084D9}" dt="2025-01-26T21:24:25.226" v="1601" actId="478"/>
          <ac:picMkLst>
            <pc:docMk/>
            <pc:sldMk cId="2976704372" sldId="328"/>
            <ac:picMk id="13" creationId="{5D80C5BA-3A64-1981-8A3B-BD959E579E31}"/>
          </ac:picMkLst>
        </pc:picChg>
      </pc:sldChg>
      <pc:sldChg chg="addSp delSp modSp mod">
        <pc:chgData name="Keegan Thottam" userId="9bd887ad-e5a2-4df9-8149-baeb8d4087d2" providerId="ADAL" clId="{D4214A9A-B486-419D-9D1F-8134F6D084D9}" dt="2025-01-27T08:31:44.069" v="10718" actId="20577"/>
        <pc:sldMkLst>
          <pc:docMk/>
          <pc:sldMk cId="2170394448" sldId="329"/>
        </pc:sldMkLst>
        <pc:spChg chg="mod">
          <ac:chgData name="Keegan Thottam" userId="9bd887ad-e5a2-4df9-8149-baeb8d4087d2" providerId="ADAL" clId="{D4214A9A-B486-419D-9D1F-8134F6D084D9}" dt="2025-01-27T08:31:18.133" v="10714" actId="14100"/>
          <ac:spMkLst>
            <pc:docMk/>
            <pc:sldMk cId="2170394448" sldId="329"/>
            <ac:spMk id="9" creationId="{A29A404F-A1CA-6C04-720D-BD647287AC6E}"/>
          </ac:spMkLst>
        </pc:spChg>
        <pc:spChg chg="mod">
          <ac:chgData name="Keegan Thottam" userId="9bd887ad-e5a2-4df9-8149-baeb8d4087d2" providerId="ADAL" clId="{D4214A9A-B486-419D-9D1F-8134F6D084D9}" dt="2025-01-27T06:43:11.612" v="7230" actId="1076"/>
          <ac:spMkLst>
            <pc:docMk/>
            <pc:sldMk cId="2170394448" sldId="329"/>
            <ac:spMk id="10" creationId="{BFB1E431-BEC0-0B9C-46AD-38DD012DDF36}"/>
          </ac:spMkLst>
        </pc:spChg>
        <pc:spChg chg="mod">
          <ac:chgData name="Keegan Thottam" userId="9bd887ad-e5a2-4df9-8149-baeb8d4087d2" providerId="ADAL" clId="{D4214A9A-B486-419D-9D1F-8134F6D084D9}" dt="2025-01-27T07:04:37.335" v="8452" actId="1076"/>
          <ac:spMkLst>
            <pc:docMk/>
            <pc:sldMk cId="2170394448" sldId="329"/>
            <ac:spMk id="20" creationId="{4192F936-EC48-EEE3-BAC7-F3742E3DA2F7}"/>
          </ac:spMkLst>
        </pc:spChg>
        <pc:spChg chg="add mod">
          <ac:chgData name="Keegan Thottam" userId="9bd887ad-e5a2-4df9-8149-baeb8d4087d2" providerId="ADAL" clId="{D4214A9A-B486-419D-9D1F-8134F6D084D9}" dt="2025-01-27T07:04:37.335" v="8452" actId="1076"/>
          <ac:spMkLst>
            <pc:docMk/>
            <pc:sldMk cId="2170394448" sldId="329"/>
            <ac:spMk id="27" creationId="{65879BA2-FDBB-1AF0-B8C2-D80D439537B2}"/>
          </ac:spMkLst>
        </pc:spChg>
        <pc:spChg chg="add del mod">
          <ac:chgData name="Keegan Thottam" userId="9bd887ad-e5a2-4df9-8149-baeb8d4087d2" providerId="ADAL" clId="{D4214A9A-B486-419D-9D1F-8134F6D084D9}" dt="2025-01-27T07:05:45.540" v="8470" actId="478"/>
          <ac:spMkLst>
            <pc:docMk/>
            <pc:sldMk cId="2170394448" sldId="329"/>
            <ac:spMk id="33" creationId="{BD226AB4-9950-F36E-15C9-09E35C060336}"/>
          </ac:spMkLst>
        </pc:spChg>
        <pc:spChg chg="add del mod">
          <ac:chgData name="Keegan Thottam" userId="9bd887ad-e5a2-4df9-8149-baeb8d4087d2" providerId="ADAL" clId="{D4214A9A-B486-419D-9D1F-8134F6D084D9}" dt="2025-01-27T07:05:50.912" v="8471" actId="478"/>
          <ac:spMkLst>
            <pc:docMk/>
            <pc:sldMk cId="2170394448" sldId="329"/>
            <ac:spMk id="36" creationId="{86F0C9F4-1527-8F2B-CE1F-8D494F1AB3D9}"/>
          </ac:spMkLst>
        </pc:spChg>
        <pc:graphicFrameChg chg="mod modGraphic">
          <ac:chgData name="Keegan Thottam" userId="9bd887ad-e5a2-4df9-8149-baeb8d4087d2" providerId="ADAL" clId="{D4214A9A-B486-419D-9D1F-8134F6D084D9}" dt="2025-01-27T07:05:20.438" v="8462" actId="1076"/>
          <ac:graphicFrameMkLst>
            <pc:docMk/>
            <pc:sldMk cId="2170394448" sldId="329"/>
            <ac:graphicFrameMk id="6" creationId="{EB75B77D-6B3D-4A5C-84C6-F3151C619A35}"/>
          </ac:graphicFrameMkLst>
        </pc:graphicFrameChg>
        <pc:graphicFrameChg chg="mod modGraphic">
          <ac:chgData name="Keegan Thottam" userId="9bd887ad-e5a2-4df9-8149-baeb8d4087d2" providerId="ADAL" clId="{D4214A9A-B486-419D-9D1F-8134F6D084D9}" dt="2025-01-27T08:31:44.069" v="10718" actId="20577"/>
          <ac:graphicFrameMkLst>
            <pc:docMk/>
            <pc:sldMk cId="2170394448" sldId="329"/>
            <ac:graphicFrameMk id="8" creationId="{3F9BAFF6-B287-81C9-F54D-3996E2A47043}"/>
          </ac:graphicFrameMkLst>
        </pc:graphicFrameChg>
        <pc:graphicFrameChg chg="mod modGraphic">
          <ac:chgData name="Keegan Thottam" userId="9bd887ad-e5a2-4df9-8149-baeb8d4087d2" providerId="ADAL" clId="{D4214A9A-B486-419D-9D1F-8134F6D084D9}" dt="2025-01-27T07:08:46.999" v="9501" actId="20577"/>
          <ac:graphicFrameMkLst>
            <pc:docMk/>
            <pc:sldMk cId="2170394448" sldId="329"/>
            <ac:graphicFrameMk id="11" creationId="{C3B7B454-6F8D-C8D8-6EE0-BFEF269F7A6E}"/>
          </ac:graphicFrameMkLst>
        </pc:graphicFrameChg>
        <pc:graphicFrameChg chg="mod modGraphic">
          <ac:chgData name="Keegan Thottam" userId="9bd887ad-e5a2-4df9-8149-baeb8d4087d2" providerId="ADAL" clId="{D4214A9A-B486-419D-9D1F-8134F6D084D9}" dt="2025-01-27T07:04:37.335" v="8452" actId="1076"/>
          <ac:graphicFrameMkLst>
            <pc:docMk/>
            <pc:sldMk cId="2170394448" sldId="329"/>
            <ac:graphicFrameMk id="18" creationId="{073F0C84-FD4C-DD10-F438-6CC618AFB64B}"/>
          </ac:graphicFrameMkLst>
        </pc:graphicFrameChg>
        <pc:graphicFrameChg chg="mod modGraphic">
          <ac:chgData name="Keegan Thottam" userId="9bd887ad-e5a2-4df9-8149-baeb8d4087d2" providerId="ADAL" clId="{D4214A9A-B486-419D-9D1F-8134F6D084D9}" dt="2025-01-27T07:04:37.335" v="8452" actId="1076"/>
          <ac:graphicFrameMkLst>
            <pc:docMk/>
            <pc:sldMk cId="2170394448" sldId="329"/>
            <ac:graphicFrameMk id="19" creationId="{8FD03458-A6EB-77DB-681B-542016CAD26D}"/>
          </ac:graphicFrameMkLst>
        </pc:graphicFrameChg>
        <pc:graphicFrameChg chg="add del mod modGraphic">
          <ac:chgData name="Keegan Thottam" userId="9bd887ad-e5a2-4df9-8149-baeb8d4087d2" providerId="ADAL" clId="{D4214A9A-B486-419D-9D1F-8134F6D084D9}" dt="2025-01-27T07:06:17.680" v="8479" actId="14734"/>
          <ac:graphicFrameMkLst>
            <pc:docMk/>
            <pc:sldMk cId="2170394448" sldId="329"/>
            <ac:graphicFrameMk id="22" creationId="{5189B027-3A2C-50E5-5185-A56C3FD8A86B}"/>
          </ac:graphicFrameMkLst>
        </pc:graphicFrameChg>
        <pc:graphicFrameChg chg="mod modGraphic">
          <ac:chgData name="Keegan Thottam" userId="9bd887ad-e5a2-4df9-8149-baeb8d4087d2" providerId="ADAL" clId="{D4214A9A-B486-419D-9D1F-8134F6D084D9}" dt="2025-01-27T07:08:25.620" v="9499" actId="207"/>
          <ac:graphicFrameMkLst>
            <pc:docMk/>
            <pc:sldMk cId="2170394448" sldId="329"/>
            <ac:graphicFrameMk id="23" creationId="{34828B41-BA10-4BC4-6B3D-C585FF4FC21E}"/>
          </ac:graphicFrameMkLst>
        </pc:graphicFrameChg>
        <pc:graphicFrameChg chg="del">
          <ac:chgData name="Keegan Thottam" userId="9bd887ad-e5a2-4df9-8149-baeb8d4087d2" providerId="ADAL" clId="{D4214A9A-B486-419D-9D1F-8134F6D084D9}" dt="2025-01-27T06:55:10.202" v="7336" actId="478"/>
          <ac:graphicFrameMkLst>
            <pc:docMk/>
            <pc:sldMk cId="2170394448" sldId="329"/>
            <ac:graphicFrameMk id="24" creationId="{7A61D9B5-5735-17A9-8A69-C2FB93B5E1E5}"/>
          </ac:graphicFrameMkLst>
        </pc:graphicFrameChg>
        <pc:graphicFrameChg chg="mod modGraphic">
          <ac:chgData name="Keegan Thottam" userId="9bd887ad-e5a2-4df9-8149-baeb8d4087d2" providerId="ADAL" clId="{D4214A9A-B486-419D-9D1F-8134F6D084D9}" dt="2025-01-27T07:04:37.335" v="8452" actId="1076"/>
          <ac:graphicFrameMkLst>
            <pc:docMk/>
            <pc:sldMk cId="2170394448" sldId="329"/>
            <ac:graphicFrameMk id="25" creationId="{A94ED449-5297-CBD2-F48A-90634F68A987}"/>
          </ac:graphicFrameMkLst>
        </pc:graphicFrameChg>
        <pc:graphicFrameChg chg="mod modGraphic">
          <ac:chgData name="Keegan Thottam" userId="9bd887ad-e5a2-4df9-8149-baeb8d4087d2" providerId="ADAL" clId="{D4214A9A-B486-419D-9D1F-8134F6D084D9}" dt="2025-01-27T07:08:19.793" v="9497" actId="207"/>
          <ac:graphicFrameMkLst>
            <pc:docMk/>
            <pc:sldMk cId="2170394448" sldId="329"/>
            <ac:graphicFrameMk id="26" creationId="{E2C02C17-AE4E-46A3-9BBC-F090140CCD74}"/>
          </ac:graphicFrameMkLst>
        </pc:graphicFrameChg>
        <pc:graphicFrameChg chg="add del mod">
          <ac:chgData name="Keegan Thottam" userId="9bd887ad-e5a2-4df9-8149-baeb8d4087d2" providerId="ADAL" clId="{D4214A9A-B486-419D-9D1F-8134F6D084D9}" dt="2025-01-27T07:05:12.301" v="8461" actId="478"/>
          <ac:graphicFrameMkLst>
            <pc:docMk/>
            <pc:sldMk cId="2170394448" sldId="329"/>
            <ac:graphicFrameMk id="28" creationId="{C758753D-9356-1E95-765C-89B17626C511}"/>
          </ac:graphicFrameMkLst>
        </pc:graphicFrameChg>
        <pc:graphicFrameChg chg="add del mod">
          <ac:chgData name="Keegan Thottam" userId="9bd887ad-e5a2-4df9-8149-baeb8d4087d2" providerId="ADAL" clId="{D4214A9A-B486-419D-9D1F-8134F6D084D9}" dt="2025-01-27T07:05:05.988" v="8458" actId="478"/>
          <ac:graphicFrameMkLst>
            <pc:docMk/>
            <pc:sldMk cId="2170394448" sldId="329"/>
            <ac:graphicFrameMk id="29" creationId="{8CED20E9-FE5F-8623-96E3-A678F4071816}"/>
          </ac:graphicFrameMkLst>
        </pc:graphicFrameChg>
        <pc:graphicFrameChg chg="add del mod">
          <ac:chgData name="Keegan Thottam" userId="9bd887ad-e5a2-4df9-8149-baeb8d4087d2" providerId="ADAL" clId="{D4214A9A-B486-419D-9D1F-8134F6D084D9}" dt="2025-01-27T07:05:10.938" v="8460" actId="478"/>
          <ac:graphicFrameMkLst>
            <pc:docMk/>
            <pc:sldMk cId="2170394448" sldId="329"/>
            <ac:graphicFrameMk id="30" creationId="{C07B43A8-F33A-FA8A-0398-D17DE8237D73}"/>
          </ac:graphicFrameMkLst>
        </pc:graphicFrameChg>
        <pc:graphicFrameChg chg="add del mod">
          <ac:chgData name="Keegan Thottam" userId="9bd887ad-e5a2-4df9-8149-baeb8d4087d2" providerId="ADAL" clId="{D4214A9A-B486-419D-9D1F-8134F6D084D9}" dt="2025-01-27T07:05:40.811" v="8467" actId="478"/>
          <ac:graphicFrameMkLst>
            <pc:docMk/>
            <pc:sldMk cId="2170394448" sldId="329"/>
            <ac:graphicFrameMk id="31" creationId="{FF88D6DF-1432-9C50-3A57-31EEB7B69C70}"/>
          </ac:graphicFrameMkLst>
        </pc:graphicFrameChg>
        <pc:graphicFrameChg chg="add del mod">
          <ac:chgData name="Keegan Thottam" userId="9bd887ad-e5a2-4df9-8149-baeb8d4087d2" providerId="ADAL" clId="{D4214A9A-B486-419D-9D1F-8134F6D084D9}" dt="2025-01-27T07:05:37.528" v="8466" actId="478"/>
          <ac:graphicFrameMkLst>
            <pc:docMk/>
            <pc:sldMk cId="2170394448" sldId="329"/>
            <ac:graphicFrameMk id="32" creationId="{6441124D-0264-9018-F89C-709827665412}"/>
          </ac:graphicFrameMkLst>
        </pc:graphicFrameChg>
        <pc:graphicFrameChg chg="add mod">
          <ac:chgData name="Keegan Thottam" userId="9bd887ad-e5a2-4df9-8149-baeb8d4087d2" providerId="ADAL" clId="{D4214A9A-B486-419D-9D1F-8134F6D084D9}" dt="2025-01-27T07:05:04.212" v="8457" actId="1076"/>
          <ac:graphicFrameMkLst>
            <pc:docMk/>
            <pc:sldMk cId="2170394448" sldId="329"/>
            <ac:graphicFrameMk id="34" creationId="{43560681-7E80-8271-8913-18F4620D2D47}"/>
          </ac:graphicFrameMkLst>
        </pc:graphicFrameChg>
        <pc:graphicFrameChg chg="add del mod">
          <ac:chgData name="Keegan Thottam" userId="9bd887ad-e5a2-4df9-8149-baeb8d4087d2" providerId="ADAL" clId="{D4214A9A-B486-419D-9D1F-8134F6D084D9}" dt="2025-01-27T07:05:09.505" v="8459" actId="478"/>
          <ac:graphicFrameMkLst>
            <pc:docMk/>
            <pc:sldMk cId="2170394448" sldId="329"/>
            <ac:graphicFrameMk id="35" creationId="{7E89CF91-821D-97DD-DBC7-6FF34BA66ECB}"/>
          </ac:graphicFrameMkLst>
        </pc:graphicFrameChg>
        <pc:graphicFrameChg chg="modGraphic">
          <ac:chgData name="Keegan Thottam" userId="9bd887ad-e5a2-4df9-8149-baeb8d4087d2" providerId="ADAL" clId="{D4214A9A-B486-419D-9D1F-8134F6D084D9}" dt="2025-01-27T08:31:35.631" v="10716" actId="122"/>
          <ac:graphicFrameMkLst>
            <pc:docMk/>
            <pc:sldMk cId="2170394448" sldId="329"/>
            <ac:graphicFrameMk id="38" creationId="{6F02DF8F-EFB7-10D2-17BE-AAAD1F5DEBF9}"/>
          </ac:graphicFrameMkLst>
        </pc:graphicFrameChg>
        <pc:graphicFrameChg chg="modGraphic">
          <ac:chgData name="Keegan Thottam" userId="9bd887ad-e5a2-4df9-8149-baeb8d4087d2" providerId="ADAL" clId="{D4214A9A-B486-419D-9D1F-8134F6D084D9}" dt="2025-01-27T08:31:30.386" v="10715" actId="122"/>
          <ac:graphicFrameMkLst>
            <pc:docMk/>
            <pc:sldMk cId="2170394448" sldId="329"/>
            <ac:graphicFrameMk id="39" creationId="{1F1F93BE-31D4-86CE-CAEC-A62E5044AFF2}"/>
          </ac:graphicFrameMkLst>
        </pc:graphicFrameChg>
      </pc:sldChg>
      <pc:sldChg chg="delSp modSp del mod">
        <pc:chgData name="Keegan Thottam" userId="9bd887ad-e5a2-4df9-8149-baeb8d4087d2" providerId="ADAL" clId="{D4214A9A-B486-419D-9D1F-8134F6D084D9}" dt="2025-01-27T01:38:47.514" v="3570" actId="2696"/>
        <pc:sldMkLst>
          <pc:docMk/>
          <pc:sldMk cId="891096420" sldId="332"/>
        </pc:sldMkLst>
        <pc:spChg chg="mod">
          <ac:chgData name="Keegan Thottam" userId="9bd887ad-e5a2-4df9-8149-baeb8d4087d2" providerId="ADAL" clId="{D4214A9A-B486-419D-9D1F-8134F6D084D9}" dt="2025-01-27T01:31:01.881" v="3455" actId="207"/>
          <ac:spMkLst>
            <pc:docMk/>
            <pc:sldMk cId="891096420" sldId="332"/>
            <ac:spMk id="11" creationId="{80D87F99-D644-2F15-3E10-6899030EF44F}"/>
          </ac:spMkLst>
        </pc:spChg>
        <pc:spChg chg="mod">
          <ac:chgData name="Keegan Thottam" userId="9bd887ad-e5a2-4df9-8149-baeb8d4087d2" providerId="ADAL" clId="{D4214A9A-B486-419D-9D1F-8134F6D084D9}" dt="2025-01-27T01:31:54.833" v="3463" actId="1076"/>
          <ac:spMkLst>
            <pc:docMk/>
            <pc:sldMk cId="891096420" sldId="332"/>
            <ac:spMk id="13" creationId="{740C1845-6700-122D-B57B-9242857792EE}"/>
          </ac:spMkLst>
        </pc:spChg>
        <pc:spChg chg="mod">
          <ac:chgData name="Keegan Thottam" userId="9bd887ad-e5a2-4df9-8149-baeb8d4087d2" providerId="ADAL" clId="{D4214A9A-B486-419D-9D1F-8134F6D084D9}" dt="2025-01-27T01:31:04.504" v="3456" actId="207"/>
          <ac:spMkLst>
            <pc:docMk/>
            <pc:sldMk cId="891096420" sldId="332"/>
            <ac:spMk id="15" creationId="{B1E7AC7F-93A2-C3D7-E7F4-EE1EC9068370}"/>
          </ac:spMkLst>
        </pc:spChg>
        <pc:graphicFrameChg chg="del">
          <ac:chgData name="Keegan Thottam" userId="9bd887ad-e5a2-4df9-8149-baeb8d4087d2" providerId="ADAL" clId="{D4214A9A-B486-419D-9D1F-8134F6D084D9}" dt="2025-01-27T01:38:32.841" v="3568" actId="21"/>
          <ac:graphicFrameMkLst>
            <pc:docMk/>
            <pc:sldMk cId="891096420" sldId="332"/>
            <ac:graphicFrameMk id="10" creationId="{AAE6A7F9-121C-54A9-CC5D-EFEC713336ED}"/>
          </ac:graphicFrameMkLst>
        </pc:graphicFrameChg>
        <pc:graphicFrameChg chg="del mod">
          <ac:chgData name="Keegan Thottam" userId="9bd887ad-e5a2-4df9-8149-baeb8d4087d2" providerId="ADAL" clId="{D4214A9A-B486-419D-9D1F-8134F6D084D9}" dt="2025-01-27T01:38:32.841" v="3568" actId="21"/>
          <ac:graphicFrameMkLst>
            <pc:docMk/>
            <pc:sldMk cId="891096420" sldId="332"/>
            <ac:graphicFrameMk id="21" creationId="{00000000-0008-0000-0F00-000007000000}"/>
          </ac:graphicFrameMkLst>
        </pc:graphicFrameChg>
      </pc:sldChg>
      <pc:sldChg chg="addSp delSp modSp mod">
        <pc:chgData name="Keegan Thottam" userId="9bd887ad-e5a2-4df9-8149-baeb8d4087d2" providerId="ADAL" clId="{D4214A9A-B486-419D-9D1F-8134F6D084D9}" dt="2025-01-27T05:42:08.803" v="6297" actId="20577"/>
        <pc:sldMkLst>
          <pc:docMk/>
          <pc:sldMk cId="2650890886" sldId="333"/>
        </pc:sldMkLst>
        <pc:spChg chg="add mod">
          <ac:chgData name="Keegan Thottam" userId="9bd887ad-e5a2-4df9-8149-baeb8d4087d2" providerId="ADAL" clId="{D4214A9A-B486-419D-9D1F-8134F6D084D9}" dt="2025-01-27T05:41:54.601" v="6281" actId="20577"/>
          <ac:spMkLst>
            <pc:docMk/>
            <pc:sldMk cId="2650890886" sldId="333"/>
            <ac:spMk id="3" creationId="{7BB99A49-569A-DAA3-51A0-185FBAAB874F}"/>
          </ac:spMkLst>
        </pc:spChg>
        <pc:spChg chg="mod">
          <ac:chgData name="Keegan Thottam" userId="9bd887ad-e5a2-4df9-8149-baeb8d4087d2" providerId="ADAL" clId="{D4214A9A-B486-419D-9D1F-8134F6D084D9}" dt="2025-01-27T04:52:10.809" v="5514" actId="20577"/>
          <ac:spMkLst>
            <pc:docMk/>
            <pc:sldMk cId="2650890886" sldId="333"/>
            <ac:spMk id="9" creationId="{C7680859-F090-5AD2-C540-B48AAD6BB698}"/>
          </ac:spMkLst>
        </pc:spChg>
        <pc:spChg chg="add mod">
          <ac:chgData name="Keegan Thottam" userId="9bd887ad-e5a2-4df9-8149-baeb8d4087d2" providerId="ADAL" clId="{D4214A9A-B486-419D-9D1F-8134F6D084D9}" dt="2025-01-27T01:59:57.549" v="3780" actId="1076"/>
          <ac:spMkLst>
            <pc:docMk/>
            <pc:sldMk cId="2650890886" sldId="333"/>
            <ac:spMk id="11" creationId="{CFC70C0B-7EFD-3CBE-3DE7-43CEFBCBD9A3}"/>
          </ac:spMkLst>
        </pc:spChg>
        <pc:spChg chg="add mod">
          <ac:chgData name="Keegan Thottam" userId="9bd887ad-e5a2-4df9-8149-baeb8d4087d2" providerId="ADAL" clId="{D4214A9A-B486-419D-9D1F-8134F6D084D9}" dt="2025-01-27T02:13:42.402" v="3992" actId="14100"/>
          <ac:spMkLst>
            <pc:docMk/>
            <pc:sldMk cId="2650890886" sldId="333"/>
            <ac:spMk id="12" creationId="{8BFD5D64-B9BA-59FB-8270-4ADB71ECD44D}"/>
          </ac:spMkLst>
        </pc:spChg>
        <pc:spChg chg="add mod">
          <ac:chgData name="Keegan Thottam" userId="9bd887ad-e5a2-4df9-8149-baeb8d4087d2" providerId="ADAL" clId="{D4214A9A-B486-419D-9D1F-8134F6D084D9}" dt="2025-01-27T01:59:10.596" v="3753" actId="1076"/>
          <ac:spMkLst>
            <pc:docMk/>
            <pc:sldMk cId="2650890886" sldId="333"/>
            <ac:spMk id="17" creationId="{AA04706E-14A8-6EE2-45E5-597569405A2F}"/>
          </ac:spMkLst>
        </pc:spChg>
        <pc:spChg chg="add mod">
          <ac:chgData name="Keegan Thottam" userId="9bd887ad-e5a2-4df9-8149-baeb8d4087d2" providerId="ADAL" clId="{D4214A9A-B486-419D-9D1F-8134F6D084D9}" dt="2025-01-27T05:41:57.413" v="6285" actId="20577"/>
          <ac:spMkLst>
            <pc:docMk/>
            <pc:sldMk cId="2650890886" sldId="333"/>
            <ac:spMk id="19" creationId="{374A5F05-5694-E98D-CD4E-7CF738189E41}"/>
          </ac:spMkLst>
        </pc:spChg>
        <pc:spChg chg="add mod">
          <ac:chgData name="Keegan Thottam" userId="9bd887ad-e5a2-4df9-8149-baeb8d4087d2" providerId="ADAL" clId="{D4214A9A-B486-419D-9D1F-8134F6D084D9}" dt="2025-01-27T02:03:11.320" v="3851" actId="1076"/>
          <ac:spMkLst>
            <pc:docMk/>
            <pc:sldMk cId="2650890886" sldId="333"/>
            <ac:spMk id="20" creationId="{DF9C60EF-0F5D-8279-8B56-D9A9A946AE9D}"/>
          </ac:spMkLst>
        </pc:spChg>
        <pc:spChg chg="add mod">
          <ac:chgData name="Keegan Thottam" userId="9bd887ad-e5a2-4df9-8149-baeb8d4087d2" providerId="ADAL" clId="{D4214A9A-B486-419D-9D1F-8134F6D084D9}" dt="2025-01-27T02:03:17.589" v="3852"/>
          <ac:spMkLst>
            <pc:docMk/>
            <pc:sldMk cId="2650890886" sldId="333"/>
            <ac:spMk id="21" creationId="{E42859C8-4938-88CB-1599-979B32261AFE}"/>
          </ac:spMkLst>
        </pc:spChg>
        <pc:spChg chg="add mod">
          <ac:chgData name="Keegan Thottam" userId="9bd887ad-e5a2-4df9-8149-baeb8d4087d2" providerId="ADAL" clId="{D4214A9A-B486-419D-9D1F-8134F6D084D9}" dt="2025-01-27T05:42:00.586" v="6289" actId="20577"/>
          <ac:spMkLst>
            <pc:docMk/>
            <pc:sldMk cId="2650890886" sldId="333"/>
            <ac:spMk id="23" creationId="{2332588F-B256-7F4F-D847-B4F51F84B6A4}"/>
          </ac:spMkLst>
        </pc:spChg>
        <pc:spChg chg="add mod">
          <ac:chgData name="Keegan Thottam" userId="9bd887ad-e5a2-4df9-8149-baeb8d4087d2" providerId="ADAL" clId="{D4214A9A-B486-419D-9D1F-8134F6D084D9}" dt="2025-01-27T02:08:34.297" v="3932" actId="14100"/>
          <ac:spMkLst>
            <pc:docMk/>
            <pc:sldMk cId="2650890886" sldId="333"/>
            <ac:spMk id="25" creationId="{7C040EF2-29D8-63D3-DDEB-0078F3C91283}"/>
          </ac:spMkLst>
        </pc:spChg>
        <pc:spChg chg="add mod">
          <ac:chgData name="Keegan Thottam" userId="9bd887ad-e5a2-4df9-8149-baeb8d4087d2" providerId="ADAL" clId="{D4214A9A-B486-419D-9D1F-8134F6D084D9}" dt="2025-01-27T02:09:07.890" v="3935" actId="208"/>
          <ac:spMkLst>
            <pc:docMk/>
            <pc:sldMk cId="2650890886" sldId="333"/>
            <ac:spMk id="26" creationId="{0E0B64B1-EB9A-9DF7-4D2D-1D58EBDCFF5E}"/>
          </ac:spMkLst>
        </pc:spChg>
        <pc:spChg chg="add mod">
          <ac:chgData name="Keegan Thottam" userId="9bd887ad-e5a2-4df9-8149-baeb8d4087d2" providerId="ADAL" clId="{D4214A9A-B486-419D-9D1F-8134F6D084D9}" dt="2025-01-27T02:10:56.982" v="3970" actId="20577"/>
          <ac:spMkLst>
            <pc:docMk/>
            <pc:sldMk cId="2650890886" sldId="333"/>
            <ac:spMk id="27" creationId="{3463AD13-31C9-ECC4-A951-7E310C0AE694}"/>
          </ac:spMkLst>
        </pc:spChg>
        <pc:spChg chg="add mod">
          <ac:chgData name="Keegan Thottam" userId="9bd887ad-e5a2-4df9-8149-baeb8d4087d2" providerId="ADAL" clId="{D4214A9A-B486-419D-9D1F-8134F6D084D9}" dt="2025-01-27T05:42:04.883" v="6293" actId="20577"/>
          <ac:spMkLst>
            <pc:docMk/>
            <pc:sldMk cId="2650890886" sldId="333"/>
            <ac:spMk id="29" creationId="{856C7AE2-1418-0DAF-F9E8-8E6D7109D7B5}"/>
          </ac:spMkLst>
        </pc:spChg>
        <pc:spChg chg="add mod">
          <ac:chgData name="Keegan Thottam" userId="9bd887ad-e5a2-4df9-8149-baeb8d4087d2" providerId="ADAL" clId="{D4214A9A-B486-419D-9D1F-8134F6D084D9}" dt="2025-01-27T02:12:36.208" v="3985" actId="1076"/>
          <ac:spMkLst>
            <pc:docMk/>
            <pc:sldMk cId="2650890886" sldId="333"/>
            <ac:spMk id="30" creationId="{B4A298C9-3F27-D088-5563-F94F5EB757B0}"/>
          </ac:spMkLst>
        </pc:spChg>
        <pc:spChg chg="add mod">
          <ac:chgData name="Keegan Thottam" userId="9bd887ad-e5a2-4df9-8149-baeb8d4087d2" providerId="ADAL" clId="{D4214A9A-B486-419D-9D1F-8134F6D084D9}" dt="2025-01-27T02:13:05.843" v="3989" actId="14100"/>
          <ac:spMkLst>
            <pc:docMk/>
            <pc:sldMk cId="2650890886" sldId="333"/>
            <ac:spMk id="31" creationId="{9C84CBED-F08D-7A59-8081-7BEF279C5740}"/>
          </ac:spMkLst>
        </pc:spChg>
        <pc:spChg chg="add del">
          <ac:chgData name="Keegan Thottam" userId="9bd887ad-e5a2-4df9-8149-baeb8d4087d2" providerId="ADAL" clId="{D4214A9A-B486-419D-9D1F-8134F6D084D9}" dt="2025-01-27T02:14:06.204" v="3994" actId="478"/>
          <ac:spMkLst>
            <pc:docMk/>
            <pc:sldMk cId="2650890886" sldId="333"/>
            <ac:spMk id="32" creationId="{DDB4ADB6-5E24-3443-B15B-87BC9581529A}"/>
          </ac:spMkLst>
        </pc:spChg>
        <pc:spChg chg="add mod">
          <ac:chgData name="Keegan Thottam" userId="9bd887ad-e5a2-4df9-8149-baeb8d4087d2" providerId="ADAL" clId="{D4214A9A-B486-419D-9D1F-8134F6D084D9}" dt="2025-01-27T02:14:39.376" v="4001" actId="1076"/>
          <ac:spMkLst>
            <pc:docMk/>
            <pc:sldMk cId="2650890886" sldId="333"/>
            <ac:spMk id="33" creationId="{75352EAC-8016-EC59-E55D-8C26AFAD7AA8}"/>
          </ac:spMkLst>
        </pc:spChg>
        <pc:spChg chg="add mod">
          <ac:chgData name="Keegan Thottam" userId="9bd887ad-e5a2-4df9-8149-baeb8d4087d2" providerId="ADAL" clId="{D4214A9A-B486-419D-9D1F-8134F6D084D9}" dt="2025-01-27T05:42:08.803" v="6297" actId="20577"/>
          <ac:spMkLst>
            <pc:docMk/>
            <pc:sldMk cId="2650890886" sldId="333"/>
            <ac:spMk id="34" creationId="{CBB8A79C-104F-14A9-A844-879117C4B4CF}"/>
          </ac:spMkLst>
        </pc:spChg>
        <pc:spChg chg="add mod">
          <ac:chgData name="Keegan Thottam" userId="9bd887ad-e5a2-4df9-8149-baeb8d4087d2" providerId="ADAL" clId="{D4214A9A-B486-419D-9D1F-8134F6D084D9}" dt="2025-01-27T02:17:52.473" v="4020" actId="1076"/>
          <ac:spMkLst>
            <pc:docMk/>
            <pc:sldMk cId="2650890886" sldId="333"/>
            <ac:spMk id="35" creationId="{BEBA4EBB-DA51-BDD3-AAB5-882F1404AFF5}"/>
          </ac:spMkLst>
        </pc:spChg>
        <pc:spChg chg="add mod">
          <ac:chgData name="Keegan Thottam" userId="9bd887ad-e5a2-4df9-8149-baeb8d4087d2" providerId="ADAL" clId="{D4214A9A-B486-419D-9D1F-8134F6D084D9}" dt="2025-01-27T02:19:00.880" v="4030" actId="14100"/>
          <ac:spMkLst>
            <pc:docMk/>
            <pc:sldMk cId="2650890886" sldId="333"/>
            <ac:spMk id="36" creationId="{5358B517-DBC3-0AD3-6B7C-81F186EFE29C}"/>
          </ac:spMkLst>
        </pc:spChg>
        <pc:spChg chg="add mod">
          <ac:chgData name="Keegan Thottam" userId="9bd887ad-e5a2-4df9-8149-baeb8d4087d2" providerId="ADAL" clId="{D4214A9A-B486-419D-9D1F-8134F6D084D9}" dt="2025-01-27T02:19:08.175" v="4031" actId="14100"/>
          <ac:spMkLst>
            <pc:docMk/>
            <pc:sldMk cId="2650890886" sldId="333"/>
            <ac:spMk id="37" creationId="{9C803513-2DC4-717E-A4D5-C664A2BF5388}"/>
          </ac:spMkLst>
        </pc:spChg>
        <pc:graphicFrameChg chg="add mod modGraphic">
          <ac:chgData name="Keegan Thottam" userId="9bd887ad-e5a2-4df9-8149-baeb8d4087d2" providerId="ADAL" clId="{D4214A9A-B486-419D-9D1F-8134F6D084D9}" dt="2025-01-27T02:16:48.713" v="4009" actId="207"/>
          <ac:graphicFrameMkLst>
            <pc:docMk/>
            <pc:sldMk cId="2650890886" sldId="333"/>
            <ac:graphicFrameMk id="2" creationId="{825F3F96-8613-0473-8330-BD3217C3B6F5}"/>
          </ac:graphicFrameMkLst>
        </pc:graphicFrameChg>
        <pc:graphicFrameChg chg="del mod modGraphic">
          <ac:chgData name="Keegan Thottam" userId="9bd887ad-e5a2-4df9-8149-baeb8d4087d2" providerId="ADAL" clId="{D4214A9A-B486-419D-9D1F-8134F6D084D9}" dt="2025-01-27T02:20:39.653" v="4033" actId="478"/>
          <ac:graphicFrameMkLst>
            <pc:docMk/>
            <pc:sldMk cId="2650890886" sldId="333"/>
            <ac:graphicFrameMk id="4" creationId="{A54C05EC-5DC8-851F-B9B0-3E990F6B7F34}"/>
          </ac:graphicFrameMkLst>
        </pc:graphicFrameChg>
        <pc:graphicFrameChg chg="mod modGraphic">
          <ac:chgData name="Keegan Thottam" userId="9bd887ad-e5a2-4df9-8149-baeb8d4087d2" providerId="ADAL" clId="{D4214A9A-B486-419D-9D1F-8134F6D084D9}" dt="2025-01-27T02:17:14.130" v="4016" actId="14100"/>
          <ac:graphicFrameMkLst>
            <pc:docMk/>
            <pc:sldMk cId="2650890886" sldId="333"/>
            <ac:graphicFrameMk id="5" creationId="{D96CEBEE-806D-8C9D-4833-C7A614764366}"/>
          </ac:graphicFrameMkLst>
        </pc:graphicFrameChg>
        <pc:graphicFrameChg chg="del mod">
          <ac:chgData name="Keegan Thottam" userId="9bd887ad-e5a2-4df9-8149-baeb8d4087d2" providerId="ADAL" clId="{D4214A9A-B486-419D-9D1F-8134F6D084D9}" dt="2025-01-27T02:20:38.285" v="4032" actId="478"/>
          <ac:graphicFrameMkLst>
            <pc:docMk/>
            <pc:sldMk cId="2650890886" sldId="333"/>
            <ac:graphicFrameMk id="10" creationId="{E4CA8BFE-26BA-1192-3CC6-A7345FB008C6}"/>
          </ac:graphicFrameMkLst>
        </pc:graphicFrameChg>
        <pc:graphicFrameChg chg="mod">
          <ac:chgData name="Keegan Thottam" userId="9bd887ad-e5a2-4df9-8149-baeb8d4087d2" providerId="ADAL" clId="{D4214A9A-B486-419D-9D1F-8134F6D084D9}" dt="2025-01-27T02:01:35.674" v="3844" actId="14100"/>
          <ac:graphicFrameMkLst>
            <pc:docMk/>
            <pc:sldMk cId="2650890886" sldId="333"/>
            <ac:graphicFrameMk id="13" creationId="{C5F0F36C-6870-CAA7-371A-C9FAB00B1C18}"/>
          </ac:graphicFrameMkLst>
        </pc:graphicFrameChg>
        <pc:graphicFrameChg chg="del mod modGraphic">
          <ac:chgData name="Keegan Thottam" userId="9bd887ad-e5a2-4df9-8149-baeb8d4087d2" providerId="ADAL" clId="{D4214A9A-B486-419D-9D1F-8134F6D084D9}" dt="2025-01-27T02:03:03.892" v="3850" actId="478"/>
          <ac:graphicFrameMkLst>
            <pc:docMk/>
            <pc:sldMk cId="2650890886" sldId="333"/>
            <ac:graphicFrameMk id="22" creationId="{361B83FC-262C-DDDB-B32F-E127E556469C}"/>
          </ac:graphicFrameMkLst>
        </pc:graphicFrameChg>
        <pc:graphicFrameChg chg="add mod modGraphic">
          <ac:chgData name="Keegan Thottam" userId="9bd887ad-e5a2-4df9-8149-baeb8d4087d2" providerId="ADAL" clId="{D4214A9A-B486-419D-9D1F-8134F6D084D9}" dt="2025-01-27T02:16:52.861" v="4010" actId="207"/>
          <ac:graphicFrameMkLst>
            <pc:docMk/>
            <pc:sldMk cId="2650890886" sldId="333"/>
            <ac:graphicFrameMk id="24" creationId="{BD55CB76-2FFC-581C-D6C4-2A1588F7F370}"/>
          </ac:graphicFrameMkLst>
        </pc:graphicFrameChg>
        <pc:graphicFrameChg chg="add mod modGraphic">
          <ac:chgData name="Keegan Thottam" userId="9bd887ad-e5a2-4df9-8149-baeb8d4087d2" providerId="ADAL" clId="{D4214A9A-B486-419D-9D1F-8134F6D084D9}" dt="2025-01-27T02:16:57.904" v="4012" actId="207"/>
          <ac:graphicFrameMkLst>
            <pc:docMk/>
            <pc:sldMk cId="2650890886" sldId="333"/>
            <ac:graphicFrameMk id="28" creationId="{BFF6EF10-04DD-0870-2772-BED1FF05965A}"/>
          </ac:graphicFrameMkLst>
        </pc:graphicFrameChg>
        <pc:picChg chg="mod">
          <ac:chgData name="Keegan Thottam" userId="9bd887ad-e5a2-4df9-8149-baeb8d4087d2" providerId="ADAL" clId="{D4214A9A-B486-419D-9D1F-8134F6D084D9}" dt="2025-01-27T02:00:41.774" v="3786" actId="1076"/>
          <ac:picMkLst>
            <pc:docMk/>
            <pc:sldMk cId="2650890886" sldId="333"/>
            <ac:picMk id="14" creationId="{A5AE1D0C-0600-9995-4F51-A2DA38728F19}"/>
          </ac:picMkLst>
        </pc:picChg>
        <pc:picChg chg="mod">
          <ac:chgData name="Keegan Thottam" userId="9bd887ad-e5a2-4df9-8149-baeb8d4087d2" providerId="ADAL" clId="{D4214A9A-B486-419D-9D1F-8134F6D084D9}" dt="2025-01-27T02:01:54.985" v="3847" actId="1076"/>
          <ac:picMkLst>
            <pc:docMk/>
            <pc:sldMk cId="2650890886" sldId="333"/>
            <ac:picMk id="15" creationId="{01CDA307-F4E2-7676-28E7-873CC5CCC44C}"/>
          </ac:picMkLst>
        </pc:picChg>
        <pc:picChg chg="mod">
          <ac:chgData name="Keegan Thottam" userId="9bd887ad-e5a2-4df9-8149-baeb8d4087d2" providerId="ADAL" clId="{D4214A9A-B486-419D-9D1F-8134F6D084D9}" dt="2025-01-27T02:01:52.355" v="3846" actId="1076"/>
          <ac:picMkLst>
            <pc:docMk/>
            <pc:sldMk cId="2650890886" sldId="333"/>
            <ac:picMk id="16" creationId="{2C1A1613-000D-A6AC-F2C5-5081A444EFBA}"/>
          </ac:picMkLst>
        </pc:picChg>
      </pc:sldChg>
      <pc:sldChg chg="addSp delSp modSp mod">
        <pc:chgData name="Keegan Thottam" userId="9bd887ad-e5a2-4df9-8149-baeb8d4087d2" providerId="ADAL" clId="{D4214A9A-B486-419D-9D1F-8134F6D084D9}" dt="2025-01-27T02:06:46.953" v="3923" actId="113"/>
        <pc:sldMkLst>
          <pc:docMk/>
          <pc:sldMk cId="3293437939" sldId="338"/>
        </pc:sldMkLst>
        <pc:spChg chg="mod">
          <ac:chgData name="Keegan Thottam" userId="9bd887ad-e5a2-4df9-8149-baeb8d4087d2" providerId="ADAL" clId="{D4214A9A-B486-419D-9D1F-8134F6D084D9}" dt="2025-01-27T02:06:46.953" v="3923" actId="113"/>
          <ac:spMkLst>
            <pc:docMk/>
            <pc:sldMk cId="3293437939" sldId="338"/>
            <ac:spMk id="9" creationId="{C7680859-F090-5AD2-C540-B48AAD6BB698}"/>
          </ac:spMkLst>
        </pc:spChg>
        <pc:spChg chg="add del mod">
          <ac:chgData name="Keegan Thottam" userId="9bd887ad-e5a2-4df9-8149-baeb8d4087d2" providerId="ADAL" clId="{D4214A9A-B486-419D-9D1F-8134F6D084D9}" dt="2025-01-27T01:07:19.961" v="3267" actId="21"/>
          <ac:spMkLst>
            <pc:docMk/>
            <pc:sldMk cId="3293437939" sldId="338"/>
            <ac:spMk id="138" creationId="{8DF2116A-D882-2ED7-8124-5AC511748BD4}"/>
          </ac:spMkLst>
        </pc:spChg>
        <pc:spChg chg="add del mod">
          <ac:chgData name="Keegan Thottam" userId="9bd887ad-e5a2-4df9-8149-baeb8d4087d2" providerId="ADAL" clId="{D4214A9A-B486-419D-9D1F-8134F6D084D9}" dt="2025-01-27T01:06:49.581" v="3263" actId="21"/>
          <ac:spMkLst>
            <pc:docMk/>
            <pc:sldMk cId="3293437939" sldId="338"/>
            <ac:spMk id="139" creationId="{D2C1D902-874F-CA03-693D-D83134DEE101}"/>
          </ac:spMkLst>
        </pc:spChg>
        <pc:spChg chg="add del mod">
          <ac:chgData name="Keegan Thottam" userId="9bd887ad-e5a2-4df9-8149-baeb8d4087d2" providerId="ADAL" clId="{D4214A9A-B486-419D-9D1F-8134F6D084D9}" dt="2025-01-27T01:06:49.581" v="3263" actId="21"/>
          <ac:spMkLst>
            <pc:docMk/>
            <pc:sldMk cId="3293437939" sldId="338"/>
            <ac:spMk id="140" creationId="{6BEC9199-5337-BF66-3593-E230DFA46BF4}"/>
          </ac:spMkLst>
        </pc:spChg>
        <pc:spChg chg="add del mod">
          <ac:chgData name="Keegan Thottam" userId="9bd887ad-e5a2-4df9-8149-baeb8d4087d2" providerId="ADAL" clId="{D4214A9A-B486-419D-9D1F-8134F6D084D9}" dt="2025-01-27T01:06:49.581" v="3263" actId="21"/>
          <ac:spMkLst>
            <pc:docMk/>
            <pc:sldMk cId="3293437939" sldId="338"/>
            <ac:spMk id="141" creationId="{398D69AF-DBBB-BC64-4439-C814D70ABB5D}"/>
          </ac:spMkLst>
        </pc:spChg>
        <pc:graphicFrameChg chg="add del mod">
          <ac:chgData name="Keegan Thottam" userId="9bd887ad-e5a2-4df9-8149-baeb8d4087d2" providerId="ADAL" clId="{D4214A9A-B486-419D-9D1F-8134F6D084D9}" dt="2025-01-27T01:06:49.581" v="3263" actId="21"/>
          <ac:graphicFrameMkLst>
            <pc:docMk/>
            <pc:sldMk cId="3293437939" sldId="338"/>
            <ac:graphicFrameMk id="136" creationId="{0CA2F1D9-ECC0-0D0C-361F-8F4C2FEBE957}"/>
          </ac:graphicFrameMkLst>
        </pc:graphicFrameChg>
      </pc:sldChg>
      <pc:sldChg chg="addSp delSp modSp mod">
        <pc:chgData name="Keegan Thottam" userId="9bd887ad-e5a2-4df9-8149-baeb8d4087d2" providerId="ADAL" clId="{D4214A9A-B486-419D-9D1F-8134F6D084D9}" dt="2025-01-27T09:25:25.084" v="12938" actId="20577"/>
        <pc:sldMkLst>
          <pc:docMk/>
          <pc:sldMk cId="2849355873" sldId="340"/>
        </pc:sldMkLst>
        <pc:spChg chg="mod">
          <ac:chgData name="Keegan Thottam" userId="9bd887ad-e5a2-4df9-8149-baeb8d4087d2" providerId="ADAL" clId="{D4214A9A-B486-419D-9D1F-8134F6D084D9}" dt="2025-01-27T02:21:44.382" v="4037" actId="1076"/>
          <ac:spMkLst>
            <pc:docMk/>
            <pc:sldMk cId="2849355873" sldId="340"/>
            <ac:spMk id="5" creationId="{5C3458AE-E276-4260-AB19-312602CC4DDC}"/>
          </ac:spMkLst>
        </pc:spChg>
        <pc:spChg chg="mod">
          <ac:chgData name="Keegan Thottam" userId="9bd887ad-e5a2-4df9-8149-baeb8d4087d2" providerId="ADAL" clId="{D4214A9A-B486-419D-9D1F-8134F6D084D9}" dt="2025-01-27T02:24:50.445" v="4067" actId="20577"/>
          <ac:spMkLst>
            <pc:docMk/>
            <pc:sldMk cId="2849355873" sldId="340"/>
            <ac:spMk id="9" creationId="{9CBEDA02-E62B-F85C-6E3C-C25C16CFB8FA}"/>
          </ac:spMkLst>
        </pc:spChg>
        <pc:spChg chg="add mod">
          <ac:chgData name="Keegan Thottam" userId="9bd887ad-e5a2-4df9-8149-baeb8d4087d2" providerId="ADAL" clId="{D4214A9A-B486-419D-9D1F-8134F6D084D9}" dt="2025-01-27T05:41:29.294" v="6261" actId="20577"/>
          <ac:spMkLst>
            <pc:docMk/>
            <pc:sldMk cId="2849355873" sldId="340"/>
            <ac:spMk id="17" creationId="{EB77FB3F-475A-A90A-FB76-983C9A6FC016}"/>
          </ac:spMkLst>
        </pc:spChg>
        <pc:spChg chg="add mod">
          <ac:chgData name="Keegan Thottam" userId="9bd887ad-e5a2-4df9-8149-baeb8d4087d2" providerId="ADAL" clId="{D4214A9A-B486-419D-9D1F-8134F6D084D9}" dt="2025-01-27T05:41:33.489" v="6265" actId="20577"/>
          <ac:spMkLst>
            <pc:docMk/>
            <pc:sldMk cId="2849355873" sldId="340"/>
            <ac:spMk id="19" creationId="{EF8DC0C7-92D7-08C2-33CE-70116D3A2A36}"/>
          </ac:spMkLst>
        </pc:spChg>
        <pc:spChg chg="add mod">
          <ac:chgData name="Keegan Thottam" userId="9bd887ad-e5a2-4df9-8149-baeb8d4087d2" providerId="ADAL" clId="{D4214A9A-B486-419D-9D1F-8134F6D084D9}" dt="2025-01-27T02:46:11.363" v="4252" actId="1076"/>
          <ac:spMkLst>
            <pc:docMk/>
            <pc:sldMk cId="2849355873" sldId="340"/>
            <ac:spMk id="20" creationId="{82D1CAD2-4D7D-DB4C-D101-277445F74815}"/>
          </ac:spMkLst>
        </pc:spChg>
        <pc:spChg chg="add mod">
          <ac:chgData name="Keegan Thottam" userId="9bd887ad-e5a2-4df9-8149-baeb8d4087d2" providerId="ADAL" clId="{D4214A9A-B486-419D-9D1F-8134F6D084D9}" dt="2025-01-27T02:45:01.602" v="4237" actId="1076"/>
          <ac:spMkLst>
            <pc:docMk/>
            <pc:sldMk cId="2849355873" sldId="340"/>
            <ac:spMk id="21" creationId="{316BCF79-D5A4-43C2-60E2-798DE0CB4409}"/>
          </ac:spMkLst>
        </pc:spChg>
        <pc:spChg chg="add mod">
          <ac:chgData name="Keegan Thottam" userId="9bd887ad-e5a2-4df9-8149-baeb8d4087d2" providerId="ADAL" clId="{D4214A9A-B486-419D-9D1F-8134F6D084D9}" dt="2025-01-27T02:48:20.563" v="4276" actId="14100"/>
          <ac:spMkLst>
            <pc:docMk/>
            <pc:sldMk cId="2849355873" sldId="340"/>
            <ac:spMk id="22" creationId="{2A471317-5542-1B20-6D72-A09153A96BA6}"/>
          </ac:spMkLst>
        </pc:spChg>
        <pc:spChg chg="add mod">
          <ac:chgData name="Keegan Thottam" userId="9bd887ad-e5a2-4df9-8149-baeb8d4087d2" providerId="ADAL" clId="{D4214A9A-B486-419D-9D1F-8134F6D084D9}" dt="2025-01-27T02:48:10.232" v="4274" actId="14100"/>
          <ac:spMkLst>
            <pc:docMk/>
            <pc:sldMk cId="2849355873" sldId="340"/>
            <ac:spMk id="23" creationId="{F7232E06-B5F1-8D97-17E4-E9F64CCC8F98}"/>
          </ac:spMkLst>
        </pc:spChg>
        <pc:spChg chg="add mod">
          <ac:chgData name="Keegan Thottam" userId="9bd887ad-e5a2-4df9-8149-baeb8d4087d2" providerId="ADAL" clId="{D4214A9A-B486-419D-9D1F-8134F6D084D9}" dt="2025-01-27T05:41:36.759" v="6269" actId="20577"/>
          <ac:spMkLst>
            <pc:docMk/>
            <pc:sldMk cId="2849355873" sldId="340"/>
            <ac:spMk id="24" creationId="{E40F6302-5329-B8E1-6643-E17CCE72507E}"/>
          </ac:spMkLst>
        </pc:spChg>
        <pc:spChg chg="add mod">
          <ac:chgData name="Keegan Thottam" userId="9bd887ad-e5a2-4df9-8149-baeb8d4087d2" providerId="ADAL" clId="{D4214A9A-B486-419D-9D1F-8134F6D084D9}" dt="2025-01-27T04:57:30.984" v="5525" actId="1076"/>
          <ac:spMkLst>
            <pc:docMk/>
            <pc:sldMk cId="2849355873" sldId="340"/>
            <ac:spMk id="25" creationId="{EDFE614C-B65B-1BDD-B2CF-AD985D408A37}"/>
          </ac:spMkLst>
        </pc:spChg>
        <pc:spChg chg="add mod">
          <ac:chgData name="Keegan Thottam" userId="9bd887ad-e5a2-4df9-8149-baeb8d4087d2" providerId="ADAL" clId="{D4214A9A-B486-419D-9D1F-8134F6D084D9}" dt="2025-01-27T05:41:45.005" v="6277" actId="20577"/>
          <ac:spMkLst>
            <pc:docMk/>
            <pc:sldMk cId="2849355873" sldId="340"/>
            <ac:spMk id="26" creationId="{03714047-AE03-08D1-081A-293C85F5341B}"/>
          </ac:spMkLst>
        </pc:spChg>
        <pc:spChg chg="add mod">
          <ac:chgData name="Keegan Thottam" userId="9bd887ad-e5a2-4df9-8149-baeb8d4087d2" providerId="ADAL" clId="{D4214A9A-B486-419D-9D1F-8134F6D084D9}" dt="2025-01-27T02:47:20.020" v="4267" actId="14100"/>
          <ac:spMkLst>
            <pc:docMk/>
            <pc:sldMk cId="2849355873" sldId="340"/>
            <ac:spMk id="27" creationId="{9481E9B1-9798-6B58-B4B5-4D7D0B2B7205}"/>
          </ac:spMkLst>
        </pc:spChg>
        <pc:spChg chg="add mod">
          <ac:chgData name="Keegan Thottam" userId="9bd887ad-e5a2-4df9-8149-baeb8d4087d2" providerId="ADAL" clId="{D4214A9A-B486-419D-9D1F-8134F6D084D9}" dt="2025-01-27T02:47:08.116" v="4265" actId="14100"/>
          <ac:spMkLst>
            <pc:docMk/>
            <pc:sldMk cId="2849355873" sldId="340"/>
            <ac:spMk id="28" creationId="{D88C46C0-8961-E9FE-0ED0-7E4BE3D9CCC8}"/>
          </ac:spMkLst>
        </pc:spChg>
        <pc:spChg chg="add mod">
          <ac:chgData name="Keegan Thottam" userId="9bd887ad-e5a2-4df9-8149-baeb8d4087d2" providerId="ADAL" clId="{D4214A9A-B486-419D-9D1F-8134F6D084D9}" dt="2025-01-27T04:57:25.677" v="5524" actId="1076"/>
          <ac:spMkLst>
            <pc:docMk/>
            <pc:sldMk cId="2849355873" sldId="340"/>
            <ac:spMk id="29" creationId="{D19DA2CD-530D-3E54-88D3-B971C0074001}"/>
          </ac:spMkLst>
        </pc:spChg>
        <pc:spChg chg="add mod">
          <ac:chgData name="Keegan Thottam" userId="9bd887ad-e5a2-4df9-8149-baeb8d4087d2" providerId="ADAL" clId="{D4214A9A-B486-419D-9D1F-8134F6D084D9}" dt="2025-01-27T04:57:12.167" v="5523" actId="1076"/>
          <ac:spMkLst>
            <pc:docMk/>
            <pc:sldMk cId="2849355873" sldId="340"/>
            <ac:spMk id="30" creationId="{20558568-4BA4-0C43-AE9E-EA55F4CD401E}"/>
          </ac:spMkLst>
        </pc:spChg>
        <pc:spChg chg="add mod">
          <ac:chgData name="Keegan Thottam" userId="9bd887ad-e5a2-4df9-8149-baeb8d4087d2" providerId="ADAL" clId="{D4214A9A-B486-419D-9D1F-8134F6D084D9}" dt="2025-01-27T05:41:41.628" v="6273" actId="20577"/>
          <ac:spMkLst>
            <pc:docMk/>
            <pc:sldMk cId="2849355873" sldId="340"/>
            <ac:spMk id="31" creationId="{152D3C94-5EBA-C7A5-BA49-8EEE8DB2EEAF}"/>
          </ac:spMkLst>
        </pc:spChg>
        <pc:spChg chg="add mod">
          <ac:chgData name="Keegan Thottam" userId="9bd887ad-e5a2-4df9-8149-baeb8d4087d2" providerId="ADAL" clId="{D4214A9A-B486-419D-9D1F-8134F6D084D9}" dt="2025-01-27T02:50:30.817" v="4295" actId="14100"/>
          <ac:spMkLst>
            <pc:docMk/>
            <pc:sldMk cId="2849355873" sldId="340"/>
            <ac:spMk id="32" creationId="{05599DC0-7582-6E17-2ED7-EB4DF9ECA8B8}"/>
          </ac:spMkLst>
        </pc:spChg>
        <pc:spChg chg="add mod">
          <ac:chgData name="Keegan Thottam" userId="9bd887ad-e5a2-4df9-8149-baeb8d4087d2" providerId="ADAL" clId="{D4214A9A-B486-419D-9D1F-8134F6D084D9}" dt="2025-01-27T02:51:07.791" v="4300" actId="207"/>
          <ac:spMkLst>
            <pc:docMk/>
            <pc:sldMk cId="2849355873" sldId="340"/>
            <ac:spMk id="33" creationId="{C8CEA0D0-7ACB-0B05-1948-6625558B251C}"/>
          </ac:spMkLst>
        </pc:spChg>
        <pc:spChg chg="del">
          <ac:chgData name="Keegan Thottam" userId="9bd887ad-e5a2-4df9-8149-baeb8d4087d2" providerId="ADAL" clId="{D4214A9A-B486-419D-9D1F-8134F6D084D9}" dt="2025-01-27T02:24:23.983" v="4058" actId="478"/>
          <ac:spMkLst>
            <pc:docMk/>
            <pc:sldMk cId="2849355873" sldId="340"/>
            <ac:spMk id="35" creationId="{A380C796-E571-1F52-0D0D-FD88F8F31F73}"/>
          </ac:spMkLst>
        </pc:spChg>
        <pc:spChg chg="add mod">
          <ac:chgData name="Keegan Thottam" userId="9bd887ad-e5a2-4df9-8149-baeb8d4087d2" providerId="ADAL" clId="{D4214A9A-B486-419D-9D1F-8134F6D084D9}" dt="2025-01-27T02:52:08.818" v="4310" actId="14100"/>
          <ac:spMkLst>
            <pc:docMk/>
            <pc:sldMk cId="2849355873" sldId="340"/>
            <ac:spMk id="37" creationId="{DCF93492-E5A6-12F0-62EB-C7D10E781F5C}"/>
          </ac:spMkLst>
        </pc:spChg>
        <pc:spChg chg="add del">
          <ac:chgData name="Keegan Thottam" userId="9bd887ad-e5a2-4df9-8149-baeb8d4087d2" providerId="ADAL" clId="{D4214A9A-B486-419D-9D1F-8134F6D084D9}" dt="2025-01-27T02:52:06.477" v="4309" actId="11529"/>
          <ac:spMkLst>
            <pc:docMk/>
            <pc:sldMk cId="2849355873" sldId="340"/>
            <ac:spMk id="38" creationId="{4D8B418D-7858-8C34-454A-7514472A97FD}"/>
          </ac:spMkLst>
        </pc:spChg>
        <pc:spChg chg="add mod">
          <ac:chgData name="Keegan Thottam" userId="9bd887ad-e5a2-4df9-8149-baeb8d4087d2" providerId="ADAL" clId="{D4214A9A-B486-419D-9D1F-8134F6D084D9}" dt="2025-01-27T02:52:30.261" v="4315" actId="207"/>
          <ac:spMkLst>
            <pc:docMk/>
            <pc:sldMk cId="2849355873" sldId="340"/>
            <ac:spMk id="39" creationId="{AEDF12E6-8C91-45A0-BB90-66295C2C00EB}"/>
          </ac:spMkLst>
        </pc:spChg>
        <pc:spChg chg="del mod">
          <ac:chgData name="Keegan Thottam" userId="9bd887ad-e5a2-4df9-8149-baeb8d4087d2" providerId="ADAL" clId="{D4214A9A-B486-419D-9D1F-8134F6D084D9}" dt="2025-01-27T02:24:28.342" v="4061" actId="478"/>
          <ac:spMkLst>
            <pc:docMk/>
            <pc:sldMk cId="2849355873" sldId="340"/>
            <ac:spMk id="41" creationId="{756FBE69-CDB3-CB53-A575-5C8767027097}"/>
          </ac:spMkLst>
        </pc:spChg>
        <pc:spChg chg="mod">
          <ac:chgData name="Keegan Thottam" userId="9bd887ad-e5a2-4df9-8149-baeb8d4087d2" providerId="ADAL" clId="{D4214A9A-B486-419D-9D1F-8134F6D084D9}" dt="2025-01-27T09:25:10.984" v="12934" actId="20577"/>
          <ac:spMkLst>
            <pc:docMk/>
            <pc:sldMk cId="2849355873" sldId="340"/>
            <ac:spMk id="41" creationId="{A69F7909-C6C5-B39A-F138-D83873AB9227}"/>
          </ac:spMkLst>
        </pc:spChg>
        <pc:spChg chg="del">
          <ac:chgData name="Keegan Thottam" userId="9bd887ad-e5a2-4df9-8149-baeb8d4087d2" providerId="ADAL" clId="{D4214A9A-B486-419D-9D1F-8134F6D084D9}" dt="2025-01-27T02:24:25.232" v="4059" actId="478"/>
          <ac:spMkLst>
            <pc:docMk/>
            <pc:sldMk cId="2849355873" sldId="340"/>
            <ac:spMk id="42" creationId="{4288A2C5-7F68-AB65-4511-C37CAB93238B}"/>
          </ac:spMkLst>
        </pc:spChg>
        <pc:spChg chg="mod">
          <ac:chgData name="Keegan Thottam" userId="9bd887ad-e5a2-4df9-8149-baeb8d4087d2" providerId="ADAL" clId="{D4214A9A-B486-419D-9D1F-8134F6D084D9}" dt="2025-01-27T09:25:22.137" v="12936" actId="20577"/>
          <ac:spMkLst>
            <pc:docMk/>
            <pc:sldMk cId="2849355873" sldId="340"/>
            <ac:spMk id="42" creationId="{96B8C0A0-9C86-A568-F12D-E7AFAEA1AE61}"/>
          </ac:spMkLst>
        </pc:spChg>
        <pc:spChg chg="mod">
          <ac:chgData name="Keegan Thottam" userId="9bd887ad-e5a2-4df9-8149-baeb8d4087d2" providerId="ADAL" clId="{D4214A9A-B486-419D-9D1F-8134F6D084D9}" dt="2025-01-27T09:25:25.084" v="12938" actId="20577"/>
          <ac:spMkLst>
            <pc:docMk/>
            <pc:sldMk cId="2849355873" sldId="340"/>
            <ac:spMk id="48" creationId="{1ABA1527-2CFE-8490-5118-F4C32F9B7C12}"/>
          </ac:spMkLst>
        </pc:spChg>
        <pc:graphicFrameChg chg="mod modGraphic">
          <ac:chgData name="Keegan Thottam" userId="9bd887ad-e5a2-4df9-8149-baeb8d4087d2" providerId="ADAL" clId="{D4214A9A-B486-419D-9D1F-8134F6D084D9}" dt="2025-01-27T02:49:04.716" v="4281" actId="13926"/>
          <ac:graphicFrameMkLst>
            <pc:docMk/>
            <pc:sldMk cId="2849355873" sldId="340"/>
            <ac:graphicFrameMk id="2" creationId="{EB2F3519-693F-440B-B396-E6741747177B}"/>
          </ac:graphicFrameMkLst>
        </pc:graphicFrameChg>
        <pc:graphicFrameChg chg="mod modGraphic">
          <ac:chgData name="Keegan Thottam" userId="9bd887ad-e5a2-4df9-8149-baeb8d4087d2" providerId="ADAL" clId="{D4214A9A-B486-419D-9D1F-8134F6D084D9}" dt="2025-01-27T05:41:10.481" v="6257" actId="113"/>
          <ac:graphicFrameMkLst>
            <pc:docMk/>
            <pc:sldMk cId="2849355873" sldId="340"/>
            <ac:graphicFrameMk id="11" creationId="{86A3C59A-3FF3-4EA2-B7CD-38ADC82F65C3}"/>
          </ac:graphicFrameMkLst>
        </pc:graphicFrameChg>
        <pc:graphicFrameChg chg="mod modGraphic">
          <ac:chgData name="Keegan Thottam" userId="9bd887ad-e5a2-4df9-8149-baeb8d4087d2" providerId="ADAL" clId="{D4214A9A-B486-419D-9D1F-8134F6D084D9}" dt="2025-01-27T02:48:54.412" v="4278" actId="13926"/>
          <ac:graphicFrameMkLst>
            <pc:docMk/>
            <pc:sldMk cId="2849355873" sldId="340"/>
            <ac:graphicFrameMk id="14" creationId="{63ADA557-8F66-40E2-8914-26BC03BD4BF3}"/>
          </ac:graphicFrameMkLst>
        </pc:graphicFrameChg>
        <pc:graphicFrameChg chg="mod modGraphic">
          <ac:chgData name="Keegan Thottam" userId="9bd887ad-e5a2-4df9-8149-baeb8d4087d2" providerId="ADAL" clId="{D4214A9A-B486-419D-9D1F-8134F6D084D9}" dt="2025-01-27T02:49:30.416" v="4285" actId="14100"/>
          <ac:graphicFrameMkLst>
            <pc:docMk/>
            <pc:sldMk cId="2849355873" sldId="340"/>
            <ac:graphicFrameMk id="15" creationId="{60316EDE-B813-5B0C-78C0-E256A6453B08}"/>
          </ac:graphicFrameMkLst>
        </pc:graphicFrameChg>
        <pc:graphicFrameChg chg="mod modGraphic">
          <ac:chgData name="Keegan Thottam" userId="9bd887ad-e5a2-4df9-8149-baeb8d4087d2" providerId="ADAL" clId="{D4214A9A-B486-419D-9D1F-8134F6D084D9}" dt="2025-01-27T02:52:06.182" v="4308" actId="14100"/>
          <ac:graphicFrameMkLst>
            <pc:docMk/>
            <pc:sldMk cId="2849355873" sldId="340"/>
            <ac:graphicFrameMk id="16" creationId="{B122738A-64CA-9F0A-5FFB-49DA285C27DF}"/>
          </ac:graphicFrameMkLst>
        </pc:graphicFrameChg>
        <pc:graphicFrameChg chg="del mod">
          <ac:chgData name="Keegan Thottam" userId="9bd887ad-e5a2-4df9-8149-baeb8d4087d2" providerId="ADAL" clId="{D4214A9A-B486-419D-9D1F-8134F6D084D9}" dt="2025-01-27T02:44:33.435" v="4234" actId="21"/>
          <ac:graphicFrameMkLst>
            <pc:docMk/>
            <pc:sldMk cId="2849355873" sldId="340"/>
            <ac:graphicFrameMk id="36" creationId="{81F99FA7-29C3-BFD8-E043-8353184F33F2}"/>
          </ac:graphicFrameMkLst>
        </pc:graphicFrameChg>
        <pc:cxnChg chg="add mod">
          <ac:chgData name="Keegan Thottam" userId="9bd887ad-e5a2-4df9-8149-baeb8d4087d2" providerId="ADAL" clId="{D4214A9A-B486-419D-9D1F-8134F6D084D9}" dt="2025-01-27T02:21:40.394" v="4036" actId="1076"/>
          <ac:cxnSpMkLst>
            <pc:docMk/>
            <pc:sldMk cId="2849355873" sldId="340"/>
            <ac:cxnSpMk id="13" creationId="{BE9DDF82-6425-6868-907E-241E0240E75A}"/>
          </ac:cxnSpMkLst>
        </pc:cxnChg>
        <pc:cxnChg chg="del">
          <ac:chgData name="Keegan Thottam" userId="9bd887ad-e5a2-4df9-8149-baeb8d4087d2" providerId="ADAL" clId="{D4214A9A-B486-419D-9D1F-8134F6D084D9}" dt="2025-01-27T02:24:29.492" v="4062" actId="478"/>
          <ac:cxnSpMkLst>
            <pc:docMk/>
            <pc:sldMk cId="2849355873" sldId="340"/>
            <ac:cxnSpMk id="34" creationId="{03FCB1C2-06F2-4EF9-9BA3-DB8BCFFE1706}"/>
          </ac:cxnSpMkLst>
        </pc:cxnChg>
        <pc:cxnChg chg="del">
          <ac:chgData name="Keegan Thottam" userId="9bd887ad-e5a2-4df9-8149-baeb8d4087d2" providerId="ADAL" clId="{D4214A9A-B486-419D-9D1F-8134F6D084D9}" dt="2025-01-27T02:24:30.417" v="4063" actId="478"/>
          <ac:cxnSpMkLst>
            <pc:docMk/>
            <pc:sldMk cId="2849355873" sldId="340"/>
            <ac:cxnSpMk id="40" creationId="{57CD3A08-60C0-BA95-CEEF-72202E943B46}"/>
          </ac:cxnSpMkLst>
        </pc:cxnChg>
      </pc:sldChg>
      <pc:sldChg chg="addSp delSp modSp mod">
        <pc:chgData name="Keegan Thottam" userId="9bd887ad-e5a2-4df9-8149-baeb8d4087d2" providerId="ADAL" clId="{D4214A9A-B486-419D-9D1F-8134F6D084D9}" dt="2025-01-27T05:34:22.131" v="6137" actId="20577"/>
        <pc:sldMkLst>
          <pc:docMk/>
          <pc:sldMk cId="3963285874" sldId="342"/>
        </pc:sldMkLst>
        <pc:spChg chg="del mod">
          <ac:chgData name="Keegan Thottam" userId="9bd887ad-e5a2-4df9-8149-baeb8d4087d2" providerId="ADAL" clId="{D4214A9A-B486-419D-9D1F-8134F6D084D9}" dt="2025-01-27T01:30:39.481" v="3450" actId="21"/>
          <ac:spMkLst>
            <pc:docMk/>
            <pc:sldMk cId="3963285874" sldId="342"/>
            <ac:spMk id="2" creationId="{079C3732-EF39-E9AD-5306-3FCDEACD7488}"/>
          </ac:spMkLst>
        </pc:spChg>
        <pc:spChg chg="mod">
          <ac:chgData name="Keegan Thottam" userId="9bd887ad-e5a2-4df9-8149-baeb8d4087d2" providerId="ADAL" clId="{D4214A9A-B486-419D-9D1F-8134F6D084D9}" dt="2025-01-27T04:21:56.385" v="5227" actId="20577"/>
          <ac:spMkLst>
            <pc:docMk/>
            <pc:sldMk cId="3963285874" sldId="342"/>
            <ac:spMk id="4" creationId="{0E30316F-2EC1-8B12-90DB-2622F7374400}"/>
          </ac:spMkLst>
        </pc:spChg>
        <pc:spChg chg="del mod">
          <ac:chgData name="Keegan Thottam" userId="9bd887ad-e5a2-4df9-8149-baeb8d4087d2" providerId="ADAL" clId="{D4214A9A-B486-419D-9D1F-8134F6D084D9}" dt="2025-01-27T03:11:57.200" v="4527" actId="21"/>
          <ac:spMkLst>
            <pc:docMk/>
            <pc:sldMk cId="3963285874" sldId="342"/>
            <ac:spMk id="5" creationId="{6D946793-92BF-1CA6-5633-153AF8B64E13}"/>
          </ac:spMkLst>
        </pc:spChg>
        <pc:spChg chg="add mod">
          <ac:chgData name="Keegan Thottam" userId="9bd887ad-e5a2-4df9-8149-baeb8d4087d2" providerId="ADAL" clId="{D4214A9A-B486-419D-9D1F-8134F6D084D9}" dt="2025-01-27T01:30:46.408" v="3453" actId="1076"/>
          <ac:spMkLst>
            <pc:docMk/>
            <pc:sldMk cId="3963285874" sldId="342"/>
            <ac:spMk id="9" creationId="{079C3732-EF39-E9AD-5306-3FCDEACD7488}"/>
          </ac:spMkLst>
        </pc:spChg>
        <pc:spChg chg="add mod">
          <ac:chgData name="Keegan Thottam" userId="9bd887ad-e5a2-4df9-8149-baeb8d4087d2" providerId="ADAL" clId="{D4214A9A-B486-419D-9D1F-8134F6D084D9}" dt="2025-01-27T05:34:08.354" v="6129" actId="20577"/>
          <ac:spMkLst>
            <pc:docMk/>
            <pc:sldMk cId="3963285874" sldId="342"/>
            <ac:spMk id="12" creationId="{2F221649-A2E9-AF6E-6291-0B497D811A15}"/>
          </ac:spMkLst>
        </pc:spChg>
        <pc:spChg chg="add mod">
          <ac:chgData name="Keegan Thottam" userId="9bd887ad-e5a2-4df9-8149-baeb8d4087d2" providerId="ADAL" clId="{D4214A9A-B486-419D-9D1F-8134F6D084D9}" dt="2025-01-27T03:59:32.754" v="5000" actId="1076"/>
          <ac:spMkLst>
            <pc:docMk/>
            <pc:sldMk cId="3963285874" sldId="342"/>
            <ac:spMk id="13" creationId="{81D51608-4343-51DB-CED1-56430BC4F8B9}"/>
          </ac:spMkLst>
        </pc:spChg>
        <pc:spChg chg="add mod">
          <ac:chgData name="Keegan Thottam" userId="9bd887ad-e5a2-4df9-8149-baeb8d4087d2" providerId="ADAL" clId="{D4214A9A-B486-419D-9D1F-8134F6D084D9}" dt="2025-01-27T05:34:13.054" v="6131" actId="20577"/>
          <ac:spMkLst>
            <pc:docMk/>
            <pc:sldMk cId="3963285874" sldId="342"/>
            <ac:spMk id="16" creationId="{652E2F63-5339-0BB5-6412-D649EB309A5E}"/>
          </ac:spMkLst>
        </pc:spChg>
        <pc:spChg chg="add mod">
          <ac:chgData name="Keegan Thottam" userId="9bd887ad-e5a2-4df9-8149-baeb8d4087d2" providerId="ADAL" clId="{D4214A9A-B486-419D-9D1F-8134F6D084D9}" dt="2025-01-27T01:33:55.865" v="3506" actId="1076"/>
          <ac:spMkLst>
            <pc:docMk/>
            <pc:sldMk cId="3963285874" sldId="342"/>
            <ac:spMk id="17" creationId="{B583177C-ED7F-F066-8D87-29569A64125F}"/>
          </ac:spMkLst>
        </pc:spChg>
        <pc:spChg chg="add mod">
          <ac:chgData name="Keegan Thottam" userId="9bd887ad-e5a2-4df9-8149-baeb8d4087d2" providerId="ADAL" clId="{D4214A9A-B486-419D-9D1F-8134F6D084D9}" dt="2025-01-27T05:34:04.399" v="6127" actId="20577"/>
          <ac:spMkLst>
            <pc:docMk/>
            <pc:sldMk cId="3963285874" sldId="342"/>
            <ac:spMk id="21" creationId="{54ECE7A8-A9EF-B8DE-A0A0-A7E706C2A6DC}"/>
          </ac:spMkLst>
        </pc:spChg>
        <pc:spChg chg="add mod">
          <ac:chgData name="Keegan Thottam" userId="9bd887ad-e5a2-4df9-8149-baeb8d4087d2" providerId="ADAL" clId="{D4214A9A-B486-419D-9D1F-8134F6D084D9}" dt="2025-01-27T04:38:32.866" v="5403" actId="14100"/>
          <ac:spMkLst>
            <pc:docMk/>
            <pc:sldMk cId="3963285874" sldId="342"/>
            <ac:spMk id="25" creationId="{42C97070-EBFB-ED42-41B9-6C7C8B174862}"/>
          </ac:spMkLst>
        </pc:spChg>
        <pc:spChg chg="add mod">
          <ac:chgData name="Keegan Thottam" userId="9bd887ad-e5a2-4df9-8149-baeb8d4087d2" providerId="ADAL" clId="{D4214A9A-B486-419D-9D1F-8134F6D084D9}" dt="2025-01-27T04:15:52.132" v="5174" actId="14100"/>
          <ac:spMkLst>
            <pc:docMk/>
            <pc:sldMk cId="3963285874" sldId="342"/>
            <ac:spMk id="26" creationId="{9F7DF1DD-5723-E35D-FE63-A071555CDF70}"/>
          </ac:spMkLst>
        </pc:spChg>
        <pc:spChg chg="add mod">
          <ac:chgData name="Keegan Thottam" userId="9bd887ad-e5a2-4df9-8149-baeb8d4087d2" providerId="ADAL" clId="{D4214A9A-B486-419D-9D1F-8134F6D084D9}" dt="2025-01-27T03:54:05.953" v="4891" actId="20577"/>
          <ac:spMkLst>
            <pc:docMk/>
            <pc:sldMk cId="3963285874" sldId="342"/>
            <ac:spMk id="27" creationId="{923CE716-B6AB-E33A-8F46-DE95D18EA833}"/>
          </ac:spMkLst>
        </pc:spChg>
        <pc:spChg chg="add mod">
          <ac:chgData name="Keegan Thottam" userId="9bd887ad-e5a2-4df9-8149-baeb8d4087d2" providerId="ADAL" clId="{D4214A9A-B486-419D-9D1F-8134F6D084D9}" dt="2025-01-27T04:00:27.772" v="5004" actId="1076"/>
          <ac:spMkLst>
            <pc:docMk/>
            <pc:sldMk cId="3963285874" sldId="342"/>
            <ac:spMk id="28" creationId="{BECCF8A4-91FE-0453-743C-884823BAF11F}"/>
          </ac:spMkLst>
        </pc:spChg>
        <pc:spChg chg="add mod">
          <ac:chgData name="Keegan Thottam" userId="9bd887ad-e5a2-4df9-8149-baeb8d4087d2" providerId="ADAL" clId="{D4214A9A-B486-419D-9D1F-8134F6D084D9}" dt="2025-01-27T05:34:18.880" v="6135" actId="20577"/>
          <ac:spMkLst>
            <pc:docMk/>
            <pc:sldMk cId="3963285874" sldId="342"/>
            <ac:spMk id="29" creationId="{2FE0604F-7937-358A-E145-F14174C37FD4}"/>
          </ac:spMkLst>
        </pc:spChg>
        <pc:spChg chg="add mod">
          <ac:chgData name="Keegan Thottam" userId="9bd887ad-e5a2-4df9-8149-baeb8d4087d2" providerId="ADAL" clId="{D4214A9A-B486-419D-9D1F-8134F6D084D9}" dt="2025-01-27T05:34:22.131" v="6137" actId="20577"/>
          <ac:spMkLst>
            <pc:docMk/>
            <pc:sldMk cId="3963285874" sldId="342"/>
            <ac:spMk id="30" creationId="{8DCF9FDA-AABC-FC0D-AA78-26A12418BEA0}"/>
          </ac:spMkLst>
        </pc:spChg>
        <pc:spChg chg="add mod">
          <ac:chgData name="Keegan Thottam" userId="9bd887ad-e5a2-4df9-8149-baeb8d4087d2" providerId="ADAL" clId="{D4214A9A-B486-419D-9D1F-8134F6D084D9}" dt="2025-01-27T04:05:37.421" v="5049" actId="1076"/>
          <ac:spMkLst>
            <pc:docMk/>
            <pc:sldMk cId="3963285874" sldId="342"/>
            <ac:spMk id="31" creationId="{CA9BFEF1-D1BD-F42B-042D-89BC5963D9B1}"/>
          </ac:spMkLst>
        </pc:spChg>
        <pc:spChg chg="add mod">
          <ac:chgData name="Keegan Thottam" userId="9bd887ad-e5a2-4df9-8149-baeb8d4087d2" providerId="ADAL" clId="{D4214A9A-B486-419D-9D1F-8134F6D084D9}" dt="2025-01-27T04:05:50.080" v="5053" actId="1076"/>
          <ac:spMkLst>
            <pc:docMk/>
            <pc:sldMk cId="3963285874" sldId="342"/>
            <ac:spMk id="32" creationId="{2496F052-4E6D-40CB-7FB8-2F7476105934}"/>
          </ac:spMkLst>
        </pc:spChg>
        <pc:spChg chg="add mod">
          <ac:chgData name="Keegan Thottam" userId="9bd887ad-e5a2-4df9-8149-baeb8d4087d2" providerId="ADAL" clId="{D4214A9A-B486-419D-9D1F-8134F6D084D9}" dt="2025-01-27T04:01:19.289" v="5013" actId="14100"/>
          <ac:spMkLst>
            <pc:docMk/>
            <pc:sldMk cId="3963285874" sldId="342"/>
            <ac:spMk id="33" creationId="{EA34DBFC-0031-5ED0-687B-EA8162171BA0}"/>
          </ac:spMkLst>
        </pc:spChg>
        <pc:spChg chg="add mod">
          <ac:chgData name="Keegan Thottam" userId="9bd887ad-e5a2-4df9-8149-baeb8d4087d2" providerId="ADAL" clId="{D4214A9A-B486-419D-9D1F-8134F6D084D9}" dt="2025-01-27T04:24:59.823" v="5247" actId="14100"/>
          <ac:spMkLst>
            <pc:docMk/>
            <pc:sldMk cId="3963285874" sldId="342"/>
            <ac:spMk id="34" creationId="{324C8230-D1C3-A441-1AF8-A68E87EA7312}"/>
          </ac:spMkLst>
        </pc:spChg>
        <pc:spChg chg="add mod">
          <ac:chgData name="Keegan Thottam" userId="9bd887ad-e5a2-4df9-8149-baeb8d4087d2" providerId="ADAL" clId="{D4214A9A-B486-419D-9D1F-8134F6D084D9}" dt="2025-01-27T04:20:01.014" v="5209" actId="1076"/>
          <ac:spMkLst>
            <pc:docMk/>
            <pc:sldMk cId="3963285874" sldId="342"/>
            <ac:spMk id="35" creationId="{82E48F2D-29AA-960A-0B16-2F9A117E2B1E}"/>
          </ac:spMkLst>
        </pc:spChg>
        <pc:spChg chg="add mod">
          <ac:chgData name="Keegan Thottam" userId="9bd887ad-e5a2-4df9-8149-baeb8d4087d2" providerId="ADAL" clId="{D4214A9A-B486-419D-9D1F-8134F6D084D9}" dt="2025-01-27T04:18:16.459" v="5192" actId="14100"/>
          <ac:spMkLst>
            <pc:docMk/>
            <pc:sldMk cId="3963285874" sldId="342"/>
            <ac:spMk id="36" creationId="{FEFBEC84-5DB3-C516-F542-FEE9E36DEBAC}"/>
          </ac:spMkLst>
        </pc:spChg>
        <pc:spChg chg="add mod">
          <ac:chgData name="Keegan Thottam" userId="9bd887ad-e5a2-4df9-8149-baeb8d4087d2" providerId="ADAL" clId="{D4214A9A-B486-419D-9D1F-8134F6D084D9}" dt="2025-01-27T04:19:22.228" v="5204" actId="14100"/>
          <ac:spMkLst>
            <pc:docMk/>
            <pc:sldMk cId="3963285874" sldId="342"/>
            <ac:spMk id="37" creationId="{EF5CE314-CC27-8F37-B00A-913C864ED91E}"/>
          </ac:spMkLst>
        </pc:spChg>
        <pc:spChg chg="add mod">
          <ac:chgData name="Keegan Thottam" userId="9bd887ad-e5a2-4df9-8149-baeb8d4087d2" providerId="ADAL" clId="{D4214A9A-B486-419D-9D1F-8134F6D084D9}" dt="2025-01-27T04:19:02.058" v="5201" actId="1076"/>
          <ac:spMkLst>
            <pc:docMk/>
            <pc:sldMk cId="3963285874" sldId="342"/>
            <ac:spMk id="38" creationId="{E54606ED-5AE3-E847-F553-0B197C0494ED}"/>
          </ac:spMkLst>
        </pc:spChg>
        <pc:graphicFrameChg chg="mod">
          <ac:chgData name="Keegan Thottam" userId="9bd887ad-e5a2-4df9-8149-baeb8d4087d2" providerId="ADAL" clId="{D4214A9A-B486-419D-9D1F-8134F6D084D9}" dt="2025-01-27T03:55:14.705" v="4903" actId="1076"/>
          <ac:graphicFrameMkLst>
            <pc:docMk/>
            <pc:sldMk cId="3963285874" sldId="342"/>
            <ac:graphicFrameMk id="14" creationId="{A4D3E04A-F093-AEE9-45BB-C954D850FC03}"/>
          </ac:graphicFrameMkLst>
        </pc:graphicFrameChg>
        <pc:graphicFrameChg chg="del mod">
          <ac:chgData name="Keegan Thottam" userId="9bd887ad-e5a2-4df9-8149-baeb8d4087d2" providerId="ADAL" clId="{D4214A9A-B486-419D-9D1F-8134F6D084D9}" dt="2025-01-27T01:41:30.906" v="3579" actId="21"/>
          <ac:graphicFrameMkLst>
            <pc:docMk/>
            <pc:sldMk cId="3963285874" sldId="342"/>
            <ac:graphicFrameMk id="15" creationId="{EC5BA264-DB31-FE7F-2E20-740948302CD7}"/>
          </ac:graphicFrameMkLst>
        </pc:graphicFrameChg>
        <pc:graphicFrameChg chg="mod modGraphic">
          <ac:chgData name="Keegan Thottam" userId="9bd887ad-e5a2-4df9-8149-baeb8d4087d2" providerId="ADAL" clId="{D4214A9A-B486-419D-9D1F-8134F6D084D9}" dt="2025-01-27T04:38:35.508" v="5404" actId="14100"/>
          <ac:graphicFrameMkLst>
            <pc:docMk/>
            <pc:sldMk cId="3963285874" sldId="342"/>
            <ac:graphicFrameMk id="19" creationId="{7591525D-5BE9-AAA0-E119-C8CBF2438FC1}"/>
          </ac:graphicFrameMkLst>
        </pc:graphicFrameChg>
        <pc:graphicFrameChg chg="del mod">
          <ac:chgData name="Keegan Thottam" userId="9bd887ad-e5a2-4df9-8149-baeb8d4087d2" providerId="ADAL" clId="{D4214A9A-B486-419D-9D1F-8134F6D084D9}" dt="2025-01-27T03:04:02.609" v="4428" actId="21"/>
          <ac:graphicFrameMkLst>
            <pc:docMk/>
            <pc:sldMk cId="3963285874" sldId="342"/>
            <ac:graphicFrameMk id="20" creationId="{6E757D76-1D44-F8E6-D029-4E31985879DB}"/>
          </ac:graphicFrameMkLst>
        </pc:graphicFrameChg>
        <pc:graphicFrameChg chg="mod modGraphic">
          <ac:chgData name="Keegan Thottam" userId="9bd887ad-e5a2-4df9-8149-baeb8d4087d2" providerId="ADAL" clId="{D4214A9A-B486-419D-9D1F-8134F6D084D9}" dt="2025-01-27T04:24:38.808" v="5246" actId="14100"/>
          <ac:graphicFrameMkLst>
            <pc:docMk/>
            <pc:sldMk cId="3963285874" sldId="342"/>
            <ac:graphicFrameMk id="22" creationId="{144D6793-F766-8626-9C70-201D8C9B4ABB}"/>
          </ac:graphicFrameMkLst>
        </pc:graphicFrameChg>
        <pc:graphicFrameChg chg="mod modGraphic">
          <ac:chgData name="Keegan Thottam" userId="9bd887ad-e5a2-4df9-8149-baeb8d4087d2" providerId="ADAL" clId="{D4214A9A-B486-419D-9D1F-8134F6D084D9}" dt="2025-01-27T04:25:11.225" v="5249" actId="14100"/>
          <ac:graphicFrameMkLst>
            <pc:docMk/>
            <pc:sldMk cId="3963285874" sldId="342"/>
            <ac:graphicFrameMk id="23" creationId="{8C8CC882-6517-15DB-C5AD-01296B6F1F57}"/>
          </ac:graphicFrameMkLst>
        </pc:graphicFrameChg>
        <pc:graphicFrameChg chg="mod modGraphic">
          <ac:chgData name="Keegan Thottam" userId="9bd887ad-e5a2-4df9-8149-baeb8d4087d2" providerId="ADAL" clId="{D4214A9A-B486-419D-9D1F-8134F6D084D9}" dt="2025-01-27T04:25:21.436" v="5250" actId="14100"/>
          <ac:graphicFrameMkLst>
            <pc:docMk/>
            <pc:sldMk cId="3963285874" sldId="342"/>
            <ac:graphicFrameMk id="24" creationId="{C8D7F03B-B0F8-65B7-77F0-FD84C1F44466}"/>
          </ac:graphicFrameMkLst>
        </pc:graphicFrameChg>
        <pc:cxnChg chg="add mod">
          <ac:chgData name="Keegan Thottam" userId="9bd887ad-e5a2-4df9-8149-baeb8d4087d2" providerId="ADAL" clId="{D4214A9A-B486-419D-9D1F-8134F6D084D9}" dt="2025-01-27T00:06:47.800" v="2773" actId="1076"/>
          <ac:cxnSpMkLst>
            <pc:docMk/>
            <pc:sldMk cId="3963285874" sldId="342"/>
            <ac:cxnSpMk id="3" creationId="{E9A7F213-B331-C18B-0233-24112AE95730}"/>
          </ac:cxnSpMkLst>
        </pc:cxnChg>
      </pc:sldChg>
      <pc:sldChg chg="addSp delSp modSp mod modCm">
        <pc:chgData name="Keegan Thottam" userId="9bd887ad-e5a2-4df9-8149-baeb8d4087d2" providerId="ADAL" clId="{D4214A9A-B486-419D-9D1F-8134F6D084D9}" dt="2025-01-27T08:10:19.271" v="10270" actId="20577"/>
        <pc:sldMkLst>
          <pc:docMk/>
          <pc:sldMk cId="3918499189" sldId="343"/>
        </pc:sldMkLst>
        <pc:spChg chg="mod">
          <ac:chgData name="Keegan Thottam" userId="9bd887ad-e5a2-4df9-8149-baeb8d4087d2" providerId="ADAL" clId="{D4214A9A-B486-419D-9D1F-8134F6D084D9}" dt="2025-01-27T01:11:57.381" v="3292" actId="207"/>
          <ac:spMkLst>
            <pc:docMk/>
            <pc:sldMk cId="3918499189" sldId="343"/>
            <ac:spMk id="5" creationId="{6D946793-92BF-1CA6-5633-153AF8B64E13}"/>
          </ac:spMkLst>
        </pc:spChg>
        <pc:spChg chg="mod">
          <ac:chgData name="Keegan Thottam" userId="9bd887ad-e5a2-4df9-8149-baeb8d4087d2" providerId="ADAL" clId="{D4214A9A-B486-419D-9D1F-8134F6D084D9}" dt="2025-01-27T04:12:46.449" v="5142" actId="14100"/>
          <ac:spMkLst>
            <pc:docMk/>
            <pc:sldMk cId="3918499189" sldId="343"/>
            <ac:spMk id="9" creationId="{0136C921-6E86-F795-B5CB-B74428DF6490}"/>
          </ac:spMkLst>
        </pc:spChg>
        <pc:spChg chg="add mod">
          <ac:chgData name="Keegan Thottam" userId="9bd887ad-e5a2-4df9-8149-baeb8d4087d2" providerId="ADAL" clId="{D4214A9A-B486-419D-9D1F-8134F6D084D9}" dt="2025-01-27T05:34:28.273" v="6139" actId="20577"/>
          <ac:spMkLst>
            <pc:docMk/>
            <pc:sldMk cId="3918499189" sldId="343"/>
            <ac:spMk id="14" creationId="{655BEC61-9193-EF2F-A294-2912E73DEB1B}"/>
          </ac:spMkLst>
        </pc:spChg>
        <pc:spChg chg="add mod">
          <ac:chgData name="Keegan Thottam" userId="9bd887ad-e5a2-4df9-8149-baeb8d4087d2" providerId="ADAL" clId="{D4214A9A-B486-419D-9D1F-8134F6D084D9}" dt="2025-01-27T04:40:45.964" v="5431" actId="1076"/>
          <ac:spMkLst>
            <pc:docMk/>
            <pc:sldMk cId="3918499189" sldId="343"/>
            <ac:spMk id="15" creationId="{C2FC2122-9B58-DADF-119E-6269C04EF8DF}"/>
          </ac:spMkLst>
        </pc:spChg>
        <pc:spChg chg="add mod">
          <ac:chgData name="Keegan Thottam" userId="9bd887ad-e5a2-4df9-8149-baeb8d4087d2" providerId="ADAL" clId="{D4214A9A-B486-419D-9D1F-8134F6D084D9}" dt="2025-01-27T05:34:31.527" v="6141" actId="20577"/>
          <ac:spMkLst>
            <pc:docMk/>
            <pc:sldMk cId="3918499189" sldId="343"/>
            <ac:spMk id="16" creationId="{B0B4EEBD-A99A-027F-C251-40BB5FA63A8B}"/>
          </ac:spMkLst>
        </pc:spChg>
        <pc:spChg chg="add mod">
          <ac:chgData name="Keegan Thottam" userId="9bd887ad-e5a2-4df9-8149-baeb8d4087d2" providerId="ADAL" clId="{D4214A9A-B486-419D-9D1F-8134F6D084D9}" dt="2025-01-27T04:40:50.034" v="5432" actId="1076"/>
          <ac:spMkLst>
            <pc:docMk/>
            <pc:sldMk cId="3918499189" sldId="343"/>
            <ac:spMk id="17" creationId="{3AB80B37-6568-DA16-B4C7-FFBE174241F9}"/>
          </ac:spMkLst>
        </pc:spChg>
        <pc:spChg chg="add mod">
          <ac:chgData name="Keegan Thottam" userId="9bd887ad-e5a2-4df9-8149-baeb8d4087d2" providerId="ADAL" clId="{D4214A9A-B486-419D-9D1F-8134F6D084D9}" dt="2025-01-27T05:34:35.169" v="6143" actId="20577"/>
          <ac:spMkLst>
            <pc:docMk/>
            <pc:sldMk cId="3918499189" sldId="343"/>
            <ac:spMk id="19" creationId="{3654D6CC-97E7-5BFF-B166-1DAC9A1E4AF4}"/>
          </ac:spMkLst>
        </pc:spChg>
        <pc:spChg chg="add mod">
          <ac:chgData name="Keegan Thottam" userId="9bd887ad-e5a2-4df9-8149-baeb8d4087d2" providerId="ADAL" clId="{D4214A9A-B486-419D-9D1F-8134F6D084D9}" dt="2025-01-27T04:40:00.518" v="5414" actId="1076"/>
          <ac:spMkLst>
            <pc:docMk/>
            <pc:sldMk cId="3918499189" sldId="343"/>
            <ac:spMk id="20" creationId="{6D6C0424-47AC-1F4A-A4AE-B77251F9A087}"/>
          </ac:spMkLst>
        </pc:spChg>
        <pc:spChg chg="add del mod">
          <ac:chgData name="Keegan Thottam" userId="9bd887ad-e5a2-4df9-8149-baeb8d4087d2" providerId="ADAL" clId="{D4214A9A-B486-419D-9D1F-8134F6D084D9}" dt="2025-01-27T04:41:06.882" v="5435" actId="478"/>
          <ac:spMkLst>
            <pc:docMk/>
            <pc:sldMk cId="3918499189" sldId="343"/>
            <ac:spMk id="21" creationId="{1AF13A71-12E4-2620-5F5B-55EBC9DDD203}"/>
          </ac:spMkLst>
        </pc:spChg>
        <pc:spChg chg="add mod">
          <ac:chgData name="Keegan Thottam" userId="9bd887ad-e5a2-4df9-8149-baeb8d4087d2" providerId="ADAL" clId="{D4214A9A-B486-419D-9D1F-8134F6D084D9}" dt="2025-01-27T05:34:39.491" v="6145" actId="20577"/>
          <ac:spMkLst>
            <pc:docMk/>
            <pc:sldMk cId="3918499189" sldId="343"/>
            <ac:spMk id="22" creationId="{3EFC4B83-D8D7-39E0-ABC2-1C89A9939737}"/>
          </ac:spMkLst>
        </pc:spChg>
        <pc:spChg chg="add mod">
          <ac:chgData name="Keegan Thottam" userId="9bd887ad-e5a2-4df9-8149-baeb8d4087d2" providerId="ADAL" clId="{D4214A9A-B486-419D-9D1F-8134F6D084D9}" dt="2025-01-27T04:48:43.452" v="5507" actId="1076"/>
          <ac:spMkLst>
            <pc:docMk/>
            <pc:sldMk cId="3918499189" sldId="343"/>
            <ac:spMk id="23" creationId="{1503CB11-7A98-9932-E585-A609087DCBBF}"/>
          </ac:spMkLst>
        </pc:spChg>
        <pc:spChg chg="add mod">
          <ac:chgData name="Keegan Thottam" userId="9bd887ad-e5a2-4df9-8149-baeb8d4087d2" providerId="ADAL" clId="{D4214A9A-B486-419D-9D1F-8134F6D084D9}" dt="2025-01-27T04:46:56.951" v="5491" actId="14100"/>
          <ac:spMkLst>
            <pc:docMk/>
            <pc:sldMk cId="3918499189" sldId="343"/>
            <ac:spMk id="24" creationId="{46AF57E8-3478-5E89-C2BE-818597A034B5}"/>
          </ac:spMkLst>
        </pc:spChg>
        <pc:spChg chg="add mod">
          <ac:chgData name="Keegan Thottam" userId="9bd887ad-e5a2-4df9-8149-baeb8d4087d2" providerId="ADAL" clId="{D4214A9A-B486-419D-9D1F-8134F6D084D9}" dt="2025-01-27T04:47:29.198" v="5497" actId="207"/>
          <ac:spMkLst>
            <pc:docMk/>
            <pc:sldMk cId="3918499189" sldId="343"/>
            <ac:spMk id="25" creationId="{202A56FA-8F1E-F84E-1F27-4E692D3A4CBD}"/>
          </ac:spMkLst>
        </pc:spChg>
        <pc:spChg chg="add del mod">
          <ac:chgData name="Keegan Thottam" userId="9bd887ad-e5a2-4df9-8149-baeb8d4087d2" providerId="ADAL" clId="{D4214A9A-B486-419D-9D1F-8134F6D084D9}" dt="2025-01-27T05:37:02.356" v="6164" actId="478"/>
          <ac:spMkLst>
            <pc:docMk/>
            <pc:sldMk cId="3918499189" sldId="343"/>
            <ac:spMk id="26" creationId="{835E8154-673F-658B-2F52-0EFAA733DDB2}"/>
          </ac:spMkLst>
        </pc:spChg>
        <pc:graphicFrameChg chg="mod">
          <ac:chgData name="Keegan Thottam" userId="9bd887ad-e5a2-4df9-8149-baeb8d4087d2" providerId="ADAL" clId="{D4214A9A-B486-419D-9D1F-8134F6D084D9}" dt="2025-01-27T08:10:19.271" v="10270" actId="20577"/>
          <ac:graphicFrameMkLst>
            <pc:docMk/>
            <pc:sldMk cId="3918499189" sldId="343"/>
            <ac:graphicFrameMk id="3" creationId="{9AE68698-7C19-5EAA-2DFB-4041D6EB6C29}"/>
          </ac:graphicFrameMkLst>
        </pc:graphicFrameChg>
        <pc:graphicFrameChg chg="mod">
          <ac:chgData name="Keegan Thottam" userId="9bd887ad-e5a2-4df9-8149-baeb8d4087d2" providerId="ADAL" clId="{D4214A9A-B486-419D-9D1F-8134F6D084D9}" dt="2025-01-27T04:13:56.416" v="5163" actId="14100"/>
          <ac:graphicFrameMkLst>
            <pc:docMk/>
            <pc:sldMk cId="3918499189" sldId="343"/>
            <ac:graphicFrameMk id="4" creationId="{7A3131E1-DC7A-D6A2-9758-93FE79B76992}"/>
          </ac:graphicFrameMkLst>
        </pc:graphicFrameChg>
        <pc:graphicFrameChg chg="mod">
          <ac:chgData name="Keegan Thottam" userId="9bd887ad-e5a2-4df9-8149-baeb8d4087d2" providerId="ADAL" clId="{D4214A9A-B486-419D-9D1F-8134F6D084D9}" dt="2025-01-27T04:39:17.319" v="5405" actId="14100"/>
          <ac:graphicFrameMkLst>
            <pc:docMk/>
            <pc:sldMk cId="3918499189" sldId="343"/>
            <ac:graphicFrameMk id="12" creationId="{449A250A-15FB-C797-0BED-C07310F629FD}"/>
          </ac:graphicFrameMkLst>
        </pc:graphicFrameChg>
        <pc:graphicFrameChg chg="mod modGraphic">
          <ac:chgData name="Keegan Thottam" userId="9bd887ad-e5a2-4df9-8149-baeb8d4087d2" providerId="ADAL" clId="{D4214A9A-B486-419D-9D1F-8134F6D084D9}" dt="2025-01-27T04:46:56.761" v="5490" actId="14100"/>
          <ac:graphicFrameMkLst>
            <pc:docMk/>
            <pc:sldMk cId="3918499189" sldId="343"/>
            <ac:graphicFrameMk id="13" creationId="{0C43711B-15AC-2B66-82DD-7AAFD0F0A356}"/>
          </ac:graphicFrameMkLst>
        </pc:graphicFrameChg>
        <pc:extLst>
          <p:ext xmlns:p="http://schemas.openxmlformats.org/presentationml/2006/main" uri="{D6D511B9-2390-475A-947B-AFAB55BFBCF1}">
            <pc226:cmChg xmlns:pc226="http://schemas.microsoft.com/office/powerpoint/2022/06/main/command" chg="mod">
              <pc226:chgData name="Keegan Thottam" userId="9bd887ad-e5a2-4df9-8149-baeb8d4087d2" providerId="ADAL" clId="{D4214A9A-B486-419D-9D1F-8134F6D084D9}" dt="2025-01-27T00:09:50.875" v="2826" actId="20577"/>
              <pc2:cmMkLst xmlns:pc2="http://schemas.microsoft.com/office/powerpoint/2019/9/main/command">
                <pc:docMk/>
                <pc:sldMk cId="3918499189" sldId="343"/>
                <pc2:cmMk id="{D329A323-9069-2348-A0CB-E3549080ED3C}"/>
              </pc2:cmMkLst>
            </pc226:cmChg>
            <pc226:cmChg xmlns:pc226="http://schemas.microsoft.com/office/powerpoint/2022/06/main/command" chg="mod">
              <pc226:chgData name="Keegan Thottam" userId="9bd887ad-e5a2-4df9-8149-baeb8d4087d2" providerId="ADAL" clId="{D4214A9A-B486-419D-9D1F-8134F6D084D9}" dt="2025-01-27T05:34:39.491" v="6145" actId="20577"/>
              <pc2:cmMkLst xmlns:pc2="http://schemas.microsoft.com/office/powerpoint/2019/9/main/command">
                <pc:docMk/>
                <pc:sldMk cId="3918499189" sldId="343"/>
                <pc2:cmMk id="{15076844-89AE-AD40-8745-8FFFE656997A}"/>
              </pc2:cmMkLst>
            </pc226:cmChg>
          </p:ext>
        </pc:extLst>
      </pc:sldChg>
      <pc:sldChg chg="addSp delSp modSp mod">
        <pc:chgData name="Keegan Thottam" userId="9bd887ad-e5a2-4df9-8149-baeb8d4087d2" providerId="ADAL" clId="{D4214A9A-B486-419D-9D1F-8134F6D084D9}" dt="2025-01-27T08:15:30.470" v="10336" actId="20577"/>
        <pc:sldMkLst>
          <pc:docMk/>
          <pc:sldMk cId="644938547" sldId="344"/>
        </pc:sldMkLst>
        <pc:spChg chg="mod">
          <ac:chgData name="Keegan Thottam" userId="9bd887ad-e5a2-4df9-8149-baeb8d4087d2" providerId="ADAL" clId="{D4214A9A-B486-419D-9D1F-8134F6D084D9}" dt="2025-01-27T05:35:09.727" v="6149" actId="1076"/>
          <ac:spMkLst>
            <pc:docMk/>
            <pc:sldMk cId="644938547" sldId="344"/>
            <ac:spMk id="3" creationId="{08A9EBC1-5569-E36C-8DC2-E2D2B96A8B8D}"/>
          </ac:spMkLst>
        </pc:spChg>
        <pc:spChg chg="mod">
          <ac:chgData name="Keegan Thottam" userId="9bd887ad-e5a2-4df9-8149-baeb8d4087d2" providerId="ADAL" clId="{D4214A9A-B486-419D-9D1F-8134F6D084D9}" dt="2025-01-27T05:35:09.727" v="6149" actId="1076"/>
          <ac:spMkLst>
            <pc:docMk/>
            <pc:sldMk cId="644938547" sldId="344"/>
            <ac:spMk id="4" creationId="{579BD61F-70D4-BCD7-0C90-AA06963BF237}"/>
          </ac:spMkLst>
        </pc:spChg>
        <pc:spChg chg="mod">
          <ac:chgData name="Keegan Thottam" userId="9bd887ad-e5a2-4df9-8149-baeb8d4087d2" providerId="ADAL" clId="{D4214A9A-B486-419D-9D1F-8134F6D084D9}" dt="2025-01-27T05:35:00.777" v="6148" actId="1076"/>
          <ac:spMkLst>
            <pc:docMk/>
            <pc:sldMk cId="644938547" sldId="344"/>
            <ac:spMk id="9" creationId="{0136C921-6E86-F795-B5CB-B74428DF6490}"/>
          </ac:spMkLst>
        </pc:spChg>
        <pc:spChg chg="mod">
          <ac:chgData name="Keegan Thottam" userId="9bd887ad-e5a2-4df9-8149-baeb8d4087d2" providerId="ADAL" clId="{D4214A9A-B486-419D-9D1F-8134F6D084D9}" dt="2025-01-27T05:36:41.147" v="6158" actId="1076"/>
          <ac:spMkLst>
            <pc:docMk/>
            <pc:sldMk cId="644938547" sldId="344"/>
            <ac:spMk id="15" creationId="{24AD82AE-504C-D014-1577-424D16209D8D}"/>
          </ac:spMkLst>
        </pc:spChg>
        <pc:spChg chg="mod">
          <ac:chgData name="Keegan Thottam" userId="9bd887ad-e5a2-4df9-8149-baeb8d4087d2" providerId="ADAL" clId="{D4214A9A-B486-419D-9D1F-8134F6D084D9}" dt="2025-01-27T05:36:41.147" v="6158" actId="1076"/>
          <ac:spMkLst>
            <pc:docMk/>
            <pc:sldMk cId="644938547" sldId="344"/>
            <ac:spMk id="16" creationId="{9E290916-E86E-7173-90F3-AE92FD58341F}"/>
          </ac:spMkLst>
        </pc:spChg>
        <pc:spChg chg="mod">
          <ac:chgData name="Keegan Thottam" userId="9bd887ad-e5a2-4df9-8149-baeb8d4087d2" providerId="ADAL" clId="{D4214A9A-B486-419D-9D1F-8134F6D084D9}" dt="2025-01-27T05:36:41.147" v="6158" actId="1076"/>
          <ac:spMkLst>
            <pc:docMk/>
            <pc:sldMk cId="644938547" sldId="344"/>
            <ac:spMk id="21" creationId="{8334BEC5-E418-3425-6C62-F7A3E260ECCD}"/>
          </ac:spMkLst>
        </pc:spChg>
        <pc:spChg chg="mod">
          <ac:chgData name="Keegan Thottam" userId="9bd887ad-e5a2-4df9-8149-baeb8d4087d2" providerId="ADAL" clId="{D4214A9A-B486-419D-9D1F-8134F6D084D9}" dt="2025-01-27T05:36:41.147" v="6158" actId="1076"/>
          <ac:spMkLst>
            <pc:docMk/>
            <pc:sldMk cId="644938547" sldId="344"/>
            <ac:spMk id="22" creationId="{D0E194D6-9C0B-9159-F56C-D51410AF5229}"/>
          </ac:spMkLst>
        </pc:spChg>
        <pc:spChg chg="mod">
          <ac:chgData name="Keegan Thottam" userId="9bd887ad-e5a2-4df9-8149-baeb8d4087d2" providerId="ADAL" clId="{D4214A9A-B486-419D-9D1F-8134F6D084D9}" dt="2025-01-27T05:36:41.147" v="6158" actId="1076"/>
          <ac:spMkLst>
            <pc:docMk/>
            <pc:sldMk cId="644938547" sldId="344"/>
            <ac:spMk id="23" creationId="{AAC5AEDF-57BB-06AB-EBAF-3241697A69B5}"/>
          </ac:spMkLst>
        </pc:spChg>
        <pc:spChg chg="mod">
          <ac:chgData name="Keegan Thottam" userId="9bd887ad-e5a2-4df9-8149-baeb8d4087d2" providerId="ADAL" clId="{D4214A9A-B486-419D-9D1F-8134F6D084D9}" dt="2025-01-27T05:36:41.147" v="6158" actId="1076"/>
          <ac:spMkLst>
            <pc:docMk/>
            <pc:sldMk cId="644938547" sldId="344"/>
            <ac:spMk id="24" creationId="{6E15E7D8-4EA7-3C3E-C9EF-9DDC9AB4CBDA}"/>
          </ac:spMkLst>
        </pc:spChg>
        <pc:spChg chg="add mod">
          <ac:chgData name="Keegan Thottam" userId="9bd887ad-e5a2-4df9-8149-baeb8d4087d2" providerId="ADAL" clId="{D4214A9A-B486-419D-9D1F-8134F6D084D9}" dt="2025-01-27T05:39:55.457" v="6249" actId="20577"/>
          <ac:spMkLst>
            <pc:docMk/>
            <pc:sldMk cId="644938547" sldId="344"/>
            <ac:spMk id="30" creationId="{4298BC70-14AC-D2A1-E426-D5E876FE7526}"/>
          </ac:spMkLst>
        </pc:spChg>
        <pc:spChg chg="add mod">
          <ac:chgData name="Keegan Thottam" userId="9bd887ad-e5a2-4df9-8149-baeb8d4087d2" providerId="ADAL" clId="{D4214A9A-B486-419D-9D1F-8134F6D084D9}" dt="2025-01-27T05:36:41.147" v="6158" actId="1076"/>
          <ac:spMkLst>
            <pc:docMk/>
            <pc:sldMk cId="644938547" sldId="344"/>
            <ac:spMk id="31" creationId="{D91BE9DA-48BA-3206-96E7-0D5C14E8619D}"/>
          </ac:spMkLst>
        </pc:spChg>
        <pc:spChg chg="add mod">
          <ac:chgData name="Keegan Thottam" userId="9bd887ad-e5a2-4df9-8149-baeb8d4087d2" providerId="ADAL" clId="{D4214A9A-B486-419D-9D1F-8134F6D084D9}" dt="2025-01-27T05:40:03.610" v="6250" actId="1076"/>
          <ac:spMkLst>
            <pc:docMk/>
            <pc:sldMk cId="644938547" sldId="344"/>
            <ac:spMk id="32" creationId="{92A9639C-9658-4B97-CBF4-9A2744AD4722}"/>
          </ac:spMkLst>
        </pc:spChg>
        <pc:spChg chg="add mod">
          <ac:chgData name="Keegan Thottam" userId="9bd887ad-e5a2-4df9-8149-baeb8d4087d2" providerId="ADAL" clId="{D4214A9A-B486-419D-9D1F-8134F6D084D9}" dt="2025-01-27T05:37:56.927" v="6208" actId="20577"/>
          <ac:spMkLst>
            <pc:docMk/>
            <pc:sldMk cId="644938547" sldId="344"/>
            <ac:spMk id="33" creationId="{73624CC3-A831-52DF-91A4-EEF351693503}"/>
          </ac:spMkLst>
        </pc:spChg>
        <pc:spChg chg="add mod">
          <ac:chgData name="Keegan Thottam" userId="9bd887ad-e5a2-4df9-8149-baeb8d4087d2" providerId="ADAL" clId="{D4214A9A-B486-419D-9D1F-8134F6D084D9}" dt="2025-01-27T05:39:25.674" v="6246" actId="1076"/>
          <ac:spMkLst>
            <pc:docMk/>
            <pc:sldMk cId="644938547" sldId="344"/>
            <ac:spMk id="34" creationId="{EF1B54EE-160C-998E-7AF8-4226412C10DE}"/>
          </ac:spMkLst>
        </pc:spChg>
        <pc:spChg chg="add mod">
          <ac:chgData name="Keegan Thottam" userId="9bd887ad-e5a2-4df9-8149-baeb8d4087d2" providerId="ADAL" clId="{D4214A9A-B486-419D-9D1F-8134F6D084D9}" dt="2025-01-27T05:39:37.787" v="6247" actId="1076"/>
          <ac:spMkLst>
            <pc:docMk/>
            <pc:sldMk cId="644938547" sldId="344"/>
            <ac:spMk id="35" creationId="{C98FCF24-F932-6C40-32A1-4BB68AF82872}"/>
          </ac:spMkLst>
        </pc:spChg>
        <pc:graphicFrameChg chg="mod">
          <ac:chgData name="Keegan Thottam" userId="9bd887ad-e5a2-4df9-8149-baeb8d4087d2" providerId="ADAL" clId="{D4214A9A-B486-419D-9D1F-8134F6D084D9}" dt="2025-01-27T08:15:30.470" v="10336" actId="20577"/>
          <ac:graphicFrameMkLst>
            <pc:docMk/>
            <pc:sldMk cId="644938547" sldId="344"/>
            <ac:graphicFrameMk id="11" creationId="{BCCA4998-FCD9-CC3F-D3CB-C0F90BF7F327}"/>
          </ac:graphicFrameMkLst>
        </pc:graphicFrameChg>
        <pc:graphicFrameChg chg="add del mod">
          <ac:chgData name="Keegan Thottam" userId="9bd887ad-e5a2-4df9-8149-baeb8d4087d2" providerId="ADAL" clId="{D4214A9A-B486-419D-9D1F-8134F6D084D9}" dt="2025-01-27T05:14:24.108" v="5763" actId="478"/>
          <ac:graphicFrameMkLst>
            <pc:docMk/>
            <pc:sldMk cId="644938547" sldId="344"/>
            <ac:graphicFrameMk id="12" creationId="{5868F038-335D-5669-FA71-1E0B34C134AD}"/>
          </ac:graphicFrameMkLst>
        </pc:graphicFrameChg>
        <pc:graphicFrameChg chg="add mod">
          <ac:chgData name="Keegan Thottam" userId="9bd887ad-e5a2-4df9-8149-baeb8d4087d2" providerId="ADAL" clId="{D4214A9A-B486-419D-9D1F-8134F6D084D9}" dt="2025-01-27T05:17:42.815" v="5794" actId="1076"/>
          <ac:graphicFrameMkLst>
            <pc:docMk/>
            <pc:sldMk cId="644938547" sldId="344"/>
            <ac:graphicFrameMk id="13" creationId="{5868F038-335D-5669-FA71-1E0B34C134AD}"/>
          </ac:graphicFrameMkLst>
        </pc:graphicFrameChg>
        <pc:graphicFrameChg chg="add del mod">
          <ac:chgData name="Keegan Thottam" userId="9bd887ad-e5a2-4df9-8149-baeb8d4087d2" providerId="ADAL" clId="{D4214A9A-B486-419D-9D1F-8134F6D084D9}" dt="2025-01-27T05:31:59.268" v="6079" actId="21"/>
          <ac:graphicFrameMkLst>
            <pc:docMk/>
            <pc:sldMk cId="644938547" sldId="344"/>
            <ac:graphicFrameMk id="25" creationId="{CDED0B7E-1199-C19F-231C-44DA3C59AF67}"/>
          </ac:graphicFrameMkLst>
        </pc:graphicFrameChg>
        <pc:graphicFrameChg chg="mod">
          <ac:chgData name="Keegan Thottam" userId="9bd887ad-e5a2-4df9-8149-baeb8d4087d2" providerId="ADAL" clId="{D4214A9A-B486-419D-9D1F-8134F6D084D9}" dt="2025-01-27T05:38:17.755" v="6210" actId="1076"/>
          <ac:graphicFrameMkLst>
            <pc:docMk/>
            <pc:sldMk cId="644938547" sldId="344"/>
            <ac:graphicFrameMk id="29" creationId="{00000000-0008-0000-1600-000002000000}"/>
          </ac:graphicFrameMkLst>
        </pc:graphicFrameChg>
        <pc:graphicFrameChg chg="mod">
          <ac:chgData name="Keegan Thottam" userId="9bd887ad-e5a2-4df9-8149-baeb8d4087d2" providerId="ADAL" clId="{D4214A9A-B486-419D-9D1F-8134F6D084D9}" dt="2025-01-27T08:12:24.612" v="10277"/>
          <ac:graphicFrameMkLst>
            <pc:docMk/>
            <pc:sldMk cId="644938547" sldId="344"/>
            <ac:graphicFrameMk id="48" creationId="{39A54492-4C22-318F-002E-FE029BB4E88C}"/>
          </ac:graphicFrameMkLst>
        </pc:graphicFrameChg>
        <pc:picChg chg="mod">
          <ac:chgData name="Keegan Thottam" userId="9bd887ad-e5a2-4df9-8149-baeb8d4087d2" providerId="ADAL" clId="{D4214A9A-B486-419D-9D1F-8134F6D084D9}" dt="2025-01-27T05:36:41.147" v="6158" actId="1076"/>
          <ac:picMkLst>
            <pc:docMk/>
            <pc:sldMk cId="644938547" sldId="344"/>
            <ac:picMk id="2" creationId="{C49663A4-1180-5246-8580-347127663985}"/>
          </ac:picMkLst>
        </pc:picChg>
        <pc:picChg chg="mod">
          <ac:chgData name="Keegan Thottam" userId="9bd887ad-e5a2-4df9-8149-baeb8d4087d2" providerId="ADAL" clId="{D4214A9A-B486-419D-9D1F-8134F6D084D9}" dt="2025-01-27T05:36:41.147" v="6158" actId="1076"/>
          <ac:picMkLst>
            <pc:docMk/>
            <pc:sldMk cId="644938547" sldId="344"/>
            <ac:picMk id="10" creationId="{CEAC6633-94EB-1CB1-396F-79A873F759C6}"/>
          </ac:picMkLst>
        </pc:picChg>
        <pc:picChg chg="mod">
          <ac:chgData name="Keegan Thottam" userId="9bd887ad-e5a2-4df9-8149-baeb8d4087d2" providerId="ADAL" clId="{D4214A9A-B486-419D-9D1F-8134F6D084D9}" dt="2025-01-27T05:36:41.147" v="6158" actId="1076"/>
          <ac:picMkLst>
            <pc:docMk/>
            <pc:sldMk cId="644938547" sldId="344"/>
            <ac:picMk id="14" creationId="{9E0F1443-96B9-683A-04DF-193F5B85623F}"/>
          </ac:picMkLst>
        </pc:picChg>
        <pc:cxnChg chg="mod">
          <ac:chgData name="Keegan Thottam" userId="9bd887ad-e5a2-4df9-8149-baeb8d4087d2" providerId="ADAL" clId="{D4214A9A-B486-419D-9D1F-8134F6D084D9}" dt="2025-01-27T05:35:09.727" v="6149" actId="1076"/>
          <ac:cxnSpMkLst>
            <pc:docMk/>
            <pc:sldMk cId="644938547" sldId="344"/>
            <ac:cxnSpMk id="5" creationId="{25797B83-A877-2663-CD1E-5D28AF238509}"/>
          </ac:cxnSpMkLst>
        </pc:cxnChg>
      </pc:sldChg>
      <pc:sldChg chg="addSp delSp modSp mod">
        <pc:chgData name="Keegan Thottam" userId="9bd887ad-e5a2-4df9-8149-baeb8d4087d2" providerId="ADAL" clId="{D4214A9A-B486-419D-9D1F-8134F6D084D9}" dt="2025-01-27T06:40:50.838" v="7226" actId="1076"/>
        <pc:sldMkLst>
          <pc:docMk/>
          <pc:sldMk cId="1025088042" sldId="345"/>
        </pc:sldMkLst>
        <pc:spChg chg="add mod">
          <ac:chgData name="Keegan Thottam" userId="9bd887ad-e5a2-4df9-8149-baeb8d4087d2" providerId="ADAL" clId="{D4214A9A-B486-419D-9D1F-8134F6D084D9}" dt="2025-01-27T04:35:46.820" v="5387" actId="20577"/>
          <ac:spMkLst>
            <pc:docMk/>
            <pc:sldMk cId="1025088042" sldId="345"/>
            <ac:spMk id="2" creationId="{2028D41E-15A8-B33B-5823-D8695527AE4E}"/>
          </ac:spMkLst>
        </pc:spChg>
        <pc:spChg chg="mod">
          <ac:chgData name="Keegan Thottam" userId="9bd887ad-e5a2-4df9-8149-baeb8d4087d2" providerId="ADAL" clId="{D4214A9A-B486-419D-9D1F-8134F6D084D9}" dt="2025-01-27T00:43:37.575" v="3067" actId="20577"/>
          <ac:spMkLst>
            <pc:docMk/>
            <pc:sldMk cId="1025088042" sldId="345"/>
            <ac:spMk id="3" creationId="{6695C27F-69F8-C459-F784-ECACAF87A4DF}"/>
          </ac:spMkLst>
        </pc:spChg>
        <pc:spChg chg="add mod">
          <ac:chgData name="Keegan Thottam" userId="9bd887ad-e5a2-4df9-8149-baeb8d4087d2" providerId="ADAL" clId="{D4214A9A-B486-419D-9D1F-8134F6D084D9}" dt="2025-01-27T03:12:08.712" v="4529" actId="1076"/>
          <ac:spMkLst>
            <pc:docMk/>
            <pc:sldMk cId="1025088042" sldId="345"/>
            <ac:spMk id="4" creationId="{6D946793-92BF-1CA6-5633-153AF8B64E13}"/>
          </ac:spMkLst>
        </pc:spChg>
        <pc:spChg chg="add mod">
          <ac:chgData name="Keegan Thottam" userId="9bd887ad-e5a2-4df9-8149-baeb8d4087d2" providerId="ADAL" clId="{D4214A9A-B486-419D-9D1F-8134F6D084D9}" dt="2025-01-27T05:33:45.421" v="6119" actId="20577"/>
          <ac:spMkLst>
            <pc:docMk/>
            <pc:sldMk cId="1025088042" sldId="345"/>
            <ac:spMk id="9" creationId="{C5B75D8A-78CC-4A1A-3244-CDC1D371CADE}"/>
          </ac:spMkLst>
        </pc:spChg>
        <pc:spChg chg="add del mod">
          <ac:chgData name="Keegan Thottam" userId="9bd887ad-e5a2-4df9-8149-baeb8d4087d2" providerId="ADAL" clId="{D4214A9A-B486-419D-9D1F-8134F6D084D9}" dt="2025-01-27T05:32:07.082" v="6080" actId="478"/>
          <ac:spMkLst>
            <pc:docMk/>
            <pc:sldMk cId="1025088042" sldId="345"/>
            <ac:spMk id="11" creationId="{CAF98532-EB42-1EFC-3BCE-B937514C3021}"/>
          </ac:spMkLst>
        </pc:spChg>
        <pc:spChg chg="mod">
          <ac:chgData name="Keegan Thottam" userId="9bd887ad-e5a2-4df9-8149-baeb8d4087d2" providerId="ADAL" clId="{D4214A9A-B486-419D-9D1F-8134F6D084D9}" dt="2025-01-27T06:40:50.838" v="7226" actId="1076"/>
          <ac:spMkLst>
            <pc:docMk/>
            <pc:sldMk cId="1025088042" sldId="345"/>
            <ac:spMk id="12" creationId="{ED7E62F6-F26F-A224-79CC-259686F93C0F}"/>
          </ac:spMkLst>
        </pc:spChg>
        <pc:spChg chg="add mod">
          <ac:chgData name="Keegan Thottam" userId="9bd887ad-e5a2-4df9-8149-baeb8d4087d2" providerId="ADAL" clId="{D4214A9A-B486-419D-9D1F-8134F6D084D9}" dt="2025-01-27T06:40:19.954" v="7223" actId="1076"/>
          <ac:spMkLst>
            <pc:docMk/>
            <pc:sldMk cId="1025088042" sldId="345"/>
            <ac:spMk id="15" creationId="{2E1C5F6A-C8FC-B1BE-6356-32078F9DEA12}"/>
          </ac:spMkLst>
        </pc:spChg>
        <pc:spChg chg="add mod">
          <ac:chgData name="Keegan Thottam" userId="9bd887ad-e5a2-4df9-8149-baeb8d4087d2" providerId="ADAL" clId="{D4214A9A-B486-419D-9D1F-8134F6D084D9}" dt="2025-01-27T03:45:10.122" v="4732" actId="14100"/>
          <ac:spMkLst>
            <pc:docMk/>
            <pc:sldMk cId="1025088042" sldId="345"/>
            <ac:spMk id="16" creationId="{3D3DC17B-7A87-00B5-78DB-4F710FA550A5}"/>
          </ac:spMkLst>
        </pc:spChg>
        <pc:spChg chg="add mod">
          <ac:chgData name="Keegan Thottam" userId="9bd887ad-e5a2-4df9-8149-baeb8d4087d2" providerId="ADAL" clId="{D4214A9A-B486-419D-9D1F-8134F6D084D9}" dt="2025-01-27T05:33:55.749" v="6123" actId="20577"/>
          <ac:spMkLst>
            <pc:docMk/>
            <pc:sldMk cId="1025088042" sldId="345"/>
            <ac:spMk id="17" creationId="{58F9C219-C590-2515-705E-EB9A3DDF6FDE}"/>
          </ac:spMkLst>
        </pc:spChg>
        <pc:spChg chg="add mod">
          <ac:chgData name="Keegan Thottam" userId="9bd887ad-e5a2-4df9-8149-baeb8d4087d2" providerId="ADAL" clId="{D4214A9A-B486-419D-9D1F-8134F6D084D9}" dt="2025-01-27T06:40:19.954" v="7223" actId="1076"/>
          <ac:spMkLst>
            <pc:docMk/>
            <pc:sldMk cId="1025088042" sldId="345"/>
            <ac:spMk id="19" creationId="{1F89C6FA-BC64-6B3F-B2FC-035CF33B5907}"/>
          </ac:spMkLst>
        </pc:spChg>
        <pc:spChg chg="add mod">
          <ac:chgData name="Keegan Thottam" userId="9bd887ad-e5a2-4df9-8149-baeb8d4087d2" providerId="ADAL" clId="{D4214A9A-B486-419D-9D1F-8134F6D084D9}" dt="2025-01-27T05:33:22.144" v="6115" actId="20577"/>
          <ac:spMkLst>
            <pc:docMk/>
            <pc:sldMk cId="1025088042" sldId="345"/>
            <ac:spMk id="20" creationId="{23392DFC-041A-2DF8-2F5F-2FF7465EE7B0}"/>
          </ac:spMkLst>
        </pc:spChg>
        <pc:spChg chg="add mod">
          <ac:chgData name="Keegan Thottam" userId="9bd887ad-e5a2-4df9-8149-baeb8d4087d2" providerId="ADAL" clId="{D4214A9A-B486-419D-9D1F-8134F6D084D9}" dt="2025-01-27T04:29:32.467" v="5337" actId="20577"/>
          <ac:spMkLst>
            <pc:docMk/>
            <pc:sldMk cId="1025088042" sldId="345"/>
            <ac:spMk id="26" creationId="{AECD02E0-75FA-69CD-2ABA-F0A15F1DD50A}"/>
          </ac:spMkLst>
        </pc:spChg>
        <pc:spChg chg="add mod">
          <ac:chgData name="Keegan Thottam" userId="9bd887ad-e5a2-4df9-8149-baeb8d4087d2" providerId="ADAL" clId="{D4214A9A-B486-419D-9D1F-8134F6D084D9}" dt="2025-01-27T05:33:41.950" v="6117" actId="20577"/>
          <ac:spMkLst>
            <pc:docMk/>
            <pc:sldMk cId="1025088042" sldId="345"/>
            <ac:spMk id="27" creationId="{B36E5A79-6390-D5F4-A357-82CB5C4B4FAA}"/>
          </ac:spMkLst>
        </pc:spChg>
        <pc:spChg chg="add mod">
          <ac:chgData name="Keegan Thottam" userId="9bd887ad-e5a2-4df9-8149-baeb8d4087d2" providerId="ADAL" clId="{D4214A9A-B486-419D-9D1F-8134F6D084D9}" dt="2025-01-27T04:47:58.483" v="5499" actId="1076"/>
          <ac:spMkLst>
            <pc:docMk/>
            <pc:sldMk cId="1025088042" sldId="345"/>
            <ac:spMk id="28" creationId="{0B2ED587-0A11-96CB-EC06-277D94092DE9}"/>
          </ac:spMkLst>
        </pc:spChg>
        <pc:spChg chg="add mod">
          <ac:chgData name="Keegan Thottam" userId="9bd887ad-e5a2-4df9-8149-baeb8d4087d2" providerId="ADAL" clId="{D4214A9A-B486-419D-9D1F-8134F6D084D9}" dt="2025-01-27T05:33:48.517" v="6121" actId="20577"/>
          <ac:spMkLst>
            <pc:docMk/>
            <pc:sldMk cId="1025088042" sldId="345"/>
            <ac:spMk id="30" creationId="{CFC04749-DE3A-F05A-9A80-22E751695945}"/>
          </ac:spMkLst>
        </pc:spChg>
        <pc:spChg chg="add del mod">
          <ac:chgData name="Keegan Thottam" userId="9bd887ad-e5a2-4df9-8149-baeb8d4087d2" providerId="ADAL" clId="{D4214A9A-B486-419D-9D1F-8134F6D084D9}" dt="2025-01-27T04:36:51.222" v="5400" actId="478"/>
          <ac:spMkLst>
            <pc:docMk/>
            <pc:sldMk cId="1025088042" sldId="345"/>
            <ac:spMk id="31" creationId="{0672998A-1FAB-AA08-73FA-E763C8873FC3}"/>
          </ac:spMkLst>
        </pc:spChg>
        <pc:spChg chg="add mod">
          <ac:chgData name="Keegan Thottam" userId="9bd887ad-e5a2-4df9-8149-baeb8d4087d2" providerId="ADAL" clId="{D4214A9A-B486-419D-9D1F-8134F6D084D9}" dt="2025-01-27T01:07:23.997" v="3268"/>
          <ac:spMkLst>
            <pc:docMk/>
            <pc:sldMk cId="1025088042" sldId="345"/>
            <ac:spMk id="138" creationId="{8DF2116A-D882-2ED7-8124-5AC511748BD4}"/>
          </ac:spMkLst>
        </pc:spChg>
        <pc:spChg chg="add mod">
          <ac:chgData name="Keegan Thottam" userId="9bd887ad-e5a2-4df9-8149-baeb8d4087d2" providerId="ADAL" clId="{D4214A9A-B486-419D-9D1F-8134F6D084D9}" dt="2025-01-27T06:40:19.954" v="7223" actId="1076"/>
          <ac:spMkLst>
            <pc:docMk/>
            <pc:sldMk cId="1025088042" sldId="345"/>
            <ac:spMk id="139" creationId="{D2C1D902-874F-CA03-693D-D83134DEE101}"/>
          </ac:spMkLst>
        </pc:spChg>
        <pc:spChg chg="add mod">
          <ac:chgData name="Keegan Thottam" userId="9bd887ad-e5a2-4df9-8149-baeb8d4087d2" providerId="ADAL" clId="{D4214A9A-B486-419D-9D1F-8134F6D084D9}" dt="2025-01-27T01:19:11.345" v="3390" actId="20577"/>
          <ac:spMkLst>
            <pc:docMk/>
            <pc:sldMk cId="1025088042" sldId="345"/>
            <ac:spMk id="140" creationId="{6BEC9199-5337-BF66-3593-E230DFA46BF4}"/>
          </ac:spMkLst>
        </pc:spChg>
        <pc:spChg chg="add mod">
          <ac:chgData name="Keegan Thottam" userId="9bd887ad-e5a2-4df9-8149-baeb8d4087d2" providerId="ADAL" clId="{D4214A9A-B486-419D-9D1F-8134F6D084D9}" dt="2025-01-27T01:06:59.259" v="3264"/>
          <ac:spMkLst>
            <pc:docMk/>
            <pc:sldMk cId="1025088042" sldId="345"/>
            <ac:spMk id="141" creationId="{398D69AF-DBBB-BC64-4439-C814D70ABB5D}"/>
          </ac:spMkLst>
        </pc:spChg>
        <pc:graphicFrameChg chg="del">
          <ac:chgData name="Keegan Thottam" userId="9bd887ad-e5a2-4df9-8149-baeb8d4087d2" providerId="ADAL" clId="{D4214A9A-B486-419D-9D1F-8134F6D084D9}" dt="2025-01-27T01:07:07.160" v="3265" actId="478"/>
          <ac:graphicFrameMkLst>
            <pc:docMk/>
            <pc:sldMk cId="1025088042" sldId="345"/>
            <ac:graphicFrameMk id="9" creationId="{9B8E263A-B645-E706-131C-9CE1265D04FC}"/>
          </ac:graphicFrameMkLst>
        </pc:graphicFrameChg>
        <pc:graphicFrameChg chg="add mod modGraphic">
          <ac:chgData name="Keegan Thottam" userId="9bd887ad-e5a2-4df9-8149-baeb8d4087d2" providerId="ADAL" clId="{D4214A9A-B486-419D-9D1F-8134F6D084D9}" dt="2025-01-27T06:40:19.954" v="7223" actId="1076"/>
          <ac:graphicFrameMkLst>
            <pc:docMk/>
            <pc:sldMk cId="1025088042" sldId="345"/>
            <ac:graphicFrameMk id="10" creationId="{A8533C8C-4094-3B13-1D9F-474AF827E083}"/>
          </ac:graphicFrameMkLst>
        </pc:graphicFrameChg>
        <pc:graphicFrameChg chg="del mod">
          <ac:chgData name="Keegan Thottam" userId="9bd887ad-e5a2-4df9-8149-baeb8d4087d2" providerId="ADAL" clId="{D4214A9A-B486-419D-9D1F-8134F6D084D9}" dt="2025-01-27T01:12:38.928" v="3293" actId="21"/>
          <ac:graphicFrameMkLst>
            <pc:docMk/>
            <pc:sldMk cId="1025088042" sldId="345"/>
            <ac:graphicFrameMk id="11" creationId="{1D14C759-5549-1FDF-DB4B-BE259013AD21}"/>
          </ac:graphicFrameMkLst>
        </pc:graphicFrameChg>
        <pc:graphicFrameChg chg="add mod">
          <ac:chgData name="Keegan Thottam" userId="9bd887ad-e5a2-4df9-8149-baeb8d4087d2" providerId="ADAL" clId="{D4214A9A-B486-419D-9D1F-8134F6D084D9}" dt="2025-01-27T05:32:48.469" v="6091" actId="1076"/>
          <ac:graphicFrameMkLst>
            <pc:docMk/>
            <pc:sldMk cId="1025088042" sldId="345"/>
            <ac:graphicFrameMk id="14" creationId="{CDED0B7E-1199-C19F-231C-44DA3C59AF67}"/>
          </ac:graphicFrameMkLst>
        </pc:graphicFrameChg>
        <pc:graphicFrameChg chg="mod">
          <ac:chgData name="Keegan Thottam" userId="9bd887ad-e5a2-4df9-8149-baeb8d4087d2" providerId="ADAL" clId="{D4214A9A-B486-419D-9D1F-8134F6D084D9}" dt="2025-01-27T05:32:27.283" v="6084" actId="14100"/>
          <ac:graphicFrameMkLst>
            <pc:docMk/>
            <pc:sldMk cId="1025088042" sldId="345"/>
            <ac:graphicFrameMk id="22" creationId="{BAB1E439-A347-9210-677F-2319A030A15B}"/>
          </ac:graphicFrameMkLst>
        </pc:graphicFrameChg>
        <pc:graphicFrameChg chg="del mod">
          <ac:chgData name="Keegan Thottam" userId="9bd887ad-e5a2-4df9-8149-baeb8d4087d2" providerId="ADAL" clId="{D4214A9A-B486-419D-9D1F-8134F6D084D9}" dt="2025-01-27T04:32:15.405" v="5349" actId="478"/>
          <ac:graphicFrameMkLst>
            <pc:docMk/>
            <pc:sldMk cId="1025088042" sldId="345"/>
            <ac:graphicFrameMk id="23" creationId="{F13009C5-5631-3E0E-7228-1C499FF800D9}"/>
          </ac:graphicFrameMkLst>
        </pc:graphicFrameChg>
        <pc:graphicFrameChg chg="mod">
          <ac:chgData name="Keegan Thottam" userId="9bd887ad-e5a2-4df9-8149-baeb8d4087d2" providerId="ADAL" clId="{D4214A9A-B486-419D-9D1F-8134F6D084D9}" dt="2025-01-27T04:47:54.646" v="5498" actId="14100"/>
          <ac:graphicFrameMkLst>
            <pc:docMk/>
            <pc:sldMk cId="1025088042" sldId="345"/>
            <ac:graphicFrameMk id="25" creationId="{E2757A7C-3BAD-5BCE-AEAC-0B1848B47D0C}"/>
          </ac:graphicFrameMkLst>
        </pc:graphicFrameChg>
        <pc:graphicFrameChg chg="add mod">
          <ac:chgData name="Keegan Thottam" userId="9bd887ad-e5a2-4df9-8149-baeb8d4087d2" providerId="ADAL" clId="{D4214A9A-B486-419D-9D1F-8134F6D084D9}" dt="2025-01-27T04:35:29.648" v="5376" actId="14100"/>
          <ac:graphicFrameMkLst>
            <pc:docMk/>
            <pc:sldMk cId="1025088042" sldId="345"/>
            <ac:graphicFrameMk id="29" creationId="{C625A186-EE07-3BFB-0133-2C332FBB9615}"/>
          </ac:graphicFrameMkLst>
        </pc:graphicFrameChg>
        <pc:graphicFrameChg chg="add mod">
          <ac:chgData name="Keegan Thottam" userId="9bd887ad-e5a2-4df9-8149-baeb8d4087d2" providerId="ADAL" clId="{D4214A9A-B486-419D-9D1F-8134F6D084D9}" dt="2025-01-27T01:06:59.259" v="3264"/>
          <ac:graphicFrameMkLst>
            <pc:docMk/>
            <pc:sldMk cId="1025088042" sldId="345"/>
            <ac:graphicFrameMk id="136" creationId="{0CA2F1D9-ECC0-0D0C-361F-8F4C2FEBE957}"/>
          </ac:graphicFrameMkLst>
        </pc:graphicFrameChg>
        <pc:cxnChg chg="del">
          <ac:chgData name="Keegan Thottam" userId="9bd887ad-e5a2-4df9-8149-baeb8d4087d2" providerId="ADAL" clId="{D4214A9A-B486-419D-9D1F-8134F6D084D9}" dt="2025-01-27T01:07:08.919" v="3266" actId="478"/>
          <ac:cxnSpMkLst>
            <pc:docMk/>
            <pc:sldMk cId="1025088042" sldId="345"/>
            <ac:cxnSpMk id="2" creationId="{A1AC4234-6673-782B-91DF-70718FCE5A33}"/>
          </ac:cxnSpMkLst>
        </pc:cxnChg>
      </pc:sldChg>
      <pc:sldChg chg="addSp delSp modSp mod">
        <pc:chgData name="Keegan Thottam" userId="9bd887ad-e5a2-4df9-8149-baeb8d4087d2" providerId="ADAL" clId="{D4214A9A-B486-419D-9D1F-8134F6D084D9}" dt="2025-01-27T02:53:04.445" v="4317" actId="1076"/>
        <pc:sldMkLst>
          <pc:docMk/>
          <pc:sldMk cId="3094182472" sldId="347"/>
        </pc:sldMkLst>
        <pc:spChg chg="mod">
          <ac:chgData name="Keegan Thottam" userId="9bd887ad-e5a2-4df9-8149-baeb8d4087d2" providerId="ADAL" clId="{D4214A9A-B486-419D-9D1F-8134F6D084D9}" dt="2025-01-27T01:43:21.161" v="3620" actId="255"/>
          <ac:spMkLst>
            <pc:docMk/>
            <pc:sldMk cId="3094182472" sldId="347"/>
            <ac:spMk id="2" creationId="{3ABA805F-55A9-F08A-9C31-7D4A10CCA52E}"/>
          </ac:spMkLst>
        </pc:spChg>
        <pc:spChg chg="mod">
          <ac:chgData name="Keegan Thottam" userId="9bd887ad-e5a2-4df9-8149-baeb8d4087d2" providerId="ADAL" clId="{D4214A9A-B486-419D-9D1F-8134F6D084D9}" dt="2025-01-27T00:11:51.904" v="2870" actId="1076"/>
          <ac:spMkLst>
            <pc:docMk/>
            <pc:sldMk cId="3094182472" sldId="347"/>
            <ac:spMk id="3" creationId="{CB452AC4-4DDD-72C6-8113-90ED64534B34}"/>
          </ac:spMkLst>
        </pc:spChg>
        <pc:graphicFrameChg chg="del mod">
          <ac:chgData name="Keegan Thottam" userId="9bd887ad-e5a2-4df9-8149-baeb8d4087d2" providerId="ADAL" clId="{D4214A9A-B486-419D-9D1F-8134F6D084D9}" dt="2025-01-27T01:45:29.033" v="3629" actId="21"/>
          <ac:graphicFrameMkLst>
            <pc:docMk/>
            <pc:sldMk cId="3094182472" sldId="347"/>
            <ac:graphicFrameMk id="9" creationId="{B948104E-D34B-A4E6-109D-E77850875597}"/>
          </ac:graphicFrameMkLst>
        </pc:graphicFrameChg>
        <pc:cxnChg chg="add mod">
          <ac:chgData name="Keegan Thottam" userId="9bd887ad-e5a2-4df9-8149-baeb8d4087d2" providerId="ADAL" clId="{D4214A9A-B486-419D-9D1F-8134F6D084D9}" dt="2025-01-27T02:53:04.445" v="4317" actId="1076"/>
          <ac:cxnSpMkLst>
            <pc:docMk/>
            <pc:sldMk cId="3094182472" sldId="347"/>
            <ac:cxnSpMk id="5" creationId="{7D3EAC95-C3E8-B407-7543-2C3DEBFBBDAA}"/>
          </ac:cxnSpMkLst>
        </pc:cxnChg>
      </pc:sldChg>
      <pc:sldChg chg="add del">
        <pc:chgData name="Keegan Thottam" userId="9bd887ad-e5a2-4df9-8149-baeb8d4087d2" providerId="ADAL" clId="{D4214A9A-B486-419D-9D1F-8134F6D084D9}" dt="2025-01-27T01:42:05.464" v="3581" actId="2696"/>
        <pc:sldMkLst>
          <pc:docMk/>
          <pc:sldMk cId="95354120" sldId="348"/>
        </pc:sldMkLst>
      </pc:sldChg>
      <pc:sldChg chg="delSp modSp mod">
        <pc:chgData name="Keegan Thottam" userId="9bd887ad-e5a2-4df9-8149-baeb8d4087d2" providerId="ADAL" clId="{D4214A9A-B486-419D-9D1F-8134F6D084D9}" dt="2025-01-27T08:33:34.148" v="10725" actId="1076"/>
        <pc:sldMkLst>
          <pc:docMk/>
          <pc:sldMk cId="1194725594" sldId="348"/>
        </pc:sldMkLst>
        <pc:spChg chg="mod">
          <ac:chgData name="Keegan Thottam" userId="9bd887ad-e5a2-4df9-8149-baeb8d4087d2" providerId="ADAL" clId="{D4214A9A-B486-419D-9D1F-8134F6D084D9}" dt="2025-01-27T08:33:30.036" v="10724" actId="14100"/>
          <ac:spMkLst>
            <pc:docMk/>
            <pc:sldMk cId="1194725594" sldId="348"/>
            <ac:spMk id="9" creationId="{43D169C9-6258-1DC3-3B99-802A40A1A7DB}"/>
          </ac:spMkLst>
        </pc:spChg>
        <pc:spChg chg="mod">
          <ac:chgData name="Keegan Thottam" userId="9bd887ad-e5a2-4df9-8149-baeb8d4087d2" providerId="ADAL" clId="{D4214A9A-B486-419D-9D1F-8134F6D084D9}" dt="2025-01-27T08:33:34.148" v="10725" actId="1076"/>
          <ac:spMkLst>
            <pc:docMk/>
            <pc:sldMk cId="1194725594" sldId="348"/>
            <ac:spMk id="12" creationId="{05491B9C-3EB3-711B-4037-A28198CBA375}"/>
          </ac:spMkLst>
        </pc:spChg>
        <pc:spChg chg="mod">
          <ac:chgData name="Keegan Thottam" userId="9bd887ad-e5a2-4df9-8149-baeb8d4087d2" providerId="ADAL" clId="{D4214A9A-B486-419D-9D1F-8134F6D084D9}" dt="2025-01-27T05:58:25.010" v="6369" actId="1076"/>
          <ac:spMkLst>
            <pc:docMk/>
            <pc:sldMk cId="1194725594" sldId="348"/>
            <ac:spMk id="32" creationId="{0583C6C7-0857-86DC-15E9-FD32718BC111}"/>
          </ac:spMkLst>
        </pc:spChg>
        <pc:spChg chg="mod">
          <ac:chgData name="Keegan Thottam" userId="9bd887ad-e5a2-4df9-8149-baeb8d4087d2" providerId="ADAL" clId="{D4214A9A-B486-419D-9D1F-8134F6D084D9}" dt="2025-01-27T05:58:22.172" v="6368" actId="1076"/>
          <ac:spMkLst>
            <pc:docMk/>
            <pc:sldMk cId="1194725594" sldId="348"/>
            <ac:spMk id="33" creationId="{BD7FB321-DBDB-67BE-A03B-C7C658129103}"/>
          </ac:spMkLst>
        </pc:spChg>
        <pc:spChg chg="mod">
          <ac:chgData name="Keegan Thottam" userId="9bd887ad-e5a2-4df9-8149-baeb8d4087d2" providerId="ADAL" clId="{D4214A9A-B486-419D-9D1F-8134F6D084D9}" dt="2025-01-27T06:05:56.227" v="6437" actId="1076"/>
          <ac:spMkLst>
            <pc:docMk/>
            <pc:sldMk cId="1194725594" sldId="348"/>
            <ac:spMk id="42" creationId="{4447DCC1-ACF3-7002-707C-0655D07838C3}"/>
          </ac:spMkLst>
        </pc:spChg>
        <pc:graphicFrameChg chg="del">
          <ac:chgData name="Keegan Thottam" userId="9bd887ad-e5a2-4df9-8149-baeb8d4087d2" providerId="ADAL" clId="{D4214A9A-B486-419D-9D1F-8134F6D084D9}" dt="2025-01-27T05:57:15.784" v="6360" actId="21"/>
          <ac:graphicFrameMkLst>
            <pc:docMk/>
            <pc:sldMk cId="1194725594" sldId="348"/>
            <ac:graphicFrameMk id="3" creationId="{19AF82E0-7546-F0B8-55D3-AA7941350A10}"/>
          </ac:graphicFrameMkLst>
        </pc:graphicFrameChg>
        <pc:graphicFrameChg chg="del">
          <ac:chgData name="Keegan Thottam" userId="9bd887ad-e5a2-4df9-8149-baeb8d4087d2" providerId="ADAL" clId="{D4214A9A-B486-419D-9D1F-8134F6D084D9}" dt="2025-01-27T05:57:15.784" v="6360" actId="21"/>
          <ac:graphicFrameMkLst>
            <pc:docMk/>
            <pc:sldMk cId="1194725594" sldId="348"/>
            <ac:graphicFrameMk id="5" creationId="{703FF386-31C5-D6C3-2292-7E8FC1D2EE9C}"/>
          </ac:graphicFrameMkLst>
        </pc:graphicFrameChg>
        <pc:graphicFrameChg chg="mod modGraphic">
          <ac:chgData name="Keegan Thottam" userId="9bd887ad-e5a2-4df9-8149-baeb8d4087d2" providerId="ADAL" clId="{D4214A9A-B486-419D-9D1F-8134F6D084D9}" dt="2025-01-27T06:20:49.033" v="6936" actId="207"/>
          <ac:graphicFrameMkLst>
            <pc:docMk/>
            <pc:sldMk cId="1194725594" sldId="348"/>
            <ac:graphicFrameMk id="10" creationId="{A72049AD-B7CE-4246-0EF5-98213DF31FF3}"/>
          </ac:graphicFrameMkLst>
        </pc:graphicFrameChg>
        <pc:graphicFrameChg chg="mod modGraphic">
          <ac:chgData name="Keegan Thottam" userId="9bd887ad-e5a2-4df9-8149-baeb8d4087d2" providerId="ADAL" clId="{D4214A9A-B486-419D-9D1F-8134F6D084D9}" dt="2025-01-27T06:12:18.925" v="6757" actId="20577"/>
          <ac:graphicFrameMkLst>
            <pc:docMk/>
            <pc:sldMk cId="1194725594" sldId="348"/>
            <ac:graphicFrameMk id="19" creationId="{034E0559-70EC-48BF-74B0-DB3F5A38FD8D}"/>
          </ac:graphicFrameMkLst>
        </pc:graphicFrameChg>
        <pc:graphicFrameChg chg="mod modGraphic">
          <ac:chgData name="Keegan Thottam" userId="9bd887ad-e5a2-4df9-8149-baeb8d4087d2" providerId="ADAL" clId="{D4214A9A-B486-419D-9D1F-8134F6D084D9}" dt="2025-01-27T06:06:40.513" v="6447" actId="207"/>
          <ac:graphicFrameMkLst>
            <pc:docMk/>
            <pc:sldMk cId="1194725594" sldId="348"/>
            <ac:graphicFrameMk id="20" creationId="{0C986944-B33E-B6FE-EC14-1741D106DA7B}"/>
          </ac:graphicFrameMkLst>
        </pc:graphicFrameChg>
        <pc:graphicFrameChg chg="mod modGraphic">
          <ac:chgData name="Keegan Thottam" userId="9bd887ad-e5a2-4df9-8149-baeb8d4087d2" providerId="ADAL" clId="{D4214A9A-B486-419D-9D1F-8134F6D084D9}" dt="2025-01-27T06:20:26.019" v="6931" actId="207"/>
          <ac:graphicFrameMkLst>
            <pc:docMk/>
            <pc:sldMk cId="1194725594" sldId="348"/>
            <ac:graphicFrameMk id="24" creationId="{ABB0529E-40EE-99AD-9E96-F440F2409FB5}"/>
          </ac:graphicFrameMkLst>
        </pc:graphicFrameChg>
        <pc:graphicFrameChg chg="mod modGraphic">
          <ac:chgData name="Keegan Thottam" userId="9bd887ad-e5a2-4df9-8149-baeb8d4087d2" providerId="ADAL" clId="{D4214A9A-B486-419D-9D1F-8134F6D084D9}" dt="2025-01-27T06:14:28.726" v="6846" actId="20577"/>
          <ac:graphicFrameMkLst>
            <pc:docMk/>
            <pc:sldMk cId="1194725594" sldId="348"/>
            <ac:graphicFrameMk id="25" creationId="{7FCBC297-FF05-F7FD-ADB2-1B7D28270896}"/>
          </ac:graphicFrameMkLst>
        </pc:graphicFrameChg>
        <pc:graphicFrameChg chg="mod modGraphic">
          <ac:chgData name="Keegan Thottam" userId="9bd887ad-e5a2-4df9-8149-baeb8d4087d2" providerId="ADAL" clId="{D4214A9A-B486-419D-9D1F-8134F6D084D9}" dt="2025-01-27T06:19:27.980" v="6911" actId="207"/>
          <ac:graphicFrameMkLst>
            <pc:docMk/>
            <pc:sldMk cId="1194725594" sldId="348"/>
            <ac:graphicFrameMk id="26" creationId="{134BFCA0-4B57-638B-2D92-CE06530E6038}"/>
          </ac:graphicFrameMkLst>
        </pc:graphicFrameChg>
        <pc:graphicFrameChg chg="mod modGraphic">
          <ac:chgData name="Keegan Thottam" userId="9bd887ad-e5a2-4df9-8149-baeb8d4087d2" providerId="ADAL" clId="{D4214A9A-B486-419D-9D1F-8134F6D084D9}" dt="2025-01-27T06:19:24.020" v="6909" actId="207"/>
          <ac:graphicFrameMkLst>
            <pc:docMk/>
            <pc:sldMk cId="1194725594" sldId="348"/>
            <ac:graphicFrameMk id="27" creationId="{9DB4322E-B0A7-3937-7D7B-0AE0D71ACDF7}"/>
          </ac:graphicFrameMkLst>
        </pc:graphicFrameChg>
        <pc:graphicFrameChg chg="mod modGraphic">
          <ac:chgData name="Keegan Thottam" userId="9bd887ad-e5a2-4df9-8149-baeb8d4087d2" providerId="ADAL" clId="{D4214A9A-B486-419D-9D1F-8134F6D084D9}" dt="2025-01-27T06:20:09.526" v="6926" actId="207"/>
          <ac:graphicFrameMkLst>
            <pc:docMk/>
            <pc:sldMk cId="1194725594" sldId="348"/>
            <ac:graphicFrameMk id="29" creationId="{DC20EC96-69F2-2622-BE73-0E6069B60933}"/>
          </ac:graphicFrameMkLst>
        </pc:graphicFrameChg>
        <pc:graphicFrameChg chg="mod modGraphic">
          <ac:chgData name="Keegan Thottam" userId="9bd887ad-e5a2-4df9-8149-baeb8d4087d2" providerId="ADAL" clId="{D4214A9A-B486-419D-9D1F-8134F6D084D9}" dt="2025-01-27T06:19:08.847" v="6903" actId="207"/>
          <ac:graphicFrameMkLst>
            <pc:docMk/>
            <pc:sldMk cId="1194725594" sldId="348"/>
            <ac:graphicFrameMk id="31" creationId="{7F91F3DB-2B08-90E7-45C7-90511B3AAD8C}"/>
          </ac:graphicFrameMkLst>
        </pc:graphicFrameChg>
        <pc:graphicFrameChg chg="mod modGraphic">
          <ac:chgData name="Keegan Thottam" userId="9bd887ad-e5a2-4df9-8149-baeb8d4087d2" providerId="ADAL" clId="{D4214A9A-B486-419D-9D1F-8134F6D084D9}" dt="2025-01-27T06:19:54.780" v="6920" actId="207"/>
          <ac:graphicFrameMkLst>
            <pc:docMk/>
            <pc:sldMk cId="1194725594" sldId="348"/>
            <ac:graphicFrameMk id="36" creationId="{969014A2-8730-4467-5C6B-573D8B15ED45}"/>
          </ac:graphicFrameMkLst>
        </pc:graphicFrameChg>
        <pc:graphicFrameChg chg="mod modGraphic">
          <ac:chgData name="Keegan Thottam" userId="9bd887ad-e5a2-4df9-8149-baeb8d4087d2" providerId="ADAL" clId="{D4214A9A-B486-419D-9D1F-8134F6D084D9}" dt="2025-01-27T06:18:53.971" v="6898" actId="207"/>
          <ac:graphicFrameMkLst>
            <pc:docMk/>
            <pc:sldMk cId="1194725594" sldId="348"/>
            <ac:graphicFrameMk id="38" creationId="{200B6BB4-7086-08D1-A9CE-04C2EE2DF121}"/>
          </ac:graphicFrameMkLst>
        </pc:graphicFrameChg>
        <pc:graphicFrameChg chg="del mod modGraphic">
          <ac:chgData name="Keegan Thottam" userId="9bd887ad-e5a2-4df9-8149-baeb8d4087d2" providerId="ADAL" clId="{D4214A9A-B486-419D-9D1F-8134F6D084D9}" dt="2025-01-27T05:57:15.784" v="6360" actId="21"/>
          <ac:graphicFrameMkLst>
            <pc:docMk/>
            <pc:sldMk cId="1194725594" sldId="348"/>
            <ac:graphicFrameMk id="39" creationId="{17B94CA5-A533-6FF3-B280-9247FF066F52}"/>
          </ac:graphicFrameMkLst>
        </pc:graphicFrameChg>
        <pc:graphicFrameChg chg="mod modGraphic">
          <ac:chgData name="Keegan Thottam" userId="9bd887ad-e5a2-4df9-8149-baeb8d4087d2" providerId="ADAL" clId="{D4214A9A-B486-419D-9D1F-8134F6D084D9}" dt="2025-01-27T06:19:42.996" v="6916" actId="207"/>
          <ac:graphicFrameMkLst>
            <pc:docMk/>
            <pc:sldMk cId="1194725594" sldId="348"/>
            <ac:graphicFrameMk id="40" creationId="{9C2CBC48-9F33-4DD3-CADA-DD1EDCE3E39B}"/>
          </ac:graphicFrameMkLst>
        </pc:graphicFrameChg>
        <pc:graphicFrameChg chg="mod modGraphic">
          <ac:chgData name="Keegan Thottam" userId="9bd887ad-e5a2-4df9-8149-baeb8d4087d2" providerId="ADAL" clId="{D4214A9A-B486-419D-9D1F-8134F6D084D9}" dt="2025-01-27T06:16:30.071" v="6878" actId="207"/>
          <ac:graphicFrameMkLst>
            <pc:docMk/>
            <pc:sldMk cId="1194725594" sldId="348"/>
            <ac:graphicFrameMk id="41" creationId="{1DF4CD74-6FBE-9C77-9DA3-9B936E03B4B3}"/>
          </ac:graphicFrameMkLst>
        </pc:graphicFrameChg>
        <pc:graphicFrameChg chg="mod modGraphic">
          <ac:chgData name="Keegan Thottam" userId="9bd887ad-e5a2-4df9-8149-baeb8d4087d2" providerId="ADAL" clId="{D4214A9A-B486-419D-9D1F-8134F6D084D9}" dt="2025-01-27T06:18:41.830" v="6896" actId="207"/>
          <ac:graphicFrameMkLst>
            <pc:docMk/>
            <pc:sldMk cId="1194725594" sldId="348"/>
            <ac:graphicFrameMk id="43" creationId="{6B6B7859-DDB3-6B77-71F6-1DF1149BFC5F}"/>
          </ac:graphicFrameMkLst>
        </pc:graphicFrameChg>
        <pc:graphicFrameChg chg="mod modGraphic">
          <ac:chgData name="Keegan Thottam" userId="9bd887ad-e5a2-4df9-8149-baeb8d4087d2" providerId="ADAL" clId="{D4214A9A-B486-419D-9D1F-8134F6D084D9}" dt="2025-01-27T06:16:53.900" v="6883" actId="207"/>
          <ac:graphicFrameMkLst>
            <pc:docMk/>
            <pc:sldMk cId="1194725594" sldId="348"/>
            <ac:graphicFrameMk id="44" creationId="{4044B7EA-2794-6FC7-8F8B-8083206E92A9}"/>
          </ac:graphicFrameMkLst>
        </pc:graphicFrameChg>
        <pc:graphicFrameChg chg="mod modGraphic">
          <ac:chgData name="Keegan Thottam" userId="9bd887ad-e5a2-4df9-8149-baeb8d4087d2" providerId="ADAL" clId="{D4214A9A-B486-419D-9D1F-8134F6D084D9}" dt="2025-01-27T06:17:45.864" v="6890" actId="207"/>
          <ac:graphicFrameMkLst>
            <pc:docMk/>
            <pc:sldMk cId="1194725594" sldId="348"/>
            <ac:graphicFrameMk id="45" creationId="{3152E154-91BB-2475-89BE-7396A738964F}"/>
          </ac:graphicFrameMkLst>
        </pc:graphicFrameChg>
        <pc:graphicFrameChg chg="mod modGraphic">
          <ac:chgData name="Keegan Thottam" userId="9bd887ad-e5a2-4df9-8149-baeb8d4087d2" providerId="ADAL" clId="{D4214A9A-B486-419D-9D1F-8134F6D084D9}" dt="2025-01-27T06:19:20.565" v="6908" actId="207"/>
          <ac:graphicFrameMkLst>
            <pc:docMk/>
            <pc:sldMk cId="1194725594" sldId="348"/>
            <ac:graphicFrameMk id="46" creationId="{108CB83F-9E6D-16E0-4409-F50F859422EB}"/>
          </ac:graphicFrameMkLst>
        </pc:graphicFrameChg>
        <pc:graphicFrameChg chg="mod modGraphic">
          <ac:chgData name="Keegan Thottam" userId="9bd887ad-e5a2-4df9-8149-baeb8d4087d2" providerId="ADAL" clId="{D4214A9A-B486-419D-9D1F-8134F6D084D9}" dt="2025-01-27T06:17:01.348" v="6885" actId="207"/>
          <ac:graphicFrameMkLst>
            <pc:docMk/>
            <pc:sldMk cId="1194725594" sldId="348"/>
            <ac:graphicFrameMk id="47" creationId="{B8735504-A706-C150-118C-BA54871F4F48}"/>
          </ac:graphicFrameMkLst>
        </pc:graphicFrameChg>
      </pc:sldChg>
      <pc:sldChg chg="addSp delSp modSp add mod">
        <pc:chgData name="Keegan Thottam" userId="9bd887ad-e5a2-4df9-8149-baeb8d4087d2" providerId="ADAL" clId="{D4214A9A-B486-419D-9D1F-8134F6D084D9}" dt="2025-01-27T08:42:16.051" v="11494" actId="14100"/>
        <pc:sldMkLst>
          <pc:docMk/>
          <pc:sldMk cId="2213682780" sldId="349"/>
        </pc:sldMkLst>
        <pc:spChg chg="add del mod">
          <ac:chgData name="Keegan Thottam" userId="9bd887ad-e5a2-4df9-8149-baeb8d4087d2" providerId="ADAL" clId="{D4214A9A-B486-419D-9D1F-8134F6D084D9}" dt="2025-01-27T08:33:59.941" v="10730" actId="478"/>
          <ac:spMkLst>
            <pc:docMk/>
            <pc:sldMk cId="2213682780" sldId="349"/>
            <ac:spMk id="3" creationId="{C3AF127F-1DE3-29CC-A078-369FD4FE9FD7}"/>
          </ac:spMkLst>
        </pc:spChg>
        <pc:spChg chg="mod">
          <ac:chgData name="Keegan Thottam" userId="9bd887ad-e5a2-4df9-8149-baeb8d4087d2" providerId="ADAL" clId="{D4214A9A-B486-419D-9D1F-8134F6D084D9}" dt="2025-01-27T08:34:07.718" v="10734" actId="20577"/>
          <ac:spMkLst>
            <pc:docMk/>
            <pc:sldMk cId="2213682780" sldId="349"/>
            <ac:spMk id="9" creationId="{D75A47E5-15E7-4F26-23F3-185DA8F8FA3F}"/>
          </ac:spMkLst>
        </pc:spChg>
        <pc:spChg chg="del">
          <ac:chgData name="Keegan Thottam" userId="9bd887ad-e5a2-4df9-8149-baeb8d4087d2" providerId="ADAL" clId="{D4214A9A-B486-419D-9D1F-8134F6D084D9}" dt="2025-01-27T08:33:56.927" v="10728" actId="478"/>
          <ac:spMkLst>
            <pc:docMk/>
            <pc:sldMk cId="2213682780" sldId="349"/>
            <ac:spMk id="32" creationId="{05CDAC59-C268-FE75-1C68-35AC7362647B}"/>
          </ac:spMkLst>
        </pc:spChg>
        <pc:spChg chg="del">
          <ac:chgData name="Keegan Thottam" userId="9bd887ad-e5a2-4df9-8149-baeb8d4087d2" providerId="ADAL" clId="{D4214A9A-B486-419D-9D1F-8134F6D084D9}" dt="2025-01-27T08:34:01.499" v="10731" actId="478"/>
          <ac:spMkLst>
            <pc:docMk/>
            <pc:sldMk cId="2213682780" sldId="349"/>
            <ac:spMk id="33" creationId="{D6300BFB-0E95-9FE6-590D-8F2957E98EFB}"/>
          </ac:spMkLst>
        </pc:spChg>
        <pc:spChg chg="del">
          <ac:chgData name="Keegan Thottam" userId="9bd887ad-e5a2-4df9-8149-baeb8d4087d2" providerId="ADAL" clId="{D4214A9A-B486-419D-9D1F-8134F6D084D9}" dt="2025-01-27T08:33:59.941" v="10730" actId="478"/>
          <ac:spMkLst>
            <pc:docMk/>
            <pc:sldMk cId="2213682780" sldId="349"/>
            <ac:spMk id="42" creationId="{F8F1AF57-3161-98B1-E982-8DB12BE1A372}"/>
          </ac:spMkLst>
        </pc:spChg>
        <pc:graphicFrameChg chg="add mod modGraphic">
          <ac:chgData name="Keegan Thottam" userId="9bd887ad-e5a2-4df9-8149-baeb8d4087d2" providerId="ADAL" clId="{D4214A9A-B486-419D-9D1F-8134F6D084D9}" dt="2025-01-27T08:42:16.051" v="11494" actId="14100"/>
          <ac:graphicFrameMkLst>
            <pc:docMk/>
            <pc:sldMk cId="2213682780" sldId="349"/>
            <ac:graphicFrameMk id="5" creationId="{143D3DBF-D719-34F8-CDB6-FEB705FDFE57}"/>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10" creationId="{52474A70-AEC1-A34C-D6FE-93C31E7F05A1}"/>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19" creationId="{C7AE38B4-090A-18E1-861A-C3441B49CCE1}"/>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20" creationId="{E3B651E8-1266-4426-33E5-F08E0DD53813}"/>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24" creationId="{63F6E6F6-0BBE-5DC3-E2E7-6A1BCDCD4E9A}"/>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25" creationId="{3A4D1315-0D7D-4DDA-36A2-96360EB72870}"/>
          </ac:graphicFrameMkLst>
        </pc:graphicFrameChg>
        <pc:graphicFrameChg chg="del">
          <ac:chgData name="Keegan Thottam" userId="9bd887ad-e5a2-4df9-8149-baeb8d4087d2" providerId="ADAL" clId="{D4214A9A-B486-419D-9D1F-8134F6D084D9}" dt="2025-01-27T08:33:56.927" v="10728" actId="478"/>
          <ac:graphicFrameMkLst>
            <pc:docMk/>
            <pc:sldMk cId="2213682780" sldId="349"/>
            <ac:graphicFrameMk id="26" creationId="{E3AB0DBC-ECAC-937F-6178-89C44AD274A1}"/>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29" creationId="{FCB9947F-FCD2-84AC-FBEC-70ECBBC566D7}"/>
          </ac:graphicFrameMkLst>
        </pc:graphicFrameChg>
        <pc:graphicFrameChg chg="del">
          <ac:chgData name="Keegan Thottam" userId="9bd887ad-e5a2-4df9-8149-baeb8d4087d2" providerId="ADAL" clId="{D4214A9A-B486-419D-9D1F-8134F6D084D9}" dt="2025-01-27T08:33:56.927" v="10728" actId="478"/>
          <ac:graphicFrameMkLst>
            <pc:docMk/>
            <pc:sldMk cId="2213682780" sldId="349"/>
            <ac:graphicFrameMk id="36" creationId="{C77768CD-0495-A578-8FB1-B953AAF1F267}"/>
          </ac:graphicFrameMkLst>
        </pc:graphicFrameChg>
        <pc:graphicFrameChg chg="del">
          <ac:chgData name="Keegan Thottam" userId="9bd887ad-e5a2-4df9-8149-baeb8d4087d2" providerId="ADAL" clId="{D4214A9A-B486-419D-9D1F-8134F6D084D9}" dt="2025-01-27T08:33:56.927" v="10728" actId="478"/>
          <ac:graphicFrameMkLst>
            <pc:docMk/>
            <pc:sldMk cId="2213682780" sldId="349"/>
            <ac:graphicFrameMk id="38" creationId="{868B1C05-D629-AB54-40A6-A9C81673C5B2}"/>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41" creationId="{5338011E-BE06-A866-1194-AEEE542C3300}"/>
          </ac:graphicFrameMkLst>
        </pc:graphicFrameChg>
        <pc:graphicFrameChg chg="del">
          <ac:chgData name="Keegan Thottam" userId="9bd887ad-e5a2-4df9-8149-baeb8d4087d2" providerId="ADAL" clId="{D4214A9A-B486-419D-9D1F-8134F6D084D9}" dt="2025-01-27T08:33:56.927" v="10728" actId="478"/>
          <ac:graphicFrameMkLst>
            <pc:docMk/>
            <pc:sldMk cId="2213682780" sldId="349"/>
            <ac:graphicFrameMk id="43" creationId="{E3ABF4FE-E731-3136-1DE9-EA4C89F3FDEF}"/>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45" creationId="{CE5E67B4-144D-3B54-767D-2A7AC30B32C1}"/>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46" creationId="{5230784E-8B08-03BF-8DBF-20FBD3BBB283}"/>
          </ac:graphicFrameMkLst>
        </pc:graphicFrameChg>
        <pc:graphicFrameChg chg="del">
          <ac:chgData name="Keegan Thottam" userId="9bd887ad-e5a2-4df9-8149-baeb8d4087d2" providerId="ADAL" clId="{D4214A9A-B486-419D-9D1F-8134F6D084D9}" dt="2025-01-27T08:33:52.150" v="10727" actId="478"/>
          <ac:graphicFrameMkLst>
            <pc:docMk/>
            <pc:sldMk cId="2213682780" sldId="349"/>
            <ac:graphicFrameMk id="47" creationId="{51D5639E-61C0-F1A5-39CE-95329D615904}"/>
          </ac:graphicFrameMkLst>
        </pc:graphicFrameChg>
      </pc:sldChg>
      <pc:sldChg chg="add del">
        <pc:chgData name="Keegan Thottam" userId="9bd887ad-e5a2-4df9-8149-baeb8d4087d2" providerId="ADAL" clId="{D4214A9A-B486-419D-9D1F-8134F6D084D9}" dt="2025-01-27T08:34:56.331" v="10741" actId="2696"/>
        <pc:sldMkLst>
          <pc:docMk/>
          <pc:sldMk cId="4144250319" sldId="350"/>
        </pc:sldMkLst>
      </pc:sldChg>
      <pc:sldChg chg="add del">
        <pc:chgData name="Keegan Thottam" userId="9bd887ad-e5a2-4df9-8149-baeb8d4087d2" providerId="ADAL" clId="{D4214A9A-B486-419D-9D1F-8134F6D084D9}" dt="2025-01-27T08:34:53.505" v="10740" actId="2696"/>
        <pc:sldMkLst>
          <pc:docMk/>
          <pc:sldMk cId="319156951" sldId="351"/>
        </pc:sldMkLst>
      </pc:sldChg>
      <pc:sldChg chg="add del">
        <pc:chgData name="Keegan Thottam" userId="9bd887ad-e5a2-4df9-8149-baeb8d4087d2" providerId="ADAL" clId="{D4214A9A-B486-419D-9D1F-8134F6D084D9}" dt="2025-01-27T08:34:51.278" v="10739" actId="2696"/>
        <pc:sldMkLst>
          <pc:docMk/>
          <pc:sldMk cId="3382731654" sldId="352"/>
        </pc:sldMkLst>
      </pc:sldChg>
    </pc:docChg>
  </pc:docChgLst>
  <pc:docChgLst>
    <pc:chgData name="Keegan Thottam" userId="9bd887ad-e5a2-4df9-8149-baeb8d4087d2" providerId="ADAL" clId="{7464B890-A589-4488-B19A-991A7A072825}"/>
    <pc:docChg chg="custSel modSld">
      <pc:chgData name="Keegan Thottam" userId="9bd887ad-e5a2-4df9-8149-baeb8d4087d2" providerId="ADAL" clId="{7464B890-A589-4488-B19A-991A7A072825}" dt="2025-01-27T15:06:20.125" v="191" actId="207"/>
      <pc:docMkLst>
        <pc:docMk/>
      </pc:docMkLst>
      <pc:sldChg chg="modSp mod">
        <pc:chgData name="Keegan Thottam" userId="9bd887ad-e5a2-4df9-8149-baeb8d4087d2" providerId="ADAL" clId="{7464B890-A589-4488-B19A-991A7A072825}" dt="2025-01-27T14:12:52.699" v="0" actId="20577"/>
        <pc:sldMkLst>
          <pc:docMk/>
          <pc:sldMk cId="0" sldId="256"/>
        </pc:sldMkLst>
        <pc:spChg chg="mod">
          <ac:chgData name="Keegan Thottam" userId="9bd887ad-e5a2-4df9-8149-baeb8d4087d2" providerId="ADAL" clId="{7464B890-A589-4488-B19A-991A7A072825}" dt="2025-01-27T14:12:52.699" v="0" actId="20577"/>
          <ac:spMkLst>
            <pc:docMk/>
            <pc:sldMk cId="0" sldId="256"/>
            <ac:spMk id="1027" creationId="{D3EFF2CE-DC5B-A7A1-D009-3813FC5CE0CF}"/>
          </ac:spMkLst>
        </pc:spChg>
      </pc:sldChg>
      <pc:sldChg chg="modSp mod">
        <pc:chgData name="Keegan Thottam" userId="9bd887ad-e5a2-4df9-8149-baeb8d4087d2" providerId="ADAL" clId="{7464B890-A589-4488-B19A-991A7A072825}" dt="2025-01-27T15:03:13.530" v="172" actId="33524"/>
        <pc:sldMkLst>
          <pc:docMk/>
          <pc:sldMk cId="3318128796" sldId="295"/>
        </pc:sldMkLst>
        <pc:spChg chg="mod">
          <ac:chgData name="Keegan Thottam" userId="9bd887ad-e5a2-4df9-8149-baeb8d4087d2" providerId="ADAL" clId="{7464B890-A589-4488-B19A-991A7A072825}" dt="2025-01-27T15:03:13.530" v="172" actId="33524"/>
          <ac:spMkLst>
            <pc:docMk/>
            <pc:sldMk cId="3318128796" sldId="295"/>
            <ac:spMk id="5" creationId="{26764118-3F14-412D-8625-2A5D85E0A18B}"/>
          </ac:spMkLst>
        </pc:spChg>
      </pc:sldChg>
      <pc:sldChg chg="modSp mod">
        <pc:chgData name="Keegan Thottam" userId="9bd887ad-e5a2-4df9-8149-baeb8d4087d2" providerId="ADAL" clId="{7464B890-A589-4488-B19A-991A7A072825}" dt="2025-01-27T15:04:53.706" v="181" actId="1035"/>
        <pc:sldMkLst>
          <pc:docMk/>
          <pc:sldMk cId="2361101861" sldId="304"/>
        </pc:sldMkLst>
        <pc:graphicFrameChg chg="mod">
          <ac:chgData name="Keegan Thottam" userId="9bd887ad-e5a2-4df9-8149-baeb8d4087d2" providerId="ADAL" clId="{7464B890-A589-4488-B19A-991A7A072825}" dt="2025-01-27T15:04:53.706" v="181" actId="1035"/>
          <ac:graphicFrameMkLst>
            <pc:docMk/>
            <pc:sldMk cId="2361101861" sldId="304"/>
            <ac:graphicFrameMk id="6" creationId="{C49BD28F-B67D-BBEB-F2E4-E92CC3B6C9A0}"/>
          </ac:graphicFrameMkLst>
        </pc:graphicFrameChg>
        <pc:graphicFrameChg chg="mod">
          <ac:chgData name="Keegan Thottam" userId="9bd887ad-e5a2-4df9-8149-baeb8d4087d2" providerId="ADAL" clId="{7464B890-A589-4488-B19A-991A7A072825}" dt="2025-01-27T15:04:53.706" v="181" actId="1035"/>
          <ac:graphicFrameMkLst>
            <pc:docMk/>
            <pc:sldMk cId="2361101861" sldId="304"/>
            <ac:graphicFrameMk id="8" creationId="{EF2B1DB6-CCA3-50AF-5C0E-F3D0BF0D9732}"/>
          </ac:graphicFrameMkLst>
        </pc:graphicFrameChg>
        <pc:graphicFrameChg chg="mod">
          <ac:chgData name="Keegan Thottam" userId="9bd887ad-e5a2-4df9-8149-baeb8d4087d2" providerId="ADAL" clId="{7464B890-A589-4488-B19A-991A7A072825}" dt="2025-01-27T15:04:53.706" v="181" actId="1035"/>
          <ac:graphicFrameMkLst>
            <pc:docMk/>
            <pc:sldMk cId="2361101861" sldId="304"/>
            <ac:graphicFrameMk id="18" creationId="{41D291C6-09DC-BA52-4651-C9763FE3917A}"/>
          </ac:graphicFrameMkLst>
        </pc:graphicFrameChg>
        <pc:graphicFrameChg chg="mod">
          <ac:chgData name="Keegan Thottam" userId="9bd887ad-e5a2-4df9-8149-baeb8d4087d2" providerId="ADAL" clId="{7464B890-A589-4488-B19A-991A7A072825}" dt="2025-01-27T15:04:53.706" v="181" actId="1035"/>
          <ac:graphicFrameMkLst>
            <pc:docMk/>
            <pc:sldMk cId="2361101861" sldId="304"/>
            <ac:graphicFrameMk id="19" creationId="{030A1695-9D0D-238E-6C04-DFCF476FD143}"/>
          </ac:graphicFrameMkLst>
        </pc:graphicFrameChg>
        <pc:graphicFrameChg chg="mod">
          <ac:chgData name="Keegan Thottam" userId="9bd887ad-e5a2-4df9-8149-baeb8d4087d2" providerId="ADAL" clId="{7464B890-A589-4488-B19A-991A7A072825}" dt="2025-01-27T15:04:53.706" v="181" actId="1035"/>
          <ac:graphicFrameMkLst>
            <pc:docMk/>
            <pc:sldMk cId="2361101861" sldId="304"/>
            <ac:graphicFrameMk id="21" creationId="{67E0BF75-C1E5-5D2A-2AAB-960800C385E6}"/>
          </ac:graphicFrameMkLst>
        </pc:graphicFrameChg>
        <pc:graphicFrameChg chg="mod">
          <ac:chgData name="Keegan Thottam" userId="9bd887ad-e5a2-4df9-8149-baeb8d4087d2" providerId="ADAL" clId="{7464B890-A589-4488-B19A-991A7A072825}" dt="2025-01-27T15:04:53.706" v="181" actId="1035"/>
          <ac:graphicFrameMkLst>
            <pc:docMk/>
            <pc:sldMk cId="2361101861" sldId="304"/>
            <ac:graphicFrameMk id="23" creationId="{A8FADA8A-2B0E-0E8F-7FFA-23B0C7BB711C}"/>
          </ac:graphicFrameMkLst>
        </pc:graphicFrameChg>
      </pc:sldChg>
      <pc:sldChg chg="modSp mod">
        <pc:chgData name="Keegan Thottam" userId="9bd887ad-e5a2-4df9-8149-baeb8d4087d2" providerId="ADAL" clId="{7464B890-A589-4488-B19A-991A7A072825}" dt="2025-01-27T14:18:18.005" v="135" actId="20577"/>
        <pc:sldMkLst>
          <pc:docMk/>
          <pc:sldMk cId="3653566024" sldId="316"/>
        </pc:sldMkLst>
        <pc:spChg chg="mod">
          <ac:chgData name="Keegan Thottam" userId="9bd887ad-e5a2-4df9-8149-baeb8d4087d2" providerId="ADAL" clId="{7464B890-A589-4488-B19A-991A7A072825}" dt="2025-01-27T14:18:18.005" v="135" actId="20577"/>
          <ac:spMkLst>
            <pc:docMk/>
            <pc:sldMk cId="3653566024" sldId="316"/>
            <ac:spMk id="5" creationId="{C4EC3CA5-3610-6E37-B2C0-4475AD8C9534}"/>
          </ac:spMkLst>
        </pc:spChg>
      </pc:sldChg>
      <pc:sldChg chg="modSp mod">
        <pc:chgData name="Keegan Thottam" userId="9bd887ad-e5a2-4df9-8149-baeb8d4087d2" providerId="ADAL" clId="{7464B890-A589-4488-B19A-991A7A072825}" dt="2025-01-27T15:05:16.427" v="183" actId="14100"/>
        <pc:sldMkLst>
          <pc:docMk/>
          <pc:sldMk cId="1566187190" sldId="317"/>
        </pc:sldMkLst>
        <pc:graphicFrameChg chg="mod">
          <ac:chgData name="Keegan Thottam" userId="9bd887ad-e5a2-4df9-8149-baeb8d4087d2" providerId="ADAL" clId="{7464B890-A589-4488-B19A-991A7A072825}" dt="2025-01-27T15:05:16.427" v="183" actId="14100"/>
          <ac:graphicFrameMkLst>
            <pc:docMk/>
            <pc:sldMk cId="1566187190" sldId="317"/>
            <ac:graphicFrameMk id="20" creationId="{D02D2666-EA72-F405-D6B3-EC7962A4B6E9}"/>
          </ac:graphicFrameMkLst>
        </pc:graphicFrameChg>
        <pc:graphicFrameChg chg="mod">
          <ac:chgData name="Keegan Thottam" userId="9bd887ad-e5a2-4df9-8149-baeb8d4087d2" providerId="ADAL" clId="{7464B890-A589-4488-B19A-991A7A072825}" dt="2025-01-27T15:05:10.322" v="182" actId="14100"/>
          <ac:graphicFrameMkLst>
            <pc:docMk/>
            <pc:sldMk cId="1566187190" sldId="317"/>
            <ac:graphicFrameMk id="33" creationId="{20151417-62FC-A83E-B191-D2E90078B539}"/>
          </ac:graphicFrameMkLst>
        </pc:graphicFrameChg>
      </pc:sldChg>
      <pc:sldChg chg="modSp mod">
        <pc:chgData name="Keegan Thottam" userId="9bd887ad-e5a2-4df9-8149-baeb8d4087d2" providerId="ADAL" clId="{7464B890-A589-4488-B19A-991A7A072825}" dt="2025-01-27T14:49:51.670" v="169" actId="33524"/>
        <pc:sldMkLst>
          <pc:docMk/>
          <pc:sldMk cId="2111233424" sldId="319"/>
        </pc:sldMkLst>
        <pc:spChg chg="mod">
          <ac:chgData name="Keegan Thottam" userId="9bd887ad-e5a2-4df9-8149-baeb8d4087d2" providerId="ADAL" clId="{7464B890-A589-4488-B19A-991A7A072825}" dt="2025-01-27T14:49:51.670" v="169" actId="33524"/>
          <ac:spMkLst>
            <pc:docMk/>
            <pc:sldMk cId="2111233424" sldId="319"/>
            <ac:spMk id="12" creationId="{AE5A9782-2C65-826B-4164-1A30C41B7C84}"/>
          </ac:spMkLst>
        </pc:spChg>
      </pc:sldChg>
      <pc:sldChg chg="modSp mod">
        <pc:chgData name="Keegan Thottam" userId="9bd887ad-e5a2-4df9-8149-baeb8d4087d2" providerId="ADAL" clId="{7464B890-A589-4488-B19A-991A7A072825}" dt="2025-01-27T14:50:34.239" v="171" actId="20577"/>
        <pc:sldMkLst>
          <pc:docMk/>
          <pc:sldMk cId="3939695018" sldId="320"/>
        </pc:sldMkLst>
        <pc:spChg chg="mod">
          <ac:chgData name="Keegan Thottam" userId="9bd887ad-e5a2-4df9-8149-baeb8d4087d2" providerId="ADAL" clId="{7464B890-A589-4488-B19A-991A7A072825}" dt="2025-01-27T14:50:34.239" v="171" actId="20577"/>
          <ac:spMkLst>
            <pc:docMk/>
            <pc:sldMk cId="3939695018" sldId="320"/>
            <ac:spMk id="5" creationId="{43F89FCE-0AC2-94DA-CD3A-EE35CEBB984E}"/>
          </ac:spMkLst>
        </pc:spChg>
      </pc:sldChg>
      <pc:sldChg chg="modSp mod">
        <pc:chgData name="Keegan Thottam" userId="9bd887ad-e5a2-4df9-8149-baeb8d4087d2" providerId="ADAL" clId="{7464B890-A589-4488-B19A-991A7A072825}" dt="2025-01-27T15:06:20.125" v="191" actId="207"/>
        <pc:sldMkLst>
          <pc:docMk/>
          <pc:sldMk cId="644938547" sldId="344"/>
        </pc:sldMkLst>
        <pc:graphicFrameChg chg="mod">
          <ac:chgData name="Keegan Thottam" userId="9bd887ad-e5a2-4df9-8149-baeb8d4087d2" providerId="ADAL" clId="{7464B890-A589-4488-B19A-991A7A072825}" dt="2025-01-27T15:06:20.125" v="191" actId="207"/>
          <ac:graphicFrameMkLst>
            <pc:docMk/>
            <pc:sldMk cId="644938547" sldId="344"/>
            <ac:graphicFrameMk id="48" creationId="{39A54492-4C22-318F-002E-FE029BB4E88C}"/>
          </ac:graphicFrameMkLst>
        </pc:graphicFrameChg>
      </pc:sldChg>
    </pc:docChg>
  </pc:docChgLst>
  <pc:docChgLst>
    <pc:chgData name="Daniel Halliday" userId="5fa19151-f26a-4a45-ad4c-d6eaa8bad708" providerId="ADAL" clId="{BA94D6C8-FC38-4BB8-8B17-48E2F1EA23BF}"/>
    <pc:docChg chg="undo custSel addSld delSld modSld">
      <pc:chgData name="Daniel Halliday" userId="5fa19151-f26a-4a45-ad4c-d6eaa8bad708" providerId="ADAL" clId="{BA94D6C8-FC38-4BB8-8B17-48E2F1EA23BF}" dt="2025-01-27T13:51:22.295" v="24791" actId="20577"/>
      <pc:docMkLst>
        <pc:docMk/>
      </pc:docMkLst>
      <pc:sldChg chg="addSp delSp modSp mod modCm">
        <pc:chgData name="Daniel Halliday" userId="5fa19151-f26a-4a45-ad4c-d6eaa8bad708" providerId="ADAL" clId="{BA94D6C8-FC38-4BB8-8B17-48E2F1EA23BF}" dt="2025-01-27T11:54:21.619" v="23045" actId="20577"/>
        <pc:sldMkLst>
          <pc:docMk/>
          <pc:sldMk cId="3318128796" sldId="295"/>
        </pc:sldMkLst>
        <pc:spChg chg="mod">
          <ac:chgData name="Daniel Halliday" userId="5fa19151-f26a-4a45-ad4c-d6eaa8bad708" providerId="ADAL" clId="{BA94D6C8-FC38-4BB8-8B17-48E2F1EA23BF}" dt="2025-01-27T05:43:01.528" v="14971" actId="1035"/>
          <ac:spMkLst>
            <pc:docMk/>
            <pc:sldMk cId="3318128796" sldId="295"/>
            <ac:spMk id="3" creationId="{820DCB7E-725F-F88E-8EE9-3EB310E96EB0}"/>
          </ac:spMkLst>
        </pc:spChg>
        <pc:spChg chg="add del mod">
          <ac:chgData name="Daniel Halliday" userId="5fa19151-f26a-4a45-ad4c-d6eaa8bad708" providerId="ADAL" clId="{BA94D6C8-FC38-4BB8-8B17-48E2F1EA23BF}" dt="2025-01-27T11:47:37.037" v="22735" actId="20577"/>
          <ac:spMkLst>
            <pc:docMk/>
            <pc:sldMk cId="3318128796" sldId="295"/>
            <ac:spMk id="5" creationId="{26764118-3F14-412D-8625-2A5D85E0A18B}"/>
          </ac:spMkLst>
        </pc:spChg>
        <pc:spChg chg="mod">
          <ac:chgData name="Daniel Halliday" userId="5fa19151-f26a-4a45-ad4c-d6eaa8bad708" providerId="ADAL" clId="{BA94D6C8-FC38-4BB8-8B17-48E2F1EA23BF}" dt="2025-01-27T08:08:31.570" v="19774" actId="1076"/>
          <ac:spMkLst>
            <pc:docMk/>
            <pc:sldMk cId="3318128796" sldId="295"/>
            <ac:spMk id="7" creationId="{2A9BFCFB-ABA6-B773-AF89-8581165F2CA8}"/>
          </ac:spMkLst>
        </pc:spChg>
        <pc:spChg chg="add del mod">
          <ac:chgData name="Daniel Halliday" userId="5fa19151-f26a-4a45-ad4c-d6eaa8bad708" providerId="ADAL" clId="{BA94D6C8-FC38-4BB8-8B17-48E2F1EA23BF}" dt="2025-01-26T22:59:00.069" v="7560" actId="478"/>
          <ac:spMkLst>
            <pc:docMk/>
            <pc:sldMk cId="3318128796" sldId="295"/>
            <ac:spMk id="8" creationId="{F28585A4-D9E3-CF8D-A022-260EA0C61289}"/>
          </ac:spMkLst>
        </pc:spChg>
        <pc:spChg chg="mod">
          <ac:chgData name="Daniel Halliday" userId="5fa19151-f26a-4a45-ad4c-d6eaa8bad708" providerId="ADAL" clId="{BA94D6C8-FC38-4BB8-8B17-48E2F1EA23BF}" dt="2025-01-27T08:08:44.137" v="19781" actId="1036"/>
          <ac:spMkLst>
            <pc:docMk/>
            <pc:sldMk cId="3318128796" sldId="295"/>
            <ac:spMk id="13" creationId="{9F411F6A-A975-3ADE-368A-A21325302353}"/>
          </ac:spMkLst>
        </pc:spChg>
        <pc:spChg chg="add del mod">
          <ac:chgData name="Daniel Halliday" userId="5fa19151-f26a-4a45-ad4c-d6eaa8bad708" providerId="ADAL" clId="{BA94D6C8-FC38-4BB8-8B17-48E2F1EA23BF}" dt="2025-01-26T22:59:01.327" v="7561" actId="478"/>
          <ac:spMkLst>
            <pc:docMk/>
            <pc:sldMk cId="3318128796" sldId="295"/>
            <ac:spMk id="16" creationId="{EC8EFDCB-FF91-E4C1-4B18-FEF8ECFF122B}"/>
          </ac:spMkLst>
        </pc:spChg>
        <pc:spChg chg="mod">
          <ac:chgData name="Daniel Halliday" userId="5fa19151-f26a-4a45-ad4c-d6eaa8bad708" providerId="ADAL" clId="{BA94D6C8-FC38-4BB8-8B17-48E2F1EA23BF}" dt="2025-01-27T08:46:52.590" v="21104" actId="20577"/>
          <ac:spMkLst>
            <pc:docMk/>
            <pc:sldMk cId="3318128796" sldId="295"/>
            <ac:spMk id="18" creationId="{30E17722-9E6E-D872-ACD1-35CCB79B80F0}"/>
          </ac:spMkLst>
        </pc:spChg>
        <pc:spChg chg="add mod">
          <ac:chgData name="Daniel Halliday" userId="5fa19151-f26a-4a45-ad4c-d6eaa8bad708" providerId="ADAL" clId="{BA94D6C8-FC38-4BB8-8B17-48E2F1EA23BF}" dt="2025-01-27T05:42:45.976" v="14968" actId="1035"/>
          <ac:spMkLst>
            <pc:docMk/>
            <pc:sldMk cId="3318128796" sldId="295"/>
            <ac:spMk id="22" creationId="{4949F6A3-8FD9-1B97-9D19-3018CB294BC0}"/>
          </ac:spMkLst>
        </pc:spChg>
        <pc:spChg chg="add mod">
          <ac:chgData name="Daniel Halliday" userId="5fa19151-f26a-4a45-ad4c-d6eaa8bad708" providerId="ADAL" clId="{BA94D6C8-FC38-4BB8-8B17-48E2F1EA23BF}" dt="2025-01-27T11:54:21.619" v="23045" actId="20577"/>
          <ac:spMkLst>
            <pc:docMk/>
            <pc:sldMk cId="3318128796" sldId="295"/>
            <ac:spMk id="23" creationId="{A60FC062-52A0-AAC4-7D99-E4B959912CA1}"/>
          </ac:spMkLst>
        </pc:spChg>
        <pc:spChg chg="mod">
          <ac:chgData name="Daniel Halliday" userId="5fa19151-f26a-4a45-ad4c-d6eaa8bad708" providerId="ADAL" clId="{BA94D6C8-FC38-4BB8-8B17-48E2F1EA23BF}" dt="2025-01-27T08:07:18.231" v="19763" actId="20577"/>
          <ac:spMkLst>
            <pc:docMk/>
            <pc:sldMk cId="3318128796" sldId="295"/>
            <ac:spMk id="25" creationId="{DA0BF582-3EA3-A7DD-CDEC-5160DC5D0EF8}"/>
          </ac:spMkLst>
        </pc:spChg>
        <pc:spChg chg="mod">
          <ac:chgData name="Daniel Halliday" userId="5fa19151-f26a-4a45-ad4c-d6eaa8bad708" providerId="ADAL" clId="{BA94D6C8-FC38-4BB8-8B17-48E2F1EA23BF}" dt="2025-01-26T23:04:55.408" v="7891" actId="1035"/>
          <ac:spMkLst>
            <pc:docMk/>
            <pc:sldMk cId="3318128796" sldId="295"/>
            <ac:spMk id="63" creationId="{206D316F-957E-E02E-6C3C-36B9CB29D2CE}"/>
          </ac:spMkLst>
        </pc:spChg>
        <pc:graphicFrameChg chg="mod">
          <ac:chgData name="Daniel Halliday" userId="5fa19151-f26a-4a45-ad4c-d6eaa8bad708" providerId="ADAL" clId="{BA94D6C8-FC38-4BB8-8B17-48E2F1EA23BF}" dt="2025-01-27T03:46:33.009" v="12872" actId="1038"/>
          <ac:graphicFrameMkLst>
            <pc:docMk/>
            <pc:sldMk cId="3318128796" sldId="295"/>
            <ac:graphicFrameMk id="4" creationId="{38D0D300-19D1-E893-0CC5-B822BC5E9BA2}"/>
          </ac:graphicFrameMkLst>
        </pc:graphicFrameChg>
        <pc:graphicFrameChg chg="mod modGraphic">
          <ac:chgData name="Daniel Halliday" userId="5fa19151-f26a-4a45-ad4c-d6eaa8bad708" providerId="ADAL" clId="{BA94D6C8-FC38-4BB8-8B17-48E2F1EA23BF}" dt="2025-01-26T18:39:30.725" v="2889" actId="2165"/>
          <ac:graphicFrameMkLst>
            <pc:docMk/>
            <pc:sldMk cId="3318128796" sldId="295"/>
            <ac:graphicFrameMk id="22" creationId="{6488A4F8-15A1-24B0-86ED-1A0F04DF63DF}"/>
          </ac:graphicFrameMkLst>
        </pc:graphicFrameChg>
        <pc:graphicFrameChg chg="mod">
          <ac:chgData name="Daniel Halliday" userId="5fa19151-f26a-4a45-ad4c-d6eaa8bad708" providerId="ADAL" clId="{BA94D6C8-FC38-4BB8-8B17-48E2F1EA23BF}" dt="2025-01-27T08:08:22.839" v="19773" actId="1037"/>
          <ac:graphicFrameMkLst>
            <pc:docMk/>
            <pc:sldMk cId="3318128796" sldId="295"/>
            <ac:graphicFrameMk id="26" creationId="{7DF3D1B2-0565-1FCB-F158-C61F3FFF16E2}"/>
          </ac:graphicFrameMkLst>
        </pc:graphicFrameChg>
        <pc:graphicFrameChg chg="mod modGraphic">
          <ac:chgData name="Daniel Halliday" userId="5fa19151-f26a-4a45-ad4c-d6eaa8bad708" providerId="ADAL" clId="{BA94D6C8-FC38-4BB8-8B17-48E2F1EA23BF}" dt="2025-01-26T20:44:04.383" v="5550" actId="1037"/>
          <ac:graphicFrameMkLst>
            <pc:docMk/>
            <pc:sldMk cId="3318128796" sldId="295"/>
            <ac:graphicFrameMk id="29" creationId="{DA500AC0-F004-93A5-1328-1EFFA7F765BB}"/>
          </ac:graphicFrameMkLst>
        </pc:graphicFrameChg>
        <pc:graphicFrameChg chg="modGraphic">
          <ac:chgData name="Daniel Halliday" userId="5fa19151-f26a-4a45-ad4c-d6eaa8bad708" providerId="ADAL" clId="{BA94D6C8-FC38-4BB8-8B17-48E2F1EA23BF}" dt="2025-01-27T08:08:13.050" v="19770" actId="20577"/>
          <ac:graphicFrameMkLst>
            <pc:docMk/>
            <pc:sldMk cId="3318128796" sldId="295"/>
            <ac:graphicFrameMk id="126" creationId="{E61848C8-CA8E-E183-2A9B-2CAE2DE02D29}"/>
          </ac:graphicFrameMkLst>
        </pc:graphicFrameChg>
        <pc:picChg chg="mod modCrop">
          <ac:chgData name="Daniel Halliday" userId="5fa19151-f26a-4a45-ad4c-d6eaa8bad708" providerId="ADAL" clId="{BA94D6C8-FC38-4BB8-8B17-48E2F1EA23BF}" dt="2025-01-27T00:12:49.322" v="8471" actId="1076"/>
          <ac:picMkLst>
            <pc:docMk/>
            <pc:sldMk cId="3318128796" sldId="295"/>
            <ac:picMk id="14" creationId="{58AC15C0-293E-2903-BFDE-BBC412539DD1}"/>
          </ac:picMkLst>
        </pc:picChg>
        <pc:picChg chg="mod ord">
          <ac:chgData name="Daniel Halliday" userId="5fa19151-f26a-4a45-ad4c-d6eaa8bad708" providerId="ADAL" clId="{BA94D6C8-FC38-4BB8-8B17-48E2F1EA23BF}" dt="2025-01-27T03:06:05.265" v="12459" actId="167"/>
          <ac:picMkLst>
            <pc:docMk/>
            <pc:sldMk cId="3318128796" sldId="295"/>
            <ac:picMk id="128" creationId="{6089400F-B965-CBC3-0BBC-C79BD136532F}"/>
          </ac:picMkLst>
        </pc:picChg>
        <pc:cxnChg chg="mod">
          <ac:chgData name="Daniel Halliday" userId="5fa19151-f26a-4a45-ad4c-d6eaa8bad708" providerId="ADAL" clId="{BA94D6C8-FC38-4BB8-8B17-48E2F1EA23BF}" dt="2025-01-26T22:33:21.850" v="6947" actId="1076"/>
          <ac:cxnSpMkLst>
            <pc:docMk/>
            <pc:sldMk cId="3318128796" sldId="295"/>
            <ac:cxnSpMk id="17" creationId="{8904742E-0E0E-E132-2EDF-2C8D4545E22E}"/>
          </ac:cxnSpMkLst>
        </pc:cxnChg>
        <pc:cxnChg chg="add mod">
          <ac:chgData name="Daniel Halliday" userId="5fa19151-f26a-4a45-ad4c-d6eaa8bad708" providerId="ADAL" clId="{BA94D6C8-FC38-4BB8-8B17-48E2F1EA23BF}" dt="2025-01-26T22:58:33.026" v="7556" actId="2085"/>
          <ac:cxnSpMkLst>
            <pc:docMk/>
            <pc:sldMk cId="3318128796" sldId="295"/>
            <ac:cxnSpMk id="20" creationId="{141C2C79-EAFE-AAD8-B2EE-E5A24565E7FA}"/>
          </ac:cxnSpMkLst>
        </pc:cxnChg>
        <pc:cxnChg chg="add del">
          <ac:chgData name="Daniel Halliday" userId="5fa19151-f26a-4a45-ad4c-d6eaa8bad708" providerId="ADAL" clId="{BA94D6C8-FC38-4BB8-8B17-48E2F1EA23BF}" dt="2025-01-26T20:54:30.250" v="5835" actId="478"/>
          <ac:cxnSpMkLst>
            <pc:docMk/>
            <pc:sldMk cId="3318128796" sldId="295"/>
            <ac:cxnSpMk id="20" creationId="{754242D9-2EE7-5FAB-A84B-3D00974A8FFC}"/>
          </ac:cxnSpMkLst>
        </pc:cxnChg>
        <pc:cxnChg chg="add mod">
          <ac:chgData name="Daniel Halliday" userId="5fa19151-f26a-4a45-ad4c-d6eaa8bad708" providerId="ADAL" clId="{BA94D6C8-FC38-4BB8-8B17-48E2F1EA23BF}" dt="2025-01-27T05:42:45.976" v="14968" actId="1035"/>
          <ac:cxnSpMkLst>
            <pc:docMk/>
            <pc:sldMk cId="3318128796" sldId="295"/>
            <ac:cxnSpMk id="27" creationId="{2BDA6C1F-B475-3E63-421A-3ACE44D70DE6}"/>
          </ac:cxnSpMkLst>
        </pc:cxnChg>
        <pc:cxnChg chg="mod">
          <ac:chgData name="Daniel Halliday" userId="5fa19151-f26a-4a45-ad4c-d6eaa8bad708" providerId="ADAL" clId="{BA94D6C8-FC38-4BB8-8B17-48E2F1EA23BF}" dt="2025-01-26T23:04:55.408" v="7891" actId="1035"/>
          <ac:cxnSpMkLst>
            <pc:docMk/>
            <pc:sldMk cId="3318128796" sldId="295"/>
            <ac:cxnSpMk id="134" creationId="{21F8AABE-3E4B-0093-9C9E-C45402ABBA88}"/>
          </ac:cxnSpMkLst>
        </pc:cxnChg>
        <pc:cxnChg chg="mod">
          <ac:chgData name="Daniel Halliday" userId="5fa19151-f26a-4a45-ad4c-d6eaa8bad708" providerId="ADAL" clId="{BA94D6C8-FC38-4BB8-8B17-48E2F1EA23BF}" dt="2025-01-27T05:43:01.528" v="14971" actId="1035"/>
          <ac:cxnSpMkLst>
            <pc:docMk/>
            <pc:sldMk cId="3318128796" sldId="295"/>
            <ac:cxnSpMk id="135" creationId="{956075E6-AAC1-9F4A-68AB-533827ADB252}"/>
          </ac:cxnSpMkLst>
        </pc:cxnChg>
        <pc:extLst>
          <p:ext xmlns:p="http://schemas.openxmlformats.org/presentationml/2006/main" uri="{D6D511B9-2390-475A-947B-AFAB55BFBCF1}">
            <pc226:cmChg xmlns:pc226="http://schemas.microsoft.com/office/powerpoint/2022/06/main/command" chg="mod">
              <pc226:chgData name="Daniel Halliday" userId="5fa19151-f26a-4a45-ad4c-d6eaa8bad708" providerId="ADAL" clId="{BA94D6C8-FC38-4BB8-8B17-48E2F1EA23BF}" dt="2025-01-27T11:54:21.619" v="23045" actId="20577"/>
              <pc2:cmMkLst xmlns:pc2="http://schemas.microsoft.com/office/powerpoint/2019/9/main/command">
                <pc:docMk/>
                <pc:sldMk cId="3318128796" sldId="295"/>
                <pc2:cmMk id="{8D028F19-F862-463A-B016-16349D8DD6F0}"/>
              </pc2:cmMkLst>
            </pc226:cmChg>
            <pc226:cmChg xmlns:pc226="http://schemas.microsoft.com/office/powerpoint/2022/06/main/command" chg="mod">
              <pc226:chgData name="Daniel Halliday" userId="5fa19151-f26a-4a45-ad4c-d6eaa8bad708" providerId="ADAL" clId="{BA94D6C8-FC38-4BB8-8B17-48E2F1EA23BF}" dt="2025-01-27T11:54:21.619" v="23045" actId="20577"/>
              <pc2:cmMkLst xmlns:pc2="http://schemas.microsoft.com/office/powerpoint/2019/9/main/command">
                <pc:docMk/>
                <pc:sldMk cId="3318128796" sldId="295"/>
                <pc2:cmMk id="{C897A423-ECCF-4D6A-8559-7D60118139DB}"/>
              </pc2:cmMkLst>
            </pc226:cmChg>
            <pc226:cmChg xmlns:pc226="http://schemas.microsoft.com/office/powerpoint/2022/06/main/command" chg="mod">
              <pc226:chgData name="Daniel Halliday" userId="5fa19151-f26a-4a45-ad4c-d6eaa8bad708" providerId="ADAL" clId="{BA94D6C8-FC38-4BB8-8B17-48E2F1EA23BF}" dt="2025-01-27T11:47:37.037" v="22735" actId="20577"/>
              <pc2:cmMkLst xmlns:pc2="http://schemas.microsoft.com/office/powerpoint/2019/9/main/command">
                <pc:docMk/>
                <pc:sldMk cId="3318128796" sldId="295"/>
                <pc2:cmMk id="{29DB9824-8098-436C-A46D-BFE6583302AA}"/>
              </pc2:cmMkLst>
            </pc226:cmChg>
            <pc226:cmChg xmlns:pc226="http://schemas.microsoft.com/office/powerpoint/2022/06/main/command" chg="mod">
              <pc226:chgData name="Daniel Halliday" userId="5fa19151-f26a-4a45-ad4c-d6eaa8bad708" providerId="ADAL" clId="{BA94D6C8-FC38-4BB8-8B17-48E2F1EA23BF}" dt="2025-01-27T11:47:37.037" v="22735" actId="20577"/>
              <pc2:cmMkLst xmlns:pc2="http://schemas.microsoft.com/office/powerpoint/2019/9/main/command">
                <pc:docMk/>
                <pc:sldMk cId="3318128796" sldId="295"/>
                <pc2:cmMk id="{2B3A952C-11DE-45DB-B36C-CBC8A534A4DB}"/>
              </pc2:cmMkLst>
            </pc226:cmChg>
            <pc226:cmChg xmlns:pc226="http://schemas.microsoft.com/office/powerpoint/2022/06/main/command" chg="mod">
              <pc226:chgData name="Daniel Halliday" userId="5fa19151-f26a-4a45-ad4c-d6eaa8bad708" providerId="ADAL" clId="{BA94D6C8-FC38-4BB8-8B17-48E2F1EA23BF}" dt="2025-01-27T11:47:37.037" v="22735" actId="20577"/>
              <pc2:cmMkLst xmlns:pc2="http://schemas.microsoft.com/office/powerpoint/2019/9/main/command">
                <pc:docMk/>
                <pc:sldMk cId="3318128796" sldId="295"/>
                <pc2:cmMk id="{1C17C22D-B135-4A8B-9908-71B0E2831EB2}"/>
              </pc2:cmMkLst>
            </pc226:cmChg>
            <pc226:cmChg xmlns:pc226="http://schemas.microsoft.com/office/powerpoint/2022/06/main/command" chg="mod">
              <pc226:chgData name="Daniel Halliday" userId="5fa19151-f26a-4a45-ad4c-d6eaa8bad708" providerId="ADAL" clId="{BA94D6C8-FC38-4BB8-8B17-48E2F1EA23BF}" dt="2025-01-27T11:47:37.037" v="22735" actId="20577"/>
              <pc2:cmMkLst xmlns:pc2="http://schemas.microsoft.com/office/powerpoint/2019/9/main/command">
                <pc:docMk/>
                <pc:sldMk cId="3318128796" sldId="295"/>
                <pc2:cmMk id="{5F5A7C43-3CB8-491C-A13E-ED09301054CA}"/>
              </pc2:cmMkLst>
            </pc226:cmChg>
            <pc226:cmChg xmlns:pc226="http://schemas.microsoft.com/office/powerpoint/2022/06/main/command" chg="mod">
              <pc226:chgData name="Daniel Halliday" userId="5fa19151-f26a-4a45-ad4c-d6eaa8bad708" providerId="ADAL" clId="{BA94D6C8-FC38-4BB8-8B17-48E2F1EA23BF}" dt="2025-01-27T11:47:37.037" v="22735" actId="20577"/>
              <pc2:cmMkLst xmlns:pc2="http://schemas.microsoft.com/office/powerpoint/2019/9/main/command">
                <pc:docMk/>
                <pc:sldMk cId="3318128796" sldId="295"/>
                <pc2:cmMk id="{5657515B-D8B8-4070-BF7D-D428A3C59BB9}"/>
              </pc2:cmMkLst>
            </pc226:cmChg>
            <pc226:cmChg xmlns:pc226="http://schemas.microsoft.com/office/powerpoint/2022/06/main/command" chg="mod">
              <pc226:chgData name="Daniel Halliday" userId="5fa19151-f26a-4a45-ad4c-d6eaa8bad708" providerId="ADAL" clId="{BA94D6C8-FC38-4BB8-8B17-48E2F1EA23BF}" dt="2025-01-27T11:54:21.619" v="23045" actId="20577"/>
              <pc2:cmMkLst xmlns:pc2="http://schemas.microsoft.com/office/powerpoint/2019/9/main/command">
                <pc:docMk/>
                <pc:sldMk cId="3318128796" sldId="295"/>
                <pc2:cmMk id="{3FE6C4A8-40D6-4B79-B93A-F09E146316F3}"/>
              </pc2:cmMkLst>
            </pc226:cmChg>
            <pc226:cmChg xmlns:pc226="http://schemas.microsoft.com/office/powerpoint/2022/06/main/command" chg="mod">
              <pc226:chgData name="Daniel Halliday" userId="5fa19151-f26a-4a45-ad4c-d6eaa8bad708" providerId="ADAL" clId="{BA94D6C8-FC38-4BB8-8B17-48E2F1EA23BF}" dt="2025-01-27T11:47:37.037" v="22735" actId="20577"/>
              <pc2:cmMkLst xmlns:pc2="http://schemas.microsoft.com/office/powerpoint/2019/9/main/command">
                <pc:docMk/>
                <pc:sldMk cId="3318128796" sldId="295"/>
                <pc2:cmMk id="{CED91EAD-2886-4FF5-A72B-FFCC7AAA7DD4}"/>
              </pc2:cmMkLst>
            </pc226:cmChg>
            <pc226:cmChg xmlns:pc226="http://schemas.microsoft.com/office/powerpoint/2022/06/main/command" chg="mod">
              <pc226:chgData name="Daniel Halliday" userId="5fa19151-f26a-4a45-ad4c-d6eaa8bad708" providerId="ADAL" clId="{BA94D6C8-FC38-4BB8-8B17-48E2F1EA23BF}" dt="2025-01-27T11:47:37.037" v="22735" actId="20577"/>
              <pc2:cmMkLst xmlns:pc2="http://schemas.microsoft.com/office/powerpoint/2019/9/main/command">
                <pc:docMk/>
                <pc:sldMk cId="3318128796" sldId="295"/>
                <pc2:cmMk id="{86BC78F3-BB83-4019-8E19-59A457070F3C}"/>
              </pc2:cmMkLst>
            </pc226:cmChg>
            <pc226:cmChg xmlns:pc226="http://schemas.microsoft.com/office/powerpoint/2022/06/main/command" chg="mod">
              <pc226:chgData name="Daniel Halliday" userId="5fa19151-f26a-4a45-ad4c-d6eaa8bad708" providerId="ADAL" clId="{BA94D6C8-FC38-4BB8-8B17-48E2F1EA23BF}" dt="2025-01-27T11:54:21.619" v="23045" actId="20577"/>
              <pc2:cmMkLst xmlns:pc2="http://schemas.microsoft.com/office/powerpoint/2019/9/main/command">
                <pc:docMk/>
                <pc:sldMk cId="3318128796" sldId="295"/>
                <pc2:cmMk id="{F5B99BF6-A455-4A9A-93E1-F542A655DF7F}"/>
              </pc2:cmMkLst>
            </pc226:cmChg>
          </p:ext>
        </pc:extLst>
      </pc:sldChg>
      <pc:sldChg chg="addSp modSp mod">
        <pc:chgData name="Daniel Halliday" userId="5fa19151-f26a-4a45-ad4c-d6eaa8bad708" providerId="ADAL" clId="{BA94D6C8-FC38-4BB8-8B17-48E2F1EA23BF}" dt="2025-01-27T13:26:06.244" v="24156" actId="20577"/>
        <pc:sldMkLst>
          <pc:docMk/>
          <pc:sldMk cId="2361101861" sldId="304"/>
        </pc:sldMkLst>
        <pc:spChg chg="mod">
          <ac:chgData name="Daniel Halliday" userId="5fa19151-f26a-4a45-ad4c-d6eaa8bad708" providerId="ADAL" clId="{BA94D6C8-FC38-4BB8-8B17-48E2F1EA23BF}" dt="2025-01-27T13:26:06.244" v="24156" actId="20577"/>
          <ac:spMkLst>
            <pc:docMk/>
            <pc:sldMk cId="2361101861" sldId="304"/>
            <ac:spMk id="9" creationId="{CC19EA39-5466-F152-2B50-6D37D37441F0}"/>
          </ac:spMkLst>
        </pc:spChg>
        <pc:graphicFrameChg chg="add mod">
          <ac:chgData name="Daniel Halliday" userId="5fa19151-f26a-4a45-ad4c-d6eaa8bad708" providerId="ADAL" clId="{BA94D6C8-FC38-4BB8-8B17-48E2F1EA23BF}" dt="2025-01-27T06:05:24.807" v="15298" actId="1076"/>
          <ac:graphicFrameMkLst>
            <pc:docMk/>
            <pc:sldMk cId="2361101861" sldId="304"/>
            <ac:graphicFrameMk id="11" creationId="{DEF177E3-D04A-EDE6-4B06-DBE162C96A0D}"/>
          </ac:graphicFrameMkLst>
        </pc:graphicFrameChg>
      </pc:sldChg>
      <pc:sldChg chg="addSp delSp modSp mod modCm">
        <pc:chgData name="Daniel Halliday" userId="5fa19151-f26a-4a45-ad4c-d6eaa8bad708" providerId="ADAL" clId="{BA94D6C8-FC38-4BB8-8B17-48E2F1EA23BF}" dt="2025-01-27T13:36:22.430" v="24200" actId="20577"/>
        <pc:sldMkLst>
          <pc:docMk/>
          <pc:sldMk cId="3653566024" sldId="316"/>
        </pc:sldMkLst>
        <pc:spChg chg="add mod">
          <ac:chgData name="Daniel Halliday" userId="5fa19151-f26a-4a45-ad4c-d6eaa8bad708" providerId="ADAL" clId="{BA94D6C8-FC38-4BB8-8B17-48E2F1EA23BF}" dt="2025-01-27T08:08:59.751" v="19786" actId="1035"/>
          <ac:spMkLst>
            <pc:docMk/>
            <pc:sldMk cId="3653566024" sldId="316"/>
            <ac:spMk id="3" creationId="{D58CC2EC-EBC3-C74C-9793-6288C67E8CD4}"/>
          </ac:spMkLst>
        </pc:spChg>
        <pc:spChg chg="mod">
          <ac:chgData name="Daniel Halliday" userId="5fa19151-f26a-4a45-ad4c-d6eaa8bad708" providerId="ADAL" clId="{BA94D6C8-FC38-4BB8-8B17-48E2F1EA23BF}" dt="2025-01-26T22:54:46.552" v="7388" actId="1035"/>
          <ac:spMkLst>
            <pc:docMk/>
            <pc:sldMk cId="3653566024" sldId="316"/>
            <ac:spMk id="4" creationId="{232D4373-3872-4C72-8341-2D10798100BD}"/>
          </ac:spMkLst>
        </pc:spChg>
        <pc:spChg chg="add mod">
          <ac:chgData name="Daniel Halliday" userId="5fa19151-f26a-4a45-ad4c-d6eaa8bad708" providerId="ADAL" clId="{BA94D6C8-FC38-4BB8-8B17-48E2F1EA23BF}" dt="2025-01-27T12:17:40.764" v="23151" actId="20577"/>
          <ac:spMkLst>
            <pc:docMk/>
            <pc:sldMk cId="3653566024" sldId="316"/>
            <ac:spMk id="5" creationId="{C4EC3CA5-3610-6E37-B2C0-4475AD8C9534}"/>
          </ac:spMkLst>
        </pc:spChg>
        <pc:spChg chg="mod">
          <ac:chgData name="Daniel Halliday" userId="5fa19151-f26a-4a45-ad4c-d6eaa8bad708" providerId="ADAL" clId="{BA94D6C8-FC38-4BB8-8B17-48E2F1EA23BF}" dt="2025-01-26T22:54:26.918" v="7336" actId="1036"/>
          <ac:spMkLst>
            <pc:docMk/>
            <pc:sldMk cId="3653566024" sldId="316"/>
            <ac:spMk id="7" creationId="{6E8A83DD-787D-0DC7-D0CF-A6BD22F0DBB1}"/>
          </ac:spMkLst>
        </pc:spChg>
        <pc:spChg chg="del">
          <ac:chgData name="Daniel Halliday" userId="5fa19151-f26a-4a45-ad4c-d6eaa8bad708" providerId="ADAL" clId="{BA94D6C8-FC38-4BB8-8B17-48E2F1EA23BF}" dt="2025-01-26T23:01:13.468" v="7731" actId="478"/>
          <ac:spMkLst>
            <pc:docMk/>
            <pc:sldMk cId="3653566024" sldId="316"/>
            <ac:spMk id="11" creationId="{0A826C5C-E38E-1EA3-C2E3-1DEBEFC1B85B}"/>
          </ac:spMkLst>
        </pc:spChg>
        <pc:spChg chg="mod">
          <ac:chgData name="Daniel Halliday" userId="5fa19151-f26a-4a45-ad4c-d6eaa8bad708" providerId="ADAL" clId="{BA94D6C8-FC38-4BB8-8B17-48E2F1EA23BF}" dt="2025-01-26T22:54:26.918" v="7336" actId="1036"/>
          <ac:spMkLst>
            <pc:docMk/>
            <pc:sldMk cId="3653566024" sldId="316"/>
            <ac:spMk id="12" creationId="{A50EEF61-1F88-65E2-3AFB-4B4F6FEB6BB5}"/>
          </ac:spMkLst>
        </pc:spChg>
        <pc:spChg chg="mod">
          <ac:chgData name="Daniel Halliday" userId="5fa19151-f26a-4a45-ad4c-d6eaa8bad708" providerId="ADAL" clId="{BA94D6C8-FC38-4BB8-8B17-48E2F1EA23BF}" dt="2025-01-26T22:54:26.918" v="7336" actId="1036"/>
          <ac:spMkLst>
            <pc:docMk/>
            <pc:sldMk cId="3653566024" sldId="316"/>
            <ac:spMk id="14" creationId="{08B475BB-C88C-770A-25B4-3B4722405D0C}"/>
          </ac:spMkLst>
        </pc:spChg>
        <pc:spChg chg="mod">
          <ac:chgData name="Daniel Halliday" userId="5fa19151-f26a-4a45-ad4c-d6eaa8bad708" providerId="ADAL" clId="{BA94D6C8-FC38-4BB8-8B17-48E2F1EA23BF}" dt="2025-01-27T12:16:11.154" v="23094" actId="1036"/>
          <ac:spMkLst>
            <pc:docMk/>
            <pc:sldMk cId="3653566024" sldId="316"/>
            <ac:spMk id="19" creationId="{8216E0AA-9E4C-16C1-6F3C-5C64DE4A6638}"/>
          </ac:spMkLst>
        </pc:spChg>
        <pc:spChg chg="del mod">
          <ac:chgData name="Daniel Halliday" userId="5fa19151-f26a-4a45-ad4c-d6eaa8bad708" providerId="ADAL" clId="{BA94D6C8-FC38-4BB8-8B17-48E2F1EA23BF}" dt="2025-01-26T22:57:17.072" v="7401" actId="478"/>
          <ac:spMkLst>
            <pc:docMk/>
            <pc:sldMk cId="3653566024" sldId="316"/>
            <ac:spMk id="20" creationId="{FCBBFB70-C588-2F39-3499-D84521089985}"/>
          </ac:spMkLst>
        </pc:spChg>
        <pc:spChg chg="mod">
          <ac:chgData name="Daniel Halliday" userId="5fa19151-f26a-4a45-ad4c-d6eaa8bad708" providerId="ADAL" clId="{BA94D6C8-FC38-4BB8-8B17-48E2F1EA23BF}" dt="2025-01-26T22:54:26.918" v="7336" actId="1036"/>
          <ac:spMkLst>
            <pc:docMk/>
            <pc:sldMk cId="3653566024" sldId="316"/>
            <ac:spMk id="22" creationId="{10F520D7-2B43-3767-4CB7-2CAE881FD0D4}"/>
          </ac:spMkLst>
        </pc:spChg>
        <pc:spChg chg="mod">
          <ac:chgData name="Daniel Halliday" userId="5fa19151-f26a-4a45-ad4c-d6eaa8bad708" providerId="ADAL" clId="{BA94D6C8-FC38-4BB8-8B17-48E2F1EA23BF}" dt="2025-01-26T22:54:54.799" v="7389" actId="1076"/>
          <ac:spMkLst>
            <pc:docMk/>
            <pc:sldMk cId="3653566024" sldId="316"/>
            <ac:spMk id="25" creationId="{28772A6A-1565-F98D-764B-4BEAFB84A2B6}"/>
          </ac:spMkLst>
        </pc:spChg>
        <pc:spChg chg="del mod">
          <ac:chgData name="Daniel Halliday" userId="5fa19151-f26a-4a45-ad4c-d6eaa8bad708" providerId="ADAL" clId="{BA94D6C8-FC38-4BB8-8B17-48E2F1EA23BF}" dt="2025-01-26T23:02:48.139" v="7843" actId="478"/>
          <ac:spMkLst>
            <pc:docMk/>
            <pc:sldMk cId="3653566024" sldId="316"/>
            <ac:spMk id="27" creationId="{CF9F0DB1-F799-580B-1C16-E4168432D261}"/>
          </ac:spMkLst>
        </pc:spChg>
        <pc:spChg chg="mod">
          <ac:chgData name="Daniel Halliday" userId="5fa19151-f26a-4a45-ad4c-d6eaa8bad708" providerId="ADAL" clId="{BA94D6C8-FC38-4BB8-8B17-48E2F1EA23BF}" dt="2025-01-26T22:57:30.522" v="7410" actId="1035"/>
          <ac:spMkLst>
            <pc:docMk/>
            <pc:sldMk cId="3653566024" sldId="316"/>
            <ac:spMk id="28" creationId="{5B9622DD-A53D-5739-D00F-56C8B124BEB8}"/>
          </ac:spMkLst>
        </pc:spChg>
        <pc:spChg chg="del">
          <ac:chgData name="Daniel Halliday" userId="5fa19151-f26a-4a45-ad4c-d6eaa8bad708" providerId="ADAL" clId="{BA94D6C8-FC38-4BB8-8B17-48E2F1EA23BF}" dt="2025-01-26T22:57:55.572" v="7414" actId="478"/>
          <ac:spMkLst>
            <pc:docMk/>
            <pc:sldMk cId="3653566024" sldId="316"/>
            <ac:spMk id="29" creationId="{43B0809B-3410-ACE4-BCC6-A37959493E3F}"/>
          </ac:spMkLst>
        </pc:spChg>
        <pc:spChg chg="mod">
          <ac:chgData name="Daniel Halliday" userId="5fa19151-f26a-4a45-ad4c-d6eaa8bad708" providerId="ADAL" clId="{BA94D6C8-FC38-4BB8-8B17-48E2F1EA23BF}" dt="2025-01-27T13:36:22.430" v="24200" actId="20577"/>
          <ac:spMkLst>
            <pc:docMk/>
            <pc:sldMk cId="3653566024" sldId="316"/>
            <ac:spMk id="38" creationId="{AFD495A2-419B-F54B-C136-EAEB43B206F9}"/>
          </ac:spMkLst>
        </pc:spChg>
        <pc:spChg chg="mod">
          <ac:chgData name="Daniel Halliday" userId="5fa19151-f26a-4a45-ad4c-d6eaa8bad708" providerId="ADAL" clId="{BA94D6C8-FC38-4BB8-8B17-48E2F1EA23BF}" dt="2025-01-27T06:02:01.447" v="15285" actId="1076"/>
          <ac:spMkLst>
            <pc:docMk/>
            <pc:sldMk cId="3653566024" sldId="316"/>
            <ac:spMk id="40" creationId="{93FB31D7-A11C-0575-22E7-41BC0E0E5D89}"/>
          </ac:spMkLst>
        </pc:spChg>
        <pc:spChg chg="mod">
          <ac:chgData name="Daniel Halliday" userId="5fa19151-f26a-4a45-ad4c-d6eaa8bad708" providerId="ADAL" clId="{BA94D6C8-FC38-4BB8-8B17-48E2F1EA23BF}" dt="2025-01-27T06:00:46.416" v="15147" actId="1076"/>
          <ac:spMkLst>
            <pc:docMk/>
            <pc:sldMk cId="3653566024" sldId="316"/>
            <ac:spMk id="41" creationId="{0D033358-2F3A-8FCA-617F-B495B78BE82C}"/>
          </ac:spMkLst>
        </pc:spChg>
        <pc:graphicFrameChg chg="mod">
          <ac:chgData name="Daniel Halliday" userId="5fa19151-f26a-4a45-ad4c-d6eaa8bad708" providerId="ADAL" clId="{BA94D6C8-FC38-4BB8-8B17-48E2F1EA23BF}" dt="2025-01-26T23:09:01.854" v="7898" actId="692"/>
          <ac:graphicFrameMkLst>
            <pc:docMk/>
            <pc:sldMk cId="3653566024" sldId="316"/>
            <ac:graphicFrameMk id="6" creationId="{E4002213-9D43-BA95-50D8-C5758CE040B1}"/>
          </ac:graphicFrameMkLst>
        </pc:graphicFrameChg>
        <pc:graphicFrameChg chg="mod">
          <ac:chgData name="Daniel Halliday" userId="5fa19151-f26a-4a45-ad4c-d6eaa8bad708" providerId="ADAL" clId="{BA94D6C8-FC38-4BB8-8B17-48E2F1EA23BF}" dt="2025-01-27T08:08:56.395" v="19782" actId="14100"/>
          <ac:graphicFrameMkLst>
            <pc:docMk/>
            <pc:sldMk cId="3653566024" sldId="316"/>
            <ac:graphicFrameMk id="15" creationId="{B1A76FD2-F403-925B-0939-5EC02EB1688D}"/>
          </ac:graphicFrameMkLst>
        </pc:graphicFrameChg>
        <pc:graphicFrameChg chg="del">
          <ac:chgData name="Daniel Halliday" userId="5fa19151-f26a-4a45-ad4c-d6eaa8bad708" providerId="ADAL" clId="{BA94D6C8-FC38-4BB8-8B17-48E2F1EA23BF}" dt="2025-01-26T22:57:52.369" v="7413" actId="478"/>
          <ac:graphicFrameMkLst>
            <pc:docMk/>
            <pc:sldMk cId="3653566024" sldId="316"/>
            <ac:graphicFrameMk id="23" creationId="{26181DF3-2BAA-F6C5-9C0B-ED44DE22C6B4}"/>
          </ac:graphicFrameMkLst>
        </pc:graphicFrameChg>
        <pc:graphicFrameChg chg="mod">
          <ac:chgData name="Daniel Halliday" userId="5fa19151-f26a-4a45-ad4c-d6eaa8bad708" providerId="ADAL" clId="{BA94D6C8-FC38-4BB8-8B17-48E2F1EA23BF}" dt="2025-01-26T22:54:26.918" v="7336" actId="1036"/>
          <ac:graphicFrameMkLst>
            <pc:docMk/>
            <pc:sldMk cId="3653566024" sldId="316"/>
            <ac:graphicFrameMk id="24" creationId="{C71C6296-5517-1988-CB3B-233C5F44948D}"/>
          </ac:graphicFrameMkLst>
        </pc:graphicFrameChg>
        <pc:graphicFrameChg chg="mod">
          <ac:chgData name="Daniel Halliday" userId="5fa19151-f26a-4a45-ad4c-d6eaa8bad708" providerId="ADAL" clId="{BA94D6C8-FC38-4BB8-8B17-48E2F1EA23BF}" dt="2025-01-26T22:57:27.077" v="7403" actId="14100"/>
          <ac:graphicFrameMkLst>
            <pc:docMk/>
            <pc:sldMk cId="3653566024" sldId="316"/>
            <ac:graphicFrameMk id="26" creationId="{F33D9F76-17B2-3A30-4E6F-50E2DD07BD93}"/>
          </ac:graphicFrameMkLst>
        </pc:graphicFrameChg>
        <pc:graphicFrameChg chg="mod">
          <ac:chgData name="Daniel Halliday" userId="5fa19151-f26a-4a45-ad4c-d6eaa8bad708" providerId="ADAL" clId="{BA94D6C8-FC38-4BB8-8B17-48E2F1EA23BF}" dt="2025-01-26T23:08:48.847" v="7895" actId="692"/>
          <ac:graphicFrameMkLst>
            <pc:docMk/>
            <pc:sldMk cId="3653566024" sldId="316"/>
            <ac:graphicFrameMk id="30" creationId="{00000000-0008-0000-0200-000002000000}"/>
          </ac:graphicFrameMkLst>
        </pc:graphicFrameChg>
        <pc:graphicFrameChg chg="del mod">
          <ac:chgData name="Daniel Halliday" userId="5fa19151-f26a-4a45-ad4c-d6eaa8bad708" providerId="ADAL" clId="{BA94D6C8-FC38-4BB8-8B17-48E2F1EA23BF}" dt="2025-01-26T23:03:18.486" v="7874" actId="478"/>
          <ac:graphicFrameMkLst>
            <pc:docMk/>
            <pc:sldMk cId="3653566024" sldId="316"/>
            <ac:graphicFrameMk id="144" creationId="{D8EE72C0-7508-BFBC-B32A-0C8C0D405BB3}"/>
          </ac:graphicFrameMkLst>
        </pc:graphicFrameChg>
        <pc:cxnChg chg="add del">
          <ac:chgData name="Daniel Halliday" userId="5fa19151-f26a-4a45-ad4c-d6eaa8bad708" providerId="ADAL" clId="{BA94D6C8-FC38-4BB8-8B17-48E2F1EA23BF}" dt="2025-01-26T20:54:29.569" v="5834" actId="478"/>
          <ac:cxnSpMkLst>
            <pc:docMk/>
            <pc:sldMk cId="3653566024" sldId="316"/>
            <ac:cxnSpMk id="2" creationId="{509BEA49-8116-8B60-42AF-004335DEEEA9}"/>
          </ac:cxnSpMkLst>
        </pc:cxnChg>
        <pc:cxnChg chg="add del">
          <ac:chgData name="Daniel Halliday" userId="5fa19151-f26a-4a45-ad4c-d6eaa8bad708" providerId="ADAL" clId="{BA94D6C8-FC38-4BB8-8B17-48E2F1EA23BF}" dt="2025-01-26T20:54:29.569" v="5834" actId="478"/>
          <ac:cxnSpMkLst>
            <pc:docMk/>
            <pc:sldMk cId="3653566024" sldId="316"/>
            <ac:cxnSpMk id="8" creationId="{15928C11-C32E-27C4-E6C5-7FCD10AD42FA}"/>
          </ac:cxnSpMkLst>
        </pc:cxnChg>
        <pc:cxnChg chg="add mod">
          <ac:chgData name="Daniel Halliday" userId="5fa19151-f26a-4a45-ad4c-d6eaa8bad708" providerId="ADAL" clId="{BA94D6C8-FC38-4BB8-8B17-48E2F1EA23BF}" dt="2025-01-27T08:08:59.751" v="19786" actId="1035"/>
          <ac:cxnSpMkLst>
            <pc:docMk/>
            <pc:sldMk cId="3653566024" sldId="316"/>
            <ac:cxnSpMk id="9" creationId="{B8EF4FE9-BA5F-276B-D64A-C980D18DCE65}"/>
          </ac:cxnSpMkLst>
        </pc:cxnChg>
        <pc:cxnChg chg="del">
          <ac:chgData name="Daniel Halliday" userId="5fa19151-f26a-4a45-ad4c-d6eaa8bad708" providerId="ADAL" clId="{BA94D6C8-FC38-4BB8-8B17-48E2F1EA23BF}" dt="2025-01-26T23:01:14.485" v="7732" actId="478"/>
          <ac:cxnSpMkLst>
            <pc:docMk/>
            <pc:sldMk cId="3653566024" sldId="316"/>
            <ac:cxnSpMk id="33" creationId="{A3B7CB73-FC8F-5282-1B9B-D8B9B9B9A327}"/>
          </ac:cxnSpMkLst>
        </pc:cxnChg>
        <pc:cxnChg chg="mod">
          <ac:chgData name="Daniel Halliday" userId="5fa19151-f26a-4a45-ad4c-d6eaa8bad708" providerId="ADAL" clId="{BA94D6C8-FC38-4BB8-8B17-48E2F1EA23BF}" dt="2025-01-26T23:02:28.629" v="7836" actId="1035"/>
          <ac:cxnSpMkLst>
            <pc:docMk/>
            <pc:sldMk cId="3653566024" sldId="316"/>
            <ac:cxnSpMk id="45" creationId="{68BF63C1-ED7A-FABA-13B5-4A34E01E3F25}"/>
          </ac:cxnSpMkLst>
        </pc:cxnChg>
        <pc:extLst>
          <p:ext xmlns:p="http://schemas.openxmlformats.org/presentationml/2006/main" uri="{D6D511B9-2390-475A-947B-AFAB55BFBCF1}">
            <pc226:cmChg xmlns:pc226="http://schemas.microsoft.com/office/powerpoint/2022/06/main/command" chg="mod">
              <pc226:chgData name="Daniel Halliday" userId="5fa19151-f26a-4a45-ad4c-d6eaa8bad708" providerId="ADAL" clId="{BA94D6C8-FC38-4BB8-8B17-48E2F1EA23BF}" dt="2025-01-26T23:01:17.293" v="7733"/>
              <pc2:cmMkLst xmlns:pc2="http://schemas.microsoft.com/office/powerpoint/2019/9/main/command">
                <pc:docMk/>
                <pc:sldMk cId="3653566024" sldId="316"/>
                <pc2:cmMk id="{348E451B-0EBA-4B10-A993-7E66123AC122}"/>
              </pc2:cmMkLst>
            </pc226:cmChg>
          </p:ext>
        </pc:extLst>
      </pc:sldChg>
      <pc:sldChg chg="addSp delSp modSp mod">
        <pc:chgData name="Daniel Halliday" userId="5fa19151-f26a-4a45-ad4c-d6eaa8bad708" providerId="ADAL" clId="{BA94D6C8-FC38-4BB8-8B17-48E2F1EA23BF}" dt="2025-01-27T13:24:29.153" v="24041" actId="1036"/>
        <pc:sldMkLst>
          <pc:docMk/>
          <pc:sldMk cId="1566187190" sldId="317"/>
        </pc:sldMkLst>
        <pc:spChg chg="mod">
          <ac:chgData name="Daniel Halliday" userId="5fa19151-f26a-4a45-ad4c-d6eaa8bad708" providerId="ADAL" clId="{BA94D6C8-FC38-4BB8-8B17-48E2F1EA23BF}" dt="2025-01-27T08:21:37.939" v="20017" actId="20577"/>
          <ac:spMkLst>
            <pc:docMk/>
            <pc:sldMk cId="1566187190" sldId="317"/>
            <ac:spMk id="7" creationId="{B237FD6E-899D-69F5-7A31-B2EF69BE03AE}"/>
          </ac:spMkLst>
        </pc:spChg>
        <pc:spChg chg="del">
          <ac:chgData name="Daniel Halliday" userId="5fa19151-f26a-4a45-ad4c-d6eaa8bad708" providerId="ADAL" clId="{BA94D6C8-FC38-4BB8-8B17-48E2F1EA23BF}" dt="2025-01-27T13:24:07.710" v="24014" actId="478"/>
          <ac:spMkLst>
            <pc:docMk/>
            <pc:sldMk cId="1566187190" sldId="317"/>
            <ac:spMk id="8" creationId="{68437E07-E09E-FF06-CFB5-47C729F6DD3C}"/>
          </ac:spMkLst>
        </pc:spChg>
        <pc:spChg chg="del mod">
          <ac:chgData name="Daniel Halliday" userId="5fa19151-f26a-4a45-ad4c-d6eaa8bad708" providerId="ADAL" clId="{BA94D6C8-FC38-4BB8-8B17-48E2F1EA23BF}" dt="2025-01-27T13:22:21.521" v="23925" actId="478"/>
          <ac:spMkLst>
            <pc:docMk/>
            <pc:sldMk cId="1566187190" sldId="317"/>
            <ac:spMk id="10" creationId="{F60E45F6-6B2D-965F-7E93-51924B0A4613}"/>
          </ac:spMkLst>
        </pc:spChg>
        <pc:spChg chg="del">
          <ac:chgData name="Daniel Halliday" userId="5fa19151-f26a-4a45-ad4c-d6eaa8bad708" providerId="ADAL" clId="{BA94D6C8-FC38-4BB8-8B17-48E2F1EA23BF}" dt="2025-01-27T13:24:08.677" v="24015" actId="478"/>
          <ac:spMkLst>
            <pc:docMk/>
            <pc:sldMk cId="1566187190" sldId="317"/>
            <ac:spMk id="14" creationId="{A8A40078-C206-3829-6100-F13B510A8B29}"/>
          </ac:spMkLst>
        </pc:spChg>
        <pc:spChg chg="add del mod">
          <ac:chgData name="Daniel Halliday" userId="5fa19151-f26a-4a45-ad4c-d6eaa8bad708" providerId="ADAL" clId="{BA94D6C8-FC38-4BB8-8B17-48E2F1EA23BF}" dt="2025-01-26T22:31:41.111" v="6894" actId="478"/>
          <ac:spMkLst>
            <pc:docMk/>
            <pc:sldMk cId="1566187190" sldId="317"/>
            <ac:spMk id="14" creationId="{FCEB7018-CDE2-80DA-5928-BA750AF9F2D2}"/>
          </ac:spMkLst>
        </pc:spChg>
        <pc:spChg chg="add mod">
          <ac:chgData name="Daniel Halliday" userId="5fa19151-f26a-4a45-ad4c-d6eaa8bad708" providerId="ADAL" clId="{BA94D6C8-FC38-4BB8-8B17-48E2F1EA23BF}" dt="2025-01-26T22:57:44.889" v="7412" actId="1076"/>
          <ac:spMkLst>
            <pc:docMk/>
            <pc:sldMk cId="1566187190" sldId="317"/>
            <ac:spMk id="15" creationId="{278EA1B7-E4B0-651A-C551-EF01302E706D}"/>
          </ac:spMkLst>
        </pc:spChg>
        <pc:spChg chg="add del mod">
          <ac:chgData name="Daniel Halliday" userId="5fa19151-f26a-4a45-ad4c-d6eaa8bad708" providerId="ADAL" clId="{BA94D6C8-FC38-4BB8-8B17-48E2F1EA23BF}" dt="2025-01-26T22:31:48.623" v="6897" actId="478"/>
          <ac:spMkLst>
            <pc:docMk/>
            <pc:sldMk cId="1566187190" sldId="317"/>
            <ac:spMk id="15" creationId="{A40E54C6-75B4-6CF5-5C64-F68BA3715AB2}"/>
          </ac:spMkLst>
        </pc:spChg>
        <pc:spChg chg="del mod">
          <ac:chgData name="Daniel Halliday" userId="5fa19151-f26a-4a45-ad4c-d6eaa8bad708" providerId="ADAL" clId="{BA94D6C8-FC38-4BB8-8B17-48E2F1EA23BF}" dt="2025-01-27T13:22:23.296" v="23927" actId="478"/>
          <ac:spMkLst>
            <pc:docMk/>
            <pc:sldMk cId="1566187190" sldId="317"/>
            <ac:spMk id="18" creationId="{DA4B7EE7-F57E-25CE-56C1-9AF253DD3F90}"/>
          </ac:spMkLst>
        </pc:spChg>
        <pc:spChg chg="mod">
          <ac:chgData name="Daniel Halliday" userId="5fa19151-f26a-4a45-ad4c-d6eaa8bad708" providerId="ADAL" clId="{BA94D6C8-FC38-4BB8-8B17-48E2F1EA23BF}" dt="2025-01-27T08:19:32.055" v="20009" actId="20577"/>
          <ac:spMkLst>
            <pc:docMk/>
            <pc:sldMk cId="1566187190" sldId="317"/>
            <ac:spMk id="25" creationId="{FD3CFBE0-DB2F-FD01-BA37-DEFD6B06091C}"/>
          </ac:spMkLst>
        </pc:spChg>
        <pc:spChg chg="mod">
          <ac:chgData name="Daniel Halliday" userId="5fa19151-f26a-4a45-ad4c-d6eaa8bad708" providerId="ADAL" clId="{BA94D6C8-FC38-4BB8-8B17-48E2F1EA23BF}" dt="2025-01-27T08:21:30.195" v="20011" actId="20577"/>
          <ac:spMkLst>
            <pc:docMk/>
            <pc:sldMk cId="1566187190" sldId="317"/>
            <ac:spMk id="28" creationId="{F9AF4C47-206C-CB0F-FA16-E1DBC3356E57}"/>
          </ac:spMkLst>
        </pc:spChg>
        <pc:spChg chg="mod">
          <ac:chgData name="Daniel Halliday" userId="5fa19151-f26a-4a45-ad4c-d6eaa8bad708" providerId="ADAL" clId="{BA94D6C8-FC38-4BB8-8B17-48E2F1EA23BF}" dt="2025-01-27T08:21:32.912" v="20013" actId="20577"/>
          <ac:spMkLst>
            <pc:docMk/>
            <pc:sldMk cId="1566187190" sldId="317"/>
            <ac:spMk id="30" creationId="{65034EAD-B0C9-6E5C-682D-E543E1AFF1B6}"/>
          </ac:spMkLst>
        </pc:spChg>
        <pc:spChg chg="mod">
          <ac:chgData name="Daniel Halliday" userId="5fa19151-f26a-4a45-ad4c-d6eaa8bad708" providerId="ADAL" clId="{BA94D6C8-FC38-4BB8-8B17-48E2F1EA23BF}" dt="2025-01-27T08:21:34.905" v="20015" actId="20577"/>
          <ac:spMkLst>
            <pc:docMk/>
            <pc:sldMk cId="1566187190" sldId="317"/>
            <ac:spMk id="32" creationId="{091B4F2D-7BBD-1AD1-B83C-F77F16F9AD52}"/>
          </ac:spMkLst>
        </pc:spChg>
        <pc:spChg chg="add mod">
          <ac:chgData name="Daniel Halliday" userId="5fa19151-f26a-4a45-ad4c-d6eaa8bad708" providerId="ADAL" clId="{BA94D6C8-FC38-4BB8-8B17-48E2F1EA23BF}" dt="2025-01-27T13:24:29.153" v="24041" actId="1036"/>
          <ac:spMkLst>
            <pc:docMk/>
            <pc:sldMk cId="1566187190" sldId="317"/>
            <ac:spMk id="34" creationId="{5780415F-8416-FB17-E2B8-C53C0531E024}"/>
          </ac:spMkLst>
        </pc:spChg>
        <pc:spChg chg="add mod">
          <ac:chgData name="Daniel Halliday" userId="5fa19151-f26a-4a45-ad4c-d6eaa8bad708" providerId="ADAL" clId="{BA94D6C8-FC38-4BB8-8B17-48E2F1EA23BF}" dt="2025-01-27T13:24:29.153" v="24041" actId="1036"/>
          <ac:spMkLst>
            <pc:docMk/>
            <pc:sldMk cId="1566187190" sldId="317"/>
            <ac:spMk id="35" creationId="{F715A2F2-640F-570C-649B-51C318A69CB5}"/>
          </ac:spMkLst>
        </pc:spChg>
        <pc:spChg chg="add mod">
          <ac:chgData name="Daniel Halliday" userId="5fa19151-f26a-4a45-ad4c-d6eaa8bad708" providerId="ADAL" clId="{BA94D6C8-FC38-4BB8-8B17-48E2F1EA23BF}" dt="2025-01-27T13:24:29.153" v="24041" actId="1036"/>
          <ac:spMkLst>
            <pc:docMk/>
            <pc:sldMk cId="1566187190" sldId="317"/>
            <ac:spMk id="36" creationId="{7B860211-2FA4-ACD9-20E3-70279DDFF7EB}"/>
          </ac:spMkLst>
        </pc:spChg>
        <pc:spChg chg="add mod">
          <ac:chgData name="Daniel Halliday" userId="5fa19151-f26a-4a45-ad4c-d6eaa8bad708" providerId="ADAL" clId="{BA94D6C8-FC38-4BB8-8B17-48E2F1EA23BF}" dt="2025-01-27T13:24:29.153" v="24041" actId="1036"/>
          <ac:spMkLst>
            <pc:docMk/>
            <pc:sldMk cId="1566187190" sldId="317"/>
            <ac:spMk id="37" creationId="{76AD4939-CCEA-32B5-7E04-0B0F3F560DB4}"/>
          </ac:spMkLst>
        </pc:spChg>
        <pc:graphicFrameChg chg="del">
          <ac:chgData name="Daniel Halliday" userId="5fa19151-f26a-4a45-ad4c-d6eaa8bad708" providerId="ADAL" clId="{BA94D6C8-FC38-4BB8-8B17-48E2F1EA23BF}" dt="2025-01-27T13:22:18.429" v="23923" actId="478"/>
          <ac:graphicFrameMkLst>
            <pc:docMk/>
            <pc:sldMk cId="1566187190" sldId="317"/>
            <ac:graphicFrameMk id="5" creationId="{A2A107D5-217A-DD48-AFD5-ECEDFD9A74B6}"/>
          </ac:graphicFrameMkLst>
        </pc:graphicFrameChg>
        <pc:graphicFrameChg chg="mod">
          <ac:chgData name="Daniel Halliday" userId="5fa19151-f26a-4a45-ad4c-d6eaa8bad708" providerId="ADAL" clId="{BA94D6C8-FC38-4BB8-8B17-48E2F1EA23BF}" dt="2025-01-27T03:57:51.239" v="12922" actId="1076"/>
          <ac:graphicFrameMkLst>
            <pc:docMk/>
            <pc:sldMk cId="1566187190" sldId="317"/>
            <ac:graphicFrameMk id="5" creationId="{CDED0B7E-1199-C19F-231C-44DA3C59AF67}"/>
          </ac:graphicFrameMkLst>
        </pc:graphicFrameChg>
        <pc:graphicFrameChg chg="mod">
          <ac:chgData name="Daniel Halliday" userId="5fa19151-f26a-4a45-ad4c-d6eaa8bad708" providerId="ADAL" clId="{BA94D6C8-FC38-4BB8-8B17-48E2F1EA23BF}" dt="2025-01-27T03:58:10.150" v="12928" actId="1076"/>
          <ac:graphicFrameMkLst>
            <pc:docMk/>
            <pc:sldMk cId="1566187190" sldId="317"/>
            <ac:graphicFrameMk id="6" creationId="{5868F038-335D-5669-FA71-1E0B34C134AD}"/>
          </ac:graphicFrameMkLst>
        </pc:graphicFrameChg>
        <pc:graphicFrameChg chg="mod">
          <ac:chgData name="Daniel Halliday" userId="5fa19151-f26a-4a45-ad4c-d6eaa8bad708" providerId="ADAL" clId="{BA94D6C8-FC38-4BB8-8B17-48E2F1EA23BF}" dt="2025-01-27T03:57:41.065" v="12919" actId="1076"/>
          <ac:graphicFrameMkLst>
            <pc:docMk/>
            <pc:sldMk cId="1566187190" sldId="317"/>
            <ac:graphicFrameMk id="8" creationId="{F74FAC53-67F8-3069-CD05-60B4147A9CB1}"/>
          </ac:graphicFrameMkLst>
        </pc:graphicFrameChg>
        <pc:graphicFrameChg chg="del">
          <ac:chgData name="Daniel Halliday" userId="5fa19151-f26a-4a45-ad4c-d6eaa8bad708" providerId="ADAL" clId="{BA94D6C8-FC38-4BB8-8B17-48E2F1EA23BF}" dt="2025-01-27T13:22:24.112" v="23928" actId="478"/>
          <ac:graphicFrameMkLst>
            <pc:docMk/>
            <pc:sldMk cId="1566187190" sldId="317"/>
            <ac:graphicFrameMk id="13" creationId="{5868F038-335D-5669-FA71-1E0B34C134AD}"/>
          </ac:graphicFrameMkLst>
        </pc:graphicFrameChg>
        <pc:graphicFrameChg chg="add mod">
          <ac:chgData name="Daniel Halliday" userId="5fa19151-f26a-4a45-ad4c-d6eaa8bad708" providerId="ADAL" clId="{BA94D6C8-FC38-4BB8-8B17-48E2F1EA23BF}" dt="2025-01-26T22:57:44.889" v="7412" actId="1076"/>
          <ac:graphicFrameMkLst>
            <pc:docMk/>
            <pc:sldMk cId="1566187190" sldId="317"/>
            <ac:graphicFrameMk id="14" creationId="{ABD9EDD6-74DF-4B55-7A34-00D921BFF8CD}"/>
          </ac:graphicFrameMkLst>
        </pc:graphicFrameChg>
        <pc:graphicFrameChg chg="mod">
          <ac:chgData name="Daniel Halliday" userId="5fa19151-f26a-4a45-ad4c-d6eaa8bad708" providerId="ADAL" clId="{BA94D6C8-FC38-4BB8-8B17-48E2F1EA23BF}" dt="2025-01-27T03:58:14.217" v="12929"/>
          <ac:graphicFrameMkLst>
            <pc:docMk/>
            <pc:sldMk cId="1566187190" sldId="317"/>
            <ac:graphicFrameMk id="16" creationId="{B0183EB2-55D1-BA80-6F18-A1BC176B252C}"/>
          </ac:graphicFrameMkLst>
        </pc:graphicFrameChg>
        <pc:graphicFrameChg chg="mod">
          <ac:chgData name="Daniel Halliday" userId="5fa19151-f26a-4a45-ad4c-d6eaa8bad708" providerId="ADAL" clId="{BA94D6C8-FC38-4BB8-8B17-48E2F1EA23BF}" dt="2025-01-27T03:58:06.115" v="12927" actId="1076"/>
          <ac:graphicFrameMkLst>
            <pc:docMk/>
            <pc:sldMk cId="1566187190" sldId="317"/>
            <ac:graphicFrameMk id="17" creationId="{AAE6A7F9-121C-54A9-CC5D-EFEC713336ED}"/>
          </ac:graphicFrameMkLst>
        </pc:graphicFrameChg>
        <pc:graphicFrameChg chg="mod">
          <ac:chgData name="Daniel Halliday" userId="5fa19151-f26a-4a45-ad4c-d6eaa8bad708" providerId="ADAL" clId="{BA94D6C8-FC38-4BB8-8B17-48E2F1EA23BF}" dt="2025-01-27T03:57:55.260" v="12923" actId="1076"/>
          <ac:graphicFrameMkLst>
            <pc:docMk/>
            <pc:sldMk cId="1566187190" sldId="317"/>
            <ac:graphicFrameMk id="18" creationId="{B948104E-D34B-A4E6-109D-E77850875597}"/>
          </ac:graphicFrameMkLst>
        </pc:graphicFrameChg>
        <pc:graphicFrameChg chg="add mod">
          <ac:chgData name="Daniel Halliday" userId="5fa19151-f26a-4a45-ad4c-d6eaa8bad708" providerId="ADAL" clId="{BA94D6C8-FC38-4BB8-8B17-48E2F1EA23BF}" dt="2025-01-27T13:24:29.153" v="24041" actId="1036"/>
          <ac:graphicFrameMkLst>
            <pc:docMk/>
            <pc:sldMk cId="1566187190" sldId="317"/>
            <ac:graphicFrameMk id="19" creationId="{81A982C3-BC06-F0C5-983E-40C14CFC7C2F}"/>
          </ac:graphicFrameMkLst>
        </pc:graphicFrameChg>
        <pc:graphicFrameChg chg="add mod">
          <ac:chgData name="Daniel Halliday" userId="5fa19151-f26a-4a45-ad4c-d6eaa8bad708" providerId="ADAL" clId="{BA94D6C8-FC38-4BB8-8B17-48E2F1EA23BF}" dt="2025-01-27T03:57:59.958" v="12925" actId="1076"/>
          <ac:graphicFrameMkLst>
            <pc:docMk/>
            <pc:sldMk cId="1566187190" sldId="317"/>
            <ac:graphicFrameMk id="19" creationId="{FF415565-C47A-7965-179E-B2FE3F763616}"/>
          </ac:graphicFrameMkLst>
        </pc:graphicFrameChg>
        <pc:graphicFrameChg chg="mod">
          <ac:chgData name="Daniel Halliday" userId="5fa19151-f26a-4a45-ad4c-d6eaa8bad708" providerId="ADAL" clId="{BA94D6C8-FC38-4BB8-8B17-48E2F1EA23BF}" dt="2025-01-27T03:57:57.757" v="12924" actId="1076"/>
          <ac:graphicFrameMkLst>
            <pc:docMk/>
            <pc:sldMk cId="1566187190" sldId="317"/>
            <ac:graphicFrameMk id="21" creationId="{00000000-0008-0000-0F00-000007000000}"/>
          </ac:graphicFrameMkLst>
        </pc:graphicFrameChg>
        <pc:graphicFrameChg chg="add mod">
          <ac:chgData name="Daniel Halliday" userId="5fa19151-f26a-4a45-ad4c-d6eaa8bad708" providerId="ADAL" clId="{BA94D6C8-FC38-4BB8-8B17-48E2F1EA23BF}" dt="2025-01-27T13:24:29.153" v="24041" actId="1036"/>
          <ac:graphicFrameMkLst>
            <pc:docMk/>
            <pc:sldMk cId="1566187190" sldId="317"/>
            <ac:graphicFrameMk id="33" creationId="{20151417-62FC-A83E-B191-D2E90078B539}"/>
          </ac:graphicFrameMkLst>
        </pc:graphicFrameChg>
        <pc:graphicFrameChg chg="mod">
          <ac:chgData name="Daniel Halliday" userId="5fa19151-f26a-4a45-ad4c-d6eaa8bad708" providerId="ADAL" clId="{BA94D6C8-FC38-4BB8-8B17-48E2F1EA23BF}" dt="2025-01-27T03:58:03.608" v="12926" actId="1076"/>
          <ac:graphicFrameMkLst>
            <pc:docMk/>
            <pc:sldMk cId="1566187190" sldId="317"/>
            <ac:graphicFrameMk id="36" creationId="{81F99FA7-29C3-BFD8-E043-8353184F33F2}"/>
          </ac:graphicFrameMkLst>
        </pc:graphicFrameChg>
      </pc:sldChg>
      <pc:sldChg chg="addSp delSp modSp mod modCm">
        <pc:chgData name="Daniel Halliday" userId="5fa19151-f26a-4a45-ad4c-d6eaa8bad708" providerId="ADAL" clId="{BA94D6C8-FC38-4BB8-8B17-48E2F1EA23BF}" dt="2025-01-27T12:38:45.370" v="23520" actId="20577"/>
        <pc:sldMkLst>
          <pc:docMk/>
          <pc:sldMk cId="2111233424" sldId="319"/>
        </pc:sldMkLst>
        <pc:spChg chg="del mod">
          <ac:chgData name="Daniel Halliday" userId="5fa19151-f26a-4a45-ad4c-d6eaa8bad708" providerId="ADAL" clId="{BA94D6C8-FC38-4BB8-8B17-48E2F1EA23BF}" dt="2025-01-26T23:40:54.412" v="7976" actId="478"/>
          <ac:spMkLst>
            <pc:docMk/>
            <pc:sldMk cId="2111233424" sldId="319"/>
            <ac:spMk id="3" creationId="{1AF9095D-C45F-BEA7-920E-F717170AEE61}"/>
          </ac:spMkLst>
        </pc:spChg>
        <pc:spChg chg="del">
          <ac:chgData name="Daniel Halliday" userId="5fa19151-f26a-4a45-ad4c-d6eaa8bad708" providerId="ADAL" clId="{BA94D6C8-FC38-4BB8-8B17-48E2F1EA23BF}" dt="2025-01-27T06:07:33.378" v="15340" actId="478"/>
          <ac:spMkLst>
            <pc:docMk/>
            <pc:sldMk cId="2111233424" sldId="319"/>
            <ac:spMk id="4" creationId="{B77444A3-C6DF-AFF0-F902-B5DA3D114E5C}"/>
          </ac:spMkLst>
        </pc:spChg>
        <pc:spChg chg="mod">
          <ac:chgData name="Daniel Halliday" userId="5fa19151-f26a-4a45-ad4c-d6eaa8bad708" providerId="ADAL" clId="{BA94D6C8-FC38-4BB8-8B17-48E2F1EA23BF}" dt="2025-01-27T06:10:18.127" v="15545" actId="1035"/>
          <ac:spMkLst>
            <pc:docMk/>
            <pc:sldMk cId="2111233424" sldId="319"/>
            <ac:spMk id="5" creationId="{D0435667-C92D-5769-2C52-AA080214A583}"/>
          </ac:spMkLst>
        </pc:spChg>
        <pc:spChg chg="add mod">
          <ac:chgData name="Daniel Halliday" userId="5fa19151-f26a-4a45-ad4c-d6eaa8bad708" providerId="ADAL" clId="{BA94D6C8-FC38-4BB8-8B17-48E2F1EA23BF}" dt="2025-01-27T08:09:52.656" v="19801" actId="20577"/>
          <ac:spMkLst>
            <pc:docMk/>
            <pc:sldMk cId="2111233424" sldId="319"/>
            <ac:spMk id="11" creationId="{9DC5B32A-4CD6-C861-3C7B-D177ADF3ABBF}"/>
          </ac:spMkLst>
        </pc:spChg>
        <pc:spChg chg="mod">
          <ac:chgData name="Daniel Halliday" userId="5fa19151-f26a-4a45-ad4c-d6eaa8bad708" providerId="ADAL" clId="{BA94D6C8-FC38-4BB8-8B17-48E2F1EA23BF}" dt="2025-01-27T12:38:45.370" v="23520" actId="20577"/>
          <ac:spMkLst>
            <pc:docMk/>
            <pc:sldMk cId="2111233424" sldId="319"/>
            <ac:spMk id="12" creationId="{AE5A9782-2C65-826B-4164-1A30C41B7C84}"/>
          </ac:spMkLst>
        </pc:spChg>
        <pc:spChg chg="mod">
          <ac:chgData name="Daniel Halliday" userId="5fa19151-f26a-4a45-ad4c-d6eaa8bad708" providerId="ADAL" clId="{BA94D6C8-FC38-4BB8-8B17-48E2F1EA23BF}" dt="2025-01-27T12:29:54.303" v="23440" actId="1035"/>
          <ac:spMkLst>
            <pc:docMk/>
            <pc:sldMk cId="2111233424" sldId="319"/>
            <ac:spMk id="13" creationId="{7558595C-B398-1191-AE30-AB9156552932}"/>
          </ac:spMkLst>
        </pc:spChg>
        <pc:spChg chg="del mod">
          <ac:chgData name="Daniel Halliday" userId="5fa19151-f26a-4a45-ad4c-d6eaa8bad708" providerId="ADAL" clId="{BA94D6C8-FC38-4BB8-8B17-48E2F1EA23BF}" dt="2025-01-27T06:07:55.088" v="15345" actId="478"/>
          <ac:spMkLst>
            <pc:docMk/>
            <pc:sldMk cId="2111233424" sldId="319"/>
            <ac:spMk id="14" creationId="{AE92C8E4-2C68-50A0-590D-9C86E1EF3014}"/>
          </ac:spMkLst>
        </pc:spChg>
        <pc:spChg chg="mod">
          <ac:chgData name="Daniel Halliday" userId="5fa19151-f26a-4a45-ad4c-d6eaa8bad708" providerId="ADAL" clId="{BA94D6C8-FC38-4BB8-8B17-48E2F1EA23BF}" dt="2025-01-27T06:11:01.785" v="15644" actId="1036"/>
          <ac:spMkLst>
            <pc:docMk/>
            <pc:sldMk cId="2111233424" sldId="319"/>
            <ac:spMk id="22" creationId="{3B9663E7-1846-CFFE-98BA-666EC0ACE35E}"/>
          </ac:spMkLst>
        </pc:spChg>
        <pc:spChg chg="del mod">
          <ac:chgData name="Daniel Halliday" userId="5fa19151-f26a-4a45-ad4c-d6eaa8bad708" providerId="ADAL" clId="{BA94D6C8-FC38-4BB8-8B17-48E2F1EA23BF}" dt="2025-01-27T06:03:55.350" v="15291" actId="478"/>
          <ac:spMkLst>
            <pc:docMk/>
            <pc:sldMk cId="2111233424" sldId="319"/>
            <ac:spMk id="24" creationId="{7E2452D5-7D34-A903-819E-B3FFECFFE0A3}"/>
          </ac:spMkLst>
        </pc:spChg>
        <pc:spChg chg="mod">
          <ac:chgData name="Daniel Halliday" userId="5fa19151-f26a-4a45-ad4c-d6eaa8bad708" providerId="ADAL" clId="{BA94D6C8-FC38-4BB8-8B17-48E2F1EA23BF}" dt="2025-01-27T06:11:30.308" v="15714" actId="1036"/>
          <ac:spMkLst>
            <pc:docMk/>
            <pc:sldMk cId="2111233424" sldId="319"/>
            <ac:spMk id="26" creationId="{945A8921-90F3-AB42-A465-4BC14666818F}"/>
          </ac:spMkLst>
        </pc:spChg>
        <pc:spChg chg="mod">
          <ac:chgData name="Daniel Halliday" userId="5fa19151-f26a-4a45-ad4c-d6eaa8bad708" providerId="ADAL" clId="{BA94D6C8-FC38-4BB8-8B17-48E2F1EA23BF}" dt="2025-01-27T08:09:45.607" v="19797" actId="20577"/>
          <ac:spMkLst>
            <pc:docMk/>
            <pc:sldMk cId="2111233424" sldId="319"/>
            <ac:spMk id="28" creationId="{C94C56C3-636D-F8E8-F083-3AB670F2F3DF}"/>
          </ac:spMkLst>
        </pc:spChg>
        <pc:spChg chg="mod">
          <ac:chgData name="Daniel Halliday" userId="5fa19151-f26a-4a45-ad4c-d6eaa8bad708" providerId="ADAL" clId="{BA94D6C8-FC38-4BB8-8B17-48E2F1EA23BF}" dt="2025-01-27T08:09:49.312" v="19799" actId="20577"/>
          <ac:spMkLst>
            <pc:docMk/>
            <pc:sldMk cId="2111233424" sldId="319"/>
            <ac:spMk id="32" creationId="{F11FD966-39F6-EF93-C8DD-44D7AFFACF90}"/>
          </ac:spMkLst>
        </pc:spChg>
        <pc:spChg chg="mod">
          <ac:chgData name="Daniel Halliday" userId="5fa19151-f26a-4a45-ad4c-d6eaa8bad708" providerId="ADAL" clId="{BA94D6C8-FC38-4BB8-8B17-48E2F1EA23BF}" dt="2025-01-27T06:11:41.947" v="15740" actId="1035"/>
          <ac:spMkLst>
            <pc:docMk/>
            <pc:sldMk cId="2111233424" sldId="319"/>
            <ac:spMk id="34" creationId="{7A8EEA22-E67B-5431-E6FE-0AD001BA12B6}"/>
          </ac:spMkLst>
        </pc:spChg>
        <pc:spChg chg="add mod">
          <ac:chgData name="Daniel Halliday" userId="5fa19151-f26a-4a45-ad4c-d6eaa8bad708" providerId="ADAL" clId="{BA94D6C8-FC38-4BB8-8B17-48E2F1EA23BF}" dt="2025-01-27T08:10:07.738" v="19803" actId="20577"/>
          <ac:spMkLst>
            <pc:docMk/>
            <pc:sldMk cId="2111233424" sldId="319"/>
            <ac:spMk id="35" creationId="{1414DB97-EF19-1973-2743-897D42376727}"/>
          </ac:spMkLst>
        </pc:spChg>
        <pc:spChg chg="add mod">
          <ac:chgData name="Daniel Halliday" userId="5fa19151-f26a-4a45-ad4c-d6eaa8bad708" providerId="ADAL" clId="{BA94D6C8-FC38-4BB8-8B17-48E2F1EA23BF}" dt="2025-01-27T06:11:59.712" v="15777" actId="1035"/>
          <ac:spMkLst>
            <pc:docMk/>
            <pc:sldMk cId="2111233424" sldId="319"/>
            <ac:spMk id="37" creationId="{69D2FCA2-8B5F-B1F9-7700-1B27CDB4C02A}"/>
          </ac:spMkLst>
        </pc:spChg>
        <pc:spChg chg="add mod">
          <ac:chgData name="Daniel Halliday" userId="5fa19151-f26a-4a45-ad4c-d6eaa8bad708" providerId="ADAL" clId="{BA94D6C8-FC38-4BB8-8B17-48E2F1EA23BF}" dt="2025-01-27T06:10:41.768" v="15628" actId="1036"/>
          <ac:spMkLst>
            <pc:docMk/>
            <pc:sldMk cId="2111233424" sldId="319"/>
            <ac:spMk id="39" creationId="{5746E091-56B3-1BCE-9C52-C9A3B35B0789}"/>
          </ac:spMkLst>
        </pc:spChg>
        <pc:spChg chg="add mod">
          <ac:chgData name="Daniel Halliday" userId="5fa19151-f26a-4a45-ad4c-d6eaa8bad708" providerId="ADAL" clId="{BA94D6C8-FC38-4BB8-8B17-48E2F1EA23BF}" dt="2025-01-27T06:13:04.166" v="15811" actId="1035"/>
          <ac:spMkLst>
            <pc:docMk/>
            <pc:sldMk cId="2111233424" sldId="319"/>
            <ac:spMk id="40" creationId="{88104A31-8C66-E804-AE09-6C06D54BF5F3}"/>
          </ac:spMkLst>
        </pc:spChg>
        <pc:graphicFrameChg chg="mod">
          <ac:chgData name="Daniel Halliday" userId="5fa19151-f26a-4a45-ad4c-d6eaa8bad708" providerId="ADAL" clId="{BA94D6C8-FC38-4BB8-8B17-48E2F1EA23BF}" dt="2025-01-26T21:56:40.842" v="6137" actId="1076"/>
          <ac:graphicFrameMkLst>
            <pc:docMk/>
            <pc:sldMk cId="2111233424" sldId="319"/>
            <ac:graphicFrameMk id="2" creationId="{AD9D558C-9876-F22E-89AD-6A9269781216}"/>
          </ac:graphicFrameMkLst>
        </pc:graphicFrameChg>
        <pc:graphicFrameChg chg="add del mod">
          <ac:chgData name="Daniel Halliday" userId="5fa19151-f26a-4a45-ad4c-d6eaa8bad708" providerId="ADAL" clId="{BA94D6C8-FC38-4BB8-8B17-48E2F1EA23BF}" dt="2025-01-27T06:07:28.948" v="15339" actId="478"/>
          <ac:graphicFrameMkLst>
            <pc:docMk/>
            <pc:sldMk cId="2111233424" sldId="319"/>
            <ac:graphicFrameMk id="10" creationId="{221A9CC8-7ED7-2C2E-7871-9A3120263DCB}"/>
          </ac:graphicFrameMkLst>
        </pc:graphicFrameChg>
        <pc:graphicFrameChg chg="mod">
          <ac:chgData name="Daniel Halliday" userId="5fa19151-f26a-4a45-ad4c-d6eaa8bad708" providerId="ADAL" clId="{BA94D6C8-FC38-4BB8-8B17-48E2F1EA23BF}" dt="2025-01-27T12:29:56.652" v="23441"/>
          <ac:graphicFrameMkLst>
            <pc:docMk/>
            <pc:sldMk cId="2111233424" sldId="319"/>
            <ac:graphicFrameMk id="20" creationId="{9815491F-3247-6641-B632-08A8C7DCF2D4}"/>
          </ac:graphicFrameMkLst>
        </pc:graphicFrameChg>
        <pc:graphicFrameChg chg="mod">
          <ac:chgData name="Daniel Halliday" userId="5fa19151-f26a-4a45-ad4c-d6eaa8bad708" providerId="ADAL" clId="{BA94D6C8-FC38-4BB8-8B17-48E2F1EA23BF}" dt="2025-01-26T23:24:14.819" v="7973" actId="1037"/>
          <ac:graphicFrameMkLst>
            <pc:docMk/>
            <pc:sldMk cId="2111233424" sldId="319"/>
            <ac:graphicFrameMk id="21" creationId="{9DDF1881-7BB9-D5A4-8F73-2CECF901237B}"/>
          </ac:graphicFrameMkLst>
        </pc:graphicFrameChg>
        <pc:graphicFrameChg chg="mod">
          <ac:chgData name="Daniel Halliday" userId="5fa19151-f26a-4a45-ad4c-d6eaa8bad708" providerId="ADAL" clId="{BA94D6C8-FC38-4BB8-8B17-48E2F1EA23BF}" dt="2025-01-27T06:11:30.308" v="15714" actId="1036"/>
          <ac:graphicFrameMkLst>
            <pc:docMk/>
            <pc:sldMk cId="2111233424" sldId="319"/>
            <ac:graphicFrameMk id="25" creationId="{0A4579CA-39F7-5CB9-058D-1B8EF57CA6FF}"/>
          </ac:graphicFrameMkLst>
        </pc:graphicFrameChg>
        <pc:graphicFrameChg chg="mod">
          <ac:chgData name="Daniel Halliday" userId="5fa19151-f26a-4a45-ad4c-d6eaa8bad708" providerId="ADAL" clId="{BA94D6C8-FC38-4BB8-8B17-48E2F1EA23BF}" dt="2025-01-27T06:11:38.178" v="15727" actId="1036"/>
          <ac:graphicFrameMkLst>
            <pc:docMk/>
            <pc:sldMk cId="2111233424" sldId="319"/>
            <ac:graphicFrameMk id="29" creationId="{1366EC8E-831C-146E-0C31-CAD5866FF990}"/>
          </ac:graphicFrameMkLst>
        </pc:graphicFrameChg>
        <pc:graphicFrameChg chg="add mod">
          <ac:chgData name="Daniel Halliday" userId="5fa19151-f26a-4a45-ad4c-d6eaa8bad708" providerId="ADAL" clId="{BA94D6C8-FC38-4BB8-8B17-48E2F1EA23BF}" dt="2025-01-27T06:11:55.911" v="15767" actId="14100"/>
          <ac:graphicFrameMkLst>
            <pc:docMk/>
            <pc:sldMk cId="2111233424" sldId="319"/>
            <ac:graphicFrameMk id="36" creationId="{4E070D0F-2FDB-576A-1A69-C9675F61281B}"/>
          </ac:graphicFrameMkLst>
        </pc:graphicFrameChg>
        <pc:graphicFrameChg chg="add mod">
          <ac:chgData name="Daniel Halliday" userId="5fa19151-f26a-4a45-ad4c-d6eaa8bad708" providerId="ADAL" clId="{BA94D6C8-FC38-4BB8-8B17-48E2F1EA23BF}" dt="2025-01-27T06:16:59.412" v="15989"/>
          <ac:graphicFrameMkLst>
            <pc:docMk/>
            <pc:sldMk cId="2111233424" sldId="319"/>
            <ac:graphicFrameMk id="38" creationId="{E16E19E1-E631-FE3A-A1F5-0A23AE49D94D}"/>
          </ac:graphicFrameMkLst>
        </pc:graphicFrameChg>
        <pc:cxnChg chg="mod">
          <ac:chgData name="Daniel Halliday" userId="5fa19151-f26a-4a45-ad4c-d6eaa8bad708" providerId="ADAL" clId="{BA94D6C8-FC38-4BB8-8B17-48E2F1EA23BF}" dt="2025-01-27T06:10:18.127" v="15545" actId="1035"/>
          <ac:cxnSpMkLst>
            <pc:docMk/>
            <pc:sldMk cId="2111233424" sldId="319"/>
            <ac:cxnSpMk id="9" creationId="{221ADA01-6733-9C50-B008-81928F175FE9}"/>
          </ac:cxnSpMkLst>
        </pc:cxnChg>
        <pc:extLst>
          <p:ext xmlns:p="http://schemas.openxmlformats.org/presentationml/2006/main" uri="{D6D511B9-2390-475A-947B-AFAB55BFBCF1}">
            <pc226:cmChg xmlns:pc226="http://schemas.microsoft.com/office/powerpoint/2022/06/main/command" chg="mod">
              <pc226:chgData name="Daniel Halliday" userId="5fa19151-f26a-4a45-ad4c-d6eaa8bad708" providerId="ADAL" clId="{BA94D6C8-FC38-4BB8-8B17-48E2F1EA23BF}" dt="2025-01-26T23:09:32.579" v="7901" actId="20577"/>
              <pc2:cmMkLst xmlns:pc2="http://schemas.microsoft.com/office/powerpoint/2019/9/main/command">
                <pc:docMk/>
                <pc:sldMk cId="2111233424" sldId="319"/>
                <pc2:cmMk id="{F440F4B1-CDE3-4CE0-AFBA-DAC72E3D4BA7}"/>
              </pc2:cmMkLst>
            </pc226:cmChg>
          </p:ext>
        </pc:extLst>
      </pc:sldChg>
      <pc:sldChg chg="addSp delSp modSp mod modCm">
        <pc:chgData name="Daniel Halliday" userId="5fa19151-f26a-4a45-ad4c-d6eaa8bad708" providerId="ADAL" clId="{BA94D6C8-FC38-4BB8-8B17-48E2F1EA23BF}" dt="2025-01-27T12:27:36.503" v="23431" actId="20577"/>
        <pc:sldMkLst>
          <pc:docMk/>
          <pc:sldMk cId="3939695018" sldId="320"/>
        </pc:sldMkLst>
        <pc:spChg chg="add del mod">
          <ac:chgData name="Daniel Halliday" userId="5fa19151-f26a-4a45-ad4c-d6eaa8bad708" providerId="ADAL" clId="{BA94D6C8-FC38-4BB8-8B17-48E2F1EA23BF}" dt="2025-01-26T19:50:18.449" v="4066" actId="478"/>
          <ac:spMkLst>
            <pc:docMk/>
            <pc:sldMk cId="3939695018" sldId="320"/>
            <ac:spMk id="3" creationId="{653D9F60-87B6-201D-AD2F-1DA8E414A6E7}"/>
          </ac:spMkLst>
        </pc:spChg>
        <pc:spChg chg="del mod">
          <ac:chgData name="Daniel Halliday" userId="5fa19151-f26a-4a45-ad4c-d6eaa8bad708" providerId="ADAL" clId="{BA94D6C8-FC38-4BB8-8B17-48E2F1EA23BF}" dt="2025-01-27T06:01:28.727" v="15262" actId="478"/>
          <ac:spMkLst>
            <pc:docMk/>
            <pc:sldMk cId="3939695018" sldId="320"/>
            <ac:spMk id="4" creationId="{F867A428-0A3B-6435-201F-A9DA36AFF780}"/>
          </ac:spMkLst>
        </pc:spChg>
        <pc:spChg chg="mod ord">
          <ac:chgData name="Daniel Halliday" userId="5fa19151-f26a-4a45-ad4c-d6eaa8bad708" providerId="ADAL" clId="{BA94D6C8-FC38-4BB8-8B17-48E2F1EA23BF}" dt="2025-01-27T12:27:36.503" v="23431" actId="20577"/>
          <ac:spMkLst>
            <pc:docMk/>
            <pc:sldMk cId="3939695018" sldId="320"/>
            <ac:spMk id="5" creationId="{43F89FCE-0AC2-94DA-CD3A-EE35CEBB984E}"/>
          </ac:spMkLst>
        </pc:spChg>
        <pc:spChg chg="mod">
          <ac:chgData name="Daniel Halliday" userId="5fa19151-f26a-4a45-ad4c-d6eaa8bad708" providerId="ADAL" clId="{BA94D6C8-FC38-4BB8-8B17-48E2F1EA23BF}" dt="2025-01-27T08:09:12.006" v="19793" actId="1037"/>
          <ac:spMkLst>
            <pc:docMk/>
            <pc:sldMk cId="3939695018" sldId="320"/>
            <ac:spMk id="9" creationId="{A5F1F852-B75C-1A44-DD38-66EA55D829E0}"/>
          </ac:spMkLst>
        </pc:spChg>
        <pc:spChg chg="del mod">
          <ac:chgData name="Daniel Halliday" userId="5fa19151-f26a-4a45-ad4c-d6eaa8bad708" providerId="ADAL" clId="{BA94D6C8-FC38-4BB8-8B17-48E2F1EA23BF}" dt="2025-01-26T19:43:50.583" v="4033" actId="478"/>
          <ac:spMkLst>
            <pc:docMk/>
            <pc:sldMk cId="3939695018" sldId="320"/>
            <ac:spMk id="10" creationId="{9C6A0AF3-CF89-D4F1-AF18-9F8D8B063500}"/>
          </ac:spMkLst>
        </pc:spChg>
        <pc:spChg chg="mod">
          <ac:chgData name="Daniel Halliday" userId="5fa19151-f26a-4a45-ad4c-d6eaa8bad708" providerId="ADAL" clId="{BA94D6C8-FC38-4BB8-8B17-48E2F1EA23BF}" dt="2025-01-27T12:25:37.597" v="23424" actId="1036"/>
          <ac:spMkLst>
            <pc:docMk/>
            <pc:sldMk cId="3939695018" sldId="320"/>
            <ac:spMk id="12" creationId="{AF1974ED-DDC3-E08E-E909-DD3ABBFD6903}"/>
          </ac:spMkLst>
        </pc:spChg>
        <pc:spChg chg="del">
          <ac:chgData name="Daniel Halliday" userId="5fa19151-f26a-4a45-ad4c-d6eaa8bad708" providerId="ADAL" clId="{BA94D6C8-FC38-4BB8-8B17-48E2F1EA23BF}" dt="2025-01-26T19:43:52.003" v="4034" actId="478"/>
          <ac:spMkLst>
            <pc:docMk/>
            <pc:sldMk cId="3939695018" sldId="320"/>
            <ac:spMk id="16" creationId="{613966F2-FD53-60AA-912D-C681E07549B2}"/>
          </ac:spMkLst>
        </pc:spChg>
        <pc:spChg chg="del">
          <ac:chgData name="Daniel Halliday" userId="5fa19151-f26a-4a45-ad4c-d6eaa8bad708" providerId="ADAL" clId="{BA94D6C8-FC38-4BB8-8B17-48E2F1EA23BF}" dt="2025-01-27T06:07:40.639" v="15341" actId="478"/>
          <ac:spMkLst>
            <pc:docMk/>
            <pc:sldMk cId="3939695018" sldId="320"/>
            <ac:spMk id="19" creationId="{D26A08CB-8333-C8C4-08CA-3EF42DD87AD6}"/>
          </ac:spMkLst>
        </pc:spChg>
        <pc:spChg chg="del">
          <ac:chgData name="Daniel Halliday" userId="5fa19151-f26a-4a45-ad4c-d6eaa8bad708" providerId="ADAL" clId="{BA94D6C8-FC38-4BB8-8B17-48E2F1EA23BF}" dt="2025-01-27T02:57:21.927" v="12021" actId="478"/>
          <ac:spMkLst>
            <pc:docMk/>
            <pc:sldMk cId="3939695018" sldId="320"/>
            <ac:spMk id="21" creationId="{CE9D7046-C548-726F-285C-B834E79F64C4}"/>
          </ac:spMkLst>
        </pc:spChg>
        <pc:spChg chg="mod">
          <ac:chgData name="Daniel Halliday" userId="5fa19151-f26a-4a45-ad4c-d6eaa8bad708" providerId="ADAL" clId="{BA94D6C8-FC38-4BB8-8B17-48E2F1EA23BF}" dt="2025-01-27T06:06:42.029" v="15313" actId="1076"/>
          <ac:spMkLst>
            <pc:docMk/>
            <pc:sldMk cId="3939695018" sldId="320"/>
            <ac:spMk id="22" creationId="{11842D76-4F48-14BB-3FDC-416A4E116E68}"/>
          </ac:spMkLst>
        </pc:spChg>
        <pc:spChg chg="mod">
          <ac:chgData name="Daniel Halliday" userId="5fa19151-f26a-4a45-ad4c-d6eaa8bad708" providerId="ADAL" clId="{BA94D6C8-FC38-4BB8-8B17-48E2F1EA23BF}" dt="2025-01-27T06:07:13.821" v="15338" actId="1035"/>
          <ac:spMkLst>
            <pc:docMk/>
            <pc:sldMk cId="3939695018" sldId="320"/>
            <ac:spMk id="23" creationId="{2BBD7D10-2E85-E76D-BB42-85D9D199BCEB}"/>
          </ac:spMkLst>
        </pc:spChg>
        <pc:spChg chg="mod">
          <ac:chgData name="Daniel Halliday" userId="5fa19151-f26a-4a45-ad4c-d6eaa8bad708" providerId="ADAL" clId="{BA94D6C8-FC38-4BB8-8B17-48E2F1EA23BF}" dt="2025-01-27T05:41:15.575" v="14944" actId="1038"/>
          <ac:spMkLst>
            <pc:docMk/>
            <pc:sldMk cId="3939695018" sldId="320"/>
            <ac:spMk id="24" creationId="{F38055C8-9B4F-EDEF-55E1-1C753990B095}"/>
          </ac:spMkLst>
        </pc:spChg>
        <pc:spChg chg="add mod">
          <ac:chgData name="Daniel Halliday" userId="5fa19151-f26a-4a45-ad4c-d6eaa8bad708" providerId="ADAL" clId="{BA94D6C8-FC38-4BB8-8B17-48E2F1EA23BF}" dt="2025-01-27T06:07:48.427" v="15344" actId="1076"/>
          <ac:spMkLst>
            <pc:docMk/>
            <pc:sldMk cId="3939695018" sldId="320"/>
            <ac:spMk id="25" creationId="{38DD7E64-628E-D6FC-3037-56643B79018D}"/>
          </ac:spMkLst>
        </pc:spChg>
        <pc:spChg chg="mod">
          <ac:chgData name="Daniel Halliday" userId="5fa19151-f26a-4a45-ad4c-d6eaa8bad708" providerId="ADAL" clId="{BA94D6C8-FC38-4BB8-8B17-48E2F1EA23BF}" dt="2025-01-27T12:25:34.067" v="23423" actId="1035"/>
          <ac:spMkLst>
            <pc:docMk/>
            <pc:sldMk cId="3939695018" sldId="320"/>
            <ac:spMk id="26" creationId="{95EBC4C0-668C-B915-C56B-E6E302E03073}"/>
          </ac:spMkLst>
        </pc:spChg>
        <pc:spChg chg="mod">
          <ac:chgData name="Daniel Halliday" userId="5fa19151-f26a-4a45-ad4c-d6eaa8bad708" providerId="ADAL" clId="{BA94D6C8-FC38-4BB8-8B17-48E2F1EA23BF}" dt="2025-01-27T12:25:28.613" v="23422" actId="1036"/>
          <ac:spMkLst>
            <pc:docMk/>
            <pc:sldMk cId="3939695018" sldId="320"/>
            <ac:spMk id="27" creationId="{2DF8F253-EEEB-95CB-FEA1-12CC1D107901}"/>
          </ac:spMkLst>
        </pc:spChg>
        <pc:spChg chg="mod">
          <ac:chgData name="Daniel Halliday" userId="5fa19151-f26a-4a45-ad4c-d6eaa8bad708" providerId="ADAL" clId="{BA94D6C8-FC38-4BB8-8B17-48E2F1EA23BF}" dt="2025-01-27T06:07:04.019" v="15335" actId="1036"/>
          <ac:spMkLst>
            <pc:docMk/>
            <pc:sldMk cId="3939695018" sldId="320"/>
            <ac:spMk id="28" creationId="{76B76141-5200-E39E-0250-29727AF5E9B1}"/>
          </ac:spMkLst>
        </pc:spChg>
        <pc:spChg chg="del">
          <ac:chgData name="Daniel Halliday" userId="5fa19151-f26a-4a45-ad4c-d6eaa8bad708" providerId="ADAL" clId="{BA94D6C8-FC38-4BB8-8B17-48E2F1EA23BF}" dt="2025-01-26T19:43:53.276" v="4035" actId="478"/>
          <ac:spMkLst>
            <pc:docMk/>
            <pc:sldMk cId="3939695018" sldId="320"/>
            <ac:spMk id="33" creationId="{437088E3-30D4-E18F-0985-22CC45B40202}"/>
          </ac:spMkLst>
        </pc:spChg>
        <pc:spChg chg="del mod">
          <ac:chgData name="Daniel Halliday" userId="5fa19151-f26a-4a45-ad4c-d6eaa8bad708" providerId="ADAL" clId="{BA94D6C8-FC38-4BB8-8B17-48E2F1EA23BF}" dt="2025-01-26T21:43:32.054" v="6023" actId="478"/>
          <ac:spMkLst>
            <pc:docMk/>
            <pc:sldMk cId="3939695018" sldId="320"/>
            <ac:spMk id="34" creationId="{37DC7094-3B51-08F0-18D7-EA10B3418CE8}"/>
          </ac:spMkLst>
        </pc:spChg>
        <pc:spChg chg="del">
          <ac:chgData name="Daniel Halliday" userId="5fa19151-f26a-4a45-ad4c-d6eaa8bad708" providerId="ADAL" clId="{BA94D6C8-FC38-4BB8-8B17-48E2F1EA23BF}" dt="2025-01-26T19:43:55.308" v="4036" actId="478"/>
          <ac:spMkLst>
            <pc:docMk/>
            <pc:sldMk cId="3939695018" sldId="320"/>
            <ac:spMk id="37" creationId="{3ADFE424-DD00-36C7-94F8-8F27D1784BE0}"/>
          </ac:spMkLst>
        </pc:spChg>
        <pc:graphicFrameChg chg="del mod">
          <ac:chgData name="Daniel Halliday" userId="5fa19151-f26a-4a45-ad4c-d6eaa8bad708" providerId="ADAL" clId="{BA94D6C8-FC38-4BB8-8B17-48E2F1EA23BF}" dt="2025-01-27T06:05:29.708" v="15299" actId="478"/>
          <ac:graphicFrameMkLst>
            <pc:docMk/>
            <pc:sldMk cId="3939695018" sldId="320"/>
            <ac:graphicFrameMk id="2" creationId="{5EF90BAE-2F29-A0D7-3395-F9D9368A8E73}"/>
          </ac:graphicFrameMkLst>
        </pc:graphicFrameChg>
        <pc:graphicFrameChg chg="add mod">
          <ac:chgData name="Daniel Halliday" userId="5fa19151-f26a-4a45-ad4c-d6eaa8bad708" providerId="ADAL" clId="{BA94D6C8-FC38-4BB8-8B17-48E2F1EA23BF}" dt="2025-01-27T02:57:26.825" v="12023"/>
          <ac:graphicFrameMkLst>
            <pc:docMk/>
            <pc:sldMk cId="3939695018" sldId="320"/>
            <ac:graphicFrameMk id="3" creationId="{E80BAF29-15F4-C32B-E3B5-A7A47BA89390}"/>
          </ac:graphicFrameMkLst>
        </pc:graphicFrameChg>
        <pc:graphicFrameChg chg="add mod modGraphic">
          <ac:chgData name="Daniel Halliday" userId="5fa19151-f26a-4a45-ad4c-d6eaa8bad708" providerId="ADAL" clId="{BA94D6C8-FC38-4BB8-8B17-48E2F1EA23BF}" dt="2025-01-27T05:41:15.575" v="14944" actId="1038"/>
          <ac:graphicFrameMkLst>
            <pc:docMk/>
            <pc:sldMk cId="3939695018" sldId="320"/>
            <ac:graphicFrameMk id="10" creationId="{FDA99F7A-E0DE-B9FC-CE02-B0D385C571B4}"/>
          </ac:graphicFrameMkLst>
        </pc:graphicFrameChg>
        <pc:graphicFrameChg chg="add mod">
          <ac:chgData name="Daniel Halliday" userId="5fa19151-f26a-4a45-ad4c-d6eaa8bad708" providerId="ADAL" clId="{BA94D6C8-FC38-4BB8-8B17-48E2F1EA23BF}" dt="2025-01-27T06:07:01.476" v="15330" actId="1036"/>
          <ac:graphicFrameMkLst>
            <pc:docMk/>
            <pc:sldMk cId="3939695018" sldId="320"/>
            <ac:graphicFrameMk id="16" creationId="{034DA708-9DE4-9A1E-CC3E-F4D5AC0C06B1}"/>
          </ac:graphicFrameMkLst>
        </pc:graphicFrameChg>
        <pc:graphicFrameChg chg="del mod">
          <ac:chgData name="Daniel Halliday" userId="5fa19151-f26a-4a45-ad4c-d6eaa8bad708" providerId="ADAL" clId="{BA94D6C8-FC38-4BB8-8B17-48E2F1EA23BF}" dt="2025-01-27T02:57:25.760" v="12022" actId="478"/>
          <ac:graphicFrameMkLst>
            <pc:docMk/>
            <pc:sldMk cId="3939695018" sldId="320"/>
            <ac:graphicFrameMk id="20" creationId="{918EC1BF-F650-AAFC-77EB-50325F980997}"/>
          </ac:graphicFrameMkLst>
        </pc:graphicFrameChg>
        <pc:graphicFrameChg chg="mod">
          <ac:chgData name="Daniel Halliday" userId="5fa19151-f26a-4a45-ad4c-d6eaa8bad708" providerId="ADAL" clId="{BA94D6C8-FC38-4BB8-8B17-48E2F1EA23BF}" dt="2025-01-26T19:58:42.799" v="4255" actId="1076"/>
          <ac:graphicFrameMkLst>
            <pc:docMk/>
            <pc:sldMk cId="3939695018" sldId="320"/>
            <ac:graphicFrameMk id="25" creationId="{6BC5BDE9-BA7A-A9BB-9722-6D881D9B8ABD}"/>
          </ac:graphicFrameMkLst>
        </pc:graphicFrameChg>
        <pc:graphicFrameChg chg="mod ord">
          <ac:chgData name="Daniel Halliday" userId="5fa19151-f26a-4a45-ad4c-d6eaa8bad708" providerId="ADAL" clId="{BA94D6C8-FC38-4BB8-8B17-48E2F1EA23BF}" dt="2025-01-27T12:25:37.597" v="23424" actId="1036"/>
          <ac:graphicFrameMkLst>
            <pc:docMk/>
            <pc:sldMk cId="3939695018" sldId="320"/>
            <ac:graphicFrameMk id="30" creationId="{6A1D6631-34A5-97DA-1C97-3DA1389C6AFE}"/>
          </ac:graphicFrameMkLst>
        </pc:graphicFrameChg>
        <pc:graphicFrameChg chg="mod">
          <ac:chgData name="Daniel Halliday" userId="5fa19151-f26a-4a45-ad4c-d6eaa8bad708" providerId="ADAL" clId="{BA94D6C8-FC38-4BB8-8B17-48E2F1EA23BF}" dt="2025-01-27T12:24:24.995" v="23353" actId="1036"/>
          <ac:graphicFrameMkLst>
            <pc:docMk/>
            <pc:sldMk cId="3939695018" sldId="320"/>
            <ac:graphicFrameMk id="31" creationId="{95DFEC33-3988-B137-1118-696728A82075}"/>
          </ac:graphicFrameMkLst>
        </pc:graphicFrameChg>
        <pc:graphicFrameChg chg="del">
          <ac:chgData name="Daniel Halliday" userId="5fa19151-f26a-4a45-ad4c-d6eaa8bad708" providerId="ADAL" clId="{BA94D6C8-FC38-4BB8-8B17-48E2F1EA23BF}" dt="2025-01-26T23:11:19.769" v="7903" actId="478"/>
          <ac:graphicFrameMkLst>
            <pc:docMk/>
            <pc:sldMk cId="3939695018" sldId="320"/>
            <ac:graphicFrameMk id="36" creationId="{168CA5FF-35F5-CE98-318A-5D99CE5C16F5}"/>
          </ac:graphicFrameMkLst>
        </pc:graphicFrameChg>
        <pc:cxnChg chg="add del">
          <ac:chgData name="Daniel Halliday" userId="5fa19151-f26a-4a45-ad4c-d6eaa8bad708" providerId="ADAL" clId="{BA94D6C8-FC38-4BB8-8B17-48E2F1EA23BF}" dt="2025-01-26T20:54:29.122" v="5833" actId="478"/>
          <ac:cxnSpMkLst>
            <pc:docMk/>
            <pc:sldMk cId="3939695018" sldId="320"/>
            <ac:cxnSpMk id="8" creationId="{EF926837-FF65-9931-55E4-D4F853F2E24C}"/>
          </ac:cxnSpMkLst>
        </pc:cxnChg>
        <pc:cxnChg chg="del mod">
          <ac:chgData name="Daniel Halliday" userId="5fa19151-f26a-4a45-ad4c-d6eaa8bad708" providerId="ADAL" clId="{BA94D6C8-FC38-4BB8-8B17-48E2F1EA23BF}" dt="2025-01-27T06:01:29.654" v="15263" actId="478"/>
          <ac:cxnSpMkLst>
            <pc:docMk/>
            <pc:sldMk cId="3939695018" sldId="320"/>
            <ac:cxnSpMk id="11" creationId="{46076474-D9E9-A106-CB0A-F40ED5C4D56B}"/>
          </ac:cxnSpMkLst>
        </pc:cxnChg>
        <pc:extLst>
          <p:ext xmlns:p="http://schemas.openxmlformats.org/presentationml/2006/main" uri="{D6D511B9-2390-475A-947B-AFAB55BFBCF1}">
            <pc226:cmChg xmlns:pc226="http://schemas.microsoft.com/office/powerpoint/2022/06/main/command" chg="mod">
              <pc226:chgData name="Daniel Halliday" userId="5fa19151-f26a-4a45-ad4c-d6eaa8bad708" providerId="ADAL" clId="{BA94D6C8-FC38-4BB8-8B17-48E2F1EA23BF}" dt="2025-01-26T19:29:29.420" v="3680" actId="20577"/>
              <pc2:cmMkLst xmlns:pc2="http://schemas.microsoft.com/office/powerpoint/2019/9/main/command">
                <pc:docMk/>
                <pc:sldMk cId="3939695018" sldId="320"/>
                <pc2:cmMk id="{A05D85EE-2E7C-4DAE-8873-F139AFAFEEF2}"/>
              </pc2:cmMkLst>
            </pc226:cmChg>
          </p:ext>
        </pc:extLst>
      </pc:sldChg>
      <pc:sldChg chg="addSp delSp modSp mod modCm">
        <pc:chgData name="Daniel Halliday" userId="5fa19151-f26a-4a45-ad4c-d6eaa8bad708" providerId="ADAL" clId="{BA94D6C8-FC38-4BB8-8B17-48E2F1EA23BF}" dt="2025-01-27T12:41:44.066" v="23597" actId="20577"/>
        <pc:sldMkLst>
          <pc:docMk/>
          <pc:sldMk cId="1389443156" sldId="321"/>
        </pc:sldMkLst>
        <pc:spChg chg="add mod">
          <ac:chgData name="Daniel Halliday" userId="5fa19151-f26a-4a45-ad4c-d6eaa8bad708" providerId="ADAL" clId="{BA94D6C8-FC38-4BB8-8B17-48E2F1EA23BF}" dt="2025-01-27T06:20:14.660" v="16122" actId="1036"/>
          <ac:spMkLst>
            <pc:docMk/>
            <pc:sldMk cId="1389443156" sldId="321"/>
            <ac:spMk id="2" creationId="{537CC19C-A100-3F26-19E0-F47CFEE4C5CE}"/>
          </ac:spMkLst>
        </pc:spChg>
        <pc:spChg chg="mod">
          <ac:chgData name="Daniel Halliday" userId="5fa19151-f26a-4a45-ad4c-d6eaa8bad708" providerId="ADAL" clId="{BA94D6C8-FC38-4BB8-8B17-48E2F1EA23BF}" dt="2025-01-27T12:41:44.066" v="23597" actId="20577"/>
          <ac:spMkLst>
            <pc:docMk/>
            <pc:sldMk cId="1389443156" sldId="321"/>
            <ac:spMk id="3" creationId="{6695C27F-69F8-C459-F784-ECACAF87A4DF}"/>
          </ac:spMkLst>
        </pc:spChg>
        <pc:spChg chg="del mod">
          <ac:chgData name="Daniel Halliday" userId="5fa19151-f26a-4a45-ad4c-d6eaa8bad708" providerId="ADAL" clId="{BA94D6C8-FC38-4BB8-8B17-48E2F1EA23BF}" dt="2025-01-27T06:13:45.319" v="15858" actId="478"/>
          <ac:spMkLst>
            <pc:docMk/>
            <pc:sldMk cId="1389443156" sldId="321"/>
            <ac:spMk id="9" creationId="{F534A26D-51A2-B91A-51C6-C4C4BBEBAA16}"/>
          </ac:spMkLst>
        </pc:spChg>
        <pc:spChg chg="mod">
          <ac:chgData name="Daniel Halliday" userId="5fa19151-f26a-4a45-ad4c-d6eaa8bad708" providerId="ADAL" clId="{BA94D6C8-FC38-4BB8-8B17-48E2F1EA23BF}" dt="2025-01-27T07:48:00.652" v="19605" actId="14100"/>
          <ac:spMkLst>
            <pc:docMk/>
            <pc:sldMk cId="1389443156" sldId="321"/>
            <ac:spMk id="13" creationId="{073FA7CF-E422-55F2-F486-551512735331}"/>
          </ac:spMkLst>
        </pc:spChg>
        <pc:spChg chg="mod">
          <ac:chgData name="Daniel Halliday" userId="5fa19151-f26a-4a45-ad4c-d6eaa8bad708" providerId="ADAL" clId="{BA94D6C8-FC38-4BB8-8B17-48E2F1EA23BF}" dt="2025-01-27T06:19:49.360" v="16104" actId="14100"/>
          <ac:spMkLst>
            <pc:docMk/>
            <pc:sldMk cId="1389443156" sldId="321"/>
            <ac:spMk id="14" creationId="{8D4E38C3-6594-388B-49FC-1ADC847B28F3}"/>
          </ac:spMkLst>
        </pc:spChg>
        <pc:spChg chg="add mod">
          <ac:chgData name="Daniel Halliday" userId="5fa19151-f26a-4a45-ad4c-d6eaa8bad708" providerId="ADAL" clId="{BA94D6C8-FC38-4BB8-8B17-48E2F1EA23BF}" dt="2025-01-27T08:10:29.434" v="19813" actId="20577"/>
          <ac:spMkLst>
            <pc:docMk/>
            <pc:sldMk cId="1389443156" sldId="321"/>
            <ac:spMk id="15" creationId="{89601F1C-8F26-CEAA-1E20-6A16FD985B1A}"/>
          </ac:spMkLst>
        </pc:spChg>
        <pc:spChg chg="del">
          <ac:chgData name="Daniel Halliday" userId="5fa19151-f26a-4a45-ad4c-d6eaa8bad708" providerId="ADAL" clId="{BA94D6C8-FC38-4BB8-8B17-48E2F1EA23BF}" dt="2025-01-27T06:13:20.720" v="15812" actId="478"/>
          <ac:spMkLst>
            <pc:docMk/>
            <pc:sldMk cId="1389443156" sldId="321"/>
            <ac:spMk id="16" creationId="{59F4CEE7-4FA1-C088-2AF4-634CA2B5D646}"/>
          </ac:spMkLst>
        </pc:spChg>
        <pc:spChg chg="add mod">
          <ac:chgData name="Daniel Halliday" userId="5fa19151-f26a-4a45-ad4c-d6eaa8bad708" providerId="ADAL" clId="{BA94D6C8-FC38-4BB8-8B17-48E2F1EA23BF}" dt="2025-01-27T06:21:23.013" v="16213" actId="1035"/>
          <ac:spMkLst>
            <pc:docMk/>
            <pc:sldMk cId="1389443156" sldId="321"/>
            <ac:spMk id="17" creationId="{EE48ECCB-87F9-A5B7-56A0-0A500760652A}"/>
          </ac:spMkLst>
        </pc:spChg>
        <pc:spChg chg="mod">
          <ac:chgData name="Daniel Halliday" userId="5fa19151-f26a-4a45-ad4c-d6eaa8bad708" providerId="ADAL" clId="{BA94D6C8-FC38-4BB8-8B17-48E2F1EA23BF}" dt="2025-01-27T08:10:34.828" v="19815" actId="20577"/>
          <ac:spMkLst>
            <pc:docMk/>
            <pc:sldMk cId="1389443156" sldId="321"/>
            <ac:spMk id="19" creationId="{42718ED6-8325-D3F4-3411-D6C82A4FB9E6}"/>
          </ac:spMkLst>
        </pc:spChg>
        <pc:spChg chg="mod">
          <ac:chgData name="Daniel Halliday" userId="5fa19151-f26a-4a45-ad4c-d6eaa8bad708" providerId="ADAL" clId="{BA94D6C8-FC38-4BB8-8B17-48E2F1EA23BF}" dt="2025-01-27T08:14:20.880" v="19865" actId="20577"/>
          <ac:spMkLst>
            <pc:docMk/>
            <pc:sldMk cId="1389443156" sldId="321"/>
            <ac:spMk id="20" creationId="{ECE8C344-62F3-D084-97B3-8B3475AF9C34}"/>
          </ac:spMkLst>
        </pc:spChg>
        <pc:spChg chg="mod">
          <ac:chgData name="Daniel Halliday" userId="5fa19151-f26a-4a45-ad4c-d6eaa8bad708" providerId="ADAL" clId="{BA94D6C8-FC38-4BB8-8B17-48E2F1EA23BF}" dt="2025-01-27T06:20:24.750" v="16133" actId="1036"/>
          <ac:spMkLst>
            <pc:docMk/>
            <pc:sldMk cId="1389443156" sldId="321"/>
            <ac:spMk id="21" creationId="{A036BEDC-0390-48C2-0DF0-EB7186CB1FA0}"/>
          </ac:spMkLst>
        </pc:spChg>
        <pc:spChg chg="mod">
          <ac:chgData name="Daniel Halliday" userId="5fa19151-f26a-4a45-ad4c-d6eaa8bad708" providerId="ADAL" clId="{BA94D6C8-FC38-4BB8-8B17-48E2F1EA23BF}" dt="2025-01-27T06:19:44.237" v="16103" actId="1076"/>
          <ac:spMkLst>
            <pc:docMk/>
            <pc:sldMk cId="1389443156" sldId="321"/>
            <ac:spMk id="22" creationId="{156B0306-889B-BC5E-AF1D-80714196D4F8}"/>
          </ac:spMkLst>
        </pc:spChg>
        <pc:spChg chg="add mod">
          <ac:chgData name="Daniel Halliday" userId="5fa19151-f26a-4a45-ad4c-d6eaa8bad708" providerId="ADAL" clId="{BA94D6C8-FC38-4BB8-8B17-48E2F1EA23BF}" dt="2025-01-27T06:22:06.005" v="16232" actId="1036"/>
          <ac:spMkLst>
            <pc:docMk/>
            <pc:sldMk cId="1389443156" sldId="321"/>
            <ac:spMk id="24" creationId="{5623420D-484D-0094-9CFC-A9EF7DF4CC05}"/>
          </ac:spMkLst>
        </pc:spChg>
        <pc:spChg chg="add mod">
          <ac:chgData name="Daniel Halliday" userId="5fa19151-f26a-4a45-ad4c-d6eaa8bad708" providerId="ADAL" clId="{BA94D6C8-FC38-4BB8-8B17-48E2F1EA23BF}" dt="2025-01-27T08:10:41.346" v="19817" actId="20577"/>
          <ac:spMkLst>
            <pc:docMk/>
            <pc:sldMk cId="1389443156" sldId="321"/>
            <ac:spMk id="25" creationId="{4A6CCD08-C01D-45C3-7076-FED9C3D806FC}"/>
          </ac:spMkLst>
        </pc:spChg>
        <pc:spChg chg="mod">
          <ac:chgData name="Daniel Halliday" userId="5fa19151-f26a-4a45-ad4c-d6eaa8bad708" providerId="ADAL" clId="{BA94D6C8-FC38-4BB8-8B17-48E2F1EA23BF}" dt="2025-01-27T08:10:16.952" v="19809" actId="20577"/>
          <ac:spMkLst>
            <pc:docMk/>
            <pc:sldMk cId="1389443156" sldId="321"/>
            <ac:spMk id="27" creationId="{EC8D7A97-0282-13D8-D0DA-ABDD53A323B9}"/>
          </ac:spMkLst>
        </pc:spChg>
        <pc:spChg chg="mod">
          <ac:chgData name="Daniel Halliday" userId="5fa19151-f26a-4a45-ad4c-d6eaa8bad708" providerId="ADAL" clId="{BA94D6C8-FC38-4BB8-8B17-48E2F1EA23BF}" dt="2025-01-27T06:15:26.682" v="15957" actId="1035"/>
          <ac:spMkLst>
            <pc:docMk/>
            <pc:sldMk cId="1389443156" sldId="321"/>
            <ac:spMk id="28" creationId="{0A2749E0-D4BA-20DB-A15F-C5140A9A934C}"/>
          </ac:spMkLst>
        </pc:spChg>
        <pc:spChg chg="mod">
          <ac:chgData name="Daniel Halliday" userId="5fa19151-f26a-4a45-ad4c-d6eaa8bad708" providerId="ADAL" clId="{BA94D6C8-FC38-4BB8-8B17-48E2F1EA23BF}" dt="2025-01-27T06:15:01.113" v="15939" actId="1035"/>
          <ac:spMkLst>
            <pc:docMk/>
            <pc:sldMk cId="1389443156" sldId="321"/>
            <ac:spMk id="30" creationId="{7F0E1942-EEEC-785E-1A02-B30E1628B2FA}"/>
          </ac:spMkLst>
        </pc:spChg>
        <pc:spChg chg="del">
          <ac:chgData name="Daniel Halliday" userId="5fa19151-f26a-4a45-ad4c-d6eaa8bad708" providerId="ADAL" clId="{BA94D6C8-FC38-4BB8-8B17-48E2F1EA23BF}" dt="2025-01-27T01:26:15.140" v="10430" actId="478"/>
          <ac:spMkLst>
            <pc:docMk/>
            <pc:sldMk cId="1389443156" sldId="321"/>
            <ac:spMk id="32" creationId="{43409165-25D1-9C51-6CE0-2EC7B69B7551}"/>
          </ac:spMkLst>
        </pc:spChg>
        <pc:spChg chg="del">
          <ac:chgData name="Daniel Halliday" userId="5fa19151-f26a-4a45-ad4c-d6eaa8bad708" providerId="ADAL" clId="{BA94D6C8-FC38-4BB8-8B17-48E2F1EA23BF}" dt="2025-01-27T06:13:20.720" v="15812" actId="478"/>
          <ac:spMkLst>
            <pc:docMk/>
            <pc:sldMk cId="1389443156" sldId="321"/>
            <ac:spMk id="34" creationId="{B4AB445D-8D22-D227-6DFA-96E05297AEE7}"/>
          </ac:spMkLst>
        </pc:spChg>
        <pc:spChg chg="del">
          <ac:chgData name="Daniel Halliday" userId="5fa19151-f26a-4a45-ad4c-d6eaa8bad708" providerId="ADAL" clId="{BA94D6C8-FC38-4BB8-8B17-48E2F1EA23BF}" dt="2025-01-27T06:13:20.720" v="15812" actId="478"/>
          <ac:spMkLst>
            <pc:docMk/>
            <pc:sldMk cId="1389443156" sldId="321"/>
            <ac:spMk id="37" creationId="{DE33DECF-706F-E1AC-EF12-E63106FC2DB9}"/>
          </ac:spMkLst>
        </pc:spChg>
        <pc:spChg chg="del">
          <ac:chgData name="Daniel Halliday" userId="5fa19151-f26a-4a45-ad4c-d6eaa8bad708" providerId="ADAL" clId="{BA94D6C8-FC38-4BB8-8B17-48E2F1EA23BF}" dt="2025-01-27T06:13:20.720" v="15812" actId="478"/>
          <ac:spMkLst>
            <pc:docMk/>
            <pc:sldMk cId="1389443156" sldId="321"/>
            <ac:spMk id="41" creationId="{64C59217-A008-65E8-6B8D-35BADD5B7721}"/>
          </ac:spMkLst>
        </pc:spChg>
        <pc:graphicFrameChg chg="mod">
          <ac:chgData name="Daniel Halliday" userId="5fa19151-f26a-4a45-ad4c-d6eaa8bad708" providerId="ADAL" clId="{BA94D6C8-FC38-4BB8-8B17-48E2F1EA23BF}" dt="2025-01-26T17:30:01.230" v="1443" actId="403"/>
          <ac:graphicFrameMkLst>
            <pc:docMk/>
            <pc:sldMk cId="1389443156" sldId="321"/>
            <ac:graphicFrameMk id="2" creationId="{0A4579CA-39F7-5CB9-058D-1B8EF57CA6FF}"/>
          </ac:graphicFrameMkLst>
        </pc:graphicFrameChg>
        <pc:graphicFrameChg chg="add mod">
          <ac:chgData name="Daniel Halliday" userId="5fa19151-f26a-4a45-ad4c-d6eaa8bad708" providerId="ADAL" clId="{BA94D6C8-FC38-4BB8-8B17-48E2F1EA23BF}" dt="2025-01-27T06:22:17.929" v="16239" actId="14100"/>
          <ac:graphicFrameMkLst>
            <pc:docMk/>
            <pc:sldMk cId="1389443156" sldId="321"/>
            <ac:graphicFrameMk id="4" creationId="{D726A6E7-4F36-9BBB-468B-335E551572D5}"/>
          </ac:graphicFrameMkLst>
        </pc:graphicFrameChg>
        <pc:graphicFrameChg chg="add mod">
          <ac:chgData name="Daniel Halliday" userId="5fa19151-f26a-4a45-ad4c-d6eaa8bad708" providerId="ADAL" clId="{BA94D6C8-FC38-4BB8-8B17-48E2F1EA23BF}" dt="2025-01-27T06:15:26.682" v="15957" actId="1035"/>
          <ac:graphicFrameMkLst>
            <pc:docMk/>
            <pc:sldMk cId="1389443156" sldId="321"/>
            <ac:graphicFrameMk id="10" creationId="{4A200762-4795-424C-1D63-28A0C68E9625}"/>
          </ac:graphicFrameMkLst>
        </pc:graphicFrameChg>
        <pc:graphicFrameChg chg="mod modGraphic">
          <ac:chgData name="Daniel Halliday" userId="5fa19151-f26a-4a45-ad4c-d6eaa8bad708" providerId="ADAL" clId="{BA94D6C8-FC38-4BB8-8B17-48E2F1EA23BF}" dt="2025-01-27T07:50:38.743" v="19696" actId="20577"/>
          <ac:graphicFrameMkLst>
            <pc:docMk/>
            <pc:sldMk cId="1389443156" sldId="321"/>
            <ac:graphicFrameMk id="12" creationId="{82BFA4C4-7428-314A-C584-A075555B0DF6}"/>
          </ac:graphicFrameMkLst>
        </pc:graphicFrameChg>
        <pc:graphicFrameChg chg="add mod">
          <ac:chgData name="Daniel Halliday" userId="5fa19151-f26a-4a45-ad4c-d6eaa8bad708" providerId="ADAL" clId="{BA94D6C8-FC38-4BB8-8B17-48E2F1EA23BF}" dt="2025-01-27T06:22:06.005" v="16232" actId="1036"/>
          <ac:graphicFrameMkLst>
            <pc:docMk/>
            <pc:sldMk cId="1389443156" sldId="321"/>
            <ac:graphicFrameMk id="23" creationId="{F7B7A34B-ABE8-C8B1-EBD7-DAD176AB13B6}"/>
          </ac:graphicFrameMkLst>
        </pc:graphicFrameChg>
        <pc:graphicFrameChg chg="mod">
          <ac:chgData name="Daniel Halliday" userId="5fa19151-f26a-4a45-ad4c-d6eaa8bad708" providerId="ADAL" clId="{BA94D6C8-FC38-4BB8-8B17-48E2F1EA23BF}" dt="2025-01-27T06:14:47.885" v="15917" actId="1035"/>
          <ac:graphicFrameMkLst>
            <pc:docMk/>
            <pc:sldMk cId="1389443156" sldId="321"/>
            <ac:graphicFrameMk id="29" creationId="{1D14C759-5549-1FDF-DB4B-BE259013AD21}"/>
          </ac:graphicFrameMkLst>
        </pc:graphicFrameChg>
        <pc:graphicFrameChg chg="del">
          <ac:chgData name="Daniel Halliday" userId="5fa19151-f26a-4a45-ad4c-d6eaa8bad708" providerId="ADAL" clId="{BA94D6C8-FC38-4BB8-8B17-48E2F1EA23BF}" dt="2025-01-27T01:26:07.257" v="10429" actId="478"/>
          <ac:graphicFrameMkLst>
            <pc:docMk/>
            <pc:sldMk cId="1389443156" sldId="321"/>
            <ac:graphicFrameMk id="31" creationId="{AA658943-8E28-B3D3-E444-B8BB86B1CC39}"/>
          </ac:graphicFrameMkLst>
        </pc:graphicFrameChg>
        <pc:graphicFrameChg chg="del mod">
          <ac:chgData name="Daniel Halliday" userId="5fa19151-f26a-4a45-ad4c-d6eaa8bad708" providerId="ADAL" clId="{BA94D6C8-FC38-4BB8-8B17-48E2F1EA23BF}" dt="2025-01-27T06:13:20.720" v="15812" actId="478"/>
          <ac:graphicFrameMkLst>
            <pc:docMk/>
            <pc:sldMk cId="1389443156" sldId="321"/>
            <ac:graphicFrameMk id="36" creationId="{8323BF12-F9ED-3014-55C1-9278AAB956E5}"/>
          </ac:graphicFrameMkLst>
        </pc:graphicFrameChg>
        <pc:graphicFrameChg chg="del">
          <ac:chgData name="Daniel Halliday" userId="5fa19151-f26a-4a45-ad4c-d6eaa8bad708" providerId="ADAL" clId="{BA94D6C8-FC38-4BB8-8B17-48E2F1EA23BF}" dt="2025-01-27T06:13:20.720" v="15812" actId="478"/>
          <ac:graphicFrameMkLst>
            <pc:docMk/>
            <pc:sldMk cId="1389443156" sldId="321"/>
            <ac:graphicFrameMk id="40" creationId="{BC53C662-349A-08E8-A173-AC55D4D74ABD}"/>
          </ac:graphicFrameMkLst>
        </pc:graphicFrameChg>
        <pc:cxnChg chg="add mod">
          <ac:chgData name="Daniel Halliday" userId="5fa19151-f26a-4a45-ad4c-d6eaa8bad708" providerId="ADAL" clId="{BA94D6C8-FC38-4BB8-8B17-48E2F1EA23BF}" dt="2025-01-27T06:19:18.775" v="16006" actId="1036"/>
          <ac:cxnSpMkLst>
            <pc:docMk/>
            <pc:sldMk cId="1389443156" sldId="321"/>
            <ac:cxnSpMk id="11" creationId="{AFC4E3DB-7C5D-5A21-CD3F-2178D1550185}"/>
          </ac:cxnSpMkLst>
        </pc:cxnChg>
        <pc:extLst>
          <p:ext xmlns:p="http://schemas.openxmlformats.org/presentationml/2006/main" uri="{D6D511B9-2390-475A-947B-AFAB55BFBCF1}">
            <pc226:cmChg xmlns:pc226="http://schemas.microsoft.com/office/powerpoint/2022/06/main/command" chg="mod">
              <pc226:chgData name="Daniel Halliday" userId="5fa19151-f26a-4a45-ad4c-d6eaa8bad708" providerId="ADAL" clId="{BA94D6C8-FC38-4BB8-8B17-48E2F1EA23BF}" dt="2025-01-27T12:41:44.066" v="23597" actId="20577"/>
              <pc2:cmMkLst xmlns:pc2="http://schemas.microsoft.com/office/powerpoint/2019/9/main/command">
                <pc:docMk/>
                <pc:sldMk cId="1389443156" sldId="321"/>
                <pc2:cmMk id="{926FE837-2C20-49AA-95C7-F70A2E737C4E}"/>
              </pc2:cmMkLst>
            </pc226:cmChg>
          </p:ext>
        </pc:extLst>
      </pc:sldChg>
      <pc:sldChg chg="modSp mod">
        <pc:chgData name="Daniel Halliday" userId="5fa19151-f26a-4a45-ad4c-d6eaa8bad708" providerId="ADAL" clId="{BA94D6C8-FC38-4BB8-8B17-48E2F1EA23BF}" dt="2025-01-27T13:25:31.561" v="24145" actId="20577"/>
        <pc:sldMkLst>
          <pc:docMk/>
          <pc:sldMk cId="2862502521" sldId="326"/>
        </pc:sldMkLst>
        <pc:spChg chg="mod">
          <ac:chgData name="Daniel Halliday" userId="5fa19151-f26a-4a45-ad4c-d6eaa8bad708" providerId="ADAL" clId="{BA94D6C8-FC38-4BB8-8B17-48E2F1EA23BF}" dt="2025-01-27T13:25:31.561" v="24145" actId="20577"/>
          <ac:spMkLst>
            <pc:docMk/>
            <pc:sldMk cId="2862502521" sldId="326"/>
            <ac:spMk id="9" creationId="{7374D58D-4323-EB94-A802-8850C1442792}"/>
          </ac:spMkLst>
        </pc:spChg>
        <pc:graphicFrameChg chg="modGraphic">
          <ac:chgData name="Daniel Halliday" userId="5fa19151-f26a-4a45-ad4c-d6eaa8bad708" providerId="ADAL" clId="{BA94D6C8-FC38-4BB8-8B17-48E2F1EA23BF}" dt="2025-01-27T01:43:23.717" v="10483" actId="404"/>
          <ac:graphicFrameMkLst>
            <pc:docMk/>
            <pc:sldMk cId="2862502521" sldId="326"/>
            <ac:graphicFrameMk id="10" creationId="{794B02C0-99BF-31D9-17A5-F4AC44FDD216}"/>
          </ac:graphicFrameMkLst>
        </pc:graphicFrameChg>
      </pc:sldChg>
      <pc:sldChg chg="addSp modSp mod">
        <pc:chgData name="Daniel Halliday" userId="5fa19151-f26a-4a45-ad4c-d6eaa8bad708" providerId="ADAL" clId="{BA94D6C8-FC38-4BB8-8B17-48E2F1EA23BF}" dt="2025-01-26T19:14:48.041" v="3568" actId="1076"/>
        <pc:sldMkLst>
          <pc:docMk/>
          <pc:sldMk cId="2821900370" sldId="327"/>
        </pc:sldMkLst>
        <pc:graphicFrameChg chg="add mod">
          <ac:chgData name="Daniel Halliday" userId="5fa19151-f26a-4a45-ad4c-d6eaa8bad708" providerId="ADAL" clId="{BA94D6C8-FC38-4BB8-8B17-48E2F1EA23BF}" dt="2025-01-26T19:14:48.041" v="3568" actId="1076"/>
          <ac:graphicFrameMkLst>
            <pc:docMk/>
            <pc:sldMk cId="2821900370" sldId="327"/>
            <ac:graphicFrameMk id="3" creationId="{6A2173A4-62B9-BB22-14D3-99FA65B27C1A}"/>
          </ac:graphicFrameMkLst>
        </pc:graphicFrameChg>
      </pc:sldChg>
      <pc:sldChg chg="addSp delSp modSp mod">
        <pc:chgData name="Daniel Halliday" userId="5fa19151-f26a-4a45-ad4c-d6eaa8bad708" providerId="ADAL" clId="{BA94D6C8-FC38-4BB8-8B17-48E2F1EA23BF}" dt="2025-01-27T13:25:06.208" v="24143" actId="14100"/>
        <pc:sldMkLst>
          <pc:docMk/>
          <pc:sldMk cId="2976704372" sldId="328"/>
        </pc:sldMkLst>
        <pc:spChg chg="del mod">
          <ac:chgData name="Daniel Halliday" userId="5fa19151-f26a-4a45-ad4c-d6eaa8bad708" providerId="ADAL" clId="{BA94D6C8-FC38-4BB8-8B17-48E2F1EA23BF}" dt="2025-01-27T13:24:37.974" v="24042" actId="478"/>
          <ac:spMkLst>
            <pc:docMk/>
            <pc:sldMk cId="2976704372" sldId="328"/>
            <ac:spMk id="3" creationId="{D87581E4-6A63-A763-7975-3B44A9F05E5A}"/>
          </ac:spMkLst>
        </pc:spChg>
        <pc:spChg chg="del mod">
          <ac:chgData name="Daniel Halliday" userId="5fa19151-f26a-4a45-ad4c-d6eaa8bad708" providerId="ADAL" clId="{BA94D6C8-FC38-4BB8-8B17-48E2F1EA23BF}" dt="2025-01-27T13:24:37.974" v="24042" actId="478"/>
          <ac:spMkLst>
            <pc:docMk/>
            <pc:sldMk cId="2976704372" sldId="328"/>
            <ac:spMk id="7" creationId="{5AD3C99D-6276-DB27-AADE-F50F678BCB62}"/>
          </ac:spMkLst>
        </pc:spChg>
        <pc:spChg chg="add mod">
          <ac:chgData name="Daniel Halliday" userId="5fa19151-f26a-4a45-ad4c-d6eaa8bad708" providerId="ADAL" clId="{BA94D6C8-FC38-4BB8-8B17-48E2F1EA23BF}" dt="2025-01-27T13:24:47.133" v="24088" actId="1037"/>
          <ac:spMkLst>
            <pc:docMk/>
            <pc:sldMk cId="2976704372" sldId="328"/>
            <ac:spMk id="8" creationId="{8059A945-030B-02B6-7147-9E7C2B3B80E3}"/>
          </ac:spMkLst>
        </pc:spChg>
        <pc:spChg chg="add mod">
          <ac:chgData name="Daniel Halliday" userId="5fa19151-f26a-4a45-ad4c-d6eaa8bad708" providerId="ADAL" clId="{BA94D6C8-FC38-4BB8-8B17-48E2F1EA23BF}" dt="2025-01-27T13:24:47.133" v="24088" actId="1037"/>
          <ac:spMkLst>
            <pc:docMk/>
            <pc:sldMk cId="2976704372" sldId="328"/>
            <ac:spMk id="10" creationId="{E792FD33-DF1B-B3E9-0352-64B0C6903F8C}"/>
          </ac:spMkLst>
        </pc:spChg>
        <pc:spChg chg="add del mod">
          <ac:chgData name="Daniel Halliday" userId="5fa19151-f26a-4a45-ad4c-d6eaa8bad708" providerId="ADAL" clId="{BA94D6C8-FC38-4BB8-8B17-48E2F1EA23BF}" dt="2025-01-27T13:24:37.974" v="24042" actId="478"/>
          <ac:spMkLst>
            <pc:docMk/>
            <pc:sldMk cId="2976704372" sldId="328"/>
            <ac:spMk id="11" creationId="{BDB6F5FE-9354-94E0-6E6B-1C2D1CA7C049}"/>
          </ac:spMkLst>
        </pc:spChg>
        <pc:spChg chg="mod">
          <ac:chgData name="Daniel Halliday" userId="5fa19151-f26a-4a45-ad4c-d6eaa8bad708" providerId="ADAL" clId="{BA94D6C8-FC38-4BB8-8B17-48E2F1EA23BF}" dt="2025-01-27T13:24:47.133" v="24088" actId="1037"/>
          <ac:spMkLst>
            <pc:docMk/>
            <pc:sldMk cId="2976704372" sldId="328"/>
            <ac:spMk id="13" creationId="{C5375E66-CB5D-7E5A-C3C3-2273A269B0D9}"/>
          </ac:spMkLst>
        </pc:spChg>
        <pc:spChg chg="del">
          <ac:chgData name="Daniel Halliday" userId="5fa19151-f26a-4a45-ad4c-d6eaa8bad708" providerId="ADAL" clId="{BA94D6C8-FC38-4BB8-8B17-48E2F1EA23BF}" dt="2025-01-27T13:24:39.881" v="24043" actId="478"/>
          <ac:spMkLst>
            <pc:docMk/>
            <pc:sldMk cId="2976704372" sldId="328"/>
            <ac:spMk id="17" creationId="{8F88B4B0-5FEC-C553-853A-433F537E3B41}"/>
          </ac:spMkLst>
        </pc:spChg>
        <pc:spChg chg="mod">
          <ac:chgData name="Daniel Halliday" userId="5fa19151-f26a-4a45-ad4c-d6eaa8bad708" providerId="ADAL" clId="{BA94D6C8-FC38-4BB8-8B17-48E2F1EA23BF}" dt="2025-01-27T13:24:47.133" v="24088" actId="1037"/>
          <ac:spMkLst>
            <pc:docMk/>
            <pc:sldMk cId="2976704372" sldId="328"/>
            <ac:spMk id="20" creationId="{D1226C1B-0BB5-473F-29EE-00D0FF9A85E0}"/>
          </ac:spMkLst>
        </pc:spChg>
        <pc:spChg chg="mod">
          <ac:chgData name="Daniel Halliday" userId="5fa19151-f26a-4a45-ad4c-d6eaa8bad708" providerId="ADAL" clId="{BA94D6C8-FC38-4BB8-8B17-48E2F1EA23BF}" dt="2025-01-27T13:24:47.133" v="24088" actId="1037"/>
          <ac:spMkLst>
            <pc:docMk/>
            <pc:sldMk cId="2976704372" sldId="328"/>
            <ac:spMk id="22" creationId="{2E88F60F-3E95-103E-C145-710BF23A2024}"/>
          </ac:spMkLst>
        </pc:spChg>
        <pc:graphicFrameChg chg="mod">
          <ac:chgData name="Daniel Halliday" userId="5fa19151-f26a-4a45-ad4c-d6eaa8bad708" providerId="ADAL" clId="{BA94D6C8-FC38-4BB8-8B17-48E2F1EA23BF}" dt="2025-01-27T08:22:14.728" v="20033" actId="14100"/>
          <ac:graphicFrameMkLst>
            <pc:docMk/>
            <pc:sldMk cId="2976704372" sldId="328"/>
            <ac:graphicFrameMk id="5" creationId="{1B45CB50-FC89-6BC3-0FAB-4AE6D42B47D2}"/>
          </ac:graphicFrameMkLst>
        </pc:graphicFrameChg>
        <pc:graphicFrameChg chg="add mod modGraphic">
          <ac:chgData name="Daniel Halliday" userId="5fa19151-f26a-4a45-ad4c-d6eaa8bad708" providerId="ADAL" clId="{BA94D6C8-FC38-4BB8-8B17-48E2F1EA23BF}" dt="2025-01-27T13:25:06.208" v="24143" actId="14100"/>
          <ac:graphicFrameMkLst>
            <pc:docMk/>
            <pc:sldMk cId="2976704372" sldId="328"/>
            <ac:graphicFrameMk id="5" creationId="{66691D87-8EF5-4664-99FF-75232E950A85}"/>
          </ac:graphicFrameMkLst>
        </pc:graphicFrameChg>
        <pc:graphicFrameChg chg="mod">
          <ac:chgData name="Daniel Halliday" userId="5fa19151-f26a-4a45-ad4c-d6eaa8bad708" providerId="ADAL" clId="{BA94D6C8-FC38-4BB8-8B17-48E2F1EA23BF}" dt="2025-01-27T08:22:19.945" v="20035" actId="14100"/>
          <ac:graphicFrameMkLst>
            <pc:docMk/>
            <pc:sldMk cId="2976704372" sldId="328"/>
            <ac:graphicFrameMk id="6" creationId="{FCC3382E-4B23-7EFA-BAF2-D16FD9AC15CE}"/>
          </ac:graphicFrameMkLst>
        </pc:graphicFrameChg>
        <pc:graphicFrameChg chg="mod">
          <ac:chgData name="Daniel Halliday" userId="5fa19151-f26a-4a45-ad4c-d6eaa8bad708" providerId="ADAL" clId="{BA94D6C8-FC38-4BB8-8B17-48E2F1EA23BF}" dt="2025-01-27T13:24:47.133" v="24088" actId="1037"/>
          <ac:graphicFrameMkLst>
            <pc:docMk/>
            <pc:sldMk cId="2976704372" sldId="328"/>
            <ac:graphicFrameMk id="19" creationId="{703FF386-31C5-D6C3-2292-7E8FC1D2EE9C}"/>
          </ac:graphicFrameMkLst>
        </pc:graphicFrameChg>
        <pc:graphicFrameChg chg="del mod">
          <ac:chgData name="Daniel Halliday" userId="5fa19151-f26a-4a45-ad4c-d6eaa8bad708" providerId="ADAL" clId="{BA94D6C8-FC38-4BB8-8B17-48E2F1EA23BF}" dt="2025-01-27T13:24:37.974" v="24042" actId="478"/>
          <ac:graphicFrameMkLst>
            <pc:docMk/>
            <pc:sldMk cId="2976704372" sldId="328"/>
            <ac:graphicFrameMk id="21" creationId="{9DDF1881-7BB9-D5A4-8F73-2CECF901237B}"/>
          </ac:graphicFrameMkLst>
        </pc:graphicFrameChg>
        <pc:graphicFrameChg chg="del mod">
          <ac:chgData name="Daniel Halliday" userId="5fa19151-f26a-4a45-ad4c-d6eaa8bad708" providerId="ADAL" clId="{BA94D6C8-FC38-4BB8-8B17-48E2F1EA23BF}" dt="2025-01-27T13:24:39.881" v="24043" actId="478"/>
          <ac:graphicFrameMkLst>
            <pc:docMk/>
            <pc:sldMk cId="2976704372" sldId="328"/>
            <ac:graphicFrameMk id="25" creationId="{6BC5BDE9-BA7A-A9BB-9722-6D881D9B8ABD}"/>
          </ac:graphicFrameMkLst>
        </pc:graphicFrameChg>
        <pc:graphicFrameChg chg="mod">
          <ac:chgData name="Daniel Halliday" userId="5fa19151-f26a-4a45-ad4c-d6eaa8bad708" providerId="ADAL" clId="{BA94D6C8-FC38-4BB8-8B17-48E2F1EA23BF}" dt="2025-01-27T13:24:47.133" v="24088" actId="1037"/>
          <ac:graphicFrameMkLst>
            <pc:docMk/>
            <pc:sldMk cId="2976704372" sldId="328"/>
            <ac:graphicFrameMk id="27" creationId="{7BDF5674-E892-DCC8-CD79-2A2AFB3C87DA}"/>
          </ac:graphicFrameMkLst>
        </pc:graphicFrameChg>
      </pc:sldChg>
      <pc:sldChg chg="modSp mod">
        <pc:chgData name="Daniel Halliday" userId="5fa19151-f26a-4a45-ad4c-d6eaa8bad708" providerId="ADAL" clId="{BA94D6C8-FC38-4BB8-8B17-48E2F1EA23BF}" dt="2025-01-27T13:26:21.247" v="24160" actId="20577"/>
        <pc:sldMkLst>
          <pc:docMk/>
          <pc:sldMk cId="2170394448" sldId="329"/>
        </pc:sldMkLst>
        <pc:spChg chg="mod">
          <ac:chgData name="Daniel Halliday" userId="5fa19151-f26a-4a45-ad4c-d6eaa8bad708" providerId="ADAL" clId="{BA94D6C8-FC38-4BB8-8B17-48E2F1EA23BF}" dt="2025-01-27T13:26:21.247" v="24160" actId="20577"/>
          <ac:spMkLst>
            <pc:docMk/>
            <pc:sldMk cId="2170394448" sldId="329"/>
            <ac:spMk id="9" creationId="{A29A404F-A1CA-6C04-720D-BD647287AC6E}"/>
          </ac:spMkLst>
        </pc:spChg>
      </pc:sldChg>
      <pc:sldChg chg="addSp delSp modSp del mod">
        <pc:chgData name="Daniel Halliday" userId="5fa19151-f26a-4a45-ad4c-d6eaa8bad708" providerId="ADAL" clId="{BA94D6C8-FC38-4BB8-8B17-48E2F1EA23BF}" dt="2025-01-27T08:59:37.936" v="21713" actId="47"/>
        <pc:sldMkLst>
          <pc:docMk/>
          <pc:sldMk cId="2650890886" sldId="333"/>
        </pc:sldMkLst>
        <pc:spChg chg="del mod">
          <ac:chgData name="Daniel Halliday" userId="5fa19151-f26a-4a45-ad4c-d6eaa8bad708" providerId="ADAL" clId="{BA94D6C8-FC38-4BB8-8B17-48E2F1EA23BF}" dt="2025-01-27T08:43:15.063" v="20901" actId="478"/>
          <ac:spMkLst>
            <pc:docMk/>
            <pc:sldMk cId="2650890886" sldId="333"/>
            <ac:spMk id="3" creationId="{7BB99A49-569A-DAA3-51A0-185FBAAB874F}"/>
          </ac:spMkLst>
        </pc:spChg>
        <pc:spChg chg="mod">
          <ac:chgData name="Daniel Halliday" userId="5fa19151-f26a-4a45-ad4c-d6eaa8bad708" providerId="ADAL" clId="{BA94D6C8-FC38-4BB8-8B17-48E2F1EA23BF}" dt="2025-01-27T08:58:01.191" v="21701" actId="20577"/>
          <ac:spMkLst>
            <pc:docMk/>
            <pc:sldMk cId="2650890886" sldId="333"/>
            <ac:spMk id="9" creationId="{C7680859-F090-5AD2-C540-B48AAD6BB698}"/>
          </ac:spMkLst>
        </pc:spChg>
        <pc:spChg chg="add del mod">
          <ac:chgData name="Daniel Halliday" userId="5fa19151-f26a-4a45-ad4c-d6eaa8bad708" providerId="ADAL" clId="{BA94D6C8-FC38-4BB8-8B17-48E2F1EA23BF}" dt="2025-01-27T08:57:02.626" v="21540" actId="478"/>
          <ac:spMkLst>
            <pc:docMk/>
            <pc:sldMk cId="2650890886" sldId="333"/>
            <ac:spMk id="10" creationId="{A5250E51-C60C-578B-7635-A0E413B5719A}"/>
          </ac:spMkLst>
        </pc:spChg>
        <pc:spChg chg="del">
          <ac:chgData name="Daniel Halliday" userId="5fa19151-f26a-4a45-ad4c-d6eaa8bad708" providerId="ADAL" clId="{BA94D6C8-FC38-4BB8-8B17-48E2F1EA23BF}" dt="2025-01-27T08:43:13.473" v="20900" actId="478"/>
          <ac:spMkLst>
            <pc:docMk/>
            <pc:sldMk cId="2650890886" sldId="333"/>
            <ac:spMk id="11" creationId="{CFC70C0B-7EFD-3CBE-3DE7-43CEFBCBD9A3}"/>
          </ac:spMkLst>
        </pc:spChg>
        <pc:spChg chg="del mod">
          <ac:chgData name="Daniel Halliday" userId="5fa19151-f26a-4a45-ad4c-d6eaa8bad708" providerId="ADAL" clId="{BA94D6C8-FC38-4BB8-8B17-48E2F1EA23BF}" dt="2025-01-27T08:43:13.473" v="20900" actId="478"/>
          <ac:spMkLst>
            <pc:docMk/>
            <pc:sldMk cId="2650890886" sldId="333"/>
            <ac:spMk id="12" creationId="{8BFD5D64-B9BA-59FB-8270-4ADB71ECD44D}"/>
          </ac:spMkLst>
        </pc:spChg>
        <pc:spChg chg="del">
          <ac:chgData name="Daniel Halliday" userId="5fa19151-f26a-4a45-ad4c-d6eaa8bad708" providerId="ADAL" clId="{BA94D6C8-FC38-4BB8-8B17-48E2F1EA23BF}" dt="2025-01-27T08:43:13.473" v="20900" actId="478"/>
          <ac:spMkLst>
            <pc:docMk/>
            <pc:sldMk cId="2650890886" sldId="333"/>
            <ac:spMk id="17" creationId="{AA04706E-14A8-6EE2-45E5-597569405A2F}"/>
          </ac:spMkLst>
        </pc:spChg>
        <pc:spChg chg="del mod">
          <ac:chgData name="Daniel Halliday" userId="5fa19151-f26a-4a45-ad4c-d6eaa8bad708" providerId="ADAL" clId="{BA94D6C8-FC38-4BB8-8B17-48E2F1EA23BF}" dt="2025-01-27T08:43:13.473" v="20900" actId="478"/>
          <ac:spMkLst>
            <pc:docMk/>
            <pc:sldMk cId="2650890886" sldId="333"/>
            <ac:spMk id="19" creationId="{374A5F05-5694-E98D-CD4E-7CF738189E41}"/>
          </ac:spMkLst>
        </pc:spChg>
        <pc:spChg chg="del mod">
          <ac:chgData name="Daniel Halliday" userId="5fa19151-f26a-4a45-ad4c-d6eaa8bad708" providerId="ADAL" clId="{BA94D6C8-FC38-4BB8-8B17-48E2F1EA23BF}" dt="2025-01-27T08:43:13.473" v="20900" actId="478"/>
          <ac:spMkLst>
            <pc:docMk/>
            <pc:sldMk cId="2650890886" sldId="333"/>
            <ac:spMk id="20" creationId="{DF9C60EF-0F5D-8279-8B56-D9A9A946AE9D}"/>
          </ac:spMkLst>
        </pc:spChg>
        <pc:spChg chg="add del mod">
          <ac:chgData name="Daniel Halliday" userId="5fa19151-f26a-4a45-ad4c-d6eaa8bad708" providerId="ADAL" clId="{BA94D6C8-FC38-4BB8-8B17-48E2F1EA23BF}" dt="2025-01-27T08:57:02.626" v="21540" actId="478"/>
          <ac:spMkLst>
            <pc:docMk/>
            <pc:sldMk cId="2650890886" sldId="333"/>
            <ac:spMk id="21" creationId="{8A6236CB-7FDD-8A8C-8DEA-899DCF47FACF}"/>
          </ac:spMkLst>
        </pc:spChg>
        <pc:spChg chg="del mod">
          <ac:chgData name="Daniel Halliday" userId="5fa19151-f26a-4a45-ad4c-d6eaa8bad708" providerId="ADAL" clId="{BA94D6C8-FC38-4BB8-8B17-48E2F1EA23BF}" dt="2025-01-27T08:52:03.886" v="21215" actId="478"/>
          <ac:spMkLst>
            <pc:docMk/>
            <pc:sldMk cId="2650890886" sldId="333"/>
            <ac:spMk id="23" creationId="{2332588F-B256-7F4F-D847-B4F51F84B6A4}"/>
          </ac:spMkLst>
        </pc:spChg>
        <pc:spChg chg="del mod">
          <ac:chgData name="Daniel Halliday" userId="5fa19151-f26a-4a45-ad4c-d6eaa8bad708" providerId="ADAL" clId="{BA94D6C8-FC38-4BB8-8B17-48E2F1EA23BF}" dt="2025-01-27T08:52:03.886" v="21215" actId="478"/>
          <ac:spMkLst>
            <pc:docMk/>
            <pc:sldMk cId="2650890886" sldId="333"/>
            <ac:spMk id="25" creationId="{7C040EF2-29D8-63D3-DDEB-0078F3C91283}"/>
          </ac:spMkLst>
        </pc:spChg>
        <pc:spChg chg="del mod">
          <ac:chgData name="Daniel Halliday" userId="5fa19151-f26a-4a45-ad4c-d6eaa8bad708" providerId="ADAL" clId="{BA94D6C8-FC38-4BB8-8B17-48E2F1EA23BF}" dt="2025-01-27T08:52:03.886" v="21215" actId="478"/>
          <ac:spMkLst>
            <pc:docMk/>
            <pc:sldMk cId="2650890886" sldId="333"/>
            <ac:spMk id="26" creationId="{0E0B64B1-EB9A-9DF7-4D2D-1D58EBDCFF5E}"/>
          </ac:spMkLst>
        </pc:spChg>
        <pc:spChg chg="del mod">
          <ac:chgData name="Daniel Halliday" userId="5fa19151-f26a-4a45-ad4c-d6eaa8bad708" providerId="ADAL" clId="{BA94D6C8-FC38-4BB8-8B17-48E2F1EA23BF}" dt="2025-01-27T08:52:06.218" v="21216" actId="478"/>
          <ac:spMkLst>
            <pc:docMk/>
            <pc:sldMk cId="2650890886" sldId="333"/>
            <ac:spMk id="27" creationId="{3463AD13-31C9-ECC4-A951-7E310C0AE694}"/>
          </ac:spMkLst>
        </pc:spChg>
        <pc:spChg chg="del mod">
          <ac:chgData name="Daniel Halliday" userId="5fa19151-f26a-4a45-ad4c-d6eaa8bad708" providerId="ADAL" clId="{BA94D6C8-FC38-4BB8-8B17-48E2F1EA23BF}" dt="2025-01-27T08:58:29.771" v="21708" actId="478"/>
          <ac:spMkLst>
            <pc:docMk/>
            <pc:sldMk cId="2650890886" sldId="333"/>
            <ac:spMk id="29" creationId="{856C7AE2-1418-0DAF-F9E8-8E6D7109D7B5}"/>
          </ac:spMkLst>
        </pc:spChg>
        <pc:spChg chg="del mod">
          <ac:chgData name="Daniel Halliday" userId="5fa19151-f26a-4a45-ad4c-d6eaa8bad708" providerId="ADAL" clId="{BA94D6C8-FC38-4BB8-8B17-48E2F1EA23BF}" dt="2025-01-27T08:58:29.771" v="21708" actId="478"/>
          <ac:spMkLst>
            <pc:docMk/>
            <pc:sldMk cId="2650890886" sldId="333"/>
            <ac:spMk id="31" creationId="{9C84CBED-F08D-7A59-8081-7BEF279C5740}"/>
          </ac:spMkLst>
        </pc:spChg>
        <pc:spChg chg="del mod">
          <ac:chgData name="Daniel Halliday" userId="5fa19151-f26a-4a45-ad4c-d6eaa8bad708" providerId="ADAL" clId="{BA94D6C8-FC38-4BB8-8B17-48E2F1EA23BF}" dt="2025-01-27T08:58:29.771" v="21708" actId="478"/>
          <ac:spMkLst>
            <pc:docMk/>
            <pc:sldMk cId="2650890886" sldId="333"/>
            <ac:spMk id="33" creationId="{75352EAC-8016-EC59-E55D-8C26AFAD7AA8}"/>
          </ac:spMkLst>
        </pc:spChg>
        <pc:spChg chg="mod">
          <ac:chgData name="Daniel Halliday" userId="5fa19151-f26a-4a45-ad4c-d6eaa8bad708" providerId="ADAL" clId="{BA94D6C8-FC38-4BB8-8B17-48E2F1EA23BF}" dt="2025-01-27T08:17:10.004" v="19935" actId="20577"/>
          <ac:spMkLst>
            <pc:docMk/>
            <pc:sldMk cId="2650890886" sldId="333"/>
            <ac:spMk id="34" creationId="{CBB8A79C-104F-14A9-A844-879117C4B4CF}"/>
          </ac:spMkLst>
        </pc:spChg>
        <pc:spChg chg="del mod">
          <ac:chgData name="Daniel Halliday" userId="5fa19151-f26a-4a45-ad4c-d6eaa8bad708" providerId="ADAL" clId="{BA94D6C8-FC38-4BB8-8B17-48E2F1EA23BF}" dt="2025-01-27T08:58:29.771" v="21708" actId="478"/>
          <ac:spMkLst>
            <pc:docMk/>
            <pc:sldMk cId="2650890886" sldId="333"/>
            <ac:spMk id="35" creationId="{BEBA4EBB-DA51-BDD3-AAB5-882F1404AFF5}"/>
          </ac:spMkLst>
        </pc:spChg>
        <pc:spChg chg="del mod">
          <ac:chgData name="Daniel Halliday" userId="5fa19151-f26a-4a45-ad4c-d6eaa8bad708" providerId="ADAL" clId="{BA94D6C8-FC38-4BB8-8B17-48E2F1EA23BF}" dt="2025-01-27T08:58:29.771" v="21708" actId="478"/>
          <ac:spMkLst>
            <pc:docMk/>
            <pc:sldMk cId="2650890886" sldId="333"/>
            <ac:spMk id="36" creationId="{5358B517-DBC3-0AD3-6B7C-81F186EFE29C}"/>
          </ac:spMkLst>
        </pc:spChg>
        <pc:spChg chg="del mod">
          <ac:chgData name="Daniel Halliday" userId="5fa19151-f26a-4a45-ad4c-d6eaa8bad708" providerId="ADAL" clId="{BA94D6C8-FC38-4BB8-8B17-48E2F1EA23BF}" dt="2025-01-27T08:58:29.771" v="21708" actId="478"/>
          <ac:spMkLst>
            <pc:docMk/>
            <pc:sldMk cId="2650890886" sldId="333"/>
            <ac:spMk id="37" creationId="{9C803513-2DC4-717E-A4D5-C664A2BF5388}"/>
          </ac:spMkLst>
        </pc:spChg>
        <pc:graphicFrameChg chg="del mod modGraphic">
          <ac:chgData name="Daniel Halliday" userId="5fa19151-f26a-4a45-ad4c-d6eaa8bad708" providerId="ADAL" clId="{BA94D6C8-FC38-4BB8-8B17-48E2F1EA23BF}" dt="2025-01-27T08:43:13.473" v="20900" actId="478"/>
          <ac:graphicFrameMkLst>
            <pc:docMk/>
            <pc:sldMk cId="2650890886" sldId="333"/>
            <ac:graphicFrameMk id="2" creationId="{825F3F96-8613-0473-8330-BD3217C3B6F5}"/>
          </ac:graphicFrameMkLst>
        </pc:graphicFrameChg>
        <pc:graphicFrameChg chg="add del mod">
          <ac:chgData name="Daniel Halliday" userId="5fa19151-f26a-4a45-ad4c-d6eaa8bad708" providerId="ADAL" clId="{BA94D6C8-FC38-4BB8-8B17-48E2F1EA23BF}" dt="2025-01-27T08:57:02.626" v="21540" actId="478"/>
          <ac:graphicFrameMkLst>
            <pc:docMk/>
            <pc:sldMk cId="2650890886" sldId="333"/>
            <ac:graphicFrameMk id="4" creationId="{A03BD5F0-2EB0-CAAF-ADD5-8186CC71B5F5}"/>
          </ac:graphicFrameMkLst>
        </pc:graphicFrameChg>
        <pc:graphicFrameChg chg="modGraphic">
          <ac:chgData name="Daniel Halliday" userId="5fa19151-f26a-4a45-ad4c-d6eaa8bad708" providerId="ADAL" clId="{BA94D6C8-FC38-4BB8-8B17-48E2F1EA23BF}" dt="2025-01-26T20:02:56.434" v="4275" actId="20577"/>
          <ac:graphicFrameMkLst>
            <pc:docMk/>
            <pc:sldMk cId="2650890886" sldId="333"/>
            <ac:graphicFrameMk id="4" creationId="{A54C05EC-5DC8-851F-B9B0-3E990F6B7F34}"/>
          </ac:graphicFrameMkLst>
        </pc:graphicFrameChg>
        <pc:graphicFrameChg chg="del">
          <ac:chgData name="Daniel Halliday" userId="5fa19151-f26a-4a45-ad4c-d6eaa8bad708" providerId="ADAL" clId="{BA94D6C8-FC38-4BB8-8B17-48E2F1EA23BF}" dt="2025-01-27T08:58:29.771" v="21708" actId="478"/>
          <ac:graphicFrameMkLst>
            <pc:docMk/>
            <pc:sldMk cId="2650890886" sldId="333"/>
            <ac:graphicFrameMk id="5" creationId="{D96CEBEE-806D-8C9D-4833-C7A614764366}"/>
          </ac:graphicFrameMkLst>
        </pc:graphicFrameChg>
        <pc:graphicFrameChg chg="del mod">
          <ac:chgData name="Daniel Halliday" userId="5fa19151-f26a-4a45-ad4c-d6eaa8bad708" providerId="ADAL" clId="{BA94D6C8-FC38-4BB8-8B17-48E2F1EA23BF}" dt="2025-01-27T08:43:17.631" v="20902" actId="478"/>
          <ac:graphicFrameMkLst>
            <pc:docMk/>
            <pc:sldMk cId="2650890886" sldId="333"/>
            <ac:graphicFrameMk id="13" creationId="{C5F0F36C-6870-CAA7-371A-C9FAB00B1C18}"/>
          </ac:graphicFrameMkLst>
        </pc:graphicFrameChg>
        <pc:graphicFrameChg chg="del">
          <ac:chgData name="Daniel Halliday" userId="5fa19151-f26a-4a45-ad4c-d6eaa8bad708" providerId="ADAL" clId="{BA94D6C8-FC38-4BB8-8B17-48E2F1EA23BF}" dt="2025-01-27T08:52:03.886" v="21215" actId="478"/>
          <ac:graphicFrameMkLst>
            <pc:docMk/>
            <pc:sldMk cId="2650890886" sldId="333"/>
            <ac:graphicFrameMk id="24" creationId="{BD55CB76-2FFC-581C-D6C4-2A1588F7F370}"/>
          </ac:graphicFrameMkLst>
        </pc:graphicFrameChg>
        <pc:graphicFrameChg chg="del">
          <ac:chgData name="Daniel Halliday" userId="5fa19151-f26a-4a45-ad4c-d6eaa8bad708" providerId="ADAL" clId="{BA94D6C8-FC38-4BB8-8B17-48E2F1EA23BF}" dt="2025-01-27T08:58:29.771" v="21708" actId="478"/>
          <ac:graphicFrameMkLst>
            <pc:docMk/>
            <pc:sldMk cId="2650890886" sldId="333"/>
            <ac:graphicFrameMk id="28" creationId="{BFF6EF10-04DD-0870-2772-BED1FF05965A}"/>
          </ac:graphicFrameMkLst>
        </pc:graphicFrameChg>
        <pc:picChg chg="del mod">
          <ac:chgData name="Daniel Halliday" userId="5fa19151-f26a-4a45-ad4c-d6eaa8bad708" providerId="ADAL" clId="{BA94D6C8-FC38-4BB8-8B17-48E2F1EA23BF}" dt="2025-01-27T08:43:13.473" v="20900" actId="478"/>
          <ac:picMkLst>
            <pc:docMk/>
            <pc:sldMk cId="2650890886" sldId="333"/>
            <ac:picMk id="14" creationId="{A5AE1D0C-0600-9995-4F51-A2DA38728F19}"/>
          </ac:picMkLst>
        </pc:picChg>
        <pc:picChg chg="del mod">
          <ac:chgData name="Daniel Halliday" userId="5fa19151-f26a-4a45-ad4c-d6eaa8bad708" providerId="ADAL" clId="{BA94D6C8-FC38-4BB8-8B17-48E2F1EA23BF}" dt="2025-01-27T08:43:13.473" v="20900" actId="478"/>
          <ac:picMkLst>
            <pc:docMk/>
            <pc:sldMk cId="2650890886" sldId="333"/>
            <ac:picMk id="15" creationId="{01CDA307-F4E2-7676-28E7-873CC5CCC44C}"/>
          </ac:picMkLst>
        </pc:picChg>
        <pc:picChg chg="del mod">
          <ac:chgData name="Daniel Halliday" userId="5fa19151-f26a-4a45-ad4c-d6eaa8bad708" providerId="ADAL" clId="{BA94D6C8-FC38-4BB8-8B17-48E2F1EA23BF}" dt="2025-01-27T08:43:13.473" v="20900" actId="478"/>
          <ac:picMkLst>
            <pc:docMk/>
            <pc:sldMk cId="2650890886" sldId="333"/>
            <ac:picMk id="16" creationId="{2C1A1613-000D-A6AC-F2C5-5081A444EFBA}"/>
          </ac:picMkLst>
        </pc:picChg>
      </pc:sldChg>
      <pc:sldChg chg="addSp modSp del mod">
        <pc:chgData name="Daniel Halliday" userId="5fa19151-f26a-4a45-ad4c-d6eaa8bad708" providerId="ADAL" clId="{BA94D6C8-FC38-4BB8-8B17-48E2F1EA23BF}" dt="2025-01-27T08:59:38.861" v="21714" actId="47"/>
        <pc:sldMkLst>
          <pc:docMk/>
          <pc:sldMk cId="3293437939" sldId="338"/>
        </pc:sldMkLst>
        <pc:spChg chg="add mod">
          <ac:chgData name="Daniel Halliday" userId="5fa19151-f26a-4a45-ad4c-d6eaa8bad708" providerId="ADAL" clId="{BA94D6C8-FC38-4BB8-8B17-48E2F1EA23BF}" dt="2025-01-27T08:17:57.930" v="19966" actId="1036"/>
          <ac:spMkLst>
            <pc:docMk/>
            <pc:sldMk cId="3293437939" sldId="338"/>
            <ac:spMk id="2" creationId="{5FF62A6E-A9CC-3E75-090C-D19A0F33A4E7}"/>
          </ac:spMkLst>
        </pc:spChg>
        <pc:spChg chg="add mod">
          <ac:chgData name="Daniel Halliday" userId="5fa19151-f26a-4a45-ad4c-d6eaa8bad708" providerId="ADAL" clId="{BA94D6C8-FC38-4BB8-8B17-48E2F1EA23BF}" dt="2025-01-27T08:18:22.373" v="20005" actId="20577"/>
          <ac:spMkLst>
            <pc:docMk/>
            <pc:sldMk cId="3293437939" sldId="338"/>
            <ac:spMk id="4" creationId="{E3E8ADA5-151C-A895-1023-7DD7DF4203D2}"/>
          </ac:spMkLst>
        </pc:spChg>
        <pc:spChg chg="mod">
          <ac:chgData name="Daniel Halliday" userId="5fa19151-f26a-4a45-ad4c-d6eaa8bad708" providerId="ADAL" clId="{BA94D6C8-FC38-4BB8-8B17-48E2F1EA23BF}" dt="2025-01-27T08:59:20.285" v="21709" actId="20577"/>
          <ac:spMkLst>
            <pc:docMk/>
            <pc:sldMk cId="3293437939" sldId="338"/>
            <ac:spMk id="9" creationId="{C7680859-F090-5AD2-C540-B48AAD6BB698}"/>
          </ac:spMkLst>
        </pc:spChg>
        <pc:graphicFrameChg chg="mod">
          <ac:chgData name="Daniel Halliday" userId="5fa19151-f26a-4a45-ad4c-d6eaa8bad708" providerId="ADAL" clId="{BA94D6C8-FC38-4BB8-8B17-48E2F1EA23BF}" dt="2025-01-27T08:18:02.673" v="19969" actId="1037"/>
          <ac:graphicFrameMkLst>
            <pc:docMk/>
            <pc:sldMk cId="3293437939" sldId="338"/>
            <ac:graphicFrameMk id="3" creationId="{6389AA96-DE04-01DC-7FB3-B6BB79E4A83A}"/>
          </ac:graphicFrameMkLst>
        </pc:graphicFrameChg>
      </pc:sldChg>
      <pc:sldChg chg="addSp delSp modSp mod modCm">
        <pc:chgData name="Daniel Halliday" userId="5fa19151-f26a-4a45-ad4c-d6eaa8bad708" providerId="ADAL" clId="{BA94D6C8-FC38-4BB8-8B17-48E2F1EA23BF}" dt="2025-01-27T13:51:22.295" v="24791" actId="20577"/>
        <pc:sldMkLst>
          <pc:docMk/>
          <pc:sldMk cId="2849355873" sldId="340"/>
        </pc:sldMkLst>
        <pc:spChg chg="add del mod">
          <ac:chgData name="Daniel Halliday" userId="5fa19151-f26a-4a45-ad4c-d6eaa8bad708" providerId="ADAL" clId="{BA94D6C8-FC38-4BB8-8B17-48E2F1EA23BF}" dt="2025-01-27T08:32:35.513" v="20245" actId="478"/>
          <ac:spMkLst>
            <pc:docMk/>
            <pc:sldMk cId="2849355873" sldId="340"/>
            <ac:spMk id="4" creationId="{785EB62D-D6BE-732E-1697-75BBB9A9022F}"/>
          </ac:spMkLst>
        </pc:spChg>
        <pc:spChg chg="add del mod">
          <ac:chgData name="Daniel Halliday" userId="5fa19151-f26a-4a45-ad4c-d6eaa8bad708" providerId="ADAL" clId="{BA94D6C8-FC38-4BB8-8B17-48E2F1EA23BF}" dt="2025-01-27T08:32:35.513" v="20245" actId="478"/>
          <ac:spMkLst>
            <pc:docMk/>
            <pc:sldMk cId="2849355873" sldId="340"/>
            <ac:spMk id="5" creationId="{28ABEAE3-4E48-6A76-92D3-8C63B1E78A1D}"/>
          </ac:spMkLst>
        </pc:spChg>
        <pc:spChg chg="del mod">
          <ac:chgData name="Daniel Halliday" userId="5fa19151-f26a-4a45-ad4c-d6eaa8bad708" providerId="ADAL" clId="{BA94D6C8-FC38-4BB8-8B17-48E2F1EA23BF}" dt="2025-01-27T06:57:34.177" v="17581" actId="478"/>
          <ac:spMkLst>
            <pc:docMk/>
            <pc:sldMk cId="2849355873" sldId="340"/>
            <ac:spMk id="5" creationId="{5C3458AE-E276-4260-AB19-312602CC4DDC}"/>
          </ac:spMkLst>
        </pc:spChg>
        <pc:spChg chg="mod">
          <ac:chgData name="Daniel Halliday" userId="5fa19151-f26a-4a45-ad4c-d6eaa8bad708" providerId="ADAL" clId="{BA94D6C8-FC38-4BB8-8B17-48E2F1EA23BF}" dt="2025-01-27T13:51:22.295" v="24791" actId="20577"/>
          <ac:spMkLst>
            <pc:docMk/>
            <pc:sldMk cId="2849355873" sldId="340"/>
            <ac:spMk id="9" creationId="{9CBEDA02-E62B-F85C-6E3C-C25C16CFB8FA}"/>
          </ac:spMkLst>
        </pc:spChg>
        <pc:spChg chg="add del mod">
          <ac:chgData name="Daniel Halliday" userId="5fa19151-f26a-4a45-ad4c-d6eaa8bad708" providerId="ADAL" clId="{BA94D6C8-FC38-4BB8-8B17-48E2F1EA23BF}" dt="2025-01-27T08:40:57.926" v="20709" actId="478"/>
          <ac:spMkLst>
            <pc:docMk/>
            <pc:sldMk cId="2849355873" sldId="340"/>
            <ac:spMk id="17" creationId="{18839991-7CA8-290C-73B9-0826BC02D843}"/>
          </ac:spMkLst>
        </pc:spChg>
        <pc:spChg chg="del">
          <ac:chgData name="Daniel Halliday" userId="5fa19151-f26a-4a45-ad4c-d6eaa8bad708" providerId="ADAL" clId="{BA94D6C8-FC38-4BB8-8B17-48E2F1EA23BF}" dt="2025-01-27T07:07:22.511" v="18112" actId="478"/>
          <ac:spMkLst>
            <pc:docMk/>
            <pc:sldMk cId="2849355873" sldId="340"/>
            <ac:spMk id="17" creationId="{EB77FB3F-475A-A90A-FB76-983C9A6FC016}"/>
          </ac:spMkLst>
        </pc:spChg>
        <pc:spChg chg="mod">
          <ac:chgData name="Daniel Halliday" userId="5fa19151-f26a-4a45-ad4c-d6eaa8bad708" providerId="ADAL" clId="{BA94D6C8-FC38-4BB8-8B17-48E2F1EA23BF}" dt="2025-01-27T08:39:01.935" v="20636" actId="1035"/>
          <ac:spMkLst>
            <pc:docMk/>
            <pc:sldMk cId="2849355873" sldId="340"/>
            <ac:spMk id="19" creationId="{EF8DC0C7-92D7-08C2-33CE-70116D3A2A36}"/>
          </ac:spMkLst>
        </pc:spChg>
        <pc:spChg chg="add mod">
          <ac:chgData name="Daniel Halliday" userId="5fa19151-f26a-4a45-ad4c-d6eaa8bad708" providerId="ADAL" clId="{BA94D6C8-FC38-4BB8-8B17-48E2F1EA23BF}" dt="2025-01-27T08:55:47.455" v="21455" actId="1035"/>
          <ac:spMkLst>
            <pc:docMk/>
            <pc:sldMk cId="2849355873" sldId="340"/>
            <ac:spMk id="20" creationId="{2D57D541-69FD-301E-AAEB-0094DAFC7F95}"/>
          </ac:spMkLst>
        </pc:spChg>
        <pc:spChg chg="del">
          <ac:chgData name="Daniel Halliday" userId="5fa19151-f26a-4a45-ad4c-d6eaa8bad708" providerId="ADAL" clId="{BA94D6C8-FC38-4BB8-8B17-48E2F1EA23BF}" dt="2025-01-27T07:07:22.511" v="18112" actId="478"/>
          <ac:spMkLst>
            <pc:docMk/>
            <pc:sldMk cId="2849355873" sldId="340"/>
            <ac:spMk id="20" creationId="{82D1CAD2-4D7D-DB4C-D101-277445F74815}"/>
          </ac:spMkLst>
        </pc:spChg>
        <pc:spChg chg="mod">
          <ac:chgData name="Daniel Halliday" userId="5fa19151-f26a-4a45-ad4c-d6eaa8bad708" providerId="ADAL" clId="{BA94D6C8-FC38-4BB8-8B17-48E2F1EA23BF}" dt="2025-01-27T08:39:25.975" v="20659" actId="1035"/>
          <ac:spMkLst>
            <pc:docMk/>
            <pc:sldMk cId="2849355873" sldId="340"/>
            <ac:spMk id="21" creationId="{316BCF79-D5A4-43C2-60E2-798DE0CB4409}"/>
          </ac:spMkLst>
        </pc:spChg>
        <pc:spChg chg="mod">
          <ac:chgData name="Daniel Halliday" userId="5fa19151-f26a-4a45-ad4c-d6eaa8bad708" providerId="ADAL" clId="{BA94D6C8-FC38-4BB8-8B17-48E2F1EA23BF}" dt="2025-01-27T08:39:25.975" v="20659" actId="1035"/>
          <ac:spMkLst>
            <pc:docMk/>
            <pc:sldMk cId="2849355873" sldId="340"/>
            <ac:spMk id="22" creationId="{2A471317-5542-1B20-6D72-A09153A96BA6}"/>
          </ac:spMkLst>
        </pc:spChg>
        <pc:spChg chg="mod">
          <ac:chgData name="Daniel Halliday" userId="5fa19151-f26a-4a45-ad4c-d6eaa8bad708" providerId="ADAL" clId="{BA94D6C8-FC38-4BB8-8B17-48E2F1EA23BF}" dt="2025-01-27T08:39:25.975" v="20659" actId="1035"/>
          <ac:spMkLst>
            <pc:docMk/>
            <pc:sldMk cId="2849355873" sldId="340"/>
            <ac:spMk id="23" creationId="{F7232E06-B5F1-8D97-17E4-E9F64CCC8F98}"/>
          </ac:spMkLst>
        </pc:spChg>
        <pc:spChg chg="mod">
          <ac:chgData name="Daniel Halliday" userId="5fa19151-f26a-4a45-ad4c-d6eaa8bad708" providerId="ADAL" clId="{BA94D6C8-FC38-4BB8-8B17-48E2F1EA23BF}" dt="2025-01-27T08:39:28.453" v="20666" actId="1035"/>
          <ac:spMkLst>
            <pc:docMk/>
            <pc:sldMk cId="2849355873" sldId="340"/>
            <ac:spMk id="24" creationId="{E40F6302-5329-B8E1-6643-E17CCE72507E}"/>
          </ac:spMkLst>
        </pc:spChg>
        <pc:spChg chg="del mod">
          <ac:chgData name="Daniel Halliday" userId="5fa19151-f26a-4a45-ad4c-d6eaa8bad708" providerId="ADAL" clId="{BA94D6C8-FC38-4BB8-8B17-48E2F1EA23BF}" dt="2025-01-27T08:31:57.707" v="20146" actId="478"/>
          <ac:spMkLst>
            <pc:docMk/>
            <pc:sldMk cId="2849355873" sldId="340"/>
            <ac:spMk id="25" creationId="{EDFE614C-B65B-1BDD-B2CF-AD985D408A37}"/>
          </ac:spMkLst>
        </pc:spChg>
        <pc:spChg chg="del mod">
          <ac:chgData name="Daniel Halliday" userId="5fa19151-f26a-4a45-ad4c-d6eaa8bad708" providerId="ADAL" clId="{BA94D6C8-FC38-4BB8-8B17-48E2F1EA23BF}" dt="2025-01-27T08:31:57.707" v="20146" actId="478"/>
          <ac:spMkLst>
            <pc:docMk/>
            <pc:sldMk cId="2849355873" sldId="340"/>
            <ac:spMk id="26" creationId="{03714047-AE03-08D1-081A-293C85F5341B}"/>
          </ac:spMkLst>
        </pc:spChg>
        <pc:spChg chg="del mod">
          <ac:chgData name="Daniel Halliday" userId="5fa19151-f26a-4a45-ad4c-d6eaa8bad708" providerId="ADAL" clId="{BA94D6C8-FC38-4BB8-8B17-48E2F1EA23BF}" dt="2025-01-27T08:31:57.707" v="20146" actId="478"/>
          <ac:spMkLst>
            <pc:docMk/>
            <pc:sldMk cId="2849355873" sldId="340"/>
            <ac:spMk id="27" creationId="{9481E9B1-9798-6B58-B4B5-4D7D0B2B7205}"/>
          </ac:spMkLst>
        </pc:spChg>
        <pc:spChg chg="del mod">
          <ac:chgData name="Daniel Halliday" userId="5fa19151-f26a-4a45-ad4c-d6eaa8bad708" providerId="ADAL" clId="{BA94D6C8-FC38-4BB8-8B17-48E2F1EA23BF}" dt="2025-01-27T08:31:57.707" v="20146" actId="478"/>
          <ac:spMkLst>
            <pc:docMk/>
            <pc:sldMk cId="2849355873" sldId="340"/>
            <ac:spMk id="28" creationId="{D88C46C0-8961-E9FE-0ED0-7E4BE3D9CCC8}"/>
          </ac:spMkLst>
        </pc:spChg>
        <pc:spChg chg="mod">
          <ac:chgData name="Daniel Halliday" userId="5fa19151-f26a-4a45-ad4c-d6eaa8bad708" providerId="ADAL" clId="{BA94D6C8-FC38-4BB8-8B17-48E2F1EA23BF}" dt="2025-01-27T08:39:42.160" v="20688" actId="1035"/>
          <ac:spMkLst>
            <pc:docMk/>
            <pc:sldMk cId="2849355873" sldId="340"/>
            <ac:spMk id="29" creationId="{D19DA2CD-530D-3E54-88D3-B971C0074001}"/>
          </ac:spMkLst>
        </pc:spChg>
        <pc:spChg chg="mod">
          <ac:chgData name="Daniel Halliday" userId="5fa19151-f26a-4a45-ad4c-d6eaa8bad708" providerId="ADAL" clId="{BA94D6C8-FC38-4BB8-8B17-48E2F1EA23BF}" dt="2025-01-27T08:39:34.016" v="20673" actId="1035"/>
          <ac:spMkLst>
            <pc:docMk/>
            <pc:sldMk cId="2849355873" sldId="340"/>
            <ac:spMk id="30" creationId="{20558568-4BA4-0C43-AE9E-EA55F4CD401E}"/>
          </ac:spMkLst>
        </pc:spChg>
        <pc:spChg chg="mod">
          <ac:chgData name="Daniel Halliday" userId="5fa19151-f26a-4a45-ad4c-d6eaa8bad708" providerId="ADAL" clId="{BA94D6C8-FC38-4BB8-8B17-48E2F1EA23BF}" dt="2025-01-27T08:39:38.159" v="20681" actId="1035"/>
          <ac:spMkLst>
            <pc:docMk/>
            <pc:sldMk cId="2849355873" sldId="340"/>
            <ac:spMk id="31" creationId="{152D3C94-5EBA-C7A5-BA49-8EEE8DB2EEAF}"/>
          </ac:spMkLst>
        </pc:spChg>
        <pc:spChg chg="mod">
          <ac:chgData name="Daniel Halliday" userId="5fa19151-f26a-4a45-ad4c-d6eaa8bad708" providerId="ADAL" clId="{BA94D6C8-FC38-4BB8-8B17-48E2F1EA23BF}" dt="2025-01-27T08:39:34.016" v="20673" actId="1035"/>
          <ac:spMkLst>
            <pc:docMk/>
            <pc:sldMk cId="2849355873" sldId="340"/>
            <ac:spMk id="32" creationId="{05599DC0-7582-6E17-2ED7-EB4DF9ECA8B8}"/>
          </ac:spMkLst>
        </pc:spChg>
        <pc:spChg chg="mod">
          <ac:chgData name="Daniel Halliday" userId="5fa19151-f26a-4a45-ad4c-d6eaa8bad708" providerId="ADAL" clId="{BA94D6C8-FC38-4BB8-8B17-48E2F1EA23BF}" dt="2025-01-27T08:39:34.016" v="20673" actId="1035"/>
          <ac:spMkLst>
            <pc:docMk/>
            <pc:sldMk cId="2849355873" sldId="340"/>
            <ac:spMk id="33" creationId="{C8CEA0D0-7ACB-0B05-1948-6625558B251C}"/>
          </ac:spMkLst>
        </pc:spChg>
        <pc:spChg chg="add del mod">
          <ac:chgData name="Daniel Halliday" userId="5fa19151-f26a-4a45-ad4c-d6eaa8bad708" providerId="ADAL" clId="{BA94D6C8-FC38-4BB8-8B17-48E2F1EA23BF}" dt="2025-01-27T08:55:34.150" v="21414" actId="478"/>
          <ac:spMkLst>
            <pc:docMk/>
            <pc:sldMk cId="2849355873" sldId="340"/>
            <ac:spMk id="35" creationId="{82F5044C-EF56-1A34-4922-2FCEEBABA45F}"/>
          </ac:spMkLst>
        </pc:spChg>
        <pc:spChg chg="mod">
          <ac:chgData name="Daniel Halliday" userId="5fa19151-f26a-4a45-ad4c-d6eaa8bad708" providerId="ADAL" clId="{BA94D6C8-FC38-4BB8-8B17-48E2F1EA23BF}" dt="2025-01-26T20:16:32.799" v="4567" actId="1036"/>
          <ac:spMkLst>
            <pc:docMk/>
            <pc:sldMk cId="2849355873" sldId="340"/>
            <ac:spMk id="35" creationId="{A380C796-E571-1F52-0D0D-FD88F8F31F73}"/>
          </ac:spMkLst>
        </pc:spChg>
        <pc:spChg chg="add del mod">
          <ac:chgData name="Daniel Halliday" userId="5fa19151-f26a-4a45-ad4c-d6eaa8bad708" providerId="ADAL" clId="{BA94D6C8-FC38-4BB8-8B17-48E2F1EA23BF}" dt="2025-01-27T08:55:39.082" v="21416" actId="478"/>
          <ac:spMkLst>
            <pc:docMk/>
            <pc:sldMk cId="2849355873" sldId="340"/>
            <ac:spMk id="36" creationId="{4F46E01B-41F8-EAE3-A9B0-8399E116C306}"/>
          </ac:spMkLst>
        </pc:spChg>
        <pc:spChg chg="mod">
          <ac:chgData name="Daniel Halliday" userId="5fa19151-f26a-4a45-ad4c-d6eaa8bad708" providerId="ADAL" clId="{BA94D6C8-FC38-4BB8-8B17-48E2F1EA23BF}" dt="2025-01-27T08:39:42.160" v="20688" actId="1035"/>
          <ac:spMkLst>
            <pc:docMk/>
            <pc:sldMk cId="2849355873" sldId="340"/>
            <ac:spMk id="37" creationId="{DCF93492-E5A6-12F0-62EB-C7D10E781F5C}"/>
          </ac:spMkLst>
        </pc:spChg>
        <pc:spChg chg="add del mod ord">
          <ac:chgData name="Daniel Halliday" userId="5fa19151-f26a-4a45-ad4c-d6eaa8bad708" providerId="ADAL" clId="{BA94D6C8-FC38-4BB8-8B17-48E2F1EA23BF}" dt="2025-01-27T08:55:32.980" v="21413" actId="478"/>
          <ac:spMkLst>
            <pc:docMk/>
            <pc:sldMk cId="2849355873" sldId="340"/>
            <ac:spMk id="38" creationId="{2A2561EC-5CF0-D54C-E050-72CA69EDC8EB}"/>
          </ac:spMkLst>
        </pc:spChg>
        <pc:spChg chg="mod">
          <ac:chgData name="Daniel Halliday" userId="5fa19151-f26a-4a45-ad4c-d6eaa8bad708" providerId="ADAL" clId="{BA94D6C8-FC38-4BB8-8B17-48E2F1EA23BF}" dt="2025-01-27T09:25:34.443" v="22715" actId="14100"/>
          <ac:spMkLst>
            <pc:docMk/>
            <pc:sldMk cId="2849355873" sldId="340"/>
            <ac:spMk id="39" creationId="{AEDF12E6-8C91-45A0-BB90-66295C2C00EB}"/>
          </ac:spMkLst>
        </pc:spChg>
        <pc:spChg chg="add del mod">
          <ac:chgData name="Daniel Halliday" userId="5fa19151-f26a-4a45-ad4c-d6eaa8bad708" providerId="ADAL" clId="{BA94D6C8-FC38-4BB8-8B17-48E2F1EA23BF}" dt="2025-01-27T08:55:36.946" v="21415" actId="478"/>
          <ac:spMkLst>
            <pc:docMk/>
            <pc:sldMk cId="2849355873" sldId="340"/>
            <ac:spMk id="40" creationId="{D499C6A8-9357-7DCA-8E08-D7B8CAD68BCF}"/>
          </ac:spMkLst>
        </pc:spChg>
        <pc:spChg chg="mod">
          <ac:chgData name="Daniel Halliday" userId="5fa19151-f26a-4a45-ad4c-d6eaa8bad708" providerId="ADAL" clId="{BA94D6C8-FC38-4BB8-8B17-48E2F1EA23BF}" dt="2025-01-26T20:16:32.799" v="4567" actId="1036"/>
          <ac:spMkLst>
            <pc:docMk/>
            <pc:sldMk cId="2849355873" sldId="340"/>
            <ac:spMk id="41" creationId="{756FBE69-CDB3-CB53-A575-5C8767027097}"/>
          </ac:spMkLst>
        </pc:spChg>
        <pc:spChg chg="add mod">
          <ac:chgData name="Daniel Halliday" userId="5fa19151-f26a-4a45-ad4c-d6eaa8bad708" providerId="ADAL" clId="{BA94D6C8-FC38-4BB8-8B17-48E2F1EA23BF}" dt="2025-01-27T08:55:47.455" v="21455" actId="1035"/>
          <ac:spMkLst>
            <pc:docMk/>
            <pc:sldMk cId="2849355873" sldId="340"/>
            <ac:spMk id="41" creationId="{A69F7909-C6C5-B39A-F138-D83873AB9227}"/>
          </ac:spMkLst>
        </pc:spChg>
        <pc:spChg chg="mod">
          <ac:chgData name="Daniel Halliday" userId="5fa19151-f26a-4a45-ad4c-d6eaa8bad708" providerId="ADAL" clId="{BA94D6C8-FC38-4BB8-8B17-48E2F1EA23BF}" dt="2025-01-26T20:16:32.799" v="4567" actId="1036"/>
          <ac:spMkLst>
            <pc:docMk/>
            <pc:sldMk cId="2849355873" sldId="340"/>
            <ac:spMk id="42" creationId="{4288A2C5-7F68-AB65-4511-C37CAB93238B}"/>
          </ac:spMkLst>
        </pc:spChg>
        <pc:spChg chg="add mod">
          <ac:chgData name="Daniel Halliday" userId="5fa19151-f26a-4a45-ad4c-d6eaa8bad708" providerId="ADAL" clId="{BA94D6C8-FC38-4BB8-8B17-48E2F1EA23BF}" dt="2025-01-27T08:55:56.637" v="21501" actId="1035"/>
          <ac:spMkLst>
            <pc:docMk/>
            <pc:sldMk cId="2849355873" sldId="340"/>
            <ac:spMk id="42" creationId="{96B8C0A0-9C86-A568-F12D-E7AFAEA1AE61}"/>
          </ac:spMkLst>
        </pc:spChg>
        <pc:spChg chg="add mod">
          <ac:chgData name="Daniel Halliday" userId="5fa19151-f26a-4a45-ad4c-d6eaa8bad708" providerId="ADAL" clId="{BA94D6C8-FC38-4BB8-8B17-48E2F1EA23BF}" dt="2025-01-27T08:57:51.003" v="21698" actId="1036"/>
          <ac:spMkLst>
            <pc:docMk/>
            <pc:sldMk cId="2849355873" sldId="340"/>
            <ac:spMk id="44" creationId="{7E186F6A-B056-4649-2F1E-30AA1191082D}"/>
          </ac:spMkLst>
        </pc:spChg>
        <pc:spChg chg="add mod">
          <ac:chgData name="Daniel Halliday" userId="5fa19151-f26a-4a45-ad4c-d6eaa8bad708" providerId="ADAL" clId="{BA94D6C8-FC38-4BB8-8B17-48E2F1EA23BF}" dt="2025-01-27T08:57:47.196" v="21690" actId="1035"/>
          <ac:spMkLst>
            <pc:docMk/>
            <pc:sldMk cId="2849355873" sldId="340"/>
            <ac:spMk id="45" creationId="{13F9D9E6-8DC9-B85A-1AFA-90F6449DC7DA}"/>
          </ac:spMkLst>
        </pc:spChg>
        <pc:spChg chg="add mod">
          <ac:chgData name="Daniel Halliday" userId="5fa19151-f26a-4a45-ad4c-d6eaa8bad708" providerId="ADAL" clId="{BA94D6C8-FC38-4BB8-8B17-48E2F1EA23BF}" dt="2025-01-27T08:57:36.039" v="21675" actId="1076"/>
          <ac:spMkLst>
            <pc:docMk/>
            <pc:sldMk cId="2849355873" sldId="340"/>
            <ac:spMk id="48" creationId="{1ABA1527-2CFE-8490-5118-F4C32F9B7C12}"/>
          </ac:spMkLst>
        </pc:spChg>
        <pc:spChg chg="add mod">
          <ac:chgData name="Daniel Halliday" userId="5fa19151-f26a-4a45-ad4c-d6eaa8bad708" providerId="ADAL" clId="{BA94D6C8-FC38-4BB8-8B17-48E2F1EA23BF}" dt="2025-01-27T08:57:54.217" v="21700" actId="1036"/>
          <ac:spMkLst>
            <pc:docMk/>
            <pc:sldMk cId="2849355873" sldId="340"/>
            <ac:spMk id="49" creationId="{22C75617-50BB-1862-311E-E3BC017A8B7F}"/>
          </ac:spMkLst>
        </pc:spChg>
        <pc:graphicFrameChg chg="del mod modGraphic">
          <ac:chgData name="Daniel Halliday" userId="5fa19151-f26a-4a45-ad4c-d6eaa8bad708" providerId="ADAL" clId="{BA94D6C8-FC38-4BB8-8B17-48E2F1EA23BF}" dt="2025-01-27T08:31:57.707" v="20146" actId="478"/>
          <ac:graphicFrameMkLst>
            <pc:docMk/>
            <pc:sldMk cId="2849355873" sldId="340"/>
            <ac:graphicFrameMk id="2" creationId="{EB2F3519-693F-440B-B396-E6741747177B}"/>
          </ac:graphicFrameMkLst>
        </pc:graphicFrameChg>
        <pc:graphicFrameChg chg="add del mod">
          <ac:chgData name="Daniel Halliday" userId="5fa19151-f26a-4a45-ad4c-d6eaa8bad708" providerId="ADAL" clId="{BA94D6C8-FC38-4BB8-8B17-48E2F1EA23BF}" dt="2025-01-27T08:32:35.513" v="20245" actId="478"/>
          <ac:graphicFrameMkLst>
            <pc:docMk/>
            <pc:sldMk cId="2849355873" sldId="340"/>
            <ac:graphicFrameMk id="3" creationId="{9555757D-90B7-A9F0-0A0E-FA7A6E8E25C4}"/>
          </ac:graphicFrameMkLst>
        </pc:graphicFrameChg>
        <pc:graphicFrameChg chg="del mod modGraphic">
          <ac:chgData name="Daniel Halliday" userId="5fa19151-f26a-4a45-ad4c-d6eaa8bad708" providerId="ADAL" clId="{BA94D6C8-FC38-4BB8-8B17-48E2F1EA23BF}" dt="2025-01-27T01:50:27.478" v="10560" actId="478"/>
          <ac:graphicFrameMkLst>
            <pc:docMk/>
            <pc:sldMk cId="2849355873" sldId="340"/>
            <ac:graphicFrameMk id="10" creationId="{165AE5F8-88CD-B1CB-1361-824CBA203558}"/>
          </ac:graphicFrameMkLst>
        </pc:graphicFrameChg>
        <pc:graphicFrameChg chg="add mod">
          <ac:chgData name="Daniel Halliday" userId="5fa19151-f26a-4a45-ad4c-d6eaa8bad708" providerId="ADAL" clId="{BA94D6C8-FC38-4BB8-8B17-48E2F1EA23BF}" dt="2025-01-27T08:55:47.455" v="21455" actId="1035"/>
          <ac:graphicFrameMkLst>
            <pc:docMk/>
            <pc:sldMk cId="2849355873" sldId="340"/>
            <ac:graphicFrameMk id="10" creationId="{50FD35C9-ECAA-3CE8-C261-B3344B304E93}"/>
          </ac:graphicFrameMkLst>
        </pc:graphicFrameChg>
        <pc:graphicFrameChg chg="del mod modGraphic">
          <ac:chgData name="Daniel Halliday" userId="5fa19151-f26a-4a45-ad4c-d6eaa8bad708" providerId="ADAL" clId="{BA94D6C8-FC38-4BB8-8B17-48E2F1EA23BF}" dt="2025-01-27T07:07:22.511" v="18112" actId="478"/>
          <ac:graphicFrameMkLst>
            <pc:docMk/>
            <pc:sldMk cId="2849355873" sldId="340"/>
            <ac:graphicFrameMk id="11" creationId="{86A3C59A-3FF3-4EA2-B7CD-38ADC82F65C3}"/>
          </ac:graphicFrameMkLst>
        </pc:graphicFrameChg>
        <pc:graphicFrameChg chg="add del mod">
          <ac:chgData name="Daniel Halliday" userId="5fa19151-f26a-4a45-ad4c-d6eaa8bad708" providerId="ADAL" clId="{BA94D6C8-FC38-4BB8-8B17-48E2F1EA23BF}" dt="2025-01-27T02:02:08.208" v="10658" actId="478"/>
          <ac:graphicFrameMkLst>
            <pc:docMk/>
            <pc:sldMk cId="2849355873" sldId="340"/>
            <ac:graphicFrameMk id="12" creationId="{91FEEA8E-3499-3595-0EF0-A9477A8C763B}"/>
          </ac:graphicFrameMkLst>
        </pc:graphicFrameChg>
        <pc:graphicFrameChg chg="mod modGraphic">
          <ac:chgData name="Daniel Halliday" userId="5fa19151-f26a-4a45-ad4c-d6eaa8bad708" providerId="ADAL" clId="{BA94D6C8-FC38-4BB8-8B17-48E2F1EA23BF}" dt="2025-01-27T08:39:25.975" v="20659" actId="1035"/>
          <ac:graphicFrameMkLst>
            <pc:docMk/>
            <pc:sldMk cId="2849355873" sldId="340"/>
            <ac:graphicFrameMk id="14" creationId="{63ADA557-8F66-40E2-8914-26BC03BD4BF3}"/>
          </ac:graphicFrameMkLst>
        </pc:graphicFrameChg>
        <pc:graphicFrameChg chg="mod ord modGraphic">
          <ac:chgData name="Daniel Halliday" userId="5fa19151-f26a-4a45-ad4c-d6eaa8bad708" providerId="ADAL" clId="{BA94D6C8-FC38-4BB8-8B17-48E2F1EA23BF}" dt="2025-01-27T08:39:34.016" v="20673" actId="1035"/>
          <ac:graphicFrameMkLst>
            <pc:docMk/>
            <pc:sldMk cId="2849355873" sldId="340"/>
            <ac:graphicFrameMk id="15" creationId="{60316EDE-B813-5B0C-78C0-E256A6453B08}"/>
          </ac:graphicFrameMkLst>
        </pc:graphicFrameChg>
        <pc:graphicFrameChg chg="mod modGraphic">
          <ac:chgData name="Daniel Halliday" userId="5fa19151-f26a-4a45-ad4c-d6eaa8bad708" providerId="ADAL" clId="{BA94D6C8-FC38-4BB8-8B17-48E2F1EA23BF}" dt="2025-01-27T09:25:43.980" v="22718" actId="14100"/>
          <ac:graphicFrameMkLst>
            <pc:docMk/>
            <pc:sldMk cId="2849355873" sldId="340"/>
            <ac:graphicFrameMk id="16" creationId="{B122738A-64CA-9F0A-5FFB-49DA285C27DF}"/>
          </ac:graphicFrameMkLst>
        </pc:graphicFrameChg>
        <pc:graphicFrameChg chg="add del mod ord modGraphic">
          <ac:chgData name="Daniel Halliday" userId="5fa19151-f26a-4a45-ad4c-d6eaa8bad708" providerId="ADAL" clId="{BA94D6C8-FC38-4BB8-8B17-48E2F1EA23BF}" dt="2025-01-27T08:55:31.755" v="21412" actId="478"/>
          <ac:graphicFrameMkLst>
            <pc:docMk/>
            <pc:sldMk cId="2849355873" sldId="340"/>
            <ac:graphicFrameMk id="34" creationId="{06758F41-9237-77BA-9484-B13E1EA8292A}"/>
          </ac:graphicFrameMkLst>
        </pc:graphicFrameChg>
        <pc:graphicFrameChg chg="mod">
          <ac:chgData name="Daniel Halliday" userId="5fa19151-f26a-4a45-ad4c-d6eaa8bad708" providerId="ADAL" clId="{BA94D6C8-FC38-4BB8-8B17-48E2F1EA23BF}" dt="2025-01-26T20:16:32.799" v="4567" actId="1036"/>
          <ac:graphicFrameMkLst>
            <pc:docMk/>
            <pc:sldMk cId="2849355873" sldId="340"/>
            <ac:graphicFrameMk id="36" creationId="{81F99FA7-29C3-BFD8-E043-8353184F33F2}"/>
          </ac:graphicFrameMkLst>
        </pc:graphicFrameChg>
        <pc:graphicFrameChg chg="add mod">
          <ac:chgData name="Daniel Halliday" userId="5fa19151-f26a-4a45-ad4c-d6eaa8bad708" providerId="ADAL" clId="{BA94D6C8-FC38-4BB8-8B17-48E2F1EA23BF}" dt="2025-01-27T08:57:47.196" v="21690" actId="1035"/>
          <ac:graphicFrameMkLst>
            <pc:docMk/>
            <pc:sldMk cId="2849355873" sldId="340"/>
            <ac:graphicFrameMk id="43" creationId="{ED9CE898-2204-C2F7-BF26-F1B32F698080}"/>
          </ac:graphicFrameMkLst>
        </pc:graphicFrameChg>
        <pc:graphicFrameChg chg="add del mod">
          <ac:chgData name="Daniel Halliday" userId="5fa19151-f26a-4a45-ad4c-d6eaa8bad708" providerId="ADAL" clId="{BA94D6C8-FC38-4BB8-8B17-48E2F1EA23BF}" dt="2025-01-27T08:56:46.557" v="21534" actId="478"/>
          <ac:graphicFrameMkLst>
            <pc:docMk/>
            <pc:sldMk cId="2849355873" sldId="340"/>
            <ac:graphicFrameMk id="46" creationId="{004F466F-2D37-FA2D-94CF-34B9D3B169A6}"/>
          </ac:graphicFrameMkLst>
        </pc:graphicFrameChg>
        <pc:graphicFrameChg chg="add mod">
          <ac:chgData name="Daniel Halliday" userId="5fa19151-f26a-4a45-ad4c-d6eaa8bad708" providerId="ADAL" clId="{BA94D6C8-FC38-4BB8-8B17-48E2F1EA23BF}" dt="2025-01-27T08:57:30.520" v="21674" actId="14100"/>
          <ac:graphicFrameMkLst>
            <pc:docMk/>
            <pc:sldMk cId="2849355873" sldId="340"/>
            <ac:graphicFrameMk id="47" creationId="{509DFD87-B3F9-FB23-7165-D8CFCBAC4062}"/>
          </ac:graphicFrameMkLst>
        </pc:graphicFrameChg>
        <pc:picChg chg="add mod">
          <ac:chgData name="Daniel Halliday" userId="5fa19151-f26a-4a45-ad4c-d6eaa8bad708" providerId="ADAL" clId="{BA94D6C8-FC38-4BB8-8B17-48E2F1EA23BF}" dt="2025-01-27T08:55:47.455" v="21455" actId="1035"/>
          <ac:picMkLst>
            <pc:docMk/>
            <pc:sldMk cId="2849355873" sldId="340"/>
            <ac:picMk id="11" creationId="{27CDA12D-53D4-A6D3-861D-A6005658219B}"/>
          </ac:picMkLst>
        </pc:picChg>
        <pc:picChg chg="add mod">
          <ac:chgData name="Daniel Halliday" userId="5fa19151-f26a-4a45-ad4c-d6eaa8bad708" providerId="ADAL" clId="{BA94D6C8-FC38-4BB8-8B17-48E2F1EA23BF}" dt="2025-01-27T08:55:47.455" v="21455" actId="1035"/>
          <ac:picMkLst>
            <pc:docMk/>
            <pc:sldMk cId="2849355873" sldId="340"/>
            <ac:picMk id="12" creationId="{EEFAE7A0-6BDE-FC3A-D246-8A2F6F086DC7}"/>
          </ac:picMkLst>
        </pc:picChg>
        <pc:picChg chg="add mod">
          <ac:chgData name="Daniel Halliday" userId="5fa19151-f26a-4a45-ad4c-d6eaa8bad708" providerId="ADAL" clId="{BA94D6C8-FC38-4BB8-8B17-48E2F1EA23BF}" dt="2025-01-27T08:55:47.455" v="21455" actId="1035"/>
          <ac:picMkLst>
            <pc:docMk/>
            <pc:sldMk cId="2849355873" sldId="340"/>
            <ac:picMk id="13" creationId="{4CC2FDBC-4984-8EAA-0CA6-EC105C79FE3D}"/>
          </ac:picMkLst>
        </pc:picChg>
        <pc:cxnChg chg="del">
          <ac:chgData name="Daniel Halliday" userId="5fa19151-f26a-4a45-ad4c-d6eaa8bad708" providerId="ADAL" clId="{BA94D6C8-FC38-4BB8-8B17-48E2F1EA23BF}" dt="2025-01-27T06:57:33.076" v="17580" actId="478"/>
          <ac:cxnSpMkLst>
            <pc:docMk/>
            <pc:sldMk cId="2849355873" sldId="340"/>
            <ac:cxnSpMk id="13" creationId="{BE9DDF82-6425-6868-907E-241E0240E75A}"/>
          </ac:cxnSpMkLst>
        </pc:cxnChg>
        <pc:cxnChg chg="mod">
          <ac:chgData name="Daniel Halliday" userId="5fa19151-f26a-4a45-ad4c-d6eaa8bad708" providerId="ADAL" clId="{BA94D6C8-FC38-4BB8-8B17-48E2F1EA23BF}" dt="2025-01-26T20:16:32.799" v="4567" actId="1036"/>
          <ac:cxnSpMkLst>
            <pc:docMk/>
            <pc:sldMk cId="2849355873" sldId="340"/>
            <ac:cxnSpMk id="34" creationId="{03FCB1C2-06F2-4EF9-9BA3-DB8BCFFE1706}"/>
          </ac:cxnSpMkLst>
        </pc:cxnChg>
        <pc:cxnChg chg="mod">
          <ac:chgData name="Daniel Halliday" userId="5fa19151-f26a-4a45-ad4c-d6eaa8bad708" providerId="ADAL" clId="{BA94D6C8-FC38-4BB8-8B17-48E2F1EA23BF}" dt="2025-01-26T20:16:32.799" v="4567" actId="1036"/>
          <ac:cxnSpMkLst>
            <pc:docMk/>
            <pc:sldMk cId="2849355873" sldId="340"/>
            <ac:cxnSpMk id="40" creationId="{57CD3A08-60C0-BA95-CEEF-72202E943B46}"/>
          </ac:cxnSpMkLst>
        </pc:cxnChg>
        <pc:extLst>
          <p:ext xmlns:p="http://schemas.openxmlformats.org/presentationml/2006/main" uri="{D6D511B9-2390-475A-947B-AFAB55BFBCF1}">
            <pc226:cmChg xmlns:pc226="http://schemas.microsoft.com/office/powerpoint/2022/06/main/command" chg="mod">
              <pc226:chgData name="Daniel Halliday" userId="5fa19151-f26a-4a45-ad4c-d6eaa8bad708" providerId="ADAL" clId="{BA94D6C8-FC38-4BB8-8B17-48E2F1EA23BF}" dt="2025-01-27T13:51:22.295" v="24791" actId="20577"/>
              <pc2:cmMkLst xmlns:pc2="http://schemas.microsoft.com/office/powerpoint/2019/9/main/command">
                <pc:docMk/>
                <pc:sldMk cId="2849355873" sldId="340"/>
                <pc2:cmMk id="{9A1E1CC4-089A-4B51-8418-F45FA4E316D8}"/>
              </pc2:cmMkLst>
            </pc226:cmChg>
          </p:ext>
        </pc:extLst>
      </pc:sldChg>
      <pc:sldChg chg="addSp delSp modSp mod">
        <pc:chgData name="Daniel Halliday" userId="5fa19151-f26a-4a45-ad4c-d6eaa8bad708" providerId="ADAL" clId="{BA94D6C8-FC38-4BB8-8B17-48E2F1EA23BF}" dt="2025-01-27T13:27:36.959" v="24172" actId="1037"/>
        <pc:sldMkLst>
          <pc:docMk/>
          <pc:sldMk cId="3963285874" sldId="342"/>
        </pc:sldMkLst>
        <pc:spChg chg="add mod">
          <ac:chgData name="Daniel Halliday" userId="5fa19151-f26a-4a45-ad4c-d6eaa8bad708" providerId="ADAL" clId="{BA94D6C8-FC38-4BB8-8B17-48E2F1EA23BF}" dt="2025-01-27T08:15:01.715" v="19875" actId="20577"/>
          <ac:spMkLst>
            <pc:docMk/>
            <pc:sldMk cId="3963285874" sldId="342"/>
            <ac:spMk id="2" creationId="{628C7AE0-906D-E1C6-BA12-4E6C8DD5D762}"/>
          </ac:spMkLst>
        </pc:spChg>
        <pc:spChg chg="mod">
          <ac:chgData name="Daniel Halliday" userId="5fa19151-f26a-4a45-ad4c-d6eaa8bad708" providerId="ADAL" clId="{BA94D6C8-FC38-4BB8-8B17-48E2F1EA23BF}" dt="2025-01-27T13:16:09.667" v="23922" actId="20577"/>
          <ac:spMkLst>
            <pc:docMk/>
            <pc:sldMk cId="3963285874" sldId="342"/>
            <ac:spMk id="4" creationId="{0E30316F-2EC1-8B12-90DB-2622F7374400}"/>
          </ac:spMkLst>
        </pc:spChg>
        <pc:spChg chg="mod">
          <ac:chgData name="Daniel Halliday" userId="5fa19151-f26a-4a45-ad4c-d6eaa8bad708" providerId="ADAL" clId="{BA94D6C8-FC38-4BB8-8B17-48E2F1EA23BF}" dt="2025-01-27T02:20:09.867" v="10689" actId="1035"/>
          <ac:spMkLst>
            <pc:docMk/>
            <pc:sldMk cId="3963285874" sldId="342"/>
            <ac:spMk id="5" creationId="{6D946793-92BF-1CA6-5633-153AF8B64E13}"/>
          </ac:spMkLst>
        </pc:spChg>
        <pc:spChg chg="del mod">
          <ac:chgData name="Daniel Halliday" userId="5fa19151-f26a-4a45-ad4c-d6eaa8bad708" providerId="ADAL" clId="{BA94D6C8-FC38-4BB8-8B17-48E2F1EA23BF}" dt="2025-01-27T01:44:23.582" v="10484" actId="478"/>
          <ac:spMkLst>
            <pc:docMk/>
            <pc:sldMk cId="3963285874" sldId="342"/>
            <ac:spMk id="9" creationId="{079C3732-EF39-E9AD-5306-3FCDEACD7488}"/>
          </ac:spMkLst>
        </pc:spChg>
        <pc:spChg chg="del">
          <ac:chgData name="Daniel Halliday" userId="5fa19151-f26a-4a45-ad4c-d6eaa8bad708" providerId="ADAL" clId="{BA94D6C8-FC38-4BB8-8B17-48E2F1EA23BF}" dt="2025-01-27T06:41:27.505" v="16950" actId="478"/>
          <ac:spMkLst>
            <pc:docMk/>
            <pc:sldMk cId="3963285874" sldId="342"/>
            <ac:spMk id="10" creationId="{5B75AB98-731C-B2C7-F4C9-23F345100C1B}"/>
          </ac:spMkLst>
        </pc:spChg>
        <pc:spChg chg="del mod">
          <ac:chgData name="Daniel Halliday" userId="5fa19151-f26a-4a45-ad4c-d6eaa8bad708" providerId="ADAL" clId="{BA94D6C8-FC38-4BB8-8B17-48E2F1EA23BF}" dt="2025-01-27T03:48:35.854" v="12886" actId="478"/>
          <ac:spMkLst>
            <pc:docMk/>
            <pc:sldMk cId="3963285874" sldId="342"/>
            <ac:spMk id="11" creationId="{6AF47D16-E6B8-1654-7D66-90941D78CC1D}"/>
          </ac:spMkLst>
        </pc:spChg>
        <pc:spChg chg="del mod">
          <ac:chgData name="Daniel Halliday" userId="5fa19151-f26a-4a45-ad4c-d6eaa8bad708" providerId="ADAL" clId="{BA94D6C8-FC38-4BB8-8B17-48E2F1EA23BF}" dt="2025-01-27T06:26:47.221" v="16506" actId="478"/>
          <ac:spMkLst>
            <pc:docMk/>
            <pc:sldMk cId="3963285874" sldId="342"/>
            <ac:spMk id="12" creationId="{2F221649-A2E9-AF6E-6291-0B497D811A15}"/>
          </ac:spMkLst>
        </pc:spChg>
        <pc:spChg chg="del mod">
          <ac:chgData name="Daniel Halliday" userId="5fa19151-f26a-4a45-ad4c-d6eaa8bad708" providerId="ADAL" clId="{BA94D6C8-FC38-4BB8-8B17-48E2F1EA23BF}" dt="2025-01-27T06:26:47.221" v="16506" actId="478"/>
          <ac:spMkLst>
            <pc:docMk/>
            <pc:sldMk cId="3963285874" sldId="342"/>
            <ac:spMk id="13" creationId="{81D51608-4343-51DB-CED1-56430BC4F8B9}"/>
          </ac:spMkLst>
        </pc:spChg>
        <pc:spChg chg="mod">
          <ac:chgData name="Daniel Halliday" userId="5fa19151-f26a-4a45-ad4c-d6eaa8bad708" providerId="ADAL" clId="{BA94D6C8-FC38-4BB8-8B17-48E2F1EA23BF}" dt="2025-01-27T08:15:05.602" v="19877" actId="20577"/>
          <ac:spMkLst>
            <pc:docMk/>
            <pc:sldMk cId="3963285874" sldId="342"/>
            <ac:spMk id="16" creationId="{652E2F63-5339-0BB5-6412-D649EB309A5E}"/>
          </ac:spMkLst>
        </pc:spChg>
        <pc:spChg chg="del mod">
          <ac:chgData name="Daniel Halliday" userId="5fa19151-f26a-4a45-ad4c-d6eaa8bad708" providerId="ADAL" clId="{BA94D6C8-FC38-4BB8-8B17-48E2F1EA23BF}" dt="2025-01-27T03:31:32.316" v="12691" actId="478"/>
          <ac:spMkLst>
            <pc:docMk/>
            <pc:sldMk cId="3963285874" sldId="342"/>
            <ac:spMk id="17" creationId="{B583177C-ED7F-F066-8D87-29569A64125F}"/>
          </ac:spMkLst>
        </pc:spChg>
        <pc:spChg chg="del">
          <ac:chgData name="Daniel Halliday" userId="5fa19151-f26a-4a45-ad4c-d6eaa8bad708" providerId="ADAL" clId="{BA94D6C8-FC38-4BB8-8B17-48E2F1EA23BF}" dt="2025-01-27T06:33:30.210" v="16768" actId="478"/>
          <ac:spMkLst>
            <pc:docMk/>
            <pc:sldMk cId="3963285874" sldId="342"/>
            <ac:spMk id="21" creationId="{54ECE7A8-A9EF-B8DE-A0A0-A7E706C2A6DC}"/>
          </ac:spMkLst>
        </pc:spChg>
        <pc:spChg chg="del">
          <ac:chgData name="Daniel Halliday" userId="5fa19151-f26a-4a45-ad4c-d6eaa8bad708" providerId="ADAL" clId="{BA94D6C8-FC38-4BB8-8B17-48E2F1EA23BF}" dt="2025-01-27T06:33:30.210" v="16768" actId="478"/>
          <ac:spMkLst>
            <pc:docMk/>
            <pc:sldMk cId="3963285874" sldId="342"/>
            <ac:spMk id="25" creationId="{42C97070-EBFB-ED42-41B9-6C7C8B174862}"/>
          </ac:spMkLst>
        </pc:spChg>
        <pc:spChg chg="del">
          <ac:chgData name="Daniel Halliday" userId="5fa19151-f26a-4a45-ad4c-d6eaa8bad708" providerId="ADAL" clId="{BA94D6C8-FC38-4BB8-8B17-48E2F1EA23BF}" dt="2025-01-27T06:33:30.210" v="16768" actId="478"/>
          <ac:spMkLst>
            <pc:docMk/>
            <pc:sldMk cId="3963285874" sldId="342"/>
            <ac:spMk id="26" creationId="{9F7DF1DD-5723-E35D-FE63-A071555CDF70}"/>
          </ac:spMkLst>
        </pc:spChg>
        <pc:spChg chg="del">
          <ac:chgData name="Daniel Halliday" userId="5fa19151-f26a-4a45-ad4c-d6eaa8bad708" providerId="ADAL" clId="{BA94D6C8-FC38-4BB8-8B17-48E2F1EA23BF}" dt="2025-01-27T06:33:30.210" v="16768" actId="478"/>
          <ac:spMkLst>
            <pc:docMk/>
            <pc:sldMk cId="3963285874" sldId="342"/>
            <ac:spMk id="27" creationId="{923CE716-B6AB-E33A-8F46-DE95D18EA833}"/>
          </ac:spMkLst>
        </pc:spChg>
        <pc:spChg chg="mod">
          <ac:chgData name="Daniel Halliday" userId="5fa19151-f26a-4a45-ad4c-d6eaa8bad708" providerId="ADAL" clId="{BA94D6C8-FC38-4BB8-8B17-48E2F1EA23BF}" dt="2025-01-27T07:02:40.534" v="18068" actId="1036"/>
          <ac:spMkLst>
            <pc:docMk/>
            <pc:sldMk cId="3963285874" sldId="342"/>
            <ac:spMk id="28" creationId="{BECCF8A4-91FE-0453-743C-884823BAF11F}"/>
          </ac:spMkLst>
        </pc:spChg>
        <pc:spChg chg="mod">
          <ac:chgData name="Daniel Halliday" userId="5fa19151-f26a-4a45-ad4c-d6eaa8bad708" providerId="ADAL" clId="{BA94D6C8-FC38-4BB8-8B17-48E2F1EA23BF}" dt="2025-01-27T08:15:08.849" v="19879" actId="20577"/>
          <ac:spMkLst>
            <pc:docMk/>
            <pc:sldMk cId="3963285874" sldId="342"/>
            <ac:spMk id="29" creationId="{2FE0604F-7937-358A-E145-F14174C37FD4}"/>
          </ac:spMkLst>
        </pc:spChg>
        <pc:spChg chg="mod">
          <ac:chgData name="Daniel Halliday" userId="5fa19151-f26a-4a45-ad4c-d6eaa8bad708" providerId="ADAL" clId="{BA94D6C8-FC38-4BB8-8B17-48E2F1EA23BF}" dt="2025-01-27T08:15:12.348" v="19883" actId="20577"/>
          <ac:spMkLst>
            <pc:docMk/>
            <pc:sldMk cId="3963285874" sldId="342"/>
            <ac:spMk id="30" creationId="{8DCF9FDA-AABC-FC0D-AA78-26A12418BEA0}"/>
          </ac:spMkLst>
        </pc:spChg>
        <pc:spChg chg="mod ord">
          <ac:chgData name="Daniel Halliday" userId="5fa19151-f26a-4a45-ad4c-d6eaa8bad708" providerId="ADAL" clId="{BA94D6C8-FC38-4BB8-8B17-48E2F1EA23BF}" dt="2025-01-27T06:37:52.759" v="16916" actId="1035"/>
          <ac:spMkLst>
            <pc:docMk/>
            <pc:sldMk cId="3963285874" sldId="342"/>
            <ac:spMk id="31" creationId="{CA9BFEF1-D1BD-F42B-042D-89BC5963D9B1}"/>
          </ac:spMkLst>
        </pc:spChg>
        <pc:spChg chg="mod">
          <ac:chgData name="Daniel Halliday" userId="5fa19151-f26a-4a45-ad4c-d6eaa8bad708" providerId="ADAL" clId="{BA94D6C8-FC38-4BB8-8B17-48E2F1EA23BF}" dt="2025-01-27T07:02:40.534" v="18068" actId="1036"/>
          <ac:spMkLst>
            <pc:docMk/>
            <pc:sldMk cId="3963285874" sldId="342"/>
            <ac:spMk id="32" creationId="{2496F052-4E6D-40CB-7FB8-2F7476105934}"/>
          </ac:spMkLst>
        </pc:spChg>
        <pc:spChg chg="mod">
          <ac:chgData name="Daniel Halliday" userId="5fa19151-f26a-4a45-ad4c-d6eaa8bad708" providerId="ADAL" clId="{BA94D6C8-FC38-4BB8-8B17-48E2F1EA23BF}" dt="2025-01-27T07:02:40.534" v="18068" actId="1036"/>
          <ac:spMkLst>
            <pc:docMk/>
            <pc:sldMk cId="3963285874" sldId="342"/>
            <ac:spMk id="33" creationId="{EA34DBFC-0031-5ED0-687B-EA8162171BA0}"/>
          </ac:spMkLst>
        </pc:spChg>
        <pc:spChg chg="mod">
          <ac:chgData name="Daniel Halliday" userId="5fa19151-f26a-4a45-ad4c-d6eaa8bad708" providerId="ADAL" clId="{BA94D6C8-FC38-4BB8-8B17-48E2F1EA23BF}" dt="2025-01-27T07:02:40.534" v="18068" actId="1036"/>
          <ac:spMkLst>
            <pc:docMk/>
            <pc:sldMk cId="3963285874" sldId="342"/>
            <ac:spMk id="34" creationId="{324C8230-D1C3-A441-1AF8-A68E87EA7312}"/>
          </ac:spMkLst>
        </pc:spChg>
        <pc:spChg chg="mod">
          <ac:chgData name="Daniel Halliday" userId="5fa19151-f26a-4a45-ad4c-d6eaa8bad708" providerId="ADAL" clId="{BA94D6C8-FC38-4BB8-8B17-48E2F1EA23BF}" dt="2025-01-27T07:02:40.534" v="18068" actId="1036"/>
          <ac:spMkLst>
            <pc:docMk/>
            <pc:sldMk cId="3963285874" sldId="342"/>
            <ac:spMk id="35" creationId="{82E48F2D-29AA-960A-0B16-2F9A117E2B1E}"/>
          </ac:spMkLst>
        </pc:spChg>
        <pc:spChg chg="mod">
          <ac:chgData name="Daniel Halliday" userId="5fa19151-f26a-4a45-ad4c-d6eaa8bad708" providerId="ADAL" clId="{BA94D6C8-FC38-4BB8-8B17-48E2F1EA23BF}" dt="2025-01-27T07:02:40.534" v="18068" actId="1036"/>
          <ac:spMkLst>
            <pc:docMk/>
            <pc:sldMk cId="3963285874" sldId="342"/>
            <ac:spMk id="36" creationId="{FEFBEC84-5DB3-C516-F542-FEE9E36DEBAC}"/>
          </ac:spMkLst>
        </pc:spChg>
        <pc:spChg chg="mod">
          <ac:chgData name="Daniel Halliday" userId="5fa19151-f26a-4a45-ad4c-d6eaa8bad708" providerId="ADAL" clId="{BA94D6C8-FC38-4BB8-8B17-48E2F1EA23BF}" dt="2025-01-27T07:02:40.534" v="18068" actId="1036"/>
          <ac:spMkLst>
            <pc:docMk/>
            <pc:sldMk cId="3963285874" sldId="342"/>
            <ac:spMk id="37" creationId="{EF5CE314-CC27-8F37-B00A-913C864ED91E}"/>
          </ac:spMkLst>
        </pc:spChg>
        <pc:spChg chg="mod">
          <ac:chgData name="Daniel Halliday" userId="5fa19151-f26a-4a45-ad4c-d6eaa8bad708" providerId="ADAL" clId="{BA94D6C8-FC38-4BB8-8B17-48E2F1EA23BF}" dt="2025-01-27T07:02:40.534" v="18068" actId="1036"/>
          <ac:spMkLst>
            <pc:docMk/>
            <pc:sldMk cId="3963285874" sldId="342"/>
            <ac:spMk id="38" creationId="{E54606ED-5AE3-E847-F553-0B197C0494ED}"/>
          </ac:spMkLst>
        </pc:spChg>
        <pc:spChg chg="add del mod">
          <ac:chgData name="Daniel Halliday" userId="5fa19151-f26a-4a45-ad4c-d6eaa8bad708" providerId="ADAL" clId="{BA94D6C8-FC38-4BB8-8B17-48E2F1EA23BF}" dt="2025-01-27T07:02:19.266" v="17997" actId="478"/>
          <ac:spMkLst>
            <pc:docMk/>
            <pc:sldMk cId="3963285874" sldId="342"/>
            <ac:spMk id="41" creationId="{39D8649F-28BA-1C1F-7E32-4BBCC47A2592}"/>
          </ac:spMkLst>
        </pc:spChg>
        <pc:spChg chg="add del mod">
          <ac:chgData name="Daniel Halliday" userId="5fa19151-f26a-4a45-ad4c-d6eaa8bad708" providerId="ADAL" clId="{BA94D6C8-FC38-4BB8-8B17-48E2F1EA23BF}" dt="2025-01-27T07:02:19.266" v="17997" actId="478"/>
          <ac:spMkLst>
            <pc:docMk/>
            <pc:sldMk cId="3963285874" sldId="342"/>
            <ac:spMk id="42" creationId="{CDA34087-BB4D-2677-DBD0-07EE41AA7AB1}"/>
          </ac:spMkLst>
        </pc:spChg>
        <pc:spChg chg="add del mod">
          <ac:chgData name="Daniel Halliday" userId="5fa19151-f26a-4a45-ad4c-d6eaa8bad708" providerId="ADAL" clId="{BA94D6C8-FC38-4BB8-8B17-48E2F1EA23BF}" dt="2025-01-27T07:02:19.266" v="17997" actId="478"/>
          <ac:spMkLst>
            <pc:docMk/>
            <pc:sldMk cId="3963285874" sldId="342"/>
            <ac:spMk id="43" creationId="{D0353B38-A992-67BA-85A0-9D48396DD573}"/>
          </ac:spMkLst>
        </pc:spChg>
        <pc:spChg chg="add del mod">
          <ac:chgData name="Daniel Halliday" userId="5fa19151-f26a-4a45-ad4c-d6eaa8bad708" providerId="ADAL" clId="{BA94D6C8-FC38-4BB8-8B17-48E2F1EA23BF}" dt="2025-01-27T07:02:22.123" v="17999" actId="478"/>
          <ac:spMkLst>
            <pc:docMk/>
            <pc:sldMk cId="3963285874" sldId="342"/>
            <ac:spMk id="44" creationId="{1C66AE20-159D-6D45-2813-04E029A208BF}"/>
          </ac:spMkLst>
        </pc:spChg>
        <pc:spChg chg="mod">
          <ac:chgData name="Daniel Halliday" userId="5fa19151-f26a-4a45-ad4c-d6eaa8bad708" providerId="ADAL" clId="{BA94D6C8-FC38-4BB8-8B17-48E2F1EA23BF}" dt="2025-01-27T13:27:36.959" v="24172" actId="1037"/>
          <ac:spMkLst>
            <pc:docMk/>
            <pc:sldMk cId="3963285874" sldId="342"/>
            <ac:spMk id="61" creationId="{12D67473-6A71-15D4-F0A8-6CACA0280198}"/>
          </ac:spMkLst>
        </pc:spChg>
        <pc:spChg chg="mod">
          <ac:chgData name="Daniel Halliday" userId="5fa19151-f26a-4a45-ad4c-d6eaa8bad708" providerId="ADAL" clId="{BA94D6C8-FC38-4BB8-8B17-48E2F1EA23BF}" dt="2025-01-27T13:27:36.959" v="24172" actId="1037"/>
          <ac:spMkLst>
            <pc:docMk/>
            <pc:sldMk cId="3963285874" sldId="342"/>
            <ac:spMk id="66" creationId="{130252A3-4143-3D1F-5251-05A01836016D}"/>
          </ac:spMkLst>
        </pc:spChg>
        <pc:spChg chg="mod">
          <ac:chgData name="Daniel Halliday" userId="5fa19151-f26a-4a45-ad4c-d6eaa8bad708" providerId="ADAL" clId="{BA94D6C8-FC38-4BB8-8B17-48E2F1EA23BF}" dt="2025-01-27T13:27:36.959" v="24172" actId="1037"/>
          <ac:spMkLst>
            <pc:docMk/>
            <pc:sldMk cId="3963285874" sldId="342"/>
            <ac:spMk id="67" creationId="{013A7D79-9FAF-4AB2-98E4-8109F2F23E8B}"/>
          </ac:spMkLst>
        </pc:spChg>
        <pc:spChg chg="mod">
          <ac:chgData name="Daniel Halliday" userId="5fa19151-f26a-4a45-ad4c-d6eaa8bad708" providerId="ADAL" clId="{BA94D6C8-FC38-4BB8-8B17-48E2F1EA23BF}" dt="2025-01-27T13:27:36.959" v="24172" actId="1037"/>
          <ac:spMkLst>
            <pc:docMk/>
            <pc:sldMk cId="3963285874" sldId="342"/>
            <ac:spMk id="69" creationId="{6738C908-45DB-394F-5701-D47823832F1F}"/>
          </ac:spMkLst>
        </pc:spChg>
        <pc:graphicFrameChg chg="del mod">
          <ac:chgData name="Daniel Halliday" userId="5fa19151-f26a-4a45-ad4c-d6eaa8bad708" providerId="ADAL" clId="{BA94D6C8-FC38-4BB8-8B17-48E2F1EA23BF}" dt="2025-01-27T06:26:47.221" v="16506" actId="478"/>
          <ac:graphicFrameMkLst>
            <pc:docMk/>
            <pc:sldMk cId="3963285874" sldId="342"/>
            <ac:graphicFrameMk id="14" creationId="{A4D3E04A-F093-AEE9-45BB-C954D850FC03}"/>
          </ac:graphicFrameMkLst>
        </pc:graphicFrameChg>
        <pc:graphicFrameChg chg="mod">
          <ac:chgData name="Daniel Halliday" userId="5fa19151-f26a-4a45-ad4c-d6eaa8bad708" providerId="ADAL" clId="{BA94D6C8-FC38-4BB8-8B17-48E2F1EA23BF}" dt="2025-01-27T01:41:06.615" v="10477" actId="1036"/>
          <ac:graphicFrameMkLst>
            <pc:docMk/>
            <pc:sldMk cId="3963285874" sldId="342"/>
            <ac:graphicFrameMk id="15" creationId="{EC5BA264-DB31-FE7F-2E20-740948302CD7}"/>
          </ac:graphicFrameMkLst>
        </pc:graphicFrameChg>
        <pc:graphicFrameChg chg="add del mod modGraphic">
          <ac:chgData name="Daniel Halliday" userId="5fa19151-f26a-4a45-ad4c-d6eaa8bad708" providerId="ADAL" clId="{BA94D6C8-FC38-4BB8-8B17-48E2F1EA23BF}" dt="2025-01-27T06:33:30.210" v="16768" actId="478"/>
          <ac:graphicFrameMkLst>
            <pc:docMk/>
            <pc:sldMk cId="3963285874" sldId="342"/>
            <ac:graphicFrameMk id="19" creationId="{7591525D-5BE9-AAA0-E119-C8CBF2438FC1}"/>
          </ac:graphicFrameMkLst>
        </pc:graphicFrameChg>
        <pc:graphicFrameChg chg="mod modGraphic">
          <ac:chgData name="Daniel Halliday" userId="5fa19151-f26a-4a45-ad4c-d6eaa8bad708" providerId="ADAL" clId="{BA94D6C8-FC38-4BB8-8B17-48E2F1EA23BF}" dt="2025-01-27T03:48:12.324" v="12878" actId="1076"/>
          <ac:graphicFrameMkLst>
            <pc:docMk/>
            <pc:sldMk cId="3963285874" sldId="342"/>
            <ac:graphicFrameMk id="22" creationId="{144D6793-F766-8626-9C70-201D8C9B4ABB}"/>
          </ac:graphicFrameMkLst>
        </pc:graphicFrameChg>
        <pc:graphicFrameChg chg="mod ord modGraphic">
          <ac:chgData name="Daniel Halliday" userId="5fa19151-f26a-4a45-ad4c-d6eaa8bad708" providerId="ADAL" clId="{BA94D6C8-FC38-4BB8-8B17-48E2F1EA23BF}" dt="2025-01-27T06:37:52.759" v="16916" actId="1035"/>
          <ac:graphicFrameMkLst>
            <pc:docMk/>
            <pc:sldMk cId="3963285874" sldId="342"/>
            <ac:graphicFrameMk id="23" creationId="{8C8CC882-6517-15DB-C5AD-01296B6F1F57}"/>
          </ac:graphicFrameMkLst>
        </pc:graphicFrameChg>
        <pc:graphicFrameChg chg="mod modGraphic">
          <ac:chgData name="Daniel Halliday" userId="5fa19151-f26a-4a45-ad4c-d6eaa8bad708" providerId="ADAL" clId="{BA94D6C8-FC38-4BB8-8B17-48E2F1EA23BF}" dt="2025-01-27T06:37:57.172" v="16928" actId="1035"/>
          <ac:graphicFrameMkLst>
            <pc:docMk/>
            <pc:sldMk cId="3963285874" sldId="342"/>
            <ac:graphicFrameMk id="24" creationId="{C8D7F03B-B0F8-65B7-77F0-FD84C1F44466}"/>
          </ac:graphicFrameMkLst>
        </pc:graphicFrameChg>
        <pc:graphicFrameChg chg="add del mod">
          <ac:chgData name="Daniel Halliday" userId="5fa19151-f26a-4a45-ad4c-d6eaa8bad708" providerId="ADAL" clId="{BA94D6C8-FC38-4BB8-8B17-48E2F1EA23BF}" dt="2025-01-27T07:02:20.476" v="17998" actId="478"/>
          <ac:graphicFrameMkLst>
            <pc:docMk/>
            <pc:sldMk cId="3963285874" sldId="342"/>
            <ac:graphicFrameMk id="39" creationId="{A8695D07-97E1-D153-F9B1-417B381B64F5}"/>
          </ac:graphicFrameMkLst>
        </pc:graphicFrameChg>
        <pc:graphicFrameChg chg="add del mod">
          <ac:chgData name="Daniel Halliday" userId="5fa19151-f26a-4a45-ad4c-d6eaa8bad708" providerId="ADAL" clId="{BA94D6C8-FC38-4BB8-8B17-48E2F1EA23BF}" dt="2025-01-27T07:02:22.123" v="17999" actId="478"/>
          <ac:graphicFrameMkLst>
            <pc:docMk/>
            <pc:sldMk cId="3963285874" sldId="342"/>
            <ac:graphicFrameMk id="40" creationId="{DE416EBF-FBBC-12C7-A39B-4E0C7D79FD24}"/>
          </ac:graphicFrameMkLst>
        </pc:graphicFrameChg>
        <pc:graphicFrameChg chg="mod">
          <ac:chgData name="Daniel Halliday" userId="5fa19151-f26a-4a45-ad4c-d6eaa8bad708" providerId="ADAL" clId="{BA94D6C8-FC38-4BB8-8B17-48E2F1EA23BF}" dt="2025-01-27T13:27:36.959" v="24172" actId="1037"/>
          <ac:graphicFrameMkLst>
            <pc:docMk/>
            <pc:sldMk cId="3963285874" sldId="342"/>
            <ac:graphicFrameMk id="45" creationId="{BD6E69D4-BD27-D6DB-1DB6-9376ABCC1B2D}"/>
          </ac:graphicFrameMkLst>
        </pc:graphicFrameChg>
        <pc:cxnChg chg="del mod">
          <ac:chgData name="Daniel Halliday" userId="5fa19151-f26a-4a45-ad4c-d6eaa8bad708" providerId="ADAL" clId="{BA94D6C8-FC38-4BB8-8B17-48E2F1EA23BF}" dt="2025-01-27T03:27:35.978" v="12645" actId="478"/>
          <ac:cxnSpMkLst>
            <pc:docMk/>
            <pc:sldMk cId="3963285874" sldId="342"/>
            <ac:cxnSpMk id="3" creationId="{E9A7F213-B331-C18B-0233-24112AE95730}"/>
          </ac:cxnSpMkLst>
        </pc:cxnChg>
        <pc:cxnChg chg="mod">
          <ac:chgData name="Daniel Halliday" userId="5fa19151-f26a-4a45-ad4c-d6eaa8bad708" providerId="ADAL" clId="{BA94D6C8-FC38-4BB8-8B17-48E2F1EA23BF}" dt="2025-01-27T13:27:36.959" v="24172" actId="1037"/>
          <ac:cxnSpMkLst>
            <pc:docMk/>
            <pc:sldMk cId="3963285874" sldId="342"/>
            <ac:cxnSpMk id="46" creationId="{25C81BF1-8FFC-8856-576A-1489162A9E2B}"/>
          </ac:cxnSpMkLst>
        </pc:cxnChg>
        <pc:cxnChg chg="mod">
          <ac:chgData name="Daniel Halliday" userId="5fa19151-f26a-4a45-ad4c-d6eaa8bad708" providerId="ADAL" clId="{BA94D6C8-FC38-4BB8-8B17-48E2F1EA23BF}" dt="2025-01-27T13:27:36.959" v="24172" actId="1037"/>
          <ac:cxnSpMkLst>
            <pc:docMk/>
            <pc:sldMk cId="3963285874" sldId="342"/>
            <ac:cxnSpMk id="47" creationId="{DCB3838A-6745-4F4C-A0D5-0E5493CCB287}"/>
          </ac:cxnSpMkLst>
        </pc:cxnChg>
        <pc:cxnChg chg="mod">
          <ac:chgData name="Daniel Halliday" userId="5fa19151-f26a-4a45-ad4c-d6eaa8bad708" providerId="ADAL" clId="{BA94D6C8-FC38-4BB8-8B17-48E2F1EA23BF}" dt="2025-01-27T13:27:36.959" v="24172" actId="1037"/>
          <ac:cxnSpMkLst>
            <pc:docMk/>
            <pc:sldMk cId="3963285874" sldId="342"/>
            <ac:cxnSpMk id="58" creationId="{DF4532D3-9F60-99B2-C8E1-C925878BD7DE}"/>
          </ac:cxnSpMkLst>
        </pc:cxnChg>
        <pc:cxnChg chg="mod">
          <ac:chgData name="Daniel Halliday" userId="5fa19151-f26a-4a45-ad4c-d6eaa8bad708" providerId="ADAL" clId="{BA94D6C8-FC38-4BB8-8B17-48E2F1EA23BF}" dt="2025-01-27T13:27:36.959" v="24172" actId="1037"/>
          <ac:cxnSpMkLst>
            <pc:docMk/>
            <pc:sldMk cId="3963285874" sldId="342"/>
            <ac:cxnSpMk id="62" creationId="{32D11236-2317-FBAB-020E-7479681F17B7}"/>
          </ac:cxnSpMkLst>
        </pc:cxnChg>
      </pc:sldChg>
      <pc:sldChg chg="addSp delSp modSp mod modCm">
        <pc:chgData name="Daniel Halliday" userId="5fa19151-f26a-4a45-ad4c-d6eaa8bad708" providerId="ADAL" clId="{BA94D6C8-FC38-4BB8-8B17-48E2F1EA23BF}" dt="2025-01-27T13:35:19.819" v="24195" actId="20577"/>
        <pc:sldMkLst>
          <pc:docMk/>
          <pc:sldMk cId="3918499189" sldId="343"/>
        </pc:sldMkLst>
        <pc:spChg chg="del">
          <ac:chgData name="Daniel Halliday" userId="5fa19151-f26a-4a45-ad4c-d6eaa8bad708" providerId="ADAL" clId="{BA94D6C8-FC38-4BB8-8B17-48E2F1EA23BF}" dt="2025-01-27T03:31:23.734" v="12690" actId="478"/>
          <ac:spMkLst>
            <pc:docMk/>
            <pc:sldMk cId="3918499189" sldId="343"/>
            <ac:spMk id="5" creationId="{6D946793-92BF-1CA6-5633-153AF8B64E13}"/>
          </ac:spMkLst>
        </pc:spChg>
        <pc:spChg chg="mod">
          <ac:chgData name="Daniel Halliday" userId="5fa19151-f26a-4a45-ad4c-d6eaa8bad708" providerId="ADAL" clId="{BA94D6C8-FC38-4BB8-8B17-48E2F1EA23BF}" dt="2025-01-27T13:35:19.819" v="24195" actId="20577"/>
          <ac:spMkLst>
            <pc:docMk/>
            <pc:sldMk cId="3918499189" sldId="343"/>
            <ac:spMk id="9" creationId="{0136C921-6E86-F795-B5CB-B74428DF6490}"/>
          </ac:spMkLst>
        </pc:spChg>
        <pc:spChg chg="add mod">
          <ac:chgData name="Daniel Halliday" userId="5fa19151-f26a-4a45-ad4c-d6eaa8bad708" providerId="ADAL" clId="{BA94D6C8-FC38-4BB8-8B17-48E2F1EA23BF}" dt="2025-01-27T03:35:41.783" v="12726" actId="1076"/>
          <ac:spMkLst>
            <pc:docMk/>
            <pc:sldMk cId="3918499189" sldId="343"/>
            <ac:spMk id="11" creationId="{88EAB985-F743-0110-C87F-D0FD9EBA1B22}"/>
          </ac:spMkLst>
        </pc:spChg>
        <pc:spChg chg="del">
          <ac:chgData name="Daniel Halliday" userId="5fa19151-f26a-4a45-ad4c-d6eaa8bad708" providerId="ADAL" clId="{BA94D6C8-FC38-4BB8-8B17-48E2F1EA23BF}" dt="2025-01-27T06:44:02.751" v="17057" actId="478"/>
          <ac:spMkLst>
            <pc:docMk/>
            <pc:sldMk cId="3918499189" sldId="343"/>
            <ac:spMk id="14" creationId="{655BEC61-9193-EF2F-A294-2912E73DEB1B}"/>
          </ac:spMkLst>
        </pc:spChg>
        <pc:spChg chg="del">
          <ac:chgData name="Daniel Halliday" userId="5fa19151-f26a-4a45-ad4c-d6eaa8bad708" providerId="ADAL" clId="{BA94D6C8-FC38-4BB8-8B17-48E2F1EA23BF}" dt="2025-01-27T06:44:02.751" v="17057" actId="478"/>
          <ac:spMkLst>
            <pc:docMk/>
            <pc:sldMk cId="3918499189" sldId="343"/>
            <ac:spMk id="15" creationId="{C2FC2122-9B58-DADF-119E-6269C04EF8DF}"/>
          </ac:spMkLst>
        </pc:spChg>
        <pc:spChg chg="del">
          <ac:chgData name="Daniel Halliday" userId="5fa19151-f26a-4a45-ad4c-d6eaa8bad708" providerId="ADAL" clId="{BA94D6C8-FC38-4BB8-8B17-48E2F1EA23BF}" dt="2025-01-27T06:44:02.751" v="17057" actId="478"/>
          <ac:spMkLst>
            <pc:docMk/>
            <pc:sldMk cId="3918499189" sldId="343"/>
            <ac:spMk id="16" creationId="{B0B4EEBD-A99A-027F-C251-40BB5FA63A8B}"/>
          </ac:spMkLst>
        </pc:spChg>
        <pc:spChg chg="del">
          <ac:chgData name="Daniel Halliday" userId="5fa19151-f26a-4a45-ad4c-d6eaa8bad708" providerId="ADAL" clId="{BA94D6C8-FC38-4BB8-8B17-48E2F1EA23BF}" dt="2025-01-27T06:44:02.751" v="17057" actId="478"/>
          <ac:spMkLst>
            <pc:docMk/>
            <pc:sldMk cId="3918499189" sldId="343"/>
            <ac:spMk id="17" creationId="{3AB80B37-6568-DA16-B4C7-FFBE174241F9}"/>
          </ac:spMkLst>
        </pc:spChg>
        <pc:spChg chg="mod">
          <ac:chgData name="Daniel Halliday" userId="5fa19151-f26a-4a45-ad4c-d6eaa8bad708" providerId="ADAL" clId="{BA94D6C8-FC38-4BB8-8B17-48E2F1EA23BF}" dt="2025-01-27T08:15:28.482" v="19889" actId="20577"/>
          <ac:spMkLst>
            <pc:docMk/>
            <pc:sldMk cId="3918499189" sldId="343"/>
            <ac:spMk id="19" creationId="{3654D6CC-97E7-5BFF-B166-1DAC9A1E4AF4}"/>
          </ac:spMkLst>
        </pc:spChg>
        <pc:spChg chg="mod">
          <ac:chgData name="Daniel Halliday" userId="5fa19151-f26a-4a45-ad4c-d6eaa8bad708" providerId="ADAL" clId="{BA94D6C8-FC38-4BB8-8B17-48E2F1EA23BF}" dt="2025-01-27T07:00:53.513" v="17800" actId="1036"/>
          <ac:spMkLst>
            <pc:docMk/>
            <pc:sldMk cId="3918499189" sldId="343"/>
            <ac:spMk id="20" creationId="{6D6C0424-47AC-1F4A-A4AE-B77251F9A087}"/>
          </ac:spMkLst>
        </pc:spChg>
        <pc:spChg chg="mod">
          <ac:chgData name="Daniel Halliday" userId="5fa19151-f26a-4a45-ad4c-d6eaa8bad708" providerId="ADAL" clId="{BA94D6C8-FC38-4BB8-8B17-48E2F1EA23BF}" dt="2025-01-27T08:15:31.402" v="19891" actId="20577"/>
          <ac:spMkLst>
            <pc:docMk/>
            <pc:sldMk cId="3918499189" sldId="343"/>
            <ac:spMk id="22" creationId="{3EFC4B83-D8D7-39E0-ABC2-1C89A9939737}"/>
          </ac:spMkLst>
        </pc:spChg>
        <pc:spChg chg="mod">
          <ac:chgData name="Daniel Halliday" userId="5fa19151-f26a-4a45-ad4c-d6eaa8bad708" providerId="ADAL" clId="{BA94D6C8-FC38-4BB8-8B17-48E2F1EA23BF}" dt="2025-01-27T07:00:53.513" v="17800" actId="1036"/>
          <ac:spMkLst>
            <pc:docMk/>
            <pc:sldMk cId="3918499189" sldId="343"/>
            <ac:spMk id="23" creationId="{1503CB11-7A98-9932-E585-A609087DCBBF}"/>
          </ac:spMkLst>
        </pc:spChg>
        <pc:spChg chg="mod">
          <ac:chgData name="Daniel Halliday" userId="5fa19151-f26a-4a45-ad4c-d6eaa8bad708" providerId="ADAL" clId="{BA94D6C8-FC38-4BB8-8B17-48E2F1EA23BF}" dt="2025-01-27T07:00:53.513" v="17800" actId="1036"/>
          <ac:spMkLst>
            <pc:docMk/>
            <pc:sldMk cId="3918499189" sldId="343"/>
            <ac:spMk id="24" creationId="{46AF57E8-3478-5E89-C2BE-818597A034B5}"/>
          </ac:spMkLst>
        </pc:spChg>
        <pc:spChg chg="mod">
          <ac:chgData name="Daniel Halliday" userId="5fa19151-f26a-4a45-ad4c-d6eaa8bad708" providerId="ADAL" clId="{BA94D6C8-FC38-4BB8-8B17-48E2F1EA23BF}" dt="2025-01-27T07:00:53.513" v="17800" actId="1036"/>
          <ac:spMkLst>
            <pc:docMk/>
            <pc:sldMk cId="3918499189" sldId="343"/>
            <ac:spMk id="25" creationId="{202A56FA-8F1E-F84E-1F27-4E692D3A4CBD}"/>
          </ac:spMkLst>
        </pc:spChg>
        <pc:spChg chg="add del mod">
          <ac:chgData name="Daniel Halliday" userId="5fa19151-f26a-4a45-ad4c-d6eaa8bad708" providerId="ADAL" clId="{BA94D6C8-FC38-4BB8-8B17-48E2F1EA23BF}" dt="2025-01-27T07:01:17.749" v="17876" actId="478"/>
          <ac:spMkLst>
            <pc:docMk/>
            <pc:sldMk cId="3918499189" sldId="343"/>
            <ac:spMk id="28" creationId="{BBF4D86F-7FF2-BDAF-2914-4F63700E3099}"/>
          </ac:spMkLst>
        </pc:spChg>
        <pc:spChg chg="add del mod">
          <ac:chgData name="Daniel Halliday" userId="5fa19151-f26a-4a45-ad4c-d6eaa8bad708" providerId="ADAL" clId="{BA94D6C8-FC38-4BB8-8B17-48E2F1EA23BF}" dt="2025-01-27T07:01:17.749" v="17876" actId="478"/>
          <ac:spMkLst>
            <pc:docMk/>
            <pc:sldMk cId="3918499189" sldId="343"/>
            <ac:spMk id="29" creationId="{E5AEB0E2-E100-2248-5026-DF0362D5BE6D}"/>
          </ac:spMkLst>
        </pc:spChg>
        <pc:spChg chg="add del mod">
          <ac:chgData name="Daniel Halliday" userId="5fa19151-f26a-4a45-ad4c-d6eaa8bad708" providerId="ADAL" clId="{BA94D6C8-FC38-4BB8-8B17-48E2F1EA23BF}" dt="2025-01-27T07:01:17.749" v="17876" actId="478"/>
          <ac:spMkLst>
            <pc:docMk/>
            <pc:sldMk cId="3918499189" sldId="343"/>
            <ac:spMk id="30" creationId="{AEF4FF0E-363D-D378-DAE6-8461168B5D41}"/>
          </ac:spMkLst>
        </pc:spChg>
        <pc:spChg chg="add del mod">
          <ac:chgData name="Daniel Halliday" userId="5fa19151-f26a-4a45-ad4c-d6eaa8bad708" providerId="ADAL" clId="{BA94D6C8-FC38-4BB8-8B17-48E2F1EA23BF}" dt="2025-01-27T07:01:17.749" v="17876" actId="478"/>
          <ac:spMkLst>
            <pc:docMk/>
            <pc:sldMk cId="3918499189" sldId="343"/>
            <ac:spMk id="31" creationId="{E4155AB0-AB64-079D-040F-4029DCC31A85}"/>
          </ac:spMkLst>
        </pc:spChg>
        <pc:spChg chg="add mod">
          <ac:chgData name="Daniel Halliday" userId="5fa19151-f26a-4a45-ad4c-d6eaa8bad708" providerId="ADAL" clId="{BA94D6C8-FC38-4BB8-8B17-48E2F1EA23BF}" dt="2025-01-27T08:15:21.317" v="19885" actId="20577"/>
          <ac:spMkLst>
            <pc:docMk/>
            <pc:sldMk cId="3918499189" sldId="343"/>
            <ac:spMk id="34" creationId="{59DD2E11-2653-841B-A375-1912EEF59D94}"/>
          </ac:spMkLst>
        </pc:spChg>
        <pc:spChg chg="add mod">
          <ac:chgData name="Daniel Halliday" userId="5fa19151-f26a-4a45-ad4c-d6eaa8bad708" providerId="ADAL" clId="{BA94D6C8-FC38-4BB8-8B17-48E2F1EA23BF}" dt="2025-01-27T07:02:08.317" v="17996" actId="1036"/>
          <ac:spMkLst>
            <pc:docMk/>
            <pc:sldMk cId="3918499189" sldId="343"/>
            <ac:spMk id="35" creationId="{268FD941-F609-B44A-3DBF-1D770F869822}"/>
          </ac:spMkLst>
        </pc:spChg>
        <pc:spChg chg="add mod">
          <ac:chgData name="Daniel Halliday" userId="5fa19151-f26a-4a45-ad4c-d6eaa8bad708" providerId="ADAL" clId="{BA94D6C8-FC38-4BB8-8B17-48E2F1EA23BF}" dt="2025-01-27T08:15:24.694" v="19887" actId="20577"/>
          <ac:spMkLst>
            <pc:docMk/>
            <pc:sldMk cId="3918499189" sldId="343"/>
            <ac:spMk id="36" creationId="{21D9DDA1-BCE6-A4EE-E82A-BDDFD402AAC9}"/>
          </ac:spMkLst>
        </pc:spChg>
        <pc:spChg chg="add mod">
          <ac:chgData name="Daniel Halliday" userId="5fa19151-f26a-4a45-ad4c-d6eaa8bad708" providerId="ADAL" clId="{BA94D6C8-FC38-4BB8-8B17-48E2F1EA23BF}" dt="2025-01-27T07:01:46.608" v="17951" actId="1036"/>
          <ac:spMkLst>
            <pc:docMk/>
            <pc:sldMk cId="3918499189" sldId="343"/>
            <ac:spMk id="37" creationId="{8B45D951-CAD7-3BAD-3EA6-811EE7B8F353}"/>
          </ac:spMkLst>
        </pc:spChg>
        <pc:graphicFrameChg chg="mod">
          <ac:chgData name="Daniel Halliday" userId="5fa19151-f26a-4a45-ad4c-d6eaa8bad708" providerId="ADAL" clId="{BA94D6C8-FC38-4BB8-8B17-48E2F1EA23BF}" dt="2025-01-27T07:00:53.513" v="17800" actId="1036"/>
          <ac:graphicFrameMkLst>
            <pc:docMk/>
            <pc:sldMk cId="3918499189" sldId="343"/>
            <ac:graphicFrameMk id="3" creationId="{9AE68698-7C19-5EAA-2DFB-4041D6EB6C29}"/>
          </ac:graphicFrameMkLst>
        </pc:graphicFrameChg>
        <pc:graphicFrameChg chg="del mod">
          <ac:chgData name="Daniel Halliday" userId="5fa19151-f26a-4a45-ad4c-d6eaa8bad708" providerId="ADAL" clId="{BA94D6C8-FC38-4BB8-8B17-48E2F1EA23BF}" dt="2025-01-27T06:43:59.435" v="17056" actId="478"/>
          <ac:graphicFrameMkLst>
            <pc:docMk/>
            <pc:sldMk cId="3918499189" sldId="343"/>
            <ac:graphicFrameMk id="4" creationId="{7A3131E1-DC7A-D6A2-9758-93FE79B76992}"/>
          </ac:graphicFrameMkLst>
        </pc:graphicFrameChg>
        <pc:graphicFrameChg chg="del">
          <ac:chgData name="Daniel Halliday" userId="5fa19151-f26a-4a45-ad4c-d6eaa8bad708" providerId="ADAL" clId="{BA94D6C8-FC38-4BB8-8B17-48E2F1EA23BF}" dt="2025-01-27T03:05:20.262" v="12455" actId="478"/>
          <ac:graphicFrameMkLst>
            <pc:docMk/>
            <pc:sldMk cId="3918499189" sldId="343"/>
            <ac:graphicFrameMk id="10" creationId="{791E9640-1DA5-3B17-BF42-95741F70FE90}"/>
          </ac:graphicFrameMkLst>
        </pc:graphicFrameChg>
        <pc:graphicFrameChg chg="del mod">
          <ac:chgData name="Daniel Halliday" userId="5fa19151-f26a-4a45-ad4c-d6eaa8bad708" providerId="ADAL" clId="{BA94D6C8-FC38-4BB8-8B17-48E2F1EA23BF}" dt="2025-01-27T06:44:02.751" v="17057" actId="478"/>
          <ac:graphicFrameMkLst>
            <pc:docMk/>
            <pc:sldMk cId="3918499189" sldId="343"/>
            <ac:graphicFrameMk id="12" creationId="{449A250A-15FB-C797-0BED-C07310F629FD}"/>
          </ac:graphicFrameMkLst>
        </pc:graphicFrameChg>
        <pc:graphicFrameChg chg="mod modGraphic">
          <ac:chgData name="Daniel Halliday" userId="5fa19151-f26a-4a45-ad4c-d6eaa8bad708" providerId="ADAL" clId="{BA94D6C8-FC38-4BB8-8B17-48E2F1EA23BF}" dt="2025-01-27T07:00:53.513" v="17800" actId="1036"/>
          <ac:graphicFrameMkLst>
            <pc:docMk/>
            <pc:sldMk cId="3918499189" sldId="343"/>
            <ac:graphicFrameMk id="13" creationId="{0C43711B-15AC-2B66-82DD-7AAFD0F0A356}"/>
          </ac:graphicFrameMkLst>
        </pc:graphicFrameChg>
        <pc:graphicFrameChg chg="add del mod">
          <ac:chgData name="Daniel Halliday" userId="5fa19151-f26a-4a45-ad4c-d6eaa8bad708" providerId="ADAL" clId="{BA94D6C8-FC38-4BB8-8B17-48E2F1EA23BF}" dt="2025-01-27T07:01:17.749" v="17876" actId="478"/>
          <ac:graphicFrameMkLst>
            <pc:docMk/>
            <pc:sldMk cId="3918499189" sldId="343"/>
            <ac:graphicFrameMk id="27" creationId="{F5E6879B-D072-4130-2EB9-ED395D7154D7}"/>
          </ac:graphicFrameMkLst>
        </pc:graphicFrameChg>
        <pc:graphicFrameChg chg="add mod">
          <ac:chgData name="Daniel Halliday" userId="5fa19151-f26a-4a45-ad4c-d6eaa8bad708" providerId="ADAL" clId="{BA94D6C8-FC38-4BB8-8B17-48E2F1EA23BF}" dt="2025-01-27T07:02:08.317" v="17996" actId="1036"/>
          <ac:graphicFrameMkLst>
            <pc:docMk/>
            <pc:sldMk cId="3918499189" sldId="343"/>
            <ac:graphicFrameMk id="32" creationId="{425E5CAB-E30B-6F40-7FAE-62993AF655E1}"/>
          </ac:graphicFrameMkLst>
        </pc:graphicFrameChg>
        <pc:graphicFrameChg chg="add mod">
          <ac:chgData name="Daniel Halliday" userId="5fa19151-f26a-4a45-ad4c-d6eaa8bad708" providerId="ADAL" clId="{BA94D6C8-FC38-4BB8-8B17-48E2F1EA23BF}" dt="2025-01-27T07:07:03.050" v="18111" actId="1038"/>
          <ac:graphicFrameMkLst>
            <pc:docMk/>
            <pc:sldMk cId="3918499189" sldId="343"/>
            <ac:graphicFrameMk id="33" creationId="{E947C1FB-F828-4DC7-F030-77845BEAB3DA}"/>
          </ac:graphicFrameMkLst>
        </pc:graphicFrameChg>
        <pc:extLst>
          <p:ext xmlns:p="http://schemas.openxmlformats.org/presentationml/2006/main" uri="{D6D511B9-2390-475A-947B-AFAB55BFBCF1}">
            <pc226:cmChg xmlns:pc226="http://schemas.microsoft.com/office/powerpoint/2022/06/main/command" chg="mod">
              <pc226:chgData name="Daniel Halliday" userId="5fa19151-f26a-4a45-ad4c-d6eaa8bad708" providerId="ADAL" clId="{BA94D6C8-FC38-4BB8-8B17-48E2F1EA23BF}" dt="2025-01-27T13:35:19.819" v="24195" actId="20577"/>
              <pc2:cmMkLst xmlns:pc2="http://schemas.microsoft.com/office/powerpoint/2019/9/main/command">
                <pc:docMk/>
                <pc:sldMk cId="3918499189" sldId="343"/>
                <pc2:cmMk id="{D329A323-9069-2348-A0CB-E3549080ED3C}"/>
              </pc2:cmMkLst>
            </pc226:cmChg>
            <pc226:cmChg xmlns:pc226="http://schemas.microsoft.com/office/powerpoint/2022/06/main/command" chg="mod">
              <pc226:chgData name="Daniel Halliday" userId="5fa19151-f26a-4a45-ad4c-d6eaa8bad708" providerId="ADAL" clId="{BA94D6C8-FC38-4BB8-8B17-48E2F1EA23BF}" dt="2025-01-27T13:35:19.819" v="24195" actId="20577"/>
              <pc2:cmMkLst xmlns:pc2="http://schemas.microsoft.com/office/powerpoint/2019/9/main/command">
                <pc:docMk/>
                <pc:sldMk cId="3918499189" sldId="343"/>
                <pc2:cmMk id="{15076844-89AE-AD40-8745-8FFFE656997A}"/>
              </pc2:cmMkLst>
            </pc226:cmChg>
          </p:ext>
        </pc:extLst>
      </pc:sldChg>
      <pc:sldChg chg="addSp delSp modSp mod">
        <pc:chgData name="Daniel Halliday" userId="5fa19151-f26a-4a45-ad4c-d6eaa8bad708" providerId="ADAL" clId="{BA94D6C8-FC38-4BB8-8B17-48E2F1EA23BF}" dt="2025-01-27T13:45:20.630" v="24620" actId="6549"/>
        <pc:sldMkLst>
          <pc:docMk/>
          <pc:sldMk cId="644938547" sldId="344"/>
        </pc:sldMkLst>
        <pc:spChg chg="del mod">
          <ac:chgData name="Daniel Halliday" userId="5fa19151-f26a-4a45-ad4c-d6eaa8bad708" providerId="ADAL" clId="{BA94D6C8-FC38-4BB8-8B17-48E2F1EA23BF}" dt="2025-01-27T03:42:09.573" v="12834" actId="478"/>
          <ac:spMkLst>
            <pc:docMk/>
            <pc:sldMk cId="644938547" sldId="344"/>
            <ac:spMk id="2" creationId="{3A2C9A66-EDC5-E540-73A0-D77DDBF6EAE3}"/>
          </ac:spMkLst>
        </pc:spChg>
        <pc:spChg chg="add mod">
          <ac:chgData name="Daniel Halliday" userId="5fa19151-f26a-4a45-ad4c-d6eaa8bad708" providerId="ADAL" clId="{BA94D6C8-FC38-4BB8-8B17-48E2F1EA23BF}" dt="2025-01-27T13:44:42.018" v="24619" actId="20577"/>
          <ac:spMkLst>
            <pc:docMk/>
            <pc:sldMk cId="644938547" sldId="344"/>
            <ac:spMk id="3" creationId="{08A9EBC1-5569-E36C-8DC2-E2D2B96A8B8D}"/>
          </ac:spMkLst>
        </pc:spChg>
        <pc:spChg chg="add mod">
          <ac:chgData name="Daniel Halliday" userId="5fa19151-f26a-4a45-ad4c-d6eaa8bad708" providerId="ADAL" clId="{BA94D6C8-FC38-4BB8-8B17-48E2F1EA23BF}" dt="2025-01-27T07:09:15.377" v="18211" actId="1035"/>
          <ac:spMkLst>
            <pc:docMk/>
            <pc:sldMk cId="644938547" sldId="344"/>
            <ac:spMk id="4" creationId="{579BD61F-70D4-BCD7-0C90-AA06963BF237}"/>
          </ac:spMkLst>
        </pc:spChg>
        <pc:spChg chg="del mod">
          <ac:chgData name="Daniel Halliday" userId="5fa19151-f26a-4a45-ad4c-d6eaa8bad708" providerId="ADAL" clId="{BA94D6C8-FC38-4BB8-8B17-48E2F1EA23BF}" dt="2025-01-27T06:45:12.827" v="17125" actId="478"/>
          <ac:spMkLst>
            <pc:docMk/>
            <pc:sldMk cId="644938547" sldId="344"/>
            <ac:spMk id="9" creationId="{0136C921-6E86-F795-B5CB-B74428DF6490}"/>
          </ac:spMkLst>
        </pc:spChg>
        <pc:spChg chg="add del mod">
          <ac:chgData name="Daniel Halliday" userId="5fa19151-f26a-4a45-ad4c-d6eaa8bad708" providerId="ADAL" clId="{BA94D6C8-FC38-4BB8-8B17-48E2F1EA23BF}" dt="2025-01-27T04:51:24.453" v="13510" actId="478"/>
          <ac:spMkLst>
            <pc:docMk/>
            <pc:sldMk cId="644938547" sldId="344"/>
            <ac:spMk id="12" creationId="{0841A71C-75C3-B1DD-EA2B-849469DD07D0}"/>
          </ac:spMkLst>
        </pc:spChg>
        <pc:spChg chg="add del mod">
          <ac:chgData name="Daniel Halliday" userId="5fa19151-f26a-4a45-ad4c-d6eaa8bad708" providerId="ADAL" clId="{BA94D6C8-FC38-4BB8-8B17-48E2F1EA23BF}" dt="2025-01-27T06:49:09.993" v="17298" actId="478"/>
          <ac:spMkLst>
            <pc:docMk/>
            <pc:sldMk cId="644938547" sldId="344"/>
            <ac:spMk id="15" creationId="{24AD82AE-504C-D014-1577-424D16209D8D}"/>
          </ac:spMkLst>
        </pc:spChg>
        <pc:spChg chg="add del mod">
          <ac:chgData name="Daniel Halliday" userId="5fa19151-f26a-4a45-ad4c-d6eaa8bad708" providerId="ADAL" clId="{BA94D6C8-FC38-4BB8-8B17-48E2F1EA23BF}" dt="2025-01-27T06:49:09.993" v="17298" actId="478"/>
          <ac:spMkLst>
            <pc:docMk/>
            <pc:sldMk cId="644938547" sldId="344"/>
            <ac:spMk id="16" creationId="{9E290916-E86E-7173-90F3-AE92FD58341F}"/>
          </ac:spMkLst>
        </pc:spChg>
        <pc:spChg chg="add del mod">
          <ac:chgData name="Daniel Halliday" userId="5fa19151-f26a-4a45-ad4c-d6eaa8bad708" providerId="ADAL" clId="{BA94D6C8-FC38-4BB8-8B17-48E2F1EA23BF}" dt="2025-01-27T04:58:50.785" v="13644" actId="478"/>
          <ac:spMkLst>
            <pc:docMk/>
            <pc:sldMk cId="644938547" sldId="344"/>
            <ac:spMk id="17" creationId="{C04CC736-D21F-9201-20D2-2AEF38CD9ADD}"/>
          </ac:spMkLst>
        </pc:spChg>
        <pc:spChg chg="add del mod">
          <ac:chgData name="Daniel Halliday" userId="5fa19151-f26a-4a45-ad4c-d6eaa8bad708" providerId="ADAL" clId="{BA94D6C8-FC38-4BB8-8B17-48E2F1EA23BF}" dt="2025-01-27T05:02:25.359" v="13718" actId="478"/>
          <ac:spMkLst>
            <pc:docMk/>
            <pc:sldMk cId="644938547" sldId="344"/>
            <ac:spMk id="19" creationId="{905D4234-BD7B-E75C-0903-58A67176610C}"/>
          </ac:spMkLst>
        </pc:spChg>
        <pc:spChg chg="add del mod">
          <ac:chgData name="Daniel Halliday" userId="5fa19151-f26a-4a45-ad4c-d6eaa8bad708" providerId="ADAL" clId="{BA94D6C8-FC38-4BB8-8B17-48E2F1EA23BF}" dt="2025-01-27T05:02:27.088" v="13719" actId="478"/>
          <ac:spMkLst>
            <pc:docMk/>
            <pc:sldMk cId="644938547" sldId="344"/>
            <ac:spMk id="20" creationId="{07F1A3DB-D8FA-32B8-4314-A9FCA0D9FA37}"/>
          </ac:spMkLst>
        </pc:spChg>
        <pc:spChg chg="add del mod">
          <ac:chgData name="Daniel Halliday" userId="5fa19151-f26a-4a45-ad4c-d6eaa8bad708" providerId="ADAL" clId="{BA94D6C8-FC38-4BB8-8B17-48E2F1EA23BF}" dt="2025-01-27T06:49:09.993" v="17298" actId="478"/>
          <ac:spMkLst>
            <pc:docMk/>
            <pc:sldMk cId="644938547" sldId="344"/>
            <ac:spMk id="21" creationId="{8334BEC5-E418-3425-6C62-F7A3E260ECCD}"/>
          </ac:spMkLst>
        </pc:spChg>
        <pc:spChg chg="add del mod">
          <ac:chgData name="Daniel Halliday" userId="5fa19151-f26a-4a45-ad4c-d6eaa8bad708" providerId="ADAL" clId="{BA94D6C8-FC38-4BB8-8B17-48E2F1EA23BF}" dt="2025-01-27T06:49:09.993" v="17298" actId="478"/>
          <ac:spMkLst>
            <pc:docMk/>
            <pc:sldMk cId="644938547" sldId="344"/>
            <ac:spMk id="22" creationId="{D0E194D6-9C0B-9159-F56C-D51410AF5229}"/>
          </ac:spMkLst>
        </pc:spChg>
        <pc:spChg chg="add del mod">
          <ac:chgData name="Daniel Halliday" userId="5fa19151-f26a-4a45-ad4c-d6eaa8bad708" providerId="ADAL" clId="{BA94D6C8-FC38-4BB8-8B17-48E2F1EA23BF}" dt="2025-01-27T06:49:09.993" v="17298" actId="478"/>
          <ac:spMkLst>
            <pc:docMk/>
            <pc:sldMk cId="644938547" sldId="344"/>
            <ac:spMk id="23" creationId="{AAC5AEDF-57BB-06AB-EBAF-3241697A69B5}"/>
          </ac:spMkLst>
        </pc:spChg>
        <pc:spChg chg="add del mod">
          <ac:chgData name="Daniel Halliday" userId="5fa19151-f26a-4a45-ad4c-d6eaa8bad708" providerId="ADAL" clId="{BA94D6C8-FC38-4BB8-8B17-48E2F1EA23BF}" dt="2025-01-27T06:49:09.993" v="17298" actId="478"/>
          <ac:spMkLst>
            <pc:docMk/>
            <pc:sldMk cId="644938547" sldId="344"/>
            <ac:spMk id="24" creationId="{6E15E7D8-4EA7-3C3E-C9EF-9DDC9AB4CBDA}"/>
          </ac:spMkLst>
        </pc:spChg>
        <pc:spChg chg="add mod">
          <ac:chgData name="Daniel Halliday" userId="5fa19151-f26a-4a45-ad4c-d6eaa8bad708" providerId="ADAL" clId="{BA94D6C8-FC38-4BB8-8B17-48E2F1EA23BF}" dt="2025-01-27T06:49:46.808" v="17381" actId="1035"/>
          <ac:spMkLst>
            <pc:docMk/>
            <pc:sldMk cId="644938547" sldId="344"/>
            <ac:spMk id="28" creationId="{00000000-0008-0000-1600-00000C000000}"/>
          </ac:spMkLst>
        </pc:spChg>
        <pc:spChg chg="mod">
          <ac:chgData name="Daniel Halliday" userId="5fa19151-f26a-4a45-ad4c-d6eaa8bad708" providerId="ADAL" clId="{BA94D6C8-FC38-4BB8-8B17-48E2F1EA23BF}" dt="2025-01-27T08:15:48.998" v="19897" actId="20577"/>
          <ac:spMkLst>
            <pc:docMk/>
            <pc:sldMk cId="644938547" sldId="344"/>
            <ac:spMk id="30" creationId="{4298BC70-14AC-D2A1-E426-D5E876FE7526}"/>
          </ac:spMkLst>
        </pc:spChg>
        <pc:spChg chg="del">
          <ac:chgData name="Daniel Halliday" userId="5fa19151-f26a-4a45-ad4c-d6eaa8bad708" providerId="ADAL" clId="{BA94D6C8-FC38-4BB8-8B17-48E2F1EA23BF}" dt="2025-01-27T06:49:09.993" v="17298" actId="478"/>
          <ac:spMkLst>
            <pc:docMk/>
            <pc:sldMk cId="644938547" sldId="344"/>
            <ac:spMk id="31" creationId="{D91BE9DA-48BA-3206-96E7-0D5C14E8619D}"/>
          </ac:spMkLst>
        </pc:spChg>
        <pc:spChg chg="mod">
          <ac:chgData name="Daniel Halliday" userId="5fa19151-f26a-4a45-ad4c-d6eaa8bad708" providerId="ADAL" clId="{BA94D6C8-FC38-4BB8-8B17-48E2F1EA23BF}" dt="2025-01-27T08:15:42.083" v="19893" actId="20577"/>
          <ac:spMkLst>
            <pc:docMk/>
            <pc:sldMk cId="644938547" sldId="344"/>
            <ac:spMk id="32" creationId="{92A9639C-9658-4B97-CBF4-9A2744AD4722}"/>
          </ac:spMkLst>
        </pc:spChg>
        <pc:spChg chg="del">
          <ac:chgData name="Daniel Halliday" userId="5fa19151-f26a-4a45-ad4c-d6eaa8bad708" providerId="ADAL" clId="{BA94D6C8-FC38-4BB8-8B17-48E2F1EA23BF}" dt="2025-01-27T06:49:09.993" v="17298" actId="478"/>
          <ac:spMkLst>
            <pc:docMk/>
            <pc:sldMk cId="644938547" sldId="344"/>
            <ac:spMk id="33" creationId="{73624CC3-A831-52DF-91A4-EEF351693503}"/>
          </ac:spMkLst>
        </pc:spChg>
        <pc:spChg chg="mod">
          <ac:chgData name="Daniel Halliday" userId="5fa19151-f26a-4a45-ad4c-d6eaa8bad708" providerId="ADAL" clId="{BA94D6C8-FC38-4BB8-8B17-48E2F1EA23BF}" dt="2025-01-27T07:38:51.504" v="19525" actId="20577"/>
          <ac:spMkLst>
            <pc:docMk/>
            <pc:sldMk cId="644938547" sldId="344"/>
            <ac:spMk id="34" creationId="{EF1B54EE-160C-998E-7AF8-4226412C10DE}"/>
          </ac:spMkLst>
        </pc:spChg>
        <pc:spChg chg="mod">
          <ac:chgData name="Daniel Halliday" userId="5fa19151-f26a-4a45-ad4c-d6eaa8bad708" providerId="ADAL" clId="{BA94D6C8-FC38-4BB8-8B17-48E2F1EA23BF}" dt="2025-01-27T07:38:30.311" v="19503" actId="1036"/>
          <ac:spMkLst>
            <pc:docMk/>
            <pc:sldMk cId="644938547" sldId="344"/>
            <ac:spMk id="35" creationId="{C98FCF24-F932-6C40-32A1-4BB68AF82872}"/>
          </ac:spMkLst>
        </pc:spChg>
        <pc:spChg chg="add mod">
          <ac:chgData name="Daniel Halliday" userId="5fa19151-f26a-4a45-ad4c-d6eaa8bad708" providerId="ADAL" clId="{BA94D6C8-FC38-4BB8-8B17-48E2F1EA23BF}" dt="2025-01-27T13:41:39.016" v="24613" actId="1036"/>
          <ac:spMkLst>
            <pc:docMk/>
            <pc:sldMk cId="644938547" sldId="344"/>
            <ac:spMk id="36" creationId="{76BD80C7-3A81-731D-C5C2-013B606D1EC0}"/>
          </ac:spMkLst>
        </pc:spChg>
        <pc:spChg chg="add mod">
          <ac:chgData name="Daniel Halliday" userId="5fa19151-f26a-4a45-ad4c-d6eaa8bad708" providerId="ADAL" clId="{BA94D6C8-FC38-4BB8-8B17-48E2F1EA23BF}" dt="2025-01-27T13:45:20.630" v="24620" actId="6549"/>
          <ac:spMkLst>
            <pc:docMk/>
            <pc:sldMk cId="644938547" sldId="344"/>
            <ac:spMk id="37" creationId="{0BD41775-294D-10A7-0824-A5F65E458B2A}"/>
          </ac:spMkLst>
        </pc:spChg>
        <pc:spChg chg="add mod">
          <ac:chgData name="Daniel Halliday" userId="5fa19151-f26a-4a45-ad4c-d6eaa8bad708" providerId="ADAL" clId="{BA94D6C8-FC38-4BB8-8B17-48E2F1EA23BF}" dt="2025-01-27T08:15:52.312" v="19899" actId="20577"/>
          <ac:spMkLst>
            <pc:docMk/>
            <pc:sldMk cId="644938547" sldId="344"/>
            <ac:spMk id="40" creationId="{022875D0-9F5D-0578-4EAB-FB23005C7997}"/>
          </ac:spMkLst>
        </pc:spChg>
        <pc:spChg chg="add mod">
          <ac:chgData name="Daniel Halliday" userId="5fa19151-f26a-4a45-ad4c-d6eaa8bad708" providerId="ADAL" clId="{BA94D6C8-FC38-4BB8-8B17-48E2F1EA23BF}" dt="2025-01-27T06:57:51.485" v="17669" actId="1036"/>
          <ac:spMkLst>
            <pc:docMk/>
            <pc:sldMk cId="644938547" sldId="344"/>
            <ac:spMk id="41" creationId="{D0664753-C883-EDEB-E0A1-0FA61B16521C}"/>
          </ac:spMkLst>
        </pc:spChg>
        <pc:spChg chg="add del mod">
          <ac:chgData name="Daniel Halliday" userId="5fa19151-f26a-4a45-ad4c-d6eaa8bad708" providerId="ADAL" clId="{BA94D6C8-FC38-4BB8-8B17-48E2F1EA23BF}" dt="2025-01-27T07:33:22.270" v="19355" actId="478"/>
          <ac:spMkLst>
            <pc:docMk/>
            <pc:sldMk cId="644938547" sldId="344"/>
            <ac:spMk id="43" creationId="{C891D89A-1235-AC5F-2223-29BE27C3FDD8}"/>
          </ac:spMkLst>
        </pc:spChg>
        <pc:spChg chg="add del mod">
          <ac:chgData name="Daniel Halliday" userId="5fa19151-f26a-4a45-ad4c-d6eaa8bad708" providerId="ADAL" clId="{BA94D6C8-FC38-4BB8-8B17-48E2F1EA23BF}" dt="2025-01-27T07:33:21.250" v="19354" actId="478"/>
          <ac:spMkLst>
            <pc:docMk/>
            <pc:sldMk cId="644938547" sldId="344"/>
            <ac:spMk id="44" creationId="{2B89B5E7-D41D-7AE2-3700-8E8B1974392F}"/>
          </ac:spMkLst>
        </pc:spChg>
        <pc:spChg chg="add mod">
          <ac:chgData name="Daniel Halliday" userId="5fa19151-f26a-4a45-ad4c-d6eaa8bad708" providerId="ADAL" clId="{BA94D6C8-FC38-4BB8-8B17-48E2F1EA23BF}" dt="2025-01-27T08:15:45.712" v="19895" actId="20577"/>
          <ac:spMkLst>
            <pc:docMk/>
            <pc:sldMk cId="644938547" sldId="344"/>
            <ac:spMk id="45" creationId="{2598B5D1-ED96-0754-8191-C91875DBB8EC}"/>
          </ac:spMkLst>
        </pc:spChg>
        <pc:spChg chg="add mod">
          <ac:chgData name="Daniel Halliday" userId="5fa19151-f26a-4a45-ad4c-d6eaa8bad708" providerId="ADAL" clId="{BA94D6C8-FC38-4BB8-8B17-48E2F1EA23BF}" dt="2025-01-27T07:38:36.468" v="19516" actId="1036"/>
          <ac:spMkLst>
            <pc:docMk/>
            <pc:sldMk cId="644938547" sldId="344"/>
            <ac:spMk id="46" creationId="{5ABFCDDA-E9E4-9745-169B-0DCDA2D7F3A0}"/>
          </ac:spMkLst>
        </pc:spChg>
        <pc:graphicFrameChg chg="add del mod modGraphic">
          <ac:chgData name="Daniel Halliday" userId="5fa19151-f26a-4a45-ad4c-d6eaa8bad708" providerId="ADAL" clId="{BA94D6C8-FC38-4BB8-8B17-48E2F1EA23BF}" dt="2025-01-27T04:44:21.982" v="13408" actId="478"/>
          <ac:graphicFrameMkLst>
            <pc:docMk/>
            <pc:sldMk cId="644938547" sldId="344"/>
            <ac:graphicFrameMk id="10" creationId="{9B7BFBB3-ABF6-02BF-60DE-4738ED2A1395}"/>
          </ac:graphicFrameMkLst>
        </pc:graphicFrameChg>
        <pc:graphicFrameChg chg="mod">
          <ac:chgData name="Daniel Halliday" userId="5fa19151-f26a-4a45-ad4c-d6eaa8bad708" providerId="ADAL" clId="{BA94D6C8-FC38-4BB8-8B17-48E2F1EA23BF}" dt="2025-01-27T07:38:30.311" v="19503" actId="1036"/>
          <ac:graphicFrameMkLst>
            <pc:docMk/>
            <pc:sldMk cId="644938547" sldId="344"/>
            <ac:graphicFrameMk id="11" creationId="{BCCA4998-FCD9-CC3F-D3CB-C0F90BF7F327}"/>
          </ac:graphicFrameMkLst>
        </pc:graphicFrameChg>
        <pc:graphicFrameChg chg="mod">
          <ac:chgData name="Daniel Halliday" userId="5fa19151-f26a-4a45-ad4c-d6eaa8bad708" providerId="ADAL" clId="{BA94D6C8-FC38-4BB8-8B17-48E2F1EA23BF}" dt="2025-01-27T05:14:14.202" v="13893"/>
          <ac:graphicFrameMkLst>
            <pc:docMk/>
            <pc:sldMk cId="644938547" sldId="344"/>
            <ac:graphicFrameMk id="12" creationId="{5868F038-335D-5669-FA71-1E0B34C134AD}"/>
          </ac:graphicFrameMkLst>
        </pc:graphicFrameChg>
        <pc:graphicFrameChg chg="del mod">
          <ac:chgData name="Daniel Halliday" userId="5fa19151-f26a-4a45-ad4c-d6eaa8bad708" providerId="ADAL" clId="{BA94D6C8-FC38-4BB8-8B17-48E2F1EA23BF}" dt="2025-01-27T05:27:57.826" v="14698" actId="478"/>
          <ac:graphicFrameMkLst>
            <pc:docMk/>
            <pc:sldMk cId="644938547" sldId="344"/>
            <ac:graphicFrameMk id="13" creationId="{5868F038-335D-5669-FA71-1E0B34C134AD}"/>
          </ac:graphicFrameMkLst>
        </pc:graphicFrameChg>
        <pc:graphicFrameChg chg="del mod">
          <ac:chgData name="Daniel Halliday" userId="5fa19151-f26a-4a45-ad4c-d6eaa8bad708" providerId="ADAL" clId="{BA94D6C8-FC38-4BB8-8B17-48E2F1EA23BF}" dt="2025-01-27T07:25:38.089" v="19145" actId="478"/>
          <ac:graphicFrameMkLst>
            <pc:docMk/>
            <pc:sldMk cId="644938547" sldId="344"/>
            <ac:graphicFrameMk id="17" creationId="{34F94290-46BA-81D3-5876-3DE00657A7F2}"/>
          </ac:graphicFrameMkLst>
        </pc:graphicFrameChg>
        <pc:graphicFrameChg chg="add mod ord">
          <ac:chgData name="Daniel Halliday" userId="5fa19151-f26a-4a45-ad4c-d6eaa8bad708" providerId="ADAL" clId="{BA94D6C8-FC38-4BB8-8B17-48E2F1EA23BF}" dt="2025-01-27T06:49:46.808" v="17381" actId="1035"/>
          <ac:graphicFrameMkLst>
            <pc:docMk/>
            <pc:sldMk cId="644938547" sldId="344"/>
            <ac:graphicFrameMk id="29" creationId="{00000000-0008-0000-1600-000002000000}"/>
          </ac:graphicFrameMkLst>
        </pc:graphicFrameChg>
        <pc:graphicFrameChg chg="add mod modGraphic">
          <ac:chgData name="Daniel Halliday" userId="5fa19151-f26a-4a45-ad4c-d6eaa8bad708" providerId="ADAL" clId="{BA94D6C8-FC38-4BB8-8B17-48E2F1EA23BF}" dt="2025-01-27T08:30:23.349" v="20070" actId="20577"/>
          <ac:graphicFrameMkLst>
            <pc:docMk/>
            <pc:sldMk cId="644938547" sldId="344"/>
            <ac:graphicFrameMk id="39" creationId="{6F2F975C-0D2E-D941-06F7-8F7C92501A65}"/>
          </ac:graphicFrameMkLst>
        </pc:graphicFrameChg>
        <pc:graphicFrameChg chg="add del mod ord modGraphic">
          <ac:chgData name="Daniel Halliday" userId="5fa19151-f26a-4a45-ad4c-d6eaa8bad708" providerId="ADAL" clId="{BA94D6C8-FC38-4BB8-8B17-48E2F1EA23BF}" dt="2025-01-27T07:33:18.941" v="19353" actId="478"/>
          <ac:graphicFrameMkLst>
            <pc:docMk/>
            <pc:sldMk cId="644938547" sldId="344"/>
            <ac:graphicFrameMk id="42" creationId="{46522709-D61D-003C-38AA-299ED4B15F15}"/>
          </ac:graphicFrameMkLst>
        </pc:graphicFrameChg>
        <pc:graphicFrameChg chg="del mod">
          <ac:chgData name="Daniel Halliday" userId="5fa19151-f26a-4a45-ad4c-d6eaa8bad708" providerId="ADAL" clId="{BA94D6C8-FC38-4BB8-8B17-48E2F1EA23BF}" dt="2025-01-27T07:35:04.988" v="19402" actId="478"/>
          <ac:graphicFrameMkLst>
            <pc:docMk/>
            <pc:sldMk cId="644938547" sldId="344"/>
            <ac:graphicFrameMk id="47" creationId="{D63D2DB4-D6D7-6E80-0B62-C16FD874B837}"/>
          </ac:graphicFrameMkLst>
        </pc:graphicFrameChg>
        <pc:graphicFrameChg chg="mod ord">
          <ac:chgData name="Daniel Halliday" userId="5fa19151-f26a-4a45-ad4c-d6eaa8bad708" providerId="ADAL" clId="{BA94D6C8-FC38-4BB8-8B17-48E2F1EA23BF}" dt="2025-01-27T07:38:46.775" v="19523" actId="1037"/>
          <ac:graphicFrameMkLst>
            <pc:docMk/>
            <pc:sldMk cId="644938547" sldId="344"/>
            <ac:graphicFrameMk id="48" creationId="{39A54492-4C22-318F-002E-FE029BB4E88C}"/>
          </ac:graphicFrameMkLst>
        </pc:graphicFrameChg>
        <pc:picChg chg="add del mod">
          <ac:chgData name="Daniel Halliday" userId="5fa19151-f26a-4a45-ad4c-d6eaa8bad708" providerId="ADAL" clId="{BA94D6C8-FC38-4BB8-8B17-48E2F1EA23BF}" dt="2025-01-27T06:49:09.993" v="17298" actId="478"/>
          <ac:picMkLst>
            <pc:docMk/>
            <pc:sldMk cId="644938547" sldId="344"/>
            <ac:picMk id="2" creationId="{C49663A4-1180-5246-8580-347127663985}"/>
          </ac:picMkLst>
        </pc:picChg>
        <pc:picChg chg="add mod">
          <ac:chgData name="Daniel Halliday" userId="5fa19151-f26a-4a45-ad4c-d6eaa8bad708" providerId="ADAL" clId="{BA94D6C8-FC38-4BB8-8B17-48E2F1EA23BF}" dt="2025-01-27T05:04:13.527" v="13785" actId="1036"/>
          <ac:picMkLst>
            <pc:docMk/>
            <pc:sldMk cId="644938547" sldId="344"/>
            <ac:picMk id="10" creationId="{CEAC6633-94EB-1CB1-396F-79A873F759C6}"/>
          </ac:picMkLst>
        </pc:picChg>
        <pc:picChg chg="add del mod">
          <ac:chgData name="Daniel Halliday" userId="5fa19151-f26a-4a45-ad4c-d6eaa8bad708" providerId="ADAL" clId="{BA94D6C8-FC38-4BB8-8B17-48E2F1EA23BF}" dt="2025-01-27T06:49:09.993" v="17298" actId="478"/>
          <ac:picMkLst>
            <pc:docMk/>
            <pc:sldMk cId="644938547" sldId="344"/>
            <ac:picMk id="14" creationId="{9E0F1443-96B9-683A-04DF-193F5B85623F}"/>
          </ac:picMkLst>
        </pc:picChg>
        <pc:cxnChg chg="add mod">
          <ac:chgData name="Daniel Halliday" userId="5fa19151-f26a-4a45-ad4c-d6eaa8bad708" providerId="ADAL" clId="{BA94D6C8-FC38-4BB8-8B17-48E2F1EA23BF}" dt="2025-01-27T07:09:15.377" v="18211" actId="1035"/>
          <ac:cxnSpMkLst>
            <pc:docMk/>
            <pc:sldMk cId="644938547" sldId="344"/>
            <ac:cxnSpMk id="5" creationId="{25797B83-A877-2663-CD1E-5D28AF238509}"/>
          </ac:cxnSpMkLst>
        </pc:cxnChg>
        <pc:cxnChg chg="add mod">
          <ac:chgData name="Daniel Halliday" userId="5fa19151-f26a-4a45-ad4c-d6eaa8bad708" providerId="ADAL" clId="{BA94D6C8-FC38-4BB8-8B17-48E2F1EA23BF}" dt="2025-01-27T06:49:46.808" v="17381" actId="1035"/>
          <ac:cxnSpMkLst>
            <pc:docMk/>
            <pc:sldMk cId="644938547" sldId="344"/>
            <ac:cxnSpMk id="26" creationId="{00000000-0008-0000-1600-000004000000}"/>
          </ac:cxnSpMkLst>
        </pc:cxnChg>
        <pc:cxnChg chg="add mod">
          <ac:chgData name="Daniel Halliday" userId="5fa19151-f26a-4a45-ad4c-d6eaa8bad708" providerId="ADAL" clId="{BA94D6C8-FC38-4BB8-8B17-48E2F1EA23BF}" dt="2025-01-27T06:49:46.808" v="17381" actId="1035"/>
          <ac:cxnSpMkLst>
            <pc:docMk/>
            <pc:sldMk cId="644938547" sldId="344"/>
            <ac:cxnSpMk id="27" creationId="{00000000-0008-0000-1600-000008000000}"/>
          </ac:cxnSpMkLst>
        </pc:cxnChg>
        <pc:cxnChg chg="add mod">
          <ac:chgData name="Daniel Halliday" userId="5fa19151-f26a-4a45-ad4c-d6eaa8bad708" providerId="ADAL" clId="{BA94D6C8-FC38-4BB8-8B17-48E2F1EA23BF}" dt="2025-01-27T13:41:39.016" v="24613" actId="1036"/>
          <ac:cxnSpMkLst>
            <pc:docMk/>
            <pc:sldMk cId="644938547" sldId="344"/>
            <ac:cxnSpMk id="38" creationId="{D95E7392-E929-D85F-7A81-E4B97D576960}"/>
          </ac:cxnSpMkLst>
        </pc:cxnChg>
      </pc:sldChg>
      <pc:sldChg chg="addSp delSp modSp mod">
        <pc:chgData name="Daniel Halliday" userId="5fa19151-f26a-4a45-ad4c-d6eaa8bad708" providerId="ADAL" clId="{BA94D6C8-FC38-4BB8-8B17-48E2F1EA23BF}" dt="2025-01-27T13:15:40.255" v="23915" actId="20577"/>
        <pc:sldMkLst>
          <pc:docMk/>
          <pc:sldMk cId="1025088042" sldId="345"/>
        </pc:sldMkLst>
        <pc:spChg chg="del">
          <ac:chgData name="Daniel Halliday" userId="5fa19151-f26a-4a45-ad4c-d6eaa8bad708" providerId="ADAL" clId="{BA94D6C8-FC38-4BB8-8B17-48E2F1EA23BF}" dt="2025-01-27T06:22:33.511" v="16243" actId="478"/>
          <ac:spMkLst>
            <pc:docMk/>
            <pc:sldMk cId="1025088042" sldId="345"/>
            <ac:spMk id="2" creationId="{2028D41E-15A8-B33B-5823-D8695527AE4E}"/>
          </ac:spMkLst>
        </pc:spChg>
        <pc:spChg chg="del mod">
          <ac:chgData name="Daniel Halliday" userId="5fa19151-f26a-4a45-ad4c-d6eaa8bad708" providerId="ADAL" clId="{BA94D6C8-FC38-4BB8-8B17-48E2F1EA23BF}" dt="2025-01-27T06:22:38.584" v="16244" actId="478"/>
          <ac:spMkLst>
            <pc:docMk/>
            <pc:sldMk cId="1025088042" sldId="345"/>
            <ac:spMk id="3" creationId="{6695C27F-69F8-C459-F784-ECACAF87A4DF}"/>
          </ac:spMkLst>
        </pc:spChg>
        <pc:spChg chg="mod">
          <ac:chgData name="Daniel Halliday" userId="5fa19151-f26a-4a45-ad4c-d6eaa8bad708" providerId="ADAL" clId="{BA94D6C8-FC38-4BB8-8B17-48E2F1EA23BF}" dt="2025-01-27T06:23:41.652" v="16356" actId="1036"/>
          <ac:spMkLst>
            <pc:docMk/>
            <pc:sldMk cId="1025088042" sldId="345"/>
            <ac:spMk id="4" creationId="{6D946793-92BF-1CA6-5633-153AF8B64E13}"/>
          </ac:spMkLst>
        </pc:spChg>
        <pc:spChg chg="del">
          <ac:chgData name="Daniel Halliday" userId="5fa19151-f26a-4a45-ad4c-d6eaa8bad708" providerId="ADAL" clId="{BA94D6C8-FC38-4BB8-8B17-48E2F1EA23BF}" dt="2025-01-27T06:22:33.511" v="16243" actId="478"/>
          <ac:spMkLst>
            <pc:docMk/>
            <pc:sldMk cId="1025088042" sldId="345"/>
            <ac:spMk id="9" creationId="{C5B75D8A-78CC-4A1A-3244-CDC1D371CADE}"/>
          </ac:spMkLst>
        </pc:spChg>
        <pc:spChg chg="mod">
          <ac:chgData name="Daniel Halliday" userId="5fa19151-f26a-4a45-ad4c-d6eaa8bad708" providerId="ADAL" clId="{BA94D6C8-FC38-4BB8-8B17-48E2F1EA23BF}" dt="2025-01-27T05:28:43.504" v="14699" actId="1076"/>
          <ac:spMkLst>
            <pc:docMk/>
            <pc:sldMk cId="1025088042" sldId="345"/>
            <ac:spMk id="11" creationId="{CAF98532-EB42-1EFC-3BCE-B937514C3021}"/>
          </ac:spMkLst>
        </pc:spChg>
        <pc:spChg chg="add mod">
          <ac:chgData name="Daniel Halliday" userId="5fa19151-f26a-4a45-ad4c-d6eaa8bad708" providerId="ADAL" clId="{BA94D6C8-FC38-4BB8-8B17-48E2F1EA23BF}" dt="2025-01-27T13:15:40.255" v="23915" actId="20577"/>
          <ac:spMkLst>
            <pc:docMk/>
            <pc:sldMk cId="1025088042" sldId="345"/>
            <ac:spMk id="12" creationId="{ED7E62F6-F26F-A224-79CC-259686F93C0F}"/>
          </ac:spMkLst>
        </pc:spChg>
        <pc:spChg chg="mod">
          <ac:chgData name="Daniel Halliday" userId="5fa19151-f26a-4a45-ad4c-d6eaa8bad708" providerId="ADAL" clId="{BA94D6C8-FC38-4BB8-8B17-48E2F1EA23BF}" dt="2025-01-27T06:23:41.652" v="16356" actId="1036"/>
          <ac:spMkLst>
            <pc:docMk/>
            <pc:sldMk cId="1025088042" sldId="345"/>
            <ac:spMk id="15" creationId="{2E1C5F6A-C8FC-B1BE-6356-32078F9DEA12}"/>
          </ac:spMkLst>
        </pc:spChg>
        <pc:spChg chg="mod">
          <ac:chgData name="Daniel Halliday" userId="5fa19151-f26a-4a45-ad4c-d6eaa8bad708" providerId="ADAL" clId="{BA94D6C8-FC38-4BB8-8B17-48E2F1EA23BF}" dt="2025-01-27T06:32:18.679" v="16726" actId="14100"/>
          <ac:spMkLst>
            <pc:docMk/>
            <pc:sldMk cId="1025088042" sldId="345"/>
            <ac:spMk id="16" creationId="{3D3DC17B-7A87-00B5-78DB-4F710FA550A5}"/>
          </ac:spMkLst>
        </pc:spChg>
        <pc:spChg chg="mod">
          <ac:chgData name="Daniel Halliday" userId="5fa19151-f26a-4a45-ad4c-d6eaa8bad708" providerId="ADAL" clId="{BA94D6C8-FC38-4BB8-8B17-48E2F1EA23BF}" dt="2025-01-27T08:14:49.276" v="19871" actId="20577"/>
          <ac:spMkLst>
            <pc:docMk/>
            <pc:sldMk cId="1025088042" sldId="345"/>
            <ac:spMk id="17" creationId="{58F9C219-C590-2515-705E-EB9A3DDF6FDE}"/>
          </ac:spMkLst>
        </pc:spChg>
        <pc:spChg chg="mod">
          <ac:chgData name="Daniel Halliday" userId="5fa19151-f26a-4a45-ad4c-d6eaa8bad708" providerId="ADAL" clId="{BA94D6C8-FC38-4BB8-8B17-48E2F1EA23BF}" dt="2025-01-27T06:30:08.453" v="16535" actId="1036"/>
          <ac:spMkLst>
            <pc:docMk/>
            <pc:sldMk cId="1025088042" sldId="345"/>
            <ac:spMk id="19" creationId="{1F89C6FA-BC64-6B3F-B2FC-035CF33B5907}"/>
          </ac:spMkLst>
        </pc:spChg>
        <pc:spChg chg="add mod">
          <ac:chgData name="Daniel Halliday" userId="5fa19151-f26a-4a45-ad4c-d6eaa8bad708" providerId="ADAL" clId="{BA94D6C8-FC38-4BB8-8B17-48E2F1EA23BF}" dt="2025-01-27T04:01:01.324" v="12982" actId="20577"/>
          <ac:spMkLst>
            <pc:docMk/>
            <pc:sldMk cId="1025088042" sldId="345"/>
            <ac:spMk id="20" creationId="{08BDC6F5-45CB-8BF2-5506-21BEC9747E11}"/>
          </ac:spMkLst>
        </pc:spChg>
        <pc:spChg chg="mod">
          <ac:chgData name="Daniel Halliday" userId="5fa19151-f26a-4a45-ad4c-d6eaa8bad708" providerId="ADAL" clId="{BA94D6C8-FC38-4BB8-8B17-48E2F1EA23BF}" dt="2025-01-27T12:46:29.844" v="23608" actId="1076"/>
          <ac:spMkLst>
            <pc:docMk/>
            <pc:sldMk cId="1025088042" sldId="345"/>
            <ac:spMk id="20" creationId="{23392DFC-041A-2DF8-2F5F-2FF7465EE7B0}"/>
          </ac:spMkLst>
        </pc:spChg>
        <pc:spChg chg="add del mod">
          <ac:chgData name="Daniel Halliday" userId="5fa19151-f26a-4a45-ad4c-d6eaa8bad708" providerId="ADAL" clId="{BA94D6C8-FC38-4BB8-8B17-48E2F1EA23BF}" dt="2025-01-27T04:18:05.885" v="13142" actId="478"/>
          <ac:spMkLst>
            <pc:docMk/>
            <pc:sldMk cId="1025088042" sldId="345"/>
            <ac:spMk id="21" creationId="{6BD6D88B-E0E7-AB75-9B30-696EFA59DC34}"/>
          </ac:spMkLst>
        </pc:spChg>
        <pc:spChg chg="mod">
          <ac:chgData name="Daniel Halliday" userId="5fa19151-f26a-4a45-ad4c-d6eaa8bad708" providerId="ADAL" clId="{BA94D6C8-FC38-4BB8-8B17-48E2F1EA23BF}" dt="2025-01-27T06:32:50.342" v="16761" actId="1036"/>
          <ac:spMkLst>
            <pc:docMk/>
            <pc:sldMk cId="1025088042" sldId="345"/>
            <ac:spMk id="26" creationId="{AECD02E0-75FA-69CD-2ABA-F0A15F1DD50A}"/>
          </ac:spMkLst>
        </pc:spChg>
        <pc:spChg chg="del">
          <ac:chgData name="Daniel Halliday" userId="5fa19151-f26a-4a45-ad4c-d6eaa8bad708" providerId="ADAL" clId="{BA94D6C8-FC38-4BB8-8B17-48E2F1EA23BF}" dt="2025-01-27T06:22:33.511" v="16243" actId="478"/>
          <ac:spMkLst>
            <pc:docMk/>
            <pc:sldMk cId="1025088042" sldId="345"/>
            <ac:spMk id="27" creationId="{B36E5A79-6390-D5F4-A357-82CB5C4B4FAA}"/>
          </ac:spMkLst>
        </pc:spChg>
        <pc:spChg chg="del">
          <ac:chgData name="Daniel Halliday" userId="5fa19151-f26a-4a45-ad4c-d6eaa8bad708" providerId="ADAL" clId="{BA94D6C8-FC38-4BB8-8B17-48E2F1EA23BF}" dt="2025-01-27T06:22:33.511" v="16243" actId="478"/>
          <ac:spMkLst>
            <pc:docMk/>
            <pc:sldMk cId="1025088042" sldId="345"/>
            <ac:spMk id="28" creationId="{0B2ED587-0A11-96CB-EC06-277D94092DE9}"/>
          </ac:spMkLst>
        </pc:spChg>
        <pc:spChg chg="mod">
          <ac:chgData name="Daniel Halliday" userId="5fa19151-f26a-4a45-ad4c-d6eaa8bad708" providerId="ADAL" clId="{BA94D6C8-FC38-4BB8-8B17-48E2F1EA23BF}" dt="2025-01-27T12:45:51.179" v="23605" actId="1035"/>
          <ac:spMkLst>
            <pc:docMk/>
            <pc:sldMk cId="1025088042" sldId="345"/>
            <ac:spMk id="30" creationId="{CFC04749-DE3A-F05A-9A80-22E751695945}"/>
          </ac:spMkLst>
        </pc:spChg>
        <pc:spChg chg="add mod">
          <ac:chgData name="Daniel Halliday" userId="5fa19151-f26a-4a45-ad4c-d6eaa8bad708" providerId="ADAL" clId="{BA94D6C8-FC38-4BB8-8B17-48E2F1EA23BF}" dt="2025-01-27T12:46:33.994" v="23609" actId="1076"/>
          <ac:spMkLst>
            <pc:docMk/>
            <pc:sldMk cId="1025088042" sldId="345"/>
            <ac:spMk id="33" creationId="{F4D96C85-7DE4-28AA-57A8-DA97D8B3A084}"/>
          </ac:spMkLst>
        </pc:spChg>
        <pc:spChg chg="add mod">
          <ac:chgData name="Daniel Halliday" userId="5fa19151-f26a-4a45-ad4c-d6eaa8bad708" providerId="ADAL" clId="{BA94D6C8-FC38-4BB8-8B17-48E2F1EA23BF}" dt="2025-01-27T06:26:35.074" v="16505" actId="1035"/>
          <ac:spMkLst>
            <pc:docMk/>
            <pc:sldMk cId="1025088042" sldId="345"/>
            <ac:spMk id="34" creationId="{FDA0B017-3435-7BBC-1F3E-0719C1D0390B}"/>
          </ac:spMkLst>
        </pc:spChg>
        <pc:spChg chg="add mod">
          <ac:chgData name="Daniel Halliday" userId="5fa19151-f26a-4a45-ad4c-d6eaa8bad708" providerId="ADAL" clId="{BA94D6C8-FC38-4BB8-8B17-48E2F1EA23BF}" dt="2025-01-27T08:14:53.396" v="19873" actId="20577"/>
          <ac:spMkLst>
            <pc:docMk/>
            <pc:sldMk cId="1025088042" sldId="345"/>
            <ac:spMk id="36" creationId="{A3A18AFD-8F7E-5EFC-FA2E-78BDED6E1963}"/>
          </ac:spMkLst>
        </pc:spChg>
        <pc:spChg chg="add mod">
          <ac:chgData name="Daniel Halliday" userId="5fa19151-f26a-4a45-ad4c-d6eaa8bad708" providerId="ADAL" clId="{BA94D6C8-FC38-4BB8-8B17-48E2F1EA23BF}" dt="2025-01-27T06:32:32.075" v="16741" actId="1036"/>
          <ac:spMkLst>
            <pc:docMk/>
            <pc:sldMk cId="1025088042" sldId="345"/>
            <ac:spMk id="37" creationId="{6BE9204B-9A2C-D9B9-15B1-658B4CF10A3A}"/>
          </ac:spMkLst>
        </pc:spChg>
        <pc:spChg chg="del">
          <ac:chgData name="Daniel Halliday" userId="5fa19151-f26a-4a45-ad4c-d6eaa8bad708" providerId="ADAL" clId="{BA94D6C8-FC38-4BB8-8B17-48E2F1EA23BF}" dt="2025-01-27T03:15:23.397" v="12576" actId="478"/>
          <ac:spMkLst>
            <pc:docMk/>
            <pc:sldMk cId="1025088042" sldId="345"/>
            <ac:spMk id="138" creationId="{8DF2116A-D882-2ED7-8124-5AC511748BD4}"/>
          </ac:spMkLst>
        </pc:spChg>
        <pc:spChg chg="mod">
          <ac:chgData name="Daniel Halliday" userId="5fa19151-f26a-4a45-ad4c-d6eaa8bad708" providerId="ADAL" clId="{BA94D6C8-FC38-4BB8-8B17-48E2F1EA23BF}" dt="2025-01-27T06:30:08.453" v="16535" actId="1036"/>
          <ac:spMkLst>
            <pc:docMk/>
            <pc:sldMk cId="1025088042" sldId="345"/>
            <ac:spMk id="139" creationId="{D2C1D902-874F-CA03-693D-D83134DEE101}"/>
          </ac:spMkLst>
        </pc:spChg>
        <pc:spChg chg="del">
          <ac:chgData name="Daniel Halliday" userId="5fa19151-f26a-4a45-ad4c-d6eaa8bad708" providerId="ADAL" clId="{BA94D6C8-FC38-4BB8-8B17-48E2F1EA23BF}" dt="2025-01-27T03:14:44.617" v="12570" actId="478"/>
          <ac:spMkLst>
            <pc:docMk/>
            <pc:sldMk cId="1025088042" sldId="345"/>
            <ac:spMk id="140" creationId="{6BEC9199-5337-BF66-3593-E230DFA46BF4}"/>
          </ac:spMkLst>
        </pc:spChg>
        <pc:spChg chg="del">
          <ac:chgData name="Daniel Halliday" userId="5fa19151-f26a-4a45-ad4c-d6eaa8bad708" providerId="ADAL" clId="{BA94D6C8-FC38-4BB8-8B17-48E2F1EA23BF}" dt="2025-01-27T03:15:29.206" v="12577" actId="478"/>
          <ac:spMkLst>
            <pc:docMk/>
            <pc:sldMk cId="1025088042" sldId="345"/>
            <ac:spMk id="141" creationId="{398D69AF-DBBB-BC64-4439-C814D70ABB5D}"/>
          </ac:spMkLst>
        </pc:spChg>
        <pc:graphicFrameChg chg="mod modGraphic">
          <ac:chgData name="Daniel Halliday" userId="5fa19151-f26a-4a45-ad4c-d6eaa8bad708" providerId="ADAL" clId="{BA94D6C8-FC38-4BB8-8B17-48E2F1EA23BF}" dt="2025-01-27T06:32:09.422" v="16725" actId="14100"/>
          <ac:graphicFrameMkLst>
            <pc:docMk/>
            <pc:sldMk cId="1025088042" sldId="345"/>
            <ac:graphicFrameMk id="10" creationId="{A8533C8C-4094-3B13-1D9F-474AF827E083}"/>
          </ac:graphicFrameMkLst>
        </pc:graphicFrameChg>
        <pc:graphicFrameChg chg="mod">
          <ac:chgData name="Daniel Halliday" userId="5fa19151-f26a-4a45-ad4c-d6eaa8bad708" providerId="ADAL" clId="{BA94D6C8-FC38-4BB8-8B17-48E2F1EA23BF}" dt="2025-01-26T17:32:24.235" v="1449"/>
          <ac:graphicFrameMkLst>
            <pc:docMk/>
            <pc:sldMk cId="1025088042" sldId="345"/>
            <ac:graphicFrameMk id="11" creationId="{1D14C759-5549-1FDF-DB4B-BE259013AD21}"/>
          </ac:graphicFrameMkLst>
        </pc:graphicFrameChg>
        <pc:graphicFrameChg chg="del mod">
          <ac:chgData name="Daniel Halliday" userId="5fa19151-f26a-4a45-ad4c-d6eaa8bad708" providerId="ADAL" clId="{BA94D6C8-FC38-4BB8-8B17-48E2F1EA23BF}" dt="2025-01-27T04:01:33.584" v="12985" actId="478"/>
          <ac:graphicFrameMkLst>
            <pc:docMk/>
            <pc:sldMk cId="1025088042" sldId="345"/>
            <ac:graphicFrameMk id="14" creationId="{B514C62F-D841-AA92-D4D7-05B692135C87}"/>
          </ac:graphicFrameMkLst>
        </pc:graphicFrameChg>
        <pc:graphicFrameChg chg="mod">
          <ac:chgData name="Daniel Halliday" userId="5fa19151-f26a-4a45-ad4c-d6eaa8bad708" providerId="ADAL" clId="{BA94D6C8-FC38-4BB8-8B17-48E2F1EA23BF}" dt="2025-01-27T12:46:27.302" v="23607"/>
          <ac:graphicFrameMkLst>
            <pc:docMk/>
            <pc:sldMk cId="1025088042" sldId="345"/>
            <ac:graphicFrameMk id="14" creationId="{CDED0B7E-1199-C19F-231C-44DA3C59AF67}"/>
          </ac:graphicFrameMkLst>
        </pc:graphicFrameChg>
        <pc:graphicFrameChg chg="del">
          <ac:chgData name="Daniel Halliday" userId="5fa19151-f26a-4a45-ad4c-d6eaa8bad708" providerId="ADAL" clId="{BA94D6C8-FC38-4BB8-8B17-48E2F1EA23BF}" dt="2025-01-27T03:55:53.582" v="12918" actId="478"/>
          <ac:graphicFrameMkLst>
            <pc:docMk/>
            <pc:sldMk cId="1025088042" sldId="345"/>
            <ac:graphicFrameMk id="17" creationId="{676DBE04-DC7A-A0B4-4977-C9D5F8CB740D}"/>
          </ac:graphicFrameMkLst>
        </pc:graphicFrameChg>
        <pc:graphicFrameChg chg="add mod">
          <ac:chgData name="Daniel Halliday" userId="5fa19151-f26a-4a45-ad4c-d6eaa8bad708" providerId="ADAL" clId="{BA94D6C8-FC38-4BB8-8B17-48E2F1EA23BF}" dt="2025-01-27T06:32:50.342" v="16761" actId="1036"/>
          <ac:graphicFrameMkLst>
            <pc:docMk/>
            <pc:sldMk cId="1025088042" sldId="345"/>
            <ac:graphicFrameMk id="22" creationId="{BAB1E439-A347-9210-677F-2319A030A15B}"/>
          </ac:graphicFrameMkLst>
        </pc:graphicFrameChg>
        <pc:graphicFrameChg chg="add mod">
          <ac:chgData name="Daniel Halliday" userId="5fa19151-f26a-4a45-ad4c-d6eaa8bad708" providerId="ADAL" clId="{BA94D6C8-FC38-4BB8-8B17-48E2F1EA23BF}" dt="2025-01-27T04:14:59.061" v="13105" actId="1038"/>
          <ac:graphicFrameMkLst>
            <pc:docMk/>
            <pc:sldMk cId="1025088042" sldId="345"/>
            <ac:graphicFrameMk id="23" creationId="{F13009C5-5631-3E0E-7228-1C499FF800D9}"/>
          </ac:graphicFrameMkLst>
        </pc:graphicFrameChg>
        <pc:graphicFrameChg chg="del mod">
          <ac:chgData name="Daniel Halliday" userId="5fa19151-f26a-4a45-ad4c-d6eaa8bad708" providerId="ADAL" clId="{BA94D6C8-FC38-4BB8-8B17-48E2F1EA23BF}" dt="2025-01-27T06:22:33.511" v="16243" actId="478"/>
          <ac:graphicFrameMkLst>
            <pc:docMk/>
            <pc:sldMk cId="1025088042" sldId="345"/>
            <ac:graphicFrameMk id="25" creationId="{E2757A7C-3BAD-5BCE-AEAC-0B1848B47D0C}"/>
          </ac:graphicFrameMkLst>
        </pc:graphicFrameChg>
        <pc:graphicFrameChg chg="del mod">
          <ac:chgData name="Daniel Halliday" userId="5fa19151-f26a-4a45-ad4c-d6eaa8bad708" providerId="ADAL" clId="{BA94D6C8-FC38-4BB8-8B17-48E2F1EA23BF}" dt="2025-01-27T06:22:33.511" v="16243" actId="478"/>
          <ac:graphicFrameMkLst>
            <pc:docMk/>
            <pc:sldMk cId="1025088042" sldId="345"/>
            <ac:graphicFrameMk id="29" creationId="{C625A186-EE07-3BFB-0133-2C332FBB9615}"/>
          </ac:graphicFrameMkLst>
        </pc:graphicFrameChg>
        <pc:graphicFrameChg chg="add mod">
          <ac:chgData name="Daniel Halliday" userId="5fa19151-f26a-4a45-ad4c-d6eaa8bad708" providerId="ADAL" clId="{BA94D6C8-FC38-4BB8-8B17-48E2F1EA23BF}" dt="2025-01-27T06:26:26.715" v="16494" actId="14100"/>
          <ac:graphicFrameMkLst>
            <pc:docMk/>
            <pc:sldMk cId="1025088042" sldId="345"/>
            <ac:graphicFrameMk id="32" creationId="{1AC63B23-7417-9236-4B04-3025C018523A}"/>
          </ac:graphicFrameMkLst>
        </pc:graphicFrameChg>
        <pc:graphicFrameChg chg="add mod modGraphic">
          <ac:chgData name="Daniel Halliday" userId="5fa19151-f26a-4a45-ad4c-d6eaa8bad708" providerId="ADAL" clId="{BA94D6C8-FC38-4BB8-8B17-48E2F1EA23BF}" dt="2025-01-27T06:32:40.122" v="16751" actId="1036"/>
          <ac:graphicFrameMkLst>
            <pc:docMk/>
            <pc:sldMk cId="1025088042" sldId="345"/>
            <ac:graphicFrameMk id="35" creationId="{26A68043-1F20-1DFF-D7B3-A58E27D3317C}"/>
          </ac:graphicFrameMkLst>
        </pc:graphicFrameChg>
        <pc:graphicFrameChg chg="del mod">
          <ac:chgData name="Daniel Halliday" userId="5fa19151-f26a-4a45-ad4c-d6eaa8bad708" providerId="ADAL" clId="{BA94D6C8-FC38-4BB8-8B17-48E2F1EA23BF}" dt="2025-01-27T03:15:21.467" v="12575" actId="478"/>
          <ac:graphicFrameMkLst>
            <pc:docMk/>
            <pc:sldMk cId="1025088042" sldId="345"/>
            <ac:graphicFrameMk id="136" creationId="{0CA2F1D9-ECC0-0D0C-361F-8F4C2FEBE957}"/>
          </ac:graphicFrameMkLst>
        </pc:graphicFrameChg>
        <pc:cxnChg chg="add mod">
          <ac:chgData name="Daniel Halliday" userId="5fa19151-f26a-4a45-ad4c-d6eaa8bad708" providerId="ADAL" clId="{BA94D6C8-FC38-4BB8-8B17-48E2F1EA23BF}" dt="2025-01-27T06:23:41.652" v="16356" actId="1036"/>
          <ac:cxnSpMkLst>
            <pc:docMk/>
            <pc:sldMk cId="1025088042" sldId="345"/>
            <ac:cxnSpMk id="13" creationId="{2BAA4017-056A-21A2-8ECD-32F936CE90CE}"/>
          </ac:cxnSpMkLst>
        </pc:cxnChg>
      </pc:sldChg>
      <pc:sldChg chg="addSp delSp modSp del mod">
        <pc:chgData name="Daniel Halliday" userId="5fa19151-f26a-4a45-ad4c-d6eaa8bad708" providerId="ADAL" clId="{BA94D6C8-FC38-4BB8-8B17-48E2F1EA23BF}" dt="2025-01-27T05:46:47.319" v="14988" actId="47"/>
        <pc:sldMkLst>
          <pc:docMk/>
          <pc:sldMk cId="3094182472" sldId="347"/>
        </pc:sldMkLst>
        <pc:spChg chg="mod">
          <ac:chgData name="Daniel Halliday" userId="5fa19151-f26a-4a45-ad4c-d6eaa8bad708" providerId="ADAL" clId="{BA94D6C8-FC38-4BB8-8B17-48E2F1EA23BF}" dt="2025-01-27T05:46:27.933" v="14984" actId="113"/>
          <ac:spMkLst>
            <pc:docMk/>
            <pc:sldMk cId="3094182472" sldId="347"/>
            <ac:spMk id="2" creationId="{3ABA805F-55A9-F08A-9C31-7D4A10CCA52E}"/>
          </ac:spMkLst>
        </pc:spChg>
        <pc:spChg chg="del">
          <ac:chgData name="Daniel Halliday" userId="5fa19151-f26a-4a45-ad4c-d6eaa8bad708" providerId="ADAL" clId="{BA94D6C8-FC38-4BB8-8B17-48E2F1EA23BF}" dt="2025-01-27T03:39:30.319" v="12803" actId="478"/>
          <ac:spMkLst>
            <pc:docMk/>
            <pc:sldMk cId="3094182472" sldId="347"/>
            <ac:spMk id="3" creationId="{CB452AC4-4DDD-72C6-8113-90ED64534B34}"/>
          </ac:spMkLst>
        </pc:spChg>
        <pc:spChg chg="del mod">
          <ac:chgData name="Daniel Halliday" userId="5fa19151-f26a-4a45-ad4c-d6eaa8bad708" providerId="ADAL" clId="{BA94D6C8-FC38-4BB8-8B17-48E2F1EA23BF}" dt="2025-01-27T04:19:04.996" v="13157" actId="478"/>
          <ac:spMkLst>
            <pc:docMk/>
            <pc:sldMk cId="3094182472" sldId="347"/>
            <ac:spMk id="4" creationId="{FC666764-3C75-D9CD-CC37-569313EDB5C2}"/>
          </ac:spMkLst>
        </pc:spChg>
        <pc:spChg chg="del">
          <ac:chgData name="Daniel Halliday" userId="5fa19151-f26a-4a45-ad4c-d6eaa8bad708" providerId="ADAL" clId="{BA94D6C8-FC38-4BB8-8B17-48E2F1EA23BF}" dt="2025-01-26T17:57:54.406" v="2124" actId="478"/>
          <ac:spMkLst>
            <pc:docMk/>
            <pc:sldMk cId="3094182472" sldId="347"/>
            <ac:spMk id="12" creationId="{E95703F4-F654-274A-24DF-EDF9FE3C2B3D}"/>
          </ac:spMkLst>
        </pc:spChg>
        <pc:spChg chg="del">
          <ac:chgData name="Daniel Halliday" userId="5fa19151-f26a-4a45-ad4c-d6eaa8bad708" providerId="ADAL" clId="{BA94D6C8-FC38-4BB8-8B17-48E2F1EA23BF}" dt="2025-01-27T04:52:59.865" v="13576" actId="478"/>
          <ac:spMkLst>
            <pc:docMk/>
            <pc:sldMk cId="3094182472" sldId="347"/>
            <ac:spMk id="15" creationId="{D26574F5-095C-61D8-8AAF-57525FBBCE47}"/>
          </ac:spMkLst>
        </pc:spChg>
        <pc:spChg chg="add del mod">
          <ac:chgData name="Daniel Halliday" userId="5fa19151-f26a-4a45-ad4c-d6eaa8bad708" providerId="ADAL" clId="{BA94D6C8-FC38-4BB8-8B17-48E2F1EA23BF}" dt="2025-01-26T18:23:37.252" v="2635" actId="1076"/>
          <ac:spMkLst>
            <pc:docMk/>
            <pc:sldMk cId="3094182472" sldId="347"/>
            <ac:spMk id="16" creationId="{DA8AE3B5-D76E-B61B-7D84-9FFE86EAC02F}"/>
          </ac:spMkLst>
        </pc:spChg>
        <pc:spChg chg="del mod">
          <ac:chgData name="Daniel Halliday" userId="5fa19151-f26a-4a45-ad4c-d6eaa8bad708" providerId="ADAL" clId="{BA94D6C8-FC38-4BB8-8B17-48E2F1EA23BF}" dt="2025-01-27T05:03:40.368" v="13763" actId="478"/>
          <ac:spMkLst>
            <pc:docMk/>
            <pc:sldMk cId="3094182472" sldId="347"/>
            <ac:spMk id="17" creationId="{8AC729A5-1AF4-23F9-B122-1BCF50BF9DE4}"/>
          </ac:spMkLst>
        </pc:spChg>
        <pc:spChg chg="del">
          <ac:chgData name="Daniel Halliday" userId="5fa19151-f26a-4a45-ad4c-d6eaa8bad708" providerId="ADAL" clId="{BA94D6C8-FC38-4BB8-8B17-48E2F1EA23BF}" dt="2025-01-27T05:03:40.368" v="13763" actId="478"/>
          <ac:spMkLst>
            <pc:docMk/>
            <pc:sldMk cId="3094182472" sldId="347"/>
            <ac:spMk id="26" creationId="{2DCD1131-6C79-BF31-2177-58AEC502269B}"/>
          </ac:spMkLst>
        </pc:spChg>
        <pc:spChg chg="del">
          <ac:chgData name="Daniel Halliday" userId="5fa19151-f26a-4a45-ad4c-d6eaa8bad708" providerId="ADAL" clId="{BA94D6C8-FC38-4BB8-8B17-48E2F1EA23BF}" dt="2025-01-27T05:03:40.368" v="13763" actId="478"/>
          <ac:spMkLst>
            <pc:docMk/>
            <pc:sldMk cId="3094182472" sldId="347"/>
            <ac:spMk id="28" creationId="{EEBA72C3-4029-832E-010C-0E33564EB93E}"/>
          </ac:spMkLst>
        </pc:spChg>
        <pc:spChg chg="del mod">
          <ac:chgData name="Daniel Halliday" userId="5fa19151-f26a-4a45-ad4c-d6eaa8bad708" providerId="ADAL" clId="{BA94D6C8-FC38-4BB8-8B17-48E2F1EA23BF}" dt="2025-01-27T05:03:45.017" v="13765" actId="478"/>
          <ac:spMkLst>
            <pc:docMk/>
            <pc:sldMk cId="3094182472" sldId="347"/>
            <ac:spMk id="29" creationId="{202574A3-7FAE-668B-0DF1-A6218C66D19B}"/>
          </ac:spMkLst>
        </pc:spChg>
        <pc:spChg chg="del mod">
          <ac:chgData name="Daniel Halliday" userId="5fa19151-f26a-4a45-ad4c-d6eaa8bad708" providerId="ADAL" clId="{BA94D6C8-FC38-4BB8-8B17-48E2F1EA23BF}" dt="2025-01-27T05:03:45.017" v="13765" actId="478"/>
          <ac:spMkLst>
            <pc:docMk/>
            <pc:sldMk cId="3094182472" sldId="347"/>
            <ac:spMk id="30" creationId="{37BB83BE-D25C-D814-12CC-2928291B81F2}"/>
          </ac:spMkLst>
        </pc:spChg>
        <pc:spChg chg="del mod">
          <ac:chgData name="Daniel Halliday" userId="5fa19151-f26a-4a45-ad4c-d6eaa8bad708" providerId="ADAL" clId="{BA94D6C8-FC38-4BB8-8B17-48E2F1EA23BF}" dt="2025-01-27T05:03:45.017" v="13765" actId="478"/>
          <ac:spMkLst>
            <pc:docMk/>
            <pc:sldMk cId="3094182472" sldId="347"/>
            <ac:spMk id="31" creationId="{14F5A1A6-5DE5-20DD-82D3-0249F1227A5F}"/>
          </ac:spMkLst>
        </pc:spChg>
        <pc:grpChg chg="add del mod">
          <ac:chgData name="Daniel Halliday" userId="5fa19151-f26a-4a45-ad4c-d6eaa8bad708" providerId="ADAL" clId="{BA94D6C8-FC38-4BB8-8B17-48E2F1EA23BF}" dt="2025-01-27T05:03:41.560" v="13764" actId="478"/>
          <ac:grpSpMkLst>
            <pc:docMk/>
            <pc:sldMk cId="3094182472" sldId="347"/>
            <ac:grpSpMk id="19" creationId="{D621087A-EEF6-5946-719C-CB12B934305B}"/>
          </ac:grpSpMkLst>
        </pc:grpChg>
        <pc:graphicFrameChg chg="add mod">
          <ac:chgData name="Daniel Halliday" userId="5fa19151-f26a-4a45-ad4c-d6eaa8bad708" providerId="ADAL" clId="{BA94D6C8-FC38-4BB8-8B17-48E2F1EA23BF}" dt="2025-01-26T17:59:00.562" v="2153"/>
          <ac:graphicFrameMkLst>
            <pc:docMk/>
            <pc:sldMk cId="3094182472" sldId="347"/>
            <ac:graphicFrameMk id="9" creationId="{B948104E-D34B-A4E6-109D-E77850875597}"/>
          </ac:graphicFrameMkLst>
        </pc:graphicFrameChg>
        <pc:graphicFrameChg chg="del mod">
          <ac:chgData name="Daniel Halliday" userId="5fa19151-f26a-4a45-ad4c-d6eaa8bad708" providerId="ADAL" clId="{BA94D6C8-FC38-4BB8-8B17-48E2F1EA23BF}" dt="2025-01-27T04:17:10.590" v="13140" actId="478"/>
          <ac:graphicFrameMkLst>
            <pc:docMk/>
            <pc:sldMk cId="3094182472" sldId="347"/>
            <ac:graphicFrameMk id="10" creationId="{ACAD24DD-6DD0-80FC-4AB0-08C302A0601B}"/>
          </ac:graphicFrameMkLst>
        </pc:graphicFrameChg>
        <pc:graphicFrameChg chg="mod">
          <ac:chgData name="Daniel Halliday" userId="5fa19151-f26a-4a45-ad4c-d6eaa8bad708" providerId="ADAL" clId="{BA94D6C8-FC38-4BB8-8B17-48E2F1EA23BF}" dt="2025-01-26T19:31:00.803" v="3685" actId="1038"/>
          <ac:graphicFrameMkLst>
            <pc:docMk/>
            <pc:sldMk cId="3094182472" sldId="347"/>
            <ac:graphicFrameMk id="14" creationId="{BCCA4998-FCD9-CC3F-D3CB-C0F90BF7F327}"/>
          </ac:graphicFrameMkLst>
        </pc:graphicFrameChg>
        <pc:picChg chg="mod">
          <ac:chgData name="Daniel Halliday" userId="5fa19151-f26a-4a45-ad4c-d6eaa8bad708" providerId="ADAL" clId="{BA94D6C8-FC38-4BB8-8B17-48E2F1EA23BF}" dt="2025-01-27T04:54:58.068" v="13587" actId="1076"/>
          <ac:picMkLst>
            <pc:docMk/>
            <pc:sldMk cId="3094182472" sldId="347"/>
            <ac:picMk id="20" creationId="{00D0443E-FD44-EDA6-A468-E9A7C8B90860}"/>
          </ac:picMkLst>
        </pc:picChg>
        <pc:picChg chg="mod">
          <ac:chgData name="Daniel Halliday" userId="5fa19151-f26a-4a45-ad4c-d6eaa8bad708" providerId="ADAL" clId="{BA94D6C8-FC38-4BB8-8B17-48E2F1EA23BF}" dt="2025-01-27T04:54:50.264" v="13586" actId="14100"/>
          <ac:picMkLst>
            <pc:docMk/>
            <pc:sldMk cId="3094182472" sldId="347"/>
            <ac:picMk id="24" creationId="{3072608A-B426-7913-0511-44CE253EB30E}"/>
          </ac:picMkLst>
        </pc:picChg>
        <pc:picChg chg="mod">
          <ac:chgData name="Daniel Halliday" userId="5fa19151-f26a-4a45-ad4c-d6eaa8bad708" providerId="ADAL" clId="{BA94D6C8-FC38-4BB8-8B17-48E2F1EA23BF}" dt="2025-01-27T04:54:46.965" v="13584" actId="14100"/>
          <ac:picMkLst>
            <pc:docMk/>
            <pc:sldMk cId="3094182472" sldId="347"/>
            <ac:picMk id="25" creationId="{28C9BF1B-6AC1-F56B-33F1-F537942FE915}"/>
          </ac:picMkLst>
        </pc:picChg>
        <pc:cxnChg chg="del">
          <ac:chgData name="Daniel Halliday" userId="5fa19151-f26a-4a45-ad4c-d6eaa8bad708" providerId="ADAL" clId="{BA94D6C8-FC38-4BB8-8B17-48E2F1EA23BF}" dt="2025-01-27T03:39:31.389" v="12804" actId="478"/>
          <ac:cxnSpMkLst>
            <pc:docMk/>
            <pc:sldMk cId="3094182472" sldId="347"/>
            <ac:cxnSpMk id="5" creationId="{7D3EAC95-C3E8-B407-7543-2C3DEBFBBDAA}"/>
          </ac:cxnSpMkLst>
        </pc:cxnChg>
      </pc:sldChg>
      <pc:sldChg chg="addSp delSp modSp add mod">
        <pc:chgData name="Daniel Halliday" userId="5fa19151-f26a-4a45-ad4c-d6eaa8bad708" providerId="ADAL" clId="{BA94D6C8-FC38-4BB8-8B17-48E2F1EA23BF}" dt="2025-01-27T13:26:29.871" v="24163" actId="20577"/>
        <pc:sldMkLst>
          <pc:docMk/>
          <pc:sldMk cId="1194725594" sldId="348"/>
        </pc:sldMkLst>
        <pc:spChg chg="mod">
          <ac:chgData name="Daniel Halliday" userId="5fa19151-f26a-4a45-ad4c-d6eaa8bad708" providerId="ADAL" clId="{BA94D6C8-FC38-4BB8-8B17-48E2F1EA23BF}" dt="2025-01-27T13:26:29.871" v="24163" actId="20577"/>
          <ac:spMkLst>
            <pc:docMk/>
            <pc:sldMk cId="1194725594" sldId="348"/>
            <ac:spMk id="9" creationId="{43D169C9-6258-1DC3-3B99-802A40A1A7DB}"/>
          </ac:spMkLst>
        </pc:spChg>
        <pc:spChg chg="del">
          <ac:chgData name="Daniel Halliday" userId="5fa19151-f26a-4a45-ad4c-d6eaa8bad708" providerId="ADAL" clId="{BA94D6C8-FC38-4BB8-8B17-48E2F1EA23BF}" dt="2025-01-27T03:15:01.659" v="12572" actId="478"/>
          <ac:spMkLst>
            <pc:docMk/>
            <pc:sldMk cId="1194725594" sldId="348"/>
            <ac:spMk id="13" creationId="{E419107C-5F60-0BE9-8BAF-3E36193248D4}"/>
          </ac:spMkLst>
        </pc:spChg>
        <pc:spChg chg="del">
          <ac:chgData name="Daniel Halliday" userId="5fa19151-f26a-4a45-ad4c-d6eaa8bad708" providerId="ADAL" clId="{BA94D6C8-FC38-4BB8-8B17-48E2F1EA23BF}" dt="2025-01-27T03:15:01.659" v="12572" actId="478"/>
          <ac:spMkLst>
            <pc:docMk/>
            <pc:sldMk cId="1194725594" sldId="348"/>
            <ac:spMk id="14" creationId="{5533E4BB-D76A-84F8-AB37-016B59BABAF5}"/>
          </ac:spMkLst>
        </pc:spChg>
        <pc:spChg chg="del">
          <ac:chgData name="Daniel Halliday" userId="5fa19151-f26a-4a45-ad4c-d6eaa8bad708" providerId="ADAL" clId="{BA94D6C8-FC38-4BB8-8B17-48E2F1EA23BF}" dt="2025-01-27T03:15:01.659" v="12572" actId="478"/>
          <ac:spMkLst>
            <pc:docMk/>
            <pc:sldMk cId="1194725594" sldId="348"/>
            <ac:spMk id="15" creationId="{6AC50EAC-A0A0-4AD9-CAB9-EE0245D202EE}"/>
          </ac:spMkLst>
        </pc:spChg>
        <pc:spChg chg="del">
          <ac:chgData name="Daniel Halliday" userId="5fa19151-f26a-4a45-ad4c-d6eaa8bad708" providerId="ADAL" clId="{BA94D6C8-FC38-4BB8-8B17-48E2F1EA23BF}" dt="2025-01-27T03:15:01.659" v="12572" actId="478"/>
          <ac:spMkLst>
            <pc:docMk/>
            <pc:sldMk cId="1194725594" sldId="348"/>
            <ac:spMk id="16" creationId="{B16285EA-D640-240B-471C-27F91CA703E8}"/>
          </ac:spMkLst>
        </pc:spChg>
        <pc:spChg chg="del">
          <ac:chgData name="Daniel Halliday" userId="5fa19151-f26a-4a45-ad4c-d6eaa8bad708" providerId="ADAL" clId="{BA94D6C8-FC38-4BB8-8B17-48E2F1EA23BF}" dt="2025-01-27T03:15:01.659" v="12572" actId="478"/>
          <ac:spMkLst>
            <pc:docMk/>
            <pc:sldMk cId="1194725594" sldId="348"/>
            <ac:spMk id="17" creationId="{1AB4AAC8-B226-54ED-AF6A-B54D09B1E3D4}"/>
          </ac:spMkLst>
        </pc:spChg>
        <pc:spChg chg="del">
          <ac:chgData name="Daniel Halliday" userId="5fa19151-f26a-4a45-ad4c-d6eaa8bad708" providerId="ADAL" clId="{BA94D6C8-FC38-4BB8-8B17-48E2F1EA23BF}" dt="2025-01-27T03:15:01.659" v="12572" actId="478"/>
          <ac:spMkLst>
            <pc:docMk/>
            <pc:sldMk cId="1194725594" sldId="348"/>
            <ac:spMk id="21" creationId="{59219C43-1539-4C5E-3F6B-D37EAD0DC8E2}"/>
          </ac:spMkLst>
        </pc:spChg>
        <pc:graphicFrameChg chg="add mod">
          <ac:chgData name="Daniel Halliday" userId="5fa19151-f26a-4a45-ad4c-d6eaa8bad708" providerId="ADAL" clId="{BA94D6C8-FC38-4BB8-8B17-48E2F1EA23BF}" dt="2025-01-27T03:15:04.738" v="12574" actId="1076"/>
          <ac:graphicFrameMkLst>
            <pc:docMk/>
            <pc:sldMk cId="1194725594" sldId="348"/>
            <ac:graphicFrameMk id="3" creationId="{19AF82E0-7546-F0B8-55D3-AA7941350A10}"/>
          </ac:graphicFrameMkLst>
        </pc:graphicFrameChg>
        <pc:graphicFrameChg chg="add mod">
          <ac:chgData name="Daniel Halliday" userId="5fa19151-f26a-4a45-ad4c-d6eaa8bad708" providerId="ADAL" clId="{BA94D6C8-FC38-4BB8-8B17-48E2F1EA23BF}" dt="2025-01-27T04:01:24.668" v="12984" actId="1076"/>
          <ac:graphicFrameMkLst>
            <pc:docMk/>
            <pc:sldMk cId="1194725594" sldId="348"/>
            <ac:graphicFrameMk id="5" creationId="{703FF386-31C5-D6C3-2292-7E8FC1D2EE9C}"/>
          </ac:graphicFrameMkLst>
        </pc:graphicFrameChg>
        <pc:cxnChg chg="del">
          <ac:chgData name="Daniel Halliday" userId="5fa19151-f26a-4a45-ad4c-d6eaa8bad708" providerId="ADAL" clId="{BA94D6C8-FC38-4BB8-8B17-48E2F1EA23BF}" dt="2025-01-27T03:15:01.659" v="12572" actId="478"/>
          <ac:cxnSpMkLst>
            <pc:docMk/>
            <pc:sldMk cId="1194725594" sldId="348"/>
            <ac:cxnSpMk id="4" creationId="{F722AA77-71D6-9E81-2B30-2C1F7485B444}"/>
          </ac:cxnSpMkLst>
        </pc:cxnChg>
      </pc:sldChg>
      <pc:sldChg chg="del">
        <pc:chgData name="Daniel Halliday" userId="5fa19151-f26a-4a45-ad4c-d6eaa8bad708" providerId="ADAL" clId="{BA94D6C8-FC38-4BB8-8B17-48E2F1EA23BF}" dt="2025-01-27T13:25:59.807" v="24154" actId="47"/>
        <pc:sldMkLst>
          <pc:docMk/>
          <pc:sldMk cId="2213682780" sldId="349"/>
        </pc:sldMkLst>
      </pc:sldChg>
    </pc:docChg>
  </pc:docChgLst>
  <pc:docChgLst>
    <pc:chgData name="Troy Harmon" userId="S::tlh0419@kennesaw.edu::f141c080-a8d9-420c-9322-acbbb1553345" providerId="AD" clId="Web-{D2492781-8D7D-4B98-9815-B7DCC0F7AA4D}"/>
    <pc:docChg chg="mod modSld">
      <pc:chgData name="Troy Harmon" userId="S::tlh0419@kennesaw.edu::f141c080-a8d9-420c-9322-acbbb1553345" providerId="AD" clId="Web-{D2492781-8D7D-4B98-9815-B7DCC0F7AA4D}" dt="2025-01-27T01:19:17.850" v="35" actId="20577"/>
      <pc:docMkLst>
        <pc:docMk/>
      </pc:docMkLst>
      <pc:sldChg chg="modSp modCm">
        <pc:chgData name="Troy Harmon" userId="S::tlh0419@kennesaw.edu::f141c080-a8d9-420c-9322-acbbb1553345" providerId="AD" clId="Web-{D2492781-8D7D-4B98-9815-B7DCC0F7AA4D}" dt="2025-01-27T00:45:59.117" v="28" actId="20577"/>
        <pc:sldMkLst>
          <pc:docMk/>
          <pc:sldMk cId="1389443156" sldId="321"/>
        </pc:sldMkLst>
        <pc:spChg chg="mod">
          <ac:chgData name="Troy Harmon" userId="S::tlh0419@kennesaw.edu::f141c080-a8d9-420c-9322-acbbb1553345" providerId="AD" clId="Web-{D2492781-8D7D-4B98-9815-B7DCC0F7AA4D}" dt="2025-01-27T00:45:59.117" v="28" actId="20577"/>
          <ac:spMkLst>
            <pc:docMk/>
            <pc:sldMk cId="1389443156" sldId="321"/>
            <ac:spMk id="3" creationId="{6695C27F-69F8-C459-F784-ECACAF87A4DF}"/>
          </ac:spMkLst>
        </pc:spChg>
        <pc:extLst>
          <p:ext xmlns:p="http://schemas.openxmlformats.org/presentationml/2006/main" uri="{D6D511B9-2390-475A-947B-AFAB55BFBCF1}">
            <pc226:cmChg xmlns:pc226="http://schemas.microsoft.com/office/powerpoint/2022/06/main/command" chg="mod">
              <pc226:chgData name="Troy Harmon" userId="S::tlh0419@kennesaw.edu::f141c080-a8d9-420c-9322-acbbb1553345" providerId="AD" clId="Web-{D2492781-8D7D-4B98-9815-B7DCC0F7AA4D}" dt="2025-01-27T00:45:59.117" v="28" actId="20577"/>
              <pc2:cmMkLst xmlns:pc2="http://schemas.microsoft.com/office/powerpoint/2019/9/main/command">
                <pc:docMk/>
                <pc:sldMk cId="1389443156" sldId="321"/>
                <pc2:cmMk id="{926FE837-2C20-49AA-95C7-F70A2E737C4E}"/>
              </pc2:cmMkLst>
            </pc226:cmChg>
          </p:ext>
        </pc:extLst>
      </pc:sldChg>
      <pc:sldChg chg="modSp">
        <pc:chgData name="Troy Harmon" userId="S::tlh0419@kennesaw.edu::f141c080-a8d9-420c-9322-acbbb1553345" providerId="AD" clId="Web-{D2492781-8D7D-4B98-9815-B7DCC0F7AA4D}" dt="2025-01-27T01:19:17.850" v="35" actId="20577"/>
        <pc:sldMkLst>
          <pc:docMk/>
          <pc:sldMk cId="3963285874" sldId="342"/>
        </pc:sldMkLst>
        <pc:spChg chg="mod">
          <ac:chgData name="Troy Harmon" userId="S::tlh0419@kennesaw.edu::f141c080-a8d9-420c-9322-acbbb1553345" providerId="AD" clId="Web-{D2492781-8D7D-4B98-9815-B7DCC0F7AA4D}" dt="2025-01-27T01:19:17.850" v="35" actId="20577"/>
          <ac:spMkLst>
            <pc:docMk/>
            <pc:sldMk cId="3963285874" sldId="342"/>
            <ac:spMk id="4" creationId="{0E30316F-2EC1-8B12-90DB-2622F7374400}"/>
          </ac:spMkLst>
        </pc:spChg>
      </pc:sldChg>
    </pc:docChg>
  </pc:docChgLst>
  <pc:docChgLst>
    <pc:chgData name="Keegan Thottam" userId="9bd887ad-e5a2-4df9-8149-baeb8d4087d2" providerId="ADAL" clId="{1305D7F1-99F7-48E9-8A2A-C3763F4B8FC8}"/>
    <pc:docChg chg="modSld">
      <pc:chgData name="Keegan Thottam" userId="9bd887ad-e5a2-4df9-8149-baeb8d4087d2" providerId="ADAL" clId="{1305D7F1-99F7-48E9-8A2A-C3763F4B8FC8}" dt="2025-02-23T00:49:07.776" v="0" actId="27918"/>
      <pc:docMkLst>
        <pc:docMk/>
      </pc:docMkLst>
      <pc:sldChg chg="mod">
        <pc:chgData name="Keegan Thottam" userId="9bd887ad-e5a2-4df9-8149-baeb8d4087d2" providerId="ADAL" clId="{1305D7F1-99F7-48E9-8A2A-C3763F4B8FC8}" dt="2025-02-23T00:49:07.776" v="0" actId="27918"/>
        <pc:sldMkLst>
          <pc:docMk/>
          <pc:sldMk cId="2111233424" sldId="319"/>
        </pc:sldMkLst>
      </pc:sldChg>
    </pc:docChg>
  </pc:docChgLst>
  <pc:docChgLst>
    <pc:chgData name="Daniel Halliday" userId="5fa19151-f26a-4a45-ad4c-d6eaa8bad708" providerId="ADAL" clId="{FD08B09C-D5DE-2840-8BF8-CD983667FE5A}"/>
    <pc:docChg chg="undo custSel modSld">
      <pc:chgData name="Daniel Halliday" userId="5fa19151-f26a-4a45-ad4c-d6eaa8bad708" providerId="ADAL" clId="{FD08B09C-D5DE-2840-8BF8-CD983667FE5A}" dt="2025-02-26T20:47:35.829" v="3" actId="1036"/>
      <pc:docMkLst>
        <pc:docMk/>
      </pc:docMkLst>
      <pc:sldChg chg="modSp mod">
        <pc:chgData name="Daniel Halliday" userId="5fa19151-f26a-4a45-ad4c-d6eaa8bad708" providerId="ADAL" clId="{FD08B09C-D5DE-2840-8BF8-CD983667FE5A}" dt="2025-02-06T18:27:21.342" v="2" actId="1036"/>
        <pc:sldMkLst>
          <pc:docMk/>
          <pc:sldMk cId="3318128796" sldId="295"/>
        </pc:sldMkLst>
        <pc:spChg chg="mod">
          <ac:chgData name="Daniel Halliday" userId="5fa19151-f26a-4a45-ad4c-d6eaa8bad708" providerId="ADAL" clId="{FD08B09C-D5DE-2840-8BF8-CD983667FE5A}" dt="2025-02-02T23:02:19.953" v="1" actId="1076"/>
          <ac:spMkLst>
            <pc:docMk/>
            <pc:sldMk cId="3318128796" sldId="295"/>
            <ac:spMk id="9" creationId="{3E32074F-D61B-708F-7704-7C6C8BD3E79C}"/>
          </ac:spMkLst>
        </pc:spChg>
        <pc:graphicFrameChg chg="mod">
          <ac:chgData name="Daniel Halliday" userId="5fa19151-f26a-4a45-ad4c-d6eaa8bad708" providerId="ADAL" clId="{FD08B09C-D5DE-2840-8BF8-CD983667FE5A}" dt="2025-02-06T18:27:21.342" v="2" actId="1036"/>
          <ac:graphicFrameMkLst>
            <pc:docMk/>
            <pc:sldMk cId="3318128796" sldId="295"/>
            <ac:graphicFrameMk id="6" creationId="{DCFAE3E4-C5BC-5CFD-F79F-AA6BF0E03EEE}"/>
          </ac:graphicFrameMkLst>
        </pc:graphicFrameChg>
      </pc:sldChg>
      <pc:sldChg chg="modSp mod">
        <pc:chgData name="Daniel Halliday" userId="5fa19151-f26a-4a45-ad4c-d6eaa8bad708" providerId="ADAL" clId="{FD08B09C-D5DE-2840-8BF8-CD983667FE5A}" dt="2025-02-26T20:47:35.829" v="3" actId="1036"/>
        <pc:sldMkLst>
          <pc:docMk/>
          <pc:sldMk cId="2111233424" sldId="319"/>
        </pc:sldMkLst>
        <pc:graphicFrameChg chg="mod">
          <ac:chgData name="Daniel Halliday" userId="5fa19151-f26a-4a45-ad4c-d6eaa8bad708" providerId="ADAL" clId="{FD08B09C-D5DE-2840-8BF8-CD983667FE5A}" dt="2025-02-26T20:47:35.829" v="3" actId="1036"/>
          <ac:graphicFrameMkLst>
            <pc:docMk/>
            <pc:sldMk cId="2111233424" sldId="319"/>
            <ac:graphicFrameMk id="38" creationId="{E16E19E1-E631-FE3A-A1F5-0A23AE49D94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Summary%20Compensatio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6.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7.xlsx"/></Relationships>
</file>

<file path=ppt/charts/_rels/chart14.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VALUATIONS%20&amp;%20FINANCIALS/Pro%20Form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8.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9.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xml"/><Relationship Id="rId4" Type="http://schemas.openxmlformats.org/officeDocument/2006/relationships/package" Target="../embeddings/Microsoft_Excel_Worksheet10.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1.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3.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4.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5.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16.xlsx"/></Relationships>
</file>

<file path=ppt/charts/_rels/chart24.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VALUATIONS%20&amp;%20FINANCIALS/FINAL%20Carter's%20Valuation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17.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18.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19.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0.xlsx"/></Relationships>
</file>

<file path=ppt/charts/_rels/chart29.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30.xml"/><Relationship Id="rId1" Type="http://schemas.microsoft.com/office/2011/relationships/chartStyle" Target="style30.xml"/><Relationship Id="rId5" Type="http://schemas.openxmlformats.org/officeDocument/2006/relationships/chartUserShapes" Target="../drawings/drawing2.xml"/><Relationship Id="rId4" Type="http://schemas.openxmlformats.org/officeDocument/2006/relationships/package" Target="../embeddings/Microsoft_Excel_Worksheet21.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https://kennesawedu.sharepoint.com/sites/Team-CFARESEARCHCHALLENGE2024-2025/Shared%20Documents/General/RESEARCH/Charts.xlsx" TargetMode="External"/></Relationships>
</file>

<file path=ppt/charts/_rels/chart32.xml.rels><?xml version="1.0" encoding="UTF-8" standalone="yes"?>
<Relationships xmlns="http://schemas.openxmlformats.org/package/2006/relationships"><Relationship Id="rId3" Type="http://schemas.openxmlformats.org/officeDocument/2006/relationships/oleObject" Target="file:////Users\danielhalliday\Downloads\PCE_GDP-2.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22.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23.xlsx"/></Relationships>
</file>

<file path=ppt/charts/_rels/chart37.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24.xlsx"/></Relationships>
</file>

<file path=ppt/charts/_rels/chart39.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25.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26.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oleObject" Target="https://kennesawedu.sharepoint.com/sites/Team-CFARESEARCHCHALLENGE2024-2025/Shared%20Documents/General/RESEARCH/Char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r>
              <a:rPr lang="en-US" sz="800" b="1">
                <a:solidFill>
                  <a:schemeClr val="tx1"/>
                </a:solidFill>
                <a:latin typeface="Trebuchet MS" panose="020B0703020202090204" pitchFamily="34" charset="0"/>
              </a:rPr>
              <a:t>Ages 0-10 Market Shares in the U.S.</a:t>
            </a: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endParaRPr lang="en-US"/>
        </a:p>
      </c:txPr>
    </c:title>
    <c:autoTitleDeleted val="0"/>
    <c:plotArea>
      <c:layout/>
      <c:barChart>
        <c:barDir val="col"/>
        <c:grouping val="stacked"/>
        <c:varyColors val="0"/>
        <c:ser>
          <c:idx val="0"/>
          <c:order val="0"/>
          <c:tx>
            <c:strRef>
              <c:f>'[Charts.xlsx]Market Share'!$C$2</c:f>
              <c:strCache>
                <c:ptCount val="1"/>
                <c:pt idx="0">
                  <c:v>Carter's</c:v>
                </c:pt>
              </c:strCache>
            </c:strRef>
          </c:tx>
          <c:spPr>
            <a:solidFill>
              <a:srgbClr val="00A9E0"/>
            </a:solidFill>
            <a:ln>
              <a:noFill/>
            </a:ln>
            <a:effectLst/>
          </c:spPr>
          <c:invertIfNegative val="0"/>
          <c:cat>
            <c:numRef>
              <c:f>'[Charts.xlsx]Market Share'!$B$3:$B$9</c:f>
              <c:numCache>
                <c:formatCode>General</c:formatCode>
                <c:ptCount val="7"/>
                <c:pt idx="0">
                  <c:v>2017</c:v>
                </c:pt>
                <c:pt idx="1">
                  <c:v>2018</c:v>
                </c:pt>
                <c:pt idx="2">
                  <c:v>2019</c:v>
                </c:pt>
                <c:pt idx="3">
                  <c:v>2020</c:v>
                </c:pt>
                <c:pt idx="4">
                  <c:v>2021</c:v>
                </c:pt>
                <c:pt idx="5">
                  <c:v>2022</c:v>
                </c:pt>
                <c:pt idx="6">
                  <c:v>2023</c:v>
                </c:pt>
              </c:numCache>
            </c:numRef>
          </c:cat>
          <c:val>
            <c:numRef>
              <c:f>'[Charts.xlsx]Market Share'!$C$3:$C$9</c:f>
              <c:numCache>
                <c:formatCode>0%</c:formatCode>
                <c:ptCount val="7"/>
                <c:pt idx="0">
                  <c:v>0.15</c:v>
                </c:pt>
                <c:pt idx="1">
                  <c:v>0.14000000000000001</c:v>
                </c:pt>
                <c:pt idx="2">
                  <c:v>0.12</c:v>
                </c:pt>
                <c:pt idx="3">
                  <c:v>0.12</c:v>
                </c:pt>
                <c:pt idx="4">
                  <c:v>0.1</c:v>
                </c:pt>
                <c:pt idx="5">
                  <c:v>0.1</c:v>
                </c:pt>
                <c:pt idx="6">
                  <c:v>0.09</c:v>
                </c:pt>
              </c:numCache>
            </c:numRef>
          </c:val>
          <c:extLst>
            <c:ext xmlns:c16="http://schemas.microsoft.com/office/drawing/2014/chart" uri="{C3380CC4-5D6E-409C-BE32-E72D297353CC}">
              <c16:uniqueId val="{00000000-0A0B-3142-8DB5-071A09301534}"/>
            </c:ext>
          </c:extLst>
        </c:ser>
        <c:ser>
          <c:idx val="1"/>
          <c:order val="1"/>
          <c:tx>
            <c:strRef>
              <c:f>'[Charts.xlsx]Market Share'!$D$2</c:f>
              <c:strCache>
                <c:ptCount val="1"/>
                <c:pt idx="0">
                  <c:v>Osh Kosh</c:v>
                </c:pt>
              </c:strCache>
            </c:strRef>
          </c:tx>
          <c:spPr>
            <a:solidFill>
              <a:schemeClr val="accent5">
                <a:lumMod val="50000"/>
              </a:schemeClr>
            </a:solidFill>
            <a:ln>
              <a:noFill/>
            </a:ln>
            <a:effectLst/>
          </c:spPr>
          <c:invertIfNegative val="0"/>
          <c:cat>
            <c:numRef>
              <c:f>'[Charts.xlsx]Market Share'!$B$3:$B$9</c:f>
              <c:numCache>
                <c:formatCode>General</c:formatCode>
                <c:ptCount val="7"/>
                <c:pt idx="0">
                  <c:v>2017</c:v>
                </c:pt>
                <c:pt idx="1">
                  <c:v>2018</c:v>
                </c:pt>
                <c:pt idx="2">
                  <c:v>2019</c:v>
                </c:pt>
                <c:pt idx="3">
                  <c:v>2020</c:v>
                </c:pt>
                <c:pt idx="4">
                  <c:v>2021</c:v>
                </c:pt>
                <c:pt idx="5">
                  <c:v>2022</c:v>
                </c:pt>
                <c:pt idx="6">
                  <c:v>2023</c:v>
                </c:pt>
              </c:numCache>
            </c:numRef>
          </c:cat>
          <c:val>
            <c:numRef>
              <c:f>'[Charts.xlsx]Market Share'!$D$3:$D$9</c:f>
              <c:numCache>
                <c:formatCode>0%</c:formatCode>
                <c:ptCount val="7"/>
                <c:pt idx="0">
                  <c:v>0.03</c:v>
                </c:pt>
                <c:pt idx="1">
                  <c:v>0.02</c:v>
                </c:pt>
                <c:pt idx="2">
                  <c:v>0.02</c:v>
                </c:pt>
                <c:pt idx="3">
                  <c:v>0.01</c:v>
                </c:pt>
                <c:pt idx="4">
                  <c:v>0.01</c:v>
                </c:pt>
                <c:pt idx="5">
                  <c:v>0.01</c:v>
                </c:pt>
                <c:pt idx="6">
                  <c:v>0.01</c:v>
                </c:pt>
              </c:numCache>
            </c:numRef>
          </c:val>
          <c:extLst>
            <c:ext xmlns:c16="http://schemas.microsoft.com/office/drawing/2014/chart" uri="{C3380CC4-5D6E-409C-BE32-E72D297353CC}">
              <c16:uniqueId val="{00000001-0A0B-3142-8DB5-071A09301534}"/>
            </c:ext>
          </c:extLst>
        </c:ser>
        <c:dLbls>
          <c:showLegendKey val="0"/>
          <c:showVal val="0"/>
          <c:showCatName val="0"/>
          <c:showSerName val="0"/>
          <c:showPercent val="0"/>
          <c:showBubbleSize val="0"/>
        </c:dLbls>
        <c:gapWidth val="150"/>
        <c:overlap val="100"/>
        <c:axId val="1620935839"/>
        <c:axId val="343354543"/>
      </c:barChart>
      <c:catAx>
        <c:axId val="1620935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343354543"/>
        <c:crosses val="autoZero"/>
        <c:auto val="1"/>
        <c:lblAlgn val="ctr"/>
        <c:lblOffset val="100"/>
        <c:tickLblSkip val="2"/>
        <c:tickMarkSkip val="2"/>
        <c:noMultiLvlLbl val="0"/>
      </c:catAx>
      <c:valAx>
        <c:axId val="34335454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1620935839"/>
        <c:crosses val="autoZero"/>
        <c:crossBetween val="between"/>
      </c:valAx>
      <c:spPr>
        <a:noFill/>
        <a:ln>
          <a:noFill/>
        </a:ln>
        <a:effectLst/>
      </c:spPr>
    </c:plotArea>
    <c:legend>
      <c:legendPos val="b"/>
      <c:layout>
        <c:manualLayout>
          <c:xMode val="edge"/>
          <c:yMode val="edge"/>
          <c:x val="0.28440542088184767"/>
          <c:y val="0.84161439150591699"/>
          <c:w val="0.43118915823630466"/>
          <c:h val="9.4309995907681785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70302020209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r>
              <a:rPr lang="en-US" sz="800"/>
              <a:t>Gender Composition</a:t>
            </a:r>
          </a:p>
        </c:rich>
      </c:tx>
      <c:layout>
        <c:manualLayout>
          <c:xMode val="edge"/>
          <c:yMode val="edge"/>
          <c:x val="0.23373841567265138"/>
          <c:y val="5.9268765768787646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endParaRPr lang="en-US"/>
        </a:p>
      </c:txPr>
    </c:title>
    <c:autoTitleDeleted val="0"/>
    <c:plotArea>
      <c:layout/>
      <c:barChart>
        <c:barDir val="col"/>
        <c:grouping val="percentStacked"/>
        <c:varyColors val="0"/>
        <c:ser>
          <c:idx val="0"/>
          <c:order val="0"/>
          <c:tx>
            <c:strRef>
              <c:f>'Gender Composition'!$H$22</c:f>
              <c:strCache>
                <c:ptCount val="1"/>
                <c:pt idx="0">
                  <c:v>Male</c:v>
                </c:pt>
              </c:strCache>
            </c:strRef>
          </c:tx>
          <c:spPr>
            <a:solidFill>
              <a:srgbClr val="1F4E79"/>
            </a:solidFill>
            <a:ln>
              <a:noFill/>
            </a:ln>
            <a:effectLst/>
          </c:spPr>
          <c:invertIfNegative val="0"/>
          <c:dPt>
            <c:idx val="0"/>
            <c:invertIfNegative val="0"/>
            <c:bubble3D val="0"/>
            <c:spPr>
              <a:solidFill>
                <a:srgbClr val="1F4E79"/>
              </a:solidFill>
              <a:ln>
                <a:noFill/>
              </a:ln>
              <a:effectLst/>
            </c:spPr>
            <c:extLst>
              <c:ext xmlns:c16="http://schemas.microsoft.com/office/drawing/2014/chart" uri="{C3380CC4-5D6E-409C-BE32-E72D297353CC}">
                <c16:uniqueId val="{00000001-F763-4016-99CE-DE3F581E1A1E}"/>
              </c:ext>
            </c:extLst>
          </c:dPt>
          <c:dPt>
            <c:idx val="1"/>
            <c:invertIfNegative val="0"/>
            <c:bubble3D val="0"/>
            <c:spPr>
              <a:solidFill>
                <a:srgbClr val="1F4E79"/>
              </a:solidFill>
              <a:ln>
                <a:noFill/>
              </a:ln>
              <a:effectLst/>
            </c:spPr>
            <c:extLst>
              <c:ext xmlns:c16="http://schemas.microsoft.com/office/drawing/2014/chart" uri="{C3380CC4-5D6E-409C-BE32-E72D297353CC}">
                <c16:uniqueId val="{00000003-F763-4016-99CE-DE3F581E1A1E}"/>
              </c:ext>
            </c:extLst>
          </c:dPt>
          <c:dPt>
            <c:idx val="2"/>
            <c:invertIfNegative val="0"/>
            <c:bubble3D val="0"/>
            <c:spPr>
              <a:solidFill>
                <a:srgbClr val="1F4E79"/>
              </a:solidFill>
              <a:ln>
                <a:noFill/>
              </a:ln>
              <a:effectLst/>
            </c:spPr>
            <c:extLst>
              <c:ext xmlns:c16="http://schemas.microsoft.com/office/drawing/2014/chart" uri="{C3380CC4-5D6E-409C-BE32-E72D297353CC}">
                <c16:uniqueId val="{00000005-F763-4016-99CE-DE3F581E1A1E}"/>
              </c:ext>
            </c:extLst>
          </c:dPt>
          <c:cat>
            <c:strRef>
              <c:f>'Gender Composition'!$I$21:$K$21</c:f>
              <c:strCache>
                <c:ptCount val="3"/>
                <c:pt idx="0">
                  <c:v>Total Employment</c:v>
                </c:pt>
                <c:pt idx="1">
                  <c:v>District Manager</c:v>
                </c:pt>
                <c:pt idx="2">
                  <c:v>Senior Vice President</c:v>
                </c:pt>
              </c:strCache>
            </c:strRef>
          </c:cat>
          <c:val>
            <c:numRef>
              <c:f>'Gender Composition'!$I$22:$K$22</c:f>
              <c:numCache>
                <c:formatCode>General</c:formatCode>
                <c:ptCount val="3"/>
                <c:pt idx="0">
                  <c:v>1881</c:v>
                </c:pt>
                <c:pt idx="1">
                  <c:v>17</c:v>
                </c:pt>
                <c:pt idx="2">
                  <c:v>23</c:v>
                </c:pt>
              </c:numCache>
            </c:numRef>
          </c:val>
          <c:extLst>
            <c:ext xmlns:c16="http://schemas.microsoft.com/office/drawing/2014/chart" uri="{C3380CC4-5D6E-409C-BE32-E72D297353CC}">
              <c16:uniqueId val="{00000006-F763-4016-99CE-DE3F581E1A1E}"/>
            </c:ext>
          </c:extLst>
        </c:ser>
        <c:ser>
          <c:idx val="1"/>
          <c:order val="1"/>
          <c:tx>
            <c:strRef>
              <c:f>'Gender Composition'!$H$23</c:f>
              <c:strCache>
                <c:ptCount val="1"/>
                <c:pt idx="0">
                  <c:v>Female</c:v>
                </c:pt>
              </c:strCache>
            </c:strRef>
          </c:tx>
          <c:spPr>
            <a:solidFill>
              <a:srgbClr val="00A9E0"/>
            </a:solidFill>
            <a:ln>
              <a:noFill/>
            </a:ln>
            <a:effectLst/>
          </c:spPr>
          <c:invertIfNegative val="0"/>
          <c:cat>
            <c:strRef>
              <c:f>'Gender Composition'!$I$21:$K$21</c:f>
              <c:strCache>
                <c:ptCount val="3"/>
                <c:pt idx="0">
                  <c:v>Total Employment</c:v>
                </c:pt>
                <c:pt idx="1">
                  <c:v>District Manager</c:v>
                </c:pt>
                <c:pt idx="2">
                  <c:v>Senior Vice President</c:v>
                </c:pt>
              </c:strCache>
            </c:strRef>
          </c:cat>
          <c:val>
            <c:numRef>
              <c:f>'Gender Composition'!$I$23:$K$23</c:f>
              <c:numCache>
                <c:formatCode>General</c:formatCode>
                <c:ptCount val="3"/>
                <c:pt idx="0">
                  <c:v>12599</c:v>
                </c:pt>
                <c:pt idx="1">
                  <c:v>37</c:v>
                </c:pt>
                <c:pt idx="2">
                  <c:v>31</c:v>
                </c:pt>
              </c:numCache>
            </c:numRef>
          </c:val>
          <c:extLst>
            <c:ext xmlns:c16="http://schemas.microsoft.com/office/drawing/2014/chart" uri="{C3380CC4-5D6E-409C-BE32-E72D297353CC}">
              <c16:uniqueId val="{00000007-F763-4016-99CE-DE3F581E1A1E}"/>
            </c:ext>
          </c:extLst>
        </c:ser>
        <c:ser>
          <c:idx val="2"/>
          <c:order val="2"/>
          <c:tx>
            <c:strRef>
              <c:f>'Gender Composition'!$H$24</c:f>
              <c:strCache>
                <c:ptCount val="1"/>
                <c:pt idx="0">
                  <c:v>Not Recorded</c:v>
                </c:pt>
              </c:strCache>
            </c:strRef>
          </c:tx>
          <c:spPr>
            <a:solidFill>
              <a:srgbClr val="BDD7EE"/>
            </a:solidFill>
            <a:ln>
              <a:noFill/>
            </a:ln>
            <a:effectLst/>
          </c:spPr>
          <c:invertIfNegative val="0"/>
          <c:cat>
            <c:strRef>
              <c:f>'Gender Composition'!$I$21:$K$21</c:f>
              <c:strCache>
                <c:ptCount val="3"/>
                <c:pt idx="0">
                  <c:v>Total Employment</c:v>
                </c:pt>
                <c:pt idx="1">
                  <c:v>District Manager</c:v>
                </c:pt>
                <c:pt idx="2">
                  <c:v>Senior Vice President</c:v>
                </c:pt>
              </c:strCache>
            </c:strRef>
          </c:cat>
          <c:val>
            <c:numRef>
              <c:f>'Gender Composition'!$I$24:$K$24</c:f>
              <c:numCache>
                <c:formatCode>General</c:formatCode>
                <c:ptCount val="3"/>
                <c:pt idx="0">
                  <c:v>949</c:v>
                </c:pt>
                <c:pt idx="1">
                  <c:v>0</c:v>
                </c:pt>
                <c:pt idx="2">
                  <c:v>0</c:v>
                </c:pt>
              </c:numCache>
            </c:numRef>
          </c:val>
          <c:extLst>
            <c:ext xmlns:c16="http://schemas.microsoft.com/office/drawing/2014/chart" uri="{C3380CC4-5D6E-409C-BE32-E72D297353CC}">
              <c16:uniqueId val="{00000008-F763-4016-99CE-DE3F581E1A1E}"/>
            </c:ext>
          </c:extLst>
        </c:ser>
        <c:dLbls>
          <c:showLegendKey val="0"/>
          <c:showVal val="0"/>
          <c:showCatName val="0"/>
          <c:showSerName val="0"/>
          <c:showPercent val="0"/>
          <c:showBubbleSize val="0"/>
        </c:dLbls>
        <c:gapWidth val="150"/>
        <c:overlap val="100"/>
        <c:axId val="1451712048"/>
        <c:axId val="265603167"/>
      </c:barChart>
      <c:catAx>
        <c:axId val="145171204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600" b="1" i="0" u="none" strike="noStrike" kern="1200" baseline="0">
                <a:solidFill>
                  <a:sysClr val="windowText" lastClr="000000"/>
                </a:solidFill>
                <a:latin typeface="Trebuchet MS" panose="020B0603020202020204" pitchFamily="34" charset="0"/>
                <a:ea typeface="+mn-ea"/>
                <a:cs typeface="+mn-cs"/>
              </a:defRPr>
            </a:pPr>
            <a:endParaRPr lang="en-US"/>
          </a:p>
        </c:txPr>
        <c:crossAx val="265603167"/>
        <c:crosses val="autoZero"/>
        <c:auto val="1"/>
        <c:lblAlgn val="ctr"/>
        <c:lblOffset val="100"/>
        <c:noMultiLvlLbl val="0"/>
      </c:catAx>
      <c:valAx>
        <c:axId val="265603167"/>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rebuchet MS" panose="020B0603020202020204" pitchFamily="34" charset="0"/>
                <a:ea typeface="+mn-ea"/>
                <a:cs typeface="+mn-cs"/>
              </a:defRPr>
            </a:pPr>
            <a:endParaRPr lang="en-US"/>
          </a:p>
        </c:txPr>
        <c:crossAx val="1451712048"/>
        <c:crosses val="autoZero"/>
        <c:crossBetween val="between"/>
      </c:valAx>
      <c:spPr>
        <a:noFill/>
        <a:ln>
          <a:noFill/>
        </a:ln>
        <a:effectLst/>
      </c:spPr>
    </c:plotArea>
    <c:legend>
      <c:legendPos val="b"/>
      <c:layout>
        <c:manualLayout>
          <c:xMode val="edge"/>
          <c:yMode val="edge"/>
          <c:x val="0.13608137692465863"/>
          <c:y val="0.81845456111143"/>
          <c:w val="0.66639331373900845"/>
          <c:h val="9.4054767782306675E-2"/>
        </c:manualLayout>
      </c:layout>
      <c:overlay val="0"/>
      <c:spPr>
        <a:noFill/>
        <a:ln>
          <a:noFill/>
        </a:ln>
        <a:effectLst/>
      </c:spPr>
      <c:txPr>
        <a:bodyPr rot="0" spcFirstLastPara="1" vertOverflow="ellipsis" vert="horz" wrap="square" anchor="ctr" anchorCtr="1"/>
        <a:lstStyle/>
        <a:p>
          <a:pPr>
            <a:defRPr sz="600" b="1" i="0" u="none" strike="noStrike" kern="1200" baseline="0">
              <a:solidFill>
                <a:sysClr val="windowText" lastClr="000000"/>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600" b="1">
          <a:solidFill>
            <a:sysClr val="windowText" lastClr="000000"/>
          </a:solidFill>
          <a:latin typeface="Trebuchet MS" panose="020B0603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b="1">
                <a:solidFill>
                  <a:schemeClr val="tx1"/>
                </a:solidFill>
                <a:latin typeface="Trebuchet MS" panose="020B0603020202020204" pitchFamily="34" charset="0"/>
              </a:rPr>
              <a:t>Change in Net Margin Adjusting for Management</a:t>
            </a:r>
            <a:r>
              <a:rPr lang="en-US" sz="800" b="1" baseline="0">
                <a:solidFill>
                  <a:schemeClr val="tx1"/>
                </a:solidFill>
                <a:latin typeface="Trebuchet MS" panose="020B0603020202020204" pitchFamily="34" charset="0"/>
              </a:rPr>
              <a:t> Compensation</a:t>
            </a:r>
            <a:endParaRPr lang="en-US" sz="800" b="1">
              <a:solidFill>
                <a:schemeClr val="tx1"/>
              </a:solidFill>
              <a:latin typeface="Trebuchet MS" panose="020B0603020202020204" pitchFamily="34" charset="0"/>
            </a:endParaRP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col"/>
        <c:grouping val="clustered"/>
        <c:varyColors val="0"/>
        <c:ser>
          <c:idx val="0"/>
          <c:order val="0"/>
          <c:tx>
            <c:strRef>
              <c:f>'Exec Comp'!$H$104</c:f>
              <c:strCache>
                <c:ptCount val="1"/>
                <c:pt idx="0">
                  <c:v>Change in Net Margin</c:v>
                </c:pt>
              </c:strCache>
            </c:strRef>
          </c:tx>
          <c:spPr>
            <a:solidFill>
              <a:srgbClr val="00A9E0"/>
            </a:solidFill>
            <a:ln>
              <a:noFill/>
            </a:ln>
            <a:effectLst/>
          </c:spPr>
          <c:invertIfNegative val="0"/>
          <c:trendline>
            <c:spPr>
              <a:ln w="19050" cap="rnd">
                <a:solidFill>
                  <a:srgbClr val="1F4E79"/>
                </a:solidFill>
                <a:prstDash val="dash"/>
              </a:ln>
              <a:effectLst/>
            </c:spPr>
            <c:trendlineType val="linear"/>
            <c:dispRSqr val="0"/>
            <c:dispEq val="0"/>
          </c:trendline>
          <c:cat>
            <c:numRef>
              <c:f>'Exec Comp'!$G$105:$G$110</c:f>
              <c:numCache>
                <c:formatCode>General</c:formatCode>
                <c:ptCount val="6"/>
                <c:pt idx="0">
                  <c:v>2018</c:v>
                </c:pt>
                <c:pt idx="1">
                  <c:v>2019</c:v>
                </c:pt>
                <c:pt idx="2">
                  <c:v>2020</c:v>
                </c:pt>
                <c:pt idx="3">
                  <c:v>2021</c:v>
                </c:pt>
                <c:pt idx="4">
                  <c:v>2022</c:v>
                </c:pt>
                <c:pt idx="5">
                  <c:v>2023</c:v>
                </c:pt>
              </c:numCache>
            </c:numRef>
          </c:cat>
          <c:val>
            <c:numRef>
              <c:f>'Exec Comp'!$H$105:$H$110</c:f>
              <c:numCache>
                <c:formatCode>0.00%</c:formatCode>
                <c:ptCount val="6"/>
                <c:pt idx="0">
                  <c:v>2.1273345539281022E-2</c:v>
                </c:pt>
                <c:pt idx="1">
                  <c:v>2.6729982136477308E-2</c:v>
                </c:pt>
                <c:pt idx="2">
                  <c:v>2.3537176740627302E-2</c:v>
                </c:pt>
                <c:pt idx="3">
                  <c:v>0.16263114180478799</c:v>
                </c:pt>
                <c:pt idx="4">
                  <c:v>2.9255289034564931E-2</c:v>
                </c:pt>
                <c:pt idx="5">
                  <c:v>6.3165119772635128E-2</c:v>
                </c:pt>
              </c:numCache>
            </c:numRef>
          </c:val>
          <c:extLst>
            <c:ext xmlns:c16="http://schemas.microsoft.com/office/drawing/2014/chart" uri="{C3380CC4-5D6E-409C-BE32-E72D297353CC}">
              <c16:uniqueId val="{00000001-F18E-4F60-A81D-9656F47A6E0A}"/>
            </c:ext>
          </c:extLst>
        </c:ser>
        <c:dLbls>
          <c:showLegendKey val="0"/>
          <c:showVal val="0"/>
          <c:showCatName val="0"/>
          <c:showSerName val="0"/>
          <c:showPercent val="0"/>
          <c:showBubbleSize val="0"/>
        </c:dLbls>
        <c:gapWidth val="219"/>
        <c:overlap val="-27"/>
        <c:axId val="1735547599"/>
        <c:axId val="1735549039"/>
      </c:barChart>
      <c:catAx>
        <c:axId val="1735547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735549039"/>
        <c:crosses val="autoZero"/>
        <c:auto val="1"/>
        <c:lblAlgn val="ctr"/>
        <c:lblOffset val="100"/>
        <c:noMultiLvlLbl val="0"/>
      </c:catAx>
      <c:valAx>
        <c:axId val="173554903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735547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r>
              <a:rPr lang="en-US" sz="800">
                <a:latin typeface="Trebuchet MS" panose="020B0603020202020204" pitchFamily="34" charset="0"/>
              </a:rPr>
              <a:t>Revenue vs COGS</a:t>
            </a:r>
            <a:r>
              <a:rPr lang="en-US" sz="800" baseline="0">
                <a:latin typeface="Trebuchet MS" panose="020B0603020202020204" pitchFamily="34" charset="0"/>
              </a:rPr>
              <a:t> as </a:t>
            </a:r>
            <a:r>
              <a:rPr lang="en-US" sz="800">
                <a:latin typeface="Trebuchet MS" panose="020B0603020202020204" pitchFamily="34" charset="0"/>
              </a:rPr>
              <a:t>(%) of Revenue</a:t>
            </a:r>
          </a:p>
        </c:rich>
      </c:tx>
      <c:layout>
        <c:manualLayout>
          <c:xMode val="edge"/>
          <c:yMode val="edge"/>
          <c:x val="0.1496987194208414"/>
          <c:y val="8.1610370559701147E-4"/>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1817142567883943"/>
          <c:y val="0.12690985055439499"/>
          <c:w val="0.61220782589988143"/>
          <c:h val="0.67087394687908908"/>
        </c:manualLayout>
      </c:layout>
      <c:barChart>
        <c:barDir val="col"/>
        <c:grouping val="clustered"/>
        <c:varyColors val="0"/>
        <c:ser>
          <c:idx val="0"/>
          <c:order val="0"/>
          <c:tx>
            <c:strRef>
              <c:f>Feuil1!$R$3</c:f>
              <c:strCache>
                <c:ptCount val="1"/>
                <c:pt idx="0">
                  <c:v>Revenue</c:v>
                </c:pt>
              </c:strCache>
            </c:strRef>
          </c:tx>
          <c:spPr>
            <a:solidFill>
              <a:srgbClr val="00A9E0"/>
            </a:solidFill>
            <a:ln>
              <a:noFill/>
            </a:ln>
            <a:effectLst/>
          </c:spPr>
          <c:invertIfNegative val="0"/>
          <c:dPt>
            <c:idx val="7"/>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1-8B7D-44BD-B267-C17E2661C146}"/>
              </c:ext>
            </c:extLst>
          </c:dPt>
          <c:dPt>
            <c:idx val="8"/>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3-8B7D-44BD-B267-C17E2661C146}"/>
              </c:ext>
            </c:extLst>
          </c:dPt>
          <c:dPt>
            <c:idx val="9"/>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5-8B7D-44BD-B267-C17E2661C146}"/>
              </c:ext>
            </c:extLst>
          </c:dPt>
          <c:cat>
            <c:numRef>
              <c:f>Feuil1!$S$2:$AB$2</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Feuil1!$S$3:$AB$3</c:f>
              <c:numCache>
                <c:formatCode>_("$"* #,##0.0_);_("$"* \(#,##0.0\);_("$"* "-"??_);_(@_)</c:formatCode>
                <c:ptCount val="10"/>
                <c:pt idx="0">
                  <c:v>3400.5</c:v>
                </c:pt>
                <c:pt idx="1">
                  <c:v>3462.3</c:v>
                </c:pt>
                <c:pt idx="2">
                  <c:v>3519.3</c:v>
                </c:pt>
                <c:pt idx="3">
                  <c:v>3024.3</c:v>
                </c:pt>
                <c:pt idx="4">
                  <c:v>3486.4</c:v>
                </c:pt>
                <c:pt idx="5">
                  <c:v>3212.7</c:v>
                </c:pt>
                <c:pt idx="6">
                  <c:v>2945.6</c:v>
                </c:pt>
                <c:pt idx="7">
                  <c:v>2827.7759999999998</c:v>
                </c:pt>
                <c:pt idx="8">
                  <c:v>2799.4982399999999</c:v>
                </c:pt>
                <c:pt idx="9">
                  <c:v>2841.4907135999997</c:v>
                </c:pt>
              </c:numCache>
            </c:numRef>
          </c:val>
          <c:extLst>
            <c:ext xmlns:c16="http://schemas.microsoft.com/office/drawing/2014/chart" uri="{C3380CC4-5D6E-409C-BE32-E72D297353CC}">
              <c16:uniqueId val="{00000006-8B7D-44BD-B267-C17E2661C146}"/>
            </c:ext>
          </c:extLst>
        </c:ser>
        <c:dLbls>
          <c:showLegendKey val="0"/>
          <c:showVal val="0"/>
          <c:showCatName val="0"/>
          <c:showSerName val="0"/>
          <c:showPercent val="0"/>
          <c:showBubbleSize val="0"/>
        </c:dLbls>
        <c:gapWidth val="150"/>
        <c:axId val="592088575"/>
        <c:axId val="592087135"/>
      </c:barChart>
      <c:lineChart>
        <c:grouping val="standard"/>
        <c:varyColors val="0"/>
        <c:ser>
          <c:idx val="1"/>
          <c:order val="1"/>
          <c:tx>
            <c:strRef>
              <c:f>Feuil1!$R$4</c:f>
              <c:strCache>
                <c:ptCount val="1"/>
                <c:pt idx="0">
                  <c:v>COGS as % Revenue</c:v>
                </c:pt>
              </c:strCache>
            </c:strRef>
          </c:tx>
          <c:spPr>
            <a:ln w="19050" cap="rnd">
              <a:solidFill>
                <a:srgbClr val="5B9BD5">
                  <a:lumMod val="50000"/>
                </a:srgbClr>
              </a:solidFill>
              <a:round/>
            </a:ln>
            <a:effectLst/>
          </c:spPr>
          <c:marker>
            <c:symbol val="none"/>
          </c:marker>
          <c:dPt>
            <c:idx val="8"/>
            <c:marker>
              <c:symbol val="none"/>
            </c:marker>
            <c:bubble3D val="0"/>
            <c:spPr>
              <a:ln w="19050" cap="rnd">
                <a:solidFill>
                  <a:srgbClr val="000000"/>
                </a:solidFill>
                <a:round/>
              </a:ln>
              <a:effectLst/>
            </c:spPr>
            <c:extLst>
              <c:ext xmlns:c16="http://schemas.microsoft.com/office/drawing/2014/chart" uri="{C3380CC4-5D6E-409C-BE32-E72D297353CC}">
                <c16:uniqueId val="{00000008-8B7D-44BD-B267-C17E2661C146}"/>
              </c:ext>
            </c:extLst>
          </c:dPt>
          <c:dPt>
            <c:idx val="9"/>
            <c:marker>
              <c:symbol val="none"/>
            </c:marker>
            <c:bubble3D val="0"/>
            <c:spPr>
              <a:ln w="19050" cap="rnd">
                <a:solidFill>
                  <a:srgbClr val="000000"/>
                </a:solidFill>
                <a:round/>
              </a:ln>
              <a:effectLst/>
            </c:spPr>
            <c:extLst>
              <c:ext xmlns:c16="http://schemas.microsoft.com/office/drawing/2014/chart" uri="{C3380CC4-5D6E-409C-BE32-E72D297353CC}">
                <c16:uniqueId val="{0000000A-8B7D-44BD-B267-C17E2661C146}"/>
              </c:ext>
            </c:extLst>
          </c:dPt>
          <c:cat>
            <c:numRef>
              <c:f>Feuil1!$S$2:$AB$2</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Feuil1!$S$4:$AB$4</c:f>
              <c:numCache>
                <c:formatCode>0.00%</c:formatCode>
                <c:ptCount val="10"/>
                <c:pt idx="0">
                  <c:v>0.56344655197765037</c:v>
                </c:pt>
                <c:pt idx="1">
                  <c:v>0.56635762354504227</c:v>
                </c:pt>
                <c:pt idx="2">
                  <c:v>0.5719319182792032</c:v>
                </c:pt>
                <c:pt idx="3">
                  <c:v>0.56571768673742684</c:v>
                </c:pt>
                <c:pt idx="4">
                  <c:v>0.52323313446535102</c:v>
                </c:pt>
                <c:pt idx="5">
                  <c:v>0.54172502879198192</c:v>
                </c:pt>
                <c:pt idx="6">
                  <c:v>0.52610673546985343</c:v>
                </c:pt>
                <c:pt idx="7">
                  <c:v>0.52500000000000002</c:v>
                </c:pt>
                <c:pt idx="8">
                  <c:v>0.52249999999999996</c:v>
                </c:pt>
                <c:pt idx="9">
                  <c:v>0.52</c:v>
                </c:pt>
              </c:numCache>
            </c:numRef>
          </c:val>
          <c:smooth val="0"/>
          <c:extLst>
            <c:ext xmlns:c16="http://schemas.microsoft.com/office/drawing/2014/chart" uri="{C3380CC4-5D6E-409C-BE32-E72D297353CC}">
              <c16:uniqueId val="{0000000B-8B7D-44BD-B267-C17E2661C146}"/>
            </c:ext>
          </c:extLst>
        </c:ser>
        <c:dLbls>
          <c:showLegendKey val="0"/>
          <c:showVal val="0"/>
          <c:showCatName val="0"/>
          <c:showSerName val="0"/>
          <c:showPercent val="0"/>
          <c:showBubbleSize val="0"/>
        </c:dLbls>
        <c:marker val="1"/>
        <c:smooth val="0"/>
        <c:axId val="723315167"/>
        <c:axId val="723316127"/>
      </c:lineChart>
      <c:catAx>
        <c:axId val="592088575"/>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592087135"/>
        <c:crosses val="autoZero"/>
        <c:auto val="1"/>
        <c:lblAlgn val="ctr"/>
        <c:lblOffset val="100"/>
        <c:tickLblSkip val="2"/>
        <c:tickMarkSkip val="2"/>
        <c:noMultiLvlLbl val="0"/>
      </c:catAx>
      <c:valAx>
        <c:axId val="592087135"/>
        <c:scaling>
          <c:orientation val="minMax"/>
          <c:max val="45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592088575"/>
        <c:crosses val="autoZero"/>
        <c:crossBetween val="between"/>
        <c:majorUnit val="1500"/>
      </c:valAx>
      <c:valAx>
        <c:axId val="723316127"/>
        <c:scaling>
          <c:orientation val="minMax"/>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723315167"/>
        <c:crosses val="max"/>
        <c:crossBetween val="between"/>
      </c:valAx>
      <c:catAx>
        <c:axId val="723315167"/>
        <c:scaling>
          <c:orientation val="minMax"/>
        </c:scaling>
        <c:delete val="1"/>
        <c:axPos val="b"/>
        <c:numFmt formatCode="General" sourceLinked="1"/>
        <c:majorTickMark val="none"/>
        <c:minorTickMark val="none"/>
        <c:tickLblPos val="nextTo"/>
        <c:crossAx val="723316127"/>
        <c:crosses val="autoZero"/>
        <c:auto val="1"/>
        <c:lblAlgn val="ctr"/>
        <c:lblOffset val="100"/>
        <c:noMultiLvlLbl val="0"/>
      </c:catAx>
      <c:spPr>
        <a:noFill/>
        <a:ln>
          <a:noFill/>
        </a:ln>
        <a:effectLst/>
      </c:spPr>
    </c:plotArea>
    <c:legend>
      <c:legendPos val="b"/>
      <c:layout>
        <c:manualLayout>
          <c:xMode val="edge"/>
          <c:yMode val="edge"/>
          <c:x val="2.9167350152554051E-2"/>
          <c:y val="0.89928377349684119"/>
          <c:w val="0.9"/>
          <c:h val="0.10071605442210327"/>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600" b="1">
          <a:solidFill>
            <a:schemeClr val="tx1"/>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a:t>Carter’s Net Income vs ROE Trend</a:t>
            </a:r>
          </a:p>
        </c:rich>
      </c:tx>
      <c:layout>
        <c:manualLayout>
          <c:xMode val="edge"/>
          <c:yMode val="edge"/>
          <c:x val="0.13752649560540753"/>
          <c:y val="5.6768166885010719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col"/>
        <c:grouping val="clustered"/>
        <c:varyColors val="0"/>
        <c:ser>
          <c:idx val="1"/>
          <c:order val="1"/>
          <c:tx>
            <c:strRef>
              <c:f>'NI VS ROE'!$N$8</c:f>
              <c:strCache>
                <c:ptCount val="1"/>
                <c:pt idx="0">
                  <c:v>ROE</c:v>
                </c:pt>
              </c:strCache>
            </c:strRef>
          </c:tx>
          <c:spPr>
            <a:solidFill>
              <a:srgbClr val="00A9E0"/>
            </a:solidFill>
            <a:ln>
              <a:noFill/>
            </a:ln>
            <a:effectLst/>
          </c:spPr>
          <c:invertIfNegative val="0"/>
          <c:dPt>
            <c:idx val="7"/>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1-47D8-4AE2-9729-5F9C40C9803F}"/>
              </c:ext>
            </c:extLst>
          </c:dPt>
          <c:dPt>
            <c:idx val="8"/>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3-47D8-4AE2-9729-5F9C40C9803F}"/>
              </c:ext>
            </c:extLst>
          </c:dPt>
          <c:dPt>
            <c:idx val="9"/>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5-47D8-4AE2-9729-5F9C40C9803F}"/>
              </c:ext>
            </c:extLst>
          </c:dPt>
          <c:cat>
            <c:strRef>
              <c:f>'NI VS ROE'!$K$9:$K$18</c:f>
              <c:strCache>
                <c:ptCount val="10"/>
                <c:pt idx="0">
                  <c:v>2017</c:v>
                </c:pt>
                <c:pt idx="1">
                  <c:v>2018</c:v>
                </c:pt>
                <c:pt idx="2">
                  <c:v>2019</c:v>
                </c:pt>
                <c:pt idx="3">
                  <c:v>2020</c:v>
                </c:pt>
                <c:pt idx="4">
                  <c:v>2021</c:v>
                </c:pt>
                <c:pt idx="5">
                  <c:v>2022</c:v>
                </c:pt>
                <c:pt idx="6">
                  <c:v>2023</c:v>
                </c:pt>
                <c:pt idx="7">
                  <c:v>2024*</c:v>
                </c:pt>
                <c:pt idx="8">
                  <c:v>2025*</c:v>
                </c:pt>
                <c:pt idx="9">
                  <c:v>2026*</c:v>
                </c:pt>
              </c:strCache>
            </c:strRef>
          </c:cat>
          <c:val>
            <c:numRef>
              <c:f>'NI VS ROE'!$N$9:$N$18</c:f>
              <c:numCache>
                <c:formatCode>0%</c:formatCode>
                <c:ptCount val="10"/>
                <c:pt idx="0">
                  <c:v>0.35316071845113139</c:v>
                </c:pt>
                <c:pt idx="1">
                  <c:v>0.32436162870945495</c:v>
                </c:pt>
                <c:pt idx="2">
                  <c:v>0.29973866606067523</c:v>
                </c:pt>
                <c:pt idx="3">
                  <c:v>0.11705756929637541</c:v>
                </c:pt>
                <c:pt idx="4">
                  <c:v>0.3575515789473685</c:v>
                </c:pt>
                <c:pt idx="5">
                  <c:v>0.3141432160804023</c:v>
                </c:pt>
                <c:pt idx="6">
                  <c:v>0.27509168342600243</c:v>
                </c:pt>
                <c:pt idx="7">
                  <c:v>0.22544694367665857</c:v>
                </c:pt>
                <c:pt idx="8">
                  <c:v>0.21502345481023624</c:v>
                </c:pt>
                <c:pt idx="9">
                  <c:v>0.22214826077738603</c:v>
                </c:pt>
              </c:numCache>
            </c:numRef>
          </c:val>
          <c:extLst>
            <c:ext xmlns:c16="http://schemas.microsoft.com/office/drawing/2014/chart" uri="{C3380CC4-5D6E-409C-BE32-E72D297353CC}">
              <c16:uniqueId val="{00000009-47D8-4AE2-9729-5F9C40C9803F}"/>
            </c:ext>
          </c:extLst>
        </c:ser>
        <c:dLbls>
          <c:showLegendKey val="0"/>
          <c:showVal val="0"/>
          <c:showCatName val="0"/>
          <c:showSerName val="0"/>
          <c:showPercent val="0"/>
          <c:showBubbleSize val="0"/>
        </c:dLbls>
        <c:gapWidth val="125"/>
        <c:axId val="1643440176"/>
        <c:axId val="1643441136"/>
      </c:barChart>
      <c:lineChart>
        <c:grouping val="standard"/>
        <c:varyColors val="0"/>
        <c:ser>
          <c:idx val="0"/>
          <c:order val="0"/>
          <c:tx>
            <c:strRef>
              <c:f>'NI VS ROE'!$L$8</c:f>
              <c:strCache>
                <c:ptCount val="1"/>
                <c:pt idx="0">
                  <c:v>NI</c:v>
                </c:pt>
              </c:strCache>
            </c:strRef>
          </c:tx>
          <c:spPr>
            <a:ln w="19050" cap="rnd">
              <a:solidFill>
                <a:srgbClr val="5B9BD5">
                  <a:lumMod val="50000"/>
                </a:srgbClr>
              </a:solidFill>
              <a:round/>
            </a:ln>
            <a:effectLst/>
          </c:spPr>
          <c:marker>
            <c:symbol val="none"/>
          </c:marker>
          <c:dPt>
            <c:idx val="7"/>
            <c:marker>
              <c:symbol val="none"/>
            </c:marker>
            <c:bubble3D val="0"/>
            <c:spPr>
              <a:ln w="19050" cap="rnd">
                <a:solidFill>
                  <a:srgbClr val="5B9BD5">
                    <a:lumMod val="50000"/>
                  </a:srgbClr>
                </a:solidFill>
                <a:round/>
              </a:ln>
              <a:effectLst/>
            </c:spPr>
            <c:extLst>
              <c:ext xmlns:c16="http://schemas.microsoft.com/office/drawing/2014/chart" uri="{C3380CC4-5D6E-409C-BE32-E72D297353CC}">
                <c16:uniqueId val="{0000000B-47D8-4AE2-9729-5F9C40C9803F}"/>
              </c:ext>
            </c:extLst>
          </c:dPt>
          <c:dPt>
            <c:idx val="8"/>
            <c:marker>
              <c:symbol val="none"/>
            </c:marker>
            <c:bubble3D val="0"/>
            <c:spPr>
              <a:ln w="19050" cap="rnd">
                <a:solidFill>
                  <a:srgbClr val="000000"/>
                </a:solidFill>
                <a:round/>
              </a:ln>
              <a:effectLst/>
            </c:spPr>
            <c:extLst>
              <c:ext xmlns:c16="http://schemas.microsoft.com/office/drawing/2014/chart" uri="{C3380CC4-5D6E-409C-BE32-E72D297353CC}">
                <c16:uniqueId val="{0000000D-47D8-4AE2-9729-5F9C40C9803F}"/>
              </c:ext>
            </c:extLst>
          </c:dPt>
          <c:dPt>
            <c:idx val="9"/>
            <c:marker>
              <c:symbol val="none"/>
            </c:marker>
            <c:bubble3D val="0"/>
            <c:spPr>
              <a:ln w="19050" cap="rnd">
                <a:solidFill>
                  <a:srgbClr val="000000"/>
                </a:solidFill>
                <a:round/>
              </a:ln>
              <a:effectLst/>
            </c:spPr>
            <c:extLst>
              <c:ext xmlns:c16="http://schemas.microsoft.com/office/drawing/2014/chart" uri="{C3380CC4-5D6E-409C-BE32-E72D297353CC}">
                <c16:uniqueId val="{0000000F-47D8-4AE2-9729-5F9C40C9803F}"/>
              </c:ext>
            </c:extLst>
          </c:dPt>
          <c:cat>
            <c:strRef>
              <c:f>'NI VS ROE'!$K$9:$K$18</c:f>
              <c:strCache>
                <c:ptCount val="10"/>
                <c:pt idx="0">
                  <c:v>2017</c:v>
                </c:pt>
                <c:pt idx="1">
                  <c:v>2018</c:v>
                </c:pt>
                <c:pt idx="2">
                  <c:v>2019</c:v>
                </c:pt>
                <c:pt idx="3">
                  <c:v>2020</c:v>
                </c:pt>
                <c:pt idx="4">
                  <c:v>2021</c:v>
                </c:pt>
                <c:pt idx="5">
                  <c:v>2022</c:v>
                </c:pt>
                <c:pt idx="6">
                  <c:v>2023</c:v>
                </c:pt>
                <c:pt idx="7">
                  <c:v>2024*</c:v>
                </c:pt>
                <c:pt idx="8">
                  <c:v>2025*</c:v>
                </c:pt>
                <c:pt idx="9">
                  <c:v>2026*</c:v>
                </c:pt>
              </c:strCache>
            </c:strRef>
          </c:cat>
          <c:val>
            <c:numRef>
              <c:f>'NI VS ROE'!$L$9:$L$18</c:f>
              <c:numCache>
                <c:formatCode>"$"#,##0</c:formatCode>
                <c:ptCount val="10"/>
                <c:pt idx="0">
                  <c:v>302.80000000000007</c:v>
                </c:pt>
                <c:pt idx="1">
                  <c:v>282.00000000000011</c:v>
                </c:pt>
                <c:pt idx="2">
                  <c:v>263.8000000000003</c:v>
                </c:pt>
                <c:pt idx="3">
                  <c:v>109.80000000000014</c:v>
                </c:pt>
                <c:pt idx="4">
                  <c:v>339.67400000000009</c:v>
                </c:pt>
                <c:pt idx="5">
                  <c:v>250.05800000000022</c:v>
                </c:pt>
                <c:pt idx="6">
                  <c:v>232.53499999999985</c:v>
                </c:pt>
                <c:pt idx="7">
                  <c:v>186.97216826880003</c:v>
                </c:pt>
                <c:pt idx="8">
                  <c:v>178.46764927200013</c:v>
                </c:pt>
                <c:pt idx="9">
                  <c:v>184.5260310726203</c:v>
                </c:pt>
              </c:numCache>
            </c:numRef>
          </c:val>
          <c:smooth val="0"/>
          <c:extLst>
            <c:ext xmlns:c16="http://schemas.microsoft.com/office/drawing/2014/chart" uri="{C3380CC4-5D6E-409C-BE32-E72D297353CC}">
              <c16:uniqueId val="{00000011-47D8-4AE2-9729-5F9C40C9803F}"/>
            </c:ext>
          </c:extLst>
        </c:ser>
        <c:dLbls>
          <c:showLegendKey val="0"/>
          <c:showVal val="0"/>
          <c:showCatName val="0"/>
          <c:showSerName val="0"/>
          <c:showPercent val="0"/>
          <c:showBubbleSize val="0"/>
        </c:dLbls>
        <c:marker val="1"/>
        <c:smooth val="0"/>
        <c:axId val="2079806095"/>
        <c:axId val="2079809455"/>
      </c:lineChart>
      <c:catAx>
        <c:axId val="164344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643441136"/>
        <c:crosses val="autoZero"/>
        <c:auto val="1"/>
        <c:lblAlgn val="ctr"/>
        <c:lblOffset val="100"/>
        <c:noMultiLvlLbl val="0"/>
      </c:catAx>
      <c:valAx>
        <c:axId val="1643441136"/>
        <c:scaling>
          <c:orientation val="minMax"/>
          <c:max val="0.38000000000000006"/>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643440176"/>
        <c:crosses val="autoZero"/>
        <c:crossBetween val="between"/>
      </c:valAx>
      <c:valAx>
        <c:axId val="2079809455"/>
        <c:scaling>
          <c:orientation val="minMax"/>
          <c:max val="350"/>
        </c:scaling>
        <c:delete val="0"/>
        <c:axPos val="r"/>
        <c:numFmt formatCode="&quot;$&quot;#,##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2079806095"/>
        <c:crosses val="max"/>
        <c:crossBetween val="between"/>
      </c:valAx>
      <c:catAx>
        <c:axId val="2079806095"/>
        <c:scaling>
          <c:orientation val="minMax"/>
        </c:scaling>
        <c:delete val="1"/>
        <c:axPos val="b"/>
        <c:numFmt formatCode="General" sourceLinked="1"/>
        <c:majorTickMark val="out"/>
        <c:minorTickMark val="none"/>
        <c:tickLblPos val="nextTo"/>
        <c:crossAx val="2079809455"/>
        <c:crosses val="autoZero"/>
        <c:auto val="1"/>
        <c:lblAlgn val="ctr"/>
        <c:lblOffset val="100"/>
        <c:noMultiLvlLbl val="0"/>
      </c:catAx>
      <c:spPr>
        <a:noFill/>
        <a:ln>
          <a:noFill/>
        </a:ln>
        <a:effectLst/>
      </c:spPr>
    </c:plotArea>
    <c:legend>
      <c:legendPos val="b"/>
      <c:layout>
        <c:manualLayout>
          <c:xMode val="edge"/>
          <c:yMode val="edge"/>
          <c:x val="0.22001678282049464"/>
          <c:y val="0.86668333611693849"/>
          <c:w val="0.56537526074284394"/>
          <c:h val="7.2012990586265854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500" b="1">
          <a:solidFill>
            <a:schemeClr val="tx1"/>
          </a:solidFill>
          <a:latin typeface="Trebuchet MS" panose="020B0603020202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r>
              <a:rPr lang="en-US" sz="800" b="1">
                <a:solidFill>
                  <a:schemeClr val="tx1"/>
                </a:solidFill>
                <a:latin typeface="Trebuchet MS" panose="020B0703020202090204" pitchFamily="34" charset="0"/>
              </a:rPr>
              <a:t>Gross</a:t>
            </a:r>
            <a:r>
              <a:rPr lang="en-US" sz="800" b="1" baseline="0">
                <a:solidFill>
                  <a:schemeClr val="tx1"/>
                </a:solidFill>
                <a:latin typeface="Trebuchet MS" panose="020B0703020202090204" pitchFamily="34" charset="0"/>
              </a:rPr>
              <a:t> Margin Return on Inventory Investment</a:t>
            </a:r>
            <a:endParaRPr lang="en-US" sz="800" b="1">
              <a:solidFill>
                <a:schemeClr val="tx1"/>
              </a:solidFill>
              <a:latin typeface="Trebuchet MS" panose="020B0703020202090204" pitchFamily="34" charset="0"/>
            </a:endParaRP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endParaRPr lang="en-US"/>
        </a:p>
      </c:txPr>
    </c:title>
    <c:autoTitleDeleted val="0"/>
    <c:plotArea>
      <c:layout/>
      <c:lineChart>
        <c:grouping val="stacked"/>
        <c:varyColors val="0"/>
        <c:ser>
          <c:idx val="0"/>
          <c:order val="0"/>
          <c:tx>
            <c:strRef>
              <c:f>Cashflows!$V$56</c:f>
              <c:strCache>
                <c:ptCount val="1"/>
                <c:pt idx="0">
                  <c:v>CRI US Equity - Gross Margin Return on Inventory Investment</c:v>
                </c:pt>
              </c:strCache>
            </c:strRef>
          </c:tx>
          <c:spPr>
            <a:ln w="19050" cap="rnd">
              <a:solidFill>
                <a:srgbClr val="00A9E0"/>
              </a:solidFill>
              <a:round/>
            </a:ln>
            <a:effectLst/>
          </c:spPr>
          <c:marker>
            <c:symbol val="none"/>
          </c:marker>
          <c:cat>
            <c:numRef>
              <c:f>Cashflows!$U$58:$U$66</c:f>
              <c:numCache>
                <c:formatCode>m/d/yyyy</c:formatCode>
                <c:ptCount val="9"/>
                <c:pt idx="0">
                  <c:v>45290</c:v>
                </c:pt>
                <c:pt idx="1">
                  <c:v>44926</c:v>
                </c:pt>
                <c:pt idx="2">
                  <c:v>44562</c:v>
                </c:pt>
                <c:pt idx="3">
                  <c:v>44198</c:v>
                </c:pt>
                <c:pt idx="4">
                  <c:v>43827</c:v>
                </c:pt>
                <c:pt idx="5">
                  <c:v>43463</c:v>
                </c:pt>
                <c:pt idx="6">
                  <c:v>43099</c:v>
                </c:pt>
                <c:pt idx="7">
                  <c:v>42735</c:v>
                </c:pt>
                <c:pt idx="8">
                  <c:v>42371</c:v>
                </c:pt>
              </c:numCache>
            </c:numRef>
          </c:cat>
          <c:val>
            <c:numRef>
              <c:f>Cashflows!$V$58:$V$66</c:f>
              <c:numCache>
                <c:formatCode>General</c:formatCode>
                <c:ptCount val="9"/>
                <c:pt idx="0">
                  <c:v>217.82589999999999</c:v>
                </c:pt>
                <c:pt idx="1">
                  <c:v>211.49780000000001</c:v>
                </c:pt>
                <c:pt idx="2">
                  <c:v>266.6028</c:v>
                </c:pt>
                <c:pt idx="3">
                  <c:v>220.1455</c:v>
                </c:pt>
                <c:pt idx="4">
                  <c:v>258.2663</c:v>
                </c:pt>
                <c:pt idx="5">
                  <c:v>266.70569999999998</c:v>
                </c:pt>
                <c:pt idx="6">
                  <c:v>286.27530000000002</c:v>
                </c:pt>
                <c:pt idx="7">
                  <c:v>288.06540000000001</c:v>
                </c:pt>
                <c:pt idx="8">
                  <c:v>275.0446</c:v>
                </c:pt>
              </c:numCache>
            </c:numRef>
          </c:val>
          <c:smooth val="0"/>
          <c:extLst>
            <c:ext xmlns:c16="http://schemas.microsoft.com/office/drawing/2014/chart" uri="{C3380CC4-5D6E-409C-BE32-E72D297353CC}">
              <c16:uniqueId val="{00000000-EF0D-45EA-91B4-09629C8BBDAA}"/>
            </c:ext>
          </c:extLst>
        </c:ser>
        <c:dLbls>
          <c:showLegendKey val="0"/>
          <c:showVal val="0"/>
          <c:showCatName val="0"/>
          <c:showSerName val="0"/>
          <c:showPercent val="0"/>
          <c:showBubbleSize val="0"/>
        </c:dLbl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smooth val="0"/>
        <c:axId val="490353248"/>
        <c:axId val="490367168"/>
      </c:lineChart>
      <c:dateAx>
        <c:axId val="490353248"/>
        <c:scaling>
          <c:orientation val="minMax"/>
          <c:max val="45627"/>
        </c:scaling>
        <c:delete val="0"/>
        <c:axPos val="b"/>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490367168"/>
        <c:crosses val="autoZero"/>
        <c:auto val="1"/>
        <c:lblOffset val="100"/>
        <c:baseTimeUnit val="months"/>
        <c:majorUnit val="2"/>
        <c:majorTimeUnit val="years"/>
        <c:minorUnit val="1"/>
        <c:minorTimeUnit val="years"/>
      </c:dateAx>
      <c:valAx>
        <c:axId val="490367168"/>
        <c:scaling>
          <c:orientation val="minMax"/>
          <c:min val="200"/>
        </c:scaling>
        <c:delete val="0"/>
        <c:axPos val="l"/>
        <c:numFmt formatCode="&quot;$&quot;#,##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490353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a:t>Quick Ratio  </a:t>
            </a: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lineChart>
        <c:grouping val="standard"/>
        <c:varyColors val="0"/>
        <c:ser>
          <c:idx val="0"/>
          <c:order val="0"/>
          <c:tx>
            <c:strRef>
              <c:f>Sheet4!$B$1</c:f>
              <c:strCache>
                <c:ptCount val="1"/>
                <c:pt idx="0">
                  <c:v>Quick Ratio  (R1)</c:v>
                </c:pt>
              </c:strCache>
            </c:strRef>
          </c:tx>
          <c:spPr>
            <a:ln w="19050" cap="rnd">
              <a:solidFill>
                <a:srgbClr val="00A9E0"/>
              </a:solidFill>
              <a:round/>
            </a:ln>
            <a:effectLst/>
          </c:spPr>
          <c:marker>
            <c:symbol val="none"/>
          </c:marker>
          <c:cat>
            <c:numRef>
              <c:f>Sheet4!$A$2:$A$10</c:f>
              <c:numCache>
                <c:formatCode>0</c:formatCode>
                <c:ptCount val="9"/>
                <c:pt idx="0">
                  <c:v>2015</c:v>
                </c:pt>
                <c:pt idx="1">
                  <c:v>2016</c:v>
                </c:pt>
                <c:pt idx="2">
                  <c:v>2017</c:v>
                </c:pt>
                <c:pt idx="3">
                  <c:v>2018</c:v>
                </c:pt>
                <c:pt idx="4">
                  <c:v>2019</c:v>
                </c:pt>
                <c:pt idx="5">
                  <c:v>2020</c:v>
                </c:pt>
                <c:pt idx="6">
                  <c:v>2021</c:v>
                </c:pt>
                <c:pt idx="7">
                  <c:v>2022</c:v>
                </c:pt>
                <c:pt idx="8">
                  <c:v>2023</c:v>
                </c:pt>
              </c:numCache>
            </c:numRef>
          </c:cat>
          <c:val>
            <c:numRef>
              <c:f>Sheet4!$B$2:$B$10</c:f>
              <c:numCache>
                <c:formatCode>General</c:formatCode>
                <c:ptCount val="9"/>
                <c:pt idx="0">
                  <c:v>2.2410999999999999</c:v>
                </c:pt>
                <c:pt idx="1">
                  <c:v>1.8077000000000001</c:v>
                </c:pt>
                <c:pt idx="2">
                  <c:v>1.1916</c:v>
                </c:pt>
                <c:pt idx="3">
                  <c:v>1.2292000000000001</c:v>
                </c:pt>
                <c:pt idx="4">
                  <c:v>0.92969999999999997</c:v>
                </c:pt>
                <c:pt idx="5">
                  <c:v>1.6034999999999999</c:v>
                </c:pt>
                <c:pt idx="6">
                  <c:v>1.6409</c:v>
                </c:pt>
                <c:pt idx="7">
                  <c:v>0.73799999999999999</c:v>
                </c:pt>
                <c:pt idx="8">
                  <c:v>0.99680000000000002</c:v>
                </c:pt>
              </c:numCache>
            </c:numRef>
          </c:val>
          <c:smooth val="0"/>
          <c:extLst>
            <c:ext xmlns:c16="http://schemas.microsoft.com/office/drawing/2014/chart" uri="{C3380CC4-5D6E-409C-BE32-E72D297353CC}">
              <c16:uniqueId val="{00000000-2DDE-47F0-9713-750178900EC8}"/>
            </c:ext>
          </c:extLst>
        </c:ser>
        <c:dLbls>
          <c:showLegendKey val="0"/>
          <c:showVal val="0"/>
          <c:showCatName val="0"/>
          <c:showSerName val="0"/>
          <c:showPercent val="0"/>
          <c:showBubbleSize val="0"/>
        </c:dLbls>
        <c:smooth val="0"/>
        <c:axId val="2078291039"/>
        <c:axId val="2078272319"/>
      </c:lineChart>
      <c:catAx>
        <c:axId val="2078291039"/>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2078272319"/>
        <c:crosses val="autoZero"/>
        <c:auto val="1"/>
        <c:lblAlgn val="ctr"/>
        <c:lblOffset val="100"/>
        <c:tickLblSkip val="2"/>
        <c:noMultiLvlLbl val="0"/>
      </c:catAx>
      <c:valAx>
        <c:axId val="207827231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2078291039"/>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b="1">
          <a:solidFill>
            <a:schemeClr val="tx1"/>
          </a:solidFill>
          <a:latin typeface="Trebuchet MS" panose="020B0603020202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b="1">
                <a:solidFill>
                  <a:schemeClr val="tx1"/>
                </a:solidFill>
                <a:latin typeface="Trebuchet MS" panose="020B0603020202020204" pitchFamily="34" charset="0"/>
              </a:rPr>
              <a:t>Debt Structure (in million)</a:t>
            </a:r>
          </a:p>
        </c:rich>
      </c:tx>
      <c:layout>
        <c:manualLayout>
          <c:xMode val="edge"/>
          <c:yMode val="edge"/>
          <c:x val="0.14961630669191783"/>
          <c:y val="6.6747604707020056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col"/>
        <c:grouping val="stacked"/>
        <c:varyColors val="0"/>
        <c:ser>
          <c:idx val="0"/>
          <c:order val="0"/>
          <c:tx>
            <c:strRef>
              <c:f>Worksheet!$G$3</c:f>
              <c:strCache>
                <c:ptCount val="1"/>
                <c:pt idx="0">
                  <c:v>Corporates</c:v>
                </c:pt>
              </c:strCache>
            </c:strRef>
          </c:tx>
          <c:spPr>
            <a:solidFill>
              <a:srgbClr val="00A9E0"/>
            </a:solidFill>
            <a:ln>
              <a:noFill/>
            </a:ln>
            <a:effectLst/>
          </c:spPr>
          <c:invertIfNegative val="0"/>
          <c:cat>
            <c:numRef>
              <c:f>Worksheet!$F$4:$F$8</c:f>
              <c:numCache>
                <c:formatCode>General</c:formatCode>
                <c:ptCount val="5"/>
                <c:pt idx="0">
                  <c:v>2025</c:v>
                </c:pt>
                <c:pt idx="1">
                  <c:v>2026</c:v>
                </c:pt>
                <c:pt idx="2">
                  <c:v>2027</c:v>
                </c:pt>
                <c:pt idx="3">
                  <c:v>2028</c:v>
                </c:pt>
                <c:pt idx="4">
                  <c:v>2029</c:v>
                </c:pt>
              </c:numCache>
            </c:numRef>
          </c:cat>
          <c:val>
            <c:numRef>
              <c:f>Worksheet!$G$4:$G$8</c:f>
              <c:numCache>
                <c:formatCode>General</c:formatCode>
                <c:ptCount val="5"/>
                <c:pt idx="2">
                  <c:v>500</c:v>
                </c:pt>
              </c:numCache>
            </c:numRef>
          </c:val>
          <c:extLst>
            <c:ext xmlns:c16="http://schemas.microsoft.com/office/drawing/2014/chart" uri="{C3380CC4-5D6E-409C-BE32-E72D297353CC}">
              <c16:uniqueId val="{00000000-C55C-4B69-B9DD-D032166FB443}"/>
            </c:ext>
          </c:extLst>
        </c:ser>
        <c:ser>
          <c:idx val="1"/>
          <c:order val="1"/>
          <c:tx>
            <c:strRef>
              <c:f>Worksheet!$H$3</c:f>
              <c:strCache>
                <c:ptCount val="1"/>
                <c:pt idx="0">
                  <c:v>Revolver 1</c:v>
                </c:pt>
              </c:strCache>
            </c:strRef>
          </c:tx>
          <c:spPr>
            <a:solidFill>
              <a:srgbClr val="074F69"/>
            </a:solidFill>
            <a:ln>
              <a:noFill/>
            </a:ln>
            <a:effectLst/>
          </c:spPr>
          <c:invertIfNegative val="0"/>
          <c:cat>
            <c:numRef>
              <c:f>Worksheet!$F$4:$F$8</c:f>
              <c:numCache>
                <c:formatCode>General</c:formatCode>
                <c:ptCount val="5"/>
                <c:pt idx="0">
                  <c:v>2025</c:v>
                </c:pt>
                <c:pt idx="1">
                  <c:v>2026</c:v>
                </c:pt>
                <c:pt idx="2">
                  <c:v>2027</c:v>
                </c:pt>
                <c:pt idx="3">
                  <c:v>2028</c:v>
                </c:pt>
                <c:pt idx="4">
                  <c:v>2029</c:v>
                </c:pt>
              </c:numCache>
            </c:numRef>
          </c:cat>
          <c:val>
            <c:numRef>
              <c:f>Worksheet!$H$4:$H$8</c:f>
              <c:numCache>
                <c:formatCode>General</c:formatCode>
                <c:ptCount val="5"/>
                <c:pt idx="2">
                  <c:v>100</c:v>
                </c:pt>
              </c:numCache>
            </c:numRef>
          </c:val>
          <c:extLst>
            <c:ext xmlns:c16="http://schemas.microsoft.com/office/drawing/2014/chart" uri="{C3380CC4-5D6E-409C-BE32-E72D297353CC}">
              <c16:uniqueId val="{00000001-C55C-4B69-B9DD-D032166FB443}"/>
            </c:ext>
          </c:extLst>
        </c:ser>
        <c:ser>
          <c:idx val="2"/>
          <c:order val="2"/>
          <c:tx>
            <c:strRef>
              <c:f>Worksheet!$I$3</c:f>
              <c:strCache>
                <c:ptCount val="1"/>
                <c:pt idx="0">
                  <c:v>Revolver 2</c:v>
                </c:pt>
              </c:strCache>
            </c:strRef>
          </c:tx>
          <c:spPr>
            <a:solidFill>
              <a:sysClr val="window" lastClr="FFFFFF">
                <a:lumMod val="50000"/>
              </a:sysClr>
            </a:solidFill>
            <a:ln>
              <a:noFill/>
            </a:ln>
            <a:effectLst/>
          </c:spPr>
          <c:invertIfNegative val="0"/>
          <c:cat>
            <c:numRef>
              <c:f>Worksheet!$F$4:$F$8</c:f>
              <c:numCache>
                <c:formatCode>General</c:formatCode>
                <c:ptCount val="5"/>
                <c:pt idx="0">
                  <c:v>2025</c:v>
                </c:pt>
                <c:pt idx="1">
                  <c:v>2026</c:v>
                </c:pt>
                <c:pt idx="2">
                  <c:v>2027</c:v>
                </c:pt>
                <c:pt idx="3">
                  <c:v>2028</c:v>
                </c:pt>
                <c:pt idx="4">
                  <c:v>2029</c:v>
                </c:pt>
              </c:numCache>
            </c:numRef>
          </c:cat>
          <c:val>
            <c:numRef>
              <c:f>Worksheet!$I$4:$I$8</c:f>
              <c:numCache>
                <c:formatCode>General</c:formatCode>
                <c:ptCount val="5"/>
                <c:pt idx="2">
                  <c:v>750</c:v>
                </c:pt>
              </c:numCache>
            </c:numRef>
          </c:val>
          <c:extLst>
            <c:ext xmlns:c16="http://schemas.microsoft.com/office/drawing/2014/chart" uri="{C3380CC4-5D6E-409C-BE32-E72D297353CC}">
              <c16:uniqueId val="{00000002-C55C-4B69-B9DD-D032166FB443}"/>
            </c:ext>
          </c:extLst>
        </c:ser>
        <c:dLbls>
          <c:showLegendKey val="0"/>
          <c:showVal val="0"/>
          <c:showCatName val="0"/>
          <c:showSerName val="0"/>
          <c:showPercent val="0"/>
          <c:showBubbleSize val="0"/>
        </c:dLbls>
        <c:gapWidth val="150"/>
        <c:overlap val="100"/>
        <c:axId val="1049996464"/>
        <c:axId val="1049998864"/>
      </c:barChart>
      <c:catAx>
        <c:axId val="104999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049998864"/>
        <c:crosses val="autoZero"/>
        <c:auto val="1"/>
        <c:lblAlgn val="ctr"/>
        <c:lblOffset val="100"/>
        <c:noMultiLvlLbl val="0"/>
      </c:catAx>
      <c:valAx>
        <c:axId val="1049998864"/>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049996464"/>
        <c:crosses val="autoZero"/>
        <c:crossBetween val="between"/>
      </c:valAx>
      <c:spPr>
        <a:noFill/>
        <a:ln>
          <a:noFill/>
        </a:ln>
        <a:effectLst/>
      </c:spPr>
    </c:plotArea>
    <c:legend>
      <c:legendPos val="b"/>
      <c:layout>
        <c:manualLayout>
          <c:xMode val="edge"/>
          <c:yMode val="edge"/>
          <c:x val="0.05"/>
          <c:y val="0.84912058916149313"/>
          <c:w val="0.9"/>
          <c:h val="9.3127396623326128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r>
              <a:rPr lang="en-US" sz="800">
                <a:latin typeface="Trebuchet MS" panose="020B0703020202090204" pitchFamily="34" charset="0"/>
              </a:rPr>
              <a:t>Adjusted P/E vs Actual P/E</a:t>
            </a: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endParaRPr lang="en-US"/>
        </a:p>
      </c:txPr>
    </c:title>
    <c:autoTitleDeleted val="0"/>
    <c:plotArea>
      <c:layout>
        <c:manualLayout>
          <c:layoutTarget val="inner"/>
          <c:xMode val="edge"/>
          <c:yMode val="edge"/>
          <c:x val="0.10111823702138445"/>
          <c:y val="0.11581092820810944"/>
          <c:w val="0.86754420793600584"/>
          <c:h val="0.75361399576547561"/>
        </c:manualLayout>
      </c:layout>
      <c:lineChart>
        <c:grouping val="standard"/>
        <c:varyColors val="0"/>
        <c:ser>
          <c:idx val="0"/>
          <c:order val="0"/>
          <c:tx>
            <c:strRef>
              <c:f>'Base Pro Forma '!$I$144</c:f>
              <c:strCache>
                <c:ptCount val="1"/>
                <c:pt idx="0">
                  <c:v>Adj. P/E</c:v>
                </c:pt>
              </c:strCache>
            </c:strRef>
          </c:tx>
          <c:spPr>
            <a:ln w="19050" cap="rnd">
              <a:solidFill>
                <a:srgbClr val="00A9E0"/>
              </a:solidFill>
              <a:round/>
            </a:ln>
            <a:effectLst/>
          </c:spPr>
          <c:marker>
            <c:symbol val="none"/>
          </c:marker>
          <c:dLbls>
            <c:dLbl>
              <c:idx val="5"/>
              <c:layout>
                <c:manualLayout>
                  <c:x val="-3.6848565788009317E-2"/>
                  <c:y val="-9.99564436350249E-2"/>
                </c:manualLayout>
              </c:layout>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A2-428D-8FFA-BE97029FB8BB}"/>
                </c:ext>
              </c:extLst>
            </c:dLbl>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'Base Pro Forma '!$G$145:$G$150</c:f>
              <c:numCache>
                <c:formatCode>General</c:formatCode>
                <c:ptCount val="6"/>
                <c:pt idx="0">
                  <c:v>2017</c:v>
                </c:pt>
                <c:pt idx="1">
                  <c:v>2018</c:v>
                </c:pt>
                <c:pt idx="2">
                  <c:v>2019</c:v>
                </c:pt>
                <c:pt idx="3">
                  <c:v>2021</c:v>
                </c:pt>
                <c:pt idx="4">
                  <c:v>2022</c:v>
                </c:pt>
                <c:pt idx="5">
                  <c:v>2023</c:v>
                </c:pt>
              </c:numCache>
            </c:numRef>
          </c:cat>
          <c:val>
            <c:numRef>
              <c:f>'Base Pro Forma '!$I$145:$I$150</c:f>
              <c:numCache>
                <c:formatCode>0.00</c:formatCode>
                <c:ptCount val="6"/>
                <c:pt idx="0">
                  <c:v>14.728447691149267</c:v>
                </c:pt>
                <c:pt idx="1">
                  <c:v>18.098730682269498</c:v>
                </c:pt>
                <c:pt idx="2">
                  <c:v>17.601040406216811</c:v>
                </c:pt>
                <c:pt idx="3">
                  <c:v>14.757965733144127</c:v>
                </c:pt>
                <c:pt idx="4">
                  <c:v>15.893265009077878</c:v>
                </c:pt>
                <c:pt idx="5">
                  <c:v>14.782783890769139</c:v>
                </c:pt>
              </c:numCache>
            </c:numRef>
          </c:val>
          <c:smooth val="0"/>
          <c:extLst>
            <c:ext xmlns:c16="http://schemas.microsoft.com/office/drawing/2014/chart" uri="{C3380CC4-5D6E-409C-BE32-E72D297353CC}">
              <c16:uniqueId val="{00000001-30A2-428D-8FFA-BE97029FB8BB}"/>
            </c:ext>
          </c:extLst>
        </c:ser>
        <c:ser>
          <c:idx val="1"/>
          <c:order val="1"/>
          <c:tx>
            <c:strRef>
              <c:f>'Base Pro Forma '!$K$144</c:f>
              <c:strCache>
                <c:ptCount val="1"/>
                <c:pt idx="0">
                  <c:v>Actual P/E</c:v>
                </c:pt>
              </c:strCache>
            </c:strRef>
          </c:tx>
          <c:spPr>
            <a:ln w="19050" cap="rnd">
              <a:solidFill>
                <a:srgbClr val="5B9BD5">
                  <a:lumMod val="50000"/>
                </a:srgbClr>
              </a:solidFill>
              <a:round/>
            </a:ln>
            <a:effectLst/>
          </c:spPr>
          <c:marker>
            <c:symbol val="none"/>
          </c:marker>
          <c:dLbls>
            <c:dLbl>
              <c:idx val="5"/>
              <c:layout>
                <c:manualLayout>
                  <c:x val="-0.1219957334266506"/>
                  <c:y val="2.15256526728505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A2-428D-8FFA-BE97029FB8BB}"/>
                </c:ext>
              </c:extLst>
            </c:dLbl>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'Base Pro Forma '!$G$145:$G$150</c:f>
              <c:numCache>
                <c:formatCode>General</c:formatCode>
                <c:ptCount val="6"/>
                <c:pt idx="0">
                  <c:v>2017</c:v>
                </c:pt>
                <c:pt idx="1">
                  <c:v>2018</c:v>
                </c:pt>
                <c:pt idx="2">
                  <c:v>2019</c:v>
                </c:pt>
                <c:pt idx="3">
                  <c:v>2021</c:v>
                </c:pt>
                <c:pt idx="4">
                  <c:v>2022</c:v>
                </c:pt>
                <c:pt idx="5">
                  <c:v>2023</c:v>
                </c:pt>
              </c:numCache>
            </c:numRef>
          </c:cat>
          <c:val>
            <c:numRef>
              <c:f>'Base Pro Forma '!$K$145:$K$150</c:f>
              <c:numCache>
                <c:formatCode>0.00</c:formatCode>
                <c:ptCount val="6"/>
                <c:pt idx="0">
                  <c:v>14.105068544055477</c:v>
                </c:pt>
                <c:pt idx="1">
                  <c:v>16.811092285460987</c:v>
                </c:pt>
                <c:pt idx="2">
                  <c:v>15.872210974251043</c:v>
                </c:pt>
                <c:pt idx="3">
                  <c:v>12.881660913604378</c:v>
                </c:pt>
                <c:pt idx="4">
                  <c:v>12.602922246492698</c:v>
                </c:pt>
                <c:pt idx="5">
                  <c:v>11.088389505980292</c:v>
                </c:pt>
              </c:numCache>
            </c:numRef>
          </c:val>
          <c:smooth val="0"/>
          <c:extLst>
            <c:ext xmlns:c16="http://schemas.microsoft.com/office/drawing/2014/chart" uri="{C3380CC4-5D6E-409C-BE32-E72D297353CC}">
              <c16:uniqueId val="{00000003-30A2-428D-8FFA-BE97029FB8BB}"/>
            </c:ext>
          </c:extLst>
        </c:ser>
        <c:dLbls>
          <c:showLegendKey val="0"/>
          <c:showVal val="0"/>
          <c:showCatName val="0"/>
          <c:showSerName val="0"/>
          <c:showPercent val="0"/>
          <c:showBubbleSize val="0"/>
        </c:dLbls>
        <c:smooth val="0"/>
        <c:axId val="233416592"/>
        <c:axId val="233415152"/>
      </c:lineChart>
      <c:catAx>
        <c:axId val="23341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233415152"/>
        <c:crosses val="autoZero"/>
        <c:auto val="1"/>
        <c:lblAlgn val="ctr"/>
        <c:lblOffset val="100"/>
        <c:noMultiLvlLbl val="0"/>
      </c:catAx>
      <c:valAx>
        <c:axId val="233415152"/>
        <c:scaling>
          <c:orientation val="minMax"/>
          <c:max val="19"/>
          <c:min val="10"/>
        </c:scaling>
        <c:delete val="0"/>
        <c:axPos val="l"/>
        <c:numFmt formatCode="0\x"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233416592"/>
        <c:crosses val="autoZero"/>
        <c:crossBetween val="between"/>
      </c:valAx>
      <c:spPr>
        <a:solidFill>
          <a:sysClr val="window" lastClr="FFFFFF"/>
        </a:solidFill>
        <a:ln>
          <a:noFill/>
        </a:ln>
        <a:effectLst/>
      </c:spPr>
    </c:plotArea>
    <c:legend>
      <c:legendPos val="b"/>
      <c:layout>
        <c:manualLayout>
          <c:xMode val="edge"/>
          <c:yMode val="edge"/>
          <c:x val="0.11437787516522831"/>
          <c:y val="0.94121578300798436"/>
          <c:w val="0.7852166051820334"/>
          <c:h val="5.8784326834108933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70302020209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600" b="1">
          <a:solidFill>
            <a:schemeClr val="tx1"/>
          </a:solidFill>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a:t>D/E vs EBIT/Interest</a:t>
            </a: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col"/>
        <c:grouping val="clustered"/>
        <c:varyColors val="0"/>
        <c:ser>
          <c:idx val="1"/>
          <c:order val="1"/>
          <c:tx>
            <c:strRef>
              <c:f>Sheet3!$B$1</c:f>
              <c:strCache>
                <c:ptCount val="1"/>
                <c:pt idx="0">
                  <c:v>D/E</c:v>
                </c:pt>
              </c:strCache>
            </c:strRef>
          </c:tx>
          <c:spPr>
            <a:solidFill>
              <a:srgbClr val="00A9E0"/>
            </a:solidFill>
            <a:ln>
              <a:solidFill>
                <a:srgbClr val="00A9E0"/>
              </a:solidFill>
            </a:ln>
            <a:effectLst/>
          </c:spPr>
          <c:invertIfNegative val="0"/>
          <c:dPt>
            <c:idx val="8"/>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1-971F-4611-A050-BA12CA862D94}"/>
              </c:ext>
            </c:extLst>
          </c:dPt>
          <c:dPt>
            <c:idx val="9"/>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3-971F-4611-A050-BA12CA862D94}"/>
              </c:ext>
            </c:extLst>
          </c:dPt>
          <c:dPt>
            <c:idx val="10"/>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5-971F-4611-A050-BA12CA862D94}"/>
              </c:ext>
            </c:extLst>
          </c:dPt>
          <c:cat>
            <c:strRef>
              <c:f>Sheet3!$A$2:$A$12</c:f>
              <c:strCache>
                <c:ptCount val="11"/>
                <c:pt idx="0">
                  <c:v>2016</c:v>
                </c:pt>
                <c:pt idx="1">
                  <c:v>2017</c:v>
                </c:pt>
                <c:pt idx="2">
                  <c:v>2018</c:v>
                </c:pt>
                <c:pt idx="3">
                  <c:v>2019</c:v>
                </c:pt>
                <c:pt idx="4">
                  <c:v>2020</c:v>
                </c:pt>
                <c:pt idx="5">
                  <c:v>2021</c:v>
                </c:pt>
                <c:pt idx="6">
                  <c:v>2022</c:v>
                </c:pt>
                <c:pt idx="7">
                  <c:v>2023</c:v>
                </c:pt>
                <c:pt idx="8">
                  <c:v>2024*</c:v>
                </c:pt>
                <c:pt idx="9">
                  <c:v>2025*</c:v>
                </c:pt>
                <c:pt idx="10">
                  <c:v>2026*</c:v>
                </c:pt>
              </c:strCache>
            </c:strRef>
          </c:cat>
          <c:val>
            <c:numRef>
              <c:f>Sheet3!$B$2:$B$12</c:f>
              <c:numCache>
                <c:formatCode>0%</c:formatCode>
                <c:ptCount val="11"/>
                <c:pt idx="0">
                  <c:v>0.73640199999999989</c:v>
                </c:pt>
                <c:pt idx="1">
                  <c:v>0.71996099999999996</c:v>
                </c:pt>
                <c:pt idx="2">
                  <c:v>0.68235699999999999</c:v>
                </c:pt>
                <c:pt idx="3">
                  <c:v>1.612571</c:v>
                </c:pt>
                <c:pt idx="4">
                  <c:v>1.84341</c:v>
                </c:pt>
                <c:pt idx="5">
                  <c:v>1.6636410000000001</c:v>
                </c:pt>
                <c:pt idx="6">
                  <c:v>1.4826519999999999</c:v>
                </c:pt>
                <c:pt idx="7">
                  <c:v>1.279542</c:v>
                </c:pt>
                <c:pt idx="8">
                  <c:v>1.1695419999999999</c:v>
                </c:pt>
                <c:pt idx="9">
                  <c:v>1.0595419999999998</c:v>
                </c:pt>
                <c:pt idx="10">
                  <c:v>1.94</c:v>
                </c:pt>
              </c:numCache>
            </c:numRef>
          </c:val>
          <c:extLst>
            <c:ext xmlns:c16="http://schemas.microsoft.com/office/drawing/2014/chart" uri="{C3380CC4-5D6E-409C-BE32-E72D297353CC}">
              <c16:uniqueId val="{00000006-971F-4611-A050-BA12CA862D94}"/>
            </c:ext>
          </c:extLst>
        </c:ser>
        <c:dLbls>
          <c:showLegendKey val="0"/>
          <c:showVal val="0"/>
          <c:showCatName val="0"/>
          <c:showSerName val="0"/>
          <c:showPercent val="0"/>
          <c:showBubbleSize val="0"/>
        </c:dLbls>
        <c:gapWidth val="219"/>
        <c:overlap val="-27"/>
        <c:axId val="490366208"/>
        <c:axId val="490363808"/>
        <c:extLst>
          <c:ext xmlns:c15="http://schemas.microsoft.com/office/drawing/2012/chart" uri="{02D57815-91ED-43cb-92C2-25804820EDAC}">
            <c15:filteredBarSeries>
              <c15:ser>
                <c:idx val="0"/>
                <c:order val="0"/>
                <c:tx>
                  <c:strRef>
                    <c:extLst>
                      <c:ext uri="{02D57815-91ED-43cb-92C2-25804820EDAC}">
                        <c15:formulaRef>
                          <c15:sqref>Sheet3!$A$1</c15:sqref>
                        </c15:formulaRef>
                      </c:ext>
                    </c:extLst>
                    <c:strCache>
                      <c:ptCount val="1"/>
                      <c:pt idx="0">
                        <c:v>Date</c:v>
                      </c:pt>
                    </c:strCache>
                  </c:strRef>
                </c:tx>
                <c:spPr>
                  <a:solidFill>
                    <a:schemeClr val="accent1"/>
                  </a:solidFill>
                  <a:ln>
                    <a:noFill/>
                  </a:ln>
                  <a:effectLst/>
                </c:spPr>
                <c:invertIfNegative val="0"/>
                <c:cat>
                  <c:strRef>
                    <c:extLst>
                      <c:ext uri="{02D57815-91ED-43cb-92C2-25804820EDAC}">
                        <c15:formulaRef>
                          <c15:sqref>Sheet3!$A$2:$A$12</c15:sqref>
                        </c15:formulaRef>
                      </c:ext>
                    </c:extLst>
                    <c:strCache>
                      <c:ptCount val="11"/>
                      <c:pt idx="0">
                        <c:v>2016</c:v>
                      </c:pt>
                      <c:pt idx="1">
                        <c:v>2017</c:v>
                      </c:pt>
                      <c:pt idx="2">
                        <c:v>2018</c:v>
                      </c:pt>
                      <c:pt idx="3">
                        <c:v>2019</c:v>
                      </c:pt>
                      <c:pt idx="4">
                        <c:v>2020</c:v>
                      </c:pt>
                      <c:pt idx="5">
                        <c:v>2021</c:v>
                      </c:pt>
                      <c:pt idx="6">
                        <c:v>2022</c:v>
                      </c:pt>
                      <c:pt idx="7">
                        <c:v>2023</c:v>
                      </c:pt>
                      <c:pt idx="8">
                        <c:v>2024*</c:v>
                      </c:pt>
                      <c:pt idx="9">
                        <c:v>2025*</c:v>
                      </c:pt>
                      <c:pt idx="10">
                        <c:v>2026*</c:v>
                      </c:pt>
                    </c:strCache>
                  </c:strRef>
                </c:cat>
                <c:val>
                  <c:numRef>
                    <c:extLst>
                      <c:ext uri="{02D57815-91ED-43cb-92C2-25804820EDAC}">
                        <c15:formulaRef>
                          <c15:sqref>Sheet3!$A$2:$A$12</c15:sqref>
                        </c15:formulaRef>
                      </c:ext>
                    </c:extLst>
                    <c:numCache>
                      <c:formatCode>General</c:formatCode>
                      <c:ptCount val="11"/>
                      <c:pt idx="0">
                        <c:v>2016</c:v>
                      </c:pt>
                      <c:pt idx="1">
                        <c:v>2017</c:v>
                      </c:pt>
                      <c:pt idx="2">
                        <c:v>2018</c:v>
                      </c:pt>
                      <c:pt idx="3">
                        <c:v>2019</c:v>
                      </c:pt>
                      <c:pt idx="4">
                        <c:v>2020</c:v>
                      </c:pt>
                      <c:pt idx="5">
                        <c:v>2021</c:v>
                      </c:pt>
                      <c:pt idx="6">
                        <c:v>2022</c:v>
                      </c:pt>
                      <c:pt idx="7">
                        <c:v>2023</c:v>
                      </c:pt>
                      <c:pt idx="8">
                        <c:v>0</c:v>
                      </c:pt>
                      <c:pt idx="9">
                        <c:v>0</c:v>
                      </c:pt>
                      <c:pt idx="10">
                        <c:v>0</c:v>
                      </c:pt>
                    </c:numCache>
                  </c:numRef>
                </c:val>
                <c:extLst>
                  <c:ext xmlns:c16="http://schemas.microsoft.com/office/drawing/2014/chart" uri="{C3380CC4-5D6E-409C-BE32-E72D297353CC}">
                    <c16:uniqueId val="{0000000E-971F-4611-A050-BA12CA862D94}"/>
                  </c:ext>
                </c:extLst>
              </c15:ser>
            </c15:filteredBarSeries>
          </c:ext>
        </c:extLst>
      </c:barChart>
      <c:lineChart>
        <c:grouping val="standard"/>
        <c:varyColors val="0"/>
        <c:ser>
          <c:idx val="2"/>
          <c:order val="2"/>
          <c:tx>
            <c:strRef>
              <c:f>Sheet3!$C$1</c:f>
              <c:strCache>
                <c:ptCount val="1"/>
                <c:pt idx="0">
                  <c:v>EBIT/Interest Exp.</c:v>
                </c:pt>
              </c:strCache>
            </c:strRef>
          </c:tx>
          <c:spPr>
            <a:ln w="19050" cap="rnd">
              <a:solidFill>
                <a:srgbClr val="1F4E79"/>
              </a:solidFill>
              <a:round/>
            </a:ln>
            <a:effectLst/>
          </c:spPr>
          <c:marker>
            <c:symbol val="none"/>
          </c:marker>
          <c:dPt>
            <c:idx val="8"/>
            <c:marker>
              <c:symbol val="none"/>
            </c:marker>
            <c:bubble3D val="0"/>
            <c:spPr>
              <a:ln w="19050" cap="rnd">
                <a:solidFill>
                  <a:srgbClr val="1F4E79"/>
                </a:solidFill>
                <a:round/>
              </a:ln>
              <a:effectLst/>
            </c:spPr>
            <c:extLst>
              <c:ext xmlns:c16="http://schemas.microsoft.com/office/drawing/2014/chart" uri="{C3380CC4-5D6E-409C-BE32-E72D297353CC}">
                <c16:uniqueId val="{00000008-971F-4611-A050-BA12CA862D94}"/>
              </c:ext>
            </c:extLst>
          </c:dPt>
          <c:dPt>
            <c:idx val="9"/>
            <c:marker>
              <c:symbol val="none"/>
            </c:marker>
            <c:bubble3D val="0"/>
            <c:spPr>
              <a:ln w="19050" cap="rnd">
                <a:solidFill>
                  <a:srgbClr val="1F4E79"/>
                </a:solidFill>
                <a:round/>
              </a:ln>
              <a:effectLst/>
            </c:spPr>
            <c:extLst>
              <c:ext xmlns:c16="http://schemas.microsoft.com/office/drawing/2014/chart" uri="{C3380CC4-5D6E-409C-BE32-E72D297353CC}">
                <c16:uniqueId val="{0000000A-971F-4611-A050-BA12CA862D94}"/>
              </c:ext>
            </c:extLst>
          </c:dPt>
          <c:dPt>
            <c:idx val="10"/>
            <c:marker>
              <c:symbol val="none"/>
            </c:marker>
            <c:bubble3D val="0"/>
            <c:spPr>
              <a:ln w="19050" cap="rnd">
                <a:solidFill>
                  <a:srgbClr val="1F4E79"/>
                </a:solidFill>
                <a:round/>
              </a:ln>
              <a:effectLst/>
            </c:spPr>
            <c:extLst>
              <c:ext xmlns:c16="http://schemas.microsoft.com/office/drawing/2014/chart" uri="{C3380CC4-5D6E-409C-BE32-E72D297353CC}">
                <c16:uniqueId val="{0000000C-971F-4611-A050-BA12CA862D94}"/>
              </c:ext>
            </c:extLst>
          </c:dPt>
          <c:val>
            <c:numRef>
              <c:f>Sheet3!$C$2:$C$12</c:f>
              <c:numCache>
                <c:formatCode>0.00</c:formatCode>
                <c:ptCount val="11"/>
                <c:pt idx="0">
                  <c:v>15.7727</c:v>
                </c:pt>
                <c:pt idx="1">
                  <c:v>13.9664</c:v>
                </c:pt>
                <c:pt idx="2">
                  <c:v>11.3232</c:v>
                </c:pt>
                <c:pt idx="3">
                  <c:v>9.8856999999999999</c:v>
                </c:pt>
                <c:pt idx="4">
                  <c:v>3.3868</c:v>
                </c:pt>
                <c:pt idx="5">
                  <c:v>8.2443000000000008</c:v>
                </c:pt>
                <c:pt idx="6">
                  <c:v>8.8630999999999993</c:v>
                </c:pt>
                <c:pt idx="7">
                  <c:v>9.5195000000000007</c:v>
                </c:pt>
                <c:pt idx="8" formatCode="General">
                  <c:v>9.4700000000000024</c:v>
                </c:pt>
                <c:pt idx="9" formatCode="General">
                  <c:v>9.1700000000000053</c:v>
                </c:pt>
                <c:pt idx="10" formatCode="General">
                  <c:v>9.3200000000000056</c:v>
                </c:pt>
              </c:numCache>
            </c:numRef>
          </c:val>
          <c:smooth val="0"/>
          <c:extLst>
            <c:ext xmlns:c16="http://schemas.microsoft.com/office/drawing/2014/chart" uri="{C3380CC4-5D6E-409C-BE32-E72D297353CC}">
              <c16:uniqueId val="{0000000D-971F-4611-A050-BA12CA862D94}"/>
            </c:ext>
          </c:extLst>
        </c:ser>
        <c:dLbls>
          <c:showLegendKey val="0"/>
          <c:showVal val="0"/>
          <c:showCatName val="0"/>
          <c:showSerName val="0"/>
          <c:showPercent val="0"/>
          <c:showBubbleSize val="0"/>
        </c:dLbls>
        <c:marker val="1"/>
        <c:smooth val="0"/>
        <c:axId val="988128896"/>
        <c:axId val="988129376"/>
      </c:lineChart>
      <c:dateAx>
        <c:axId val="49036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490363808"/>
        <c:crosses val="autoZero"/>
        <c:auto val="0"/>
        <c:lblOffset val="100"/>
        <c:baseTimeUnit val="days"/>
      </c:dateAx>
      <c:valAx>
        <c:axId val="4903638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490366208"/>
        <c:crosses val="autoZero"/>
        <c:crossBetween val="between"/>
      </c:valAx>
      <c:valAx>
        <c:axId val="988129376"/>
        <c:scaling>
          <c:orientation val="minMax"/>
          <c:max val="19"/>
          <c:min val="0"/>
        </c:scaling>
        <c:delete val="0"/>
        <c:axPos val="r"/>
        <c:numFmt formatCode="0\x" sourceLinked="0"/>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988128896"/>
        <c:crosses val="max"/>
        <c:crossBetween val="between"/>
      </c:valAx>
      <c:catAx>
        <c:axId val="988128896"/>
        <c:scaling>
          <c:orientation val="minMax"/>
        </c:scaling>
        <c:delete val="1"/>
        <c:axPos val="b"/>
        <c:majorTickMark val="out"/>
        <c:minorTickMark val="none"/>
        <c:tickLblPos val="nextTo"/>
        <c:crossAx val="9881293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500" b="1">
          <a:solidFill>
            <a:schemeClr val="tx1"/>
          </a:solidFill>
          <a:latin typeface="Trebuchet MS" panose="020B060302020202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b="1">
                <a:solidFill>
                  <a:schemeClr val="tx1"/>
                </a:solidFill>
                <a:latin typeface="Trebuchet MS" panose="020B0603020202020204" pitchFamily="34" charset="0"/>
              </a:rPr>
              <a:t>Capex</a:t>
            </a:r>
            <a:r>
              <a:rPr lang="en-US" sz="800" b="1" baseline="0">
                <a:solidFill>
                  <a:schemeClr val="tx1"/>
                </a:solidFill>
                <a:latin typeface="Trebuchet MS" panose="020B0603020202020204" pitchFamily="34" charset="0"/>
              </a:rPr>
              <a:t> to Revenue</a:t>
            </a:r>
            <a:endParaRPr lang="en-US" sz="800" b="1">
              <a:solidFill>
                <a:schemeClr val="tx1"/>
              </a:solidFill>
              <a:latin typeface="Trebuchet MS" panose="020B0603020202020204" pitchFamily="34" charset="0"/>
            </a:endParaRPr>
          </a:p>
        </c:rich>
      </c:tx>
      <c:layout>
        <c:manualLayout>
          <c:xMode val="edge"/>
          <c:yMode val="edge"/>
          <c:x val="0.25303678112231842"/>
          <c:y val="7.6191669710778287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lineChart>
        <c:grouping val="standard"/>
        <c:varyColors val="0"/>
        <c:ser>
          <c:idx val="0"/>
          <c:order val="0"/>
          <c:tx>
            <c:strRef>
              <c:f>Cahsflows!$L$4</c:f>
              <c:strCache>
                <c:ptCount val="1"/>
                <c:pt idx="0">
                  <c:v>CAPEX Margin</c:v>
                </c:pt>
              </c:strCache>
            </c:strRef>
          </c:tx>
          <c:spPr>
            <a:ln w="19050" cap="rnd">
              <a:solidFill>
                <a:srgbClr val="00A9E0"/>
              </a:solidFill>
              <a:round/>
            </a:ln>
            <a:effectLst/>
          </c:spPr>
          <c:marker>
            <c:symbol val="none"/>
          </c:marker>
          <c:cat>
            <c:numRef>
              <c:f>Cahsflows!$B$5:$B$15</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Cahsflows!$L$5:$L$15</c:f>
              <c:numCache>
                <c:formatCode>0.0%</c:formatCode>
                <c:ptCount val="11"/>
                <c:pt idx="0">
                  <c:v>3.5748003562982258E-2</c:v>
                </c:pt>
                <c:pt idx="1">
                  <c:v>3.4341127641193542E-2</c:v>
                </c:pt>
                <c:pt idx="2">
                  <c:v>2.768205805974092E-2</c:v>
                </c:pt>
                <c:pt idx="3">
                  <c:v>2.0429325195010069E-2</c:v>
                </c:pt>
                <c:pt idx="4">
                  <c:v>1.8421445589583019E-2</c:v>
                </c:pt>
                <c:pt idx="5">
                  <c:v>1.7452404193703048E-2</c:v>
                </c:pt>
                <c:pt idx="6">
                  <c:v>1.0868508570812615E-2</c:v>
                </c:pt>
                <c:pt idx="7">
                  <c:v>1.0738748142481963E-2</c:v>
                </c:pt>
                <c:pt idx="8">
                  <c:v>1.2562513366735218E-2</c:v>
                </c:pt>
                <c:pt idx="9">
                  <c:v>2.032187735309075E-2</c:v>
                </c:pt>
                <c:pt idx="10">
                  <c:v>2.2986261995292415E-2</c:v>
                </c:pt>
              </c:numCache>
            </c:numRef>
          </c:val>
          <c:smooth val="0"/>
          <c:extLst>
            <c:ext xmlns:c16="http://schemas.microsoft.com/office/drawing/2014/chart" uri="{C3380CC4-5D6E-409C-BE32-E72D297353CC}">
              <c16:uniqueId val="{00000000-4130-4034-9287-35F4C66B01DA}"/>
            </c:ext>
          </c:extLst>
        </c:ser>
        <c:dLbls>
          <c:showLegendKey val="0"/>
          <c:showVal val="0"/>
          <c:showCatName val="0"/>
          <c:showSerName val="0"/>
          <c:showPercent val="0"/>
          <c:showBubbleSize val="0"/>
        </c:dLbls>
        <c:smooth val="0"/>
        <c:axId val="1269431696"/>
        <c:axId val="1269421136"/>
      </c:lineChart>
      <c:dateAx>
        <c:axId val="126943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50" b="1" i="0" u="none" strike="noStrike" kern="1200" baseline="0">
                <a:solidFill>
                  <a:schemeClr val="tx1"/>
                </a:solidFill>
                <a:latin typeface="Trebuchet MS" panose="020B0603020202020204" pitchFamily="34" charset="0"/>
                <a:ea typeface="+mn-ea"/>
                <a:cs typeface="+mn-cs"/>
              </a:defRPr>
            </a:pPr>
            <a:endParaRPr lang="en-US"/>
          </a:p>
        </c:txPr>
        <c:crossAx val="1269421136"/>
        <c:crosses val="autoZero"/>
        <c:auto val="0"/>
        <c:lblOffset val="100"/>
        <c:baseTimeUnit val="days"/>
        <c:majorUnit val="2"/>
        <c:majorTimeUnit val="days"/>
      </c:dateAx>
      <c:valAx>
        <c:axId val="126942113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269431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r>
              <a:rPr lang="en-US" sz="800" b="1">
                <a:solidFill>
                  <a:schemeClr val="tx1"/>
                </a:solidFill>
                <a:latin typeface="Trebuchet MS" panose="020B0703020202090204" pitchFamily="34" charset="0"/>
              </a:rPr>
              <a:t>Revenue by Geographic Region (in</a:t>
            </a:r>
            <a:r>
              <a:rPr lang="en-US" sz="800" b="1" baseline="0">
                <a:solidFill>
                  <a:schemeClr val="tx1"/>
                </a:solidFill>
                <a:latin typeface="Trebuchet MS" panose="020B0703020202090204" pitchFamily="34" charset="0"/>
              </a:rPr>
              <a:t> million)</a:t>
            </a:r>
            <a:endParaRPr lang="en-US" sz="800" b="1">
              <a:solidFill>
                <a:schemeClr val="tx1"/>
              </a:solidFill>
              <a:latin typeface="Trebuchet MS" panose="020B0703020202090204" pitchFamily="34" charset="0"/>
            </a:endParaRP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endParaRPr lang="en-US"/>
        </a:p>
      </c:txPr>
    </c:title>
    <c:autoTitleDeleted val="0"/>
    <c:plotArea>
      <c:layout>
        <c:manualLayout>
          <c:layoutTarget val="inner"/>
          <c:xMode val="edge"/>
          <c:yMode val="edge"/>
          <c:x val="0.18101603129236979"/>
          <c:y val="0.24851287187081605"/>
          <c:w val="0.76340595738992612"/>
          <c:h val="0.55004081516690584"/>
        </c:manualLayout>
      </c:layout>
      <c:barChart>
        <c:barDir val="col"/>
        <c:grouping val="stacked"/>
        <c:varyColors val="0"/>
        <c:ser>
          <c:idx val="0"/>
          <c:order val="0"/>
          <c:tx>
            <c:strRef>
              <c:f>Feuil1!$J$3</c:f>
              <c:strCache>
                <c:ptCount val="1"/>
                <c:pt idx="0">
                  <c:v>United States </c:v>
                </c:pt>
              </c:strCache>
            </c:strRef>
          </c:tx>
          <c:spPr>
            <a:solidFill>
              <a:srgbClr val="00A9E0"/>
            </a:solidFill>
            <a:ln>
              <a:noFill/>
            </a:ln>
            <a:effectLst/>
          </c:spPr>
          <c:invertIfNegative val="0"/>
          <c:cat>
            <c:numRef>
              <c:f>Feuil1!$K$2:$O$2</c:f>
              <c:numCache>
                <c:formatCode>General</c:formatCode>
                <c:ptCount val="5"/>
                <c:pt idx="0">
                  <c:v>2019</c:v>
                </c:pt>
                <c:pt idx="1">
                  <c:v>2020</c:v>
                </c:pt>
                <c:pt idx="2">
                  <c:v>2021</c:v>
                </c:pt>
                <c:pt idx="3">
                  <c:v>2022</c:v>
                </c:pt>
                <c:pt idx="4">
                  <c:v>2023</c:v>
                </c:pt>
              </c:numCache>
            </c:numRef>
          </c:cat>
          <c:val>
            <c:numRef>
              <c:f>Feuil1!$K$3:$O$3</c:f>
              <c:numCache>
                <c:formatCode>General</c:formatCode>
                <c:ptCount val="5"/>
                <c:pt idx="0">
                  <c:v>3090</c:v>
                </c:pt>
                <c:pt idx="1">
                  <c:v>2670</c:v>
                </c:pt>
                <c:pt idx="2">
                  <c:v>3030</c:v>
                </c:pt>
                <c:pt idx="3">
                  <c:v>2760</c:v>
                </c:pt>
                <c:pt idx="4">
                  <c:v>2520</c:v>
                </c:pt>
              </c:numCache>
            </c:numRef>
          </c:val>
          <c:extLst>
            <c:ext xmlns:c16="http://schemas.microsoft.com/office/drawing/2014/chart" uri="{C3380CC4-5D6E-409C-BE32-E72D297353CC}">
              <c16:uniqueId val="{00000000-D5EA-46D6-8395-6B5EF703178E}"/>
            </c:ext>
          </c:extLst>
        </c:ser>
        <c:ser>
          <c:idx val="1"/>
          <c:order val="1"/>
          <c:tx>
            <c:strRef>
              <c:f>Feuil1!$J$4</c:f>
              <c:strCache>
                <c:ptCount val="1"/>
                <c:pt idx="0">
                  <c:v>Canada </c:v>
                </c:pt>
              </c:strCache>
            </c:strRef>
          </c:tx>
          <c:spPr>
            <a:solidFill>
              <a:srgbClr val="5B9BD5">
                <a:lumMod val="40000"/>
                <a:lumOff val="60000"/>
              </a:srgbClr>
            </a:solidFill>
            <a:ln>
              <a:noFill/>
            </a:ln>
            <a:effectLst/>
          </c:spPr>
          <c:invertIfNegative val="0"/>
          <c:cat>
            <c:numRef>
              <c:f>Feuil1!$K$2:$O$2</c:f>
              <c:numCache>
                <c:formatCode>General</c:formatCode>
                <c:ptCount val="5"/>
                <c:pt idx="0">
                  <c:v>2019</c:v>
                </c:pt>
                <c:pt idx="1">
                  <c:v>2020</c:v>
                </c:pt>
                <c:pt idx="2">
                  <c:v>2021</c:v>
                </c:pt>
                <c:pt idx="3">
                  <c:v>2022</c:v>
                </c:pt>
                <c:pt idx="4">
                  <c:v>2023</c:v>
                </c:pt>
              </c:numCache>
            </c:numRef>
          </c:cat>
          <c:val>
            <c:numRef>
              <c:f>Feuil1!$K$4:$O$4</c:f>
              <c:numCache>
                <c:formatCode>General</c:formatCode>
                <c:ptCount val="5"/>
                <c:pt idx="0">
                  <c:v>281.75</c:v>
                </c:pt>
                <c:pt idx="1">
                  <c:v>250.69</c:v>
                </c:pt>
                <c:pt idx="2">
                  <c:v>299.5</c:v>
                </c:pt>
                <c:pt idx="3">
                  <c:v>289.35000000000002</c:v>
                </c:pt>
                <c:pt idx="4">
                  <c:v>263.98</c:v>
                </c:pt>
              </c:numCache>
            </c:numRef>
          </c:val>
          <c:extLst>
            <c:ext xmlns:c16="http://schemas.microsoft.com/office/drawing/2014/chart" uri="{C3380CC4-5D6E-409C-BE32-E72D297353CC}">
              <c16:uniqueId val="{00000001-D5EA-46D6-8395-6B5EF703178E}"/>
            </c:ext>
          </c:extLst>
        </c:ser>
        <c:ser>
          <c:idx val="2"/>
          <c:order val="2"/>
          <c:tx>
            <c:strRef>
              <c:f>Feuil1!$J$5</c:f>
              <c:strCache>
                <c:ptCount val="1"/>
                <c:pt idx="0">
                  <c:v>International</c:v>
                </c:pt>
              </c:strCache>
            </c:strRef>
          </c:tx>
          <c:spPr>
            <a:solidFill>
              <a:srgbClr val="5B9BD5">
                <a:lumMod val="50000"/>
              </a:srgbClr>
            </a:solidFill>
            <a:ln>
              <a:noFill/>
            </a:ln>
            <a:effectLst/>
          </c:spPr>
          <c:invertIfNegative val="0"/>
          <c:cat>
            <c:numRef>
              <c:f>Feuil1!$K$2:$O$2</c:f>
              <c:numCache>
                <c:formatCode>General</c:formatCode>
                <c:ptCount val="5"/>
                <c:pt idx="0">
                  <c:v>2019</c:v>
                </c:pt>
                <c:pt idx="1">
                  <c:v>2020</c:v>
                </c:pt>
                <c:pt idx="2">
                  <c:v>2021</c:v>
                </c:pt>
                <c:pt idx="3">
                  <c:v>2022</c:v>
                </c:pt>
                <c:pt idx="4">
                  <c:v>2023</c:v>
                </c:pt>
              </c:numCache>
            </c:numRef>
          </c:cat>
          <c:val>
            <c:numRef>
              <c:f>Feuil1!$K$5:$O$5</c:f>
              <c:numCache>
                <c:formatCode>General</c:formatCode>
                <c:ptCount val="5"/>
                <c:pt idx="0">
                  <c:v>147.74</c:v>
                </c:pt>
                <c:pt idx="1">
                  <c:v>105.91</c:v>
                </c:pt>
                <c:pt idx="2">
                  <c:v>161.27000000000001</c:v>
                </c:pt>
                <c:pt idx="3">
                  <c:v>162.76</c:v>
                </c:pt>
                <c:pt idx="4">
                  <c:v>165.25</c:v>
                </c:pt>
              </c:numCache>
            </c:numRef>
          </c:val>
          <c:extLst>
            <c:ext xmlns:c16="http://schemas.microsoft.com/office/drawing/2014/chart" uri="{C3380CC4-5D6E-409C-BE32-E72D297353CC}">
              <c16:uniqueId val="{00000002-D5EA-46D6-8395-6B5EF703178E}"/>
            </c:ext>
          </c:extLst>
        </c:ser>
        <c:dLbls>
          <c:showLegendKey val="0"/>
          <c:showVal val="0"/>
          <c:showCatName val="0"/>
          <c:showSerName val="0"/>
          <c:showPercent val="0"/>
          <c:showBubbleSize val="0"/>
        </c:dLbls>
        <c:gapWidth val="150"/>
        <c:overlap val="100"/>
        <c:axId val="1779417608"/>
        <c:axId val="1859385352"/>
      </c:barChart>
      <c:catAx>
        <c:axId val="1779417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1859385352"/>
        <c:crosses val="autoZero"/>
        <c:auto val="1"/>
        <c:lblAlgn val="ctr"/>
        <c:lblOffset val="100"/>
        <c:noMultiLvlLbl val="0"/>
      </c:catAx>
      <c:valAx>
        <c:axId val="1859385352"/>
        <c:scaling>
          <c:orientation val="minMax"/>
          <c:max val="4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1779417608"/>
        <c:crosses val="autoZero"/>
        <c:crossBetween val="between"/>
      </c:valAx>
      <c:spPr>
        <a:noFill/>
        <a:ln>
          <a:noFill/>
        </a:ln>
        <a:effectLst/>
      </c:spPr>
    </c:plotArea>
    <c:legend>
      <c:legendPos val="b"/>
      <c:layout>
        <c:manualLayout>
          <c:xMode val="edge"/>
          <c:yMode val="edge"/>
          <c:x val="0.17657098390187079"/>
          <c:y val="0.88884424333652445"/>
          <c:w val="0.64685763435795263"/>
          <c:h val="8.5383096889473334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800" b="1">
                <a:solidFill>
                  <a:schemeClr val="tx1"/>
                </a:solidFill>
                <a:latin typeface="Trebuchet MS" panose="020B0603020202020204" pitchFamily="34" charset="0"/>
              </a:rPr>
              <a:t>Current Asset,</a:t>
            </a:r>
            <a:r>
              <a:rPr lang="en-US" sz="800" b="1" baseline="0">
                <a:solidFill>
                  <a:schemeClr val="tx1"/>
                </a:solidFill>
                <a:latin typeface="Trebuchet MS" panose="020B0603020202020204" pitchFamily="34" charset="0"/>
              </a:rPr>
              <a:t> Current Liability and </a:t>
            </a:r>
            <a:r>
              <a:rPr lang="en-US" sz="800" b="1">
                <a:solidFill>
                  <a:schemeClr val="tx1"/>
                </a:solidFill>
                <a:latin typeface="Trebuchet MS" panose="020B0603020202020204" pitchFamily="34" charset="0"/>
              </a:rPr>
              <a:t>Working</a:t>
            </a:r>
            <a:r>
              <a:rPr lang="en-US" sz="800" b="1" baseline="0">
                <a:solidFill>
                  <a:schemeClr val="tx1"/>
                </a:solidFill>
                <a:latin typeface="Trebuchet MS" panose="020B0603020202020204" pitchFamily="34" charset="0"/>
              </a:rPr>
              <a:t> Capital</a:t>
            </a:r>
            <a:r>
              <a:rPr lang="en-US" sz="800" b="1">
                <a:solidFill>
                  <a:schemeClr val="tx1"/>
                </a:solidFill>
                <a:latin typeface="Trebuchet MS" panose="020B0603020202020204" pitchFamily="34" charset="0"/>
              </a:rPr>
              <a: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2"/>
          <c:order val="2"/>
          <c:tx>
            <c:strRef>
              <c:f>Sheet3!$C$1</c:f>
              <c:strCache>
                <c:ptCount val="1"/>
                <c:pt idx="0">
                  <c:v>CA</c:v>
                </c:pt>
              </c:strCache>
            </c:strRef>
          </c:tx>
          <c:spPr>
            <a:solidFill>
              <a:srgbClr val="00A9E0"/>
            </a:solidFill>
            <a:ln>
              <a:solidFill>
                <a:srgbClr val="00A9E0"/>
              </a:solidFill>
            </a:ln>
            <a:effectLst/>
          </c:spPr>
          <c:invertIfNegative val="0"/>
          <c:cat>
            <c:numRef>
              <c:f>Sheet3!$A$2:$A$10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Sheet3!$C$2:$C$10</c:f>
              <c:numCache>
                <c:formatCode>"$"#,##0.00</c:formatCode>
                <c:ptCount val="9"/>
                <c:pt idx="0">
                  <c:v>1130.6079999999999</c:v>
                </c:pt>
                <c:pt idx="1">
                  <c:v>1057.0861</c:v>
                </c:pt>
                <c:pt idx="2">
                  <c:v>1020.712</c:v>
                </c:pt>
                <c:pt idx="3">
                  <c:v>1042.9580000000001</c:v>
                </c:pt>
                <c:pt idx="4">
                  <c:v>1107.7570000000001</c:v>
                </c:pt>
                <c:pt idx="5">
                  <c:v>1946.0239999999999</c:v>
                </c:pt>
                <c:pt idx="6">
                  <c:v>1913.521</c:v>
                </c:pt>
                <c:pt idx="7">
                  <c:v>1188.72</c:v>
                </c:pt>
                <c:pt idx="8">
                  <c:v>1101.2429999999999</c:v>
                </c:pt>
              </c:numCache>
            </c:numRef>
          </c:val>
          <c:extLst>
            <c:ext xmlns:c16="http://schemas.microsoft.com/office/drawing/2014/chart" uri="{C3380CC4-5D6E-409C-BE32-E72D297353CC}">
              <c16:uniqueId val="{00000000-68DB-4855-AA1B-CAF44BCB2DFE}"/>
            </c:ext>
          </c:extLst>
        </c:ser>
        <c:ser>
          <c:idx val="3"/>
          <c:order val="3"/>
          <c:tx>
            <c:strRef>
              <c:f>Sheet3!$D$1</c:f>
              <c:strCache>
                <c:ptCount val="1"/>
                <c:pt idx="0">
                  <c:v>CL</c:v>
                </c:pt>
              </c:strCache>
            </c:strRef>
          </c:tx>
          <c:spPr>
            <a:solidFill>
              <a:sysClr val="window" lastClr="FFFFFF">
                <a:lumMod val="50000"/>
              </a:sysClr>
            </a:solidFill>
            <a:ln>
              <a:solidFill>
                <a:sysClr val="window" lastClr="FFFFFF">
                  <a:lumMod val="65000"/>
                </a:sysClr>
              </a:solidFill>
            </a:ln>
            <a:effectLst/>
          </c:spPr>
          <c:invertIfNegative val="0"/>
          <c:cat>
            <c:numRef>
              <c:f>Sheet3!$A$2:$A$10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Sheet3!$D$2:$D$10</c:f>
              <c:numCache>
                <c:formatCode>"$"#,##0.00</c:formatCode>
                <c:ptCount val="9"/>
                <c:pt idx="0">
                  <c:v>262.71800000000002</c:v>
                </c:pt>
                <c:pt idx="1">
                  <c:v>277.60899999999998</c:v>
                </c:pt>
                <c:pt idx="2">
                  <c:v>331.24799999999999</c:v>
                </c:pt>
                <c:pt idx="3">
                  <c:v>327.42099999999999</c:v>
                </c:pt>
                <c:pt idx="4">
                  <c:v>475.5</c:v>
                </c:pt>
                <c:pt idx="5">
                  <c:v>792.53200000000004</c:v>
                </c:pt>
                <c:pt idx="6">
                  <c:v>731.03</c:v>
                </c:pt>
                <c:pt idx="7">
                  <c:v>528.94899999999996</c:v>
                </c:pt>
                <c:pt idx="8">
                  <c:v>511.86200000000002</c:v>
                </c:pt>
              </c:numCache>
            </c:numRef>
          </c:val>
          <c:extLst>
            <c:ext xmlns:c16="http://schemas.microsoft.com/office/drawing/2014/chart" uri="{C3380CC4-5D6E-409C-BE32-E72D297353CC}">
              <c16:uniqueId val="{00000001-68DB-4855-AA1B-CAF44BCB2DFE}"/>
            </c:ext>
          </c:extLst>
        </c:ser>
        <c:dLbls>
          <c:showLegendKey val="0"/>
          <c:showVal val="0"/>
          <c:showCatName val="0"/>
          <c:showSerName val="0"/>
          <c:showPercent val="0"/>
          <c:showBubbleSize val="0"/>
        </c:dLbls>
        <c:gapWidth val="125"/>
        <c:axId val="985260783"/>
        <c:axId val="1172052431"/>
        <c:extLst>
          <c:ext xmlns:c15="http://schemas.microsoft.com/office/drawing/2012/chart" uri="{02D57815-91ED-43cb-92C2-25804820EDAC}">
            <c15:filteredBarSeries>
              <c15:ser>
                <c:idx val="0"/>
                <c:order val="0"/>
                <c:tx>
                  <c:strRef>
                    <c:extLst>
                      <c:ext uri="{02D57815-91ED-43cb-92C2-25804820EDAC}">
                        <c15:formulaRef>
                          <c15:sqref>Sheet3!$A$1</c15:sqref>
                        </c15:formulaRef>
                      </c:ext>
                    </c:extLst>
                    <c:strCache>
                      <c:ptCount val="1"/>
                      <c:pt idx="0">
                        <c:v>Year</c:v>
                      </c:pt>
                    </c:strCache>
                  </c:strRef>
                </c:tx>
                <c:spPr>
                  <a:solidFill>
                    <a:schemeClr val="accent1"/>
                  </a:solidFill>
                  <a:ln>
                    <a:noFill/>
                  </a:ln>
                  <a:effectLst/>
                </c:spPr>
                <c:invertIfNegative val="0"/>
                <c:cat>
                  <c:numRef>
                    <c:extLst>
                      <c:ext uri="{02D57815-91ED-43cb-92C2-25804820EDAC}">
                        <c15:formulaRef>
                          <c15:sqref>Sheet3!$A$2:$A$10</c15:sqref>
                        </c15:formulaRef>
                      </c:ext>
                    </c:extLst>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extLst>
                      <c:ext uri="{02D57815-91ED-43cb-92C2-25804820EDAC}">
                        <c15:formulaRef>
                          <c15:sqref>Sheet3!$A$2:$A$10</c15:sqref>
                        </c15:formulaRef>
                      </c:ext>
                    </c:extLst>
                    <c:numCache>
                      <c:formatCode>General</c:formatCode>
                      <c:ptCount val="9"/>
                      <c:pt idx="0">
                        <c:v>2015</c:v>
                      </c:pt>
                      <c:pt idx="1">
                        <c:v>2016</c:v>
                      </c:pt>
                      <c:pt idx="2">
                        <c:v>2017</c:v>
                      </c:pt>
                      <c:pt idx="3">
                        <c:v>2018</c:v>
                      </c:pt>
                      <c:pt idx="4">
                        <c:v>2019</c:v>
                      </c:pt>
                      <c:pt idx="5">
                        <c:v>2020</c:v>
                      </c:pt>
                      <c:pt idx="6">
                        <c:v>2021</c:v>
                      </c:pt>
                      <c:pt idx="7">
                        <c:v>2022</c:v>
                      </c:pt>
                      <c:pt idx="8">
                        <c:v>2023</c:v>
                      </c:pt>
                    </c:numCache>
                  </c:numRef>
                </c:val>
                <c:extLst>
                  <c:ext xmlns:c16="http://schemas.microsoft.com/office/drawing/2014/chart" uri="{C3380CC4-5D6E-409C-BE32-E72D297353CC}">
                    <c16:uniqueId val="{00000003-68DB-4855-AA1B-CAF44BCB2DFE}"/>
                  </c:ext>
                </c:extLst>
              </c15:ser>
            </c15:filteredBarSeries>
          </c:ext>
        </c:extLst>
      </c:barChart>
      <c:lineChart>
        <c:grouping val="standard"/>
        <c:varyColors val="0"/>
        <c:ser>
          <c:idx val="1"/>
          <c:order val="1"/>
          <c:tx>
            <c:strRef>
              <c:f>Sheet3!$B$1</c:f>
              <c:strCache>
                <c:ptCount val="1"/>
                <c:pt idx="0">
                  <c:v>WC</c:v>
                </c:pt>
              </c:strCache>
            </c:strRef>
          </c:tx>
          <c:spPr>
            <a:ln w="19050" cap="rnd">
              <a:solidFill>
                <a:srgbClr val="1F4E79"/>
              </a:solidFill>
              <a:round/>
            </a:ln>
            <a:effectLst/>
          </c:spPr>
          <c:marker>
            <c:symbol val="none"/>
          </c:marker>
          <c:val>
            <c:numRef>
              <c:f>Sheet3!$B$2:$B$10</c:f>
              <c:numCache>
                <c:formatCode>"$"#,##0.00</c:formatCode>
                <c:ptCount val="9"/>
                <c:pt idx="0">
                  <c:v>867.89</c:v>
                </c:pt>
                <c:pt idx="1">
                  <c:v>779.47699999999998</c:v>
                </c:pt>
                <c:pt idx="2">
                  <c:v>689.46400000000006</c:v>
                </c:pt>
                <c:pt idx="3">
                  <c:v>715.53700000000003</c:v>
                </c:pt>
                <c:pt idx="4">
                  <c:v>632.25699999999995</c:v>
                </c:pt>
                <c:pt idx="5">
                  <c:v>1153.4919</c:v>
                </c:pt>
                <c:pt idx="6">
                  <c:v>1182.491</c:v>
                </c:pt>
                <c:pt idx="7">
                  <c:v>659.77099999999996</c:v>
                </c:pt>
                <c:pt idx="8">
                  <c:v>589.38099999999997</c:v>
                </c:pt>
              </c:numCache>
            </c:numRef>
          </c:val>
          <c:smooth val="0"/>
          <c:extLst>
            <c:ext xmlns:c16="http://schemas.microsoft.com/office/drawing/2014/chart" uri="{C3380CC4-5D6E-409C-BE32-E72D297353CC}">
              <c16:uniqueId val="{00000002-68DB-4855-AA1B-CAF44BCB2DFE}"/>
            </c:ext>
          </c:extLst>
        </c:ser>
        <c:dLbls>
          <c:showLegendKey val="0"/>
          <c:showVal val="0"/>
          <c:showCatName val="0"/>
          <c:showSerName val="0"/>
          <c:showPercent val="0"/>
          <c:showBubbleSize val="0"/>
        </c:dLbls>
        <c:marker val="1"/>
        <c:smooth val="0"/>
        <c:axId val="1416611007"/>
        <c:axId val="1416610047"/>
      </c:lineChart>
      <c:catAx>
        <c:axId val="98526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172052431"/>
        <c:crosses val="autoZero"/>
        <c:auto val="1"/>
        <c:lblAlgn val="ctr"/>
        <c:lblOffset val="100"/>
        <c:noMultiLvlLbl val="0"/>
      </c:catAx>
      <c:valAx>
        <c:axId val="1172052431"/>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985260783"/>
        <c:crosses val="autoZero"/>
        <c:crossBetween val="between"/>
      </c:valAx>
      <c:valAx>
        <c:axId val="1416610047"/>
        <c:scaling>
          <c:orientation val="minMax"/>
        </c:scaling>
        <c:delete val="0"/>
        <c:axPos val="r"/>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416611007"/>
        <c:crosses val="max"/>
        <c:crossBetween val="between"/>
      </c:valAx>
      <c:catAx>
        <c:axId val="1416611007"/>
        <c:scaling>
          <c:orientation val="minMax"/>
        </c:scaling>
        <c:delete val="1"/>
        <c:axPos val="b"/>
        <c:majorTickMark val="out"/>
        <c:minorTickMark val="none"/>
        <c:tickLblPos val="nextTo"/>
        <c:crossAx val="141661004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a:t>SG&amp;A vs Operating Margin </a:t>
            </a:r>
          </a:p>
        </c:rich>
      </c:tx>
      <c:layout>
        <c:manualLayout>
          <c:xMode val="edge"/>
          <c:yMode val="edge"/>
          <c:x val="0.1608011605655312"/>
          <c:y val="5.1807384224773885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col"/>
        <c:grouping val="clustered"/>
        <c:varyColors val="0"/>
        <c:ser>
          <c:idx val="0"/>
          <c:order val="0"/>
          <c:tx>
            <c:strRef>
              <c:f>Sheet5!$C$2</c:f>
              <c:strCache>
                <c:ptCount val="1"/>
                <c:pt idx="0">
                  <c:v>SG&amp;A ($)</c:v>
                </c:pt>
              </c:strCache>
            </c:strRef>
          </c:tx>
          <c:spPr>
            <a:solidFill>
              <a:srgbClr val="00A9E0"/>
            </a:solidFill>
            <a:ln>
              <a:noFill/>
            </a:ln>
            <a:effectLst/>
          </c:spPr>
          <c:invertIfNegative val="0"/>
          <c:dPt>
            <c:idx val="9"/>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2-4628-44CE-AAE9-C68B5B577179}"/>
              </c:ext>
            </c:extLst>
          </c:dPt>
          <c:dPt>
            <c:idx val="10"/>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1-4628-44CE-AAE9-C68B5B577179}"/>
              </c:ext>
            </c:extLst>
          </c:dPt>
          <c:dPt>
            <c:idx val="11"/>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0-4628-44CE-AAE9-C68B5B577179}"/>
              </c:ext>
            </c:extLst>
          </c:dPt>
          <c:cat>
            <c:strRef>
              <c:f>Sheet5!$B$3:$B$14</c:f>
              <c:strCach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strCache>
            </c:strRef>
          </c:cat>
          <c:val>
            <c:numRef>
              <c:f>Sheet5!$C$3:$C$14</c:f>
              <c:numCache>
                <c:formatCode>"$"#,##0</c:formatCode>
                <c:ptCount val="12"/>
                <c:pt idx="0">
                  <c:v>907.33299999999997</c:v>
                </c:pt>
                <c:pt idx="1">
                  <c:v>992.30600000000004</c:v>
                </c:pt>
                <c:pt idx="2">
                  <c:v>1104.1280999999999</c:v>
                </c:pt>
                <c:pt idx="3">
                  <c:v>1143.98</c:v>
                </c:pt>
                <c:pt idx="4">
                  <c:v>1140.8149000000001</c:v>
                </c:pt>
                <c:pt idx="5">
                  <c:v>1105.6070999999999</c:v>
                </c:pt>
                <c:pt idx="6">
                  <c:v>1193.6759999999999</c:v>
                </c:pt>
                <c:pt idx="7">
                  <c:v>1110.0070000000001</c:v>
                </c:pt>
                <c:pt idx="8">
                  <c:v>1093.9399000000001</c:v>
                </c:pt>
                <c:pt idx="9">
                  <c:v>1098.5887382399999</c:v>
                </c:pt>
                <c:pt idx="10">
                  <c:v>1103.0000598143999</c:v>
                </c:pt>
                <c:pt idx="11">
                  <c:v>1122.3865456372798</c:v>
                </c:pt>
              </c:numCache>
            </c:numRef>
          </c:val>
          <c:extLst>
            <c:ext xmlns:c16="http://schemas.microsoft.com/office/drawing/2014/chart" uri="{C3380CC4-5D6E-409C-BE32-E72D297353CC}">
              <c16:uniqueId val="{00000000-D639-4DAC-9E3B-9EE3C7067F2E}"/>
            </c:ext>
          </c:extLst>
        </c:ser>
        <c:dLbls>
          <c:showLegendKey val="0"/>
          <c:showVal val="0"/>
          <c:showCatName val="0"/>
          <c:showSerName val="0"/>
          <c:showPercent val="0"/>
          <c:showBubbleSize val="0"/>
        </c:dLbls>
        <c:gapWidth val="150"/>
        <c:axId val="1129375168"/>
        <c:axId val="1129384768"/>
      </c:barChart>
      <c:lineChart>
        <c:grouping val="standard"/>
        <c:varyColors val="0"/>
        <c:ser>
          <c:idx val="1"/>
          <c:order val="1"/>
          <c:tx>
            <c:strRef>
              <c:f>Sheet5!$D$2</c:f>
              <c:strCache>
                <c:ptCount val="1"/>
                <c:pt idx="0">
                  <c:v>Operating Margin (%)</c:v>
                </c:pt>
              </c:strCache>
            </c:strRef>
          </c:tx>
          <c:spPr>
            <a:ln w="19050" cap="rnd">
              <a:solidFill>
                <a:srgbClr val="5B9BD5">
                  <a:lumMod val="50000"/>
                </a:srgbClr>
              </a:solidFill>
              <a:round/>
            </a:ln>
            <a:effectLst/>
          </c:spPr>
          <c:marker>
            <c:symbol val="none"/>
          </c:marker>
          <c:dPt>
            <c:idx val="10"/>
            <c:marker>
              <c:symbol val="none"/>
            </c:marker>
            <c:bubble3D val="0"/>
            <c:spPr>
              <a:ln w="19050" cap="rnd">
                <a:solidFill>
                  <a:sysClr val="windowText" lastClr="000000"/>
                </a:solidFill>
                <a:round/>
              </a:ln>
              <a:effectLst/>
            </c:spPr>
            <c:extLst>
              <c:ext xmlns:c16="http://schemas.microsoft.com/office/drawing/2014/chart" uri="{C3380CC4-5D6E-409C-BE32-E72D297353CC}">
                <c16:uniqueId val="{00000004-4628-44CE-AAE9-C68B5B577179}"/>
              </c:ext>
            </c:extLst>
          </c:dPt>
          <c:dPt>
            <c:idx val="11"/>
            <c:marker>
              <c:symbol val="none"/>
            </c:marker>
            <c:bubble3D val="0"/>
            <c:spPr>
              <a:ln w="19050" cap="rnd">
                <a:solidFill>
                  <a:sysClr val="windowText" lastClr="000000"/>
                </a:solidFill>
                <a:round/>
              </a:ln>
              <a:effectLst/>
            </c:spPr>
            <c:extLst>
              <c:ext xmlns:c16="http://schemas.microsoft.com/office/drawing/2014/chart" uri="{C3380CC4-5D6E-409C-BE32-E72D297353CC}">
                <c16:uniqueId val="{00000003-4628-44CE-AAE9-C68B5B577179}"/>
              </c:ext>
            </c:extLst>
          </c:dPt>
          <c:cat>
            <c:strRef>
              <c:f>Sheet5!$B$3:$B$14</c:f>
              <c:strCach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strCache>
            </c:strRef>
          </c:cat>
          <c:val>
            <c:numRef>
              <c:f>Sheet5!$D$3:$D$14</c:f>
              <c:numCache>
                <c:formatCode>0%</c:formatCode>
                <c:ptCount val="12"/>
                <c:pt idx="0">
                  <c:v>0.13034899999999999</c:v>
                </c:pt>
                <c:pt idx="1">
                  <c:v>0.13333300000000001</c:v>
                </c:pt>
                <c:pt idx="2">
                  <c:v>0.12339600000000001</c:v>
                </c:pt>
                <c:pt idx="3">
                  <c:v>0.113057</c:v>
                </c:pt>
                <c:pt idx="4">
                  <c:v>0.10566700000000001</c:v>
                </c:pt>
                <c:pt idx="5">
                  <c:v>6.2780000000000002E-2</c:v>
                </c:pt>
                <c:pt idx="6">
                  <c:v>0.14257500000000001</c:v>
                </c:pt>
                <c:pt idx="7">
                  <c:v>0.11802099999999999</c:v>
                </c:pt>
                <c:pt idx="8">
                  <c:v>0.109793</c:v>
                </c:pt>
                <c:pt idx="9">
                  <c:v>9.470000000000002E-2</c:v>
                </c:pt>
                <c:pt idx="10">
                  <c:v>9.1700000000000059E-2</c:v>
                </c:pt>
                <c:pt idx="11">
                  <c:v>9.3200000000000061E-2</c:v>
                </c:pt>
              </c:numCache>
            </c:numRef>
          </c:val>
          <c:smooth val="0"/>
          <c:extLst>
            <c:ext xmlns:c16="http://schemas.microsoft.com/office/drawing/2014/chart" uri="{C3380CC4-5D6E-409C-BE32-E72D297353CC}">
              <c16:uniqueId val="{00000001-D639-4DAC-9E3B-9EE3C7067F2E}"/>
            </c:ext>
          </c:extLst>
        </c:ser>
        <c:dLbls>
          <c:showLegendKey val="0"/>
          <c:showVal val="0"/>
          <c:showCatName val="0"/>
          <c:showSerName val="0"/>
          <c:showPercent val="0"/>
          <c:showBubbleSize val="0"/>
        </c:dLbls>
        <c:marker val="1"/>
        <c:smooth val="0"/>
        <c:axId val="2003252559"/>
        <c:axId val="2003253039"/>
      </c:lineChart>
      <c:dateAx>
        <c:axId val="112937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129384768"/>
        <c:crosses val="autoZero"/>
        <c:auto val="0"/>
        <c:lblOffset val="100"/>
        <c:baseTimeUnit val="days"/>
      </c:dateAx>
      <c:valAx>
        <c:axId val="1129384768"/>
        <c:scaling>
          <c:orientation val="minMax"/>
          <c:max val="1250"/>
          <c:min val="800"/>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129375168"/>
        <c:crosses val="autoZero"/>
        <c:crossBetween val="between"/>
        <c:majorUnit val="100"/>
      </c:valAx>
      <c:valAx>
        <c:axId val="2003253039"/>
        <c:scaling>
          <c:orientation val="minMax"/>
          <c:max val="0.15000000000000002"/>
          <c:min val="5.000000000000001E-2"/>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2003252559"/>
        <c:crosses val="max"/>
        <c:crossBetween val="between"/>
      </c:valAx>
      <c:catAx>
        <c:axId val="2003252559"/>
        <c:scaling>
          <c:orientation val="minMax"/>
        </c:scaling>
        <c:delete val="1"/>
        <c:axPos val="b"/>
        <c:numFmt formatCode="General" sourceLinked="1"/>
        <c:majorTickMark val="out"/>
        <c:minorTickMark val="none"/>
        <c:tickLblPos val="nextTo"/>
        <c:crossAx val="20032530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sz="800" b="1">
          <a:solidFill>
            <a:schemeClr val="tx1"/>
          </a:solidFill>
          <a:latin typeface="Trebuchet MS" panose="020B0603020202020204" pitchFamily="34" charset="0"/>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a:latin typeface="Trebuchet MS" panose="020B0603020202020204" pitchFamily="34" charset="0"/>
              </a:rPr>
              <a:t>Financial Position and Solvency of Carter's </a:t>
            </a:r>
          </a:p>
        </c:rich>
      </c:tx>
      <c:layout>
        <c:manualLayout>
          <c:xMode val="edge"/>
          <c:yMode val="edge"/>
          <c:x val="0.19739651174731518"/>
          <c:y val="6.6548486336338144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0.25368046561339791"/>
          <c:y val="0.12902349151814474"/>
          <c:w val="0.66843109716763749"/>
          <c:h val="0.6169685205067641"/>
        </c:manualLayout>
      </c:layout>
      <c:barChart>
        <c:barDir val="col"/>
        <c:grouping val="clustered"/>
        <c:varyColors val="0"/>
        <c:ser>
          <c:idx val="0"/>
          <c:order val="0"/>
          <c:tx>
            <c:strRef>
              <c:f>Feuil1!$B$68</c:f>
              <c:strCache>
                <c:ptCount val="1"/>
                <c:pt idx="0">
                  <c:v>Debt</c:v>
                </c:pt>
              </c:strCache>
            </c:strRef>
          </c:tx>
          <c:spPr>
            <a:solidFill>
              <a:srgbClr val="00A9E0"/>
            </a:solidFill>
            <a:ln>
              <a:noFill/>
            </a:ln>
            <a:effectLst/>
          </c:spPr>
          <c:invertIfNegative val="0"/>
          <c:cat>
            <c:numRef>
              <c:f>Feuil1!$C$67:$G$67</c:f>
              <c:numCache>
                <c:formatCode>General</c:formatCode>
                <c:ptCount val="5"/>
                <c:pt idx="0">
                  <c:v>2019</c:v>
                </c:pt>
                <c:pt idx="1">
                  <c:v>2020</c:v>
                </c:pt>
                <c:pt idx="2">
                  <c:v>2021</c:v>
                </c:pt>
                <c:pt idx="3">
                  <c:v>2022</c:v>
                </c:pt>
                <c:pt idx="4">
                  <c:v>2023</c:v>
                </c:pt>
              </c:numCache>
            </c:numRef>
          </c:cat>
          <c:val>
            <c:numRef>
              <c:f>Feuil1!$C$68:$G$68</c:f>
              <c:numCache>
                <c:formatCode>General</c:formatCode>
                <c:ptCount val="5"/>
                <c:pt idx="0">
                  <c:v>1442</c:v>
                </c:pt>
                <c:pt idx="1">
                  <c:v>1730</c:v>
                </c:pt>
                <c:pt idx="2">
                  <c:v>1570</c:v>
                </c:pt>
                <c:pt idx="3">
                  <c:v>1180</c:v>
                </c:pt>
                <c:pt idx="4">
                  <c:v>1080</c:v>
                </c:pt>
              </c:numCache>
            </c:numRef>
          </c:val>
          <c:extLst>
            <c:ext xmlns:c16="http://schemas.microsoft.com/office/drawing/2014/chart" uri="{C3380CC4-5D6E-409C-BE32-E72D297353CC}">
              <c16:uniqueId val="{00000000-EB6D-4349-B22E-CF0F676E0C07}"/>
            </c:ext>
          </c:extLst>
        </c:ser>
        <c:ser>
          <c:idx val="1"/>
          <c:order val="1"/>
          <c:tx>
            <c:strRef>
              <c:f>Feuil1!$B$69</c:f>
              <c:strCache>
                <c:ptCount val="1"/>
                <c:pt idx="0">
                  <c:v>Free Cash Flow</c:v>
                </c:pt>
              </c:strCache>
            </c:strRef>
          </c:tx>
          <c:spPr>
            <a:solidFill>
              <a:sysClr val="windowText" lastClr="000000"/>
            </a:solidFill>
            <a:ln>
              <a:noFill/>
            </a:ln>
            <a:effectLst/>
          </c:spPr>
          <c:invertIfNegative val="0"/>
          <c:cat>
            <c:numRef>
              <c:f>Feuil1!$C$67:$G$67</c:f>
              <c:numCache>
                <c:formatCode>General</c:formatCode>
                <c:ptCount val="5"/>
                <c:pt idx="0">
                  <c:v>2019</c:v>
                </c:pt>
                <c:pt idx="1">
                  <c:v>2020</c:v>
                </c:pt>
                <c:pt idx="2">
                  <c:v>2021</c:v>
                </c:pt>
                <c:pt idx="3">
                  <c:v>2022</c:v>
                </c:pt>
                <c:pt idx="4">
                  <c:v>2023</c:v>
                </c:pt>
              </c:numCache>
            </c:numRef>
          </c:cat>
          <c:val>
            <c:numRef>
              <c:f>Feuil1!$C$69:$G$69</c:f>
              <c:numCache>
                <c:formatCode>General</c:formatCode>
                <c:ptCount val="5"/>
                <c:pt idx="0">
                  <c:v>325.8</c:v>
                </c:pt>
                <c:pt idx="1">
                  <c:v>557.02</c:v>
                </c:pt>
                <c:pt idx="2">
                  <c:v>230.82</c:v>
                </c:pt>
                <c:pt idx="3">
                  <c:v>48</c:v>
                </c:pt>
                <c:pt idx="4">
                  <c:v>469.27</c:v>
                </c:pt>
              </c:numCache>
            </c:numRef>
          </c:val>
          <c:extLst>
            <c:ext xmlns:c16="http://schemas.microsoft.com/office/drawing/2014/chart" uri="{C3380CC4-5D6E-409C-BE32-E72D297353CC}">
              <c16:uniqueId val="{00000001-EB6D-4349-B22E-CF0F676E0C07}"/>
            </c:ext>
          </c:extLst>
        </c:ser>
        <c:ser>
          <c:idx val="2"/>
          <c:order val="2"/>
          <c:tx>
            <c:strRef>
              <c:f>Feuil1!$B$70</c:f>
              <c:strCache>
                <c:ptCount val="1"/>
                <c:pt idx="0">
                  <c:v>Cash &amp; Cash Equivalent</c:v>
                </c:pt>
              </c:strCache>
            </c:strRef>
          </c:tx>
          <c:spPr>
            <a:solidFill>
              <a:srgbClr val="E7E6E6">
                <a:lumMod val="50000"/>
              </a:srgbClr>
            </a:solidFill>
            <a:ln>
              <a:noFill/>
            </a:ln>
            <a:effectLst/>
          </c:spPr>
          <c:invertIfNegative val="0"/>
          <c:cat>
            <c:numRef>
              <c:f>Feuil1!$C$67:$G$67</c:f>
              <c:numCache>
                <c:formatCode>General</c:formatCode>
                <c:ptCount val="5"/>
                <c:pt idx="0">
                  <c:v>2019</c:v>
                </c:pt>
                <c:pt idx="1">
                  <c:v>2020</c:v>
                </c:pt>
                <c:pt idx="2">
                  <c:v>2021</c:v>
                </c:pt>
                <c:pt idx="3">
                  <c:v>2022</c:v>
                </c:pt>
                <c:pt idx="4">
                  <c:v>2023</c:v>
                </c:pt>
              </c:numCache>
            </c:numRef>
          </c:cat>
          <c:val>
            <c:numRef>
              <c:f>Feuil1!$C$70:$G$70</c:f>
              <c:numCache>
                <c:formatCode>General</c:formatCode>
                <c:ptCount val="5"/>
                <c:pt idx="0">
                  <c:v>214.31</c:v>
                </c:pt>
                <c:pt idx="1">
                  <c:v>1100</c:v>
                </c:pt>
                <c:pt idx="2">
                  <c:v>984.29</c:v>
                </c:pt>
                <c:pt idx="3">
                  <c:v>211.75</c:v>
                </c:pt>
                <c:pt idx="4">
                  <c:v>351.21</c:v>
                </c:pt>
              </c:numCache>
            </c:numRef>
          </c:val>
          <c:extLst>
            <c:ext xmlns:c16="http://schemas.microsoft.com/office/drawing/2014/chart" uri="{C3380CC4-5D6E-409C-BE32-E72D297353CC}">
              <c16:uniqueId val="{00000002-EB6D-4349-B22E-CF0F676E0C07}"/>
            </c:ext>
          </c:extLst>
        </c:ser>
        <c:dLbls>
          <c:showLegendKey val="0"/>
          <c:showVal val="0"/>
          <c:showCatName val="0"/>
          <c:showSerName val="0"/>
          <c:showPercent val="0"/>
          <c:showBubbleSize val="0"/>
        </c:dLbls>
        <c:gapWidth val="219"/>
        <c:overlap val="-27"/>
        <c:axId val="588137535"/>
        <c:axId val="588136095"/>
      </c:barChart>
      <c:catAx>
        <c:axId val="58813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588136095"/>
        <c:crosses val="autoZero"/>
        <c:auto val="1"/>
        <c:lblAlgn val="ctr"/>
        <c:lblOffset val="100"/>
        <c:noMultiLvlLbl val="0"/>
      </c:catAx>
      <c:valAx>
        <c:axId val="588136095"/>
        <c:scaling>
          <c:orientation val="minMax"/>
          <c:max val="175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588137535"/>
        <c:crosses val="autoZero"/>
        <c:crossBetween val="between"/>
        <c:majorUnit val="250"/>
      </c:valAx>
      <c:spPr>
        <a:noFill/>
        <a:ln>
          <a:noFill/>
        </a:ln>
        <a:effectLst/>
      </c:spPr>
    </c:plotArea>
    <c:legend>
      <c:legendPos val="b"/>
      <c:layout>
        <c:manualLayout>
          <c:xMode val="edge"/>
          <c:yMode val="edge"/>
          <c:x val="6.9122964420255006E-2"/>
          <c:y val="0.82480979971001644"/>
          <c:w val="0.84759290161469381"/>
          <c:h val="0.16231977668026626"/>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600" b="1">
          <a:solidFill>
            <a:schemeClr val="tx1"/>
          </a:solidFill>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r>
              <a:rPr lang="en-US" sz="800" b="1">
                <a:solidFill>
                  <a:schemeClr val="tx1"/>
                </a:solidFill>
                <a:latin typeface="Trebuchet MS" panose="020B0703020202090204" pitchFamily="34" charset="0"/>
              </a:rPr>
              <a:t>Revenue Growth vs Gross Profit Margin</a:t>
            </a: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endParaRPr lang="en-US"/>
        </a:p>
      </c:txPr>
    </c:title>
    <c:autoTitleDeleted val="0"/>
    <c:plotArea>
      <c:layout/>
      <c:barChart>
        <c:barDir val="col"/>
        <c:grouping val="clustered"/>
        <c:varyColors val="0"/>
        <c:ser>
          <c:idx val="0"/>
          <c:order val="0"/>
          <c:tx>
            <c:strRef>
              <c:f>Feuil1!$A$27</c:f>
              <c:strCache>
                <c:ptCount val="1"/>
                <c:pt idx="0">
                  <c:v>Revenue</c:v>
                </c:pt>
              </c:strCache>
            </c:strRef>
          </c:tx>
          <c:spPr>
            <a:solidFill>
              <a:srgbClr val="00A9E0"/>
            </a:solidFill>
            <a:ln>
              <a:noFill/>
            </a:ln>
            <a:effectLst/>
          </c:spPr>
          <c:invertIfNegative val="0"/>
          <c:dPt>
            <c:idx val="7"/>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1-4F98-469F-A6D9-EB8C65705CF3}"/>
              </c:ext>
            </c:extLst>
          </c:dPt>
          <c:dPt>
            <c:idx val="8"/>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3-4F98-469F-A6D9-EB8C65705CF3}"/>
              </c:ext>
            </c:extLst>
          </c:dPt>
          <c:dPt>
            <c:idx val="9"/>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5-4F98-469F-A6D9-EB8C65705CF3}"/>
              </c:ext>
            </c:extLst>
          </c:dPt>
          <c:cat>
            <c:numRef>
              <c:f>Feuil1!$B$26:$K$26</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Feuil1!$B$27:$K$27</c:f>
              <c:numCache>
                <c:formatCode>_("$"* #,##0.0_);_("$"* \(#,##0.0\);_("$"* "-"??_);_(@_)</c:formatCode>
                <c:ptCount val="10"/>
                <c:pt idx="0">
                  <c:v>3400.5</c:v>
                </c:pt>
                <c:pt idx="1">
                  <c:v>3462.3</c:v>
                </c:pt>
                <c:pt idx="2">
                  <c:v>3519.3</c:v>
                </c:pt>
                <c:pt idx="3">
                  <c:v>3024.3</c:v>
                </c:pt>
                <c:pt idx="4">
                  <c:v>3486.4</c:v>
                </c:pt>
                <c:pt idx="5">
                  <c:v>3212.7</c:v>
                </c:pt>
                <c:pt idx="6">
                  <c:v>2945.6</c:v>
                </c:pt>
                <c:pt idx="7">
                  <c:v>2827.7759999999998</c:v>
                </c:pt>
                <c:pt idx="8">
                  <c:v>2799.4982399999999</c:v>
                </c:pt>
                <c:pt idx="9">
                  <c:v>2841.4907135999997</c:v>
                </c:pt>
              </c:numCache>
            </c:numRef>
          </c:val>
          <c:extLst>
            <c:ext xmlns:c16="http://schemas.microsoft.com/office/drawing/2014/chart" uri="{C3380CC4-5D6E-409C-BE32-E72D297353CC}">
              <c16:uniqueId val="{00000006-4F98-469F-A6D9-EB8C65705CF3}"/>
            </c:ext>
          </c:extLst>
        </c:ser>
        <c:dLbls>
          <c:showLegendKey val="0"/>
          <c:showVal val="0"/>
          <c:showCatName val="0"/>
          <c:showSerName val="0"/>
          <c:showPercent val="0"/>
          <c:showBubbleSize val="0"/>
        </c:dLbls>
        <c:gapWidth val="150"/>
        <c:axId val="317146175"/>
        <c:axId val="317149055"/>
      </c:barChart>
      <c:lineChart>
        <c:grouping val="standard"/>
        <c:varyColors val="0"/>
        <c:ser>
          <c:idx val="1"/>
          <c:order val="1"/>
          <c:tx>
            <c:strRef>
              <c:f>Feuil1!$A$28</c:f>
              <c:strCache>
                <c:ptCount val="1"/>
                <c:pt idx="0">
                  <c:v>Gross Profit Margin</c:v>
                </c:pt>
              </c:strCache>
            </c:strRef>
          </c:tx>
          <c:spPr>
            <a:ln w="19050" cap="rnd">
              <a:solidFill>
                <a:srgbClr val="5B9BD5">
                  <a:lumMod val="50000"/>
                </a:srgbClr>
              </a:solidFill>
              <a:round/>
            </a:ln>
            <a:effectLst/>
          </c:spPr>
          <c:marker>
            <c:symbol val="none"/>
          </c:marker>
          <c:dPt>
            <c:idx val="8"/>
            <c:marker>
              <c:symbol val="none"/>
            </c:marker>
            <c:bubble3D val="0"/>
            <c:spPr>
              <a:ln w="19050" cap="rnd">
                <a:solidFill>
                  <a:srgbClr val="000000"/>
                </a:solidFill>
                <a:round/>
              </a:ln>
              <a:effectLst/>
            </c:spPr>
            <c:extLst>
              <c:ext xmlns:c16="http://schemas.microsoft.com/office/drawing/2014/chart" uri="{C3380CC4-5D6E-409C-BE32-E72D297353CC}">
                <c16:uniqueId val="{00000008-4F98-469F-A6D9-EB8C65705CF3}"/>
              </c:ext>
            </c:extLst>
          </c:dPt>
          <c:dPt>
            <c:idx val="9"/>
            <c:marker>
              <c:symbol val="none"/>
            </c:marker>
            <c:bubble3D val="0"/>
            <c:spPr>
              <a:ln w="19050" cap="rnd">
                <a:solidFill>
                  <a:srgbClr val="000000"/>
                </a:solidFill>
                <a:round/>
              </a:ln>
              <a:effectLst/>
            </c:spPr>
            <c:extLst>
              <c:ext xmlns:c16="http://schemas.microsoft.com/office/drawing/2014/chart" uri="{C3380CC4-5D6E-409C-BE32-E72D297353CC}">
                <c16:uniqueId val="{0000000A-4F98-469F-A6D9-EB8C65705CF3}"/>
              </c:ext>
            </c:extLst>
          </c:dPt>
          <c:val>
            <c:numRef>
              <c:f>Feuil1!$B$28:$K$28</c:f>
              <c:numCache>
                <c:formatCode>0.00%</c:formatCode>
                <c:ptCount val="10"/>
                <c:pt idx="0">
                  <c:v>0.43655344802234963</c:v>
                </c:pt>
                <c:pt idx="1">
                  <c:v>0.43364237645495768</c:v>
                </c:pt>
                <c:pt idx="2">
                  <c:v>0.4280680817207968</c:v>
                </c:pt>
                <c:pt idx="3">
                  <c:v>0.43428231326257316</c:v>
                </c:pt>
                <c:pt idx="4">
                  <c:v>0.47676686553464892</c:v>
                </c:pt>
                <c:pt idx="5">
                  <c:v>0.45827497120801813</c:v>
                </c:pt>
                <c:pt idx="6">
                  <c:v>0.47389326453014663</c:v>
                </c:pt>
                <c:pt idx="7">
                  <c:v>0.47499999999999998</c:v>
                </c:pt>
                <c:pt idx="8">
                  <c:v>0.47750000000000004</c:v>
                </c:pt>
                <c:pt idx="9">
                  <c:v>0.48</c:v>
                </c:pt>
              </c:numCache>
            </c:numRef>
          </c:val>
          <c:smooth val="0"/>
          <c:extLst>
            <c:ext xmlns:c16="http://schemas.microsoft.com/office/drawing/2014/chart" uri="{C3380CC4-5D6E-409C-BE32-E72D297353CC}">
              <c16:uniqueId val="{0000000B-4F98-469F-A6D9-EB8C65705CF3}"/>
            </c:ext>
          </c:extLst>
        </c:ser>
        <c:dLbls>
          <c:showLegendKey val="0"/>
          <c:showVal val="0"/>
          <c:showCatName val="0"/>
          <c:showSerName val="0"/>
          <c:showPercent val="0"/>
          <c:showBubbleSize val="0"/>
        </c:dLbls>
        <c:marker val="1"/>
        <c:smooth val="0"/>
        <c:axId val="573432879"/>
        <c:axId val="573434319"/>
      </c:lineChart>
      <c:dateAx>
        <c:axId val="31714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317149055"/>
        <c:crosses val="autoZero"/>
        <c:auto val="0"/>
        <c:lblOffset val="100"/>
        <c:baseTimeUnit val="days"/>
        <c:majorUnit val="3"/>
        <c:majorTimeUnit val="days"/>
      </c:dateAx>
      <c:valAx>
        <c:axId val="317149055"/>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317146175"/>
        <c:crosses val="autoZero"/>
        <c:crossBetween val="between"/>
      </c:valAx>
      <c:valAx>
        <c:axId val="573434319"/>
        <c:scaling>
          <c:orientation val="minMax"/>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573432879"/>
        <c:crosses val="max"/>
        <c:crossBetween val="between"/>
      </c:valAx>
      <c:catAx>
        <c:axId val="573432879"/>
        <c:scaling>
          <c:orientation val="minMax"/>
        </c:scaling>
        <c:delete val="1"/>
        <c:axPos val="b"/>
        <c:majorTickMark val="none"/>
        <c:minorTickMark val="none"/>
        <c:tickLblPos val="nextTo"/>
        <c:crossAx val="57343431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70302020209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a:t>Valuation</a:t>
            </a:r>
            <a:r>
              <a:rPr lang="en-US" sz="800" baseline="0"/>
              <a:t> Football Fields</a:t>
            </a:r>
            <a:endParaRPr lang="en-US" sz="800"/>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0.28501560157659095"/>
          <c:y val="8.441707007942359E-2"/>
          <c:w val="0.62435504353817328"/>
          <c:h val="0.86077493381367598"/>
        </c:manualLayout>
      </c:layout>
      <c:barChart>
        <c:barDir val="bar"/>
        <c:grouping val="stacked"/>
        <c:varyColors val="0"/>
        <c:ser>
          <c:idx val="0"/>
          <c:order val="0"/>
          <c:tx>
            <c:strRef>
              <c:f>'Summary Valutaions'!$AF$5</c:f>
              <c:strCache>
                <c:ptCount val="1"/>
                <c:pt idx="0">
                  <c:v>Min</c:v>
                </c:pt>
              </c:strCache>
            </c:strRef>
          </c:tx>
          <c:spPr>
            <a:solidFill>
              <a:schemeClr val="bg1"/>
            </a:solidFill>
            <a:ln>
              <a:noFill/>
            </a:ln>
            <a:effectLst/>
          </c:spPr>
          <c:invertIfNegative val="0"/>
          <c:dLbls>
            <c:dLbl>
              <c:idx val="1"/>
              <c:layout>
                <c:manualLayout>
                  <c:x val="5.3958488599466399E-3"/>
                  <c:y val="-2.882600532395996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09-414A-AB42-E5F2416746F3}"/>
                </c:ext>
              </c:extLst>
            </c:dLbl>
            <c:dLbl>
              <c:idx val="5"/>
              <c:layout>
                <c:manualLayout>
                  <c:x val="-8.653862100054182E-3"/>
                  <c:y val="-5.2847065933442712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BF-40DD-A21C-E4AF3544C683}"/>
                </c:ext>
              </c:extLst>
            </c:dLbl>
            <c:dLbl>
              <c:idx val="7"/>
              <c:layout>
                <c:manualLayout>
                  <c:x val="-2.458963255259281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BF-40DD-A21C-E4AF3544C683}"/>
                </c:ext>
              </c:extLst>
            </c:dLbl>
            <c:numFmt formatCode="&quot;$&quot;#,##0.00" sourceLinked="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Valutaions'!$AE$6:$AE$13</c:f>
              <c:strCache>
                <c:ptCount val="8"/>
                <c:pt idx="0">
                  <c:v>52 week  </c:v>
                </c:pt>
                <c:pt idx="1">
                  <c:v>Bear DCF</c:v>
                </c:pt>
                <c:pt idx="2">
                  <c:v>Base DCF</c:v>
                </c:pt>
                <c:pt idx="3">
                  <c:v>Bull DCF</c:v>
                </c:pt>
                <c:pt idx="4">
                  <c:v>CCA</c:v>
                </c:pt>
                <c:pt idx="5">
                  <c:v>Bear DDM</c:v>
                </c:pt>
                <c:pt idx="6">
                  <c:v>Base DDM</c:v>
                </c:pt>
                <c:pt idx="7">
                  <c:v>Bull DDM</c:v>
                </c:pt>
              </c:strCache>
            </c:strRef>
          </c:cat>
          <c:val>
            <c:numRef>
              <c:f>'Summary Valutaions'!$AF$6:$AF$13</c:f>
              <c:numCache>
                <c:formatCode>_("$"* #,##0.0_);_("$"* \(#,##0.0\);_("$"* "-"??_);_(@_)</c:formatCode>
                <c:ptCount val="8"/>
                <c:pt idx="0">
                  <c:v>50.25</c:v>
                </c:pt>
                <c:pt idx="1">
                  <c:v>25.284911744201814</c:v>
                </c:pt>
                <c:pt idx="2">
                  <c:v>36.738874701540873</c:v>
                </c:pt>
                <c:pt idx="3">
                  <c:v>47.638068089160292</c:v>
                </c:pt>
                <c:pt idx="4">
                  <c:v>50.617648824661913</c:v>
                </c:pt>
                <c:pt idx="5">
                  <c:v>24.851164265068448</c:v>
                </c:pt>
                <c:pt idx="6">
                  <c:v>34.846741815112694</c:v>
                </c:pt>
                <c:pt idx="7">
                  <c:v>57.321073809596413</c:v>
                </c:pt>
              </c:numCache>
            </c:numRef>
          </c:val>
          <c:extLst>
            <c:ext xmlns:c16="http://schemas.microsoft.com/office/drawing/2014/chart" uri="{C3380CC4-5D6E-409C-BE32-E72D297353CC}">
              <c16:uniqueId val="{00000000-7DC0-4CBE-A4F2-6966A07075FB}"/>
            </c:ext>
          </c:extLst>
        </c:ser>
        <c:ser>
          <c:idx val="1"/>
          <c:order val="1"/>
          <c:tx>
            <c:strRef>
              <c:f>'Summary Valutaions'!$AG$5</c:f>
              <c:strCache>
                <c:ptCount val="1"/>
                <c:pt idx="0">
                  <c:v>Diff</c:v>
                </c:pt>
              </c:strCache>
            </c:strRef>
          </c:tx>
          <c:spPr>
            <a:solidFill>
              <a:srgbClr val="00A9E0"/>
            </a:solidFill>
            <a:ln>
              <a:noFill/>
            </a:ln>
            <a:effectLst/>
          </c:spPr>
          <c:invertIfNegative val="0"/>
          <c:cat>
            <c:strRef>
              <c:f>'Summary Valutaions'!$AE$6:$AE$13</c:f>
              <c:strCache>
                <c:ptCount val="8"/>
                <c:pt idx="0">
                  <c:v>52 week  </c:v>
                </c:pt>
                <c:pt idx="1">
                  <c:v>Bear DCF</c:v>
                </c:pt>
                <c:pt idx="2">
                  <c:v>Base DCF</c:v>
                </c:pt>
                <c:pt idx="3">
                  <c:v>Bull DCF</c:v>
                </c:pt>
                <c:pt idx="4">
                  <c:v>CCA</c:v>
                </c:pt>
                <c:pt idx="5">
                  <c:v>Bear DDM</c:v>
                </c:pt>
                <c:pt idx="6">
                  <c:v>Base DDM</c:v>
                </c:pt>
                <c:pt idx="7">
                  <c:v>Bull DDM</c:v>
                </c:pt>
              </c:strCache>
            </c:strRef>
          </c:cat>
          <c:val>
            <c:numRef>
              <c:f>'Summary Valutaions'!$AG$6:$AG$13</c:f>
              <c:numCache>
                <c:formatCode>_("$"* #,##0.0_);_("$"* \(#,##0.0\);_("$"* "-"??_);_(@_)</c:formatCode>
                <c:ptCount val="8"/>
                <c:pt idx="0">
                  <c:v>37.78</c:v>
                </c:pt>
                <c:pt idx="1">
                  <c:v>6.8807757181851414</c:v>
                </c:pt>
                <c:pt idx="2">
                  <c:v>12.927676513403988</c:v>
                </c:pt>
                <c:pt idx="3">
                  <c:v>16.569209101417108</c:v>
                </c:pt>
                <c:pt idx="4">
                  <c:v>22.210628768696722</c:v>
                </c:pt>
                <c:pt idx="5">
                  <c:v>5.717524359604429</c:v>
                </c:pt>
                <c:pt idx="6">
                  <c:v>19.080173469828139</c:v>
                </c:pt>
                <c:pt idx="7">
                  <c:v>23.834188405486429</c:v>
                </c:pt>
              </c:numCache>
            </c:numRef>
          </c:val>
          <c:extLst>
            <c:ext xmlns:c16="http://schemas.microsoft.com/office/drawing/2014/chart" uri="{C3380CC4-5D6E-409C-BE32-E72D297353CC}">
              <c16:uniqueId val="{00000001-7DC0-4CBE-A4F2-6966A07075FB}"/>
            </c:ext>
          </c:extLst>
        </c:ser>
        <c:ser>
          <c:idx val="2"/>
          <c:order val="2"/>
          <c:tx>
            <c:strRef>
              <c:f>'Summary Valutaions'!$AH$5</c:f>
              <c:strCache>
                <c:ptCount val="1"/>
                <c:pt idx="0">
                  <c:v>Max</c:v>
                </c:pt>
              </c:strCache>
            </c:strRef>
          </c:tx>
          <c:spPr>
            <a:solidFill>
              <a:schemeClr val="bg1"/>
            </a:solidFill>
            <a:ln>
              <a:noFill/>
            </a:ln>
            <a:effectLst/>
          </c:spPr>
          <c:invertIfNegative val="0"/>
          <c:dLbls>
            <c:dLbl>
              <c:idx val="0"/>
              <c:layout>
                <c:manualLayout>
                  <c:x val="-1.4032624356551063E-2"/>
                  <c:y val="2.882600532395784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09-414A-AB42-E5F2416746F3}"/>
                </c:ext>
              </c:extLst>
            </c:dLbl>
            <c:dLbl>
              <c:idx val="1"/>
              <c:layout>
                <c:manualLayout>
                  <c:x val="0.15292811615674032"/>
                  <c:y val="-6.135217954847591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09-414A-AB42-E5F2416746F3}"/>
                </c:ext>
              </c:extLst>
            </c:dLbl>
            <c:dLbl>
              <c:idx val="5"/>
              <c:layout>
                <c:manualLayout>
                  <c:x val="0.17192841919267809"/>
                  <c:y val="5.765201064791727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BF-40DD-A21C-E4AF3544C683}"/>
                </c:ext>
              </c:extLst>
            </c:dLbl>
            <c:numFmt formatCode="&quot;$&quot;#,##0.00" sourceLinked="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Valutaions'!$AE$6:$AE$13</c:f>
              <c:strCache>
                <c:ptCount val="8"/>
                <c:pt idx="0">
                  <c:v>52 week  </c:v>
                </c:pt>
                <c:pt idx="1">
                  <c:v>Bear DCF</c:v>
                </c:pt>
                <c:pt idx="2">
                  <c:v>Base DCF</c:v>
                </c:pt>
                <c:pt idx="3">
                  <c:v>Bull DCF</c:v>
                </c:pt>
                <c:pt idx="4">
                  <c:v>CCA</c:v>
                </c:pt>
                <c:pt idx="5">
                  <c:v>Bear DDM</c:v>
                </c:pt>
                <c:pt idx="6">
                  <c:v>Base DDM</c:v>
                </c:pt>
                <c:pt idx="7">
                  <c:v>Bull DDM</c:v>
                </c:pt>
              </c:strCache>
            </c:strRef>
          </c:cat>
          <c:val>
            <c:numRef>
              <c:f>'Summary Valutaions'!$AH$6:$AH$13</c:f>
              <c:numCache>
                <c:formatCode>_("$"* #,##0.0_);_("$"* \(#,##0.0\);_("$"* "-"??_);_(@_)</c:formatCode>
                <c:ptCount val="8"/>
                <c:pt idx="0">
                  <c:v>88.03</c:v>
                </c:pt>
                <c:pt idx="1">
                  <c:v>32.165687462386956</c:v>
                </c:pt>
                <c:pt idx="2">
                  <c:v>49.66655121494486</c:v>
                </c:pt>
                <c:pt idx="3">
                  <c:v>64.2072771905774</c:v>
                </c:pt>
                <c:pt idx="4">
                  <c:v>72.828277593358635</c:v>
                </c:pt>
                <c:pt idx="5">
                  <c:v>30.568688624672877</c:v>
                </c:pt>
                <c:pt idx="6">
                  <c:v>53.926915284940833</c:v>
                </c:pt>
                <c:pt idx="7">
                  <c:v>81.155262215082843</c:v>
                </c:pt>
              </c:numCache>
            </c:numRef>
          </c:val>
          <c:extLst>
            <c:ext xmlns:c16="http://schemas.microsoft.com/office/drawing/2014/chart" uri="{C3380CC4-5D6E-409C-BE32-E72D297353CC}">
              <c16:uniqueId val="{00000002-7DC0-4CBE-A4F2-6966A07075FB}"/>
            </c:ext>
          </c:extLst>
        </c:ser>
        <c:dLbls>
          <c:showLegendKey val="0"/>
          <c:showVal val="0"/>
          <c:showCatName val="0"/>
          <c:showSerName val="0"/>
          <c:showPercent val="0"/>
          <c:showBubbleSize val="0"/>
        </c:dLbls>
        <c:gapWidth val="150"/>
        <c:overlap val="100"/>
        <c:axId val="1242865360"/>
        <c:axId val="1242863920"/>
      </c:barChart>
      <c:catAx>
        <c:axId val="1242865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242863920"/>
        <c:crosses val="autoZero"/>
        <c:auto val="1"/>
        <c:lblAlgn val="ctr"/>
        <c:lblOffset val="100"/>
        <c:noMultiLvlLbl val="0"/>
      </c:catAx>
      <c:valAx>
        <c:axId val="1242863920"/>
        <c:scaling>
          <c:orientation val="minMax"/>
          <c:max val="100"/>
        </c:scaling>
        <c:delete val="0"/>
        <c:axPos val="b"/>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2428653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500" b="1">
          <a:solidFill>
            <a:schemeClr val="tx1"/>
          </a:solidFill>
          <a:latin typeface="Trebuchet MS" panose="020B0603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Cambria" panose="02040503050406030204" pitchFamily="18" charset="0"/>
                <a:cs typeface="Helvetica" panose="020B0604020202020204" pitchFamily="34" charset="0"/>
              </a:defRPr>
            </a:pPr>
            <a:r>
              <a:rPr lang="en-US" sz="800">
                <a:latin typeface="Trebuchet MS" panose="020B0603020202020204" pitchFamily="34" charset="0"/>
              </a:rPr>
              <a:t>Share Buybacks Per Share Forecast</a:t>
            </a:r>
          </a:p>
        </c:rich>
      </c:tx>
      <c:layout>
        <c:manualLayout>
          <c:xMode val="edge"/>
          <c:yMode val="edge"/>
          <c:x val="0.18578600898790193"/>
          <c:y val="1.8489383683173401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Cambria" panose="02040503050406030204" pitchFamily="18" charset="0"/>
              <a:cs typeface="Helvetica" panose="020B0604020202020204" pitchFamily="34" charset="0"/>
            </a:defRPr>
          </a:pPr>
          <a:endParaRPr lang="en-US"/>
        </a:p>
      </c:txPr>
    </c:title>
    <c:autoTitleDeleted val="0"/>
    <c:plotArea>
      <c:layout/>
      <c:lineChart>
        <c:grouping val="standard"/>
        <c:varyColors val="0"/>
        <c:ser>
          <c:idx val="0"/>
          <c:order val="0"/>
          <c:tx>
            <c:strRef>
              <c:f>DDM!$CF$4</c:f>
              <c:strCache>
                <c:ptCount val="1"/>
                <c:pt idx="0">
                  <c:v>BEAR</c:v>
                </c:pt>
              </c:strCache>
            </c:strRef>
          </c:tx>
          <c:spPr>
            <a:ln w="19050" cap="rnd">
              <a:solidFill>
                <a:schemeClr val="accent1"/>
              </a:solidFill>
              <a:round/>
            </a:ln>
            <a:effectLst/>
          </c:spPr>
          <c:marker>
            <c:symbol val="none"/>
          </c:marker>
          <c:dPt>
            <c:idx val="8"/>
            <c:marker>
              <c:symbol val="none"/>
            </c:marker>
            <c:bubble3D val="0"/>
            <c:spPr>
              <a:ln w="19050" cap="rnd">
                <a:solidFill>
                  <a:srgbClr val="E7E6E6">
                    <a:lumMod val="75000"/>
                  </a:srgbClr>
                </a:solidFill>
                <a:round/>
              </a:ln>
              <a:effectLst/>
            </c:spPr>
            <c:extLst>
              <c:ext xmlns:c16="http://schemas.microsoft.com/office/drawing/2014/chart" uri="{C3380CC4-5D6E-409C-BE32-E72D297353CC}">
                <c16:uniqueId val="{00000001-3126-4AF1-BB09-44115341ED5C}"/>
              </c:ext>
            </c:extLst>
          </c:dPt>
          <c:dPt>
            <c:idx val="9"/>
            <c:marker>
              <c:symbol val="none"/>
            </c:marker>
            <c:bubble3D val="0"/>
            <c:spPr>
              <a:ln w="19050" cap="rnd">
                <a:solidFill>
                  <a:srgbClr val="E7E6E6">
                    <a:lumMod val="75000"/>
                  </a:srgbClr>
                </a:solidFill>
                <a:round/>
              </a:ln>
              <a:effectLst/>
            </c:spPr>
            <c:extLst>
              <c:ext xmlns:c16="http://schemas.microsoft.com/office/drawing/2014/chart" uri="{C3380CC4-5D6E-409C-BE32-E72D297353CC}">
                <c16:uniqueId val="{00000003-3126-4AF1-BB09-44115341ED5C}"/>
              </c:ext>
            </c:extLst>
          </c:dPt>
          <c:dLbls>
            <c:dLbl>
              <c:idx val="9"/>
              <c:layout>
                <c:manualLayout>
                  <c:x val="-3.3323206328121621E-2"/>
                  <c:y val="-3.6223414799177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26-4AF1-BB09-44115341ED5C}"/>
                </c:ext>
              </c:extLst>
            </c:dLbl>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Cambria" panose="02040503050406030204" pitchFamily="18" charset="0"/>
                    <a:cs typeface="Helvetica"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DDM!$CE$5:$CE$14</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DDM!$CF$5:$CF$14</c:f>
              <c:numCache>
                <c:formatCode>_("$"* #,##0.00_);_("$"* \(#,##0.00\);_("$"* "-"??_);_(@_)</c:formatCode>
                <c:ptCount val="10"/>
                <c:pt idx="0">
                  <c:v>3.9243078116424108</c:v>
                </c:pt>
                <c:pt idx="1">
                  <c:v>4.1422237832618025</c:v>
                </c:pt>
                <c:pt idx="2">
                  <c:v>4.4039612829344668</c:v>
                </c:pt>
                <c:pt idx="3">
                  <c:v>1.0425333462335868</c:v>
                </c:pt>
                <c:pt idx="4">
                  <c:v>6.9614820588372099</c:v>
                </c:pt>
                <c:pt idx="5">
                  <c:v>7.7133216059202052</c:v>
                </c:pt>
                <c:pt idx="6">
                  <c:v>2.7340373525553425</c:v>
                </c:pt>
                <c:pt idx="7">
                  <c:v>1.4086471408647141</c:v>
                </c:pt>
                <c:pt idx="8">
                  <c:v>0.85063969786773697</c:v>
                </c:pt>
                <c:pt idx="9">
                  <c:v>0.62139822277249845</c:v>
                </c:pt>
              </c:numCache>
            </c:numRef>
          </c:val>
          <c:smooth val="0"/>
          <c:extLst>
            <c:ext xmlns:c16="http://schemas.microsoft.com/office/drawing/2014/chart" uri="{C3380CC4-5D6E-409C-BE32-E72D297353CC}">
              <c16:uniqueId val="{00000004-3126-4AF1-BB09-44115341ED5C}"/>
            </c:ext>
          </c:extLst>
        </c:ser>
        <c:ser>
          <c:idx val="1"/>
          <c:order val="1"/>
          <c:tx>
            <c:strRef>
              <c:f>DDM!$CG$4</c:f>
              <c:strCache>
                <c:ptCount val="1"/>
                <c:pt idx="0">
                  <c:v>BASE</c:v>
                </c:pt>
              </c:strCache>
            </c:strRef>
          </c:tx>
          <c:spPr>
            <a:ln w="19050" cap="rnd">
              <a:solidFill>
                <a:sysClr val="windowText" lastClr="000000"/>
              </a:solidFill>
              <a:round/>
            </a:ln>
            <a:effectLst/>
          </c:spPr>
          <c:marker>
            <c:symbol val="none"/>
          </c:marker>
          <c:dPt>
            <c:idx val="8"/>
            <c:marker>
              <c:symbol val="none"/>
            </c:marker>
            <c:bubble3D val="0"/>
            <c:spPr>
              <a:ln w="19050" cap="rnd">
                <a:solidFill>
                  <a:sysClr val="windowText" lastClr="000000"/>
                </a:solidFill>
                <a:round/>
              </a:ln>
              <a:effectLst/>
            </c:spPr>
            <c:extLst>
              <c:ext xmlns:c16="http://schemas.microsoft.com/office/drawing/2014/chart" uri="{C3380CC4-5D6E-409C-BE32-E72D297353CC}">
                <c16:uniqueId val="{00000006-3126-4AF1-BB09-44115341ED5C}"/>
              </c:ext>
            </c:extLst>
          </c:dPt>
          <c:dPt>
            <c:idx val="9"/>
            <c:marker>
              <c:symbol val="none"/>
            </c:marker>
            <c:bubble3D val="0"/>
            <c:spPr>
              <a:ln w="19050" cap="rnd">
                <a:solidFill>
                  <a:sysClr val="windowText" lastClr="000000"/>
                </a:solidFill>
                <a:round/>
              </a:ln>
              <a:effectLst/>
            </c:spPr>
            <c:extLst>
              <c:ext xmlns:c16="http://schemas.microsoft.com/office/drawing/2014/chart" uri="{C3380CC4-5D6E-409C-BE32-E72D297353CC}">
                <c16:uniqueId val="{00000008-3126-4AF1-BB09-44115341ED5C}"/>
              </c:ext>
            </c:extLst>
          </c:dPt>
          <c:dLbls>
            <c:dLbl>
              <c:idx val="9"/>
              <c:layout>
                <c:manualLayout>
                  <c:x val="-1.2200638888365419E-2"/>
                  <c:y val="-4.13506075319673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126-4AF1-BB09-44115341ED5C}"/>
                </c:ext>
              </c:extLst>
            </c:dLbl>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Cambria" panose="02040503050406030204" pitchFamily="18" charset="0"/>
                    <a:cs typeface="Helvetica"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DDM!$CE$5:$CE$14</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DDM!$CG$5:$CG$14</c:f>
              <c:numCache>
                <c:formatCode>_("$"* #,##0.00_);_("$"* \(#,##0.00\);_("$"* "-"??_);_(@_)</c:formatCode>
                <c:ptCount val="10"/>
                <c:pt idx="0">
                  <c:v>3.9243078116424108</c:v>
                </c:pt>
                <c:pt idx="1">
                  <c:v>4.1422237832618025</c:v>
                </c:pt>
                <c:pt idx="2">
                  <c:v>4.4039612829344668</c:v>
                </c:pt>
                <c:pt idx="3">
                  <c:v>1.0425333462335868</c:v>
                </c:pt>
                <c:pt idx="4">
                  <c:v>6.9614820588372099</c:v>
                </c:pt>
                <c:pt idx="5">
                  <c:v>7.7133216059202052</c:v>
                </c:pt>
                <c:pt idx="6">
                  <c:v>2.7340373525553425</c:v>
                </c:pt>
                <c:pt idx="7">
                  <c:v>1.4086471408647141</c:v>
                </c:pt>
                <c:pt idx="8">
                  <c:v>1.920506523459607</c:v>
                </c:pt>
                <c:pt idx="9">
                  <c:v>2.0991824687446052</c:v>
                </c:pt>
              </c:numCache>
            </c:numRef>
          </c:val>
          <c:smooth val="0"/>
          <c:extLst>
            <c:ext xmlns:c16="http://schemas.microsoft.com/office/drawing/2014/chart" uri="{C3380CC4-5D6E-409C-BE32-E72D297353CC}">
              <c16:uniqueId val="{00000009-3126-4AF1-BB09-44115341ED5C}"/>
            </c:ext>
          </c:extLst>
        </c:ser>
        <c:ser>
          <c:idx val="2"/>
          <c:order val="2"/>
          <c:tx>
            <c:strRef>
              <c:f>DDM!$CH$4</c:f>
              <c:strCache>
                <c:ptCount val="1"/>
                <c:pt idx="0">
                  <c:v>BULL </c:v>
                </c:pt>
              </c:strCache>
            </c:strRef>
          </c:tx>
          <c:spPr>
            <a:ln w="19050" cap="rnd">
              <a:solidFill>
                <a:srgbClr val="00A9E0"/>
              </a:solidFill>
              <a:round/>
            </a:ln>
            <a:effectLst/>
          </c:spPr>
          <c:marker>
            <c:symbol val="none"/>
          </c:marker>
          <c:dLbls>
            <c:dLbl>
              <c:idx val="5"/>
              <c:layout>
                <c:manualLayout>
                  <c:x val="-4.9567624925294859E-2"/>
                  <c:y val="-2.59690293335981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126-4AF1-BB09-44115341ED5C}"/>
                </c:ext>
              </c:extLst>
            </c:dLbl>
            <c:dLbl>
              <c:idx val="9"/>
              <c:layout>
                <c:manualLayout>
                  <c:x val="-3.3323206328121621E-2"/>
                  <c:y val="-4.64778002647568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126-4AF1-BB09-44115341ED5C}"/>
                </c:ext>
              </c:extLst>
            </c:dLbl>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Cambria" panose="02040503050406030204" pitchFamily="18" charset="0"/>
                    <a:cs typeface="Helvetica"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DDM!$CE$5:$CE$14</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DDM!$CH$5:$CH$14</c:f>
              <c:numCache>
                <c:formatCode>_("$"* #,##0.00_);_("$"* \(#,##0.00\);_("$"* "-"??_);_(@_)</c:formatCode>
                <c:ptCount val="10"/>
                <c:pt idx="0">
                  <c:v>3.9243078116424108</c:v>
                </c:pt>
                <c:pt idx="1">
                  <c:v>4.1422237832618025</c:v>
                </c:pt>
                <c:pt idx="2">
                  <c:v>4.4039612829344668</c:v>
                </c:pt>
                <c:pt idx="3">
                  <c:v>1.0425333462335868</c:v>
                </c:pt>
                <c:pt idx="4">
                  <c:v>6.9614820588372099</c:v>
                </c:pt>
                <c:pt idx="5">
                  <c:v>7.7133216059202052</c:v>
                </c:pt>
                <c:pt idx="6">
                  <c:v>2.7340373525553425</c:v>
                </c:pt>
                <c:pt idx="7">
                  <c:v>1.4086471408647141</c:v>
                </c:pt>
                <c:pt idx="8">
                  <c:v>3.328855359715738</c:v>
                </c:pt>
                <c:pt idx="9">
                  <c:v>4.0674160911465469</c:v>
                </c:pt>
              </c:numCache>
            </c:numRef>
          </c:val>
          <c:smooth val="0"/>
          <c:extLst>
            <c:ext xmlns:c16="http://schemas.microsoft.com/office/drawing/2014/chart" uri="{C3380CC4-5D6E-409C-BE32-E72D297353CC}">
              <c16:uniqueId val="{0000000C-3126-4AF1-BB09-44115341ED5C}"/>
            </c:ext>
          </c:extLst>
        </c:ser>
        <c:dLbls>
          <c:showLegendKey val="0"/>
          <c:showVal val="0"/>
          <c:showCatName val="0"/>
          <c:showSerName val="0"/>
          <c:showPercent val="0"/>
          <c:showBubbleSize val="0"/>
        </c:dLbls>
        <c:smooth val="0"/>
        <c:axId val="1840101823"/>
        <c:axId val="1840107583"/>
      </c:lineChart>
      <c:catAx>
        <c:axId val="184010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700" b="1" i="0" u="none" strike="noStrike" kern="1200" baseline="0">
                <a:solidFill>
                  <a:schemeClr val="tx1"/>
                </a:solidFill>
                <a:latin typeface="Trebuchet MS" panose="020B0603020202020204" pitchFamily="34" charset="0"/>
                <a:ea typeface="Cambria" panose="02040503050406030204" pitchFamily="18" charset="0"/>
                <a:cs typeface="Helvetica" panose="020B0604020202020204" pitchFamily="34" charset="0"/>
              </a:defRPr>
            </a:pPr>
            <a:endParaRPr lang="en-US"/>
          </a:p>
        </c:txPr>
        <c:crossAx val="1840107583"/>
        <c:crosses val="autoZero"/>
        <c:auto val="1"/>
        <c:lblAlgn val="ctr"/>
        <c:lblOffset val="100"/>
        <c:noMultiLvlLbl val="0"/>
      </c:catAx>
      <c:valAx>
        <c:axId val="1840107583"/>
        <c:scaling>
          <c:orientation val="minMax"/>
          <c:max val="8"/>
        </c:scaling>
        <c:delete val="0"/>
        <c:axPos val="l"/>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Cambria" panose="02040503050406030204" pitchFamily="18" charset="0"/>
                <a:cs typeface="Helvetica" panose="020B0604020202020204" pitchFamily="34" charset="0"/>
              </a:defRPr>
            </a:pPr>
            <a:endParaRPr lang="en-US"/>
          </a:p>
        </c:txPr>
        <c:crossAx val="1840101823"/>
        <c:crosses val="autoZero"/>
        <c:crossBetween val="between"/>
      </c:valAx>
      <c:spPr>
        <a:noFill/>
        <a:ln>
          <a:noFill/>
        </a:ln>
        <a:effectLst/>
      </c:spPr>
    </c:plotArea>
    <c:legend>
      <c:legendPos val="b"/>
      <c:layout>
        <c:manualLayout>
          <c:xMode val="edge"/>
          <c:yMode val="edge"/>
          <c:x val="4.2959199626557441E-2"/>
          <c:y val="0.88771286428805318"/>
          <c:w val="0.89999988912038087"/>
          <c:h val="6.6142401116839847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Cambria" panose="02040503050406030204" pitchFamily="18" charset="0"/>
              <a:cs typeface="Helvetica"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700" b="1">
          <a:solidFill>
            <a:schemeClr val="tx1"/>
          </a:solidFill>
          <a:latin typeface="Palatino Linotype" panose="02040502050505030304" pitchFamily="18" charset="0"/>
          <a:ea typeface="Cambria" panose="02040503050406030204" pitchFamily="18" charset="0"/>
          <a:cs typeface="Helvetica" panose="020B0604020202020204" pitchFamily="34" charset="0"/>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Cambria" panose="02040503050406030204" pitchFamily="18" charset="0"/>
                <a:cs typeface="+mn-cs"/>
              </a:defRPr>
            </a:pPr>
            <a:r>
              <a:rPr lang="en-US" sz="800">
                <a:solidFill>
                  <a:schemeClr val="tx1"/>
                </a:solidFill>
                <a:latin typeface="Trebuchet MS" panose="020B0703020202090204" pitchFamily="34" charset="0"/>
              </a:rPr>
              <a:t>EV/EBITDA Trend</a:t>
            </a:r>
          </a:p>
        </c:rich>
      </c:tx>
      <c:layout>
        <c:manualLayout>
          <c:xMode val="edge"/>
          <c:yMode val="edge"/>
          <c:x val="0.21820515810415761"/>
          <c:y val="0.15369618983074715"/>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Cambria" panose="02040503050406030204" pitchFamily="18" charset="0"/>
              <a:cs typeface="+mn-cs"/>
            </a:defRPr>
          </a:pPr>
          <a:endParaRPr lang="en-US"/>
        </a:p>
      </c:txPr>
    </c:title>
    <c:autoTitleDeleted val="0"/>
    <c:plotArea>
      <c:layout>
        <c:manualLayout>
          <c:layoutTarget val="inner"/>
          <c:xMode val="edge"/>
          <c:yMode val="edge"/>
          <c:x val="0.15628828549310816"/>
          <c:y val="0.26398030573961806"/>
          <c:w val="0.79152144398561064"/>
          <c:h val="0.45547652358299201"/>
        </c:manualLayout>
      </c:layout>
      <c:barChart>
        <c:barDir val="col"/>
        <c:grouping val="clustered"/>
        <c:varyColors val="0"/>
        <c:ser>
          <c:idx val="1"/>
          <c:order val="0"/>
          <c:tx>
            <c:strRef>
              <c:f>Cahsflows!$R$45</c:f>
              <c:strCache>
                <c:ptCount val="1"/>
                <c:pt idx="0">
                  <c:v>EV/EBITDA</c:v>
                </c:pt>
              </c:strCache>
            </c:strRef>
          </c:tx>
          <c:spPr>
            <a:solidFill>
              <a:srgbClr val="00A9E0"/>
            </a:solidFill>
            <a:ln>
              <a:solidFill>
                <a:srgbClr val="00A9E0"/>
              </a:solidFill>
            </a:ln>
            <a:effectLst/>
          </c:spPr>
          <c:invertIfNegative val="0"/>
          <c:dPt>
            <c:idx val="5"/>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1-6C6E-4D97-8971-5DFCC6FCC7EE}"/>
              </c:ext>
            </c:extLst>
          </c:dPt>
          <c:dLbls>
            <c:delete val="1"/>
          </c:dLbls>
          <c:trendline>
            <c:spPr>
              <a:ln w="22225" cap="rnd">
                <a:solidFill>
                  <a:srgbClr val="005FB1"/>
                </a:solidFill>
                <a:prstDash val="dash"/>
              </a:ln>
              <a:effectLst/>
            </c:spPr>
            <c:trendlineType val="linear"/>
            <c:dispRSqr val="0"/>
            <c:dispEq val="0"/>
          </c:trendline>
          <c:cat>
            <c:numRef>
              <c:f>Cahsflows!$P$46:$P$51</c:f>
              <c:numCache>
                <c:formatCode>General</c:formatCode>
                <c:ptCount val="6"/>
                <c:pt idx="0">
                  <c:v>2019</c:v>
                </c:pt>
                <c:pt idx="1">
                  <c:v>2020</c:v>
                </c:pt>
                <c:pt idx="2">
                  <c:v>2021</c:v>
                </c:pt>
                <c:pt idx="3">
                  <c:v>2022</c:v>
                </c:pt>
                <c:pt idx="4">
                  <c:v>2023</c:v>
                </c:pt>
                <c:pt idx="5">
                  <c:v>2024</c:v>
                </c:pt>
              </c:numCache>
            </c:numRef>
          </c:cat>
          <c:val>
            <c:numRef>
              <c:f>Cahsflows!$R$46:$R$51</c:f>
              <c:numCache>
                <c:formatCode>General</c:formatCode>
                <c:ptCount val="6"/>
                <c:pt idx="0">
                  <c:v>13.54</c:v>
                </c:pt>
                <c:pt idx="1">
                  <c:v>16.11</c:v>
                </c:pt>
                <c:pt idx="2">
                  <c:v>8.4</c:v>
                </c:pt>
                <c:pt idx="3">
                  <c:v>8.77</c:v>
                </c:pt>
                <c:pt idx="4">
                  <c:v>10.27</c:v>
                </c:pt>
                <c:pt idx="5">
                  <c:v>7.76</c:v>
                </c:pt>
              </c:numCache>
            </c:numRef>
          </c:val>
          <c:extLst>
            <c:ext xmlns:c16="http://schemas.microsoft.com/office/drawing/2014/chart" uri="{C3380CC4-5D6E-409C-BE32-E72D297353CC}">
              <c16:uniqueId val="{00000003-6C6E-4D97-8971-5DFCC6FCC7EE}"/>
            </c:ext>
          </c:extLst>
        </c:ser>
        <c:dLbls>
          <c:showLegendKey val="0"/>
          <c:showVal val="1"/>
          <c:showCatName val="0"/>
          <c:showSerName val="0"/>
          <c:showPercent val="0"/>
          <c:showBubbleSize val="0"/>
        </c:dLbls>
        <c:gapWidth val="210"/>
        <c:axId val="96315599"/>
        <c:axId val="96319439"/>
      </c:barChart>
      <c:dateAx>
        <c:axId val="96315599"/>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Cambria" panose="02040503050406030204" pitchFamily="18" charset="0"/>
                <a:cs typeface="+mn-cs"/>
              </a:defRPr>
            </a:pPr>
            <a:endParaRPr lang="en-US"/>
          </a:p>
        </c:txPr>
        <c:crossAx val="96319439"/>
        <c:crosses val="autoZero"/>
        <c:auto val="0"/>
        <c:lblOffset val="100"/>
        <c:baseTimeUnit val="days"/>
        <c:majorUnit val="1"/>
        <c:majorTimeUnit val="days"/>
      </c:dateAx>
      <c:valAx>
        <c:axId val="96319439"/>
        <c:scaling>
          <c:orientation val="minMax"/>
          <c:max val="17"/>
          <c:min val="0"/>
        </c:scaling>
        <c:delete val="0"/>
        <c:axPos val="l"/>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Cambria" panose="02040503050406030204" pitchFamily="18" charset="0"/>
                <a:cs typeface="+mn-cs"/>
              </a:defRPr>
            </a:pPr>
            <a:endParaRPr lang="en-US"/>
          </a:p>
        </c:txPr>
        <c:crossAx val="96315599"/>
        <c:crosses val="autoZero"/>
        <c:crossBetween val="between"/>
        <c:majorUnit val="3"/>
      </c:valAx>
      <c:spPr>
        <a:noFill/>
        <a:ln>
          <a:noFill/>
        </a:ln>
        <a:effectLst/>
      </c:spPr>
    </c:plotArea>
    <c:plotVisOnly val="1"/>
    <c:dispBlanksAs val="gap"/>
    <c:showDLblsOverMax val="0"/>
  </c:chart>
  <c:spPr>
    <a:noFill/>
    <a:ln w="9525" cap="flat" cmpd="sng" algn="ctr">
      <a:noFill/>
      <a:round/>
    </a:ln>
    <a:effectLst/>
  </c:spPr>
  <c:txPr>
    <a:bodyPr/>
    <a:lstStyle/>
    <a:p>
      <a:pPr>
        <a:defRPr sz="800" b="1">
          <a:solidFill>
            <a:schemeClr val="tx1"/>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b="1" baseline="0">
                <a:solidFill>
                  <a:schemeClr val="tx1"/>
                </a:solidFill>
                <a:latin typeface="Trebuchet MS" panose="020B0603020202020204" pitchFamily="34" charset="0"/>
              </a:rPr>
              <a:t>Outflow to Shareholders (in million) and Adjusted Payout Ratio %</a:t>
            </a:r>
            <a:endParaRPr lang="en-US" sz="800" b="1">
              <a:solidFill>
                <a:schemeClr val="tx1"/>
              </a:solidFill>
              <a:latin typeface="Trebuchet MS" panose="020B0603020202020204" pitchFamily="34" charset="0"/>
            </a:endParaRP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col"/>
        <c:grouping val="stacked"/>
        <c:varyColors val="0"/>
        <c:ser>
          <c:idx val="0"/>
          <c:order val="0"/>
          <c:tx>
            <c:strRef>
              <c:f>'https://kennesawedu-my.sharepoint.com/personal/dhallid1_students_kennesaw_edu/Documents/[Book 5.xlsx]Sheet1'!$B$4</c:f>
              <c:strCache>
                <c:ptCount val="1"/>
                <c:pt idx="0">
                  <c:v>Dividends Paid</c:v>
                </c:pt>
              </c:strCache>
            </c:strRef>
          </c:tx>
          <c:spPr>
            <a:solidFill>
              <a:srgbClr val="4472C4">
                <a:lumMod val="50000"/>
              </a:srgbClr>
            </a:solidFill>
            <a:ln>
              <a:noFill/>
            </a:ln>
            <a:effectLst/>
          </c:spPr>
          <c:invertIfNegative val="0"/>
          <c:dPt>
            <c:idx val="7"/>
            <c:invertIfNegative val="0"/>
            <c:bubble3D val="0"/>
            <c:spPr>
              <a:solidFill>
                <a:srgbClr val="4472C4">
                  <a:lumMod val="50000"/>
                </a:srgbClr>
              </a:solidFill>
              <a:ln>
                <a:solidFill>
                  <a:sysClr val="windowText" lastClr="000000"/>
                </a:solidFill>
              </a:ln>
              <a:effectLst/>
            </c:spPr>
            <c:extLst>
              <c:ext xmlns:c16="http://schemas.microsoft.com/office/drawing/2014/chart" uri="{C3380CC4-5D6E-409C-BE32-E72D297353CC}">
                <c16:uniqueId val="{00000001-6CA3-40D3-B355-0F583E745B29}"/>
              </c:ext>
            </c:extLst>
          </c:dPt>
          <c:dPt>
            <c:idx val="8"/>
            <c:invertIfNegative val="0"/>
            <c:bubble3D val="0"/>
            <c:spPr>
              <a:solidFill>
                <a:srgbClr val="4472C4">
                  <a:lumMod val="50000"/>
                </a:srgbClr>
              </a:solidFill>
              <a:ln>
                <a:solidFill>
                  <a:sysClr val="windowText" lastClr="000000"/>
                </a:solidFill>
              </a:ln>
              <a:effectLst/>
            </c:spPr>
            <c:extLst>
              <c:ext xmlns:c16="http://schemas.microsoft.com/office/drawing/2014/chart" uri="{C3380CC4-5D6E-409C-BE32-E72D297353CC}">
                <c16:uniqueId val="{00000003-6CA3-40D3-B355-0F583E745B29}"/>
              </c:ext>
            </c:extLst>
          </c:dPt>
          <c:dPt>
            <c:idx val="9"/>
            <c:invertIfNegative val="0"/>
            <c:bubble3D val="0"/>
            <c:spPr>
              <a:solidFill>
                <a:srgbClr val="4472C4">
                  <a:lumMod val="50000"/>
                </a:srgbClr>
              </a:solidFill>
              <a:ln>
                <a:solidFill>
                  <a:sysClr val="windowText" lastClr="000000"/>
                </a:solidFill>
              </a:ln>
              <a:effectLst/>
            </c:spPr>
            <c:extLst>
              <c:ext xmlns:c16="http://schemas.microsoft.com/office/drawing/2014/chart" uri="{C3380CC4-5D6E-409C-BE32-E72D297353CC}">
                <c16:uniqueId val="{00000005-6CA3-40D3-B355-0F583E745B29}"/>
              </c:ext>
            </c:extLst>
          </c:dPt>
          <c:cat>
            <c:numRef>
              <c:f>[1]Sheet1!$C$3:$L$3</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[1]Sheet1!$C$4:$L$4</c:f>
              <c:numCache>
                <c:formatCode>General</c:formatCode>
                <c:ptCount val="10"/>
                <c:pt idx="0">
                  <c:v>70.900000000000006</c:v>
                </c:pt>
                <c:pt idx="1">
                  <c:v>83.7</c:v>
                </c:pt>
                <c:pt idx="2">
                  <c:v>89.6</c:v>
                </c:pt>
                <c:pt idx="3">
                  <c:v>25.9</c:v>
                </c:pt>
                <c:pt idx="4">
                  <c:v>60</c:v>
                </c:pt>
                <c:pt idx="5">
                  <c:v>116.5</c:v>
                </c:pt>
                <c:pt idx="6">
                  <c:v>109.8</c:v>
                </c:pt>
                <c:pt idx="7">
                  <c:v>114.9</c:v>
                </c:pt>
                <c:pt idx="8">
                  <c:v>110.92</c:v>
                </c:pt>
                <c:pt idx="9">
                  <c:v>113.26</c:v>
                </c:pt>
              </c:numCache>
            </c:numRef>
          </c:val>
          <c:extLst>
            <c:ext xmlns:c16="http://schemas.microsoft.com/office/drawing/2014/chart" uri="{C3380CC4-5D6E-409C-BE32-E72D297353CC}">
              <c16:uniqueId val="{00000006-6CA3-40D3-B355-0F583E745B29}"/>
            </c:ext>
          </c:extLst>
        </c:ser>
        <c:ser>
          <c:idx val="1"/>
          <c:order val="1"/>
          <c:tx>
            <c:strRef>
              <c:f>'https://kennesawedu-my.sharepoint.com/personal/dhallid1_students_kennesaw_edu/Documents/[Book 5.xlsx]Sheet1'!$B$5</c:f>
              <c:strCache>
                <c:ptCount val="1"/>
                <c:pt idx="0">
                  <c:v>Shares Repurchased</c:v>
                </c:pt>
              </c:strCache>
            </c:strRef>
          </c:tx>
          <c:spPr>
            <a:solidFill>
              <a:srgbClr val="00A9E0"/>
            </a:solidFill>
            <a:ln>
              <a:noFill/>
            </a:ln>
            <a:effectLst/>
          </c:spPr>
          <c:invertIfNegative val="0"/>
          <c:dPt>
            <c:idx val="7"/>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8-6CA3-40D3-B355-0F583E745B29}"/>
              </c:ext>
            </c:extLst>
          </c:dPt>
          <c:dPt>
            <c:idx val="8"/>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A-6CA3-40D3-B355-0F583E745B29}"/>
              </c:ext>
            </c:extLst>
          </c:dPt>
          <c:dPt>
            <c:idx val="9"/>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C-6CA3-40D3-B355-0F583E745B29}"/>
              </c:ext>
            </c:extLst>
          </c:dPt>
          <c:cat>
            <c:numRef>
              <c:f>[1]Sheet1!$C$3:$L$3</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[1]Sheet1!$C$5:$L$5</c:f>
              <c:numCache>
                <c:formatCode>General</c:formatCode>
                <c:ptCount val="10"/>
                <c:pt idx="0">
                  <c:v>188.76</c:v>
                </c:pt>
                <c:pt idx="1">
                  <c:v>193.03</c:v>
                </c:pt>
                <c:pt idx="2">
                  <c:v>196.9</c:v>
                </c:pt>
                <c:pt idx="3">
                  <c:v>45.26</c:v>
                </c:pt>
                <c:pt idx="4">
                  <c:v>299.33999999999997</c:v>
                </c:pt>
                <c:pt idx="5">
                  <c:v>299.66000000000003</c:v>
                </c:pt>
                <c:pt idx="6">
                  <c:v>100.04</c:v>
                </c:pt>
                <c:pt idx="7">
                  <c:v>50.5</c:v>
                </c:pt>
                <c:pt idx="8">
                  <c:v>67.69</c:v>
                </c:pt>
                <c:pt idx="9">
                  <c:v>72.709999999999994</c:v>
                </c:pt>
              </c:numCache>
            </c:numRef>
          </c:val>
          <c:extLst>
            <c:ext xmlns:c16="http://schemas.microsoft.com/office/drawing/2014/chart" uri="{C3380CC4-5D6E-409C-BE32-E72D297353CC}">
              <c16:uniqueId val="{0000000D-6CA3-40D3-B355-0F583E745B29}"/>
            </c:ext>
          </c:extLst>
        </c:ser>
        <c:dLbls>
          <c:showLegendKey val="0"/>
          <c:showVal val="0"/>
          <c:showCatName val="0"/>
          <c:showSerName val="0"/>
          <c:showPercent val="0"/>
          <c:showBubbleSize val="0"/>
        </c:dLbls>
        <c:gapWidth val="130"/>
        <c:overlap val="100"/>
        <c:axId val="1320012296"/>
        <c:axId val="1700705288"/>
      </c:barChart>
      <c:lineChart>
        <c:grouping val="standard"/>
        <c:varyColors val="0"/>
        <c:ser>
          <c:idx val="2"/>
          <c:order val="2"/>
          <c:tx>
            <c:strRef>
              <c:f>'https://kennesawedu-my.sharepoint.com/personal/dhallid1_students_kennesaw_edu/Documents/[Book 5.xlsx]Sheet1'!$B$6</c:f>
              <c:strCache>
                <c:ptCount val="1"/>
                <c:pt idx="0">
                  <c:v>Adjusted Payout Ratio</c:v>
                </c:pt>
              </c:strCache>
            </c:strRef>
          </c:tx>
          <c:spPr>
            <a:ln w="19050" cap="rnd">
              <a:solidFill>
                <a:srgbClr val="5B9BD5">
                  <a:lumMod val="50000"/>
                </a:srgbClr>
              </a:solidFill>
              <a:round/>
            </a:ln>
            <a:effectLst/>
          </c:spPr>
          <c:marker>
            <c:symbol val="none"/>
          </c:marker>
          <c:dPt>
            <c:idx val="8"/>
            <c:marker>
              <c:symbol val="none"/>
            </c:marker>
            <c:bubble3D val="0"/>
            <c:spPr>
              <a:ln w="19050" cap="rnd">
                <a:solidFill>
                  <a:srgbClr val="000000"/>
                </a:solidFill>
                <a:round/>
              </a:ln>
              <a:effectLst/>
            </c:spPr>
            <c:extLst>
              <c:ext xmlns:c16="http://schemas.microsoft.com/office/drawing/2014/chart" uri="{C3380CC4-5D6E-409C-BE32-E72D297353CC}">
                <c16:uniqueId val="{0000000F-6CA3-40D3-B355-0F583E745B29}"/>
              </c:ext>
            </c:extLst>
          </c:dPt>
          <c:dPt>
            <c:idx val="9"/>
            <c:marker>
              <c:symbol val="none"/>
            </c:marker>
            <c:bubble3D val="0"/>
            <c:spPr>
              <a:ln w="19050" cap="rnd">
                <a:solidFill>
                  <a:srgbClr val="000000"/>
                </a:solidFill>
                <a:round/>
              </a:ln>
              <a:effectLst/>
            </c:spPr>
            <c:extLst>
              <c:ext xmlns:c16="http://schemas.microsoft.com/office/drawing/2014/chart" uri="{C3380CC4-5D6E-409C-BE32-E72D297353CC}">
                <c16:uniqueId val="{00000011-6CA3-40D3-B355-0F583E745B29}"/>
              </c:ext>
            </c:extLst>
          </c:dPt>
          <c:cat>
            <c:numRef>
              <c:f>[1]Sheet1!$C$3:$L$3</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[1]Sheet1!$C$6:$L$6</c:f>
              <c:numCache>
                <c:formatCode>General</c:formatCode>
                <c:ptCount val="10"/>
                <c:pt idx="0">
                  <c:v>0.85750000000000004</c:v>
                </c:pt>
                <c:pt idx="1">
                  <c:v>0.98129999999999995</c:v>
                </c:pt>
                <c:pt idx="2">
                  <c:v>1.0861000000000001</c:v>
                </c:pt>
                <c:pt idx="3">
                  <c:v>0.64810000000000001</c:v>
                </c:pt>
                <c:pt idx="4">
                  <c:v>1.0581</c:v>
                </c:pt>
                <c:pt idx="5">
                  <c:v>1.6647000000000001</c:v>
                </c:pt>
                <c:pt idx="6">
                  <c:v>0.90249999999999997</c:v>
                </c:pt>
                <c:pt idx="7">
                  <c:v>0.88959999999999995</c:v>
                </c:pt>
                <c:pt idx="8">
                  <c:v>1</c:v>
                </c:pt>
                <c:pt idx="9">
                  <c:v>1</c:v>
                </c:pt>
              </c:numCache>
            </c:numRef>
          </c:val>
          <c:smooth val="0"/>
          <c:extLst>
            <c:ext xmlns:c16="http://schemas.microsoft.com/office/drawing/2014/chart" uri="{C3380CC4-5D6E-409C-BE32-E72D297353CC}">
              <c16:uniqueId val="{00000012-6CA3-40D3-B355-0F583E745B29}"/>
            </c:ext>
          </c:extLst>
        </c:ser>
        <c:dLbls>
          <c:showLegendKey val="0"/>
          <c:showVal val="0"/>
          <c:showCatName val="0"/>
          <c:showSerName val="0"/>
          <c:showPercent val="0"/>
          <c:showBubbleSize val="0"/>
        </c:dLbls>
        <c:marker val="1"/>
        <c:smooth val="0"/>
        <c:axId val="1688893959"/>
        <c:axId val="1688891911"/>
      </c:lineChart>
      <c:catAx>
        <c:axId val="1320012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700705288"/>
        <c:crosses val="autoZero"/>
        <c:auto val="1"/>
        <c:lblAlgn val="ctr"/>
        <c:lblOffset val="100"/>
        <c:tickLblSkip val="2"/>
        <c:noMultiLvlLbl val="0"/>
      </c:catAx>
      <c:valAx>
        <c:axId val="1700705288"/>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320012296"/>
        <c:crosses val="autoZero"/>
        <c:crossBetween val="between"/>
      </c:valAx>
      <c:valAx>
        <c:axId val="1688891911"/>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688893959"/>
        <c:crosses val="max"/>
        <c:crossBetween val="between"/>
      </c:valAx>
      <c:catAx>
        <c:axId val="1688893959"/>
        <c:scaling>
          <c:orientation val="minMax"/>
        </c:scaling>
        <c:delete val="1"/>
        <c:axPos val="b"/>
        <c:numFmt formatCode="General" sourceLinked="1"/>
        <c:majorTickMark val="out"/>
        <c:minorTickMark val="none"/>
        <c:tickLblPos val="nextTo"/>
        <c:crossAx val="168889191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60" b="1" i="0" u="none" strike="noStrike" kern="1200" spc="0" baseline="0">
                <a:solidFill>
                  <a:schemeClr val="tx1"/>
                </a:solidFill>
                <a:latin typeface="+mn-lt"/>
                <a:ea typeface="+mn-ea"/>
                <a:cs typeface="+mn-cs"/>
              </a:defRPr>
            </a:pPr>
            <a:r>
              <a:rPr lang="en-US"/>
              <a:t>3-Year Revenue CAGR</a:t>
            </a:r>
          </a:p>
        </c:rich>
      </c:tx>
      <c:layout>
        <c:manualLayout>
          <c:xMode val="edge"/>
          <c:yMode val="edge"/>
          <c:x val="0.22546473317805851"/>
          <c:y val="8.1089498878991695E-2"/>
        </c:manualLayout>
      </c:layout>
      <c:overlay val="0"/>
      <c:spPr>
        <a:noFill/>
        <a:ln>
          <a:noFill/>
        </a:ln>
        <a:effectLst/>
      </c:spPr>
      <c:txPr>
        <a:bodyPr rot="0" spcFirstLastPara="1" vertOverflow="ellipsis" vert="horz" wrap="square" anchor="ctr" anchorCtr="1"/>
        <a:lstStyle/>
        <a:p>
          <a:pPr>
            <a:defRPr sz="96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DDM!$AI$73</c:f>
              <c:strCache>
                <c:ptCount val="1"/>
                <c:pt idx="0">
                  <c:v>3 YR. REV CAGR</c:v>
                </c:pt>
              </c:strCache>
            </c:strRef>
          </c:tx>
          <c:spPr>
            <a:solidFill>
              <a:srgbClr val="00A9E0"/>
            </a:solidFill>
            <a:ln>
              <a:solidFill>
                <a:srgbClr val="00A9E0"/>
              </a:solid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68-46C2-B21A-CBBD266ECCF2}"/>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68-46C2-B21A-CBBD266ECCF2}"/>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DDM!$AH$74:$AH$75</c:f>
              <c:strCache>
                <c:ptCount val="2"/>
                <c:pt idx="0">
                  <c:v>Competitors</c:v>
                </c:pt>
                <c:pt idx="1">
                  <c:v>CRI</c:v>
                </c:pt>
              </c:strCache>
            </c:strRef>
          </c:cat>
          <c:val>
            <c:numRef>
              <c:f>DDM!$AI$74:$AI$75</c:f>
              <c:numCache>
                <c:formatCode>0.00%</c:formatCode>
                <c:ptCount val="2"/>
                <c:pt idx="0">
                  <c:v>-2.8400000000000002E-2</c:v>
                </c:pt>
                <c:pt idx="1">
                  <c:v>-8.3400000000000002E-2</c:v>
                </c:pt>
              </c:numCache>
            </c:numRef>
          </c:val>
          <c:extLst>
            <c:ext xmlns:c16="http://schemas.microsoft.com/office/drawing/2014/chart" uri="{C3380CC4-5D6E-409C-BE32-E72D297353CC}">
              <c16:uniqueId val="{00000000-47A3-49C8-A403-5B880691A4BA}"/>
            </c:ext>
          </c:extLst>
        </c:ser>
        <c:dLbls>
          <c:showLegendKey val="0"/>
          <c:showVal val="0"/>
          <c:showCatName val="0"/>
          <c:showSerName val="0"/>
          <c:showPercent val="0"/>
          <c:showBubbleSize val="0"/>
        </c:dLbls>
        <c:gapWidth val="300"/>
        <c:overlap val="-27"/>
        <c:axId val="1249314799"/>
        <c:axId val="1249316239"/>
      </c:barChart>
      <c:catAx>
        <c:axId val="1249314799"/>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249316239"/>
        <c:crosses val="autoZero"/>
        <c:auto val="1"/>
        <c:lblAlgn val="ctr"/>
        <c:lblOffset val="100"/>
        <c:noMultiLvlLbl val="0"/>
      </c:catAx>
      <c:valAx>
        <c:axId val="124931623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249314799"/>
        <c:crosses val="autoZero"/>
        <c:crossBetween val="between"/>
      </c:valAx>
      <c:spPr>
        <a:noFill/>
        <a:ln>
          <a:noFill/>
        </a:ln>
        <a:effectLst/>
      </c:spPr>
    </c:plotArea>
    <c:plotVisOnly val="1"/>
    <c:dispBlanksAs val="gap"/>
    <c:showDLblsOverMax val="0"/>
  </c:chart>
  <c:spPr>
    <a:noFill/>
    <a:ln>
      <a:noFill/>
    </a:ln>
    <a:effectLst/>
  </c:spPr>
  <c:txPr>
    <a:bodyPr/>
    <a:lstStyle/>
    <a:p>
      <a:pPr>
        <a:defRPr sz="800" b="1">
          <a:solidFill>
            <a:schemeClr val="tx1"/>
          </a:solidFill>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800">
                <a:latin typeface="Trebuchet MS" panose="020B0603020202020204" pitchFamily="34" charset="0"/>
              </a:rPr>
              <a:t>Actual</a:t>
            </a:r>
            <a:r>
              <a:rPr lang="en-US" sz="800" baseline="0">
                <a:latin typeface="Trebuchet MS" panose="020B0603020202020204" pitchFamily="34" charset="0"/>
              </a:rPr>
              <a:t> and</a:t>
            </a:r>
            <a:r>
              <a:rPr lang="en-US" sz="800">
                <a:latin typeface="Trebuchet MS" panose="020B0603020202020204" pitchFamily="34" charset="0"/>
              </a:rPr>
              <a:t> Projected Stores in Mexico</a:t>
            </a:r>
          </a:p>
        </c:rich>
      </c:tx>
      <c:layout>
        <c:manualLayout>
          <c:xMode val="edge"/>
          <c:yMode val="edge"/>
          <c:x val="0.11026749055788221"/>
          <c:y val="1.1415602071886832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6.1572136079539673E-2"/>
          <c:y val="0.11961945789895173"/>
          <c:w val="0.91880204736930349"/>
          <c:h val="0.73114681236782053"/>
        </c:manualLayout>
      </c:layout>
      <c:barChart>
        <c:barDir val="col"/>
        <c:grouping val="stacked"/>
        <c:varyColors val="0"/>
        <c:ser>
          <c:idx val="0"/>
          <c:order val="0"/>
          <c:tx>
            <c:strRef>
              <c:f>'Mexican Stores'!$C$2</c:f>
              <c:strCache>
                <c:ptCount val="1"/>
                <c:pt idx="0">
                  <c:v># of Stores (Actuals )</c:v>
                </c:pt>
              </c:strCache>
            </c:strRef>
          </c:tx>
          <c:spPr>
            <a:solidFill>
              <a:srgbClr val="00A9E0"/>
            </a:solidFill>
            <a:ln>
              <a:noFill/>
            </a:ln>
            <a:effectLst/>
          </c:spPr>
          <c:invertIfNegative val="0"/>
          <c:cat>
            <c:strRef>
              <c:f>'Mexican Stores'!$B$3:$B$10</c:f>
              <c:strCache>
                <c:ptCount val="8"/>
                <c:pt idx="0">
                  <c:v>2017</c:v>
                </c:pt>
                <c:pt idx="1">
                  <c:v>2018</c:v>
                </c:pt>
                <c:pt idx="2">
                  <c:v>2019</c:v>
                </c:pt>
                <c:pt idx="3">
                  <c:v>2020</c:v>
                </c:pt>
                <c:pt idx="4">
                  <c:v>2021</c:v>
                </c:pt>
                <c:pt idx="5">
                  <c:v>2022</c:v>
                </c:pt>
                <c:pt idx="6">
                  <c:v>2023</c:v>
                </c:pt>
                <c:pt idx="7">
                  <c:v>Q3 2024</c:v>
                </c:pt>
              </c:strCache>
            </c:strRef>
          </c:cat>
          <c:val>
            <c:numRef>
              <c:f>'Mexican Stores'!$C$3:$C$10</c:f>
              <c:numCache>
                <c:formatCode>General</c:formatCode>
                <c:ptCount val="8"/>
                <c:pt idx="0">
                  <c:v>41</c:v>
                </c:pt>
                <c:pt idx="1">
                  <c:v>42</c:v>
                </c:pt>
                <c:pt idx="2">
                  <c:v>46</c:v>
                </c:pt>
                <c:pt idx="3">
                  <c:v>44</c:v>
                </c:pt>
                <c:pt idx="4">
                  <c:v>43</c:v>
                </c:pt>
                <c:pt idx="5">
                  <c:v>49</c:v>
                </c:pt>
                <c:pt idx="6">
                  <c:v>54</c:v>
                </c:pt>
                <c:pt idx="7">
                  <c:v>56</c:v>
                </c:pt>
              </c:numCache>
            </c:numRef>
          </c:val>
          <c:extLst>
            <c:ext xmlns:c16="http://schemas.microsoft.com/office/drawing/2014/chart" uri="{C3380CC4-5D6E-409C-BE32-E72D297353CC}">
              <c16:uniqueId val="{00000000-680C-41ED-AFE8-B295AE6E3998}"/>
            </c:ext>
          </c:extLst>
        </c:ser>
        <c:ser>
          <c:idx val="1"/>
          <c:order val="1"/>
          <c:tx>
            <c:strRef>
              <c:f>'Mexican Stores'!$D$2</c:f>
              <c:strCache>
                <c:ptCount val="1"/>
                <c:pt idx="0">
                  <c:v>Proj. Low</c:v>
                </c:pt>
              </c:strCache>
            </c:strRef>
          </c:tx>
          <c:spPr>
            <a:solidFill>
              <a:schemeClr val="bg1"/>
            </a:solidFill>
            <a:ln>
              <a:noFill/>
            </a:ln>
            <a:effectLst/>
          </c:spPr>
          <c:invertIfNegative val="0"/>
          <c:cat>
            <c:strRef>
              <c:f>'Mexican Stores'!$B$3:$B$10</c:f>
              <c:strCache>
                <c:ptCount val="8"/>
                <c:pt idx="0">
                  <c:v>2017</c:v>
                </c:pt>
                <c:pt idx="1">
                  <c:v>2018</c:v>
                </c:pt>
                <c:pt idx="2">
                  <c:v>2019</c:v>
                </c:pt>
                <c:pt idx="3">
                  <c:v>2020</c:v>
                </c:pt>
                <c:pt idx="4">
                  <c:v>2021</c:v>
                </c:pt>
                <c:pt idx="5">
                  <c:v>2022</c:v>
                </c:pt>
                <c:pt idx="6">
                  <c:v>2023</c:v>
                </c:pt>
                <c:pt idx="7">
                  <c:v>Q3 2024</c:v>
                </c:pt>
              </c:strCache>
            </c:strRef>
          </c:cat>
          <c:val>
            <c:numRef>
              <c:f>'Mexican Stores'!$D$3:$D$10</c:f>
              <c:numCache>
                <c:formatCode>General</c:formatCode>
                <c:ptCount val="8"/>
              </c:numCache>
            </c:numRef>
          </c:val>
          <c:extLst>
            <c:ext xmlns:c16="http://schemas.microsoft.com/office/drawing/2014/chart" uri="{C3380CC4-5D6E-409C-BE32-E72D297353CC}">
              <c16:uniqueId val="{00000001-680C-41ED-AFE8-B295AE6E3998}"/>
            </c:ext>
          </c:extLst>
        </c:ser>
        <c:dLbls>
          <c:showLegendKey val="0"/>
          <c:showVal val="0"/>
          <c:showCatName val="0"/>
          <c:showSerName val="0"/>
          <c:showPercent val="0"/>
          <c:showBubbleSize val="0"/>
        </c:dLbls>
        <c:gapWidth val="137"/>
        <c:overlap val="100"/>
        <c:axId val="1314553519"/>
        <c:axId val="1314554959"/>
      </c:barChart>
      <c:catAx>
        <c:axId val="1314553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Cambria" panose="02040503050406030204" pitchFamily="18" charset="0"/>
                <a:cs typeface="+mn-cs"/>
              </a:defRPr>
            </a:pPr>
            <a:endParaRPr lang="en-US"/>
          </a:p>
        </c:txPr>
        <c:crossAx val="1314554959"/>
        <c:crosses val="autoZero"/>
        <c:auto val="1"/>
        <c:lblAlgn val="ctr"/>
        <c:lblOffset val="100"/>
        <c:noMultiLvlLbl val="0"/>
      </c:catAx>
      <c:valAx>
        <c:axId val="1314554959"/>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Cambria" panose="02040503050406030204" pitchFamily="18" charset="0"/>
                <a:cs typeface="+mn-cs"/>
              </a:defRPr>
            </a:pPr>
            <a:endParaRPr lang="en-US"/>
          </a:p>
        </c:txPr>
        <c:crossAx val="1314553519"/>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r>
              <a:rPr lang="en-US" sz="800" b="1">
                <a:solidFill>
                  <a:schemeClr val="tx1"/>
                </a:solidFill>
                <a:latin typeface="Trebuchet MS" panose="020B0703020202090204" pitchFamily="34" charset="0"/>
              </a:rPr>
              <a:t>Revenue by Operating Segment (in million)</a:t>
            </a:r>
          </a:p>
        </c:rich>
      </c:tx>
      <c:layout>
        <c:manualLayout>
          <c:xMode val="edge"/>
          <c:yMode val="edge"/>
          <c:x val="0.19296520542837284"/>
          <c:y val="4.115904297122918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endParaRPr lang="en-US"/>
        </a:p>
      </c:txPr>
    </c:title>
    <c:autoTitleDeleted val="0"/>
    <c:plotArea>
      <c:layout>
        <c:manualLayout>
          <c:layoutTarget val="inner"/>
          <c:xMode val="edge"/>
          <c:yMode val="edge"/>
          <c:x val="0.18101603129236979"/>
          <c:y val="0.24851299795036225"/>
          <c:w val="0.76340595738992612"/>
          <c:h val="0.49372536759618485"/>
        </c:manualLayout>
      </c:layout>
      <c:barChart>
        <c:barDir val="col"/>
        <c:grouping val="stacked"/>
        <c:varyColors val="0"/>
        <c:ser>
          <c:idx val="0"/>
          <c:order val="0"/>
          <c:tx>
            <c:strRef>
              <c:f>Feuil1!$A$3</c:f>
              <c:strCache>
                <c:ptCount val="1"/>
                <c:pt idx="0">
                  <c:v>U.S. Retail</c:v>
                </c:pt>
              </c:strCache>
            </c:strRef>
          </c:tx>
          <c:spPr>
            <a:solidFill>
              <a:srgbClr val="00A9E0"/>
            </a:solidFill>
            <a:ln>
              <a:noFill/>
            </a:ln>
            <a:effectLst/>
          </c:spPr>
          <c:invertIfNegative val="0"/>
          <c:cat>
            <c:numRef>
              <c:f>Feuil1!$B$2:$G$2</c:f>
              <c:numCache>
                <c:formatCode>General</c:formatCode>
                <c:ptCount val="6"/>
                <c:pt idx="0">
                  <c:v>2018</c:v>
                </c:pt>
                <c:pt idx="1">
                  <c:v>2019</c:v>
                </c:pt>
                <c:pt idx="2">
                  <c:v>2020</c:v>
                </c:pt>
                <c:pt idx="3">
                  <c:v>2021</c:v>
                </c:pt>
                <c:pt idx="4">
                  <c:v>2022</c:v>
                </c:pt>
                <c:pt idx="5">
                  <c:v>2023</c:v>
                </c:pt>
              </c:numCache>
            </c:numRef>
          </c:cat>
          <c:val>
            <c:numRef>
              <c:f>Feuil1!$B$3:$G$3</c:f>
              <c:numCache>
                <c:formatCode>General</c:formatCode>
                <c:ptCount val="6"/>
                <c:pt idx="0">
                  <c:v>1851.193</c:v>
                </c:pt>
                <c:pt idx="1">
                  <c:v>1884.15</c:v>
                </c:pt>
                <c:pt idx="2">
                  <c:v>1671.644</c:v>
                </c:pt>
                <c:pt idx="3">
                  <c:v>1899.2619999999999</c:v>
                </c:pt>
                <c:pt idx="4">
                  <c:v>1680.1590000000001</c:v>
                </c:pt>
                <c:pt idx="5">
                  <c:v>1501.78</c:v>
                </c:pt>
              </c:numCache>
            </c:numRef>
          </c:val>
          <c:extLst>
            <c:ext xmlns:c16="http://schemas.microsoft.com/office/drawing/2014/chart" uri="{C3380CC4-5D6E-409C-BE32-E72D297353CC}">
              <c16:uniqueId val="{00000000-69C8-448B-ADB7-79EA6AF3EEF1}"/>
            </c:ext>
          </c:extLst>
        </c:ser>
        <c:ser>
          <c:idx val="1"/>
          <c:order val="1"/>
          <c:tx>
            <c:strRef>
              <c:f>Feuil1!$A$4</c:f>
              <c:strCache>
                <c:ptCount val="1"/>
                <c:pt idx="0">
                  <c:v>U.S. Wholesale</c:v>
                </c:pt>
              </c:strCache>
            </c:strRef>
          </c:tx>
          <c:spPr>
            <a:solidFill>
              <a:srgbClr val="BDD7EE"/>
            </a:solidFill>
            <a:ln>
              <a:noFill/>
            </a:ln>
            <a:effectLst/>
          </c:spPr>
          <c:invertIfNegative val="0"/>
          <c:cat>
            <c:numRef>
              <c:f>Feuil1!$B$2:$G$2</c:f>
              <c:numCache>
                <c:formatCode>General</c:formatCode>
                <c:ptCount val="6"/>
                <c:pt idx="0">
                  <c:v>2018</c:v>
                </c:pt>
                <c:pt idx="1">
                  <c:v>2019</c:v>
                </c:pt>
                <c:pt idx="2">
                  <c:v>2020</c:v>
                </c:pt>
                <c:pt idx="3">
                  <c:v>2021</c:v>
                </c:pt>
                <c:pt idx="4">
                  <c:v>2022</c:v>
                </c:pt>
                <c:pt idx="5">
                  <c:v>2023</c:v>
                </c:pt>
              </c:numCache>
            </c:numRef>
          </c:cat>
          <c:val>
            <c:numRef>
              <c:f>Feuil1!$B$4:$G$4</c:f>
              <c:numCache>
                <c:formatCode>General</c:formatCode>
                <c:ptCount val="6"/>
                <c:pt idx="0">
                  <c:v>1180.6869999999999</c:v>
                </c:pt>
                <c:pt idx="1">
                  <c:v>1205.646</c:v>
                </c:pt>
                <c:pt idx="2">
                  <c:v>996.08799999999997</c:v>
                </c:pt>
                <c:pt idx="3">
                  <c:v>1126.415</c:v>
                </c:pt>
                <c:pt idx="4">
                  <c:v>1080.471</c:v>
                </c:pt>
                <c:pt idx="5">
                  <c:v>1014.5839999999999</c:v>
                </c:pt>
              </c:numCache>
            </c:numRef>
          </c:val>
          <c:extLst>
            <c:ext xmlns:c16="http://schemas.microsoft.com/office/drawing/2014/chart" uri="{C3380CC4-5D6E-409C-BE32-E72D297353CC}">
              <c16:uniqueId val="{00000001-69C8-448B-ADB7-79EA6AF3EEF1}"/>
            </c:ext>
          </c:extLst>
        </c:ser>
        <c:ser>
          <c:idx val="2"/>
          <c:order val="2"/>
          <c:tx>
            <c:strRef>
              <c:f>Feuil1!$A$5</c:f>
              <c:strCache>
                <c:ptCount val="1"/>
                <c:pt idx="0">
                  <c:v>International</c:v>
                </c:pt>
              </c:strCache>
            </c:strRef>
          </c:tx>
          <c:spPr>
            <a:solidFill>
              <a:srgbClr val="5B9BD5">
                <a:lumMod val="50000"/>
              </a:srgbClr>
            </a:solidFill>
            <a:ln>
              <a:noFill/>
            </a:ln>
            <a:effectLst/>
          </c:spPr>
          <c:invertIfNegative val="0"/>
          <c:cat>
            <c:numRef>
              <c:f>Feuil1!$B$2:$G$2</c:f>
              <c:numCache>
                <c:formatCode>General</c:formatCode>
                <c:ptCount val="6"/>
                <c:pt idx="0">
                  <c:v>2018</c:v>
                </c:pt>
                <c:pt idx="1">
                  <c:v>2019</c:v>
                </c:pt>
                <c:pt idx="2">
                  <c:v>2020</c:v>
                </c:pt>
                <c:pt idx="3">
                  <c:v>2021</c:v>
                </c:pt>
                <c:pt idx="4">
                  <c:v>2022</c:v>
                </c:pt>
                <c:pt idx="5">
                  <c:v>2023</c:v>
                </c:pt>
              </c:numCache>
            </c:numRef>
          </c:cat>
          <c:val>
            <c:numRef>
              <c:f>Feuil1!$B$5:$G$5</c:f>
              <c:numCache>
                <c:formatCode>General</c:formatCode>
                <c:ptCount val="6"/>
                <c:pt idx="0">
                  <c:v>430.38900000000001</c:v>
                </c:pt>
                <c:pt idx="1">
                  <c:v>429.49</c:v>
                </c:pt>
                <c:pt idx="2">
                  <c:v>356.60199999999998</c:v>
                </c:pt>
                <c:pt idx="3">
                  <c:v>460.76299999999998</c:v>
                </c:pt>
                <c:pt idx="4">
                  <c:v>452.10300000000001</c:v>
                </c:pt>
                <c:pt idx="5">
                  <c:v>429.23</c:v>
                </c:pt>
              </c:numCache>
            </c:numRef>
          </c:val>
          <c:extLst>
            <c:ext xmlns:c16="http://schemas.microsoft.com/office/drawing/2014/chart" uri="{C3380CC4-5D6E-409C-BE32-E72D297353CC}">
              <c16:uniqueId val="{00000002-69C8-448B-ADB7-79EA6AF3EEF1}"/>
            </c:ext>
          </c:extLst>
        </c:ser>
        <c:dLbls>
          <c:showLegendKey val="0"/>
          <c:showVal val="0"/>
          <c:showCatName val="0"/>
          <c:showSerName val="0"/>
          <c:showPercent val="0"/>
          <c:showBubbleSize val="0"/>
        </c:dLbls>
        <c:gapWidth val="150"/>
        <c:overlap val="100"/>
        <c:axId val="119912967"/>
        <c:axId val="119923207"/>
      </c:barChart>
      <c:catAx>
        <c:axId val="119912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119923207"/>
        <c:crosses val="autoZero"/>
        <c:auto val="1"/>
        <c:lblAlgn val="ctr"/>
        <c:lblOffset val="100"/>
        <c:noMultiLvlLbl val="0"/>
      </c:catAx>
      <c:valAx>
        <c:axId val="119923207"/>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119912967"/>
        <c:crosses val="autoZero"/>
        <c:crossBetween val="between"/>
      </c:valAx>
      <c:spPr>
        <a:noFill/>
        <a:ln>
          <a:noFill/>
        </a:ln>
        <a:effectLst/>
      </c:spPr>
    </c:plotArea>
    <c:legend>
      <c:legendPos val="b"/>
      <c:layout>
        <c:manualLayout>
          <c:xMode val="edge"/>
          <c:yMode val="edge"/>
          <c:x val="0.11847783881501474"/>
          <c:y val="0.84230675568723734"/>
          <c:w val="0.8048620676222733"/>
          <c:h val="0.14796542681136715"/>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70302020209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a:t>Actual EPS vs EPS Adj. for Repurchases</a:t>
            </a: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lineChart>
        <c:grouping val="standard"/>
        <c:varyColors val="0"/>
        <c:ser>
          <c:idx val="0"/>
          <c:order val="0"/>
          <c:tx>
            <c:strRef>
              <c:f>'Base Pro Forma '!$G$207</c:f>
              <c:strCache>
                <c:ptCount val="1"/>
                <c:pt idx="0">
                  <c:v>Adj. EPS</c:v>
                </c:pt>
              </c:strCache>
            </c:strRef>
          </c:tx>
          <c:spPr>
            <a:ln w="19050" cap="rnd">
              <a:solidFill>
                <a:srgbClr val="5B9BD5">
                  <a:lumMod val="50000"/>
                </a:srgbClr>
              </a:solidFill>
              <a:round/>
            </a:ln>
            <a:effectLst/>
          </c:spPr>
          <c:marker>
            <c:symbol val="none"/>
          </c:marker>
          <c:dLbls>
            <c:dLbl>
              <c:idx val="13"/>
              <c:layout>
                <c:manualLayout>
                  <c:x val="-2.9914956130301765E-2"/>
                  <c:y val="4.8528568443589833E-2"/>
                </c:manualLayout>
              </c:layout>
              <c:tx>
                <c:rich>
                  <a:bodyPr/>
                  <a:lstStyle/>
                  <a:p>
                    <a:r>
                      <a:rPr lang="en-US" sz="700"/>
                      <a:t>$3.24</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DBD-4483-BDAD-5C1DBD6B7BDE}"/>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Trebuchet MS" panose="020B0603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'Base Pro Forma '!$F$208:$F$221</c:f>
              <c:strCache>
                <c:ptCount val="14"/>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strCache>
            </c:strRef>
          </c:cat>
          <c:val>
            <c:numRef>
              <c:f>'Base Pro Forma '!$G$208:$G$221</c:f>
              <c:numCache>
                <c:formatCode>_("$"* #,##0.000_);_("$"* \(#,##0.000\);_("$"* "-"??_);_(@_)</c:formatCode>
                <c:ptCount val="14"/>
                <c:pt idx="0">
                  <c:v>2.817558737563937</c:v>
                </c:pt>
                <c:pt idx="1">
                  <c:v>3.4193904221235454</c:v>
                </c:pt>
                <c:pt idx="2">
                  <c:v>4.1773579337867464</c:v>
                </c:pt>
                <c:pt idx="3">
                  <c:v>4.5336476308245741</c:v>
                </c:pt>
                <c:pt idx="4">
                  <c:v>5.3195435894553427</c:v>
                </c:pt>
                <c:pt idx="5">
                  <c:v>4.9545416221685121</c:v>
                </c:pt>
                <c:pt idx="6">
                  <c:v>4.6336982182002142</c:v>
                </c:pt>
                <c:pt idx="7">
                  <c:v>1.9271857961890844</c:v>
                </c:pt>
                <c:pt idx="8">
                  <c:v>5.9676943398347477</c:v>
                </c:pt>
                <c:pt idx="9">
                  <c:v>4.3919327187904003</c:v>
                </c:pt>
                <c:pt idx="10">
                  <c:v>4.0838766792198307</c:v>
                </c:pt>
                <c:pt idx="11">
                  <c:v>3.2841775383058858</c:v>
                </c:pt>
                <c:pt idx="12">
                  <c:v>3.1347951434714205</c:v>
                </c:pt>
                <c:pt idx="13">
                  <c:v>3.2412109892751304</c:v>
                </c:pt>
              </c:numCache>
            </c:numRef>
          </c:val>
          <c:smooth val="0"/>
          <c:extLst>
            <c:ext xmlns:c16="http://schemas.microsoft.com/office/drawing/2014/chart" uri="{C3380CC4-5D6E-409C-BE32-E72D297353CC}">
              <c16:uniqueId val="{00000002-6DBD-4483-BDAD-5C1DBD6B7BDE}"/>
            </c:ext>
          </c:extLst>
        </c:ser>
        <c:ser>
          <c:idx val="1"/>
          <c:order val="1"/>
          <c:tx>
            <c:strRef>
              <c:f>'Base Pro Forma '!$H$207</c:f>
              <c:strCache>
                <c:ptCount val="1"/>
                <c:pt idx="0">
                  <c:v>Actual EPS</c:v>
                </c:pt>
              </c:strCache>
            </c:strRef>
          </c:tx>
          <c:spPr>
            <a:ln w="19050" cap="rnd">
              <a:solidFill>
                <a:srgbClr val="00A9E0"/>
              </a:solidFill>
              <a:round/>
            </a:ln>
            <a:effectLst/>
          </c:spPr>
          <c:marker>
            <c:symbol val="none"/>
          </c:marker>
          <c:dLbls>
            <c:dLbl>
              <c:idx val="13"/>
              <c:layout>
                <c:manualLayout>
                  <c:x val="-2.0539914012696055E-2"/>
                  <c:y val="-4.0915287405731457E-2"/>
                </c:manualLayout>
              </c:layout>
              <c:tx>
                <c:rich>
                  <a:bodyPr/>
                  <a:lstStyle/>
                  <a:p>
                    <a:r>
                      <a:rPr lang="en-US" sz="700"/>
                      <a:t>$5.49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DBD-4483-BDAD-5C1DBD6B7BDE}"/>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Trebuchet MS" panose="020B0603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'Base Pro Forma '!$F$208:$F$221</c:f>
              <c:strCache>
                <c:ptCount val="14"/>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strCache>
            </c:strRef>
          </c:cat>
          <c:val>
            <c:numRef>
              <c:f>'Base Pro Forma '!$H$208:$H$221</c:f>
              <c:numCache>
                <c:formatCode>_("$"* #,##0.000_);_("$"* \(#,##0.000\);_("$"* "-"??_);_(@_)</c:formatCode>
                <c:ptCount val="14"/>
                <c:pt idx="0">
                  <c:v>2.817558737563937</c:v>
                </c:pt>
                <c:pt idx="1">
                  <c:v>3.6999376596521101</c:v>
                </c:pt>
                <c:pt idx="2">
                  <c:v>4.5880494105345608</c:v>
                </c:pt>
                <c:pt idx="3">
                  <c:v>5.1706101418529222</c:v>
                </c:pt>
                <c:pt idx="4">
                  <c:v>6.3622519606840582</c:v>
                </c:pt>
                <c:pt idx="5">
                  <c:v>6.1090616990318782</c:v>
                </c:pt>
                <c:pt idx="6">
                  <c:v>5.8863884906500026</c:v>
                </c:pt>
                <c:pt idx="7">
                  <c:v>2.5132873051934697</c:v>
                </c:pt>
                <c:pt idx="8">
                  <c:v>7.8305119717497575</c:v>
                </c:pt>
                <c:pt idx="9">
                  <c:v>6.3453537549400556</c:v>
                </c:pt>
                <c:pt idx="10">
                  <c:v>6.2380564790490629</c:v>
                </c:pt>
                <c:pt idx="11">
                  <c:v>5.1359771259011771</c:v>
                </c:pt>
                <c:pt idx="12">
                  <c:v>5.1042997261283549</c:v>
                </c:pt>
                <c:pt idx="13">
                  <c:v>5.4845188473320077</c:v>
                </c:pt>
              </c:numCache>
            </c:numRef>
          </c:val>
          <c:smooth val="0"/>
          <c:extLst>
            <c:ext xmlns:c16="http://schemas.microsoft.com/office/drawing/2014/chart" uri="{C3380CC4-5D6E-409C-BE32-E72D297353CC}">
              <c16:uniqueId val="{00000006-6DBD-4483-BDAD-5C1DBD6B7BDE}"/>
            </c:ext>
          </c:extLst>
        </c:ser>
        <c:dLbls>
          <c:showLegendKey val="0"/>
          <c:showVal val="0"/>
          <c:showCatName val="0"/>
          <c:showSerName val="0"/>
          <c:showPercent val="0"/>
          <c:showBubbleSize val="0"/>
        </c:dLbls>
        <c:smooth val="0"/>
        <c:axId val="1711679056"/>
        <c:axId val="1711682896"/>
      </c:lineChart>
      <c:catAx>
        <c:axId val="171167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711682896"/>
        <c:crosses val="autoZero"/>
        <c:auto val="1"/>
        <c:lblAlgn val="ctr"/>
        <c:lblOffset val="100"/>
        <c:tickLblSkip val="3"/>
        <c:noMultiLvlLbl val="0"/>
      </c:catAx>
      <c:valAx>
        <c:axId val="1711682896"/>
        <c:scaling>
          <c:orientation val="minMax"/>
          <c:max val="8"/>
          <c:min val="1"/>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711679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b="1">
          <a:solidFill>
            <a:schemeClr val="tx1"/>
          </a:solidFill>
          <a:latin typeface="Trebuchet MS" panose="020B0603020202020204" pitchFamily="34" charset="0"/>
        </a:defRPr>
      </a:pPr>
      <a:endParaRPr lang="en-US"/>
    </a:p>
  </c:txPr>
  <c:externalData r:id="rId4">
    <c:autoUpdate val="0"/>
  </c:externalData>
  <c:userShapes r:id="rId5"/>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r>
              <a:rPr lang="en-US" sz="800" b="1">
                <a:solidFill>
                  <a:schemeClr val="tx1"/>
                </a:solidFill>
                <a:latin typeface="Trebuchet MS" panose="020B0703020202090204" pitchFamily="34" charset="0"/>
              </a:rPr>
              <a:t>Product</a:t>
            </a:r>
            <a:r>
              <a:rPr lang="en-US" sz="800" b="1" baseline="0">
                <a:solidFill>
                  <a:schemeClr val="tx1"/>
                </a:solidFill>
                <a:latin typeface="Trebuchet MS" panose="020B0703020202090204" pitchFamily="34" charset="0"/>
              </a:rPr>
              <a:t> Mix Improvement</a:t>
            </a:r>
            <a:endParaRPr lang="en-US" sz="800" b="1">
              <a:solidFill>
                <a:schemeClr val="tx1"/>
              </a:solidFill>
              <a:latin typeface="Trebuchet MS" panose="020B0703020202090204" pitchFamily="34" charset="0"/>
            </a:endParaRPr>
          </a:p>
        </c:rich>
      </c:tx>
      <c:layout>
        <c:manualLayout>
          <c:xMode val="edge"/>
          <c:yMode val="edge"/>
          <c:x val="0.14811709263819309"/>
          <c:y val="3.4495900172268529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endParaRPr lang="en-US"/>
        </a:p>
      </c:txPr>
    </c:title>
    <c:autoTitleDeleted val="0"/>
    <c:plotArea>
      <c:layout/>
      <c:barChart>
        <c:barDir val="col"/>
        <c:grouping val="percentStacked"/>
        <c:varyColors val="0"/>
        <c:ser>
          <c:idx val="0"/>
          <c:order val="0"/>
          <c:tx>
            <c:strRef>
              <c:f>'[Charts.xlsx]Product Mix'!$D$26</c:f>
              <c:strCache>
                <c:ptCount val="1"/>
                <c:pt idx="0">
                  <c:v>Good</c:v>
                </c:pt>
              </c:strCache>
            </c:strRef>
          </c:tx>
          <c:spPr>
            <a:solidFill>
              <a:srgbClr val="00A9E0"/>
            </a:solidFill>
            <a:ln>
              <a:solidFill>
                <a:sysClr val="window" lastClr="FFFFFF"/>
              </a:solidFill>
            </a:ln>
            <a:effectLst/>
          </c:spPr>
          <c:invertIfNegative val="0"/>
          <c:dLbls>
            <c:dLbl>
              <c:idx val="0"/>
              <c:tx>
                <c:rich>
                  <a:bodyPr/>
                  <a:lstStyle/>
                  <a:p>
                    <a:r>
                      <a:rPr lang="en-US"/>
                      <a:t>Good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41C-4812-B6DB-FE4FC565419D}"/>
                </c:ext>
              </c:extLst>
            </c:dLbl>
            <c:dLbl>
              <c:idx val="1"/>
              <c:tx>
                <c:rich>
                  <a:bodyPr/>
                  <a:lstStyle/>
                  <a:p>
                    <a:r>
                      <a:rPr lang="en-US"/>
                      <a:t>Good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41C-4812-B6DB-FE4FC565419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'[Charts.xlsx]Product Mix'!$C$27:$C$28</c:f>
              <c:numCache>
                <c:formatCode>General</c:formatCode>
                <c:ptCount val="2"/>
                <c:pt idx="0">
                  <c:v>2023</c:v>
                </c:pt>
                <c:pt idx="1">
                  <c:v>2025</c:v>
                </c:pt>
              </c:numCache>
            </c:numRef>
          </c:cat>
          <c:val>
            <c:numRef>
              <c:f>'[Charts.xlsx]Product Mix'!$D$27:$D$28</c:f>
              <c:numCache>
                <c:formatCode>General</c:formatCode>
                <c:ptCount val="2"/>
                <c:pt idx="0">
                  <c:v>6</c:v>
                </c:pt>
                <c:pt idx="1">
                  <c:v>8</c:v>
                </c:pt>
              </c:numCache>
            </c:numRef>
          </c:val>
          <c:extLst>
            <c:ext xmlns:c16="http://schemas.microsoft.com/office/drawing/2014/chart" uri="{C3380CC4-5D6E-409C-BE32-E72D297353CC}">
              <c16:uniqueId val="{00000002-041C-4812-B6DB-FE4FC565419D}"/>
            </c:ext>
          </c:extLst>
        </c:ser>
        <c:ser>
          <c:idx val="1"/>
          <c:order val="1"/>
          <c:tx>
            <c:strRef>
              <c:f>'[Charts.xlsx]Product Mix'!$E$26</c:f>
              <c:strCache>
                <c:ptCount val="1"/>
                <c:pt idx="0">
                  <c:v>Better</c:v>
                </c:pt>
              </c:strCache>
            </c:strRef>
          </c:tx>
          <c:spPr>
            <a:solidFill>
              <a:schemeClr val="bg1">
                <a:lumMod val="50000"/>
              </a:schemeClr>
            </a:solidFill>
            <a:ln>
              <a:solidFill>
                <a:sysClr val="window" lastClr="FFFFFF"/>
              </a:solidFill>
            </a:ln>
            <a:effectLst/>
          </c:spPr>
          <c:invertIfNegative val="0"/>
          <c:dLbls>
            <c:dLbl>
              <c:idx val="0"/>
              <c:tx>
                <c:rich>
                  <a:bodyPr/>
                  <a:lstStyle/>
                  <a:p>
                    <a:r>
                      <a:rPr lang="en-US"/>
                      <a:t>Better</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41C-4812-B6DB-FE4FC565419D}"/>
                </c:ext>
              </c:extLst>
            </c:dLbl>
            <c:dLbl>
              <c:idx val="1"/>
              <c:tx>
                <c:rich>
                  <a:bodyPr/>
                  <a:lstStyle/>
                  <a:p>
                    <a:r>
                      <a:rPr lang="en-US"/>
                      <a:t>Better</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41C-4812-B6DB-FE4FC565419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'[Charts.xlsx]Product Mix'!$C$27:$C$28</c:f>
              <c:numCache>
                <c:formatCode>General</c:formatCode>
                <c:ptCount val="2"/>
                <c:pt idx="0">
                  <c:v>2023</c:v>
                </c:pt>
                <c:pt idx="1">
                  <c:v>2025</c:v>
                </c:pt>
              </c:numCache>
            </c:numRef>
          </c:cat>
          <c:val>
            <c:numRef>
              <c:f>'[Charts.xlsx]Product Mix'!$E$27:$E$28</c:f>
              <c:numCache>
                <c:formatCode>General</c:formatCode>
                <c:ptCount val="2"/>
                <c:pt idx="0">
                  <c:v>10</c:v>
                </c:pt>
                <c:pt idx="1">
                  <c:v>6</c:v>
                </c:pt>
              </c:numCache>
            </c:numRef>
          </c:val>
          <c:extLst>
            <c:ext xmlns:c16="http://schemas.microsoft.com/office/drawing/2014/chart" uri="{C3380CC4-5D6E-409C-BE32-E72D297353CC}">
              <c16:uniqueId val="{00000005-041C-4812-B6DB-FE4FC565419D}"/>
            </c:ext>
          </c:extLst>
        </c:ser>
        <c:ser>
          <c:idx val="2"/>
          <c:order val="2"/>
          <c:tx>
            <c:strRef>
              <c:f>'[Charts.xlsx]Product Mix'!$F$26</c:f>
              <c:strCache>
                <c:ptCount val="1"/>
                <c:pt idx="0">
                  <c:v>Best</c:v>
                </c:pt>
              </c:strCache>
            </c:strRef>
          </c:tx>
          <c:spPr>
            <a:solidFill>
              <a:schemeClr val="accent1"/>
            </a:solidFill>
            <a:ln>
              <a:solidFill>
                <a:sysClr val="window" lastClr="FFFFFF"/>
              </a:solidFill>
            </a:ln>
            <a:effectLst/>
          </c:spPr>
          <c:invertIfNegative val="0"/>
          <c:dLbls>
            <c:dLbl>
              <c:idx val="0"/>
              <c:tx>
                <c:rich>
                  <a:bodyPr/>
                  <a:lstStyle/>
                  <a:p>
                    <a:r>
                      <a:rPr lang="en-US"/>
                      <a:t>Best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41C-4812-B6DB-FE4FC565419D}"/>
                </c:ext>
              </c:extLst>
            </c:dLbl>
            <c:dLbl>
              <c:idx val="1"/>
              <c:tx>
                <c:rich>
                  <a:bodyPr/>
                  <a:lstStyle/>
                  <a:p>
                    <a:r>
                      <a:rPr lang="en-US"/>
                      <a:t>Best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41C-4812-B6DB-FE4FC565419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'[Charts.xlsx]Product Mix'!$C$27:$C$28</c:f>
              <c:numCache>
                <c:formatCode>General</c:formatCode>
                <c:ptCount val="2"/>
                <c:pt idx="0">
                  <c:v>2023</c:v>
                </c:pt>
                <c:pt idx="1">
                  <c:v>2025</c:v>
                </c:pt>
              </c:numCache>
            </c:numRef>
          </c:cat>
          <c:val>
            <c:numRef>
              <c:f>'[Charts.xlsx]Product Mix'!$F$27:$F$28</c:f>
              <c:numCache>
                <c:formatCode>General</c:formatCode>
                <c:ptCount val="2"/>
                <c:pt idx="0">
                  <c:v>4</c:v>
                </c:pt>
                <c:pt idx="1">
                  <c:v>6</c:v>
                </c:pt>
              </c:numCache>
            </c:numRef>
          </c:val>
          <c:extLst>
            <c:ext xmlns:c16="http://schemas.microsoft.com/office/drawing/2014/chart" uri="{C3380CC4-5D6E-409C-BE32-E72D297353CC}">
              <c16:uniqueId val="{00000008-041C-4812-B6DB-FE4FC565419D}"/>
            </c:ext>
          </c:extLst>
        </c:ser>
        <c:dLbls>
          <c:showLegendKey val="0"/>
          <c:showVal val="0"/>
          <c:showCatName val="0"/>
          <c:showSerName val="0"/>
          <c:showPercent val="0"/>
          <c:showBubbleSize val="0"/>
        </c:dLbls>
        <c:gapWidth val="139"/>
        <c:overlap val="100"/>
        <c:axId val="307412207"/>
        <c:axId val="367880239"/>
      </c:barChart>
      <c:catAx>
        <c:axId val="30741220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367880239"/>
        <c:crosses val="autoZero"/>
        <c:auto val="1"/>
        <c:lblAlgn val="ctr"/>
        <c:lblOffset val="100"/>
        <c:noMultiLvlLbl val="0"/>
      </c:catAx>
      <c:valAx>
        <c:axId val="367880239"/>
        <c:scaling>
          <c:orientation val="minMax"/>
        </c:scaling>
        <c:delete val="0"/>
        <c:axPos val="l"/>
        <c:numFmt formatCode="0%" sourceLinked="1"/>
        <c:majorTickMark val="none"/>
        <c:minorTickMark val="none"/>
        <c:tickLblPos val="nextTo"/>
        <c:spPr>
          <a:noFill/>
          <a:ln>
            <a:noFill/>
          </a:ln>
          <a:effectLst/>
        </c:spPr>
        <c:txPr>
          <a:bodyPr rot="0" spcFirstLastPara="1" vertOverflow="ellipsis"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307412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solidFill>
                <a:latin typeface="Trebuchet MS" panose="020B0703020202090204" pitchFamily="34" charset="0"/>
                <a:ea typeface="+mn-ea"/>
                <a:cs typeface="+mn-cs"/>
              </a:defRPr>
            </a:pPr>
            <a:r>
              <a:rPr lang="en-US" sz="800">
                <a:solidFill>
                  <a:schemeClr val="tx1"/>
                </a:solidFill>
                <a:latin typeface="Trebuchet MS" panose="020B0703020202090204" pitchFamily="34" charset="0"/>
              </a:rPr>
              <a:t>PCE</a:t>
            </a:r>
            <a:r>
              <a:rPr lang="en-US" sz="800" baseline="0">
                <a:solidFill>
                  <a:schemeClr val="tx1"/>
                </a:solidFill>
                <a:latin typeface="Trebuchet MS" panose="020B0703020202090204" pitchFamily="34" charset="0"/>
              </a:rPr>
              <a:t> As % of </a:t>
            </a:r>
            <a:r>
              <a:rPr lang="en-US" sz="800">
                <a:solidFill>
                  <a:schemeClr val="tx1"/>
                </a:solidFill>
                <a:latin typeface="Trebuchet MS" panose="020B0703020202090204" pitchFamily="34" charset="0"/>
              </a:rPr>
              <a:t>GDP</a:t>
            </a:r>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solidFill>
              <a:latin typeface="Trebuchet MS" panose="020B0703020202090204" pitchFamily="34" charset="0"/>
              <a:ea typeface="+mn-ea"/>
              <a:cs typeface="+mn-cs"/>
            </a:defRPr>
          </a:pPr>
          <a:endParaRPr lang="en-US"/>
        </a:p>
      </c:txPr>
    </c:title>
    <c:autoTitleDeleted val="0"/>
    <c:plotArea>
      <c:layout/>
      <c:lineChart>
        <c:grouping val="standard"/>
        <c:varyColors val="0"/>
        <c:ser>
          <c:idx val="0"/>
          <c:order val="0"/>
          <c:tx>
            <c:strRef>
              <c:f>Quarterly!$B$1</c:f>
              <c:strCache>
                <c:ptCount val="1"/>
                <c:pt idx="0">
                  <c:v>PCE_GDP</c:v>
                </c:pt>
              </c:strCache>
            </c:strRef>
          </c:tx>
          <c:spPr>
            <a:ln w="15875" cap="rnd">
              <a:solidFill>
                <a:srgbClr val="00A9E0"/>
              </a:solidFill>
              <a:round/>
            </a:ln>
            <a:effectLst/>
          </c:spPr>
          <c:marker>
            <c:symbol val="none"/>
          </c:marker>
          <c:cat>
            <c:numRef>
              <c:f>Quarterly!$A$2:$A$44</c:f>
              <c:numCache>
                <c:formatCode>General</c:formatCode>
                <c:ptCount val="43"/>
                <c:pt idx="0">
                  <c:v>2014</c:v>
                </c:pt>
                <c:pt idx="4">
                  <c:v>2015</c:v>
                </c:pt>
                <c:pt idx="8">
                  <c:v>2016</c:v>
                </c:pt>
                <c:pt idx="12">
                  <c:v>2017</c:v>
                </c:pt>
                <c:pt idx="16">
                  <c:v>2018</c:v>
                </c:pt>
                <c:pt idx="20">
                  <c:v>2019</c:v>
                </c:pt>
                <c:pt idx="24">
                  <c:v>2020</c:v>
                </c:pt>
                <c:pt idx="28">
                  <c:v>2021</c:v>
                </c:pt>
                <c:pt idx="32">
                  <c:v>2022</c:v>
                </c:pt>
                <c:pt idx="36">
                  <c:v>2023</c:v>
                </c:pt>
                <c:pt idx="40">
                  <c:v>2024</c:v>
                </c:pt>
              </c:numCache>
            </c:numRef>
          </c:cat>
          <c:val>
            <c:numRef>
              <c:f>Quarterly!$B$2:$B$44</c:f>
              <c:numCache>
                <c:formatCode>0.00000</c:formatCode>
                <c:ptCount val="43"/>
                <c:pt idx="0">
                  <c:v>0.67718</c:v>
                </c:pt>
                <c:pt idx="1">
                  <c:v>0.67417000000000005</c:v>
                </c:pt>
                <c:pt idx="2">
                  <c:v>0.67174</c:v>
                </c:pt>
                <c:pt idx="3">
                  <c:v>0.67449000000000003</c:v>
                </c:pt>
                <c:pt idx="4">
                  <c:v>0.67095000000000005</c:v>
                </c:pt>
                <c:pt idx="5">
                  <c:v>0.67091000000000001</c:v>
                </c:pt>
                <c:pt idx="6">
                  <c:v>0.67290000000000005</c:v>
                </c:pt>
                <c:pt idx="7">
                  <c:v>0.67390000000000005</c:v>
                </c:pt>
                <c:pt idx="8">
                  <c:v>0.67598000000000003</c:v>
                </c:pt>
                <c:pt idx="9">
                  <c:v>0.67686000000000002</c:v>
                </c:pt>
                <c:pt idx="10">
                  <c:v>0.67735999999999996</c:v>
                </c:pt>
                <c:pt idx="11">
                  <c:v>0.67691999999999997</c:v>
                </c:pt>
                <c:pt idx="12">
                  <c:v>0.67932000000000003</c:v>
                </c:pt>
                <c:pt idx="13">
                  <c:v>0.67847999999999997</c:v>
                </c:pt>
                <c:pt idx="14">
                  <c:v>0.67664999999999997</c:v>
                </c:pt>
                <c:pt idx="15">
                  <c:v>0.67632000000000003</c:v>
                </c:pt>
                <c:pt idx="16">
                  <c:v>0.67615000000000003</c:v>
                </c:pt>
                <c:pt idx="17">
                  <c:v>0.67496</c:v>
                </c:pt>
                <c:pt idx="18">
                  <c:v>0.67322000000000004</c:v>
                </c:pt>
                <c:pt idx="19">
                  <c:v>0.67403000000000002</c:v>
                </c:pt>
                <c:pt idx="20">
                  <c:v>0.67025999999999997</c:v>
                </c:pt>
                <c:pt idx="21">
                  <c:v>0.67066000000000003</c:v>
                </c:pt>
                <c:pt idx="22">
                  <c:v>0.66990000000000005</c:v>
                </c:pt>
                <c:pt idx="23">
                  <c:v>0.67025999999999997</c:v>
                </c:pt>
                <c:pt idx="24">
                  <c:v>0.66718</c:v>
                </c:pt>
                <c:pt idx="25">
                  <c:v>0.66091</c:v>
                </c:pt>
                <c:pt idx="26">
                  <c:v>0.66766999999999999</c:v>
                </c:pt>
                <c:pt idx="27">
                  <c:v>0.66849000000000003</c:v>
                </c:pt>
                <c:pt idx="28">
                  <c:v>0.67349999999999999</c:v>
                </c:pt>
                <c:pt idx="29">
                  <c:v>0.68537000000000003</c:v>
                </c:pt>
                <c:pt idx="30">
                  <c:v>0.68405000000000005</c:v>
                </c:pt>
                <c:pt idx="31">
                  <c:v>0.67869999999999997</c:v>
                </c:pt>
                <c:pt idx="32">
                  <c:v>0.68113000000000001</c:v>
                </c:pt>
                <c:pt idx="33">
                  <c:v>0.68215999999999999</c:v>
                </c:pt>
                <c:pt idx="34">
                  <c:v>0.68042999999999998</c:v>
                </c:pt>
                <c:pt idx="35">
                  <c:v>0.67734000000000005</c:v>
                </c:pt>
                <c:pt idx="36">
                  <c:v>0.68127000000000004</c:v>
                </c:pt>
                <c:pt idx="37">
                  <c:v>0.68062</c:v>
                </c:pt>
                <c:pt idx="38">
                  <c:v>0.67681999999999998</c:v>
                </c:pt>
                <c:pt idx="39">
                  <c:v>0.67745999999999995</c:v>
                </c:pt>
                <c:pt idx="40">
                  <c:v>0.67862</c:v>
                </c:pt>
                <c:pt idx="41">
                  <c:v>0.67832000000000003</c:v>
                </c:pt>
                <c:pt idx="42">
                  <c:v>0.67876000000000003</c:v>
                </c:pt>
              </c:numCache>
            </c:numRef>
          </c:val>
          <c:smooth val="0"/>
          <c:extLst>
            <c:ext xmlns:c16="http://schemas.microsoft.com/office/drawing/2014/chart" uri="{C3380CC4-5D6E-409C-BE32-E72D297353CC}">
              <c16:uniqueId val="{00000000-DB1D-4B58-B1B1-540FBE6E07D2}"/>
            </c:ext>
          </c:extLst>
        </c:ser>
        <c:dLbls>
          <c:showLegendKey val="0"/>
          <c:showVal val="0"/>
          <c:showCatName val="0"/>
          <c:showSerName val="0"/>
          <c:showPercent val="0"/>
          <c:showBubbleSize val="0"/>
        </c:dLbls>
        <c:smooth val="0"/>
        <c:axId val="373512255"/>
        <c:axId val="348776623"/>
      </c:lineChart>
      <c:dateAx>
        <c:axId val="373512255"/>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700" b="0" i="0" u="none" strike="noStrike" kern="1200" baseline="0">
                <a:solidFill>
                  <a:schemeClr val="tx1"/>
                </a:solidFill>
                <a:latin typeface="Trebuchet MS" panose="020B0703020202090204" pitchFamily="34" charset="0"/>
                <a:ea typeface="+mn-ea"/>
                <a:cs typeface="+mn-cs"/>
              </a:defRPr>
            </a:pPr>
            <a:endParaRPr lang="en-US"/>
          </a:p>
        </c:txPr>
        <c:crossAx val="348776623"/>
        <c:crosses val="autoZero"/>
        <c:auto val="0"/>
        <c:lblOffset val="100"/>
        <c:baseTimeUnit val="days"/>
      </c:dateAx>
      <c:valAx>
        <c:axId val="348776623"/>
        <c:scaling>
          <c:orientation val="minMax"/>
          <c:max val="0.68500000000000005"/>
          <c:min val="0.665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Trebuchet MS" panose="020B0703020202090204" pitchFamily="34" charset="0"/>
                <a:ea typeface="+mn-ea"/>
                <a:cs typeface="+mn-cs"/>
              </a:defRPr>
            </a:pPr>
            <a:endParaRPr lang="en-US"/>
          </a:p>
        </c:txPr>
        <c:crossAx val="373512255"/>
        <c:crosses val="autoZero"/>
        <c:crossBetween val="between"/>
        <c:majorUnit val="5.0000000000000001E-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Cambria" panose="02040503050406030204" pitchFamily="18" charset="0"/>
              <a:cs typeface="+mn-cs"/>
            </a:defRPr>
          </a:pPr>
          <a:endParaRPr lang="en-US"/>
        </a:p>
      </c:txPr>
    </c:title>
    <c:autoTitleDeleted val="0"/>
    <c:plotArea>
      <c:layout/>
      <c:lineChart>
        <c:grouping val="standard"/>
        <c:varyColors val="0"/>
        <c:ser>
          <c:idx val="0"/>
          <c:order val="0"/>
          <c:tx>
            <c:strRef>
              <c:f>ROICWACC!$F$2</c:f>
              <c:strCache>
                <c:ptCount val="1"/>
                <c:pt idx="0">
                  <c:v>ROIC/WACC</c:v>
                </c:pt>
              </c:strCache>
            </c:strRef>
          </c:tx>
          <c:spPr>
            <a:ln w="15875" cap="rnd">
              <a:solidFill>
                <a:srgbClr val="00C7FD"/>
              </a:solidFill>
              <a:round/>
            </a:ln>
            <a:effectLst/>
          </c:spPr>
          <c:marker>
            <c:symbol val="none"/>
          </c:marker>
          <c:cat>
            <c:numRef>
              <c:f>ROICWACC!$C$3:$C$11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ROICWACC!$F$3:$F$11</c:f>
              <c:numCache>
                <c:formatCode>0.0</c:formatCode>
                <c:ptCount val="9"/>
                <c:pt idx="0">
                  <c:v>2.5189036476052418</c:v>
                </c:pt>
                <c:pt idx="1">
                  <c:v>2.8912000246886911</c:v>
                </c:pt>
                <c:pt idx="2">
                  <c:v>2.8839044819393549</c:v>
                </c:pt>
                <c:pt idx="3">
                  <c:v>2.3099437944077201</c:v>
                </c:pt>
                <c:pt idx="4">
                  <c:v>2.1341987656948285</c:v>
                </c:pt>
                <c:pt idx="5">
                  <c:v>0.87212223910248921</c:v>
                </c:pt>
                <c:pt idx="6">
                  <c:v>1.7818737926593691</c:v>
                </c:pt>
                <c:pt idx="7">
                  <c:v>1.6958041496840912</c:v>
                </c:pt>
                <c:pt idx="8">
                  <c:v>1.3495652932770452</c:v>
                </c:pt>
              </c:numCache>
            </c:numRef>
          </c:val>
          <c:smooth val="0"/>
          <c:extLst>
            <c:ext xmlns:c16="http://schemas.microsoft.com/office/drawing/2014/chart" uri="{C3380CC4-5D6E-409C-BE32-E72D297353CC}">
              <c16:uniqueId val="{00000000-E565-B64B-AEA0-21A0B8B41AA0}"/>
            </c:ext>
          </c:extLst>
        </c:ser>
        <c:dLbls>
          <c:showLegendKey val="0"/>
          <c:showVal val="0"/>
          <c:showCatName val="0"/>
          <c:showSerName val="0"/>
          <c:showPercent val="0"/>
          <c:showBubbleSize val="0"/>
        </c:dLbls>
        <c:smooth val="0"/>
        <c:axId val="205619343"/>
        <c:axId val="205619823"/>
      </c:lineChart>
      <c:catAx>
        <c:axId val="20561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Cambria" panose="02040503050406030204" pitchFamily="18" charset="0"/>
                <a:cs typeface="+mn-cs"/>
              </a:defRPr>
            </a:pPr>
            <a:endParaRPr lang="en-US"/>
          </a:p>
        </c:txPr>
        <c:crossAx val="205619823"/>
        <c:crosses val="autoZero"/>
        <c:auto val="1"/>
        <c:lblAlgn val="ctr"/>
        <c:lblOffset val="100"/>
        <c:tickLblSkip val="2"/>
        <c:noMultiLvlLbl val="0"/>
      </c:catAx>
      <c:valAx>
        <c:axId val="205619823"/>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Cambria" panose="02040503050406030204" pitchFamily="18" charset="0"/>
                <a:cs typeface="+mn-cs"/>
              </a:defRPr>
            </a:pPr>
            <a:endParaRPr lang="en-US"/>
          </a:p>
        </c:txPr>
        <c:crossAx val="205619343"/>
        <c:crosses val="autoZero"/>
        <c:crossBetween val="between"/>
      </c:valAx>
      <c:spPr>
        <a:noFill/>
        <a:ln>
          <a:noFill/>
        </a:ln>
        <a:effectLst/>
      </c:spPr>
    </c:plotArea>
    <c:plotVisOnly val="1"/>
    <c:dispBlanksAs val="gap"/>
    <c:showDLblsOverMax val="0"/>
  </c:chart>
  <c:spPr>
    <a:noFill/>
    <a:ln>
      <a:noFill/>
    </a:ln>
    <a:effectLst/>
  </c:spPr>
  <c:txPr>
    <a:bodyPr/>
    <a:lstStyle/>
    <a:p>
      <a:pPr>
        <a:defRPr sz="7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r>
              <a:rPr lang="en-US" sz="800" b="1"/>
              <a:t>Shares Held By Institution (%)</a:t>
            </a:r>
          </a:p>
        </c:rich>
      </c:tx>
      <c:layout>
        <c:manualLayout>
          <c:xMode val="edge"/>
          <c:yMode val="edge"/>
          <c:x val="9.2846035986851719E-2"/>
          <c:y val="0.11780380718126436"/>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0.14888474738862756"/>
          <c:y val="0.28835712927424639"/>
          <c:w val="0.42903375852198855"/>
          <c:h val="0.40180633118206127"/>
        </c:manualLayout>
      </c:layout>
      <c:pieChart>
        <c:varyColors val="1"/>
        <c:ser>
          <c:idx val="0"/>
          <c:order val="0"/>
          <c:tx>
            <c:strRef>
              <c:f>'Shares Outstanding'!$B$58</c:f>
              <c:strCache>
                <c:ptCount val="1"/>
                <c:pt idx="0">
                  <c:v>Shares Held</c:v>
                </c:pt>
              </c:strCache>
            </c:strRef>
          </c:tx>
          <c:spPr>
            <a:ln>
              <a:noFill/>
            </a:ln>
          </c:spPr>
          <c:dPt>
            <c:idx val="0"/>
            <c:bubble3D val="0"/>
            <c:spPr>
              <a:solidFill>
                <a:schemeClr val="accent1">
                  <a:tint val="48000"/>
                </a:schemeClr>
              </a:solidFill>
              <a:ln w="19050">
                <a:noFill/>
              </a:ln>
              <a:effectLst/>
            </c:spPr>
            <c:extLst>
              <c:ext xmlns:c16="http://schemas.microsoft.com/office/drawing/2014/chart" uri="{C3380CC4-5D6E-409C-BE32-E72D297353CC}">
                <c16:uniqueId val="{00000001-20D8-46D1-B62F-40E544A629E9}"/>
              </c:ext>
            </c:extLst>
          </c:dPt>
          <c:dPt>
            <c:idx val="1"/>
            <c:bubble3D val="0"/>
            <c:spPr>
              <a:solidFill>
                <a:schemeClr val="accent1">
                  <a:tint val="65000"/>
                </a:schemeClr>
              </a:solidFill>
              <a:ln w="19050">
                <a:noFill/>
              </a:ln>
              <a:effectLst/>
            </c:spPr>
            <c:extLst>
              <c:ext xmlns:c16="http://schemas.microsoft.com/office/drawing/2014/chart" uri="{C3380CC4-5D6E-409C-BE32-E72D297353CC}">
                <c16:uniqueId val="{00000003-20D8-46D1-B62F-40E544A629E9}"/>
              </c:ext>
            </c:extLst>
          </c:dPt>
          <c:dPt>
            <c:idx val="2"/>
            <c:bubble3D val="0"/>
            <c:spPr>
              <a:solidFill>
                <a:schemeClr val="accent1">
                  <a:tint val="83000"/>
                </a:schemeClr>
              </a:solidFill>
              <a:ln w="19050">
                <a:noFill/>
              </a:ln>
              <a:effectLst/>
            </c:spPr>
            <c:extLst>
              <c:ext xmlns:c16="http://schemas.microsoft.com/office/drawing/2014/chart" uri="{C3380CC4-5D6E-409C-BE32-E72D297353CC}">
                <c16:uniqueId val="{00000005-20D8-46D1-B62F-40E544A629E9}"/>
              </c:ext>
            </c:extLst>
          </c:dPt>
          <c:dPt>
            <c:idx val="3"/>
            <c:bubble3D val="0"/>
            <c:spPr>
              <a:solidFill>
                <a:schemeClr val="accent1"/>
              </a:solidFill>
              <a:ln w="19050">
                <a:noFill/>
              </a:ln>
              <a:effectLst/>
            </c:spPr>
            <c:extLst>
              <c:ext xmlns:c16="http://schemas.microsoft.com/office/drawing/2014/chart" uri="{C3380CC4-5D6E-409C-BE32-E72D297353CC}">
                <c16:uniqueId val="{00000007-20D8-46D1-B62F-40E544A629E9}"/>
              </c:ext>
            </c:extLst>
          </c:dPt>
          <c:dPt>
            <c:idx val="4"/>
            <c:bubble3D val="0"/>
            <c:spPr>
              <a:solidFill>
                <a:schemeClr val="accent1">
                  <a:shade val="82000"/>
                </a:schemeClr>
              </a:solidFill>
              <a:ln w="19050">
                <a:noFill/>
              </a:ln>
              <a:effectLst/>
            </c:spPr>
            <c:extLst>
              <c:ext xmlns:c16="http://schemas.microsoft.com/office/drawing/2014/chart" uri="{C3380CC4-5D6E-409C-BE32-E72D297353CC}">
                <c16:uniqueId val="{00000009-20D8-46D1-B62F-40E544A629E9}"/>
              </c:ext>
            </c:extLst>
          </c:dPt>
          <c:dPt>
            <c:idx val="5"/>
            <c:bubble3D val="0"/>
            <c:spPr>
              <a:solidFill>
                <a:schemeClr val="accent1">
                  <a:shade val="65000"/>
                </a:schemeClr>
              </a:solidFill>
              <a:ln w="19050">
                <a:noFill/>
              </a:ln>
              <a:effectLst/>
            </c:spPr>
            <c:extLst>
              <c:ext xmlns:c16="http://schemas.microsoft.com/office/drawing/2014/chart" uri="{C3380CC4-5D6E-409C-BE32-E72D297353CC}">
                <c16:uniqueId val="{0000000B-20D8-46D1-B62F-40E544A629E9}"/>
              </c:ext>
            </c:extLst>
          </c:dPt>
          <c:dPt>
            <c:idx val="6"/>
            <c:bubble3D val="0"/>
            <c:spPr>
              <a:solidFill>
                <a:srgbClr val="00A9E0"/>
              </a:solidFill>
              <a:ln w="19050">
                <a:noFill/>
              </a:ln>
              <a:effectLst/>
            </c:spPr>
            <c:extLst>
              <c:ext xmlns:c16="http://schemas.microsoft.com/office/drawing/2014/chart" uri="{C3380CC4-5D6E-409C-BE32-E72D297353CC}">
                <c16:uniqueId val="{0000000D-20D8-46D1-B62F-40E544A629E9}"/>
              </c:ext>
            </c:extLst>
          </c:dPt>
          <c:dLbls>
            <c:dLbl>
              <c:idx val="0"/>
              <c:dLblPos val="outEnd"/>
              <c:showLegendKey val="0"/>
              <c:showVal val="0"/>
              <c:showCatName val="1"/>
              <c:showSerName val="0"/>
              <c:showPercent val="1"/>
              <c:showBubbleSize val="0"/>
              <c:separator>, </c:separator>
              <c:extLst>
                <c:ext xmlns:c15="http://schemas.microsoft.com/office/drawing/2012/chart" uri="{CE6537A1-D6FC-4f65-9D91-7224C49458BB}">
                  <c15:layout>
                    <c:manualLayout>
                      <c:w val="0.52915838337837995"/>
                      <c:h val="4.865199455131812E-2"/>
                    </c:manualLayout>
                  </c15:layout>
                </c:ext>
                <c:ext xmlns:c16="http://schemas.microsoft.com/office/drawing/2014/chart" uri="{C3380CC4-5D6E-409C-BE32-E72D297353CC}">
                  <c16:uniqueId val="{00000001-20D8-46D1-B62F-40E544A629E9}"/>
                </c:ext>
              </c:extLst>
            </c:dLbl>
            <c:dLbl>
              <c:idx val="1"/>
              <c:dLblPos val="outEnd"/>
              <c:showLegendKey val="0"/>
              <c:showVal val="0"/>
              <c:showCatName val="1"/>
              <c:showSerName val="0"/>
              <c:showPercent val="1"/>
              <c:showBubbleSize val="0"/>
              <c:separator>, </c:separator>
              <c:extLst>
                <c:ext xmlns:c15="http://schemas.microsoft.com/office/drawing/2012/chart" uri="{CE6537A1-D6FC-4f65-9D91-7224C49458BB}">
                  <c15:layout>
                    <c:manualLayout>
                      <c:w val="0.3890838778116994"/>
                      <c:h val="8.9515653317913516E-2"/>
                    </c:manualLayout>
                  </c15:layout>
                </c:ext>
                <c:ext xmlns:c16="http://schemas.microsoft.com/office/drawing/2014/chart" uri="{C3380CC4-5D6E-409C-BE32-E72D297353CC}">
                  <c16:uniqueId val="{00000003-20D8-46D1-B62F-40E544A629E9}"/>
                </c:ext>
              </c:extLst>
            </c:dLbl>
            <c:dLbl>
              <c:idx val="2"/>
              <c:dLblPos val="outEnd"/>
              <c:showLegendKey val="0"/>
              <c:showVal val="0"/>
              <c:showCatName val="1"/>
              <c:showSerName val="0"/>
              <c:showPercent val="1"/>
              <c:showBubbleSize val="0"/>
              <c:separator>, </c:separator>
              <c:extLst>
                <c:ext xmlns:c15="http://schemas.microsoft.com/office/drawing/2012/chart" uri="{CE6537A1-D6FC-4f65-9D91-7224C49458BB}">
                  <c15:layout>
                    <c:manualLayout>
                      <c:w val="0.33338754808105692"/>
                      <c:h val="9.0009488623354048E-2"/>
                    </c:manualLayout>
                  </c15:layout>
                </c:ext>
                <c:ext xmlns:c16="http://schemas.microsoft.com/office/drawing/2014/chart" uri="{C3380CC4-5D6E-409C-BE32-E72D297353CC}">
                  <c16:uniqueId val="{00000005-20D8-46D1-B62F-40E544A629E9}"/>
                </c:ext>
              </c:extLst>
            </c:dLbl>
            <c:dLbl>
              <c:idx val="3"/>
              <c:dLblPos val="outEnd"/>
              <c:showLegendKey val="0"/>
              <c:showVal val="0"/>
              <c:showCatName val="1"/>
              <c:showSerName val="0"/>
              <c:showPercent val="1"/>
              <c:showBubbleSize val="0"/>
              <c:separator>, </c:separator>
              <c:extLst>
                <c:ext xmlns:c15="http://schemas.microsoft.com/office/drawing/2012/chart" uri="{CE6537A1-D6FC-4f65-9D91-7224C49458BB}">
                  <c15:layout>
                    <c:manualLayout>
                      <c:w val="0.33968942736647084"/>
                      <c:h val="0.14017559208607697"/>
                    </c:manualLayout>
                  </c15:layout>
                </c:ext>
                <c:ext xmlns:c16="http://schemas.microsoft.com/office/drawing/2014/chart" uri="{C3380CC4-5D6E-409C-BE32-E72D297353CC}">
                  <c16:uniqueId val="{00000007-20D8-46D1-B62F-40E544A629E9}"/>
                </c:ext>
              </c:extLst>
            </c:dLbl>
            <c:dLbl>
              <c:idx val="4"/>
              <c:layout>
                <c:manualLayout>
                  <c:x val="7.7373465469183986E-3"/>
                  <c:y val="2.8349278787537964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7388285677879446"/>
                      <c:h val="0.10511027371476692"/>
                    </c:manualLayout>
                  </c15:layout>
                </c:ext>
                <c:ext xmlns:c16="http://schemas.microsoft.com/office/drawing/2014/chart" uri="{C3380CC4-5D6E-409C-BE32-E72D297353CC}">
                  <c16:uniqueId val="{00000009-20D8-46D1-B62F-40E544A629E9}"/>
                </c:ext>
              </c:extLst>
            </c:dLbl>
            <c:dLbl>
              <c:idx val="5"/>
              <c:layout>
                <c:manualLayout>
                  <c:x val="-3.1732461615440695E-2"/>
                  <c:y val="6.590324320758159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5369458486843841"/>
                      <c:h val="0.11268956717576614"/>
                    </c:manualLayout>
                  </c15:layout>
                </c:ext>
                <c:ext xmlns:c16="http://schemas.microsoft.com/office/drawing/2014/chart" uri="{C3380CC4-5D6E-409C-BE32-E72D297353CC}">
                  <c16:uniqueId val="{0000000B-20D8-46D1-B62F-40E544A629E9}"/>
                </c:ext>
              </c:extLst>
            </c:dLbl>
            <c:spPr>
              <a:noFill/>
              <a:ln>
                <a:noFill/>
              </a:ln>
              <a:effectLst/>
            </c:spPr>
            <c:txPr>
              <a:bodyPr rot="0" spcFirstLastPara="1" vertOverflow="ellipsis" vert="horz" wrap="square" anchor="ctr" anchorCtr="1"/>
              <a:lstStyle/>
              <a:p>
                <a:pPr>
                  <a:defRPr sz="600" b="1" i="0" u="none" strike="noStrike" kern="1200" baseline="0">
                    <a:solidFill>
                      <a:sysClr val="windowText" lastClr="000000"/>
                    </a:solidFill>
                    <a:latin typeface="Trebuchet MS" panose="020B0603020202020204" pitchFamily="34" charset="0"/>
                    <a:ea typeface="+mn-ea"/>
                    <a:cs typeface="+mn-cs"/>
                  </a:defRPr>
                </a:pPr>
                <a:endParaRPr lang="en-US"/>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'Shares Outstanding'!$A$59:$A$65</c:f>
              <c:strCache>
                <c:ptCount val="7"/>
                <c:pt idx="0">
                  <c:v>JP Morgan and Chase</c:v>
                </c:pt>
                <c:pt idx="1">
                  <c:v>Vanguard Group</c:v>
                </c:pt>
                <c:pt idx="2">
                  <c:v>Blackrock</c:v>
                </c:pt>
                <c:pt idx="3">
                  <c:v>Wellington Management Group LLP</c:v>
                </c:pt>
                <c:pt idx="4">
                  <c:v>First Trust Advisors LP</c:v>
                </c:pt>
                <c:pt idx="5">
                  <c:v>Lsv  Asset Management</c:v>
                </c:pt>
                <c:pt idx="6">
                  <c:v>Other </c:v>
                </c:pt>
              </c:strCache>
            </c:strRef>
          </c:cat>
          <c:val>
            <c:numRef>
              <c:f>'Shares Outstanding'!$B$59:$B$65</c:f>
              <c:numCache>
                <c:formatCode>0.00</c:formatCode>
                <c:ptCount val="7"/>
                <c:pt idx="0">
                  <c:v>3842267</c:v>
                </c:pt>
                <c:pt idx="1">
                  <c:v>3529256</c:v>
                </c:pt>
                <c:pt idx="2">
                  <c:v>3124229</c:v>
                </c:pt>
                <c:pt idx="3">
                  <c:v>1545436</c:v>
                </c:pt>
                <c:pt idx="4">
                  <c:v>1439992</c:v>
                </c:pt>
                <c:pt idx="5">
                  <c:v>1206637</c:v>
                </c:pt>
                <c:pt idx="6">
                  <c:v>26296899</c:v>
                </c:pt>
              </c:numCache>
            </c:numRef>
          </c:val>
          <c:extLst>
            <c:ext xmlns:c16="http://schemas.microsoft.com/office/drawing/2014/chart" uri="{C3380CC4-5D6E-409C-BE32-E72D297353CC}">
              <c16:uniqueId val="{0000000E-20D8-46D1-B62F-40E544A629E9}"/>
            </c:ext>
          </c:extLst>
        </c:ser>
        <c:ser>
          <c:idx val="1"/>
          <c:order val="1"/>
          <c:tx>
            <c:strRef>
              <c:f>'Shares Outstanding'!$C$58</c:f>
              <c:strCache>
                <c:ptCount val="1"/>
                <c:pt idx="0">
                  <c:v>Shares Held (% of Institutional Holding)</c:v>
                </c:pt>
              </c:strCache>
            </c:strRef>
          </c:tx>
          <c:dPt>
            <c:idx val="0"/>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10-20D8-46D1-B62F-40E544A629E9}"/>
              </c:ext>
            </c:extLst>
          </c:dPt>
          <c:dPt>
            <c:idx val="1"/>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12-20D8-46D1-B62F-40E544A629E9}"/>
              </c:ext>
            </c:extLst>
          </c:dPt>
          <c:dPt>
            <c:idx val="2"/>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14-20D8-46D1-B62F-40E544A629E9}"/>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16-20D8-46D1-B62F-40E544A629E9}"/>
              </c:ext>
            </c:extLst>
          </c:dPt>
          <c:dPt>
            <c:idx val="4"/>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18-20D8-46D1-B62F-40E544A629E9}"/>
              </c:ext>
            </c:extLst>
          </c:dPt>
          <c:dPt>
            <c:idx val="5"/>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1A-20D8-46D1-B62F-40E544A629E9}"/>
              </c:ext>
            </c:extLst>
          </c:dPt>
          <c:dPt>
            <c:idx val="6"/>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1C-20D8-46D1-B62F-40E544A629E9}"/>
              </c:ext>
            </c:extLst>
          </c:dPt>
          <c:dLbls>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rebuchet MS" panose="020B0603020202020204" pitchFamily="34"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'Shares Outstanding'!$A$59:$A$65</c:f>
              <c:strCache>
                <c:ptCount val="7"/>
                <c:pt idx="0">
                  <c:v>JP Morgan and Chase</c:v>
                </c:pt>
                <c:pt idx="1">
                  <c:v>Vanguard Group</c:v>
                </c:pt>
                <c:pt idx="2">
                  <c:v>Blackrock</c:v>
                </c:pt>
                <c:pt idx="3">
                  <c:v>Wellington Management Group LLP</c:v>
                </c:pt>
                <c:pt idx="4">
                  <c:v>First Trust Advisors LP</c:v>
                </c:pt>
                <c:pt idx="5">
                  <c:v>Lsv  Asset Management</c:v>
                </c:pt>
                <c:pt idx="6">
                  <c:v>Other </c:v>
                </c:pt>
              </c:strCache>
            </c:strRef>
          </c:cat>
          <c:val>
            <c:numRef>
              <c:f>'Shares Outstanding'!$C$59:$C$65</c:f>
              <c:numCache>
                <c:formatCode>0.00%</c:formatCode>
                <c:ptCount val="7"/>
                <c:pt idx="0">
                  <c:v>9.6592573009873103E-2</c:v>
                </c:pt>
                <c:pt idx="1">
                  <c:v>8.8723640978238288E-2</c:v>
                </c:pt>
                <c:pt idx="2">
                  <c:v>7.8541475067209751E-2</c:v>
                </c:pt>
                <c:pt idx="3">
                  <c:v>3.8851448809280105E-2</c:v>
                </c:pt>
                <c:pt idx="4">
                  <c:v>3.6200642067204906E-2</c:v>
                </c:pt>
                <c:pt idx="5">
                  <c:v>3.0334220010976399E-2</c:v>
                </c:pt>
                <c:pt idx="6">
                  <c:v>0.66109022006819385</c:v>
                </c:pt>
              </c:numCache>
            </c:numRef>
          </c:val>
          <c:extLst>
            <c:ext xmlns:c16="http://schemas.microsoft.com/office/drawing/2014/chart" uri="{C3380CC4-5D6E-409C-BE32-E72D297353CC}">
              <c16:uniqueId val="{0000001D-20D8-46D1-B62F-40E544A629E9}"/>
            </c:ext>
          </c:extLst>
        </c:ser>
        <c:ser>
          <c:idx val="2"/>
          <c:order val="2"/>
          <c:tx>
            <c:strRef>
              <c:f>'Shares Outstanding'!$D$58</c:f>
              <c:strCache>
                <c:ptCount val="1"/>
                <c:pt idx="0">
                  <c:v>Shares Held (% of Oustanding)</c:v>
                </c:pt>
              </c:strCache>
            </c:strRef>
          </c:tx>
          <c:dPt>
            <c:idx val="0"/>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1F-20D8-46D1-B62F-40E544A629E9}"/>
              </c:ext>
            </c:extLst>
          </c:dPt>
          <c:dPt>
            <c:idx val="1"/>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21-20D8-46D1-B62F-40E544A629E9}"/>
              </c:ext>
            </c:extLst>
          </c:dPt>
          <c:dPt>
            <c:idx val="2"/>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23-20D8-46D1-B62F-40E544A629E9}"/>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25-20D8-46D1-B62F-40E544A629E9}"/>
              </c:ext>
            </c:extLst>
          </c:dPt>
          <c:dPt>
            <c:idx val="4"/>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27-20D8-46D1-B62F-40E544A629E9}"/>
              </c:ext>
            </c:extLst>
          </c:dPt>
          <c:dPt>
            <c:idx val="5"/>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29-20D8-46D1-B62F-40E544A629E9}"/>
              </c:ext>
            </c:extLst>
          </c:dPt>
          <c:dPt>
            <c:idx val="6"/>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2B-20D8-46D1-B62F-40E544A629E9}"/>
              </c:ext>
            </c:extLst>
          </c:dPt>
          <c:dLbls>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rebuchet MS" panose="020B0603020202020204" pitchFamily="34"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'Shares Outstanding'!$A$59:$A$65</c:f>
              <c:strCache>
                <c:ptCount val="7"/>
                <c:pt idx="0">
                  <c:v>JP Morgan and Chase</c:v>
                </c:pt>
                <c:pt idx="1">
                  <c:v>Vanguard Group</c:v>
                </c:pt>
                <c:pt idx="2">
                  <c:v>Blackrock</c:v>
                </c:pt>
                <c:pt idx="3">
                  <c:v>Wellington Management Group LLP</c:v>
                </c:pt>
                <c:pt idx="4">
                  <c:v>First Trust Advisors LP</c:v>
                </c:pt>
                <c:pt idx="5">
                  <c:v>Lsv  Asset Management</c:v>
                </c:pt>
                <c:pt idx="6">
                  <c:v>Other </c:v>
                </c:pt>
              </c:strCache>
            </c:strRef>
          </c:cat>
          <c:val>
            <c:numRef>
              <c:f>'Shares Outstanding'!$D$59:$D$65</c:f>
              <c:numCache>
                <c:formatCode>0.00%</c:formatCode>
                <c:ptCount val="7"/>
                <c:pt idx="0">
                  <c:v>0.10884069486640181</c:v>
                </c:pt>
                <c:pt idx="1">
                  <c:v>9.997396729623885E-2</c:v>
                </c:pt>
                <c:pt idx="2">
                  <c:v>8.8500683393882743E-2</c:v>
                </c:pt>
                <c:pt idx="3">
                  <c:v>4.3777886365406811E-2</c:v>
                </c:pt>
                <c:pt idx="4">
                  <c:v>4.0790952289900644E-2</c:v>
                </c:pt>
                <c:pt idx="5">
                  <c:v>3.4180656766307618E-2</c:v>
                </c:pt>
                <c:pt idx="6">
                  <c:v>0.74491771654379735</c:v>
                </c:pt>
              </c:numCache>
            </c:numRef>
          </c:val>
          <c:extLst>
            <c:ext xmlns:c16="http://schemas.microsoft.com/office/drawing/2014/chart" uri="{C3380CC4-5D6E-409C-BE32-E72D297353CC}">
              <c16:uniqueId val="{0000002C-20D8-46D1-B62F-40E544A629E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b="1">
          <a:solidFill>
            <a:sysClr val="windowText" lastClr="000000"/>
          </a:solidFill>
          <a:latin typeface="Trebuchet MS" panose="020B0603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a:solidFill>
                  <a:schemeClr val="tx1"/>
                </a:solidFill>
                <a:latin typeface="Trebuchet MS" panose="020B0603020202020204" pitchFamily="34" charset="0"/>
              </a:rPr>
              <a:t>Diluted Weighted Avg Shares (in</a:t>
            </a:r>
            <a:r>
              <a:rPr lang="en-US" sz="800" baseline="0">
                <a:solidFill>
                  <a:schemeClr val="tx1"/>
                </a:solidFill>
                <a:latin typeface="Trebuchet MS" panose="020B0603020202020204" pitchFamily="34" charset="0"/>
              </a:rPr>
              <a:t> million)</a:t>
            </a:r>
            <a:r>
              <a:rPr lang="en-US" sz="800">
                <a:solidFill>
                  <a:schemeClr val="tx1"/>
                </a:solidFill>
                <a:latin typeface="Trebuchet MS" panose="020B0603020202020204" pitchFamily="34" charset="0"/>
              </a:rPr>
              <a:t> V/S Diluted EPS</a:t>
            </a:r>
          </a:p>
        </c:rich>
      </c:tx>
      <c:layout>
        <c:manualLayout>
          <c:xMode val="edge"/>
          <c:yMode val="edge"/>
          <c:x val="0.13615939496011947"/>
          <c:y val="2.9021648049300283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0.14541594204561412"/>
          <c:y val="0.17763442965871726"/>
          <c:w val="0.73761751700708145"/>
          <c:h val="0.55739228385160677"/>
        </c:manualLayout>
      </c:layout>
      <c:barChart>
        <c:barDir val="col"/>
        <c:grouping val="clustered"/>
        <c:varyColors val="0"/>
        <c:ser>
          <c:idx val="0"/>
          <c:order val="0"/>
          <c:tx>
            <c:strRef>
              <c:f>Feuil1!$K$90</c:f>
              <c:strCache>
                <c:ptCount val="1"/>
                <c:pt idx="0">
                  <c:v>Diluted Weighted Avg Shares</c:v>
                </c:pt>
              </c:strCache>
            </c:strRef>
          </c:tx>
          <c:spPr>
            <a:solidFill>
              <a:srgbClr val="00A9E0"/>
            </a:solidFill>
            <a:ln>
              <a:noFill/>
            </a:ln>
            <a:effectLst/>
          </c:spPr>
          <c:invertIfNegative val="0"/>
          <c:dPt>
            <c:idx val="7"/>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1-1B47-4405-96BD-C027300E5DCD}"/>
              </c:ext>
            </c:extLst>
          </c:dPt>
          <c:dPt>
            <c:idx val="8"/>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3-1B47-4405-96BD-C027300E5DCD}"/>
              </c:ext>
            </c:extLst>
          </c:dPt>
          <c:dPt>
            <c:idx val="9"/>
            <c:invertIfNegative val="0"/>
            <c:bubble3D val="0"/>
            <c:spPr>
              <a:solidFill>
                <a:srgbClr val="00A9E0"/>
              </a:solidFill>
              <a:ln>
                <a:solidFill>
                  <a:sysClr val="windowText" lastClr="000000"/>
                </a:solidFill>
              </a:ln>
              <a:effectLst/>
            </c:spPr>
            <c:extLst>
              <c:ext xmlns:c16="http://schemas.microsoft.com/office/drawing/2014/chart" uri="{C3380CC4-5D6E-409C-BE32-E72D297353CC}">
                <c16:uniqueId val="{00000005-1B47-4405-96BD-C027300E5DCD}"/>
              </c:ext>
            </c:extLst>
          </c:dPt>
          <c:cat>
            <c:numRef>
              <c:f>Feuil1!$L$89:$U$89</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Feuil1!$L$90:$U$90</c:f>
              <c:numCache>
                <c:formatCode>General</c:formatCode>
                <c:ptCount val="10"/>
                <c:pt idx="0">
                  <c:v>48.1</c:v>
                </c:pt>
                <c:pt idx="1">
                  <c:v>46.6</c:v>
                </c:pt>
                <c:pt idx="2">
                  <c:v>44.71</c:v>
                </c:pt>
                <c:pt idx="3">
                  <c:v>43.41</c:v>
                </c:pt>
                <c:pt idx="4">
                  <c:v>43</c:v>
                </c:pt>
                <c:pt idx="5">
                  <c:v>38.85</c:v>
                </c:pt>
                <c:pt idx="6">
                  <c:v>36.590000000000003</c:v>
                </c:pt>
                <c:pt idx="7">
                  <c:v>35.853896234368172</c:v>
                </c:pt>
                <c:pt idx="8">
                  <c:v>34.459731110094268</c:v>
                </c:pt>
                <c:pt idx="9">
                  <c:v>33.211012237477824</c:v>
                </c:pt>
              </c:numCache>
            </c:numRef>
          </c:val>
          <c:extLst>
            <c:ext xmlns:c16="http://schemas.microsoft.com/office/drawing/2014/chart" uri="{C3380CC4-5D6E-409C-BE32-E72D297353CC}">
              <c16:uniqueId val="{00000006-1B47-4405-96BD-C027300E5DCD}"/>
            </c:ext>
          </c:extLst>
        </c:ser>
        <c:dLbls>
          <c:showLegendKey val="0"/>
          <c:showVal val="0"/>
          <c:showCatName val="0"/>
          <c:showSerName val="0"/>
          <c:showPercent val="0"/>
          <c:showBubbleSize val="0"/>
        </c:dLbls>
        <c:gapWidth val="150"/>
        <c:axId val="553023215"/>
        <c:axId val="553022255"/>
      </c:barChart>
      <c:lineChart>
        <c:grouping val="standard"/>
        <c:varyColors val="0"/>
        <c:ser>
          <c:idx val="1"/>
          <c:order val="1"/>
          <c:tx>
            <c:strRef>
              <c:f>Feuil1!$K$91</c:f>
              <c:strCache>
                <c:ptCount val="1"/>
                <c:pt idx="0">
                  <c:v>Diluted EPS, GAAP</c:v>
                </c:pt>
              </c:strCache>
            </c:strRef>
          </c:tx>
          <c:spPr>
            <a:ln w="28575" cap="rnd">
              <a:solidFill>
                <a:srgbClr val="5B9BD5">
                  <a:lumMod val="50000"/>
                </a:srgbClr>
              </a:solidFill>
              <a:round/>
            </a:ln>
            <a:effectLst/>
          </c:spPr>
          <c:marker>
            <c:symbol val="none"/>
          </c:marker>
          <c:dPt>
            <c:idx val="8"/>
            <c:marker>
              <c:symbol val="none"/>
            </c:marker>
            <c:bubble3D val="0"/>
            <c:spPr>
              <a:ln w="28575" cap="rnd">
                <a:solidFill>
                  <a:sysClr val="windowText" lastClr="000000"/>
                </a:solidFill>
                <a:round/>
              </a:ln>
              <a:effectLst/>
            </c:spPr>
            <c:extLst>
              <c:ext xmlns:c16="http://schemas.microsoft.com/office/drawing/2014/chart" uri="{C3380CC4-5D6E-409C-BE32-E72D297353CC}">
                <c16:uniqueId val="{00000007-C5D9-4D17-A29A-EE5C77D81D95}"/>
              </c:ext>
            </c:extLst>
          </c:dPt>
          <c:dPt>
            <c:idx val="9"/>
            <c:marker>
              <c:symbol val="none"/>
            </c:marker>
            <c:bubble3D val="0"/>
            <c:spPr>
              <a:ln w="28575" cap="rnd">
                <a:solidFill>
                  <a:srgbClr val="000000"/>
                </a:solidFill>
                <a:round/>
              </a:ln>
              <a:effectLst/>
            </c:spPr>
            <c:extLst>
              <c:ext xmlns:c16="http://schemas.microsoft.com/office/drawing/2014/chart" uri="{C3380CC4-5D6E-409C-BE32-E72D297353CC}">
                <c16:uniqueId val="{00000006-C5D9-4D17-A29A-EE5C77D81D95}"/>
              </c:ext>
            </c:extLst>
          </c:dPt>
          <c:cat>
            <c:numRef>
              <c:f>Feuil1!$L$89:$U$89</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Feuil1!$L$91:$U$91</c:f>
              <c:numCache>
                <c:formatCode>General</c:formatCode>
                <c:ptCount val="10"/>
                <c:pt idx="0">
                  <c:v>6.2952182952182962</c:v>
                </c:pt>
                <c:pt idx="1">
                  <c:v>6.0515021459227487</c:v>
                </c:pt>
                <c:pt idx="2">
                  <c:v>5.9002460299709298</c:v>
                </c:pt>
                <c:pt idx="3">
                  <c:v>2.5293711126468588</c:v>
                </c:pt>
                <c:pt idx="4">
                  <c:v>7.8976744186046517</c:v>
                </c:pt>
                <c:pt idx="5">
                  <c:v>6.4350064350064287</c:v>
                </c:pt>
                <c:pt idx="6">
                  <c:v>6.3541951352828576</c:v>
                </c:pt>
                <c:pt idx="7">
                  <c:v>5.1588487608412201</c:v>
                </c:pt>
                <c:pt idx="8">
                  <c:v>5.1213507292256155</c:v>
                </c:pt>
                <c:pt idx="9">
                  <c:v>5.49543468381765</c:v>
                </c:pt>
              </c:numCache>
            </c:numRef>
          </c:val>
          <c:smooth val="0"/>
          <c:extLst>
            <c:ext xmlns:c16="http://schemas.microsoft.com/office/drawing/2014/chart" uri="{C3380CC4-5D6E-409C-BE32-E72D297353CC}">
              <c16:uniqueId val="{00000007-1B47-4405-96BD-C027300E5DCD}"/>
            </c:ext>
          </c:extLst>
        </c:ser>
        <c:dLbls>
          <c:showLegendKey val="0"/>
          <c:showVal val="0"/>
          <c:showCatName val="0"/>
          <c:showSerName val="0"/>
          <c:showPercent val="0"/>
          <c:showBubbleSize val="0"/>
        </c:dLbls>
        <c:marker val="1"/>
        <c:smooth val="0"/>
        <c:axId val="577269775"/>
        <c:axId val="577268815"/>
      </c:lineChart>
      <c:catAx>
        <c:axId val="553023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553022255"/>
        <c:crosses val="autoZero"/>
        <c:auto val="1"/>
        <c:lblAlgn val="ctr"/>
        <c:lblOffset val="100"/>
        <c:tickLblSkip val="2"/>
        <c:noMultiLvlLbl val="0"/>
      </c:catAx>
      <c:valAx>
        <c:axId val="553022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553023215"/>
        <c:crosses val="autoZero"/>
        <c:crossBetween val="between"/>
      </c:valAx>
      <c:valAx>
        <c:axId val="577268815"/>
        <c:scaling>
          <c:orientation val="minMax"/>
          <c:max val="8"/>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577269775"/>
        <c:crosses val="max"/>
        <c:crossBetween val="between"/>
      </c:valAx>
      <c:catAx>
        <c:axId val="577269775"/>
        <c:scaling>
          <c:orientation val="minMax"/>
        </c:scaling>
        <c:delete val="1"/>
        <c:axPos val="b"/>
        <c:numFmt formatCode="General" sourceLinked="1"/>
        <c:majorTickMark val="none"/>
        <c:minorTickMark val="none"/>
        <c:tickLblPos val="nextTo"/>
        <c:crossAx val="577268815"/>
        <c:crosses val="autoZero"/>
        <c:auto val="1"/>
        <c:lblAlgn val="ctr"/>
        <c:lblOffset val="100"/>
        <c:noMultiLvlLbl val="0"/>
      </c:catAx>
      <c:spPr>
        <a:noFill/>
        <a:ln>
          <a:noFill/>
        </a:ln>
        <a:effectLst/>
      </c:spPr>
    </c:plotArea>
    <c:legend>
      <c:legendPos val="b"/>
      <c:layout>
        <c:manualLayout>
          <c:xMode val="edge"/>
          <c:yMode val="edge"/>
          <c:x val="8.1861280348714163E-2"/>
          <c:y val="0.85110433449841272"/>
          <c:w val="0.84321577125086122"/>
          <c:h val="0.13253388198988489"/>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b="1">
          <a:solidFill>
            <a:schemeClr val="tx1"/>
          </a:solidFill>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b="1" baseline="0">
                <a:solidFill>
                  <a:schemeClr val="tx1"/>
                </a:solidFill>
                <a:latin typeface="Trebuchet MS" panose="020B0603020202020204" pitchFamily="34" charset="0"/>
              </a:rPr>
              <a:t>Outflow to Shareholders (in million) and Adjusted Payout Ratio %</a:t>
            </a:r>
            <a:endParaRPr lang="en-US" sz="800" b="1">
              <a:solidFill>
                <a:schemeClr val="tx1"/>
              </a:solidFill>
              <a:latin typeface="Trebuchet MS" panose="020B0603020202020204" pitchFamily="34" charset="0"/>
            </a:endParaRP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col"/>
        <c:grouping val="stacked"/>
        <c:varyColors val="0"/>
        <c:ser>
          <c:idx val="0"/>
          <c:order val="0"/>
          <c:tx>
            <c:strRef>
              <c:f>'https://kennesawedu-my.sharepoint.com/personal/dhallid1_students_kennesaw_edu/Documents/[Book 5.xlsx]Sheet1'!$B$4</c:f>
              <c:strCache>
                <c:ptCount val="1"/>
                <c:pt idx="0">
                  <c:v>Dividends Paid</c:v>
                </c:pt>
              </c:strCache>
            </c:strRef>
          </c:tx>
          <c:spPr>
            <a:solidFill>
              <a:srgbClr val="4472C4">
                <a:lumMod val="50000"/>
              </a:srgbClr>
            </a:solidFill>
            <a:ln>
              <a:noFill/>
            </a:ln>
            <a:effectLst/>
          </c:spPr>
          <c:invertIfNegative val="0"/>
          <c:cat>
            <c:numRef>
              <c:f>[1]Sheet1!$C$3:$L$3</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[1]Sheet1!$C$4:$L$4</c:f>
              <c:numCache>
                <c:formatCode>General</c:formatCode>
                <c:ptCount val="10"/>
                <c:pt idx="0">
                  <c:v>70.900000000000006</c:v>
                </c:pt>
                <c:pt idx="1">
                  <c:v>83.7</c:v>
                </c:pt>
                <c:pt idx="2">
                  <c:v>89.6</c:v>
                </c:pt>
                <c:pt idx="3">
                  <c:v>25.9</c:v>
                </c:pt>
                <c:pt idx="4">
                  <c:v>60</c:v>
                </c:pt>
                <c:pt idx="5">
                  <c:v>116.5</c:v>
                </c:pt>
                <c:pt idx="6">
                  <c:v>109.8</c:v>
                </c:pt>
                <c:pt idx="7">
                  <c:v>114.9</c:v>
                </c:pt>
                <c:pt idx="8">
                  <c:v>110.92</c:v>
                </c:pt>
                <c:pt idx="9">
                  <c:v>113.26</c:v>
                </c:pt>
              </c:numCache>
            </c:numRef>
          </c:val>
          <c:extLst>
            <c:ext xmlns:c16="http://schemas.microsoft.com/office/drawing/2014/chart" uri="{C3380CC4-5D6E-409C-BE32-E72D297353CC}">
              <c16:uniqueId val="{00000000-6811-4514-A933-8766D6510A35}"/>
            </c:ext>
          </c:extLst>
        </c:ser>
        <c:ser>
          <c:idx val="1"/>
          <c:order val="1"/>
          <c:tx>
            <c:strRef>
              <c:f>'https://kennesawedu-my.sharepoint.com/personal/dhallid1_students_kennesaw_edu/Documents/[Book 5.xlsx]Sheet1'!$B$5</c:f>
              <c:strCache>
                <c:ptCount val="1"/>
                <c:pt idx="0">
                  <c:v>Shares Repurchased</c:v>
                </c:pt>
              </c:strCache>
            </c:strRef>
          </c:tx>
          <c:spPr>
            <a:solidFill>
              <a:srgbClr val="00A9E0"/>
            </a:solidFill>
            <a:ln>
              <a:noFill/>
            </a:ln>
            <a:effectLst/>
          </c:spPr>
          <c:invertIfNegative val="0"/>
          <c:cat>
            <c:numRef>
              <c:f>[1]Sheet1!$C$3:$L$3</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[1]Sheet1!$C$5:$L$5</c:f>
              <c:numCache>
                <c:formatCode>General</c:formatCode>
                <c:ptCount val="10"/>
                <c:pt idx="0">
                  <c:v>188.76</c:v>
                </c:pt>
                <c:pt idx="1">
                  <c:v>193.03</c:v>
                </c:pt>
                <c:pt idx="2">
                  <c:v>196.9</c:v>
                </c:pt>
                <c:pt idx="3">
                  <c:v>45.26</c:v>
                </c:pt>
                <c:pt idx="4">
                  <c:v>299.33999999999997</c:v>
                </c:pt>
                <c:pt idx="5">
                  <c:v>299.66000000000003</c:v>
                </c:pt>
                <c:pt idx="6">
                  <c:v>100.04</c:v>
                </c:pt>
                <c:pt idx="7">
                  <c:v>50.5</c:v>
                </c:pt>
                <c:pt idx="8">
                  <c:v>67.69</c:v>
                </c:pt>
                <c:pt idx="9">
                  <c:v>72.709999999999994</c:v>
                </c:pt>
              </c:numCache>
            </c:numRef>
          </c:val>
          <c:extLst>
            <c:ext xmlns:c16="http://schemas.microsoft.com/office/drawing/2014/chart" uri="{C3380CC4-5D6E-409C-BE32-E72D297353CC}">
              <c16:uniqueId val="{00000001-6811-4514-A933-8766D6510A35}"/>
            </c:ext>
          </c:extLst>
        </c:ser>
        <c:dLbls>
          <c:showLegendKey val="0"/>
          <c:showVal val="0"/>
          <c:showCatName val="0"/>
          <c:showSerName val="0"/>
          <c:showPercent val="0"/>
          <c:showBubbleSize val="0"/>
        </c:dLbls>
        <c:gapWidth val="130"/>
        <c:overlap val="100"/>
        <c:axId val="1320012296"/>
        <c:axId val="1700705288"/>
      </c:barChart>
      <c:lineChart>
        <c:grouping val="standard"/>
        <c:varyColors val="0"/>
        <c:ser>
          <c:idx val="2"/>
          <c:order val="2"/>
          <c:tx>
            <c:strRef>
              <c:f>'https://kennesawedu-my.sharepoint.com/personal/dhallid1_students_kennesaw_edu/Documents/[Book 5.xlsx]Sheet1'!$B$6</c:f>
              <c:strCache>
                <c:ptCount val="1"/>
                <c:pt idx="0">
                  <c:v>Adjusted Payout Ratio</c:v>
                </c:pt>
              </c:strCache>
            </c:strRef>
          </c:tx>
          <c:spPr>
            <a:ln w="28575" cap="rnd">
              <a:solidFill>
                <a:sysClr val="windowText" lastClr="000000"/>
              </a:solidFill>
              <a:round/>
            </a:ln>
            <a:effectLst/>
          </c:spPr>
          <c:marker>
            <c:symbol val="none"/>
          </c:marker>
          <c:cat>
            <c:numRef>
              <c:f>[1]Sheet1!$C$3:$L$3</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[1]Sheet1!$C$6:$L$6</c:f>
              <c:numCache>
                <c:formatCode>General</c:formatCode>
                <c:ptCount val="10"/>
                <c:pt idx="0">
                  <c:v>0.85750000000000004</c:v>
                </c:pt>
                <c:pt idx="1">
                  <c:v>0.98129999999999995</c:v>
                </c:pt>
                <c:pt idx="2">
                  <c:v>1.0861000000000001</c:v>
                </c:pt>
                <c:pt idx="3">
                  <c:v>0.64810000000000001</c:v>
                </c:pt>
                <c:pt idx="4">
                  <c:v>1.0581</c:v>
                </c:pt>
                <c:pt idx="5">
                  <c:v>1.6647000000000001</c:v>
                </c:pt>
                <c:pt idx="6">
                  <c:v>0.90249999999999997</c:v>
                </c:pt>
                <c:pt idx="7">
                  <c:v>0.88959999999999995</c:v>
                </c:pt>
                <c:pt idx="8">
                  <c:v>1</c:v>
                </c:pt>
                <c:pt idx="9">
                  <c:v>1</c:v>
                </c:pt>
              </c:numCache>
            </c:numRef>
          </c:val>
          <c:smooth val="0"/>
          <c:extLst>
            <c:ext xmlns:c16="http://schemas.microsoft.com/office/drawing/2014/chart" uri="{C3380CC4-5D6E-409C-BE32-E72D297353CC}">
              <c16:uniqueId val="{00000002-6811-4514-A933-8766D6510A35}"/>
            </c:ext>
          </c:extLst>
        </c:ser>
        <c:dLbls>
          <c:showLegendKey val="0"/>
          <c:showVal val="0"/>
          <c:showCatName val="0"/>
          <c:showSerName val="0"/>
          <c:showPercent val="0"/>
          <c:showBubbleSize val="0"/>
        </c:dLbls>
        <c:marker val="1"/>
        <c:smooth val="0"/>
        <c:axId val="1688893959"/>
        <c:axId val="1688891911"/>
      </c:lineChart>
      <c:catAx>
        <c:axId val="1320012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700705288"/>
        <c:crosses val="autoZero"/>
        <c:auto val="1"/>
        <c:lblAlgn val="ctr"/>
        <c:lblOffset val="100"/>
        <c:tickLblSkip val="2"/>
        <c:noMultiLvlLbl val="0"/>
      </c:catAx>
      <c:valAx>
        <c:axId val="1700705288"/>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320012296"/>
        <c:crosses val="autoZero"/>
        <c:crossBetween val="between"/>
      </c:valAx>
      <c:valAx>
        <c:axId val="1688891911"/>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688893959"/>
        <c:crosses val="max"/>
        <c:crossBetween val="between"/>
      </c:valAx>
      <c:catAx>
        <c:axId val="1688893959"/>
        <c:scaling>
          <c:orientation val="minMax"/>
        </c:scaling>
        <c:delete val="1"/>
        <c:axPos val="b"/>
        <c:numFmt formatCode="General" sourceLinked="1"/>
        <c:majorTickMark val="out"/>
        <c:minorTickMark val="none"/>
        <c:tickLblPos val="nextTo"/>
        <c:crossAx val="168889191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r>
              <a:rPr lang="en-US" sz="800"/>
              <a:t>Carter's Aggregate Emissions</a:t>
            </a:r>
          </a:p>
        </c:rich>
      </c:tx>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0.17992631977610657"/>
          <c:y val="0.19472145962702697"/>
          <c:w val="0.69304224125163472"/>
          <c:h val="0.39106266063606748"/>
        </c:manualLayout>
      </c:layout>
      <c:barChart>
        <c:barDir val="bar"/>
        <c:grouping val="stacked"/>
        <c:varyColors val="0"/>
        <c:ser>
          <c:idx val="0"/>
          <c:order val="0"/>
          <c:tx>
            <c:strRef>
              <c:f>'Total Emissions, All Scopes'!$A$4</c:f>
              <c:strCache>
                <c:ptCount val="1"/>
                <c:pt idx="0">
                  <c:v>Scope 1 Emissions</c:v>
                </c:pt>
              </c:strCache>
            </c:strRef>
          </c:tx>
          <c:spPr>
            <a:solidFill>
              <a:schemeClr val="accent1">
                <a:tint val="58000"/>
              </a:schemeClr>
            </a:solidFill>
            <a:ln>
              <a:noFill/>
            </a:ln>
            <a:effectLst/>
          </c:spPr>
          <c:invertIfNegative val="0"/>
          <c:cat>
            <c:numRef>
              <c:f>'Total Emissions, All Scopes'!$B$3:$D$3</c:f>
              <c:numCache>
                <c:formatCode>General</c:formatCode>
                <c:ptCount val="3"/>
                <c:pt idx="0">
                  <c:v>2023</c:v>
                </c:pt>
                <c:pt idx="1">
                  <c:v>2022</c:v>
                </c:pt>
                <c:pt idx="2">
                  <c:v>2021</c:v>
                </c:pt>
              </c:numCache>
            </c:numRef>
          </c:cat>
          <c:val>
            <c:numRef>
              <c:f>'Total Emissions, All Scopes'!$B$4:$D$4</c:f>
              <c:numCache>
                <c:formatCode>General</c:formatCode>
                <c:ptCount val="3"/>
                <c:pt idx="0">
                  <c:v>7433</c:v>
                </c:pt>
                <c:pt idx="1">
                  <c:v>7042</c:v>
                </c:pt>
                <c:pt idx="2">
                  <c:v>8118</c:v>
                </c:pt>
              </c:numCache>
            </c:numRef>
          </c:val>
          <c:extLst>
            <c:ext xmlns:c16="http://schemas.microsoft.com/office/drawing/2014/chart" uri="{C3380CC4-5D6E-409C-BE32-E72D297353CC}">
              <c16:uniqueId val="{00000000-4695-4B17-8CC8-BEDEA5E74F8D}"/>
            </c:ext>
          </c:extLst>
        </c:ser>
        <c:ser>
          <c:idx val="1"/>
          <c:order val="1"/>
          <c:tx>
            <c:strRef>
              <c:f>'Total Emissions, All Scopes'!$A$5</c:f>
              <c:strCache>
                <c:ptCount val="1"/>
                <c:pt idx="0">
                  <c:v>Scope 2 Emissions Market- Based</c:v>
                </c:pt>
              </c:strCache>
            </c:strRef>
          </c:tx>
          <c:spPr>
            <a:solidFill>
              <a:schemeClr val="accent1">
                <a:tint val="86000"/>
              </a:schemeClr>
            </a:solidFill>
            <a:ln>
              <a:noFill/>
            </a:ln>
            <a:effectLst/>
          </c:spPr>
          <c:invertIfNegative val="0"/>
          <c:cat>
            <c:numRef>
              <c:f>'Total Emissions, All Scopes'!$B$3:$D$3</c:f>
              <c:numCache>
                <c:formatCode>General</c:formatCode>
                <c:ptCount val="3"/>
                <c:pt idx="0">
                  <c:v>2023</c:v>
                </c:pt>
                <c:pt idx="1">
                  <c:v>2022</c:v>
                </c:pt>
                <c:pt idx="2">
                  <c:v>2021</c:v>
                </c:pt>
              </c:numCache>
            </c:numRef>
          </c:cat>
          <c:val>
            <c:numRef>
              <c:f>'Total Emissions, All Scopes'!$B$5:$D$5</c:f>
              <c:numCache>
                <c:formatCode>General</c:formatCode>
                <c:ptCount val="3"/>
                <c:pt idx="0">
                  <c:v>35205</c:v>
                </c:pt>
                <c:pt idx="1">
                  <c:v>29017</c:v>
                </c:pt>
                <c:pt idx="2">
                  <c:v>41760</c:v>
                </c:pt>
              </c:numCache>
            </c:numRef>
          </c:val>
          <c:extLst>
            <c:ext xmlns:c16="http://schemas.microsoft.com/office/drawing/2014/chart" uri="{C3380CC4-5D6E-409C-BE32-E72D297353CC}">
              <c16:uniqueId val="{00000001-4695-4B17-8CC8-BEDEA5E74F8D}"/>
            </c:ext>
          </c:extLst>
        </c:ser>
        <c:ser>
          <c:idx val="2"/>
          <c:order val="2"/>
          <c:tx>
            <c:strRef>
              <c:f>'Total Emissions, All Scopes'!$A$6</c:f>
              <c:strCache>
                <c:ptCount val="1"/>
                <c:pt idx="0">
                  <c:v>Scope 2 Emissions Location-Based</c:v>
                </c:pt>
              </c:strCache>
            </c:strRef>
          </c:tx>
          <c:spPr>
            <a:solidFill>
              <a:schemeClr val="accent1">
                <a:shade val="86000"/>
              </a:schemeClr>
            </a:solidFill>
            <a:ln>
              <a:noFill/>
            </a:ln>
            <a:effectLst/>
          </c:spPr>
          <c:invertIfNegative val="0"/>
          <c:cat>
            <c:numRef>
              <c:f>'Total Emissions, All Scopes'!$B$3:$D$3</c:f>
              <c:numCache>
                <c:formatCode>General</c:formatCode>
                <c:ptCount val="3"/>
                <c:pt idx="0">
                  <c:v>2023</c:v>
                </c:pt>
                <c:pt idx="1">
                  <c:v>2022</c:v>
                </c:pt>
                <c:pt idx="2">
                  <c:v>2021</c:v>
                </c:pt>
              </c:numCache>
            </c:numRef>
          </c:cat>
          <c:val>
            <c:numRef>
              <c:f>'Total Emissions, All Scopes'!$B$6:$D$6</c:f>
              <c:numCache>
                <c:formatCode>General</c:formatCode>
                <c:ptCount val="3"/>
                <c:pt idx="0">
                  <c:v>33840</c:v>
                </c:pt>
                <c:pt idx="1">
                  <c:v>34818</c:v>
                </c:pt>
              </c:numCache>
            </c:numRef>
          </c:val>
          <c:extLst>
            <c:ext xmlns:c16="http://schemas.microsoft.com/office/drawing/2014/chart" uri="{C3380CC4-5D6E-409C-BE32-E72D297353CC}">
              <c16:uniqueId val="{00000002-4695-4B17-8CC8-BEDEA5E74F8D}"/>
            </c:ext>
          </c:extLst>
        </c:ser>
        <c:ser>
          <c:idx val="3"/>
          <c:order val="3"/>
          <c:tx>
            <c:strRef>
              <c:f>'Total Emissions, All Scopes'!$A$7</c:f>
              <c:strCache>
                <c:ptCount val="1"/>
                <c:pt idx="0">
                  <c:v>Scope 3 Emissions, Aggregate</c:v>
                </c:pt>
              </c:strCache>
            </c:strRef>
          </c:tx>
          <c:spPr>
            <a:solidFill>
              <a:srgbClr val="00B0F0"/>
            </a:solidFill>
            <a:ln>
              <a:noFill/>
            </a:ln>
            <a:effectLst/>
          </c:spPr>
          <c:invertIfNegative val="0"/>
          <c:cat>
            <c:numRef>
              <c:f>'Total Emissions, All Scopes'!$B$3:$D$3</c:f>
              <c:numCache>
                <c:formatCode>General</c:formatCode>
                <c:ptCount val="3"/>
                <c:pt idx="0">
                  <c:v>2023</c:v>
                </c:pt>
                <c:pt idx="1">
                  <c:v>2022</c:v>
                </c:pt>
                <c:pt idx="2">
                  <c:v>2021</c:v>
                </c:pt>
              </c:numCache>
            </c:numRef>
          </c:cat>
          <c:val>
            <c:numRef>
              <c:f>'Total Emissions, All Scopes'!$B$7:$D$7</c:f>
              <c:numCache>
                <c:formatCode>General</c:formatCode>
                <c:ptCount val="3"/>
                <c:pt idx="0">
                  <c:v>767049</c:v>
                </c:pt>
                <c:pt idx="1">
                  <c:v>1029075</c:v>
                </c:pt>
                <c:pt idx="2">
                  <c:v>1291473</c:v>
                </c:pt>
              </c:numCache>
            </c:numRef>
          </c:val>
          <c:extLst>
            <c:ext xmlns:c16="http://schemas.microsoft.com/office/drawing/2014/chart" uri="{C3380CC4-5D6E-409C-BE32-E72D297353CC}">
              <c16:uniqueId val="{00000003-4695-4B17-8CC8-BEDEA5E74F8D}"/>
            </c:ext>
          </c:extLst>
        </c:ser>
        <c:dLbls>
          <c:showLegendKey val="0"/>
          <c:showVal val="0"/>
          <c:showCatName val="0"/>
          <c:showSerName val="0"/>
          <c:showPercent val="0"/>
          <c:showBubbleSize val="0"/>
        </c:dLbls>
        <c:gapWidth val="150"/>
        <c:overlap val="100"/>
        <c:axId val="900563599"/>
        <c:axId val="900564079"/>
      </c:barChart>
      <c:catAx>
        <c:axId val="900563599"/>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900564079"/>
        <c:crosses val="autoZero"/>
        <c:auto val="1"/>
        <c:lblAlgn val="ctr"/>
        <c:lblOffset val="100"/>
        <c:noMultiLvlLbl val="0"/>
      </c:catAx>
      <c:valAx>
        <c:axId val="900564079"/>
        <c:scaling>
          <c:orientation val="minMax"/>
          <c:max val="1500000"/>
          <c:min val="0"/>
        </c:scaling>
        <c:delete val="0"/>
        <c:axPos val="b"/>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900563599"/>
        <c:crosses val="autoZero"/>
        <c:crossBetween val="between"/>
        <c:minorUnit val="1000000"/>
      </c:valAx>
      <c:spPr>
        <a:noFill/>
        <a:ln>
          <a:noFill/>
        </a:ln>
        <a:effectLst/>
      </c:spPr>
    </c:plotArea>
    <c:legend>
      <c:legendPos val="b"/>
      <c:layout>
        <c:manualLayout>
          <c:xMode val="edge"/>
          <c:yMode val="edge"/>
          <c:x val="1.2094771065018616E-2"/>
          <c:y val="0.70646728781982593"/>
          <c:w val="0.97303280839895012"/>
          <c:h val="0.20619642986509004"/>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600" b="1">
          <a:solidFill>
            <a:sysClr val="windowText" lastClr="000000"/>
          </a:solidFill>
          <a:latin typeface="Trebuchet MS" panose="020B0603020202020204" pitchFamily="34"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b="1">
                <a:solidFill>
                  <a:schemeClr val="tx1"/>
                </a:solidFill>
                <a:latin typeface="Trebuchet MS" panose="020B0603020202020204" pitchFamily="34" charset="0"/>
              </a:rPr>
              <a:t>Cotton</a:t>
            </a:r>
            <a:r>
              <a:rPr lang="en-US" sz="800" b="1" baseline="0">
                <a:solidFill>
                  <a:schemeClr val="tx1"/>
                </a:solidFill>
                <a:latin typeface="Trebuchet MS" panose="020B0603020202020204" pitchFamily="34" charset="0"/>
              </a:rPr>
              <a:t> Commodity Price </a:t>
            </a:r>
            <a:endParaRPr lang="en-US" sz="800" b="1">
              <a:solidFill>
                <a:schemeClr val="tx1"/>
              </a:solidFill>
              <a:latin typeface="Trebuchet MS" panose="020B0603020202020204" pitchFamily="34" charset="0"/>
            </a:endParaRP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lineChart>
        <c:grouping val="standard"/>
        <c:varyColors val="0"/>
        <c:ser>
          <c:idx val="0"/>
          <c:order val="0"/>
          <c:spPr>
            <a:ln w="28575" cap="rnd">
              <a:solidFill>
                <a:srgbClr val="00A9E0"/>
              </a:solidFill>
              <a:round/>
            </a:ln>
            <a:effectLst/>
          </c:spPr>
          <c:marker>
            <c:symbol val="none"/>
          </c:marker>
          <c:cat>
            <c:strRef>
              <c:f>regression!$A$28:$A$122</c:f>
              <c:strCache>
                <c:ptCount val="95"/>
                <c:pt idx="0">
                  <c:v>2017-01-01</c:v>
                </c:pt>
                <c:pt idx="1">
                  <c:v>2017-02-01</c:v>
                </c:pt>
                <c:pt idx="2">
                  <c:v>2017-03-01</c:v>
                </c:pt>
                <c:pt idx="3">
                  <c:v>2017-04-01</c:v>
                </c:pt>
                <c:pt idx="4">
                  <c:v>2017-05-01</c:v>
                </c:pt>
                <c:pt idx="5">
                  <c:v>2017-06-01</c:v>
                </c:pt>
                <c:pt idx="6">
                  <c:v>2017-07-01</c:v>
                </c:pt>
                <c:pt idx="7">
                  <c:v>2017-08-01</c:v>
                </c:pt>
                <c:pt idx="8">
                  <c:v>2017-09-01</c:v>
                </c:pt>
                <c:pt idx="9">
                  <c:v>2017-10-01</c:v>
                </c:pt>
                <c:pt idx="10">
                  <c:v>2017-11-01</c:v>
                </c:pt>
                <c:pt idx="11">
                  <c:v>2017-12-01</c:v>
                </c:pt>
                <c:pt idx="12">
                  <c:v>2018-01-01</c:v>
                </c:pt>
                <c:pt idx="13">
                  <c:v>2018-02-01</c:v>
                </c:pt>
                <c:pt idx="14">
                  <c:v>2018-03-01</c:v>
                </c:pt>
                <c:pt idx="15">
                  <c:v>2018-04-01</c:v>
                </c:pt>
                <c:pt idx="16">
                  <c:v>2018-05-01</c:v>
                </c:pt>
                <c:pt idx="17">
                  <c:v>2018-06-01</c:v>
                </c:pt>
                <c:pt idx="18">
                  <c:v>2018-07-01</c:v>
                </c:pt>
                <c:pt idx="19">
                  <c:v>2018-08-01</c:v>
                </c:pt>
                <c:pt idx="20">
                  <c:v>2018-09-01</c:v>
                </c:pt>
                <c:pt idx="21">
                  <c:v>2018-10-01</c:v>
                </c:pt>
                <c:pt idx="22">
                  <c:v>2018-11-01</c:v>
                </c:pt>
                <c:pt idx="23">
                  <c:v>2018-12-01</c:v>
                </c:pt>
                <c:pt idx="24">
                  <c:v>2019-01-01</c:v>
                </c:pt>
                <c:pt idx="25">
                  <c:v>2019-02-01</c:v>
                </c:pt>
                <c:pt idx="26">
                  <c:v>2019-03-01</c:v>
                </c:pt>
                <c:pt idx="27">
                  <c:v>2019-04-01</c:v>
                </c:pt>
                <c:pt idx="28">
                  <c:v>2019-05-01</c:v>
                </c:pt>
                <c:pt idx="29">
                  <c:v>2019-06-01</c:v>
                </c:pt>
                <c:pt idx="30">
                  <c:v>2019-07-01</c:v>
                </c:pt>
                <c:pt idx="31">
                  <c:v>2019-08-01</c:v>
                </c:pt>
                <c:pt idx="32">
                  <c:v>2019-09-01</c:v>
                </c:pt>
                <c:pt idx="33">
                  <c:v>2019-10-01</c:v>
                </c:pt>
                <c:pt idx="34">
                  <c:v>2019-11-01</c:v>
                </c:pt>
                <c:pt idx="35">
                  <c:v>2019-12-01</c:v>
                </c:pt>
                <c:pt idx="36">
                  <c:v>2020-01-01</c:v>
                </c:pt>
                <c:pt idx="37">
                  <c:v>2020-02-01</c:v>
                </c:pt>
                <c:pt idx="38">
                  <c:v>2020-03-01</c:v>
                </c:pt>
                <c:pt idx="39">
                  <c:v>2020-04-01</c:v>
                </c:pt>
                <c:pt idx="40">
                  <c:v>2020-05-01</c:v>
                </c:pt>
                <c:pt idx="41">
                  <c:v>2020-06-01</c:v>
                </c:pt>
                <c:pt idx="42">
                  <c:v>2020-07-01</c:v>
                </c:pt>
                <c:pt idx="43">
                  <c:v>2020-08-01</c:v>
                </c:pt>
                <c:pt idx="44">
                  <c:v>2020-09-01</c:v>
                </c:pt>
                <c:pt idx="45">
                  <c:v>2020-10-01</c:v>
                </c:pt>
                <c:pt idx="46">
                  <c:v>2020-11-01</c:v>
                </c:pt>
                <c:pt idx="47">
                  <c:v>2020-12-01</c:v>
                </c:pt>
                <c:pt idx="48">
                  <c:v>2021-01-01</c:v>
                </c:pt>
                <c:pt idx="49">
                  <c:v>2021-02-01</c:v>
                </c:pt>
                <c:pt idx="50">
                  <c:v>2021-03-01</c:v>
                </c:pt>
                <c:pt idx="51">
                  <c:v>2021-04-01</c:v>
                </c:pt>
                <c:pt idx="52">
                  <c:v>2021-05-01</c:v>
                </c:pt>
                <c:pt idx="53">
                  <c:v>2021-06-01</c:v>
                </c:pt>
                <c:pt idx="54">
                  <c:v>2021-07-01</c:v>
                </c:pt>
                <c:pt idx="55">
                  <c:v>2021-08-01</c:v>
                </c:pt>
                <c:pt idx="56">
                  <c:v>2021-09-01</c:v>
                </c:pt>
                <c:pt idx="57">
                  <c:v>2021-10-01</c:v>
                </c:pt>
                <c:pt idx="58">
                  <c:v>2021-11-01</c:v>
                </c:pt>
                <c:pt idx="59">
                  <c:v>2021-12-01</c:v>
                </c:pt>
                <c:pt idx="60">
                  <c:v>2022-01-01</c:v>
                </c:pt>
                <c:pt idx="61">
                  <c:v>2022-02-01</c:v>
                </c:pt>
                <c:pt idx="62">
                  <c:v>2022-03-01</c:v>
                </c:pt>
                <c:pt idx="63">
                  <c:v>2022-04-01</c:v>
                </c:pt>
                <c:pt idx="64">
                  <c:v>2022-05-01</c:v>
                </c:pt>
                <c:pt idx="65">
                  <c:v>2022-06-01</c:v>
                </c:pt>
                <c:pt idx="66">
                  <c:v>2022-07-01</c:v>
                </c:pt>
                <c:pt idx="67">
                  <c:v>2022-08-01</c:v>
                </c:pt>
                <c:pt idx="68">
                  <c:v>2022-09-01</c:v>
                </c:pt>
                <c:pt idx="69">
                  <c:v>2022-10-01</c:v>
                </c:pt>
                <c:pt idx="70">
                  <c:v>2022-11-01</c:v>
                </c:pt>
                <c:pt idx="71">
                  <c:v>2022-12-01</c:v>
                </c:pt>
                <c:pt idx="72">
                  <c:v>2023-01-01</c:v>
                </c:pt>
                <c:pt idx="73">
                  <c:v>2023-02-01</c:v>
                </c:pt>
                <c:pt idx="74">
                  <c:v>2023-03-01</c:v>
                </c:pt>
                <c:pt idx="75">
                  <c:v>2023-04-01</c:v>
                </c:pt>
                <c:pt idx="76">
                  <c:v>2023-05-01</c:v>
                </c:pt>
                <c:pt idx="77">
                  <c:v>2023-06-01</c:v>
                </c:pt>
                <c:pt idx="78">
                  <c:v>2023-07-01</c:v>
                </c:pt>
                <c:pt idx="79">
                  <c:v>2023-08-01</c:v>
                </c:pt>
                <c:pt idx="80">
                  <c:v>2023-09-01</c:v>
                </c:pt>
                <c:pt idx="81">
                  <c:v>2023-10-01</c:v>
                </c:pt>
                <c:pt idx="82">
                  <c:v>2023-11-01</c:v>
                </c:pt>
                <c:pt idx="83">
                  <c:v>2023-12-01</c:v>
                </c:pt>
                <c:pt idx="84">
                  <c:v>2024-01-01</c:v>
                </c:pt>
                <c:pt idx="85">
                  <c:v>2024-02-01</c:v>
                </c:pt>
                <c:pt idx="86">
                  <c:v>2024-03-01</c:v>
                </c:pt>
                <c:pt idx="87">
                  <c:v>2024-04-01</c:v>
                </c:pt>
                <c:pt idx="88">
                  <c:v>2024-05-01</c:v>
                </c:pt>
                <c:pt idx="89">
                  <c:v>2024-06-01</c:v>
                </c:pt>
                <c:pt idx="90">
                  <c:v>2024-07-01</c:v>
                </c:pt>
                <c:pt idx="91">
                  <c:v>2024-08-01</c:v>
                </c:pt>
                <c:pt idx="92">
                  <c:v>2024-09-01</c:v>
                </c:pt>
                <c:pt idx="93">
                  <c:v>2024-10-01</c:v>
                </c:pt>
                <c:pt idx="94">
                  <c:v>2024-11-01</c:v>
                </c:pt>
              </c:strCache>
            </c:strRef>
          </c:cat>
          <c:val>
            <c:numRef>
              <c:f>regression!$B$28:$B$122</c:f>
              <c:numCache>
                <c:formatCode>0.0000000000000</c:formatCode>
                <c:ptCount val="95"/>
                <c:pt idx="0">
                  <c:v>82.330952380952397</c:v>
                </c:pt>
                <c:pt idx="1">
                  <c:v>85.155000000000001</c:v>
                </c:pt>
                <c:pt idx="2">
                  <c:v>86.7826086956522</c:v>
                </c:pt>
                <c:pt idx="3">
                  <c:v>87.036111111111097</c:v>
                </c:pt>
                <c:pt idx="4">
                  <c:v>88.638095238095204</c:v>
                </c:pt>
                <c:pt idx="5">
                  <c:v>84.763636363636394</c:v>
                </c:pt>
                <c:pt idx="6">
                  <c:v>84.088095238095207</c:v>
                </c:pt>
                <c:pt idx="7">
                  <c:v>79.340909090909093</c:v>
                </c:pt>
                <c:pt idx="8">
                  <c:v>80.604761904761901</c:v>
                </c:pt>
                <c:pt idx="9">
                  <c:v>78.604545454545402</c:v>
                </c:pt>
                <c:pt idx="10">
                  <c:v>80.411363636363603</c:v>
                </c:pt>
                <c:pt idx="11">
                  <c:v>85.423684210526304</c:v>
                </c:pt>
                <c:pt idx="12">
                  <c:v>91.056818181818201</c:v>
                </c:pt>
                <c:pt idx="13">
                  <c:v>88.267499999999998</c:v>
                </c:pt>
                <c:pt idx="14">
                  <c:v>92.1357142857143</c:v>
                </c:pt>
                <c:pt idx="15">
                  <c:v>92.237499999999997</c:v>
                </c:pt>
                <c:pt idx="16">
                  <c:v>94.478571428571499</c:v>
                </c:pt>
                <c:pt idx="17">
                  <c:v>97.707142857142898</c:v>
                </c:pt>
                <c:pt idx="18">
                  <c:v>96.179545454545504</c:v>
                </c:pt>
                <c:pt idx="19">
                  <c:v>94.552272727272694</c:v>
                </c:pt>
                <c:pt idx="20">
                  <c:v>90.355000000000004</c:v>
                </c:pt>
                <c:pt idx="21">
                  <c:v>86.8</c:v>
                </c:pt>
                <c:pt idx="22">
                  <c:v>86.775000000000006</c:v>
                </c:pt>
                <c:pt idx="23">
                  <c:v>85.997368421052599</c:v>
                </c:pt>
                <c:pt idx="24">
                  <c:v>82.354545454545402</c:v>
                </c:pt>
                <c:pt idx="25">
                  <c:v>81.150000000000006</c:v>
                </c:pt>
                <c:pt idx="26">
                  <c:v>83.809523809523796</c:v>
                </c:pt>
                <c:pt idx="27">
                  <c:v>87.247500000000002</c:v>
                </c:pt>
                <c:pt idx="28">
                  <c:v>80.138095238095204</c:v>
                </c:pt>
                <c:pt idx="29">
                  <c:v>77.650000000000006</c:v>
                </c:pt>
                <c:pt idx="30">
                  <c:v>75.539130434782606</c:v>
                </c:pt>
                <c:pt idx="31">
                  <c:v>70.776190476190493</c:v>
                </c:pt>
                <c:pt idx="32">
                  <c:v>71.311904761904799</c:v>
                </c:pt>
                <c:pt idx="33">
                  <c:v>73.884782608695701</c:v>
                </c:pt>
                <c:pt idx="34">
                  <c:v>74.857142857142804</c:v>
                </c:pt>
                <c:pt idx="35">
                  <c:v>75.83</c:v>
                </c:pt>
                <c:pt idx="36">
                  <c:v>79.068181818181799</c:v>
                </c:pt>
                <c:pt idx="37">
                  <c:v>76.567499999999995</c:v>
                </c:pt>
                <c:pt idx="38">
                  <c:v>67.686363636363595</c:v>
                </c:pt>
                <c:pt idx="39">
                  <c:v>63.532499999999999</c:v>
                </c:pt>
                <c:pt idx="40">
                  <c:v>65.702631578947404</c:v>
                </c:pt>
                <c:pt idx="41">
                  <c:v>67.8</c:v>
                </c:pt>
                <c:pt idx="42">
                  <c:v>68.523913043478302</c:v>
                </c:pt>
                <c:pt idx="43">
                  <c:v>70</c:v>
                </c:pt>
                <c:pt idx="44">
                  <c:v>70.813636363636306</c:v>
                </c:pt>
                <c:pt idx="45">
                  <c:v>74.815909090909102</c:v>
                </c:pt>
                <c:pt idx="46">
                  <c:v>77.723809523809507</c:v>
                </c:pt>
                <c:pt idx="47">
                  <c:v>81.021428571428601</c:v>
                </c:pt>
                <c:pt idx="48">
                  <c:v>87.234999999999999</c:v>
                </c:pt>
                <c:pt idx="49">
                  <c:v>92.76</c:v>
                </c:pt>
                <c:pt idx="50">
                  <c:v>91.452173913043495</c:v>
                </c:pt>
                <c:pt idx="51">
                  <c:v>90.73</c:v>
                </c:pt>
                <c:pt idx="52">
                  <c:v>90.886842105263199</c:v>
                </c:pt>
                <c:pt idx="53">
                  <c:v>94.504545454545493</c:v>
                </c:pt>
                <c:pt idx="54">
                  <c:v>97.7</c:v>
                </c:pt>
                <c:pt idx="55">
                  <c:v>101.304761904762</c:v>
                </c:pt>
                <c:pt idx="56">
                  <c:v>103.681818181818</c:v>
                </c:pt>
                <c:pt idx="57">
                  <c:v>117.383333333333</c:v>
                </c:pt>
                <c:pt idx="58">
                  <c:v>126.54318181818201</c:v>
                </c:pt>
                <c:pt idx="59">
                  <c:v>120.040476190476</c:v>
                </c:pt>
                <c:pt idx="60">
                  <c:v>132.33250000000001</c:v>
                </c:pt>
                <c:pt idx="61">
                  <c:v>138.405</c:v>
                </c:pt>
                <c:pt idx="62">
                  <c:v>141.12608695652199</c:v>
                </c:pt>
                <c:pt idx="63">
                  <c:v>155.31578947368399</c:v>
                </c:pt>
                <c:pt idx="64">
                  <c:v>163.97954545454499</c:v>
                </c:pt>
                <c:pt idx="65">
                  <c:v>154.44545454545499</c:v>
                </c:pt>
                <c:pt idx="66">
                  <c:v>131.03571428571399</c:v>
                </c:pt>
                <c:pt idx="67">
                  <c:v>124.758695652174</c:v>
                </c:pt>
                <c:pt idx="68">
                  <c:v>117.940909090909</c:v>
                </c:pt>
                <c:pt idx="69">
                  <c:v>100.27619047619</c:v>
                </c:pt>
                <c:pt idx="70">
                  <c:v>101.165909090909</c:v>
                </c:pt>
                <c:pt idx="71">
                  <c:v>100.886363636364</c:v>
                </c:pt>
                <c:pt idx="72">
                  <c:v>100.31136363636401</c:v>
                </c:pt>
                <c:pt idx="73">
                  <c:v>99.43</c:v>
                </c:pt>
                <c:pt idx="74">
                  <c:v>95.391304347826093</c:v>
                </c:pt>
                <c:pt idx="75">
                  <c:v>95.132499999999993</c:v>
                </c:pt>
                <c:pt idx="76">
                  <c:v>93.884782608695701</c:v>
                </c:pt>
                <c:pt idx="77">
                  <c:v>92.418181818181793</c:v>
                </c:pt>
                <c:pt idx="78">
                  <c:v>93.269047619047598</c:v>
                </c:pt>
                <c:pt idx="79">
                  <c:v>95.995652173913001</c:v>
                </c:pt>
                <c:pt idx="80">
                  <c:v>97.769047619047598</c:v>
                </c:pt>
                <c:pt idx="81">
                  <c:v>95.686363636363595</c:v>
                </c:pt>
                <c:pt idx="82">
                  <c:v>90.431818181818201</c:v>
                </c:pt>
                <c:pt idx="83">
                  <c:v>90.407142857142901</c:v>
                </c:pt>
                <c:pt idx="84">
                  <c:v>92.1065217391304</c:v>
                </c:pt>
                <c:pt idx="85">
                  <c:v>99.352380952380898</c:v>
                </c:pt>
                <c:pt idx="86">
                  <c:v>99.564285714285703</c:v>
                </c:pt>
                <c:pt idx="87">
                  <c:v>90.602272727272705</c:v>
                </c:pt>
                <c:pt idx="88">
                  <c:v>85.889130434782601</c:v>
                </c:pt>
                <c:pt idx="89">
                  <c:v>83.24</c:v>
                </c:pt>
                <c:pt idx="90">
                  <c:v>81.382608695652195</c:v>
                </c:pt>
                <c:pt idx="91">
                  <c:v>79.927272727272793</c:v>
                </c:pt>
                <c:pt idx="92">
                  <c:v>82.557142857142907</c:v>
                </c:pt>
                <c:pt idx="93">
                  <c:v>83.693478260869497</c:v>
                </c:pt>
                <c:pt idx="94">
                  <c:v>81.552380952380901</c:v>
                </c:pt>
              </c:numCache>
            </c:numRef>
          </c:val>
          <c:smooth val="0"/>
          <c:extLst>
            <c:ext xmlns:c16="http://schemas.microsoft.com/office/drawing/2014/chart" uri="{C3380CC4-5D6E-409C-BE32-E72D297353CC}">
              <c16:uniqueId val="{00000000-9764-4C6D-8BA9-6CA1C5F0E51F}"/>
            </c:ext>
          </c:extLst>
        </c:ser>
        <c:dLbls>
          <c:showLegendKey val="0"/>
          <c:showVal val="0"/>
          <c:showCatName val="0"/>
          <c:showSerName val="0"/>
          <c:showPercent val="0"/>
          <c:showBubbleSize val="0"/>
        </c:dLbls>
        <c:smooth val="0"/>
        <c:axId val="456320911"/>
        <c:axId val="456339151"/>
      </c:lineChart>
      <c:catAx>
        <c:axId val="456320911"/>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456339151"/>
        <c:crosses val="autoZero"/>
        <c:auto val="1"/>
        <c:lblAlgn val="ctr"/>
        <c:lblOffset val="100"/>
        <c:tickLblSkip val="12"/>
        <c:noMultiLvlLbl val="0"/>
      </c:catAx>
      <c:valAx>
        <c:axId val="456339151"/>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456320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layout>
        <c:manualLayout>
          <c:xMode val="edge"/>
          <c:yMode val="edge"/>
          <c:x val="0.11711176437333938"/>
          <c:y val="4.6278413852914813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pieChart>
        <c:varyColors val="1"/>
        <c:ser>
          <c:idx val="0"/>
          <c:order val="0"/>
          <c:tx>
            <c:strRef>
              <c:f>'Textile Usage'!$H$1</c:f>
              <c:strCache>
                <c:ptCount val="1"/>
                <c:pt idx="0">
                  <c:v>Metric Tons Consumed by Carter's by Type of Textile</c:v>
                </c:pt>
              </c:strCache>
            </c:strRef>
          </c:tx>
          <c:spPr>
            <a:ln>
              <a:noFill/>
            </a:ln>
          </c:spPr>
          <c:dPt>
            <c:idx val="0"/>
            <c:bubble3D val="0"/>
            <c:spPr>
              <a:solidFill>
                <a:srgbClr val="00A9E0"/>
              </a:solidFill>
              <a:ln w="19050">
                <a:noFill/>
              </a:ln>
              <a:effectLst/>
            </c:spPr>
            <c:extLst>
              <c:ext xmlns:c16="http://schemas.microsoft.com/office/drawing/2014/chart" uri="{C3380CC4-5D6E-409C-BE32-E72D297353CC}">
                <c16:uniqueId val="{00000001-A897-40BD-B7EE-D13238228901}"/>
              </c:ext>
            </c:extLst>
          </c:dPt>
          <c:dPt>
            <c:idx val="1"/>
            <c:bubble3D val="0"/>
            <c:spPr>
              <a:solidFill>
                <a:schemeClr val="accent5">
                  <a:shade val="86000"/>
                </a:schemeClr>
              </a:solidFill>
              <a:ln w="19050">
                <a:noFill/>
              </a:ln>
              <a:effectLst/>
            </c:spPr>
            <c:extLst>
              <c:ext xmlns:c16="http://schemas.microsoft.com/office/drawing/2014/chart" uri="{C3380CC4-5D6E-409C-BE32-E72D297353CC}">
                <c16:uniqueId val="{00000003-A897-40BD-B7EE-D13238228901}"/>
              </c:ext>
            </c:extLst>
          </c:dPt>
          <c:dPt>
            <c:idx val="2"/>
            <c:bubble3D val="0"/>
            <c:spPr>
              <a:solidFill>
                <a:schemeClr val="accent5">
                  <a:tint val="86000"/>
                </a:schemeClr>
              </a:solidFill>
              <a:ln w="19050">
                <a:noFill/>
              </a:ln>
              <a:effectLst/>
            </c:spPr>
            <c:extLst>
              <c:ext xmlns:c16="http://schemas.microsoft.com/office/drawing/2014/chart" uri="{C3380CC4-5D6E-409C-BE32-E72D297353CC}">
                <c16:uniqueId val="{00000005-A897-40BD-B7EE-D13238228901}"/>
              </c:ext>
            </c:extLst>
          </c:dPt>
          <c:dPt>
            <c:idx val="3"/>
            <c:bubble3D val="0"/>
            <c:spPr>
              <a:solidFill>
                <a:schemeClr val="accent5">
                  <a:tint val="58000"/>
                </a:schemeClr>
              </a:solidFill>
              <a:ln w="19050">
                <a:noFill/>
              </a:ln>
              <a:effectLst/>
            </c:spPr>
            <c:extLst>
              <c:ext xmlns:c16="http://schemas.microsoft.com/office/drawing/2014/chart" uri="{C3380CC4-5D6E-409C-BE32-E72D297353CC}">
                <c16:uniqueId val="{00000007-A897-40BD-B7EE-D13238228901}"/>
              </c:ext>
            </c:extLst>
          </c:dPt>
          <c:dLbls>
            <c:dLbl>
              <c:idx val="2"/>
              <c:layout>
                <c:manualLayout>
                  <c:x val="-9.0157492093449684E-2"/>
                  <c:y val="-2.2774809977590984E-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640058793600543"/>
                      <c:h val="0.18106429419952919"/>
                    </c:manualLayout>
                  </c15:layout>
                </c:ext>
                <c:ext xmlns:c16="http://schemas.microsoft.com/office/drawing/2014/chart" uri="{C3380CC4-5D6E-409C-BE32-E72D297353CC}">
                  <c16:uniqueId val="{00000005-A897-40BD-B7EE-D13238228901}"/>
                </c:ext>
              </c:extLst>
            </c:dLbl>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'Textile Usage'!$G$2:$G$5</c:f>
              <c:strCache>
                <c:ptCount val="4"/>
                <c:pt idx="0">
                  <c:v>Cotton</c:v>
                </c:pt>
                <c:pt idx="1">
                  <c:v>Organic Cotton</c:v>
                </c:pt>
                <c:pt idx="2">
                  <c:v>Better Cotton (BCI)</c:v>
                </c:pt>
                <c:pt idx="3">
                  <c:v>Other</c:v>
                </c:pt>
              </c:strCache>
            </c:strRef>
          </c:cat>
          <c:val>
            <c:numRef>
              <c:f>'Textile Usage'!$H$2:$H$5</c:f>
              <c:numCache>
                <c:formatCode>0.00</c:formatCode>
                <c:ptCount val="4"/>
                <c:pt idx="0">
                  <c:v>12054</c:v>
                </c:pt>
                <c:pt idx="1">
                  <c:v>543</c:v>
                </c:pt>
                <c:pt idx="2">
                  <c:v>14294</c:v>
                </c:pt>
                <c:pt idx="3">
                  <c:v>9851.7599999999984</c:v>
                </c:pt>
              </c:numCache>
            </c:numRef>
          </c:val>
          <c:extLst>
            <c:ext xmlns:c16="http://schemas.microsoft.com/office/drawing/2014/chart" uri="{C3380CC4-5D6E-409C-BE32-E72D297353CC}">
              <c16:uniqueId val="{00000008-A897-40BD-B7EE-D1323822890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6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lineChart>
        <c:grouping val="standard"/>
        <c:varyColors val="0"/>
        <c:ser>
          <c:idx val="0"/>
          <c:order val="0"/>
          <c:tx>
            <c:strRef>
              <c:f>Monthly!$B$1</c:f>
              <c:strCache>
                <c:ptCount val="1"/>
                <c:pt idx="0">
                  <c:v>Headline CPI</c:v>
                </c:pt>
              </c:strCache>
            </c:strRef>
          </c:tx>
          <c:spPr>
            <a:ln w="19050" cap="rnd">
              <a:solidFill>
                <a:srgbClr val="00B0F0"/>
              </a:solidFill>
              <a:round/>
            </a:ln>
            <a:effectLst/>
          </c:spPr>
          <c:marker>
            <c:symbol val="none"/>
          </c:marker>
          <c:cat>
            <c:numRef>
              <c:f>Monthly!$A$2:$A$62</c:f>
              <c:numCache>
                <c:formatCode>m/d/yyyy</c:formatCode>
                <c:ptCount val="61"/>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pt idx="28">
                  <c:v>44652</c:v>
                </c:pt>
                <c:pt idx="29">
                  <c:v>44682</c:v>
                </c:pt>
                <c:pt idx="30">
                  <c:v>44713</c:v>
                </c:pt>
                <c:pt idx="31">
                  <c:v>44743</c:v>
                </c:pt>
                <c:pt idx="32">
                  <c:v>44774</c:v>
                </c:pt>
                <c:pt idx="33">
                  <c:v>44805</c:v>
                </c:pt>
                <c:pt idx="34">
                  <c:v>44835</c:v>
                </c:pt>
                <c:pt idx="35">
                  <c:v>44866</c:v>
                </c:pt>
                <c:pt idx="36">
                  <c:v>44896</c:v>
                </c:pt>
                <c:pt idx="37">
                  <c:v>44927</c:v>
                </c:pt>
                <c:pt idx="38">
                  <c:v>44958</c:v>
                </c:pt>
                <c:pt idx="39">
                  <c:v>44986</c:v>
                </c:pt>
                <c:pt idx="40">
                  <c:v>45017</c:v>
                </c:pt>
                <c:pt idx="41">
                  <c:v>45047</c:v>
                </c:pt>
                <c:pt idx="42">
                  <c:v>45078</c:v>
                </c:pt>
                <c:pt idx="43">
                  <c:v>45108</c:v>
                </c:pt>
                <c:pt idx="44">
                  <c:v>45139</c:v>
                </c:pt>
                <c:pt idx="45">
                  <c:v>45170</c:v>
                </c:pt>
                <c:pt idx="46">
                  <c:v>45200</c:v>
                </c:pt>
                <c:pt idx="47">
                  <c:v>45231</c:v>
                </c:pt>
                <c:pt idx="48">
                  <c:v>45261</c:v>
                </c:pt>
                <c:pt idx="49">
                  <c:v>45292</c:v>
                </c:pt>
                <c:pt idx="50">
                  <c:v>45323</c:v>
                </c:pt>
                <c:pt idx="51">
                  <c:v>45352</c:v>
                </c:pt>
                <c:pt idx="52">
                  <c:v>45383</c:v>
                </c:pt>
                <c:pt idx="53">
                  <c:v>45413</c:v>
                </c:pt>
                <c:pt idx="54">
                  <c:v>45444</c:v>
                </c:pt>
                <c:pt idx="55">
                  <c:v>45474</c:v>
                </c:pt>
                <c:pt idx="56">
                  <c:v>45505</c:v>
                </c:pt>
                <c:pt idx="57">
                  <c:v>45536</c:v>
                </c:pt>
                <c:pt idx="58">
                  <c:v>45566</c:v>
                </c:pt>
                <c:pt idx="59">
                  <c:v>45597</c:v>
                </c:pt>
                <c:pt idx="60">
                  <c:v>45627</c:v>
                </c:pt>
              </c:numCache>
            </c:numRef>
          </c:cat>
          <c:val>
            <c:numRef>
              <c:f>Monthly!$B$2:$B$62</c:f>
              <c:numCache>
                <c:formatCode>0.0%</c:formatCode>
                <c:ptCount val="61"/>
                <c:pt idx="0">
                  <c:v>2.3195299999999999E-2</c:v>
                </c:pt>
                <c:pt idx="1">
                  <c:v>2.5122599999999998E-2</c:v>
                </c:pt>
                <c:pt idx="2">
                  <c:v>2.3397399999999999E-2</c:v>
                </c:pt>
                <c:pt idx="3">
                  <c:v>1.5231399999999999E-2</c:v>
                </c:pt>
                <c:pt idx="4">
                  <c:v>3.4988000000000003E-3</c:v>
                </c:pt>
                <c:pt idx="5">
                  <c:v>2.1622E-3</c:v>
                </c:pt>
                <c:pt idx="6">
                  <c:v>7.0177E-3</c:v>
                </c:pt>
                <c:pt idx="7">
                  <c:v>1.0187600000000002E-2</c:v>
                </c:pt>
                <c:pt idx="8">
                  <c:v>1.3006E-2</c:v>
                </c:pt>
                <c:pt idx="9">
                  <c:v>1.3730800000000001E-2</c:v>
                </c:pt>
                <c:pt idx="10">
                  <c:v>1.2031700000000001E-2</c:v>
                </c:pt>
                <c:pt idx="11">
                  <c:v>1.16954E-2</c:v>
                </c:pt>
                <c:pt idx="12">
                  <c:v>1.30495E-2</c:v>
                </c:pt>
                <c:pt idx="13">
                  <c:v>1.3951E-2</c:v>
                </c:pt>
                <c:pt idx="14">
                  <c:v>1.6729299999999999E-2</c:v>
                </c:pt>
                <c:pt idx="15">
                  <c:v>2.6186299999999999E-2</c:v>
                </c:pt>
                <c:pt idx="16">
                  <c:v>4.1487400000000001E-2</c:v>
                </c:pt>
                <c:pt idx="17">
                  <c:v>4.9263599999999998E-2</c:v>
                </c:pt>
                <c:pt idx="18">
                  <c:v>5.3150899999999994E-2</c:v>
                </c:pt>
                <c:pt idx="19">
                  <c:v>5.2575799999999999E-2</c:v>
                </c:pt>
                <c:pt idx="20">
                  <c:v>5.1753099999999996E-2</c:v>
                </c:pt>
                <c:pt idx="21">
                  <c:v>5.3610100000000001E-2</c:v>
                </c:pt>
                <c:pt idx="22">
                  <c:v>6.21904E-2</c:v>
                </c:pt>
                <c:pt idx="23">
                  <c:v>6.86253E-2</c:v>
                </c:pt>
                <c:pt idx="24">
                  <c:v>7.1765800000000005E-2</c:v>
                </c:pt>
                <c:pt idx="25">
                  <c:v>7.5697700000000007E-2</c:v>
                </c:pt>
                <c:pt idx="26">
                  <c:v>7.9489199999999996E-2</c:v>
                </c:pt>
                <c:pt idx="27">
                  <c:v>8.5474300000000003E-2</c:v>
                </c:pt>
                <c:pt idx="28">
                  <c:v>8.2518600000000011E-2</c:v>
                </c:pt>
                <c:pt idx="29">
                  <c:v>8.5329999999999989E-2</c:v>
                </c:pt>
                <c:pt idx="30">
                  <c:v>8.9897399999999988E-2</c:v>
                </c:pt>
                <c:pt idx="31">
                  <c:v>8.4498200000000009E-2</c:v>
                </c:pt>
                <c:pt idx="32">
                  <c:v>8.21881E-2</c:v>
                </c:pt>
                <c:pt idx="33">
                  <c:v>8.1982700000000006E-2</c:v>
                </c:pt>
                <c:pt idx="34">
                  <c:v>7.7519400000000002E-2</c:v>
                </c:pt>
                <c:pt idx="35">
                  <c:v>7.11947E-2</c:v>
                </c:pt>
                <c:pt idx="36">
                  <c:v>6.4115000000000005E-2</c:v>
                </c:pt>
                <c:pt idx="37">
                  <c:v>6.3621200000000003E-2</c:v>
                </c:pt>
                <c:pt idx="38">
                  <c:v>5.9655199999999999E-2</c:v>
                </c:pt>
                <c:pt idx="39">
                  <c:v>4.9350899999999996E-2</c:v>
                </c:pt>
                <c:pt idx="40">
                  <c:v>4.9410599999999999E-2</c:v>
                </c:pt>
                <c:pt idx="41">
                  <c:v>4.1206899999999998E-2</c:v>
                </c:pt>
                <c:pt idx="42">
                  <c:v>3.05326E-2</c:v>
                </c:pt>
                <c:pt idx="43">
                  <c:v>3.2717799999999998E-2</c:v>
                </c:pt>
                <c:pt idx="44">
                  <c:v>3.7187199999999997E-2</c:v>
                </c:pt>
                <c:pt idx="45">
                  <c:v>3.6940599999999997E-2</c:v>
                </c:pt>
                <c:pt idx="46">
                  <c:v>3.2457899999999998E-2</c:v>
                </c:pt>
                <c:pt idx="47">
                  <c:v>3.13948E-2</c:v>
                </c:pt>
                <c:pt idx="48">
                  <c:v>3.32316E-2</c:v>
                </c:pt>
                <c:pt idx="49">
                  <c:v>3.1059800000000002E-2</c:v>
                </c:pt>
                <c:pt idx="50">
                  <c:v>3.1657400000000002E-2</c:v>
                </c:pt>
                <c:pt idx="51">
                  <c:v>3.4751299999999999E-2</c:v>
                </c:pt>
                <c:pt idx="52">
                  <c:v>3.3577300000000004E-2</c:v>
                </c:pt>
                <c:pt idx="53">
                  <c:v>3.2502099999999999E-2</c:v>
                </c:pt>
                <c:pt idx="54">
                  <c:v>2.9756300000000003E-2</c:v>
                </c:pt>
                <c:pt idx="55">
                  <c:v>2.9235699999999996E-2</c:v>
                </c:pt>
                <c:pt idx="56">
                  <c:v>2.5912299999999999E-2</c:v>
                </c:pt>
                <c:pt idx="57">
                  <c:v>2.4075099999999999E-2</c:v>
                </c:pt>
                <c:pt idx="58">
                  <c:v>2.5763299999999999E-2</c:v>
                </c:pt>
                <c:pt idx="59">
                  <c:v>2.7325800000000001E-2</c:v>
                </c:pt>
                <c:pt idx="60">
                  <c:v>2.8965900000000003E-2</c:v>
                </c:pt>
              </c:numCache>
            </c:numRef>
          </c:val>
          <c:smooth val="0"/>
          <c:extLst>
            <c:ext xmlns:c16="http://schemas.microsoft.com/office/drawing/2014/chart" uri="{C3380CC4-5D6E-409C-BE32-E72D297353CC}">
              <c16:uniqueId val="{00000000-017C-4005-98DF-73CE52CBE966}"/>
            </c:ext>
          </c:extLst>
        </c:ser>
        <c:dLbls>
          <c:showLegendKey val="0"/>
          <c:showVal val="0"/>
          <c:showCatName val="0"/>
          <c:showSerName val="0"/>
          <c:showPercent val="0"/>
          <c:showBubbleSize val="0"/>
        </c:dLbls>
        <c:smooth val="0"/>
        <c:axId val="921755215"/>
        <c:axId val="921754255"/>
      </c:lineChart>
      <c:dateAx>
        <c:axId val="921755215"/>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921754255"/>
        <c:crosses val="autoZero"/>
        <c:auto val="1"/>
        <c:lblOffset val="100"/>
        <c:baseTimeUnit val="months"/>
        <c:majorUnit val="2"/>
        <c:majorTimeUnit val="years"/>
      </c:dateAx>
      <c:valAx>
        <c:axId val="921754255"/>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921755215"/>
        <c:crosses val="autoZero"/>
        <c:crossBetween val="between"/>
        <c:majorUnit val="2.0000000000000004E-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r>
              <a:rPr lang="en-US" sz="800"/>
              <a:t>NEO Compensation Over Time</a:t>
            </a:r>
          </a:p>
        </c:rich>
      </c:tx>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0.16912219305920093"/>
          <c:y val="0.13008625536447341"/>
          <c:w val="0.69112192591834842"/>
          <c:h val="0.48350020333684918"/>
        </c:manualLayout>
      </c:layout>
      <c:barChart>
        <c:barDir val="col"/>
        <c:grouping val="stacked"/>
        <c:varyColors val="0"/>
        <c:ser>
          <c:idx val="0"/>
          <c:order val="0"/>
          <c:tx>
            <c:strRef>
              <c:f>'NEO Comp'!$A$74</c:f>
              <c:strCache>
                <c:ptCount val="1"/>
                <c:pt idx="0">
                  <c:v> Base Salary </c:v>
                </c:pt>
              </c:strCache>
            </c:strRef>
          </c:tx>
          <c:spPr>
            <a:solidFill>
              <a:schemeClr val="accent5">
                <a:lumMod val="40000"/>
                <a:lumOff val="60000"/>
              </a:schemeClr>
            </a:solidFill>
            <a:ln w="3175">
              <a:solidFill>
                <a:schemeClr val="bg1"/>
              </a:solidFill>
            </a:ln>
            <a:effectLst/>
          </c:spPr>
          <c:invertIfNegative val="0"/>
          <c:cat>
            <c:numRef>
              <c:f>'NEO Comp'!$B$73:$G$73</c:f>
              <c:numCache>
                <c:formatCode>0</c:formatCode>
                <c:ptCount val="6"/>
                <c:pt idx="0">
                  <c:v>2018</c:v>
                </c:pt>
                <c:pt idx="1">
                  <c:v>2019</c:v>
                </c:pt>
                <c:pt idx="2">
                  <c:v>2020</c:v>
                </c:pt>
                <c:pt idx="3">
                  <c:v>2021</c:v>
                </c:pt>
                <c:pt idx="4">
                  <c:v>2022</c:v>
                </c:pt>
                <c:pt idx="5">
                  <c:v>2023</c:v>
                </c:pt>
              </c:numCache>
            </c:numRef>
          </c:cat>
          <c:val>
            <c:numRef>
              <c:f>'NEO Comp'!$B$74:$G$74</c:f>
              <c:numCache>
                <c:formatCode>_("$"* #,##0.00_);_("$"* \(#,##0.00\);_("$"* "-"??_);_(@_)</c:formatCode>
                <c:ptCount val="6"/>
                <c:pt idx="0">
                  <c:v>684538.6</c:v>
                </c:pt>
                <c:pt idx="1">
                  <c:v>691000</c:v>
                </c:pt>
                <c:pt idx="2">
                  <c:v>655780.4</c:v>
                </c:pt>
                <c:pt idx="3">
                  <c:v>723038.6</c:v>
                </c:pt>
                <c:pt idx="4">
                  <c:v>772846.2</c:v>
                </c:pt>
                <c:pt idx="5">
                  <c:v>824076.80000000005</c:v>
                </c:pt>
              </c:numCache>
            </c:numRef>
          </c:val>
          <c:extLst>
            <c:ext xmlns:c16="http://schemas.microsoft.com/office/drawing/2014/chart" uri="{C3380CC4-5D6E-409C-BE32-E72D297353CC}">
              <c16:uniqueId val="{00000000-BF42-43BD-B47E-551C2FC1D7FC}"/>
            </c:ext>
          </c:extLst>
        </c:ser>
        <c:ser>
          <c:idx val="1"/>
          <c:order val="1"/>
          <c:tx>
            <c:strRef>
              <c:f>'NEO Comp'!$A$75</c:f>
              <c:strCache>
                <c:ptCount val="1"/>
                <c:pt idx="0">
                  <c:v> Bonus </c:v>
                </c:pt>
              </c:strCache>
            </c:strRef>
          </c:tx>
          <c:spPr>
            <a:solidFill>
              <a:schemeClr val="accent5">
                <a:lumMod val="75000"/>
              </a:schemeClr>
            </a:solidFill>
            <a:ln w="3175">
              <a:solidFill>
                <a:schemeClr val="bg1"/>
              </a:solidFill>
            </a:ln>
            <a:effectLst/>
          </c:spPr>
          <c:invertIfNegative val="0"/>
          <c:cat>
            <c:numRef>
              <c:f>'NEO Comp'!$B$73:$G$73</c:f>
              <c:numCache>
                <c:formatCode>0</c:formatCode>
                <c:ptCount val="6"/>
                <c:pt idx="0">
                  <c:v>2018</c:v>
                </c:pt>
                <c:pt idx="1">
                  <c:v>2019</c:v>
                </c:pt>
                <c:pt idx="2">
                  <c:v>2020</c:v>
                </c:pt>
                <c:pt idx="3">
                  <c:v>2021</c:v>
                </c:pt>
                <c:pt idx="4">
                  <c:v>2022</c:v>
                </c:pt>
                <c:pt idx="5">
                  <c:v>2023</c:v>
                </c:pt>
              </c:numCache>
            </c:numRef>
          </c:cat>
          <c:val>
            <c:numRef>
              <c:f>'NEO Comp'!$B$75:$G$75</c:f>
              <c:numCache>
                <c:formatCode>_("$"* #,##0.00_);_("$"* \(#,##0.00\);_("$"* "-"??_);_(@_)</c:formatCode>
                <c:ptCount val="6"/>
                <c:pt idx="0">
                  <c:v>0</c:v>
                </c:pt>
                <c:pt idx="1">
                  <c:v>0</c:v>
                </c:pt>
                <c:pt idx="2">
                  <c:v>170840</c:v>
                </c:pt>
                <c:pt idx="3">
                  <c:v>0</c:v>
                </c:pt>
                <c:pt idx="4">
                  <c:v>206560</c:v>
                </c:pt>
                <c:pt idx="5">
                  <c:v>0</c:v>
                </c:pt>
              </c:numCache>
            </c:numRef>
          </c:val>
          <c:extLst>
            <c:ext xmlns:c16="http://schemas.microsoft.com/office/drawing/2014/chart" uri="{C3380CC4-5D6E-409C-BE32-E72D297353CC}">
              <c16:uniqueId val="{00000001-BF42-43BD-B47E-551C2FC1D7FC}"/>
            </c:ext>
          </c:extLst>
        </c:ser>
        <c:ser>
          <c:idx val="2"/>
          <c:order val="2"/>
          <c:tx>
            <c:strRef>
              <c:f>'NEO Comp'!$A$76</c:f>
              <c:strCache>
                <c:ptCount val="1"/>
                <c:pt idx="0">
                  <c:v> Stock Awards </c:v>
                </c:pt>
              </c:strCache>
            </c:strRef>
          </c:tx>
          <c:spPr>
            <a:solidFill>
              <a:srgbClr val="00A9E0"/>
            </a:solidFill>
            <a:ln w="3175">
              <a:solidFill>
                <a:schemeClr val="bg1"/>
              </a:solidFill>
            </a:ln>
            <a:effectLst/>
          </c:spPr>
          <c:invertIfNegative val="0"/>
          <c:cat>
            <c:numRef>
              <c:f>'NEO Comp'!$B$73:$G$73</c:f>
              <c:numCache>
                <c:formatCode>0</c:formatCode>
                <c:ptCount val="6"/>
                <c:pt idx="0">
                  <c:v>2018</c:v>
                </c:pt>
                <c:pt idx="1">
                  <c:v>2019</c:v>
                </c:pt>
                <c:pt idx="2">
                  <c:v>2020</c:v>
                </c:pt>
                <c:pt idx="3">
                  <c:v>2021</c:v>
                </c:pt>
                <c:pt idx="4">
                  <c:v>2022</c:v>
                </c:pt>
                <c:pt idx="5">
                  <c:v>2023</c:v>
                </c:pt>
              </c:numCache>
            </c:numRef>
          </c:cat>
          <c:val>
            <c:numRef>
              <c:f>'NEO Comp'!$B$76:$G$76</c:f>
              <c:numCache>
                <c:formatCode>_("$"* #,##0.00_);_("$"* \(#,##0.00\);_("$"* "-"??_);_(@_)</c:formatCode>
                <c:ptCount val="6"/>
                <c:pt idx="0">
                  <c:v>1344779.8</c:v>
                </c:pt>
                <c:pt idx="1">
                  <c:v>1825480</c:v>
                </c:pt>
                <c:pt idx="2">
                  <c:v>1910556</c:v>
                </c:pt>
                <c:pt idx="3">
                  <c:v>2805406.6</c:v>
                </c:pt>
                <c:pt idx="4">
                  <c:v>2280332.4</c:v>
                </c:pt>
                <c:pt idx="5">
                  <c:v>2630362.6</c:v>
                </c:pt>
              </c:numCache>
            </c:numRef>
          </c:val>
          <c:extLst>
            <c:ext xmlns:c16="http://schemas.microsoft.com/office/drawing/2014/chart" uri="{C3380CC4-5D6E-409C-BE32-E72D297353CC}">
              <c16:uniqueId val="{00000002-BF42-43BD-B47E-551C2FC1D7FC}"/>
            </c:ext>
          </c:extLst>
        </c:ser>
        <c:ser>
          <c:idx val="3"/>
          <c:order val="3"/>
          <c:tx>
            <c:strRef>
              <c:f>'NEO Comp'!$A$77</c:f>
              <c:strCache>
                <c:ptCount val="1"/>
                <c:pt idx="0">
                  <c:v> Non-Equity Incentive Plan Compensation </c:v>
                </c:pt>
              </c:strCache>
            </c:strRef>
          </c:tx>
          <c:spPr>
            <a:solidFill>
              <a:schemeClr val="accent5">
                <a:lumMod val="50000"/>
              </a:schemeClr>
            </a:solidFill>
            <a:ln w="3175">
              <a:solidFill>
                <a:schemeClr val="bg1"/>
              </a:solidFill>
            </a:ln>
            <a:effectLst/>
          </c:spPr>
          <c:invertIfNegative val="0"/>
          <c:cat>
            <c:numRef>
              <c:f>'NEO Comp'!$B$73:$G$73</c:f>
              <c:numCache>
                <c:formatCode>0</c:formatCode>
                <c:ptCount val="6"/>
                <c:pt idx="0">
                  <c:v>2018</c:v>
                </c:pt>
                <c:pt idx="1">
                  <c:v>2019</c:v>
                </c:pt>
                <c:pt idx="2">
                  <c:v>2020</c:v>
                </c:pt>
                <c:pt idx="3">
                  <c:v>2021</c:v>
                </c:pt>
                <c:pt idx="4">
                  <c:v>2022</c:v>
                </c:pt>
                <c:pt idx="5">
                  <c:v>2023</c:v>
                </c:pt>
              </c:numCache>
            </c:numRef>
          </c:cat>
          <c:val>
            <c:numRef>
              <c:f>'NEO Comp'!$B$77:$G$77</c:f>
              <c:numCache>
                <c:formatCode>_("$"* #,##0.00_);_("$"* \(#,##0.00\);_("$"* "-"??_);_(@_)</c:formatCode>
                <c:ptCount val="6"/>
                <c:pt idx="0">
                  <c:v>250640</c:v>
                </c:pt>
                <c:pt idx="1">
                  <c:v>403600</c:v>
                </c:pt>
                <c:pt idx="2">
                  <c:v>0</c:v>
                </c:pt>
                <c:pt idx="3">
                  <c:v>1502500</c:v>
                </c:pt>
                <c:pt idx="4">
                  <c:v>0</c:v>
                </c:pt>
                <c:pt idx="5">
                  <c:v>762740</c:v>
                </c:pt>
              </c:numCache>
            </c:numRef>
          </c:val>
          <c:extLst>
            <c:ext xmlns:c16="http://schemas.microsoft.com/office/drawing/2014/chart" uri="{C3380CC4-5D6E-409C-BE32-E72D297353CC}">
              <c16:uniqueId val="{00000003-BF42-43BD-B47E-551C2FC1D7FC}"/>
            </c:ext>
          </c:extLst>
        </c:ser>
        <c:ser>
          <c:idx val="4"/>
          <c:order val="4"/>
          <c:tx>
            <c:strRef>
              <c:f>'NEO Comp'!$A$78</c:f>
              <c:strCache>
                <c:ptCount val="1"/>
                <c:pt idx="0">
                  <c:v> All Other Compensation </c:v>
                </c:pt>
              </c:strCache>
            </c:strRef>
          </c:tx>
          <c:spPr>
            <a:solidFill>
              <a:schemeClr val="tx1"/>
            </a:solidFill>
            <a:ln w="3175">
              <a:solidFill>
                <a:schemeClr val="bg1"/>
              </a:solidFill>
            </a:ln>
            <a:effectLst/>
          </c:spPr>
          <c:invertIfNegative val="0"/>
          <c:cat>
            <c:numRef>
              <c:f>'NEO Comp'!$B$73:$G$73</c:f>
              <c:numCache>
                <c:formatCode>0</c:formatCode>
                <c:ptCount val="6"/>
                <c:pt idx="0">
                  <c:v>2018</c:v>
                </c:pt>
                <c:pt idx="1">
                  <c:v>2019</c:v>
                </c:pt>
                <c:pt idx="2">
                  <c:v>2020</c:v>
                </c:pt>
                <c:pt idx="3">
                  <c:v>2021</c:v>
                </c:pt>
                <c:pt idx="4">
                  <c:v>2022</c:v>
                </c:pt>
                <c:pt idx="5">
                  <c:v>2023</c:v>
                </c:pt>
              </c:numCache>
            </c:numRef>
          </c:cat>
          <c:val>
            <c:numRef>
              <c:f>'NEO Comp'!$B$78:$G$78</c:f>
              <c:numCache>
                <c:formatCode>_("$"* #,##0.00_);_("$"* \(#,##0.00\);_("$"* "-"??_);_(@_)</c:formatCode>
                <c:ptCount val="6"/>
                <c:pt idx="0">
                  <c:v>80384.800000000003</c:v>
                </c:pt>
                <c:pt idx="1">
                  <c:v>99676.4</c:v>
                </c:pt>
                <c:pt idx="2">
                  <c:v>41839.199999999997</c:v>
                </c:pt>
                <c:pt idx="3">
                  <c:v>105147.2</c:v>
                </c:pt>
                <c:pt idx="4">
                  <c:v>181718.39999999999</c:v>
                </c:pt>
                <c:pt idx="5">
                  <c:v>249310.4</c:v>
                </c:pt>
              </c:numCache>
            </c:numRef>
          </c:val>
          <c:extLst>
            <c:ext xmlns:c16="http://schemas.microsoft.com/office/drawing/2014/chart" uri="{C3380CC4-5D6E-409C-BE32-E72D297353CC}">
              <c16:uniqueId val="{00000004-BF42-43BD-B47E-551C2FC1D7FC}"/>
            </c:ext>
          </c:extLst>
        </c:ser>
        <c:ser>
          <c:idx val="5"/>
          <c:order val="5"/>
          <c:tx>
            <c:strRef>
              <c:f>'NEO Comp'!$A$79</c:f>
              <c:strCache>
                <c:ptCount val="1"/>
                <c:pt idx="0">
                  <c:v> Options Awards </c:v>
                </c:pt>
              </c:strCache>
            </c:strRef>
          </c:tx>
          <c:spPr>
            <a:solidFill>
              <a:schemeClr val="accent1">
                <a:shade val="65000"/>
              </a:schemeClr>
            </a:solidFill>
            <a:ln w="3175">
              <a:solidFill>
                <a:schemeClr val="bg1"/>
              </a:solidFill>
            </a:ln>
            <a:effectLst/>
          </c:spPr>
          <c:invertIfNegative val="0"/>
          <c:cat>
            <c:numRef>
              <c:f>'NEO Comp'!$B$73:$G$73</c:f>
              <c:numCache>
                <c:formatCode>0</c:formatCode>
                <c:ptCount val="6"/>
                <c:pt idx="0">
                  <c:v>2018</c:v>
                </c:pt>
                <c:pt idx="1">
                  <c:v>2019</c:v>
                </c:pt>
                <c:pt idx="2">
                  <c:v>2020</c:v>
                </c:pt>
                <c:pt idx="3">
                  <c:v>2021</c:v>
                </c:pt>
                <c:pt idx="4">
                  <c:v>2022</c:v>
                </c:pt>
                <c:pt idx="5">
                  <c:v>2023</c:v>
                </c:pt>
              </c:numCache>
            </c:numRef>
          </c:cat>
          <c:val>
            <c:numRef>
              <c:f>'NEO Comp'!$B$79:$G$79</c:f>
              <c:numCache>
                <c:formatCode>_("$"* #,##0.00_);_("$"* \(#,##0.00\);_("$"* "-"??_);_(@_)</c:formatCode>
                <c:ptCount val="6"/>
                <c:pt idx="0">
                  <c:v>413979.4</c:v>
                </c:pt>
                <c:pt idx="1">
                  <c:v>0</c:v>
                </c:pt>
                <c:pt idx="2">
                  <c:v>0</c:v>
                </c:pt>
                <c:pt idx="3">
                  <c:v>0</c:v>
                </c:pt>
                <c:pt idx="4">
                  <c:v>0</c:v>
                </c:pt>
                <c:pt idx="5">
                  <c:v>0</c:v>
                </c:pt>
              </c:numCache>
            </c:numRef>
          </c:val>
          <c:extLst>
            <c:ext xmlns:c16="http://schemas.microsoft.com/office/drawing/2014/chart" uri="{C3380CC4-5D6E-409C-BE32-E72D297353CC}">
              <c16:uniqueId val="{00000005-BF42-43BD-B47E-551C2FC1D7FC}"/>
            </c:ext>
          </c:extLst>
        </c:ser>
        <c:dLbls>
          <c:showLegendKey val="0"/>
          <c:showVal val="0"/>
          <c:showCatName val="0"/>
          <c:showSerName val="0"/>
          <c:showPercent val="0"/>
          <c:showBubbleSize val="0"/>
        </c:dLbls>
        <c:gapWidth val="150"/>
        <c:overlap val="100"/>
        <c:axId val="1829283807"/>
        <c:axId val="1829288607"/>
      </c:barChart>
      <c:lineChart>
        <c:grouping val="standard"/>
        <c:varyColors val="0"/>
        <c:ser>
          <c:idx val="6"/>
          <c:order val="6"/>
          <c:tx>
            <c:strRef>
              <c:f>'NEO Comp'!$B$107</c:f>
              <c:strCache>
                <c:ptCount val="1"/>
                <c:pt idx="0">
                  <c:v> Total Comp to NEOs as a % of Net Income </c:v>
                </c:pt>
              </c:strCache>
            </c:strRef>
          </c:tx>
          <c:spPr>
            <a:ln w="28575" cap="rnd">
              <a:solidFill>
                <a:schemeClr val="tx1"/>
              </a:solidFill>
              <a:round/>
            </a:ln>
            <a:effectLst/>
          </c:spPr>
          <c:marker>
            <c:symbol val="none"/>
          </c:marker>
          <c:val>
            <c:numRef>
              <c:f>'NEO Comp'!$B$108:$B$113</c:f>
              <c:numCache>
                <c:formatCode>0.00%</c:formatCode>
                <c:ptCount val="6"/>
                <c:pt idx="0">
                  <c:v>4.6177140479360855E-2</c:v>
                </c:pt>
                <c:pt idx="1">
                  <c:v>5.3943486959628438E-2</c:v>
                </c:pt>
                <c:pt idx="2">
                  <c:v>5.315638102524866E-2</c:v>
                </c:pt>
                <c:pt idx="3">
                  <c:v>0.23646834254143648</c:v>
                </c:pt>
                <c:pt idx="4">
                  <c:v>5.127319725864124E-2</c:v>
                </c:pt>
                <c:pt idx="5">
                  <c:v>9.0671737718229797E-2</c:v>
                </c:pt>
              </c:numCache>
            </c:numRef>
          </c:val>
          <c:smooth val="0"/>
          <c:extLst>
            <c:ext xmlns:c16="http://schemas.microsoft.com/office/drawing/2014/chart" uri="{C3380CC4-5D6E-409C-BE32-E72D297353CC}">
              <c16:uniqueId val="{00000006-BF42-43BD-B47E-551C2FC1D7FC}"/>
            </c:ext>
          </c:extLst>
        </c:ser>
        <c:dLbls>
          <c:showLegendKey val="0"/>
          <c:showVal val="0"/>
          <c:showCatName val="0"/>
          <c:showSerName val="0"/>
          <c:showPercent val="0"/>
          <c:showBubbleSize val="0"/>
        </c:dLbls>
        <c:marker val="1"/>
        <c:smooth val="0"/>
        <c:axId val="503956511"/>
        <c:axId val="503956031"/>
      </c:lineChart>
      <c:catAx>
        <c:axId val="1829283807"/>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rebuchet MS" panose="020B0603020202020204" pitchFamily="34" charset="0"/>
                <a:ea typeface="+mn-ea"/>
                <a:cs typeface="+mn-cs"/>
              </a:defRPr>
            </a:pPr>
            <a:endParaRPr lang="en-US"/>
          </a:p>
        </c:txPr>
        <c:crossAx val="1829288607"/>
        <c:crosses val="autoZero"/>
        <c:auto val="1"/>
        <c:lblAlgn val="ctr"/>
        <c:lblOffset val="100"/>
        <c:noMultiLvlLbl val="0"/>
      </c:catAx>
      <c:valAx>
        <c:axId val="1829288607"/>
        <c:scaling>
          <c:orientation val="minMax"/>
        </c:scaling>
        <c:delete val="0"/>
        <c:axPos val="l"/>
        <c:majorGridlines>
          <c:spPr>
            <a:ln w="9525" cap="flat" cmpd="sng" algn="ctr">
              <a:noFill/>
              <a:round/>
            </a:ln>
            <a:effectLst/>
          </c:spPr>
        </c:majorGridlines>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rebuchet MS" panose="020B0603020202020204" pitchFamily="34" charset="0"/>
                <a:ea typeface="+mn-ea"/>
                <a:cs typeface="+mn-cs"/>
              </a:defRPr>
            </a:pPr>
            <a:endParaRPr lang="en-US"/>
          </a:p>
        </c:txPr>
        <c:crossAx val="1829283807"/>
        <c:crosses val="autoZero"/>
        <c:crossBetween val="between"/>
      </c:valAx>
      <c:valAx>
        <c:axId val="503956031"/>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503956511"/>
        <c:crosses val="max"/>
        <c:crossBetween val="between"/>
      </c:valAx>
      <c:catAx>
        <c:axId val="503956511"/>
        <c:scaling>
          <c:orientation val="minMax"/>
        </c:scaling>
        <c:delete val="1"/>
        <c:axPos val="b"/>
        <c:majorTickMark val="out"/>
        <c:minorTickMark val="none"/>
        <c:tickLblPos val="nextTo"/>
        <c:crossAx val="503956031"/>
        <c:crosses val="autoZero"/>
        <c:auto val="1"/>
        <c:lblAlgn val="ctr"/>
        <c:lblOffset val="100"/>
        <c:noMultiLvlLbl val="0"/>
      </c:catAx>
      <c:spPr>
        <a:noFill/>
        <a:ln>
          <a:noFill/>
        </a:ln>
        <a:effectLst/>
      </c:spPr>
    </c:plotArea>
    <c:legend>
      <c:legendPos val="b"/>
      <c:layout>
        <c:manualLayout>
          <c:xMode val="edge"/>
          <c:yMode val="edge"/>
          <c:x val="0"/>
          <c:y val="0.67811599703228542"/>
          <c:w val="1"/>
          <c:h val="0.32188400296771458"/>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b="1">
          <a:solidFill>
            <a:sysClr val="windowText" lastClr="000000"/>
          </a:solidFill>
          <a:latin typeface="Trebuchet MS" panose="020B0603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b="1">
                <a:solidFill>
                  <a:schemeClr val="tx1"/>
                </a:solidFill>
                <a:latin typeface="Trebuchet MS" panose="020B0603020202020204" pitchFamily="34" charset="0"/>
              </a:rPr>
              <a:t>Carter's Revenue Segments</a:t>
            </a:r>
            <a:r>
              <a:rPr lang="en-US" sz="800" b="1" baseline="0">
                <a:solidFill>
                  <a:schemeClr val="tx1"/>
                </a:solidFill>
                <a:latin typeface="Trebuchet MS" panose="020B0603020202020204" pitchFamily="34" charset="0"/>
              </a:rPr>
              <a:t> 2018-2023 CAGR</a:t>
            </a:r>
            <a:endParaRPr lang="en-US" sz="800" b="1">
              <a:solidFill>
                <a:schemeClr val="tx1"/>
              </a:solidFill>
              <a:latin typeface="Trebuchet MS" panose="020B0603020202020204" pitchFamily="34" charset="0"/>
            </a:endParaRP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bar"/>
        <c:grouping val="clustered"/>
        <c:varyColors val="0"/>
        <c:ser>
          <c:idx val="0"/>
          <c:order val="0"/>
          <c:spPr>
            <a:solidFill>
              <a:srgbClr val="00A9E0"/>
            </a:solidFill>
            <a:ln>
              <a:noFill/>
            </a:ln>
            <a:effectLst/>
          </c:spPr>
          <c:invertIfNegative val="0"/>
          <c:dLbls>
            <c:dLbl>
              <c:idx val="0"/>
              <c:layout>
                <c:manualLayout>
                  <c:x val="0"/>
                  <c:y val="1.1566263304617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07-4CF7-B817-6C71174E55AB}"/>
                </c:ext>
              </c:extLst>
            </c:dLbl>
            <c:dLbl>
              <c:idx val="1"/>
              <c:showLegendKey val="0"/>
              <c:showVal val="1"/>
              <c:showCatName val="1"/>
              <c:showSerName val="0"/>
              <c:showPercent val="0"/>
              <c:showBubbleSize val="0"/>
              <c:extLst>
                <c:ext xmlns:c15="http://schemas.microsoft.com/office/drawing/2012/chart" uri="{CE6537A1-D6FC-4f65-9D91-7224C49458BB}">
                  <c15:layout>
                    <c:manualLayout>
                      <c:w val="0.34995569033049306"/>
                      <c:h val="0.27411133302550672"/>
                    </c:manualLayout>
                  </c15:layout>
                </c:ext>
                <c:ext xmlns:c16="http://schemas.microsoft.com/office/drawing/2014/chart" uri="{C3380CC4-5D6E-409C-BE32-E72D297353CC}">
                  <c16:uniqueId val="{00000001-2907-4CF7-B817-6C71174E55AB}"/>
                </c:ext>
              </c:extLst>
            </c:dLbl>
            <c:dLbl>
              <c:idx val="2"/>
              <c:layout>
                <c:manualLayout>
                  <c:x val="0.16856699033593497"/>
                  <c:y val="-1.7349394956927038E-2"/>
                </c:manualLayout>
              </c:layout>
              <c:showLegendKey val="0"/>
              <c:showVal val="1"/>
              <c:showCatName val="1"/>
              <c:showSerName val="0"/>
              <c:showPercent val="0"/>
              <c:showBubbleSize val="0"/>
              <c:extLst>
                <c:ext xmlns:c15="http://schemas.microsoft.com/office/drawing/2012/chart" uri="{CE6537A1-D6FC-4f65-9D91-7224C49458BB}">
                  <c15:layout>
                    <c:manualLayout>
                      <c:w val="0.36246858172335633"/>
                      <c:h val="0.20996319742518588"/>
                    </c:manualLayout>
                  </c15:layout>
                </c:ext>
                <c:ext xmlns:c16="http://schemas.microsoft.com/office/drawing/2014/chart" uri="{C3380CC4-5D6E-409C-BE32-E72D297353CC}">
                  <c16:uniqueId val="{00000002-2907-4CF7-B817-6C71174E55AB}"/>
                </c:ext>
              </c:extLst>
            </c:dLbl>
            <c:spPr>
              <a:solidFill>
                <a:srgbClr val="4472C4">
                  <a:lumMod val="50000"/>
                </a:srgbClr>
              </a:solidFill>
              <a:ln>
                <a:noFill/>
              </a:ln>
              <a:effectLst/>
            </c:spPr>
            <c:txPr>
              <a:bodyPr rot="0" spcFirstLastPara="1" vertOverflow="clip" horzOverflow="clip" vert="horz" wrap="square" lIns="38100" tIns="19050" rIns="38100" bIns="19050" anchor="ctr" anchorCtr="1">
                <a:spAutoFit/>
              </a:bodyPr>
              <a:lstStyle/>
              <a:p>
                <a:pPr>
                  <a:defRPr sz="700" b="1"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Feuil1!$B$224:$B$226</c:f>
              <c:strCache>
                <c:ptCount val="3"/>
                <c:pt idx="0">
                  <c:v>U.S. Retail</c:v>
                </c:pt>
                <c:pt idx="1">
                  <c:v>U.S. Wholesale</c:v>
                </c:pt>
                <c:pt idx="2">
                  <c:v>International</c:v>
                </c:pt>
              </c:strCache>
            </c:strRef>
          </c:cat>
          <c:val>
            <c:numRef>
              <c:f>Feuil1!$C$224:$C$226</c:f>
              <c:numCache>
                <c:formatCode>0.00%</c:formatCode>
                <c:ptCount val="3"/>
                <c:pt idx="0">
                  <c:v>-3.4262483889842099E-2</c:v>
                </c:pt>
                <c:pt idx="1">
                  <c:v>-2.4953027964453089E-2</c:v>
                </c:pt>
                <c:pt idx="2">
                  <c:v>-4.4932320785184832E-4</c:v>
                </c:pt>
              </c:numCache>
            </c:numRef>
          </c:val>
          <c:extLst>
            <c:ext xmlns:c16="http://schemas.microsoft.com/office/drawing/2014/chart" uri="{C3380CC4-5D6E-409C-BE32-E72D297353CC}">
              <c16:uniqueId val="{00000003-2907-4CF7-B817-6C71174E55AB}"/>
            </c:ext>
          </c:extLst>
        </c:ser>
        <c:dLbls>
          <c:showLegendKey val="0"/>
          <c:showVal val="0"/>
          <c:showCatName val="0"/>
          <c:showSerName val="0"/>
          <c:showPercent val="0"/>
          <c:showBubbleSize val="0"/>
        </c:dLbls>
        <c:gapWidth val="182"/>
        <c:axId val="1385594143"/>
        <c:axId val="1385595103"/>
      </c:barChart>
      <c:catAx>
        <c:axId val="1385594143"/>
        <c:scaling>
          <c:orientation val="minMax"/>
        </c:scaling>
        <c:delete val="1"/>
        <c:axPos val="l"/>
        <c:numFmt formatCode="General" sourceLinked="1"/>
        <c:majorTickMark val="none"/>
        <c:minorTickMark val="none"/>
        <c:tickLblPos val="nextTo"/>
        <c:crossAx val="1385595103"/>
        <c:crosses val="autoZero"/>
        <c:auto val="1"/>
        <c:lblAlgn val="ctr"/>
        <c:lblOffset val="100"/>
        <c:noMultiLvlLbl val="0"/>
      </c:catAx>
      <c:valAx>
        <c:axId val="1385595103"/>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3855941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Cambria" panose="02040503050406030204" pitchFamily="18" charset="0"/>
                <a:cs typeface="+mn-cs"/>
              </a:defRPr>
            </a:pPr>
            <a:r>
              <a:rPr lang="en-US" sz="800">
                <a:latin typeface="Trebuchet MS" panose="020B0703020202090204" pitchFamily="34" charset="0"/>
              </a:rPr>
              <a:t>CRI EPS Forecast</a:t>
            </a:r>
          </a:p>
        </c:rich>
      </c:tx>
      <c:layout>
        <c:manualLayout>
          <c:xMode val="edge"/>
          <c:yMode val="edge"/>
          <c:x val="0.26352872586199377"/>
          <c:y val="8.774414635999972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Cambria" panose="02040503050406030204" pitchFamily="18" charset="0"/>
              <a:cs typeface="+mn-cs"/>
            </a:defRPr>
          </a:pPr>
          <a:endParaRPr lang="en-US"/>
        </a:p>
      </c:txPr>
    </c:title>
    <c:autoTitleDeleted val="0"/>
    <c:plotArea>
      <c:layout/>
      <c:lineChart>
        <c:grouping val="standard"/>
        <c:varyColors val="0"/>
        <c:ser>
          <c:idx val="0"/>
          <c:order val="0"/>
          <c:tx>
            <c:strRef>
              <c:f>DDM!$BI$4</c:f>
              <c:strCache>
                <c:ptCount val="1"/>
                <c:pt idx="0">
                  <c:v>BEAR</c:v>
                </c:pt>
              </c:strCache>
            </c:strRef>
          </c:tx>
          <c:spPr>
            <a:ln w="19050" cap="rnd">
              <a:solidFill>
                <a:schemeClr val="accent1"/>
              </a:solidFill>
              <a:round/>
            </a:ln>
            <a:effectLst/>
          </c:spPr>
          <c:marker>
            <c:symbol val="none"/>
          </c:marker>
          <c:dPt>
            <c:idx val="7"/>
            <c:marker>
              <c:symbol val="none"/>
            </c:marker>
            <c:bubble3D val="0"/>
            <c:spPr>
              <a:ln w="19050" cap="rnd">
                <a:solidFill>
                  <a:sysClr val="windowText" lastClr="000000"/>
                </a:solidFill>
                <a:round/>
              </a:ln>
              <a:effectLst/>
            </c:spPr>
            <c:extLst>
              <c:ext xmlns:c16="http://schemas.microsoft.com/office/drawing/2014/chart" uri="{C3380CC4-5D6E-409C-BE32-E72D297353CC}">
                <c16:uniqueId val="{00000001-537C-4DB6-AA21-DDD9A15E21EC}"/>
              </c:ext>
            </c:extLst>
          </c:dPt>
          <c:dPt>
            <c:idx val="8"/>
            <c:marker>
              <c:symbol val="none"/>
            </c:marker>
            <c:bubble3D val="0"/>
            <c:spPr>
              <a:ln w="19050" cap="rnd">
                <a:solidFill>
                  <a:sysClr val="windowText" lastClr="000000"/>
                </a:solidFill>
                <a:round/>
              </a:ln>
              <a:effectLst/>
            </c:spPr>
            <c:extLst>
              <c:ext xmlns:c16="http://schemas.microsoft.com/office/drawing/2014/chart" uri="{C3380CC4-5D6E-409C-BE32-E72D297353CC}">
                <c16:uniqueId val="{00000003-537C-4DB6-AA21-DDD9A15E21EC}"/>
              </c:ext>
            </c:extLst>
          </c:dPt>
          <c:dPt>
            <c:idx val="9"/>
            <c:marker>
              <c:symbol val="none"/>
            </c:marker>
            <c:bubble3D val="0"/>
            <c:spPr>
              <a:ln w="19050" cap="rnd">
                <a:solidFill>
                  <a:sysClr val="windowText" lastClr="000000"/>
                </a:solidFill>
                <a:round/>
              </a:ln>
              <a:effectLst/>
            </c:spPr>
            <c:extLst>
              <c:ext xmlns:c16="http://schemas.microsoft.com/office/drawing/2014/chart" uri="{C3380CC4-5D6E-409C-BE32-E72D297353CC}">
                <c16:uniqueId val="{00000005-537C-4DB6-AA21-DDD9A15E21EC}"/>
              </c:ext>
            </c:extLst>
          </c:dPt>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7C-4DB6-AA21-DDD9A15E21EC}"/>
                </c:ext>
              </c:extLst>
            </c:dLbl>
            <c:numFmt formatCode="&quot;$&quot;#,##0.00" sourceLinked="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703020202090204" pitchFamily="34"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DDM!$BH$5:$BH$14</c:f>
              <c:strCache>
                <c:ptCount val="10"/>
                <c:pt idx="0">
                  <c:v>2017</c:v>
                </c:pt>
                <c:pt idx="1">
                  <c:v>2018</c:v>
                </c:pt>
                <c:pt idx="2">
                  <c:v>2019</c:v>
                </c:pt>
                <c:pt idx="3">
                  <c:v>2020</c:v>
                </c:pt>
                <c:pt idx="4">
                  <c:v>2021</c:v>
                </c:pt>
                <c:pt idx="5">
                  <c:v>2022</c:v>
                </c:pt>
                <c:pt idx="6">
                  <c:v>2023</c:v>
                </c:pt>
                <c:pt idx="7">
                  <c:v>2024*</c:v>
                </c:pt>
                <c:pt idx="8">
                  <c:v>2025*</c:v>
                </c:pt>
                <c:pt idx="9">
                  <c:v>2026*</c:v>
                </c:pt>
              </c:strCache>
            </c:strRef>
          </c:cat>
          <c:val>
            <c:numRef>
              <c:f>DDM!$BI$5:$BI$14</c:f>
              <c:numCache>
                <c:formatCode>_("$"* #,##0.0_);_("$"* \(#,##0.0\);_("$"* "-"??_);_(@_)</c:formatCode>
                <c:ptCount val="10"/>
                <c:pt idx="0">
                  <c:v>6.3613445378151274</c:v>
                </c:pt>
                <c:pt idx="1">
                  <c:v>6.1038961038961057</c:v>
                </c:pt>
                <c:pt idx="2">
                  <c:v>5.941441441441448</c:v>
                </c:pt>
                <c:pt idx="3">
                  <c:v>2.5393154486586527</c:v>
                </c:pt>
                <c:pt idx="4">
                  <c:v>7.9253208868144691</c:v>
                </c:pt>
                <c:pt idx="5">
                  <c:v>6.4399793920659398</c:v>
                </c:pt>
                <c:pt idx="6">
                  <c:v>6.3541951352828576</c:v>
                </c:pt>
                <c:pt idx="7">
                  <c:v>4.6932254297084723</c:v>
                </c:pt>
                <c:pt idx="8">
                  <c:v>4.0296242151276314</c:v>
                </c:pt>
                <c:pt idx="9">
                  <c:v>3.7884523316571066</c:v>
                </c:pt>
              </c:numCache>
            </c:numRef>
          </c:val>
          <c:smooth val="0"/>
          <c:extLst>
            <c:ext xmlns:c16="http://schemas.microsoft.com/office/drawing/2014/chart" uri="{C3380CC4-5D6E-409C-BE32-E72D297353CC}">
              <c16:uniqueId val="{00000006-537C-4DB6-AA21-DDD9A15E21EC}"/>
            </c:ext>
          </c:extLst>
        </c:ser>
        <c:ser>
          <c:idx val="1"/>
          <c:order val="1"/>
          <c:tx>
            <c:strRef>
              <c:f>DDM!$BJ$4</c:f>
              <c:strCache>
                <c:ptCount val="1"/>
                <c:pt idx="0">
                  <c:v>BASE</c:v>
                </c:pt>
              </c:strCache>
            </c:strRef>
          </c:tx>
          <c:spPr>
            <a:ln w="19050" cap="rnd">
              <a:solidFill>
                <a:schemeClr val="accent2"/>
              </a:solidFill>
              <a:round/>
            </a:ln>
            <a:effectLst/>
          </c:spPr>
          <c:marker>
            <c:symbol val="none"/>
          </c:marker>
          <c:dPt>
            <c:idx val="7"/>
            <c:marker>
              <c:symbol val="none"/>
            </c:marker>
            <c:bubble3D val="0"/>
            <c:spPr>
              <a:ln w="19050" cap="rnd">
                <a:solidFill>
                  <a:srgbClr val="005FB1"/>
                </a:solidFill>
                <a:round/>
              </a:ln>
              <a:effectLst/>
            </c:spPr>
            <c:extLst>
              <c:ext xmlns:c16="http://schemas.microsoft.com/office/drawing/2014/chart" uri="{C3380CC4-5D6E-409C-BE32-E72D297353CC}">
                <c16:uniqueId val="{00000008-537C-4DB6-AA21-DDD9A15E21EC}"/>
              </c:ext>
            </c:extLst>
          </c:dPt>
          <c:dPt>
            <c:idx val="8"/>
            <c:marker>
              <c:symbol val="none"/>
            </c:marker>
            <c:bubble3D val="0"/>
            <c:spPr>
              <a:ln w="19050" cap="rnd">
                <a:solidFill>
                  <a:srgbClr val="005FB1"/>
                </a:solidFill>
                <a:round/>
              </a:ln>
              <a:effectLst/>
            </c:spPr>
            <c:extLst>
              <c:ext xmlns:c16="http://schemas.microsoft.com/office/drawing/2014/chart" uri="{C3380CC4-5D6E-409C-BE32-E72D297353CC}">
                <c16:uniqueId val="{0000000A-537C-4DB6-AA21-DDD9A15E21EC}"/>
              </c:ext>
            </c:extLst>
          </c:dPt>
          <c:dPt>
            <c:idx val="9"/>
            <c:marker>
              <c:symbol val="none"/>
            </c:marker>
            <c:bubble3D val="0"/>
            <c:spPr>
              <a:ln w="19050" cap="rnd">
                <a:solidFill>
                  <a:srgbClr val="005FB1"/>
                </a:solidFill>
                <a:round/>
              </a:ln>
              <a:effectLst/>
            </c:spPr>
            <c:extLst>
              <c:ext xmlns:c16="http://schemas.microsoft.com/office/drawing/2014/chart" uri="{C3380CC4-5D6E-409C-BE32-E72D297353CC}">
                <c16:uniqueId val="{0000000C-537C-4DB6-AA21-DDD9A15E21EC}"/>
              </c:ext>
            </c:extLst>
          </c:dPt>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37C-4DB6-AA21-DDD9A15E21EC}"/>
                </c:ext>
              </c:extLst>
            </c:dLbl>
            <c:numFmt formatCode="&quot;$&quot;#,##0.00" sourceLinked="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703020202090204" pitchFamily="34"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DDM!$BH$5:$BH$14</c:f>
              <c:strCache>
                <c:ptCount val="10"/>
                <c:pt idx="0">
                  <c:v>2017</c:v>
                </c:pt>
                <c:pt idx="1">
                  <c:v>2018</c:v>
                </c:pt>
                <c:pt idx="2">
                  <c:v>2019</c:v>
                </c:pt>
                <c:pt idx="3">
                  <c:v>2020</c:v>
                </c:pt>
                <c:pt idx="4">
                  <c:v>2021</c:v>
                </c:pt>
                <c:pt idx="5">
                  <c:v>2022</c:v>
                </c:pt>
                <c:pt idx="6">
                  <c:v>2023</c:v>
                </c:pt>
                <c:pt idx="7">
                  <c:v>2024*</c:v>
                </c:pt>
                <c:pt idx="8">
                  <c:v>2025*</c:v>
                </c:pt>
                <c:pt idx="9">
                  <c:v>2026*</c:v>
                </c:pt>
              </c:strCache>
            </c:strRef>
          </c:cat>
          <c:val>
            <c:numRef>
              <c:f>DDM!$BJ$5:$BJ$14</c:f>
              <c:numCache>
                <c:formatCode>_("$"* #,##0.0_);_("$"* \(#,##0.0\);_("$"* "-"??_);_(@_)</c:formatCode>
                <c:ptCount val="10"/>
                <c:pt idx="0">
                  <c:v>6.3613445378151274</c:v>
                </c:pt>
                <c:pt idx="1">
                  <c:v>6.1038961038961057</c:v>
                </c:pt>
                <c:pt idx="2">
                  <c:v>5.941441441441448</c:v>
                </c:pt>
                <c:pt idx="3">
                  <c:v>2.5393154486586527</c:v>
                </c:pt>
                <c:pt idx="4">
                  <c:v>7.9253208868144691</c:v>
                </c:pt>
                <c:pt idx="5">
                  <c:v>6.4399793920659398</c:v>
                </c:pt>
                <c:pt idx="6">
                  <c:v>6.3541951352828576</c:v>
                </c:pt>
                <c:pt idx="7">
                  <c:v>5.1588487608412201</c:v>
                </c:pt>
                <c:pt idx="8">
                  <c:v>5.0891107303683647</c:v>
                </c:pt>
                <c:pt idx="9">
                  <c:v>5.4571795823676821</c:v>
                </c:pt>
              </c:numCache>
            </c:numRef>
          </c:val>
          <c:smooth val="0"/>
          <c:extLst>
            <c:ext xmlns:c16="http://schemas.microsoft.com/office/drawing/2014/chart" uri="{C3380CC4-5D6E-409C-BE32-E72D297353CC}">
              <c16:uniqueId val="{0000000D-537C-4DB6-AA21-DDD9A15E21EC}"/>
            </c:ext>
          </c:extLst>
        </c:ser>
        <c:ser>
          <c:idx val="2"/>
          <c:order val="2"/>
          <c:tx>
            <c:strRef>
              <c:f>DDM!$BK$4</c:f>
              <c:strCache>
                <c:ptCount val="1"/>
                <c:pt idx="0">
                  <c:v>BULLL</c:v>
                </c:pt>
              </c:strCache>
            </c:strRef>
          </c:tx>
          <c:spPr>
            <a:ln w="19050" cap="rnd">
              <a:solidFill>
                <a:srgbClr val="00A9E0"/>
              </a:solidFill>
              <a:round/>
            </a:ln>
            <a:effectLst/>
          </c:spPr>
          <c:marker>
            <c:symbol val="none"/>
          </c:marker>
          <c:dPt>
            <c:idx val="7"/>
            <c:marker>
              <c:symbol val="none"/>
            </c:marker>
            <c:bubble3D val="0"/>
            <c:spPr>
              <a:ln w="19050" cap="rnd">
                <a:solidFill>
                  <a:sysClr val="window" lastClr="FFFFFF">
                    <a:lumMod val="65000"/>
                  </a:sysClr>
                </a:solidFill>
                <a:round/>
              </a:ln>
              <a:effectLst/>
            </c:spPr>
            <c:extLst>
              <c:ext xmlns:c16="http://schemas.microsoft.com/office/drawing/2014/chart" uri="{C3380CC4-5D6E-409C-BE32-E72D297353CC}">
                <c16:uniqueId val="{0000000F-537C-4DB6-AA21-DDD9A15E21EC}"/>
              </c:ext>
            </c:extLst>
          </c:dPt>
          <c:dPt>
            <c:idx val="8"/>
            <c:marker>
              <c:symbol val="none"/>
            </c:marker>
            <c:bubble3D val="0"/>
            <c:spPr>
              <a:ln w="19050" cap="rnd">
                <a:solidFill>
                  <a:sysClr val="window" lastClr="FFFFFF">
                    <a:lumMod val="65000"/>
                  </a:sysClr>
                </a:solidFill>
                <a:round/>
              </a:ln>
              <a:effectLst/>
            </c:spPr>
            <c:extLst>
              <c:ext xmlns:c16="http://schemas.microsoft.com/office/drawing/2014/chart" uri="{C3380CC4-5D6E-409C-BE32-E72D297353CC}">
                <c16:uniqueId val="{00000011-537C-4DB6-AA21-DDD9A15E21EC}"/>
              </c:ext>
            </c:extLst>
          </c:dPt>
          <c:dPt>
            <c:idx val="9"/>
            <c:marker>
              <c:symbol val="none"/>
            </c:marker>
            <c:bubble3D val="0"/>
            <c:spPr>
              <a:ln w="19050" cap="rnd">
                <a:solidFill>
                  <a:sysClr val="window" lastClr="FFFFFF">
                    <a:lumMod val="65000"/>
                  </a:sysClr>
                </a:solidFill>
                <a:round/>
              </a:ln>
              <a:effectLst/>
            </c:spPr>
            <c:extLst>
              <c:ext xmlns:c16="http://schemas.microsoft.com/office/drawing/2014/chart" uri="{C3380CC4-5D6E-409C-BE32-E72D297353CC}">
                <c16:uniqueId val="{00000013-537C-4DB6-AA21-DDD9A15E21EC}"/>
              </c:ext>
            </c:extLst>
          </c:dPt>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37C-4DB6-AA21-DDD9A15E21EC}"/>
                </c:ext>
              </c:extLst>
            </c:dLbl>
            <c:numFmt formatCode="&quot;$&quot;#,##0.00" sourceLinked="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703020202090204" pitchFamily="34"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DDM!$BH$5:$BH$14</c:f>
              <c:strCache>
                <c:ptCount val="10"/>
                <c:pt idx="0">
                  <c:v>2017</c:v>
                </c:pt>
                <c:pt idx="1">
                  <c:v>2018</c:v>
                </c:pt>
                <c:pt idx="2">
                  <c:v>2019</c:v>
                </c:pt>
                <c:pt idx="3">
                  <c:v>2020</c:v>
                </c:pt>
                <c:pt idx="4">
                  <c:v>2021</c:v>
                </c:pt>
                <c:pt idx="5">
                  <c:v>2022</c:v>
                </c:pt>
                <c:pt idx="6">
                  <c:v>2023</c:v>
                </c:pt>
                <c:pt idx="7">
                  <c:v>2024*</c:v>
                </c:pt>
                <c:pt idx="8">
                  <c:v>2025*</c:v>
                </c:pt>
                <c:pt idx="9">
                  <c:v>2026*</c:v>
                </c:pt>
              </c:strCache>
            </c:strRef>
          </c:cat>
          <c:val>
            <c:numRef>
              <c:f>DDM!$BK$5:$BK$14</c:f>
              <c:numCache>
                <c:formatCode>_("$"* #,##0.0_);_("$"* \(#,##0.0\);_("$"* "-"??_);_(@_)</c:formatCode>
                <c:ptCount val="10"/>
                <c:pt idx="0">
                  <c:v>6.3613445378151274</c:v>
                </c:pt>
                <c:pt idx="1">
                  <c:v>6.1038961038961057</c:v>
                </c:pt>
                <c:pt idx="2">
                  <c:v>5.941441441441448</c:v>
                </c:pt>
                <c:pt idx="3">
                  <c:v>2.5393154486586527</c:v>
                </c:pt>
                <c:pt idx="4">
                  <c:v>7.9253208868144691</c:v>
                </c:pt>
                <c:pt idx="5">
                  <c:v>6.4399793920659398</c:v>
                </c:pt>
                <c:pt idx="6">
                  <c:v>6.3541951352828576</c:v>
                </c:pt>
                <c:pt idx="7">
                  <c:v>5.8474265152239804</c:v>
                </c:pt>
                <c:pt idx="8">
                  <c:v>6.4776970165146235</c:v>
                </c:pt>
                <c:pt idx="9">
                  <c:v>7.3303639422865032</c:v>
                </c:pt>
              </c:numCache>
            </c:numRef>
          </c:val>
          <c:smooth val="0"/>
          <c:extLst>
            <c:ext xmlns:c16="http://schemas.microsoft.com/office/drawing/2014/chart" uri="{C3380CC4-5D6E-409C-BE32-E72D297353CC}">
              <c16:uniqueId val="{00000014-537C-4DB6-AA21-DDD9A15E21EC}"/>
            </c:ext>
          </c:extLst>
        </c:ser>
        <c:dLbls>
          <c:showLegendKey val="0"/>
          <c:showVal val="0"/>
          <c:showCatName val="0"/>
          <c:showSerName val="0"/>
          <c:showPercent val="0"/>
          <c:showBubbleSize val="0"/>
        </c:dLbls>
        <c:smooth val="0"/>
        <c:axId val="1571165791"/>
        <c:axId val="1571162431"/>
      </c:lineChart>
      <c:dateAx>
        <c:axId val="1571165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700" b="1" i="0" u="none" strike="noStrike" kern="1200" baseline="0">
                <a:solidFill>
                  <a:schemeClr val="tx1"/>
                </a:solidFill>
                <a:latin typeface="Trebuchet MS" panose="020B0703020202090204" pitchFamily="34" charset="0"/>
                <a:ea typeface="Cambria" panose="02040503050406030204" pitchFamily="18" charset="0"/>
                <a:cs typeface="+mn-cs"/>
              </a:defRPr>
            </a:pPr>
            <a:endParaRPr lang="en-US"/>
          </a:p>
        </c:txPr>
        <c:crossAx val="1571162431"/>
        <c:crosses val="autoZero"/>
        <c:auto val="0"/>
        <c:lblOffset val="100"/>
        <c:baseTimeUnit val="days"/>
        <c:minorUnit val="1"/>
      </c:dateAx>
      <c:valAx>
        <c:axId val="1571162431"/>
        <c:scaling>
          <c:orientation val="minMax"/>
          <c:max val="8.5"/>
          <c:min val="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Cambria" panose="02040503050406030204" pitchFamily="18" charset="0"/>
                <a:cs typeface="+mn-cs"/>
              </a:defRPr>
            </a:pPr>
            <a:endParaRPr lang="en-US"/>
          </a:p>
        </c:txPr>
        <c:crossAx val="1571165791"/>
        <c:crosses val="autoZero"/>
        <c:crossBetween val="between"/>
      </c:valAx>
      <c:spPr>
        <a:noFill/>
        <a:ln>
          <a:noFill/>
        </a:ln>
        <a:effectLst/>
      </c:spPr>
    </c:plotArea>
    <c:legend>
      <c:legendPos val="b"/>
      <c:layout>
        <c:manualLayout>
          <c:xMode val="edge"/>
          <c:yMode val="edge"/>
          <c:x val="8.4599625125321473E-2"/>
          <c:y val="0.89119290931763828"/>
          <c:w val="0.9"/>
          <c:h val="7.2133138958180631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703020202090204" pitchFamily="34" charset="0"/>
              <a:ea typeface="Cambria" panose="02040503050406030204" pitchFamily="18" charset="0"/>
              <a:cs typeface="+mn-cs"/>
            </a:defRPr>
          </a:pPr>
          <a:endParaRPr lang="en-US"/>
        </a:p>
      </c:txPr>
    </c:legend>
    <c:plotVisOnly val="1"/>
    <c:dispBlanksAs val="gap"/>
    <c:showDLblsOverMax val="0"/>
  </c:chart>
  <c:spPr>
    <a:noFill/>
    <a:ln w="9525" cap="flat" cmpd="sng" algn="ctr">
      <a:noFill/>
      <a:round/>
    </a:ln>
    <a:effectLst/>
  </c:spPr>
  <c:txPr>
    <a:bodyPr/>
    <a:lstStyle/>
    <a:p>
      <a:pPr>
        <a:defRPr sz="500" b="1">
          <a:solidFill>
            <a:schemeClr val="tx1"/>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b="1" i="0" u="none" strike="noStrike" kern="1200" spc="0" baseline="0">
                <a:solidFill>
                  <a:schemeClr val="tx1"/>
                </a:solidFill>
                <a:latin typeface="Trebuchet MS" panose="020B0603020202020204" pitchFamily="34" charset="0"/>
              </a:rPr>
              <a:t>Baby Clothes Industry 2020-2029 CAGR Projections</a:t>
            </a:r>
          </a:p>
        </c:rich>
      </c:tx>
      <c:layout>
        <c:manualLayout>
          <c:xMode val="edge"/>
          <c:yMode val="edge"/>
          <c:x val="0.13675416120525982"/>
          <c:y val="0.10670629243045486"/>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bar"/>
        <c:grouping val="clustered"/>
        <c:varyColors val="0"/>
        <c:ser>
          <c:idx val="0"/>
          <c:order val="0"/>
          <c:spPr>
            <a:solidFill>
              <a:srgbClr val="00A9E0"/>
            </a:solidFill>
            <a:ln>
              <a:noFill/>
            </a:ln>
            <a:effectLst/>
          </c:spPr>
          <c:invertIfNegative val="0"/>
          <c:cat>
            <c:strRef>
              <c:f>Feuil1!$N$199:$N$203</c:f>
              <c:strCache>
                <c:ptCount val="5"/>
                <c:pt idx="0">
                  <c:v>U.S.</c:v>
                </c:pt>
                <c:pt idx="1">
                  <c:v>China</c:v>
                </c:pt>
                <c:pt idx="2">
                  <c:v>UK</c:v>
                </c:pt>
                <c:pt idx="3">
                  <c:v>Japan</c:v>
                </c:pt>
                <c:pt idx="4">
                  <c:v>India</c:v>
                </c:pt>
              </c:strCache>
            </c:strRef>
          </c:cat>
          <c:val>
            <c:numRef>
              <c:f>Feuil1!$O$199:$O$203</c:f>
              <c:numCache>
                <c:formatCode>0.00%</c:formatCode>
                <c:ptCount val="5"/>
                <c:pt idx="0">
                  <c:v>2.0059237457381807E-2</c:v>
                </c:pt>
                <c:pt idx="1">
                  <c:v>3.7726309649997347E-2</c:v>
                </c:pt>
                <c:pt idx="2">
                  <c:v>3.8754171666171677E-2</c:v>
                </c:pt>
                <c:pt idx="3">
                  <c:v>4.5153007346107943E-2</c:v>
                </c:pt>
                <c:pt idx="4">
                  <c:v>6.4157995901039877E-2</c:v>
                </c:pt>
              </c:numCache>
            </c:numRef>
          </c:val>
          <c:extLst>
            <c:ext xmlns:c16="http://schemas.microsoft.com/office/drawing/2014/chart" uri="{C3380CC4-5D6E-409C-BE32-E72D297353CC}">
              <c16:uniqueId val="{00000000-AD0F-4753-BD3A-1D0A6DBEF7AC}"/>
            </c:ext>
          </c:extLst>
        </c:ser>
        <c:dLbls>
          <c:showLegendKey val="0"/>
          <c:showVal val="0"/>
          <c:showCatName val="0"/>
          <c:showSerName val="0"/>
          <c:showPercent val="0"/>
          <c:showBubbleSize val="0"/>
        </c:dLbls>
        <c:gapWidth val="182"/>
        <c:axId val="1506897488"/>
        <c:axId val="1506897968"/>
      </c:barChart>
      <c:catAx>
        <c:axId val="1506897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506897968"/>
        <c:crosses val="autoZero"/>
        <c:auto val="1"/>
        <c:lblAlgn val="ctr"/>
        <c:lblOffset val="100"/>
        <c:noMultiLvlLbl val="0"/>
      </c:catAx>
      <c:valAx>
        <c:axId val="1506897968"/>
        <c:scaling>
          <c:orientation val="minMax"/>
          <c:max val="7.0000000000000007E-2"/>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506897488"/>
        <c:crosses val="autoZero"/>
        <c:crossBetween val="between"/>
        <c:majorUnit val="1.0000000000000002E-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r>
              <a:rPr lang="en-US" sz="800" b="1">
                <a:solidFill>
                  <a:schemeClr val="tx1"/>
                </a:solidFill>
                <a:latin typeface="Trebuchet MS" panose="020B0703020202090204" pitchFamily="34" charset="0"/>
              </a:rPr>
              <a:t>Fertility</a:t>
            </a:r>
            <a:r>
              <a:rPr lang="en-US" sz="800" b="1" baseline="0">
                <a:solidFill>
                  <a:schemeClr val="tx1"/>
                </a:solidFill>
                <a:latin typeface="Trebuchet MS" panose="020B0703020202090204" pitchFamily="34" charset="0"/>
              </a:rPr>
              <a:t> Rate</a:t>
            </a:r>
            <a:endParaRPr lang="en-US" sz="800" b="1">
              <a:solidFill>
                <a:schemeClr val="tx1"/>
              </a:solidFill>
              <a:latin typeface="Trebuchet MS" panose="020B0703020202090204" pitchFamily="34" charset="0"/>
            </a:endParaRP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703020202090204" pitchFamily="34" charset="0"/>
              <a:ea typeface="+mn-ea"/>
              <a:cs typeface="+mn-cs"/>
            </a:defRPr>
          </a:pPr>
          <a:endParaRPr lang="en-US"/>
        </a:p>
      </c:txPr>
    </c:title>
    <c:autoTitleDeleted val="0"/>
    <c:plotArea>
      <c:layout/>
      <c:lineChart>
        <c:grouping val="standard"/>
        <c:varyColors val="0"/>
        <c:ser>
          <c:idx val="0"/>
          <c:order val="0"/>
          <c:tx>
            <c:strRef>
              <c:f>'[Charts.xlsx]Fertility Rates'!$C$3</c:f>
              <c:strCache>
                <c:ptCount val="1"/>
                <c:pt idx="0">
                  <c:v>Mexico</c:v>
                </c:pt>
              </c:strCache>
            </c:strRef>
          </c:tx>
          <c:spPr>
            <a:ln w="15875" cap="rnd">
              <a:solidFill>
                <a:srgbClr val="00A9E0"/>
              </a:solidFill>
              <a:round/>
            </a:ln>
            <a:effectLst/>
          </c:spPr>
          <c:marker>
            <c:symbol val="none"/>
          </c:marker>
          <c:cat>
            <c:numRef>
              <c:f>'[Charts.xlsx]Fertility Rates'!$B$4:$B$12</c:f>
              <c:numCache>
                <c:formatCode>m/d/yy</c:formatCode>
                <c:ptCount val="9"/>
                <c:pt idx="0">
                  <c:v>41640</c:v>
                </c:pt>
                <c:pt idx="1">
                  <c:v>42005</c:v>
                </c:pt>
                <c:pt idx="2">
                  <c:v>42370</c:v>
                </c:pt>
                <c:pt idx="3">
                  <c:v>42736</c:v>
                </c:pt>
                <c:pt idx="4">
                  <c:v>43101</c:v>
                </c:pt>
                <c:pt idx="5">
                  <c:v>43466</c:v>
                </c:pt>
                <c:pt idx="6">
                  <c:v>43831</c:v>
                </c:pt>
                <c:pt idx="7">
                  <c:v>44197</c:v>
                </c:pt>
                <c:pt idx="8">
                  <c:v>44562</c:v>
                </c:pt>
              </c:numCache>
            </c:numRef>
          </c:cat>
          <c:val>
            <c:numRef>
              <c:f>'[Charts.xlsx]Fertility Rates'!$C$4:$C$12</c:f>
              <c:numCache>
                <c:formatCode>General</c:formatCode>
                <c:ptCount val="9"/>
                <c:pt idx="0">
                  <c:v>2.2109999999999999</c:v>
                </c:pt>
                <c:pt idx="1">
                  <c:v>2.137</c:v>
                </c:pt>
                <c:pt idx="2">
                  <c:v>2.0859999999999999</c:v>
                </c:pt>
                <c:pt idx="3">
                  <c:v>2.0409999999999999</c:v>
                </c:pt>
                <c:pt idx="4">
                  <c:v>1.996</c:v>
                </c:pt>
                <c:pt idx="5">
                  <c:v>1.9159999999999999</c:v>
                </c:pt>
                <c:pt idx="6">
                  <c:v>1.905</c:v>
                </c:pt>
                <c:pt idx="7">
                  <c:v>1.8220000000000001</c:v>
                </c:pt>
                <c:pt idx="8">
                  <c:v>1.8029999999999999</c:v>
                </c:pt>
              </c:numCache>
            </c:numRef>
          </c:val>
          <c:smooth val="0"/>
          <c:extLst>
            <c:ext xmlns:c16="http://schemas.microsoft.com/office/drawing/2014/chart" uri="{C3380CC4-5D6E-409C-BE32-E72D297353CC}">
              <c16:uniqueId val="{00000000-5B4B-48B8-AD19-3BDEBB844E48}"/>
            </c:ext>
          </c:extLst>
        </c:ser>
        <c:ser>
          <c:idx val="1"/>
          <c:order val="1"/>
          <c:tx>
            <c:strRef>
              <c:f>'[Charts.xlsx]Fertility Rates'!$D$3</c:f>
              <c:strCache>
                <c:ptCount val="1"/>
                <c:pt idx="0">
                  <c:v>Canada</c:v>
                </c:pt>
              </c:strCache>
            </c:strRef>
          </c:tx>
          <c:spPr>
            <a:ln w="15875" cap="rnd">
              <a:solidFill>
                <a:schemeClr val="bg1">
                  <a:lumMod val="50000"/>
                </a:schemeClr>
              </a:solidFill>
              <a:round/>
            </a:ln>
            <a:effectLst/>
          </c:spPr>
          <c:marker>
            <c:symbol val="none"/>
          </c:marker>
          <c:cat>
            <c:numRef>
              <c:f>'[Charts.xlsx]Fertility Rates'!$B$4:$B$12</c:f>
              <c:numCache>
                <c:formatCode>m/d/yy</c:formatCode>
                <c:ptCount val="9"/>
                <c:pt idx="0">
                  <c:v>41640</c:v>
                </c:pt>
                <c:pt idx="1">
                  <c:v>42005</c:v>
                </c:pt>
                <c:pt idx="2">
                  <c:v>42370</c:v>
                </c:pt>
                <c:pt idx="3">
                  <c:v>42736</c:v>
                </c:pt>
                <c:pt idx="4">
                  <c:v>43101</c:v>
                </c:pt>
                <c:pt idx="5">
                  <c:v>43466</c:v>
                </c:pt>
                <c:pt idx="6">
                  <c:v>43831</c:v>
                </c:pt>
                <c:pt idx="7">
                  <c:v>44197</c:v>
                </c:pt>
                <c:pt idx="8">
                  <c:v>44562</c:v>
                </c:pt>
              </c:numCache>
            </c:numRef>
          </c:cat>
          <c:val>
            <c:numRef>
              <c:f>'[Charts.xlsx]Fertility Rates'!$D$4:$D$12</c:f>
              <c:numCache>
                <c:formatCode>General</c:formatCode>
                <c:ptCount val="9"/>
                <c:pt idx="0">
                  <c:v>1.61</c:v>
                </c:pt>
                <c:pt idx="1">
                  <c:v>1.6</c:v>
                </c:pt>
                <c:pt idx="2">
                  <c:v>1.59</c:v>
                </c:pt>
                <c:pt idx="3">
                  <c:v>1.55</c:v>
                </c:pt>
                <c:pt idx="4">
                  <c:v>1.51</c:v>
                </c:pt>
                <c:pt idx="5">
                  <c:v>1.47</c:v>
                </c:pt>
                <c:pt idx="6">
                  <c:v>1.41</c:v>
                </c:pt>
                <c:pt idx="7">
                  <c:v>1.44</c:v>
                </c:pt>
                <c:pt idx="8">
                  <c:v>1.33</c:v>
                </c:pt>
              </c:numCache>
            </c:numRef>
          </c:val>
          <c:smooth val="0"/>
          <c:extLst>
            <c:ext xmlns:c16="http://schemas.microsoft.com/office/drawing/2014/chart" uri="{C3380CC4-5D6E-409C-BE32-E72D297353CC}">
              <c16:uniqueId val="{00000001-5B4B-48B8-AD19-3BDEBB844E48}"/>
            </c:ext>
          </c:extLst>
        </c:ser>
        <c:ser>
          <c:idx val="2"/>
          <c:order val="2"/>
          <c:tx>
            <c:strRef>
              <c:f>'[Charts.xlsx]Fertility Rates'!$E$3</c:f>
              <c:strCache>
                <c:ptCount val="1"/>
                <c:pt idx="0">
                  <c:v>USA</c:v>
                </c:pt>
              </c:strCache>
            </c:strRef>
          </c:tx>
          <c:spPr>
            <a:ln w="15875" cap="rnd">
              <a:solidFill>
                <a:srgbClr val="1F4E79"/>
              </a:solidFill>
              <a:round/>
            </a:ln>
            <a:effectLst/>
          </c:spPr>
          <c:marker>
            <c:symbol val="none"/>
          </c:marker>
          <c:cat>
            <c:numRef>
              <c:f>'[Charts.xlsx]Fertility Rates'!$B$4:$B$12</c:f>
              <c:numCache>
                <c:formatCode>m/d/yy</c:formatCode>
                <c:ptCount val="9"/>
                <c:pt idx="0">
                  <c:v>41640</c:v>
                </c:pt>
                <c:pt idx="1">
                  <c:v>42005</c:v>
                </c:pt>
                <c:pt idx="2">
                  <c:v>42370</c:v>
                </c:pt>
                <c:pt idx="3">
                  <c:v>42736</c:v>
                </c:pt>
                <c:pt idx="4">
                  <c:v>43101</c:v>
                </c:pt>
                <c:pt idx="5">
                  <c:v>43466</c:v>
                </c:pt>
                <c:pt idx="6">
                  <c:v>43831</c:v>
                </c:pt>
                <c:pt idx="7">
                  <c:v>44197</c:v>
                </c:pt>
                <c:pt idx="8">
                  <c:v>44562</c:v>
                </c:pt>
              </c:numCache>
            </c:numRef>
          </c:cat>
          <c:val>
            <c:numRef>
              <c:f>'[Charts.xlsx]Fertility Rates'!$E$4:$E$12</c:f>
              <c:numCache>
                <c:formatCode>General</c:formatCode>
                <c:ptCount val="9"/>
                <c:pt idx="0">
                  <c:v>1.8625</c:v>
                </c:pt>
                <c:pt idx="1">
                  <c:v>1.8434999999999999</c:v>
                </c:pt>
                <c:pt idx="2">
                  <c:v>1.8205</c:v>
                </c:pt>
                <c:pt idx="3">
                  <c:v>1.7655000000000001</c:v>
                </c:pt>
                <c:pt idx="4">
                  <c:v>1.7295</c:v>
                </c:pt>
                <c:pt idx="5">
                  <c:v>1.706</c:v>
                </c:pt>
                <c:pt idx="6">
                  <c:v>1.6415</c:v>
                </c:pt>
                <c:pt idx="7">
                  <c:v>1.6639999999999999</c:v>
                </c:pt>
                <c:pt idx="8">
                  <c:v>1.665</c:v>
                </c:pt>
              </c:numCache>
            </c:numRef>
          </c:val>
          <c:smooth val="0"/>
          <c:extLst>
            <c:ext xmlns:c16="http://schemas.microsoft.com/office/drawing/2014/chart" uri="{C3380CC4-5D6E-409C-BE32-E72D297353CC}">
              <c16:uniqueId val="{00000002-5B4B-48B8-AD19-3BDEBB844E48}"/>
            </c:ext>
          </c:extLst>
        </c:ser>
        <c:dLbls>
          <c:showLegendKey val="0"/>
          <c:showVal val="0"/>
          <c:showCatName val="0"/>
          <c:showSerName val="0"/>
          <c:showPercent val="0"/>
          <c:showBubbleSize val="0"/>
        </c:dLbls>
        <c:smooth val="0"/>
        <c:axId val="1413940832"/>
        <c:axId val="1410041520"/>
      </c:lineChart>
      <c:dateAx>
        <c:axId val="1413940832"/>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1410041520"/>
        <c:crosses val="autoZero"/>
        <c:auto val="1"/>
        <c:lblOffset val="100"/>
        <c:baseTimeUnit val="years"/>
        <c:majorUnit val="2"/>
        <c:majorTimeUnit val="years"/>
      </c:dateAx>
      <c:valAx>
        <c:axId val="1410041520"/>
        <c:scaling>
          <c:orientation val="minMax"/>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703020202090204" pitchFamily="34" charset="0"/>
                <a:ea typeface="+mn-ea"/>
                <a:cs typeface="+mn-cs"/>
              </a:defRPr>
            </a:pPr>
            <a:endParaRPr lang="en-US"/>
          </a:p>
        </c:txPr>
        <c:crossAx val="1413940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Trebuchet MS" panose="020B070302020209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100" b="1" i="0" u="none" strike="noStrike" kern="1200" spc="0" baseline="0">
                <a:solidFill>
                  <a:schemeClr val="tx1"/>
                </a:solidFill>
                <a:latin typeface="Trebuchet MS" panose="020B0603020202020204" pitchFamily="34" charset="0"/>
                <a:ea typeface="+mn-ea"/>
                <a:cs typeface="+mn-cs"/>
              </a:defRPr>
            </a:pPr>
            <a:r>
              <a:rPr lang="en-US" sz="1100" b="1">
                <a:solidFill>
                  <a:schemeClr val="tx1"/>
                </a:solidFill>
                <a:latin typeface="Trebuchet MS" panose="020B0603020202020204" pitchFamily="34" charset="0"/>
              </a:rPr>
              <a:t>5-Year Stock Chart</a:t>
            </a:r>
          </a:p>
        </c:rich>
      </c:tx>
      <c:layout>
        <c:manualLayout>
          <c:xMode val="edge"/>
          <c:yMode val="edge"/>
          <c:x val="0.36436110030796831"/>
          <c:y val="8.7696000841399502E-2"/>
        </c:manualLayout>
      </c:layout>
      <c:overlay val="0"/>
      <c:spPr>
        <a:noFill/>
        <a:ln>
          <a:noFill/>
        </a:ln>
        <a:effectLst/>
      </c:spPr>
      <c:txPr>
        <a:bodyPr rot="0" spcFirstLastPara="1" vertOverflow="ellipsis" vert="horz" wrap="square" anchor="ctr" anchorCtr="1"/>
        <a:lstStyle/>
        <a:p>
          <a:pPr algn="ctr">
            <a:defRPr sz="11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lineChart>
        <c:grouping val="standard"/>
        <c:varyColors val="0"/>
        <c:ser>
          <c:idx val="0"/>
          <c:order val="0"/>
          <c:tx>
            <c:strRef>
              <c:f>Sheet1!$C$1</c:f>
              <c:strCache>
                <c:ptCount val="1"/>
                <c:pt idx="0">
                  <c:v>CRI</c:v>
                </c:pt>
              </c:strCache>
            </c:strRef>
          </c:tx>
          <c:spPr>
            <a:ln w="28575" cap="rnd">
              <a:solidFill>
                <a:srgbClr val="00A9E0"/>
              </a:solidFill>
              <a:prstDash val="solid"/>
              <a:round/>
            </a:ln>
            <a:effectLst/>
          </c:spPr>
          <c:marker>
            <c:symbol val="none"/>
          </c:marker>
          <c:cat>
            <c:numRef>
              <c:f>Sheet1!$A$2:$A$1259</c:f>
              <c:numCache>
                <c:formatCode>m/d/yyyy</c:formatCode>
                <c:ptCount val="1258"/>
                <c:pt idx="0">
                  <c:v>43858</c:v>
                </c:pt>
                <c:pt idx="1">
                  <c:v>43859</c:v>
                </c:pt>
                <c:pt idx="2">
                  <c:v>43860</c:v>
                </c:pt>
                <c:pt idx="3">
                  <c:v>43861</c:v>
                </c:pt>
                <c:pt idx="4">
                  <c:v>43864</c:v>
                </c:pt>
                <c:pt idx="5">
                  <c:v>43865</c:v>
                </c:pt>
                <c:pt idx="6">
                  <c:v>43866</c:v>
                </c:pt>
                <c:pt idx="7">
                  <c:v>43867</c:v>
                </c:pt>
                <c:pt idx="8">
                  <c:v>43868</c:v>
                </c:pt>
                <c:pt idx="9">
                  <c:v>43871</c:v>
                </c:pt>
                <c:pt idx="10">
                  <c:v>43872</c:v>
                </c:pt>
                <c:pt idx="11">
                  <c:v>43873</c:v>
                </c:pt>
                <c:pt idx="12">
                  <c:v>43874</c:v>
                </c:pt>
                <c:pt idx="13">
                  <c:v>43875</c:v>
                </c:pt>
                <c:pt idx="14">
                  <c:v>43879</c:v>
                </c:pt>
                <c:pt idx="15">
                  <c:v>43880</c:v>
                </c:pt>
                <c:pt idx="16">
                  <c:v>43881</c:v>
                </c:pt>
                <c:pt idx="17">
                  <c:v>43882</c:v>
                </c:pt>
                <c:pt idx="18">
                  <c:v>43885</c:v>
                </c:pt>
                <c:pt idx="19">
                  <c:v>43886</c:v>
                </c:pt>
                <c:pt idx="20">
                  <c:v>43887</c:v>
                </c:pt>
                <c:pt idx="21">
                  <c:v>43888</c:v>
                </c:pt>
                <c:pt idx="22">
                  <c:v>43889</c:v>
                </c:pt>
                <c:pt idx="23">
                  <c:v>43892</c:v>
                </c:pt>
                <c:pt idx="24">
                  <c:v>43893</c:v>
                </c:pt>
                <c:pt idx="25">
                  <c:v>43894</c:v>
                </c:pt>
                <c:pt idx="26">
                  <c:v>43895</c:v>
                </c:pt>
                <c:pt idx="27">
                  <c:v>43896</c:v>
                </c:pt>
                <c:pt idx="28">
                  <c:v>43899</c:v>
                </c:pt>
                <c:pt idx="29">
                  <c:v>43900</c:v>
                </c:pt>
                <c:pt idx="30">
                  <c:v>43901</c:v>
                </c:pt>
                <c:pt idx="31">
                  <c:v>43902</c:v>
                </c:pt>
                <c:pt idx="32">
                  <c:v>43903</c:v>
                </c:pt>
                <c:pt idx="33">
                  <c:v>43906</c:v>
                </c:pt>
                <c:pt idx="34">
                  <c:v>43907</c:v>
                </c:pt>
                <c:pt idx="35">
                  <c:v>43908</c:v>
                </c:pt>
                <c:pt idx="36">
                  <c:v>43909</c:v>
                </c:pt>
                <c:pt idx="37">
                  <c:v>43910</c:v>
                </c:pt>
                <c:pt idx="38">
                  <c:v>43913</c:v>
                </c:pt>
                <c:pt idx="39">
                  <c:v>43914</c:v>
                </c:pt>
                <c:pt idx="40">
                  <c:v>43915</c:v>
                </c:pt>
                <c:pt idx="41">
                  <c:v>43916</c:v>
                </c:pt>
                <c:pt idx="42">
                  <c:v>43917</c:v>
                </c:pt>
                <c:pt idx="43">
                  <c:v>43920</c:v>
                </c:pt>
                <c:pt idx="44">
                  <c:v>43921</c:v>
                </c:pt>
                <c:pt idx="45">
                  <c:v>43922</c:v>
                </c:pt>
                <c:pt idx="46">
                  <c:v>43923</c:v>
                </c:pt>
                <c:pt idx="47">
                  <c:v>43924</c:v>
                </c:pt>
                <c:pt idx="48">
                  <c:v>43927</c:v>
                </c:pt>
                <c:pt idx="49">
                  <c:v>43928</c:v>
                </c:pt>
                <c:pt idx="50">
                  <c:v>43929</c:v>
                </c:pt>
                <c:pt idx="51">
                  <c:v>43930</c:v>
                </c:pt>
                <c:pt idx="52">
                  <c:v>43934</c:v>
                </c:pt>
                <c:pt idx="53">
                  <c:v>43935</c:v>
                </c:pt>
                <c:pt idx="54">
                  <c:v>43936</c:v>
                </c:pt>
                <c:pt idx="55">
                  <c:v>43937</c:v>
                </c:pt>
                <c:pt idx="56">
                  <c:v>43938</c:v>
                </c:pt>
                <c:pt idx="57">
                  <c:v>43941</c:v>
                </c:pt>
                <c:pt idx="58">
                  <c:v>43942</c:v>
                </c:pt>
                <c:pt idx="59">
                  <c:v>43943</c:v>
                </c:pt>
                <c:pt idx="60">
                  <c:v>43944</c:v>
                </c:pt>
                <c:pt idx="61">
                  <c:v>43945</c:v>
                </c:pt>
                <c:pt idx="62">
                  <c:v>43948</c:v>
                </c:pt>
                <c:pt idx="63">
                  <c:v>43949</c:v>
                </c:pt>
                <c:pt idx="64">
                  <c:v>43950</c:v>
                </c:pt>
                <c:pt idx="65">
                  <c:v>43951</c:v>
                </c:pt>
                <c:pt idx="66">
                  <c:v>43952</c:v>
                </c:pt>
                <c:pt idx="67">
                  <c:v>43955</c:v>
                </c:pt>
                <c:pt idx="68">
                  <c:v>43956</c:v>
                </c:pt>
                <c:pt idx="69">
                  <c:v>43957</c:v>
                </c:pt>
                <c:pt idx="70">
                  <c:v>43958</c:v>
                </c:pt>
                <c:pt idx="71">
                  <c:v>43959</c:v>
                </c:pt>
                <c:pt idx="72">
                  <c:v>43962</c:v>
                </c:pt>
                <c:pt idx="73">
                  <c:v>43963</c:v>
                </c:pt>
                <c:pt idx="74">
                  <c:v>43964</c:v>
                </c:pt>
                <c:pt idx="75">
                  <c:v>43965</c:v>
                </c:pt>
                <c:pt idx="76">
                  <c:v>43966</c:v>
                </c:pt>
                <c:pt idx="77">
                  <c:v>43969</c:v>
                </c:pt>
                <c:pt idx="78">
                  <c:v>43970</c:v>
                </c:pt>
                <c:pt idx="79">
                  <c:v>43971</c:v>
                </c:pt>
                <c:pt idx="80">
                  <c:v>43972</c:v>
                </c:pt>
                <c:pt idx="81">
                  <c:v>43973</c:v>
                </c:pt>
                <c:pt idx="82">
                  <c:v>43977</c:v>
                </c:pt>
                <c:pt idx="83">
                  <c:v>43978</c:v>
                </c:pt>
                <c:pt idx="84">
                  <c:v>43979</c:v>
                </c:pt>
                <c:pt idx="85">
                  <c:v>43980</c:v>
                </c:pt>
                <c:pt idx="86">
                  <c:v>43983</c:v>
                </c:pt>
                <c:pt idx="87">
                  <c:v>43984</c:v>
                </c:pt>
                <c:pt idx="88">
                  <c:v>43985</c:v>
                </c:pt>
                <c:pt idx="89">
                  <c:v>43986</c:v>
                </c:pt>
                <c:pt idx="90">
                  <c:v>43987</c:v>
                </c:pt>
                <c:pt idx="91">
                  <c:v>43990</c:v>
                </c:pt>
                <c:pt idx="92">
                  <c:v>43991</c:v>
                </c:pt>
                <c:pt idx="93">
                  <c:v>43992</c:v>
                </c:pt>
                <c:pt idx="94">
                  <c:v>43993</c:v>
                </c:pt>
                <c:pt idx="95">
                  <c:v>43994</c:v>
                </c:pt>
                <c:pt idx="96">
                  <c:v>43997</c:v>
                </c:pt>
                <c:pt idx="97">
                  <c:v>43998</c:v>
                </c:pt>
                <c:pt idx="98">
                  <c:v>43999</c:v>
                </c:pt>
                <c:pt idx="99">
                  <c:v>44000</c:v>
                </c:pt>
                <c:pt idx="100">
                  <c:v>44001</c:v>
                </c:pt>
                <c:pt idx="101">
                  <c:v>44004</c:v>
                </c:pt>
                <c:pt idx="102">
                  <c:v>44005</c:v>
                </c:pt>
                <c:pt idx="103">
                  <c:v>44006</c:v>
                </c:pt>
                <c:pt idx="104">
                  <c:v>44007</c:v>
                </c:pt>
                <c:pt idx="105">
                  <c:v>44008</c:v>
                </c:pt>
                <c:pt idx="106">
                  <c:v>44011</c:v>
                </c:pt>
                <c:pt idx="107">
                  <c:v>44012</c:v>
                </c:pt>
                <c:pt idx="108">
                  <c:v>44013</c:v>
                </c:pt>
                <c:pt idx="109">
                  <c:v>44014</c:v>
                </c:pt>
                <c:pt idx="110">
                  <c:v>44018</c:v>
                </c:pt>
                <c:pt idx="111">
                  <c:v>44019</c:v>
                </c:pt>
                <c:pt idx="112">
                  <c:v>44020</c:v>
                </c:pt>
                <c:pt idx="113">
                  <c:v>44021</c:v>
                </c:pt>
                <c:pt idx="114">
                  <c:v>44022</c:v>
                </c:pt>
                <c:pt idx="115">
                  <c:v>44025</c:v>
                </c:pt>
                <c:pt idx="116">
                  <c:v>44026</c:v>
                </c:pt>
                <c:pt idx="117">
                  <c:v>44027</c:v>
                </c:pt>
                <c:pt idx="118">
                  <c:v>44028</c:v>
                </c:pt>
                <c:pt idx="119">
                  <c:v>44029</c:v>
                </c:pt>
                <c:pt idx="120">
                  <c:v>44032</c:v>
                </c:pt>
                <c:pt idx="121">
                  <c:v>44033</c:v>
                </c:pt>
                <c:pt idx="122">
                  <c:v>44034</c:v>
                </c:pt>
                <c:pt idx="123">
                  <c:v>44035</c:v>
                </c:pt>
                <c:pt idx="124">
                  <c:v>44036</c:v>
                </c:pt>
                <c:pt idx="125">
                  <c:v>44039</c:v>
                </c:pt>
                <c:pt idx="126">
                  <c:v>44040</c:v>
                </c:pt>
                <c:pt idx="127">
                  <c:v>44041</c:v>
                </c:pt>
                <c:pt idx="128">
                  <c:v>44042</c:v>
                </c:pt>
                <c:pt idx="129">
                  <c:v>44043</c:v>
                </c:pt>
                <c:pt idx="130">
                  <c:v>44046</c:v>
                </c:pt>
                <c:pt idx="131">
                  <c:v>44047</c:v>
                </c:pt>
                <c:pt idx="132">
                  <c:v>44048</c:v>
                </c:pt>
                <c:pt idx="133">
                  <c:v>44049</c:v>
                </c:pt>
                <c:pt idx="134">
                  <c:v>44050</c:v>
                </c:pt>
                <c:pt idx="135">
                  <c:v>44053</c:v>
                </c:pt>
                <c:pt idx="136">
                  <c:v>44054</c:v>
                </c:pt>
                <c:pt idx="137">
                  <c:v>44055</c:v>
                </c:pt>
                <c:pt idx="138">
                  <c:v>44056</c:v>
                </c:pt>
                <c:pt idx="139">
                  <c:v>44057</c:v>
                </c:pt>
                <c:pt idx="140">
                  <c:v>44060</c:v>
                </c:pt>
                <c:pt idx="141">
                  <c:v>44061</c:v>
                </c:pt>
                <c:pt idx="142">
                  <c:v>44062</c:v>
                </c:pt>
                <c:pt idx="143">
                  <c:v>44063</c:v>
                </c:pt>
                <c:pt idx="144">
                  <c:v>44064</c:v>
                </c:pt>
                <c:pt idx="145">
                  <c:v>44067</c:v>
                </c:pt>
                <c:pt idx="146">
                  <c:v>44068</c:v>
                </c:pt>
                <c:pt idx="147">
                  <c:v>44069</c:v>
                </c:pt>
                <c:pt idx="148">
                  <c:v>44070</c:v>
                </c:pt>
                <c:pt idx="149">
                  <c:v>44071</c:v>
                </c:pt>
                <c:pt idx="150">
                  <c:v>44074</c:v>
                </c:pt>
                <c:pt idx="151">
                  <c:v>44075</c:v>
                </c:pt>
                <c:pt idx="152">
                  <c:v>44076</c:v>
                </c:pt>
                <c:pt idx="153">
                  <c:v>44077</c:v>
                </c:pt>
                <c:pt idx="154">
                  <c:v>44078</c:v>
                </c:pt>
                <c:pt idx="155">
                  <c:v>44082</c:v>
                </c:pt>
                <c:pt idx="156">
                  <c:v>44083</c:v>
                </c:pt>
                <c:pt idx="157">
                  <c:v>44084</c:v>
                </c:pt>
                <c:pt idx="158">
                  <c:v>44085</c:v>
                </c:pt>
                <c:pt idx="159">
                  <c:v>44088</c:v>
                </c:pt>
                <c:pt idx="160">
                  <c:v>44089</c:v>
                </c:pt>
                <c:pt idx="161">
                  <c:v>44090</c:v>
                </c:pt>
                <c:pt idx="162">
                  <c:v>44091</c:v>
                </c:pt>
                <c:pt idx="163">
                  <c:v>44092</c:v>
                </c:pt>
                <c:pt idx="164">
                  <c:v>44095</c:v>
                </c:pt>
                <c:pt idx="165">
                  <c:v>44096</c:v>
                </c:pt>
                <c:pt idx="166">
                  <c:v>44097</c:v>
                </c:pt>
                <c:pt idx="167">
                  <c:v>44098</c:v>
                </c:pt>
                <c:pt idx="168">
                  <c:v>44099</c:v>
                </c:pt>
                <c:pt idx="169">
                  <c:v>44102</c:v>
                </c:pt>
                <c:pt idx="170">
                  <c:v>44103</c:v>
                </c:pt>
                <c:pt idx="171">
                  <c:v>44104</c:v>
                </c:pt>
                <c:pt idx="172">
                  <c:v>44105</c:v>
                </c:pt>
                <c:pt idx="173">
                  <c:v>44106</c:v>
                </c:pt>
                <c:pt idx="174">
                  <c:v>44109</c:v>
                </c:pt>
                <c:pt idx="175">
                  <c:v>44110</c:v>
                </c:pt>
                <c:pt idx="176">
                  <c:v>44111</c:v>
                </c:pt>
                <c:pt idx="177">
                  <c:v>44112</c:v>
                </c:pt>
                <c:pt idx="178">
                  <c:v>44113</c:v>
                </c:pt>
                <c:pt idx="179">
                  <c:v>44116</c:v>
                </c:pt>
                <c:pt idx="180">
                  <c:v>44117</c:v>
                </c:pt>
                <c:pt idx="181">
                  <c:v>44118</c:v>
                </c:pt>
                <c:pt idx="182">
                  <c:v>44119</c:v>
                </c:pt>
                <c:pt idx="183">
                  <c:v>44120</c:v>
                </c:pt>
                <c:pt idx="184">
                  <c:v>44123</c:v>
                </c:pt>
                <c:pt idx="185">
                  <c:v>44124</c:v>
                </c:pt>
                <c:pt idx="186">
                  <c:v>44125</c:v>
                </c:pt>
                <c:pt idx="187">
                  <c:v>44126</c:v>
                </c:pt>
                <c:pt idx="188">
                  <c:v>44127</c:v>
                </c:pt>
                <c:pt idx="189">
                  <c:v>44130</c:v>
                </c:pt>
                <c:pt idx="190">
                  <c:v>44131</c:v>
                </c:pt>
                <c:pt idx="191">
                  <c:v>44132</c:v>
                </c:pt>
                <c:pt idx="192">
                  <c:v>44133</c:v>
                </c:pt>
                <c:pt idx="193">
                  <c:v>44134</c:v>
                </c:pt>
                <c:pt idx="194">
                  <c:v>44137</c:v>
                </c:pt>
                <c:pt idx="195">
                  <c:v>44138</c:v>
                </c:pt>
                <c:pt idx="196">
                  <c:v>44139</c:v>
                </c:pt>
                <c:pt idx="197">
                  <c:v>44140</c:v>
                </c:pt>
                <c:pt idx="198">
                  <c:v>44141</c:v>
                </c:pt>
                <c:pt idx="199">
                  <c:v>44144</c:v>
                </c:pt>
                <c:pt idx="200">
                  <c:v>44145</c:v>
                </c:pt>
                <c:pt idx="201">
                  <c:v>44146</c:v>
                </c:pt>
                <c:pt idx="202">
                  <c:v>44147</c:v>
                </c:pt>
                <c:pt idx="203">
                  <c:v>44148</c:v>
                </c:pt>
                <c:pt idx="204">
                  <c:v>44151</c:v>
                </c:pt>
                <c:pt idx="205">
                  <c:v>44152</c:v>
                </c:pt>
                <c:pt idx="206">
                  <c:v>44153</c:v>
                </c:pt>
                <c:pt idx="207">
                  <c:v>44154</c:v>
                </c:pt>
                <c:pt idx="208">
                  <c:v>44155</c:v>
                </c:pt>
                <c:pt idx="209">
                  <c:v>44158</c:v>
                </c:pt>
                <c:pt idx="210">
                  <c:v>44159</c:v>
                </c:pt>
                <c:pt idx="211">
                  <c:v>44160</c:v>
                </c:pt>
                <c:pt idx="212">
                  <c:v>44162</c:v>
                </c:pt>
                <c:pt idx="213">
                  <c:v>44165</c:v>
                </c:pt>
                <c:pt idx="214">
                  <c:v>44166</c:v>
                </c:pt>
                <c:pt idx="215">
                  <c:v>44167</c:v>
                </c:pt>
                <c:pt idx="216">
                  <c:v>44168</c:v>
                </c:pt>
                <c:pt idx="217">
                  <c:v>44169</c:v>
                </c:pt>
                <c:pt idx="218">
                  <c:v>44172</c:v>
                </c:pt>
                <c:pt idx="219">
                  <c:v>44173</c:v>
                </c:pt>
                <c:pt idx="220">
                  <c:v>44174</c:v>
                </c:pt>
                <c:pt idx="221">
                  <c:v>44175</c:v>
                </c:pt>
                <c:pt idx="222">
                  <c:v>44176</c:v>
                </c:pt>
                <c:pt idx="223">
                  <c:v>44179</c:v>
                </c:pt>
                <c:pt idx="224">
                  <c:v>44180</c:v>
                </c:pt>
                <c:pt idx="225">
                  <c:v>44181</c:v>
                </c:pt>
                <c:pt idx="226">
                  <c:v>44182</c:v>
                </c:pt>
                <c:pt idx="227">
                  <c:v>44183</c:v>
                </c:pt>
                <c:pt idx="228">
                  <c:v>44186</c:v>
                </c:pt>
                <c:pt idx="229">
                  <c:v>44187</c:v>
                </c:pt>
                <c:pt idx="230">
                  <c:v>44188</c:v>
                </c:pt>
                <c:pt idx="231">
                  <c:v>44189</c:v>
                </c:pt>
                <c:pt idx="232">
                  <c:v>44193</c:v>
                </c:pt>
                <c:pt idx="233">
                  <c:v>44194</c:v>
                </c:pt>
                <c:pt idx="234">
                  <c:v>44195</c:v>
                </c:pt>
                <c:pt idx="235">
                  <c:v>44196</c:v>
                </c:pt>
                <c:pt idx="236">
                  <c:v>44200</c:v>
                </c:pt>
                <c:pt idx="237">
                  <c:v>44201</c:v>
                </c:pt>
                <c:pt idx="238">
                  <c:v>44202</c:v>
                </c:pt>
                <c:pt idx="239">
                  <c:v>44203</c:v>
                </c:pt>
                <c:pt idx="240">
                  <c:v>44204</c:v>
                </c:pt>
                <c:pt idx="241">
                  <c:v>44207</c:v>
                </c:pt>
                <c:pt idx="242">
                  <c:v>44208</c:v>
                </c:pt>
                <c:pt idx="243">
                  <c:v>44209</c:v>
                </c:pt>
                <c:pt idx="244">
                  <c:v>44210</c:v>
                </c:pt>
                <c:pt idx="245">
                  <c:v>44211</c:v>
                </c:pt>
                <c:pt idx="246">
                  <c:v>44215</c:v>
                </c:pt>
                <c:pt idx="247">
                  <c:v>44216</c:v>
                </c:pt>
                <c:pt idx="248">
                  <c:v>44217</c:v>
                </c:pt>
                <c:pt idx="249">
                  <c:v>44218</c:v>
                </c:pt>
                <c:pt idx="250">
                  <c:v>44221</c:v>
                </c:pt>
                <c:pt idx="251">
                  <c:v>44222</c:v>
                </c:pt>
                <c:pt idx="252">
                  <c:v>44223</c:v>
                </c:pt>
                <c:pt idx="253">
                  <c:v>44224</c:v>
                </c:pt>
                <c:pt idx="254">
                  <c:v>44225</c:v>
                </c:pt>
                <c:pt idx="255">
                  <c:v>44228</c:v>
                </c:pt>
                <c:pt idx="256">
                  <c:v>44229</c:v>
                </c:pt>
                <c:pt idx="257">
                  <c:v>44230</c:v>
                </c:pt>
                <c:pt idx="258">
                  <c:v>44231</c:v>
                </c:pt>
                <c:pt idx="259">
                  <c:v>44232</c:v>
                </c:pt>
                <c:pt idx="260">
                  <c:v>44235</c:v>
                </c:pt>
                <c:pt idx="261">
                  <c:v>44236</c:v>
                </c:pt>
                <c:pt idx="262">
                  <c:v>44237</c:v>
                </c:pt>
                <c:pt idx="263">
                  <c:v>44238</c:v>
                </c:pt>
                <c:pt idx="264">
                  <c:v>44239</c:v>
                </c:pt>
                <c:pt idx="265">
                  <c:v>44243</c:v>
                </c:pt>
                <c:pt idx="266">
                  <c:v>44244</c:v>
                </c:pt>
                <c:pt idx="267">
                  <c:v>44245</c:v>
                </c:pt>
                <c:pt idx="268">
                  <c:v>44246</c:v>
                </c:pt>
                <c:pt idx="269">
                  <c:v>44249</c:v>
                </c:pt>
                <c:pt idx="270">
                  <c:v>44250</c:v>
                </c:pt>
                <c:pt idx="271">
                  <c:v>44251</c:v>
                </c:pt>
                <c:pt idx="272">
                  <c:v>44252</c:v>
                </c:pt>
                <c:pt idx="273">
                  <c:v>44253</c:v>
                </c:pt>
                <c:pt idx="274">
                  <c:v>44256</c:v>
                </c:pt>
                <c:pt idx="275">
                  <c:v>44257</c:v>
                </c:pt>
                <c:pt idx="276">
                  <c:v>44258</c:v>
                </c:pt>
                <c:pt idx="277">
                  <c:v>44259</c:v>
                </c:pt>
                <c:pt idx="278">
                  <c:v>44260</c:v>
                </c:pt>
                <c:pt idx="279">
                  <c:v>44263</c:v>
                </c:pt>
                <c:pt idx="280">
                  <c:v>44264</c:v>
                </c:pt>
                <c:pt idx="281">
                  <c:v>44265</c:v>
                </c:pt>
                <c:pt idx="282">
                  <c:v>44266</c:v>
                </c:pt>
                <c:pt idx="283">
                  <c:v>44267</c:v>
                </c:pt>
                <c:pt idx="284">
                  <c:v>44270</c:v>
                </c:pt>
                <c:pt idx="285">
                  <c:v>44271</c:v>
                </c:pt>
                <c:pt idx="286">
                  <c:v>44272</c:v>
                </c:pt>
                <c:pt idx="287">
                  <c:v>44273</c:v>
                </c:pt>
                <c:pt idx="288">
                  <c:v>44274</c:v>
                </c:pt>
                <c:pt idx="289">
                  <c:v>44277</c:v>
                </c:pt>
                <c:pt idx="290">
                  <c:v>44278</c:v>
                </c:pt>
                <c:pt idx="291">
                  <c:v>44279</c:v>
                </c:pt>
                <c:pt idx="292">
                  <c:v>44280</c:v>
                </c:pt>
                <c:pt idx="293">
                  <c:v>44281</c:v>
                </c:pt>
                <c:pt idx="294">
                  <c:v>44284</c:v>
                </c:pt>
                <c:pt idx="295">
                  <c:v>44285</c:v>
                </c:pt>
                <c:pt idx="296">
                  <c:v>44286</c:v>
                </c:pt>
                <c:pt idx="297">
                  <c:v>44287</c:v>
                </c:pt>
                <c:pt idx="298">
                  <c:v>44291</c:v>
                </c:pt>
                <c:pt idx="299">
                  <c:v>44292</c:v>
                </c:pt>
                <c:pt idx="300">
                  <c:v>44293</c:v>
                </c:pt>
                <c:pt idx="301">
                  <c:v>44294</c:v>
                </c:pt>
                <c:pt idx="302">
                  <c:v>44295</c:v>
                </c:pt>
                <c:pt idx="303">
                  <c:v>44298</c:v>
                </c:pt>
                <c:pt idx="304">
                  <c:v>44299</c:v>
                </c:pt>
                <c:pt idx="305">
                  <c:v>44300</c:v>
                </c:pt>
                <c:pt idx="306">
                  <c:v>44301</c:v>
                </c:pt>
                <c:pt idx="307">
                  <c:v>44302</c:v>
                </c:pt>
                <c:pt idx="308">
                  <c:v>44305</c:v>
                </c:pt>
                <c:pt idx="309">
                  <c:v>44306</c:v>
                </c:pt>
                <c:pt idx="310">
                  <c:v>44307</c:v>
                </c:pt>
                <c:pt idx="311">
                  <c:v>44308</c:v>
                </c:pt>
                <c:pt idx="312">
                  <c:v>44309</c:v>
                </c:pt>
                <c:pt idx="313">
                  <c:v>44312</c:v>
                </c:pt>
                <c:pt idx="314">
                  <c:v>44313</c:v>
                </c:pt>
                <c:pt idx="315">
                  <c:v>44314</c:v>
                </c:pt>
                <c:pt idx="316">
                  <c:v>44315</c:v>
                </c:pt>
                <c:pt idx="317">
                  <c:v>44316</c:v>
                </c:pt>
                <c:pt idx="318">
                  <c:v>44319</c:v>
                </c:pt>
                <c:pt idx="319">
                  <c:v>44320</c:v>
                </c:pt>
                <c:pt idx="320">
                  <c:v>44321</c:v>
                </c:pt>
                <c:pt idx="321">
                  <c:v>44322</c:v>
                </c:pt>
                <c:pt idx="322">
                  <c:v>44323</c:v>
                </c:pt>
                <c:pt idx="323">
                  <c:v>44326</c:v>
                </c:pt>
                <c:pt idx="324">
                  <c:v>44327</c:v>
                </c:pt>
                <c:pt idx="325">
                  <c:v>44328</c:v>
                </c:pt>
                <c:pt idx="326">
                  <c:v>44329</c:v>
                </c:pt>
                <c:pt idx="327">
                  <c:v>44330</c:v>
                </c:pt>
                <c:pt idx="328">
                  <c:v>44333</c:v>
                </c:pt>
                <c:pt idx="329">
                  <c:v>44334</c:v>
                </c:pt>
                <c:pt idx="330">
                  <c:v>44335</c:v>
                </c:pt>
                <c:pt idx="331">
                  <c:v>44336</c:v>
                </c:pt>
                <c:pt idx="332">
                  <c:v>44337</c:v>
                </c:pt>
                <c:pt idx="333">
                  <c:v>44340</c:v>
                </c:pt>
                <c:pt idx="334">
                  <c:v>44341</c:v>
                </c:pt>
                <c:pt idx="335">
                  <c:v>44342</c:v>
                </c:pt>
                <c:pt idx="336">
                  <c:v>44343</c:v>
                </c:pt>
                <c:pt idx="337">
                  <c:v>44344</c:v>
                </c:pt>
                <c:pt idx="338">
                  <c:v>44348</c:v>
                </c:pt>
                <c:pt idx="339">
                  <c:v>44349</c:v>
                </c:pt>
                <c:pt idx="340">
                  <c:v>44350</c:v>
                </c:pt>
                <c:pt idx="341">
                  <c:v>44351</c:v>
                </c:pt>
                <c:pt idx="342">
                  <c:v>44354</c:v>
                </c:pt>
                <c:pt idx="343">
                  <c:v>44355</c:v>
                </c:pt>
                <c:pt idx="344">
                  <c:v>44356</c:v>
                </c:pt>
                <c:pt idx="345">
                  <c:v>44357</c:v>
                </c:pt>
                <c:pt idx="346">
                  <c:v>44358</c:v>
                </c:pt>
                <c:pt idx="347">
                  <c:v>44361</c:v>
                </c:pt>
                <c:pt idx="348">
                  <c:v>44362</c:v>
                </c:pt>
                <c:pt idx="349">
                  <c:v>44363</c:v>
                </c:pt>
                <c:pt idx="350">
                  <c:v>44364</c:v>
                </c:pt>
                <c:pt idx="351">
                  <c:v>44365</c:v>
                </c:pt>
                <c:pt idx="352">
                  <c:v>44368</c:v>
                </c:pt>
                <c:pt idx="353">
                  <c:v>44369</c:v>
                </c:pt>
                <c:pt idx="354">
                  <c:v>44370</c:v>
                </c:pt>
                <c:pt idx="355">
                  <c:v>44371</c:v>
                </c:pt>
                <c:pt idx="356">
                  <c:v>44372</c:v>
                </c:pt>
                <c:pt idx="357">
                  <c:v>44375</c:v>
                </c:pt>
                <c:pt idx="358">
                  <c:v>44376</c:v>
                </c:pt>
                <c:pt idx="359">
                  <c:v>44377</c:v>
                </c:pt>
                <c:pt idx="360">
                  <c:v>44378</c:v>
                </c:pt>
                <c:pt idx="361">
                  <c:v>44379</c:v>
                </c:pt>
                <c:pt idx="362">
                  <c:v>44383</c:v>
                </c:pt>
                <c:pt idx="363">
                  <c:v>44384</c:v>
                </c:pt>
                <c:pt idx="364">
                  <c:v>44385</c:v>
                </c:pt>
                <c:pt idx="365">
                  <c:v>44386</c:v>
                </c:pt>
                <c:pt idx="366">
                  <c:v>44389</c:v>
                </c:pt>
                <c:pt idx="367">
                  <c:v>44390</c:v>
                </c:pt>
                <c:pt idx="368">
                  <c:v>44391</c:v>
                </c:pt>
                <c:pt idx="369">
                  <c:v>44392</c:v>
                </c:pt>
                <c:pt idx="370">
                  <c:v>44393</c:v>
                </c:pt>
                <c:pt idx="371">
                  <c:v>44396</c:v>
                </c:pt>
                <c:pt idx="372">
                  <c:v>44397</c:v>
                </c:pt>
                <c:pt idx="373">
                  <c:v>44398</c:v>
                </c:pt>
                <c:pt idx="374">
                  <c:v>44399</c:v>
                </c:pt>
                <c:pt idx="375">
                  <c:v>44400</c:v>
                </c:pt>
                <c:pt idx="376">
                  <c:v>44403</c:v>
                </c:pt>
                <c:pt idx="377">
                  <c:v>44404</c:v>
                </c:pt>
                <c:pt idx="378">
                  <c:v>44405</c:v>
                </c:pt>
                <c:pt idx="379">
                  <c:v>44406</c:v>
                </c:pt>
                <c:pt idx="380">
                  <c:v>44407</c:v>
                </c:pt>
                <c:pt idx="381">
                  <c:v>44410</c:v>
                </c:pt>
                <c:pt idx="382">
                  <c:v>44411</c:v>
                </c:pt>
                <c:pt idx="383">
                  <c:v>44412</c:v>
                </c:pt>
                <c:pt idx="384">
                  <c:v>44413</c:v>
                </c:pt>
                <c:pt idx="385">
                  <c:v>44414</c:v>
                </c:pt>
                <c:pt idx="386">
                  <c:v>44417</c:v>
                </c:pt>
                <c:pt idx="387">
                  <c:v>44418</c:v>
                </c:pt>
                <c:pt idx="388">
                  <c:v>44419</c:v>
                </c:pt>
                <c:pt idx="389">
                  <c:v>44420</c:v>
                </c:pt>
                <c:pt idx="390">
                  <c:v>44421</c:v>
                </c:pt>
                <c:pt idx="391">
                  <c:v>44424</c:v>
                </c:pt>
                <c:pt idx="392">
                  <c:v>44425</c:v>
                </c:pt>
                <c:pt idx="393">
                  <c:v>44426</c:v>
                </c:pt>
                <c:pt idx="394">
                  <c:v>44427</c:v>
                </c:pt>
                <c:pt idx="395">
                  <c:v>44428</c:v>
                </c:pt>
                <c:pt idx="396">
                  <c:v>44431</c:v>
                </c:pt>
                <c:pt idx="397">
                  <c:v>44432</c:v>
                </c:pt>
                <c:pt idx="398">
                  <c:v>44433</c:v>
                </c:pt>
                <c:pt idx="399">
                  <c:v>44434</c:v>
                </c:pt>
                <c:pt idx="400">
                  <c:v>44435</c:v>
                </c:pt>
                <c:pt idx="401">
                  <c:v>44438</c:v>
                </c:pt>
                <c:pt idx="402">
                  <c:v>44439</c:v>
                </c:pt>
                <c:pt idx="403">
                  <c:v>44440</c:v>
                </c:pt>
                <c:pt idx="404">
                  <c:v>44441</c:v>
                </c:pt>
                <c:pt idx="405">
                  <c:v>44442</c:v>
                </c:pt>
                <c:pt idx="406">
                  <c:v>44446</c:v>
                </c:pt>
                <c:pt idx="407">
                  <c:v>44447</c:v>
                </c:pt>
                <c:pt idx="408">
                  <c:v>44448</c:v>
                </c:pt>
                <c:pt idx="409">
                  <c:v>44449</c:v>
                </c:pt>
                <c:pt idx="410">
                  <c:v>44452</c:v>
                </c:pt>
                <c:pt idx="411">
                  <c:v>44453</c:v>
                </c:pt>
                <c:pt idx="412">
                  <c:v>44454</c:v>
                </c:pt>
                <c:pt idx="413">
                  <c:v>44455</c:v>
                </c:pt>
                <c:pt idx="414">
                  <c:v>44456</c:v>
                </c:pt>
                <c:pt idx="415">
                  <c:v>44459</c:v>
                </c:pt>
                <c:pt idx="416">
                  <c:v>44460</c:v>
                </c:pt>
                <c:pt idx="417">
                  <c:v>44461</c:v>
                </c:pt>
                <c:pt idx="418">
                  <c:v>44462</c:v>
                </c:pt>
                <c:pt idx="419">
                  <c:v>44463</c:v>
                </c:pt>
                <c:pt idx="420">
                  <c:v>44466</c:v>
                </c:pt>
                <c:pt idx="421">
                  <c:v>44467</c:v>
                </c:pt>
                <c:pt idx="422">
                  <c:v>44468</c:v>
                </c:pt>
                <c:pt idx="423">
                  <c:v>44469</c:v>
                </c:pt>
                <c:pt idx="424">
                  <c:v>44470</c:v>
                </c:pt>
                <c:pt idx="425">
                  <c:v>44473</c:v>
                </c:pt>
                <c:pt idx="426">
                  <c:v>44474</c:v>
                </c:pt>
                <c:pt idx="427">
                  <c:v>44475</c:v>
                </c:pt>
                <c:pt idx="428">
                  <c:v>44476</c:v>
                </c:pt>
                <c:pt idx="429">
                  <c:v>44477</c:v>
                </c:pt>
                <c:pt idx="430">
                  <c:v>44480</c:v>
                </c:pt>
                <c:pt idx="431">
                  <c:v>44481</c:v>
                </c:pt>
                <c:pt idx="432">
                  <c:v>44482</c:v>
                </c:pt>
                <c:pt idx="433">
                  <c:v>44483</c:v>
                </c:pt>
                <c:pt idx="434">
                  <c:v>44484</c:v>
                </c:pt>
                <c:pt idx="435">
                  <c:v>44487</c:v>
                </c:pt>
                <c:pt idx="436">
                  <c:v>44488</c:v>
                </c:pt>
                <c:pt idx="437">
                  <c:v>44489</c:v>
                </c:pt>
                <c:pt idx="438">
                  <c:v>44490</c:v>
                </c:pt>
                <c:pt idx="439">
                  <c:v>44491</c:v>
                </c:pt>
                <c:pt idx="440">
                  <c:v>44494</c:v>
                </c:pt>
                <c:pt idx="441">
                  <c:v>44495</c:v>
                </c:pt>
                <c:pt idx="442">
                  <c:v>44496</c:v>
                </c:pt>
                <c:pt idx="443">
                  <c:v>44497</c:v>
                </c:pt>
                <c:pt idx="444">
                  <c:v>44498</c:v>
                </c:pt>
                <c:pt idx="445">
                  <c:v>44501</c:v>
                </c:pt>
                <c:pt idx="446">
                  <c:v>44502</c:v>
                </c:pt>
                <c:pt idx="447">
                  <c:v>44503</c:v>
                </c:pt>
                <c:pt idx="448">
                  <c:v>44504</c:v>
                </c:pt>
                <c:pt idx="449">
                  <c:v>44505</c:v>
                </c:pt>
                <c:pt idx="450">
                  <c:v>44508</c:v>
                </c:pt>
                <c:pt idx="451">
                  <c:v>44509</c:v>
                </c:pt>
                <c:pt idx="452">
                  <c:v>44510</c:v>
                </c:pt>
                <c:pt idx="453">
                  <c:v>44511</c:v>
                </c:pt>
                <c:pt idx="454">
                  <c:v>44512</c:v>
                </c:pt>
                <c:pt idx="455">
                  <c:v>44515</c:v>
                </c:pt>
                <c:pt idx="456">
                  <c:v>44516</c:v>
                </c:pt>
                <c:pt idx="457">
                  <c:v>44517</c:v>
                </c:pt>
                <c:pt idx="458">
                  <c:v>44518</c:v>
                </c:pt>
                <c:pt idx="459">
                  <c:v>44519</c:v>
                </c:pt>
                <c:pt idx="460">
                  <c:v>44522</c:v>
                </c:pt>
                <c:pt idx="461">
                  <c:v>44523</c:v>
                </c:pt>
                <c:pt idx="462">
                  <c:v>44524</c:v>
                </c:pt>
                <c:pt idx="463">
                  <c:v>44526</c:v>
                </c:pt>
                <c:pt idx="464">
                  <c:v>44529</c:v>
                </c:pt>
                <c:pt idx="465">
                  <c:v>44530</c:v>
                </c:pt>
                <c:pt idx="466">
                  <c:v>44531</c:v>
                </c:pt>
                <c:pt idx="467">
                  <c:v>44532</c:v>
                </c:pt>
                <c:pt idx="468">
                  <c:v>44533</c:v>
                </c:pt>
                <c:pt idx="469">
                  <c:v>44536</c:v>
                </c:pt>
                <c:pt idx="470">
                  <c:v>44537</c:v>
                </c:pt>
                <c:pt idx="471">
                  <c:v>44538</c:v>
                </c:pt>
                <c:pt idx="472">
                  <c:v>44539</c:v>
                </c:pt>
                <c:pt idx="473">
                  <c:v>44540</c:v>
                </c:pt>
                <c:pt idx="474">
                  <c:v>44543</c:v>
                </c:pt>
                <c:pt idx="475">
                  <c:v>44544</c:v>
                </c:pt>
                <c:pt idx="476">
                  <c:v>44545</c:v>
                </c:pt>
                <c:pt idx="477">
                  <c:v>44546</c:v>
                </c:pt>
                <c:pt idx="478">
                  <c:v>44547</c:v>
                </c:pt>
                <c:pt idx="479">
                  <c:v>44550</c:v>
                </c:pt>
                <c:pt idx="480">
                  <c:v>44551</c:v>
                </c:pt>
                <c:pt idx="481">
                  <c:v>44552</c:v>
                </c:pt>
                <c:pt idx="482">
                  <c:v>44553</c:v>
                </c:pt>
                <c:pt idx="483">
                  <c:v>44557</c:v>
                </c:pt>
                <c:pt idx="484">
                  <c:v>44558</c:v>
                </c:pt>
                <c:pt idx="485">
                  <c:v>44559</c:v>
                </c:pt>
                <c:pt idx="486">
                  <c:v>44560</c:v>
                </c:pt>
                <c:pt idx="487">
                  <c:v>44561</c:v>
                </c:pt>
                <c:pt idx="488">
                  <c:v>44564</c:v>
                </c:pt>
                <c:pt idx="489">
                  <c:v>44565</c:v>
                </c:pt>
                <c:pt idx="490">
                  <c:v>44566</c:v>
                </c:pt>
                <c:pt idx="491">
                  <c:v>44567</c:v>
                </c:pt>
                <c:pt idx="492">
                  <c:v>44568</c:v>
                </c:pt>
                <c:pt idx="493">
                  <c:v>44571</c:v>
                </c:pt>
                <c:pt idx="494">
                  <c:v>44572</c:v>
                </c:pt>
                <c:pt idx="495">
                  <c:v>44573</c:v>
                </c:pt>
                <c:pt idx="496">
                  <c:v>44574</c:v>
                </c:pt>
                <c:pt idx="497">
                  <c:v>44575</c:v>
                </c:pt>
                <c:pt idx="498">
                  <c:v>44579</c:v>
                </c:pt>
                <c:pt idx="499">
                  <c:v>44580</c:v>
                </c:pt>
                <c:pt idx="500">
                  <c:v>44581</c:v>
                </c:pt>
                <c:pt idx="501">
                  <c:v>44582</c:v>
                </c:pt>
                <c:pt idx="502">
                  <c:v>44585</c:v>
                </c:pt>
                <c:pt idx="503">
                  <c:v>44586</c:v>
                </c:pt>
                <c:pt idx="504">
                  <c:v>44587</c:v>
                </c:pt>
                <c:pt idx="505">
                  <c:v>44588</c:v>
                </c:pt>
                <c:pt idx="506">
                  <c:v>44589</c:v>
                </c:pt>
                <c:pt idx="507">
                  <c:v>44592</c:v>
                </c:pt>
                <c:pt idx="508">
                  <c:v>44593</c:v>
                </c:pt>
                <c:pt idx="509">
                  <c:v>44594</c:v>
                </c:pt>
                <c:pt idx="510">
                  <c:v>44595</c:v>
                </c:pt>
                <c:pt idx="511">
                  <c:v>44596</c:v>
                </c:pt>
                <c:pt idx="512">
                  <c:v>44599</c:v>
                </c:pt>
                <c:pt idx="513">
                  <c:v>44600</c:v>
                </c:pt>
                <c:pt idx="514">
                  <c:v>44601</c:v>
                </c:pt>
                <c:pt idx="515">
                  <c:v>44602</c:v>
                </c:pt>
                <c:pt idx="516">
                  <c:v>44603</c:v>
                </c:pt>
                <c:pt idx="517">
                  <c:v>44606</c:v>
                </c:pt>
                <c:pt idx="518">
                  <c:v>44607</c:v>
                </c:pt>
                <c:pt idx="519">
                  <c:v>44608</c:v>
                </c:pt>
                <c:pt idx="520">
                  <c:v>44609</c:v>
                </c:pt>
                <c:pt idx="521">
                  <c:v>44610</c:v>
                </c:pt>
                <c:pt idx="522">
                  <c:v>44614</c:v>
                </c:pt>
                <c:pt idx="523">
                  <c:v>44615</c:v>
                </c:pt>
                <c:pt idx="524">
                  <c:v>44616</c:v>
                </c:pt>
                <c:pt idx="525">
                  <c:v>44617</c:v>
                </c:pt>
                <c:pt idx="526">
                  <c:v>44620</c:v>
                </c:pt>
                <c:pt idx="527">
                  <c:v>44621</c:v>
                </c:pt>
                <c:pt idx="528">
                  <c:v>44622</c:v>
                </c:pt>
                <c:pt idx="529">
                  <c:v>44623</c:v>
                </c:pt>
                <c:pt idx="530">
                  <c:v>44624</c:v>
                </c:pt>
                <c:pt idx="531">
                  <c:v>44627</c:v>
                </c:pt>
                <c:pt idx="532">
                  <c:v>44628</c:v>
                </c:pt>
                <c:pt idx="533">
                  <c:v>44629</c:v>
                </c:pt>
                <c:pt idx="534">
                  <c:v>44630</c:v>
                </c:pt>
                <c:pt idx="535">
                  <c:v>44631</c:v>
                </c:pt>
                <c:pt idx="536">
                  <c:v>44634</c:v>
                </c:pt>
                <c:pt idx="537">
                  <c:v>44635</c:v>
                </c:pt>
                <c:pt idx="538">
                  <c:v>44636</c:v>
                </c:pt>
                <c:pt idx="539">
                  <c:v>44637</c:v>
                </c:pt>
                <c:pt idx="540">
                  <c:v>44638</c:v>
                </c:pt>
                <c:pt idx="541">
                  <c:v>44641</c:v>
                </c:pt>
                <c:pt idx="542">
                  <c:v>44642</c:v>
                </c:pt>
                <c:pt idx="543">
                  <c:v>44643</c:v>
                </c:pt>
                <c:pt idx="544">
                  <c:v>44644</c:v>
                </c:pt>
                <c:pt idx="545">
                  <c:v>44645</c:v>
                </c:pt>
                <c:pt idx="546">
                  <c:v>44648</c:v>
                </c:pt>
                <c:pt idx="547">
                  <c:v>44649</c:v>
                </c:pt>
                <c:pt idx="548">
                  <c:v>44650</c:v>
                </c:pt>
                <c:pt idx="549">
                  <c:v>44651</c:v>
                </c:pt>
                <c:pt idx="550">
                  <c:v>44652</c:v>
                </c:pt>
                <c:pt idx="551">
                  <c:v>44655</c:v>
                </c:pt>
                <c:pt idx="552">
                  <c:v>44656</c:v>
                </c:pt>
                <c:pt idx="553">
                  <c:v>44657</c:v>
                </c:pt>
                <c:pt idx="554">
                  <c:v>44658</c:v>
                </c:pt>
                <c:pt idx="555">
                  <c:v>44659</c:v>
                </c:pt>
                <c:pt idx="556">
                  <c:v>44662</c:v>
                </c:pt>
                <c:pt idx="557">
                  <c:v>44663</c:v>
                </c:pt>
                <c:pt idx="558">
                  <c:v>44664</c:v>
                </c:pt>
                <c:pt idx="559">
                  <c:v>44665</c:v>
                </c:pt>
                <c:pt idx="560">
                  <c:v>44669</c:v>
                </c:pt>
                <c:pt idx="561">
                  <c:v>44670</c:v>
                </c:pt>
                <c:pt idx="562">
                  <c:v>44671</c:v>
                </c:pt>
                <c:pt idx="563">
                  <c:v>44672</c:v>
                </c:pt>
                <c:pt idx="564">
                  <c:v>44673</c:v>
                </c:pt>
                <c:pt idx="565">
                  <c:v>44676</c:v>
                </c:pt>
                <c:pt idx="566">
                  <c:v>44677</c:v>
                </c:pt>
                <c:pt idx="567">
                  <c:v>44678</c:v>
                </c:pt>
                <c:pt idx="568">
                  <c:v>44679</c:v>
                </c:pt>
                <c:pt idx="569">
                  <c:v>44680</c:v>
                </c:pt>
                <c:pt idx="570">
                  <c:v>44683</c:v>
                </c:pt>
                <c:pt idx="571">
                  <c:v>44684</c:v>
                </c:pt>
                <c:pt idx="572">
                  <c:v>44685</c:v>
                </c:pt>
                <c:pt idx="573">
                  <c:v>44686</c:v>
                </c:pt>
                <c:pt idx="574">
                  <c:v>44687</c:v>
                </c:pt>
                <c:pt idx="575">
                  <c:v>44690</c:v>
                </c:pt>
                <c:pt idx="576">
                  <c:v>44691</c:v>
                </c:pt>
                <c:pt idx="577">
                  <c:v>44692</c:v>
                </c:pt>
                <c:pt idx="578">
                  <c:v>44693</c:v>
                </c:pt>
                <c:pt idx="579">
                  <c:v>44694</c:v>
                </c:pt>
                <c:pt idx="580">
                  <c:v>44697</c:v>
                </c:pt>
                <c:pt idx="581">
                  <c:v>44698</c:v>
                </c:pt>
                <c:pt idx="582">
                  <c:v>44699</c:v>
                </c:pt>
                <c:pt idx="583">
                  <c:v>44700</c:v>
                </c:pt>
                <c:pt idx="584">
                  <c:v>44701</c:v>
                </c:pt>
                <c:pt idx="585">
                  <c:v>44704</c:v>
                </c:pt>
                <c:pt idx="586">
                  <c:v>44705</c:v>
                </c:pt>
                <c:pt idx="587">
                  <c:v>44706</c:v>
                </c:pt>
                <c:pt idx="588">
                  <c:v>44707</c:v>
                </c:pt>
                <c:pt idx="589">
                  <c:v>44708</c:v>
                </c:pt>
                <c:pt idx="590">
                  <c:v>44712</c:v>
                </c:pt>
                <c:pt idx="591">
                  <c:v>44713</c:v>
                </c:pt>
                <c:pt idx="592">
                  <c:v>44714</c:v>
                </c:pt>
                <c:pt idx="593">
                  <c:v>44715</c:v>
                </c:pt>
                <c:pt idx="594">
                  <c:v>44718</c:v>
                </c:pt>
                <c:pt idx="595">
                  <c:v>44719</c:v>
                </c:pt>
                <c:pt idx="596">
                  <c:v>44720</c:v>
                </c:pt>
                <c:pt idx="597">
                  <c:v>44721</c:v>
                </c:pt>
                <c:pt idx="598">
                  <c:v>44722</c:v>
                </c:pt>
                <c:pt idx="599">
                  <c:v>44725</c:v>
                </c:pt>
                <c:pt idx="600">
                  <c:v>44726</c:v>
                </c:pt>
                <c:pt idx="601">
                  <c:v>44727</c:v>
                </c:pt>
                <c:pt idx="602">
                  <c:v>44728</c:v>
                </c:pt>
                <c:pt idx="603">
                  <c:v>44729</c:v>
                </c:pt>
                <c:pt idx="604">
                  <c:v>44733</c:v>
                </c:pt>
                <c:pt idx="605">
                  <c:v>44734</c:v>
                </c:pt>
                <c:pt idx="606">
                  <c:v>44735</c:v>
                </c:pt>
                <c:pt idx="607">
                  <c:v>44736</c:v>
                </c:pt>
                <c:pt idx="608">
                  <c:v>44739</c:v>
                </c:pt>
                <c:pt idx="609">
                  <c:v>44740</c:v>
                </c:pt>
                <c:pt idx="610">
                  <c:v>44741</c:v>
                </c:pt>
                <c:pt idx="611">
                  <c:v>44742</c:v>
                </c:pt>
                <c:pt idx="612">
                  <c:v>44743</c:v>
                </c:pt>
                <c:pt idx="613">
                  <c:v>44747</c:v>
                </c:pt>
                <c:pt idx="614">
                  <c:v>44748</c:v>
                </c:pt>
                <c:pt idx="615">
                  <c:v>44749</c:v>
                </c:pt>
                <c:pt idx="616">
                  <c:v>44750</c:v>
                </c:pt>
                <c:pt idx="617">
                  <c:v>44753</c:v>
                </c:pt>
                <c:pt idx="618">
                  <c:v>44754</c:v>
                </c:pt>
                <c:pt idx="619">
                  <c:v>44755</c:v>
                </c:pt>
                <c:pt idx="620">
                  <c:v>44756</c:v>
                </c:pt>
                <c:pt idx="621">
                  <c:v>44757</c:v>
                </c:pt>
                <c:pt idx="622">
                  <c:v>44760</c:v>
                </c:pt>
                <c:pt idx="623">
                  <c:v>44761</c:v>
                </c:pt>
                <c:pt idx="624">
                  <c:v>44762</c:v>
                </c:pt>
                <c:pt idx="625">
                  <c:v>44763</c:v>
                </c:pt>
                <c:pt idx="626">
                  <c:v>44764</c:v>
                </c:pt>
                <c:pt idx="627">
                  <c:v>44767</c:v>
                </c:pt>
                <c:pt idx="628">
                  <c:v>44768</c:v>
                </c:pt>
                <c:pt idx="629">
                  <c:v>44769</c:v>
                </c:pt>
                <c:pt idx="630">
                  <c:v>44770</c:v>
                </c:pt>
                <c:pt idx="631">
                  <c:v>44771</c:v>
                </c:pt>
                <c:pt idx="632">
                  <c:v>44774</c:v>
                </c:pt>
                <c:pt idx="633">
                  <c:v>44775</c:v>
                </c:pt>
                <c:pt idx="634">
                  <c:v>44776</c:v>
                </c:pt>
                <c:pt idx="635">
                  <c:v>44777</c:v>
                </c:pt>
                <c:pt idx="636">
                  <c:v>44778</c:v>
                </c:pt>
                <c:pt idx="637">
                  <c:v>44781</c:v>
                </c:pt>
                <c:pt idx="638">
                  <c:v>44782</c:v>
                </c:pt>
                <c:pt idx="639">
                  <c:v>44783</c:v>
                </c:pt>
                <c:pt idx="640">
                  <c:v>44784</c:v>
                </c:pt>
                <c:pt idx="641">
                  <c:v>44785</c:v>
                </c:pt>
                <c:pt idx="642">
                  <c:v>44788</c:v>
                </c:pt>
                <c:pt idx="643">
                  <c:v>44789</c:v>
                </c:pt>
                <c:pt idx="644">
                  <c:v>44790</c:v>
                </c:pt>
                <c:pt idx="645">
                  <c:v>44791</c:v>
                </c:pt>
                <c:pt idx="646">
                  <c:v>44792</c:v>
                </c:pt>
                <c:pt idx="647">
                  <c:v>44795</c:v>
                </c:pt>
                <c:pt idx="648">
                  <c:v>44796</c:v>
                </c:pt>
                <c:pt idx="649">
                  <c:v>44797</c:v>
                </c:pt>
                <c:pt idx="650">
                  <c:v>44798</c:v>
                </c:pt>
                <c:pt idx="651">
                  <c:v>44799</c:v>
                </c:pt>
                <c:pt idx="652">
                  <c:v>44802</c:v>
                </c:pt>
                <c:pt idx="653">
                  <c:v>44803</c:v>
                </c:pt>
                <c:pt idx="654">
                  <c:v>44804</c:v>
                </c:pt>
                <c:pt idx="655">
                  <c:v>44805</c:v>
                </c:pt>
                <c:pt idx="656">
                  <c:v>44806</c:v>
                </c:pt>
                <c:pt idx="657">
                  <c:v>44810</c:v>
                </c:pt>
                <c:pt idx="658">
                  <c:v>44811</c:v>
                </c:pt>
                <c:pt idx="659">
                  <c:v>44812</c:v>
                </c:pt>
                <c:pt idx="660">
                  <c:v>44813</c:v>
                </c:pt>
                <c:pt idx="661">
                  <c:v>44816</c:v>
                </c:pt>
                <c:pt idx="662">
                  <c:v>44817</c:v>
                </c:pt>
                <c:pt idx="663">
                  <c:v>44818</c:v>
                </c:pt>
                <c:pt idx="664">
                  <c:v>44819</c:v>
                </c:pt>
                <c:pt idx="665">
                  <c:v>44820</c:v>
                </c:pt>
                <c:pt idx="666">
                  <c:v>44823</c:v>
                </c:pt>
                <c:pt idx="667">
                  <c:v>44824</c:v>
                </c:pt>
                <c:pt idx="668">
                  <c:v>44825</c:v>
                </c:pt>
                <c:pt idx="669">
                  <c:v>44826</c:v>
                </c:pt>
                <c:pt idx="670">
                  <c:v>44827</c:v>
                </c:pt>
                <c:pt idx="671">
                  <c:v>44830</c:v>
                </c:pt>
                <c:pt idx="672">
                  <c:v>44831</c:v>
                </c:pt>
                <c:pt idx="673">
                  <c:v>44832</c:v>
                </c:pt>
                <c:pt idx="674">
                  <c:v>44833</c:v>
                </c:pt>
                <c:pt idx="675">
                  <c:v>44834</c:v>
                </c:pt>
                <c:pt idx="676">
                  <c:v>44837</c:v>
                </c:pt>
                <c:pt idx="677">
                  <c:v>44838</c:v>
                </c:pt>
                <c:pt idx="678">
                  <c:v>44839</c:v>
                </c:pt>
                <c:pt idx="679">
                  <c:v>44840</c:v>
                </c:pt>
                <c:pt idx="680">
                  <c:v>44841</c:v>
                </c:pt>
                <c:pt idx="681">
                  <c:v>44844</c:v>
                </c:pt>
                <c:pt idx="682">
                  <c:v>44845</c:v>
                </c:pt>
                <c:pt idx="683">
                  <c:v>44846</c:v>
                </c:pt>
                <c:pt idx="684">
                  <c:v>44847</c:v>
                </c:pt>
                <c:pt idx="685">
                  <c:v>44848</c:v>
                </c:pt>
                <c:pt idx="686">
                  <c:v>44851</c:v>
                </c:pt>
                <c:pt idx="687">
                  <c:v>44852</c:v>
                </c:pt>
                <c:pt idx="688">
                  <c:v>44853</c:v>
                </c:pt>
                <c:pt idx="689">
                  <c:v>44854</c:v>
                </c:pt>
                <c:pt idx="690">
                  <c:v>44855</c:v>
                </c:pt>
                <c:pt idx="691">
                  <c:v>44858</c:v>
                </c:pt>
                <c:pt idx="692">
                  <c:v>44859</c:v>
                </c:pt>
                <c:pt idx="693">
                  <c:v>44860</c:v>
                </c:pt>
                <c:pt idx="694">
                  <c:v>44861</c:v>
                </c:pt>
                <c:pt idx="695">
                  <c:v>44862</c:v>
                </c:pt>
                <c:pt idx="696">
                  <c:v>44865</c:v>
                </c:pt>
                <c:pt idx="697">
                  <c:v>44866</c:v>
                </c:pt>
                <c:pt idx="698">
                  <c:v>44867</c:v>
                </c:pt>
                <c:pt idx="699">
                  <c:v>44868</c:v>
                </c:pt>
                <c:pt idx="700">
                  <c:v>44869</c:v>
                </c:pt>
                <c:pt idx="701">
                  <c:v>44872</c:v>
                </c:pt>
                <c:pt idx="702">
                  <c:v>44873</c:v>
                </c:pt>
                <c:pt idx="703">
                  <c:v>44874</c:v>
                </c:pt>
                <c:pt idx="704">
                  <c:v>44875</c:v>
                </c:pt>
                <c:pt idx="705">
                  <c:v>44876</c:v>
                </c:pt>
                <c:pt idx="706">
                  <c:v>44879</c:v>
                </c:pt>
                <c:pt idx="707">
                  <c:v>44880</c:v>
                </c:pt>
                <c:pt idx="708">
                  <c:v>44881</c:v>
                </c:pt>
                <c:pt idx="709">
                  <c:v>44882</c:v>
                </c:pt>
                <c:pt idx="710">
                  <c:v>44883</c:v>
                </c:pt>
                <c:pt idx="711">
                  <c:v>44886</c:v>
                </c:pt>
                <c:pt idx="712">
                  <c:v>44887</c:v>
                </c:pt>
                <c:pt idx="713">
                  <c:v>44888</c:v>
                </c:pt>
                <c:pt idx="714">
                  <c:v>44890</c:v>
                </c:pt>
                <c:pt idx="715">
                  <c:v>44893</c:v>
                </c:pt>
                <c:pt idx="716">
                  <c:v>44894</c:v>
                </c:pt>
                <c:pt idx="717">
                  <c:v>44895</c:v>
                </c:pt>
                <c:pt idx="718">
                  <c:v>44896</c:v>
                </c:pt>
                <c:pt idx="719">
                  <c:v>44897</c:v>
                </c:pt>
                <c:pt idx="720">
                  <c:v>44900</c:v>
                </c:pt>
                <c:pt idx="721">
                  <c:v>44901</c:v>
                </c:pt>
                <c:pt idx="722">
                  <c:v>44902</c:v>
                </c:pt>
                <c:pt idx="723">
                  <c:v>44903</c:v>
                </c:pt>
                <c:pt idx="724">
                  <c:v>44904</c:v>
                </c:pt>
                <c:pt idx="725">
                  <c:v>44907</c:v>
                </c:pt>
                <c:pt idx="726">
                  <c:v>44908</c:v>
                </c:pt>
                <c:pt idx="727">
                  <c:v>44909</c:v>
                </c:pt>
                <c:pt idx="728">
                  <c:v>44910</c:v>
                </c:pt>
                <c:pt idx="729">
                  <c:v>44911</c:v>
                </c:pt>
                <c:pt idx="730">
                  <c:v>44914</c:v>
                </c:pt>
                <c:pt idx="731">
                  <c:v>44915</c:v>
                </c:pt>
                <c:pt idx="732">
                  <c:v>44916</c:v>
                </c:pt>
                <c:pt idx="733">
                  <c:v>44917</c:v>
                </c:pt>
                <c:pt idx="734">
                  <c:v>44918</c:v>
                </c:pt>
                <c:pt idx="735">
                  <c:v>44922</c:v>
                </c:pt>
                <c:pt idx="736">
                  <c:v>44923</c:v>
                </c:pt>
                <c:pt idx="737">
                  <c:v>44924</c:v>
                </c:pt>
                <c:pt idx="738">
                  <c:v>44925</c:v>
                </c:pt>
                <c:pt idx="739">
                  <c:v>44929</c:v>
                </c:pt>
                <c:pt idx="740">
                  <c:v>44930</c:v>
                </c:pt>
                <c:pt idx="741">
                  <c:v>44931</c:v>
                </c:pt>
                <c:pt idx="742">
                  <c:v>44932</c:v>
                </c:pt>
                <c:pt idx="743">
                  <c:v>44935</c:v>
                </c:pt>
                <c:pt idx="744">
                  <c:v>44936</c:v>
                </c:pt>
                <c:pt idx="745">
                  <c:v>44937</c:v>
                </c:pt>
                <c:pt idx="746">
                  <c:v>44938</c:v>
                </c:pt>
                <c:pt idx="747">
                  <c:v>44939</c:v>
                </c:pt>
                <c:pt idx="748">
                  <c:v>44943</c:v>
                </c:pt>
                <c:pt idx="749">
                  <c:v>44944</c:v>
                </c:pt>
                <c:pt idx="750">
                  <c:v>44945</c:v>
                </c:pt>
                <c:pt idx="751">
                  <c:v>44946</c:v>
                </c:pt>
                <c:pt idx="752">
                  <c:v>44949</c:v>
                </c:pt>
                <c:pt idx="753">
                  <c:v>44950</c:v>
                </c:pt>
                <c:pt idx="754">
                  <c:v>44951</c:v>
                </c:pt>
                <c:pt idx="755">
                  <c:v>44952</c:v>
                </c:pt>
                <c:pt idx="756">
                  <c:v>44953</c:v>
                </c:pt>
                <c:pt idx="757">
                  <c:v>44956</c:v>
                </c:pt>
                <c:pt idx="758">
                  <c:v>44957</c:v>
                </c:pt>
                <c:pt idx="759">
                  <c:v>44958</c:v>
                </c:pt>
                <c:pt idx="760">
                  <c:v>44959</c:v>
                </c:pt>
                <c:pt idx="761">
                  <c:v>44960</c:v>
                </c:pt>
                <c:pt idx="762">
                  <c:v>44963</c:v>
                </c:pt>
                <c:pt idx="763">
                  <c:v>44964</c:v>
                </c:pt>
                <c:pt idx="764">
                  <c:v>44965</c:v>
                </c:pt>
                <c:pt idx="765">
                  <c:v>44966</c:v>
                </c:pt>
                <c:pt idx="766">
                  <c:v>44967</c:v>
                </c:pt>
                <c:pt idx="767">
                  <c:v>44970</c:v>
                </c:pt>
                <c:pt idx="768">
                  <c:v>44971</c:v>
                </c:pt>
                <c:pt idx="769">
                  <c:v>44972</c:v>
                </c:pt>
                <c:pt idx="770">
                  <c:v>44973</c:v>
                </c:pt>
                <c:pt idx="771">
                  <c:v>44974</c:v>
                </c:pt>
                <c:pt idx="772">
                  <c:v>44978</c:v>
                </c:pt>
                <c:pt idx="773">
                  <c:v>44979</c:v>
                </c:pt>
                <c:pt idx="774">
                  <c:v>44980</c:v>
                </c:pt>
                <c:pt idx="775">
                  <c:v>44981</c:v>
                </c:pt>
                <c:pt idx="776">
                  <c:v>44984</c:v>
                </c:pt>
                <c:pt idx="777">
                  <c:v>44985</c:v>
                </c:pt>
                <c:pt idx="778">
                  <c:v>44986</c:v>
                </c:pt>
                <c:pt idx="779">
                  <c:v>44987</c:v>
                </c:pt>
                <c:pt idx="780">
                  <c:v>44988</c:v>
                </c:pt>
                <c:pt idx="781">
                  <c:v>44991</c:v>
                </c:pt>
                <c:pt idx="782">
                  <c:v>44992</c:v>
                </c:pt>
                <c:pt idx="783">
                  <c:v>44993</c:v>
                </c:pt>
                <c:pt idx="784">
                  <c:v>44994</c:v>
                </c:pt>
                <c:pt idx="785">
                  <c:v>44995</c:v>
                </c:pt>
                <c:pt idx="786">
                  <c:v>44998</c:v>
                </c:pt>
                <c:pt idx="787">
                  <c:v>44999</c:v>
                </c:pt>
                <c:pt idx="788">
                  <c:v>45000</c:v>
                </c:pt>
                <c:pt idx="789">
                  <c:v>45001</c:v>
                </c:pt>
                <c:pt idx="790">
                  <c:v>45002</c:v>
                </c:pt>
                <c:pt idx="791">
                  <c:v>45005</c:v>
                </c:pt>
                <c:pt idx="792">
                  <c:v>45006</c:v>
                </c:pt>
                <c:pt idx="793">
                  <c:v>45007</c:v>
                </c:pt>
                <c:pt idx="794">
                  <c:v>45008</c:v>
                </c:pt>
                <c:pt idx="795">
                  <c:v>45009</c:v>
                </c:pt>
                <c:pt idx="796">
                  <c:v>45012</c:v>
                </c:pt>
                <c:pt idx="797">
                  <c:v>45013</c:v>
                </c:pt>
                <c:pt idx="798">
                  <c:v>45014</c:v>
                </c:pt>
                <c:pt idx="799">
                  <c:v>45015</c:v>
                </c:pt>
                <c:pt idx="800">
                  <c:v>45016</c:v>
                </c:pt>
                <c:pt idx="801">
                  <c:v>45019</c:v>
                </c:pt>
                <c:pt idx="802">
                  <c:v>45020</c:v>
                </c:pt>
                <c:pt idx="803">
                  <c:v>45021</c:v>
                </c:pt>
                <c:pt idx="804">
                  <c:v>45022</c:v>
                </c:pt>
                <c:pt idx="805">
                  <c:v>45026</c:v>
                </c:pt>
                <c:pt idx="806">
                  <c:v>45027</c:v>
                </c:pt>
                <c:pt idx="807">
                  <c:v>45028</c:v>
                </c:pt>
                <c:pt idx="808">
                  <c:v>45029</c:v>
                </c:pt>
                <c:pt idx="809">
                  <c:v>45030</c:v>
                </c:pt>
                <c:pt idx="810">
                  <c:v>45033</c:v>
                </c:pt>
                <c:pt idx="811">
                  <c:v>45034</c:v>
                </c:pt>
                <c:pt idx="812">
                  <c:v>45035</c:v>
                </c:pt>
                <c:pt idx="813">
                  <c:v>45036</c:v>
                </c:pt>
                <c:pt idx="814">
                  <c:v>45037</c:v>
                </c:pt>
                <c:pt idx="815">
                  <c:v>45040</c:v>
                </c:pt>
                <c:pt idx="816">
                  <c:v>45041</c:v>
                </c:pt>
                <c:pt idx="817">
                  <c:v>45042</c:v>
                </c:pt>
                <c:pt idx="818">
                  <c:v>45043</c:v>
                </c:pt>
                <c:pt idx="819">
                  <c:v>45044</c:v>
                </c:pt>
                <c:pt idx="820">
                  <c:v>45047</c:v>
                </c:pt>
                <c:pt idx="821">
                  <c:v>45048</c:v>
                </c:pt>
                <c:pt idx="822">
                  <c:v>45049</c:v>
                </c:pt>
                <c:pt idx="823">
                  <c:v>45050</c:v>
                </c:pt>
                <c:pt idx="824">
                  <c:v>45051</c:v>
                </c:pt>
                <c:pt idx="825">
                  <c:v>45054</c:v>
                </c:pt>
                <c:pt idx="826">
                  <c:v>45055</c:v>
                </c:pt>
                <c:pt idx="827">
                  <c:v>45056</c:v>
                </c:pt>
                <c:pt idx="828">
                  <c:v>45057</c:v>
                </c:pt>
                <c:pt idx="829">
                  <c:v>45058</c:v>
                </c:pt>
                <c:pt idx="830">
                  <c:v>45061</c:v>
                </c:pt>
                <c:pt idx="831">
                  <c:v>45062</c:v>
                </c:pt>
                <c:pt idx="832">
                  <c:v>45063</c:v>
                </c:pt>
                <c:pt idx="833">
                  <c:v>45064</c:v>
                </c:pt>
                <c:pt idx="834">
                  <c:v>45065</c:v>
                </c:pt>
                <c:pt idx="835">
                  <c:v>45068</c:v>
                </c:pt>
                <c:pt idx="836">
                  <c:v>45069</c:v>
                </c:pt>
                <c:pt idx="837">
                  <c:v>45070</c:v>
                </c:pt>
                <c:pt idx="838">
                  <c:v>45071</c:v>
                </c:pt>
                <c:pt idx="839">
                  <c:v>45072</c:v>
                </c:pt>
                <c:pt idx="840">
                  <c:v>45076</c:v>
                </c:pt>
                <c:pt idx="841">
                  <c:v>45077</c:v>
                </c:pt>
                <c:pt idx="842">
                  <c:v>45078</c:v>
                </c:pt>
                <c:pt idx="843">
                  <c:v>45079</c:v>
                </c:pt>
                <c:pt idx="844">
                  <c:v>45082</c:v>
                </c:pt>
                <c:pt idx="845">
                  <c:v>45083</c:v>
                </c:pt>
                <c:pt idx="846">
                  <c:v>45084</c:v>
                </c:pt>
                <c:pt idx="847">
                  <c:v>45085</c:v>
                </c:pt>
                <c:pt idx="848">
                  <c:v>45086</c:v>
                </c:pt>
                <c:pt idx="849">
                  <c:v>45089</c:v>
                </c:pt>
                <c:pt idx="850">
                  <c:v>45090</c:v>
                </c:pt>
                <c:pt idx="851">
                  <c:v>45091</c:v>
                </c:pt>
                <c:pt idx="852">
                  <c:v>45092</c:v>
                </c:pt>
                <c:pt idx="853">
                  <c:v>45093</c:v>
                </c:pt>
                <c:pt idx="854">
                  <c:v>45097</c:v>
                </c:pt>
                <c:pt idx="855">
                  <c:v>45098</c:v>
                </c:pt>
                <c:pt idx="856">
                  <c:v>45099</c:v>
                </c:pt>
                <c:pt idx="857">
                  <c:v>45100</c:v>
                </c:pt>
                <c:pt idx="858">
                  <c:v>45103</c:v>
                </c:pt>
                <c:pt idx="859">
                  <c:v>45104</c:v>
                </c:pt>
                <c:pt idx="860">
                  <c:v>45105</c:v>
                </c:pt>
                <c:pt idx="861">
                  <c:v>45106</c:v>
                </c:pt>
                <c:pt idx="862">
                  <c:v>45107</c:v>
                </c:pt>
                <c:pt idx="863">
                  <c:v>45110</c:v>
                </c:pt>
                <c:pt idx="864">
                  <c:v>45112</c:v>
                </c:pt>
                <c:pt idx="865">
                  <c:v>45113</c:v>
                </c:pt>
                <c:pt idx="866">
                  <c:v>45114</c:v>
                </c:pt>
                <c:pt idx="867">
                  <c:v>45117</c:v>
                </c:pt>
                <c:pt idx="868">
                  <c:v>45118</c:v>
                </c:pt>
                <c:pt idx="869">
                  <c:v>45119</c:v>
                </c:pt>
                <c:pt idx="870">
                  <c:v>45120</c:v>
                </c:pt>
                <c:pt idx="871">
                  <c:v>45121</c:v>
                </c:pt>
                <c:pt idx="872">
                  <c:v>45124</c:v>
                </c:pt>
                <c:pt idx="873">
                  <c:v>45125</c:v>
                </c:pt>
                <c:pt idx="874">
                  <c:v>45126</c:v>
                </c:pt>
                <c:pt idx="875">
                  <c:v>45127</c:v>
                </c:pt>
                <c:pt idx="876">
                  <c:v>45128</c:v>
                </c:pt>
                <c:pt idx="877">
                  <c:v>45131</c:v>
                </c:pt>
                <c:pt idx="878">
                  <c:v>45132</c:v>
                </c:pt>
                <c:pt idx="879">
                  <c:v>45133</c:v>
                </c:pt>
                <c:pt idx="880">
                  <c:v>45134</c:v>
                </c:pt>
                <c:pt idx="881">
                  <c:v>45135</c:v>
                </c:pt>
                <c:pt idx="882">
                  <c:v>45138</c:v>
                </c:pt>
                <c:pt idx="883">
                  <c:v>45139</c:v>
                </c:pt>
                <c:pt idx="884">
                  <c:v>45140</c:v>
                </c:pt>
                <c:pt idx="885">
                  <c:v>45141</c:v>
                </c:pt>
                <c:pt idx="886">
                  <c:v>45142</c:v>
                </c:pt>
                <c:pt idx="887">
                  <c:v>45145</c:v>
                </c:pt>
                <c:pt idx="888">
                  <c:v>45146</c:v>
                </c:pt>
                <c:pt idx="889">
                  <c:v>45147</c:v>
                </c:pt>
                <c:pt idx="890">
                  <c:v>45148</c:v>
                </c:pt>
                <c:pt idx="891">
                  <c:v>45149</c:v>
                </c:pt>
                <c:pt idx="892">
                  <c:v>45152</c:v>
                </c:pt>
                <c:pt idx="893">
                  <c:v>45153</c:v>
                </c:pt>
                <c:pt idx="894">
                  <c:v>45154</c:v>
                </c:pt>
                <c:pt idx="895">
                  <c:v>45155</c:v>
                </c:pt>
                <c:pt idx="896">
                  <c:v>45156</c:v>
                </c:pt>
                <c:pt idx="897">
                  <c:v>45159</c:v>
                </c:pt>
                <c:pt idx="898">
                  <c:v>45160</c:v>
                </c:pt>
                <c:pt idx="899">
                  <c:v>45161</c:v>
                </c:pt>
                <c:pt idx="900">
                  <c:v>45162</c:v>
                </c:pt>
                <c:pt idx="901">
                  <c:v>45163</c:v>
                </c:pt>
                <c:pt idx="902">
                  <c:v>45166</c:v>
                </c:pt>
                <c:pt idx="903">
                  <c:v>45167</c:v>
                </c:pt>
                <c:pt idx="904">
                  <c:v>45168</c:v>
                </c:pt>
                <c:pt idx="905">
                  <c:v>45169</c:v>
                </c:pt>
                <c:pt idx="906">
                  <c:v>45170</c:v>
                </c:pt>
                <c:pt idx="907">
                  <c:v>45174</c:v>
                </c:pt>
                <c:pt idx="908">
                  <c:v>45175</c:v>
                </c:pt>
                <c:pt idx="909">
                  <c:v>45176</c:v>
                </c:pt>
                <c:pt idx="910">
                  <c:v>45177</c:v>
                </c:pt>
                <c:pt idx="911">
                  <c:v>45180</c:v>
                </c:pt>
                <c:pt idx="912">
                  <c:v>45181</c:v>
                </c:pt>
                <c:pt idx="913">
                  <c:v>45182</c:v>
                </c:pt>
                <c:pt idx="914">
                  <c:v>45183</c:v>
                </c:pt>
                <c:pt idx="915">
                  <c:v>45184</c:v>
                </c:pt>
                <c:pt idx="916">
                  <c:v>45187</c:v>
                </c:pt>
                <c:pt idx="917">
                  <c:v>45188</c:v>
                </c:pt>
                <c:pt idx="918">
                  <c:v>45189</c:v>
                </c:pt>
                <c:pt idx="919">
                  <c:v>45190</c:v>
                </c:pt>
                <c:pt idx="920">
                  <c:v>45191</c:v>
                </c:pt>
                <c:pt idx="921">
                  <c:v>45194</c:v>
                </c:pt>
                <c:pt idx="922">
                  <c:v>45195</c:v>
                </c:pt>
                <c:pt idx="923">
                  <c:v>45196</c:v>
                </c:pt>
                <c:pt idx="924">
                  <c:v>45197</c:v>
                </c:pt>
                <c:pt idx="925">
                  <c:v>45198</c:v>
                </c:pt>
                <c:pt idx="926">
                  <c:v>45201</c:v>
                </c:pt>
                <c:pt idx="927">
                  <c:v>45202</c:v>
                </c:pt>
                <c:pt idx="928">
                  <c:v>45203</c:v>
                </c:pt>
                <c:pt idx="929">
                  <c:v>45204</c:v>
                </c:pt>
                <c:pt idx="930">
                  <c:v>45205</c:v>
                </c:pt>
                <c:pt idx="931">
                  <c:v>45208</c:v>
                </c:pt>
                <c:pt idx="932">
                  <c:v>45209</c:v>
                </c:pt>
                <c:pt idx="933">
                  <c:v>45210</c:v>
                </c:pt>
                <c:pt idx="934">
                  <c:v>45211</c:v>
                </c:pt>
                <c:pt idx="935">
                  <c:v>45212</c:v>
                </c:pt>
                <c:pt idx="936">
                  <c:v>45215</c:v>
                </c:pt>
                <c:pt idx="937">
                  <c:v>45216</c:v>
                </c:pt>
                <c:pt idx="938">
                  <c:v>45217</c:v>
                </c:pt>
                <c:pt idx="939">
                  <c:v>45218</c:v>
                </c:pt>
                <c:pt idx="940">
                  <c:v>45219</c:v>
                </c:pt>
                <c:pt idx="941">
                  <c:v>45222</c:v>
                </c:pt>
                <c:pt idx="942">
                  <c:v>45223</c:v>
                </c:pt>
                <c:pt idx="943">
                  <c:v>45224</c:v>
                </c:pt>
                <c:pt idx="944">
                  <c:v>45225</c:v>
                </c:pt>
                <c:pt idx="945">
                  <c:v>45226</c:v>
                </c:pt>
                <c:pt idx="946">
                  <c:v>45229</c:v>
                </c:pt>
                <c:pt idx="947">
                  <c:v>45230</c:v>
                </c:pt>
                <c:pt idx="948">
                  <c:v>45231</c:v>
                </c:pt>
                <c:pt idx="949">
                  <c:v>45232</c:v>
                </c:pt>
                <c:pt idx="950">
                  <c:v>45233</c:v>
                </c:pt>
                <c:pt idx="951">
                  <c:v>45236</c:v>
                </c:pt>
                <c:pt idx="952">
                  <c:v>45237</c:v>
                </c:pt>
                <c:pt idx="953">
                  <c:v>45238</c:v>
                </c:pt>
                <c:pt idx="954">
                  <c:v>45239</c:v>
                </c:pt>
                <c:pt idx="955">
                  <c:v>45240</c:v>
                </c:pt>
                <c:pt idx="956">
                  <c:v>45243</c:v>
                </c:pt>
                <c:pt idx="957">
                  <c:v>45244</c:v>
                </c:pt>
                <c:pt idx="958">
                  <c:v>45245</c:v>
                </c:pt>
                <c:pt idx="959">
                  <c:v>45246</c:v>
                </c:pt>
                <c:pt idx="960">
                  <c:v>45247</c:v>
                </c:pt>
                <c:pt idx="961">
                  <c:v>45250</c:v>
                </c:pt>
                <c:pt idx="962">
                  <c:v>45251</c:v>
                </c:pt>
                <c:pt idx="963">
                  <c:v>45252</c:v>
                </c:pt>
                <c:pt idx="964">
                  <c:v>45254</c:v>
                </c:pt>
                <c:pt idx="965">
                  <c:v>45257</c:v>
                </c:pt>
                <c:pt idx="966">
                  <c:v>45258</c:v>
                </c:pt>
                <c:pt idx="967">
                  <c:v>45259</c:v>
                </c:pt>
                <c:pt idx="968">
                  <c:v>45260</c:v>
                </c:pt>
                <c:pt idx="969">
                  <c:v>45261</c:v>
                </c:pt>
                <c:pt idx="970">
                  <c:v>45264</c:v>
                </c:pt>
                <c:pt idx="971">
                  <c:v>45265</c:v>
                </c:pt>
                <c:pt idx="972">
                  <c:v>45266</c:v>
                </c:pt>
                <c:pt idx="973">
                  <c:v>45267</c:v>
                </c:pt>
                <c:pt idx="974">
                  <c:v>45268</c:v>
                </c:pt>
                <c:pt idx="975">
                  <c:v>45271</c:v>
                </c:pt>
                <c:pt idx="976">
                  <c:v>45272</c:v>
                </c:pt>
                <c:pt idx="977">
                  <c:v>45273</c:v>
                </c:pt>
                <c:pt idx="978">
                  <c:v>45274</c:v>
                </c:pt>
                <c:pt idx="979">
                  <c:v>45275</c:v>
                </c:pt>
                <c:pt idx="980">
                  <c:v>45278</c:v>
                </c:pt>
                <c:pt idx="981">
                  <c:v>45279</c:v>
                </c:pt>
                <c:pt idx="982">
                  <c:v>45280</c:v>
                </c:pt>
                <c:pt idx="983">
                  <c:v>45281</c:v>
                </c:pt>
                <c:pt idx="984">
                  <c:v>45282</c:v>
                </c:pt>
                <c:pt idx="985">
                  <c:v>45286</c:v>
                </c:pt>
                <c:pt idx="986">
                  <c:v>45287</c:v>
                </c:pt>
                <c:pt idx="987">
                  <c:v>45288</c:v>
                </c:pt>
                <c:pt idx="988">
                  <c:v>45289</c:v>
                </c:pt>
                <c:pt idx="989">
                  <c:v>45293</c:v>
                </c:pt>
                <c:pt idx="990">
                  <c:v>45294</c:v>
                </c:pt>
                <c:pt idx="991">
                  <c:v>45295</c:v>
                </c:pt>
                <c:pt idx="992">
                  <c:v>45296</c:v>
                </c:pt>
                <c:pt idx="993">
                  <c:v>45299</c:v>
                </c:pt>
                <c:pt idx="994">
                  <c:v>45300</c:v>
                </c:pt>
                <c:pt idx="995">
                  <c:v>45301</c:v>
                </c:pt>
                <c:pt idx="996">
                  <c:v>45302</c:v>
                </c:pt>
                <c:pt idx="997">
                  <c:v>45303</c:v>
                </c:pt>
                <c:pt idx="998">
                  <c:v>45307</c:v>
                </c:pt>
                <c:pt idx="999">
                  <c:v>45308</c:v>
                </c:pt>
                <c:pt idx="1000">
                  <c:v>45309</c:v>
                </c:pt>
                <c:pt idx="1001">
                  <c:v>45310</c:v>
                </c:pt>
                <c:pt idx="1002">
                  <c:v>45313</c:v>
                </c:pt>
                <c:pt idx="1003">
                  <c:v>45314</c:v>
                </c:pt>
                <c:pt idx="1004">
                  <c:v>45315</c:v>
                </c:pt>
                <c:pt idx="1005">
                  <c:v>45316</c:v>
                </c:pt>
                <c:pt idx="1006">
                  <c:v>45317</c:v>
                </c:pt>
                <c:pt idx="1007">
                  <c:v>45320</c:v>
                </c:pt>
                <c:pt idx="1008">
                  <c:v>45321</c:v>
                </c:pt>
                <c:pt idx="1009">
                  <c:v>45322</c:v>
                </c:pt>
                <c:pt idx="1010">
                  <c:v>45323</c:v>
                </c:pt>
                <c:pt idx="1011">
                  <c:v>45324</c:v>
                </c:pt>
                <c:pt idx="1012">
                  <c:v>45327</c:v>
                </c:pt>
                <c:pt idx="1013">
                  <c:v>45328</c:v>
                </c:pt>
                <c:pt idx="1014">
                  <c:v>45329</c:v>
                </c:pt>
                <c:pt idx="1015">
                  <c:v>45330</c:v>
                </c:pt>
                <c:pt idx="1016">
                  <c:v>45331</c:v>
                </c:pt>
                <c:pt idx="1017">
                  <c:v>45334</c:v>
                </c:pt>
                <c:pt idx="1018">
                  <c:v>45335</c:v>
                </c:pt>
                <c:pt idx="1019">
                  <c:v>45336</c:v>
                </c:pt>
                <c:pt idx="1020">
                  <c:v>45337</c:v>
                </c:pt>
                <c:pt idx="1021">
                  <c:v>45338</c:v>
                </c:pt>
                <c:pt idx="1022">
                  <c:v>45342</c:v>
                </c:pt>
                <c:pt idx="1023">
                  <c:v>45343</c:v>
                </c:pt>
                <c:pt idx="1024">
                  <c:v>45344</c:v>
                </c:pt>
                <c:pt idx="1025">
                  <c:v>45345</c:v>
                </c:pt>
                <c:pt idx="1026">
                  <c:v>45348</c:v>
                </c:pt>
                <c:pt idx="1027">
                  <c:v>45349</c:v>
                </c:pt>
                <c:pt idx="1028">
                  <c:v>45350</c:v>
                </c:pt>
                <c:pt idx="1029">
                  <c:v>45351</c:v>
                </c:pt>
                <c:pt idx="1030">
                  <c:v>45352</c:v>
                </c:pt>
                <c:pt idx="1031">
                  <c:v>45355</c:v>
                </c:pt>
                <c:pt idx="1032">
                  <c:v>45356</c:v>
                </c:pt>
                <c:pt idx="1033">
                  <c:v>45357</c:v>
                </c:pt>
                <c:pt idx="1034">
                  <c:v>45358</c:v>
                </c:pt>
                <c:pt idx="1035">
                  <c:v>45359</c:v>
                </c:pt>
                <c:pt idx="1036">
                  <c:v>45362</c:v>
                </c:pt>
                <c:pt idx="1037">
                  <c:v>45363</c:v>
                </c:pt>
                <c:pt idx="1038">
                  <c:v>45364</c:v>
                </c:pt>
                <c:pt idx="1039">
                  <c:v>45365</c:v>
                </c:pt>
                <c:pt idx="1040">
                  <c:v>45366</c:v>
                </c:pt>
                <c:pt idx="1041">
                  <c:v>45369</c:v>
                </c:pt>
                <c:pt idx="1042">
                  <c:v>45370</c:v>
                </c:pt>
                <c:pt idx="1043">
                  <c:v>45371</c:v>
                </c:pt>
                <c:pt idx="1044">
                  <c:v>45372</c:v>
                </c:pt>
                <c:pt idx="1045">
                  <c:v>45373</c:v>
                </c:pt>
                <c:pt idx="1046">
                  <c:v>45376</c:v>
                </c:pt>
                <c:pt idx="1047">
                  <c:v>45377</c:v>
                </c:pt>
                <c:pt idx="1048">
                  <c:v>45378</c:v>
                </c:pt>
                <c:pt idx="1049">
                  <c:v>45379</c:v>
                </c:pt>
                <c:pt idx="1050">
                  <c:v>45383</c:v>
                </c:pt>
                <c:pt idx="1051">
                  <c:v>45384</c:v>
                </c:pt>
                <c:pt idx="1052">
                  <c:v>45385</c:v>
                </c:pt>
                <c:pt idx="1053">
                  <c:v>45386</c:v>
                </c:pt>
                <c:pt idx="1054">
                  <c:v>45387</c:v>
                </c:pt>
                <c:pt idx="1055">
                  <c:v>45390</c:v>
                </c:pt>
                <c:pt idx="1056">
                  <c:v>45391</c:v>
                </c:pt>
                <c:pt idx="1057">
                  <c:v>45392</c:v>
                </c:pt>
                <c:pt idx="1058">
                  <c:v>45393</c:v>
                </c:pt>
                <c:pt idx="1059">
                  <c:v>45394</c:v>
                </c:pt>
                <c:pt idx="1060">
                  <c:v>45397</c:v>
                </c:pt>
                <c:pt idx="1061">
                  <c:v>45398</c:v>
                </c:pt>
                <c:pt idx="1062">
                  <c:v>45399</c:v>
                </c:pt>
                <c:pt idx="1063">
                  <c:v>45400</c:v>
                </c:pt>
                <c:pt idx="1064">
                  <c:v>45401</c:v>
                </c:pt>
                <c:pt idx="1065">
                  <c:v>45404</c:v>
                </c:pt>
                <c:pt idx="1066">
                  <c:v>45405</c:v>
                </c:pt>
                <c:pt idx="1067">
                  <c:v>45406</c:v>
                </c:pt>
                <c:pt idx="1068">
                  <c:v>45407</c:v>
                </c:pt>
                <c:pt idx="1069">
                  <c:v>45408</c:v>
                </c:pt>
                <c:pt idx="1070">
                  <c:v>45411</c:v>
                </c:pt>
                <c:pt idx="1071">
                  <c:v>45412</c:v>
                </c:pt>
                <c:pt idx="1072">
                  <c:v>45413</c:v>
                </c:pt>
                <c:pt idx="1073">
                  <c:v>45414</c:v>
                </c:pt>
                <c:pt idx="1074">
                  <c:v>45415</c:v>
                </c:pt>
                <c:pt idx="1075">
                  <c:v>45418</c:v>
                </c:pt>
                <c:pt idx="1076">
                  <c:v>45419</c:v>
                </c:pt>
                <c:pt idx="1077">
                  <c:v>45420</c:v>
                </c:pt>
                <c:pt idx="1078">
                  <c:v>45421</c:v>
                </c:pt>
                <c:pt idx="1079">
                  <c:v>45422</c:v>
                </c:pt>
                <c:pt idx="1080">
                  <c:v>45425</c:v>
                </c:pt>
                <c:pt idx="1081">
                  <c:v>45426</c:v>
                </c:pt>
                <c:pt idx="1082">
                  <c:v>45427</c:v>
                </c:pt>
                <c:pt idx="1083">
                  <c:v>45428</c:v>
                </c:pt>
                <c:pt idx="1084">
                  <c:v>45429</c:v>
                </c:pt>
                <c:pt idx="1085">
                  <c:v>45432</c:v>
                </c:pt>
                <c:pt idx="1086">
                  <c:v>45433</c:v>
                </c:pt>
                <c:pt idx="1087">
                  <c:v>45434</c:v>
                </c:pt>
                <c:pt idx="1088">
                  <c:v>45435</c:v>
                </c:pt>
                <c:pt idx="1089">
                  <c:v>45436</c:v>
                </c:pt>
                <c:pt idx="1090">
                  <c:v>45440</c:v>
                </c:pt>
                <c:pt idx="1091">
                  <c:v>45441</c:v>
                </c:pt>
                <c:pt idx="1092">
                  <c:v>45442</c:v>
                </c:pt>
                <c:pt idx="1093">
                  <c:v>45443</c:v>
                </c:pt>
                <c:pt idx="1094">
                  <c:v>45446</c:v>
                </c:pt>
                <c:pt idx="1095">
                  <c:v>45447</c:v>
                </c:pt>
                <c:pt idx="1096">
                  <c:v>45448</c:v>
                </c:pt>
                <c:pt idx="1097">
                  <c:v>45449</c:v>
                </c:pt>
                <c:pt idx="1098">
                  <c:v>45450</c:v>
                </c:pt>
                <c:pt idx="1099">
                  <c:v>45453</c:v>
                </c:pt>
                <c:pt idx="1100">
                  <c:v>45454</c:v>
                </c:pt>
                <c:pt idx="1101">
                  <c:v>45455</c:v>
                </c:pt>
                <c:pt idx="1102">
                  <c:v>45456</c:v>
                </c:pt>
                <c:pt idx="1103">
                  <c:v>45457</c:v>
                </c:pt>
                <c:pt idx="1104">
                  <c:v>45460</c:v>
                </c:pt>
                <c:pt idx="1105">
                  <c:v>45461</c:v>
                </c:pt>
                <c:pt idx="1106">
                  <c:v>45463</c:v>
                </c:pt>
                <c:pt idx="1107">
                  <c:v>45464</c:v>
                </c:pt>
                <c:pt idx="1108">
                  <c:v>45467</c:v>
                </c:pt>
                <c:pt idx="1109">
                  <c:v>45468</c:v>
                </c:pt>
                <c:pt idx="1110">
                  <c:v>45469</c:v>
                </c:pt>
                <c:pt idx="1111">
                  <c:v>45470</c:v>
                </c:pt>
                <c:pt idx="1112">
                  <c:v>45471</c:v>
                </c:pt>
                <c:pt idx="1113">
                  <c:v>45474</c:v>
                </c:pt>
                <c:pt idx="1114">
                  <c:v>45475</c:v>
                </c:pt>
                <c:pt idx="1115">
                  <c:v>45476</c:v>
                </c:pt>
                <c:pt idx="1116">
                  <c:v>45478</c:v>
                </c:pt>
                <c:pt idx="1117">
                  <c:v>45481</c:v>
                </c:pt>
                <c:pt idx="1118">
                  <c:v>45482</c:v>
                </c:pt>
                <c:pt idx="1119">
                  <c:v>45483</c:v>
                </c:pt>
                <c:pt idx="1120">
                  <c:v>45484</c:v>
                </c:pt>
                <c:pt idx="1121">
                  <c:v>45485</c:v>
                </c:pt>
                <c:pt idx="1122">
                  <c:v>45488</c:v>
                </c:pt>
                <c:pt idx="1123">
                  <c:v>45489</c:v>
                </c:pt>
                <c:pt idx="1124">
                  <c:v>45490</c:v>
                </c:pt>
                <c:pt idx="1125">
                  <c:v>45491</c:v>
                </c:pt>
                <c:pt idx="1126">
                  <c:v>45492</c:v>
                </c:pt>
                <c:pt idx="1127">
                  <c:v>45495</c:v>
                </c:pt>
                <c:pt idx="1128">
                  <c:v>45496</c:v>
                </c:pt>
                <c:pt idx="1129">
                  <c:v>45497</c:v>
                </c:pt>
                <c:pt idx="1130">
                  <c:v>45498</c:v>
                </c:pt>
                <c:pt idx="1131">
                  <c:v>45499</c:v>
                </c:pt>
                <c:pt idx="1132">
                  <c:v>45502</c:v>
                </c:pt>
                <c:pt idx="1133">
                  <c:v>45503</c:v>
                </c:pt>
                <c:pt idx="1134">
                  <c:v>45504</c:v>
                </c:pt>
                <c:pt idx="1135">
                  <c:v>45505</c:v>
                </c:pt>
                <c:pt idx="1136">
                  <c:v>45506</c:v>
                </c:pt>
                <c:pt idx="1137">
                  <c:v>45509</c:v>
                </c:pt>
                <c:pt idx="1138">
                  <c:v>45510</c:v>
                </c:pt>
                <c:pt idx="1139">
                  <c:v>45511</c:v>
                </c:pt>
                <c:pt idx="1140">
                  <c:v>45512</c:v>
                </c:pt>
                <c:pt idx="1141">
                  <c:v>45513</c:v>
                </c:pt>
                <c:pt idx="1142">
                  <c:v>45516</c:v>
                </c:pt>
                <c:pt idx="1143">
                  <c:v>45517</c:v>
                </c:pt>
                <c:pt idx="1144">
                  <c:v>45518</c:v>
                </c:pt>
                <c:pt idx="1145">
                  <c:v>45519</c:v>
                </c:pt>
                <c:pt idx="1146">
                  <c:v>45520</c:v>
                </c:pt>
                <c:pt idx="1147">
                  <c:v>45523</c:v>
                </c:pt>
                <c:pt idx="1148">
                  <c:v>45524</c:v>
                </c:pt>
                <c:pt idx="1149">
                  <c:v>45525</c:v>
                </c:pt>
                <c:pt idx="1150">
                  <c:v>45526</c:v>
                </c:pt>
                <c:pt idx="1151">
                  <c:v>45527</c:v>
                </c:pt>
                <c:pt idx="1152">
                  <c:v>45530</c:v>
                </c:pt>
                <c:pt idx="1153">
                  <c:v>45531</c:v>
                </c:pt>
                <c:pt idx="1154">
                  <c:v>45532</c:v>
                </c:pt>
                <c:pt idx="1155">
                  <c:v>45533</c:v>
                </c:pt>
                <c:pt idx="1156">
                  <c:v>45534</c:v>
                </c:pt>
                <c:pt idx="1157">
                  <c:v>45538</c:v>
                </c:pt>
                <c:pt idx="1158">
                  <c:v>45539</c:v>
                </c:pt>
                <c:pt idx="1159">
                  <c:v>45540</c:v>
                </c:pt>
                <c:pt idx="1160">
                  <c:v>45541</c:v>
                </c:pt>
                <c:pt idx="1161">
                  <c:v>45544</c:v>
                </c:pt>
                <c:pt idx="1162">
                  <c:v>45545</c:v>
                </c:pt>
                <c:pt idx="1163">
                  <c:v>45546</c:v>
                </c:pt>
                <c:pt idx="1164">
                  <c:v>45547</c:v>
                </c:pt>
                <c:pt idx="1165">
                  <c:v>45548</c:v>
                </c:pt>
                <c:pt idx="1166">
                  <c:v>45551</c:v>
                </c:pt>
                <c:pt idx="1167">
                  <c:v>45552</c:v>
                </c:pt>
                <c:pt idx="1168">
                  <c:v>45553</c:v>
                </c:pt>
                <c:pt idx="1169">
                  <c:v>45554</c:v>
                </c:pt>
                <c:pt idx="1170">
                  <c:v>45555</c:v>
                </c:pt>
                <c:pt idx="1171">
                  <c:v>45558</c:v>
                </c:pt>
                <c:pt idx="1172">
                  <c:v>45559</c:v>
                </c:pt>
                <c:pt idx="1173">
                  <c:v>45560</c:v>
                </c:pt>
                <c:pt idx="1174">
                  <c:v>45561</c:v>
                </c:pt>
                <c:pt idx="1175">
                  <c:v>45562</c:v>
                </c:pt>
                <c:pt idx="1176">
                  <c:v>45565</c:v>
                </c:pt>
                <c:pt idx="1177">
                  <c:v>45566</c:v>
                </c:pt>
                <c:pt idx="1178">
                  <c:v>45567</c:v>
                </c:pt>
                <c:pt idx="1179">
                  <c:v>45568</c:v>
                </c:pt>
                <c:pt idx="1180">
                  <c:v>45569</c:v>
                </c:pt>
                <c:pt idx="1181">
                  <c:v>45572</c:v>
                </c:pt>
                <c:pt idx="1182">
                  <c:v>45573</c:v>
                </c:pt>
                <c:pt idx="1183">
                  <c:v>45574</c:v>
                </c:pt>
                <c:pt idx="1184">
                  <c:v>45575</c:v>
                </c:pt>
                <c:pt idx="1185">
                  <c:v>45576</c:v>
                </c:pt>
                <c:pt idx="1186">
                  <c:v>45579</c:v>
                </c:pt>
                <c:pt idx="1187">
                  <c:v>45580</c:v>
                </c:pt>
                <c:pt idx="1188">
                  <c:v>45581</c:v>
                </c:pt>
                <c:pt idx="1189">
                  <c:v>45582</c:v>
                </c:pt>
                <c:pt idx="1190">
                  <c:v>45583</c:v>
                </c:pt>
                <c:pt idx="1191">
                  <c:v>45586</c:v>
                </c:pt>
                <c:pt idx="1192">
                  <c:v>45587</c:v>
                </c:pt>
                <c:pt idx="1193">
                  <c:v>45588</c:v>
                </c:pt>
                <c:pt idx="1194">
                  <c:v>45589</c:v>
                </c:pt>
                <c:pt idx="1195">
                  <c:v>45590</c:v>
                </c:pt>
                <c:pt idx="1196">
                  <c:v>45593</c:v>
                </c:pt>
                <c:pt idx="1197">
                  <c:v>45594</c:v>
                </c:pt>
                <c:pt idx="1198">
                  <c:v>45595</c:v>
                </c:pt>
                <c:pt idx="1199">
                  <c:v>45596</c:v>
                </c:pt>
                <c:pt idx="1200">
                  <c:v>45597</c:v>
                </c:pt>
                <c:pt idx="1201">
                  <c:v>45600</c:v>
                </c:pt>
                <c:pt idx="1202">
                  <c:v>45601</c:v>
                </c:pt>
                <c:pt idx="1203">
                  <c:v>45602</c:v>
                </c:pt>
                <c:pt idx="1204">
                  <c:v>45603</c:v>
                </c:pt>
                <c:pt idx="1205">
                  <c:v>45604</c:v>
                </c:pt>
                <c:pt idx="1206">
                  <c:v>45607</c:v>
                </c:pt>
                <c:pt idx="1207">
                  <c:v>45608</c:v>
                </c:pt>
                <c:pt idx="1208">
                  <c:v>45609</c:v>
                </c:pt>
                <c:pt idx="1209">
                  <c:v>45610</c:v>
                </c:pt>
                <c:pt idx="1210">
                  <c:v>45611</c:v>
                </c:pt>
                <c:pt idx="1211">
                  <c:v>45614</c:v>
                </c:pt>
                <c:pt idx="1212">
                  <c:v>45615</c:v>
                </c:pt>
                <c:pt idx="1213">
                  <c:v>45616</c:v>
                </c:pt>
                <c:pt idx="1214">
                  <c:v>45617</c:v>
                </c:pt>
                <c:pt idx="1215">
                  <c:v>45618</c:v>
                </c:pt>
                <c:pt idx="1216">
                  <c:v>45621</c:v>
                </c:pt>
                <c:pt idx="1217">
                  <c:v>45622</c:v>
                </c:pt>
                <c:pt idx="1218">
                  <c:v>45623</c:v>
                </c:pt>
                <c:pt idx="1219">
                  <c:v>45625</c:v>
                </c:pt>
                <c:pt idx="1220">
                  <c:v>45628</c:v>
                </c:pt>
                <c:pt idx="1221">
                  <c:v>45629</c:v>
                </c:pt>
                <c:pt idx="1222">
                  <c:v>45630</c:v>
                </c:pt>
                <c:pt idx="1223">
                  <c:v>45631</c:v>
                </c:pt>
                <c:pt idx="1224">
                  <c:v>45632</c:v>
                </c:pt>
                <c:pt idx="1225">
                  <c:v>45635</c:v>
                </c:pt>
                <c:pt idx="1226">
                  <c:v>45636</c:v>
                </c:pt>
                <c:pt idx="1227">
                  <c:v>45637</c:v>
                </c:pt>
                <c:pt idx="1228">
                  <c:v>45638</c:v>
                </c:pt>
                <c:pt idx="1229">
                  <c:v>45639</c:v>
                </c:pt>
                <c:pt idx="1230">
                  <c:v>45642</c:v>
                </c:pt>
                <c:pt idx="1231">
                  <c:v>45643</c:v>
                </c:pt>
                <c:pt idx="1232">
                  <c:v>45644</c:v>
                </c:pt>
                <c:pt idx="1233">
                  <c:v>45645</c:v>
                </c:pt>
                <c:pt idx="1234">
                  <c:v>45646</c:v>
                </c:pt>
                <c:pt idx="1235">
                  <c:v>45649</c:v>
                </c:pt>
                <c:pt idx="1236">
                  <c:v>45650</c:v>
                </c:pt>
                <c:pt idx="1237">
                  <c:v>45652</c:v>
                </c:pt>
                <c:pt idx="1238">
                  <c:v>45653</c:v>
                </c:pt>
                <c:pt idx="1239">
                  <c:v>45656</c:v>
                </c:pt>
                <c:pt idx="1240">
                  <c:v>45657</c:v>
                </c:pt>
                <c:pt idx="1241">
                  <c:v>45659</c:v>
                </c:pt>
                <c:pt idx="1242">
                  <c:v>45660</c:v>
                </c:pt>
                <c:pt idx="1243">
                  <c:v>45663</c:v>
                </c:pt>
                <c:pt idx="1244">
                  <c:v>45664</c:v>
                </c:pt>
                <c:pt idx="1245">
                  <c:v>45665</c:v>
                </c:pt>
                <c:pt idx="1246">
                  <c:v>45667</c:v>
                </c:pt>
                <c:pt idx="1247">
                  <c:v>45670</c:v>
                </c:pt>
                <c:pt idx="1248">
                  <c:v>45671</c:v>
                </c:pt>
                <c:pt idx="1249">
                  <c:v>45672</c:v>
                </c:pt>
                <c:pt idx="1250">
                  <c:v>45673</c:v>
                </c:pt>
                <c:pt idx="1251">
                  <c:v>45674</c:v>
                </c:pt>
                <c:pt idx="1252">
                  <c:v>45678</c:v>
                </c:pt>
                <c:pt idx="1253">
                  <c:v>45679</c:v>
                </c:pt>
                <c:pt idx="1254">
                  <c:v>45680</c:v>
                </c:pt>
                <c:pt idx="1255">
                  <c:v>45681</c:v>
                </c:pt>
              </c:numCache>
            </c:numRef>
          </c:cat>
          <c:val>
            <c:numRef>
              <c:f>Sheet1!$C$2:$C$1259</c:f>
              <c:numCache>
                <c:formatCode>0.00%</c:formatCode>
                <c:ptCount val="1258"/>
                <c:pt idx="0">
                  <c:v>0</c:v>
                </c:pt>
                <c:pt idx="1">
                  <c:v>1.7899999999997361E-4</c:v>
                </c:pt>
                <c:pt idx="2">
                  <c:v>-6.8160000000000312E-3</c:v>
                </c:pt>
                <c:pt idx="3">
                  <c:v>-4.8785000000000023E-2</c:v>
                </c:pt>
                <c:pt idx="4">
                  <c:v>-4.1700000000000015E-2</c:v>
                </c:pt>
                <c:pt idx="5">
                  <c:v>-3.3271000000000016E-2</c:v>
                </c:pt>
                <c:pt idx="6">
                  <c:v>-1.7486999999999996E-2</c:v>
                </c:pt>
                <c:pt idx="7">
                  <c:v>-2.6186000000000008E-2</c:v>
                </c:pt>
                <c:pt idx="8">
                  <c:v>-4.4659999999999943E-2</c:v>
                </c:pt>
                <c:pt idx="9">
                  <c:v>-4.223799999999997E-2</c:v>
                </c:pt>
                <c:pt idx="10">
                  <c:v>-4.1611000000000044E-2</c:v>
                </c:pt>
                <c:pt idx="11">
                  <c:v>-1.040300000000002E-2</c:v>
                </c:pt>
                <c:pt idx="12">
                  <c:v>-1.5604000000000014E-2</c:v>
                </c:pt>
                <c:pt idx="13">
                  <c:v>-1.085099999999997E-2</c:v>
                </c:pt>
                <c:pt idx="14">
                  <c:v>-1.1299000000000064E-2</c:v>
                </c:pt>
                <c:pt idx="15">
                  <c:v>-6.9950000000000047E-3</c:v>
                </c:pt>
                <c:pt idx="16">
                  <c:v>-1.4350000000000307E-3</c:v>
                </c:pt>
                <c:pt idx="17">
                  <c:v>-6.9950000000000047E-3</c:v>
                </c:pt>
                <c:pt idx="18">
                  <c:v>-0.13335099999999997</c:v>
                </c:pt>
                <c:pt idx="19">
                  <c:v>-0.17747299999999996</c:v>
                </c:pt>
                <c:pt idx="20">
                  <c:v>-0.18868300000000005</c:v>
                </c:pt>
                <c:pt idx="21">
                  <c:v>-0.17765199999999992</c:v>
                </c:pt>
                <c:pt idx="22">
                  <c:v>-0.17971500000000007</c:v>
                </c:pt>
                <c:pt idx="23">
                  <c:v>-0.14796899999999993</c:v>
                </c:pt>
                <c:pt idx="24">
                  <c:v>-0.18052199999999999</c:v>
                </c:pt>
                <c:pt idx="25">
                  <c:v>-0.16742900000000005</c:v>
                </c:pt>
                <c:pt idx="26">
                  <c:v>-0.21531700000000001</c:v>
                </c:pt>
                <c:pt idx="27">
                  <c:v>-0.22132499999999994</c:v>
                </c:pt>
                <c:pt idx="28">
                  <c:v>-0.269841</c:v>
                </c:pt>
                <c:pt idx="29">
                  <c:v>-0.26078400000000002</c:v>
                </c:pt>
                <c:pt idx="30">
                  <c:v>-0.283831</c:v>
                </c:pt>
                <c:pt idx="31">
                  <c:v>-0.34086600000000006</c:v>
                </c:pt>
                <c:pt idx="32">
                  <c:v>-0.322662</c:v>
                </c:pt>
                <c:pt idx="33">
                  <c:v>-0.42498399999999997</c:v>
                </c:pt>
                <c:pt idx="34">
                  <c:v>-0.32508300000000007</c:v>
                </c:pt>
                <c:pt idx="35">
                  <c:v>-0.31943299999999991</c:v>
                </c:pt>
                <c:pt idx="36">
                  <c:v>-0.35126900000000005</c:v>
                </c:pt>
                <c:pt idx="37">
                  <c:v>-0.40373100000000001</c:v>
                </c:pt>
                <c:pt idx="38">
                  <c:v>-0.41467100000000001</c:v>
                </c:pt>
                <c:pt idx="39">
                  <c:v>-0.36794899999999997</c:v>
                </c:pt>
                <c:pt idx="40">
                  <c:v>-0.35108999999999996</c:v>
                </c:pt>
                <c:pt idx="41">
                  <c:v>-0.31898499999999996</c:v>
                </c:pt>
                <c:pt idx="42">
                  <c:v>-0.37548200000000004</c:v>
                </c:pt>
                <c:pt idx="43">
                  <c:v>-0.40812500000000002</c:v>
                </c:pt>
                <c:pt idx="44">
                  <c:v>-0.41054600000000002</c:v>
                </c:pt>
                <c:pt idx="45">
                  <c:v>-0.43682200000000004</c:v>
                </c:pt>
                <c:pt idx="46">
                  <c:v>-0.39566000000000001</c:v>
                </c:pt>
                <c:pt idx="47">
                  <c:v>-0.41207099999999997</c:v>
                </c:pt>
                <c:pt idx="48">
                  <c:v>-0.363286</c:v>
                </c:pt>
                <c:pt idx="49">
                  <c:v>-0.34346699999999997</c:v>
                </c:pt>
                <c:pt idx="50">
                  <c:v>-0.29477199999999998</c:v>
                </c:pt>
                <c:pt idx="51">
                  <c:v>-0.30400899999999992</c:v>
                </c:pt>
                <c:pt idx="52">
                  <c:v>-0.34490200000000004</c:v>
                </c:pt>
                <c:pt idx="53">
                  <c:v>-0.32678700000000005</c:v>
                </c:pt>
                <c:pt idx="54">
                  <c:v>-0.38328400000000001</c:v>
                </c:pt>
                <c:pt idx="55">
                  <c:v>-0.35082099999999999</c:v>
                </c:pt>
                <c:pt idx="56">
                  <c:v>-0.31728099999999998</c:v>
                </c:pt>
                <c:pt idx="57">
                  <c:v>-0.33324399999999998</c:v>
                </c:pt>
                <c:pt idx="58">
                  <c:v>-0.35324200000000006</c:v>
                </c:pt>
                <c:pt idx="59">
                  <c:v>-0.35413899999999998</c:v>
                </c:pt>
                <c:pt idx="60">
                  <c:v>-0.35530400000000001</c:v>
                </c:pt>
                <c:pt idx="61">
                  <c:v>-0.35548400000000002</c:v>
                </c:pt>
                <c:pt idx="62">
                  <c:v>-0.29934499999999997</c:v>
                </c:pt>
                <c:pt idx="63">
                  <c:v>-0.27880899999999997</c:v>
                </c:pt>
                <c:pt idx="64">
                  <c:v>-0.25719700000000001</c:v>
                </c:pt>
                <c:pt idx="65">
                  <c:v>-0.29871799999999993</c:v>
                </c:pt>
                <c:pt idx="66">
                  <c:v>-0.32651799999999992</c:v>
                </c:pt>
                <c:pt idx="67">
                  <c:v>-0.32230300000000001</c:v>
                </c:pt>
                <c:pt idx="68">
                  <c:v>-0.33674099999999996</c:v>
                </c:pt>
                <c:pt idx="69">
                  <c:v>-0.31790899999999994</c:v>
                </c:pt>
                <c:pt idx="70">
                  <c:v>-0.31683300000000003</c:v>
                </c:pt>
                <c:pt idx="71">
                  <c:v>-0.28912199999999999</c:v>
                </c:pt>
                <c:pt idx="72">
                  <c:v>-0.30051100000000003</c:v>
                </c:pt>
                <c:pt idx="73">
                  <c:v>-0.32024000000000002</c:v>
                </c:pt>
                <c:pt idx="74">
                  <c:v>-0.34929599999999994</c:v>
                </c:pt>
                <c:pt idx="75">
                  <c:v>-0.33037400000000006</c:v>
                </c:pt>
                <c:pt idx="76">
                  <c:v>-0.32382699999999998</c:v>
                </c:pt>
                <c:pt idx="77">
                  <c:v>-0.26141199999999998</c:v>
                </c:pt>
                <c:pt idx="78">
                  <c:v>-0.26535700000000007</c:v>
                </c:pt>
                <c:pt idx="79">
                  <c:v>-0.28015400000000001</c:v>
                </c:pt>
                <c:pt idx="80">
                  <c:v>-0.25576199999999999</c:v>
                </c:pt>
                <c:pt idx="81">
                  <c:v>-0.26894400000000007</c:v>
                </c:pt>
                <c:pt idx="82">
                  <c:v>-0.23128000000000001</c:v>
                </c:pt>
                <c:pt idx="83">
                  <c:v>-0.20303100000000002</c:v>
                </c:pt>
                <c:pt idx="84">
                  <c:v>-0.22589899999999999</c:v>
                </c:pt>
                <c:pt idx="85">
                  <c:v>-0.229576</c:v>
                </c:pt>
                <c:pt idx="86">
                  <c:v>-0.20939800000000006</c:v>
                </c:pt>
                <c:pt idx="87">
                  <c:v>-0.22069800000000001</c:v>
                </c:pt>
                <c:pt idx="88">
                  <c:v>-0.16886399999999996</c:v>
                </c:pt>
                <c:pt idx="89">
                  <c:v>-0.19280799999999998</c:v>
                </c:pt>
                <c:pt idx="90">
                  <c:v>-0.18401899999999999</c:v>
                </c:pt>
                <c:pt idx="91">
                  <c:v>-0.15720600000000004</c:v>
                </c:pt>
                <c:pt idx="92">
                  <c:v>-0.18751699999999999</c:v>
                </c:pt>
                <c:pt idx="93">
                  <c:v>-0.21397199999999997</c:v>
                </c:pt>
                <c:pt idx="94">
                  <c:v>-0.25217500000000004</c:v>
                </c:pt>
                <c:pt idx="95">
                  <c:v>-0.24482100000000004</c:v>
                </c:pt>
                <c:pt idx="96">
                  <c:v>-0.24186199999999999</c:v>
                </c:pt>
                <c:pt idx="97">
                  <c:v>-0.22069800000000001</c:v>
                </c:pt>
                <c:pt idx="98">
                  <c:v>-0.22589899999999999</c:v>
                </c:pt>
                <c:pt idx="99">
                  <c:v>-0.23280400000000001</c:v>
                </c:pt>
                <c:pt idx="100">
                  <c:v>-0.24437299999999992</c:v>
                </c:pt>
                <c:pt idx="101">
                  <c:v>-0.23710899999999996</c:v>
                </c:pt>
                <c:pt idx="102">
                  <c:v>-0.243566</c:v>
                </c:pt>
                <c:pt idx="103">
                  <c:v>-0.27450500000000005</c:v>
                </c:pt>
                <c:pt idx="104">
                  <c:v>-0.29082599999999997</c:v>
                </c:pt>
                <c:pt idx="105">
                  <c:v>-0.31270700000000007</c:v>
                </c:pt>
                <c:pt idx="106">
                  <c:v>-0.28858400000000001</c:v>
                </c:pt>
                <c:pt idx="107">
                  <c:v>-0.27629800000000004</c:v>
                </c:pt>
                <c:pt idx="108">
                  <c:v>-0.26876499999999992</c:v>
                </c:pt>
                <c:pt idx="109">
                  <c:v>-0.27477400000000002</c:v>
                </c:pt>
                <c:pt idx="110">
                  <c:v>-0.26706100000000005</c:v>
                </c:pt>
                <c:pt idx="111">
                  <c:v>-0.27764300000000008</c:v>
                </c:pt>
                <c:pt idx="112">
                  <c:v>-0.27298</c:v>
                </c:pt>
                <c:pt idx="113">
                  <c:v>-0.28454800000000008</c:v>
                </c:pt>
                <c:pt idx="114">
                  <c:v>-0.26015600000000005</c:v>
                </c:pt>
                <c:pt idx="115">
                  <c:v>-0.25979699999999994</c:v>
                </c:pt>
                <c:pt idx="116">
                  <c:v>-0.234598</c:v>
                </c:pt>
                <c:pt idx="117">
                  <c:v>-0.21693100000000001</c:v>
                </c:pt>
                <c:pt idx="118">
                  <c:v>-0.20706699999999997</c:v>
                </c:pt>
                <c:pt idx="119">
                  <c:v>-0.224105</c:v>
                </c:pt>
                <c:pt idx="120">
                  <c:v>-0.23253500000000002</c:v>
                </c:pt>
                <c:pt idx="121">
                  <c:v>-0.224105</c:v>
                </c:pt>
                <c:pt idx="122">
                  <c:v>-0.22024900000000003</c:v>
                </c:pt>
                <c:pt idx="123">
                  <c:v>-0.23361099999999993</c:v>
                </c:pt>
                <c:pt idx="124">
                  <c:v>-0.19693299999999994</c:v>
                </c:pt>
                <c:pt idx="125">
                  <c:v>-0.21101200000000006</c:v>
                </c:pt>
                <c:pt idx="126">
                  <c:v>-0.21558599999999997</c:v>
                </c:pt>
                <c:pt idx="127">
                  <c:v>-0.25002200000000002</c:v>
                </c:pt>
                <c:pt idx="128">
                  <c:v>-0.274953</c:v>
                </c:pt>
                <c:pt idx="129">
                  <c:v>-0.29405399999999998</c:v>
                </c:pt>
                <c:pt idx="130">
                  <c:v>-0.30042199999999997</c:v>
                </c:pt>
                <c:pt idx="131">
                  <c:v>-0.29575800000000002</c:v>
                </c:pt>
                <c:pt idx="132">
                  <c:v>-0.27486300000000002</c:v>
                </c:pt>
                <c:pt idx="133">
                  <c:v>-0.29988299999999996</c:v>
                </c:pt>
                <c:pt idx="134">
                  <c:v>-0.27880899999999997</c:v>
                </c:pt>
                <c:pt idx="135">
                  <c:v>-0.24975300000000003</c:v>
                </c:pt>
                <c:pt idx="136">
                  <c:v>-0.23746700000000004</c:v>
                </c:pt>
                <c:pt idx="137">
                  <c:v>-0.24105500000000007</c:v>
                </c:pt>
                <c:pt idx="138">
                  <c:v>-0.25073999999999996</c:v>
                </c:pt>
                <c:pt idx="139">
                  <c:v>-0.24553799999999995</c:v>
                </c:pt>
                <c:pt idx="140">
                  <c:v>-0.24589699999999992</c:v>
                </c:pt>
                <c:pt idx="141">
                  <c:v>-0.26993099999999998</c:v>
                </c:pt>
                <c:pt idx="142">
                  <c:v>-0.28320300000000004</c:v>
                </c:pt>
                <c:pt idx="143">
                  <c:v>-0.31396299999999999</c:v>
                </c:pt>
                <c:pt idx="144">
                  <c:v>-0.31512899999999999</c:v>
                </c:pt>
                <c:pt idx="145">
                  <c:v>-0.29055700000000001</c:v>
                </c:pt>
                <c:pt idx="146">
                  <c:v>-0.285356</c:v>
                </c:pt>
                <c:pt idx="147">
                  <c:v>-0.27791200000000005</c:v>
                </c:pt>
                <c:pt idx="148">
                  <c:v>-0.26786799999999999</c:v>
                </c:pt>
                <c:pt idx="149">
                  <c:v>-0.25612099999999999</c:v>
                </c:pt>
                <c:pt idx="150">
                  <c:v>-0.28598299999999993</c:v>
                </c:pt>
                <c:pt idx="151">
                  <c:v>-0.29773099999999997</c:v>
                </c:pt>
                <c:pt idx="152">
                  <c:v>-0.28024399999999999</c:v>
                </c:pt>
                <c:pt idx="153">
                  <c:v>-0.28158900000000003</c:v>
                </c:pt>
                <c:pt idx="154">
                  <c:v>-0.27441500000000008</c:v>
                </c:pt>
                <c:pt idx="155">
                  <c:v>-0.30060100000000006</c:v>
                </c:pt>
                <c:pt idx="156">
                  <c:v>-0.273339</c:v>
                </c:pt>
                <c:pt idx="157">
                  <c:v>-0.25387900000000002</c:v>
                </c:pt>
                <c:pt idx="158">
                  <c:v>-0.25423699999999999</c:v>
                </c:pt>
                <c:pt idx="159">
                  <c:v>-0.23128000000000001</c:v>
                </c:pt>
                <c:pt idx="160">
                  <c:v>-0.2311</c:v>
                </c:pt>
                <c:pt idx="161">
                  <c:v>-0.19836799999999996</c:v>
                </c:pt>
                <c:pt idx="162">
                  <c:v>-0.20885999999999996</c:v>
                </c:pt>
                <c:pt idx="163">
                  <c:v>-0.21989099999999995</c:v>
                </c:pt>
                <c:pt idx="164">
                  <c:v>-0.22168400000000005</c:v>
                </c:pt>
                <c:pt idx="165">
                  <c:v>-0.20572100000000007</c:v>
                </c:pt>
                <c:pt idx="166">
                  <c:v>-0.21621399999999993</c:v>
                </c:pt>
                <c:pt idx="167">
                  <c:v>-0.22204300000000005</c:v>
                </c:pt>
                <c:pt idx="168">
                  <c:v>-0.21684200000000003</c:v>
                </c:pt>
                <c:pt idx="169">
                  <c:v>-0.20464500000000002</c:v>
                </c:pt>
                <c:pt idx="170">
                  <c:v>-0.23217699999999994</c:v>
                </c:pt>
                <c:pt idx="171">
                  <c:v>-0.22356700000000004</c:v>
                </c:pt>
                <c:pt idx="172">
                  <c:v>-0.21486900000000006</c:v>
                </c:pt>
                <c:pt idx="173">
                  <c:v>-0.20563199999999995</c:v>
                </c:pt>
                <c:pt idx="174">
                  <c:v>-0.22527100000000005</c:v>
                </c:pt>
                <c:pt idx="175">
                  <c:v>-0.24778000000000006</c:v>
                </c:pt>
                <c:pt idx="176">
                  <c:v>-0.22401600000000002</c:v>
                </c:pt>
                <c:pt idx="177">
                  <c:v>-0.21415099999999995</c:v>
                </c:pt>
                <c:pt idx="178">
                  <c:v>-0.20222399999999993</c:v>
                </c:pt>
                <c:pt idx="179">
                  <c:v>-0.22105599999999995</c:v>
                </c:pt>
                <c:pt idx="180">
                  <c:v>-0.24293800000000004</c:v>
                </c:pt>
                <c:pt idx="181">
                  <c:v>-0.24796000000000007</c:v>
                </c:pt>
                <c:pt idx="182">
                  <c:v>-0.24840800000000002</c:v>
                </c:pt>
                <c:pt idx="183">
                  <c:v>-0.27226299999999992</c:v>
                </c:pt>
                <c:pt idx="184">
                  <c:v>-0.262936</c:v>
                </c:pt>
                <c:pt idx="185">
                  <c:v>-0.25298199999999993</c:v>
                </c:pt>
                <c:pt idx="186">
                  <c:v>-0.23477699999999999</c:v>
                </c:pt>
                <c:pt idx="187">
                  <c:v>-0.22150499999999995</c:v>
                </c:pt>
                <c:pt idx="188">
                  <c:v>-0.22024900000000003</c:v>
                </c:pt>
                <c:pt idx="189">
                  <c:v>-0.21531700000000001</c:v>
                </c:pt>
                <c:pt idx="190">
                  <c:v>-0.22742400000000004</c:v>
                </c:pt>
                <c:pt idx="191">
                  <c:v>-0.25845200000000007</c:v>
                </c:pt>
                <c:pt idx="192">
                  <c:v>-0.24975300000000003</c:v>
                </c:pt>
                <c:pt idx="193">
                  <c:v>-0.26957199999999998</c:v>
                </c:pt>
                <c:pt idx="194">
                  <c:v>-0.28051299999999996</c:v>
                </c:pt>
                <c:pt idx="195">
                  <c:v>-0.26804800000000001</c:v>
                </c:pt>
                <c:pt idx="196">
                  <c:v>-0.28302400000000005</c:v>
                </c:pt>
                <c:pt idx="197">
                  <c:v>-0.26715100000000008</c:v>
                </c:pt>
                <c:pt idx="198">
                  <c:v>-0.28257599999999994</c:v>
                </c:pt>
                <c:pt idx="199">
                  <c:v>-0.25486500000000006</c:v>
                </c:pt>
                <c:pt idx="200">
                  <c:v>-0.23979900000000001</c:v>
                </c:pt>
                <c:pt idx="201">
                  <c:v>-0.24921499999999994</c:v>
                </c:pt>
                <c:pt idx="202">
                  <c:v>-0.28033400000000003</c:v>
                </c:pt>
                <c:pt idx="203">
                  <c:v>-0.24293800000000004</c:v>
                </c:pt>
                <c:pt idx="204">
                  <c:v>-0.23450800000000002</c:v>
                </c:pt>
                <c:pt idx="205">
                  <c:v>-0.22042900000000004</c:v>
                </c:pt>
                <c:pt idx="206">
                  <c:v>-0.21388199999999999</c:v>
                </c:pt>
                <c:pt idx="207">
                  <c:v>-0.20975700000000003</c:v>
                </c:pt>
                <c:pt idx="208">
                  <c:v>-0.21684200000000003</c:v>
                </c:pt>
                <c:pt idx="209">
                  <c:v>-0.18276399999999995</c:v>
                </c:pt>
                <c:pt idx="210">
                  <c:v>-0.14949299999999993</c:v>
                </c:pt>
                <c:pt idx="211">
                  <c:v>-0.14626499999999992</c:v>
                </c:pt>
                <c:pt idx="212">
                  <c:v>-0.15541200000000002</c:v>
                </c:pt>
                <c:pt idx="213">
                  <c:v>-0.20195499999999997</c:v>
                </c:pt>
                <c:pt idx="214">
                  <c:v>-0.20195499999999997</c:v>
                </c:pt>
                <c:pt idx="215">
                  <c:v>-0.19424300000000003</c:v>
                </c:pt>
                <c:pt idx="216">
                  <c:v>-0.18061199999999999</c:v>
                </c:pt>
                <c:pt idx="217">
                  <c:v>-0.15379800000000002</c:v>
                </c:pt>
                <c:pt idx="218">
                  <c:v>-0.16330399999999998</c:v>
                </c:pt>
                <c:pt idx="219">
                  <c:v>-0.16402100000000006</c:v>
                </c:pt>
                <c:pt idx="220">
                  <c:v>-0.15487399999999993</c:v>
                </c:pt>
                <c:pt idx="221">
                  <c:v>-0.17819000000000002</c:v>
                </c:pt>
                <c:pt idx="222">
                  <c:v>-0.18957899999999994</c:v>
                </c:pt>
                <c:pt idx="223">
                  <c:v>-0.21675200000000003</c:v>
                </c:pt>
                <c:pt idx="224">
                  <c:v>-0.18123900000000007</c:v>
                </c:pt>
                <c:pt idx="225">
                  <c:v>-0.17837000000000003</c:v>
                </c:pt>
                <c:pt idx="226">
                  <c:v>-0.17935599999999993</c:v>
                </c:pt>
                <c:pt idx="227">
                  <c:v>-0.17397499999999994</c:v>
                </c:pt>
                <c:pt idx="228">
                  <c:v>-0.16536600000000007</c:v>
                </c:pt>
                <c:pt idx="229">
                  <c:v>-0.17630700000000005</c:v>
                </c:pt>
                <c:pt idx="230">
                  <c:v>-0.14626499999999992</c:v>
                </c:pt>
                <c:pt idx="231">
                  <c:v>-0.14796899999999993</c:v>
                </c:pt>
                <c:pt idx="232">
                  <c:v>-0.136849</c:v>
                </c:pt>
                <c:pt idx="233">
                  <c:v>-0.15370800000000004</c:v>
                </c:pt>
                <c:pt idx="234">
                  <c:v>-0.14563699999999996</c:v>
                </c:pt>
                <c:pt idx="235">
                  <c:v>-0.15639899999999998</c:v>
                </c:pt>
                <c:pt idx="236">
                  <c:v>-0.17316800000000002</c:v>
                </c:pt>
                <c:pt idx="237">
                  <c:v>-0.16742900000000005</c:v>
                </c:pt>
                <c:pt idx="238">
                  <c:v>-9.8286999999999972E-2</c:v>
                </c:pt>
                <c:pt idx="239">
                  <c:v>-0.10133600000000001</c:v>
                </c:pt>
                <c:pt idx="240">
                  <c:v>-8.4117999999999998E-2</c:v>
                </c:pt>
                <c:pt idx="241">
                  <c:v>-7.6585000000000042E-2</c:v>
                </c:pt>
                <c:pt idx="242">
                  <c:v>-5.8469999999999939E-2</c:v>
                </c:pt>
                <c:pt idx="243">
                  <c:v>-0.10384699999999995</c:v>
                </c:pt>
                <c:pt idx="244">
                  <c:v>-0.11200800000000001</c:v>
                </c:pt>
                <c:pt idx="245">
                  <c:v>-0.11810599999999993</c:v>
                </c:pt>
                <c:pt idx="246">
                  <c:v>-0.110304</c:v>
                </c:pt>
                <c:pt idx="247">
                  <c:v>-0.10187399999999996</c:v>
                </c:pt>
                <c:pt idx="248">
                  <c:v>-0.101785</c:v>
                </c:pt>
                <c:pt idx="249">
                  <c:v>-0.13012299999999996</c:v>
                </c:pt>
                <c:pt idx="250">
                  <c:v>-0.14994200000000008</c:v>
                </c:pt>
                <c:pt idx="251">
                  <c:v>-0.15855099999999994</c:v>
                </c:pt>
                <c:pt idx="252">
                  <c:v>-0.16007499999999994</c:v>
                </c:pt>
                <c:pt idx="253">
                  <c:v>-0.20213399999999992</c:v>
                </c:pt>
                <c:pt idx="254">
                  <c:v>-0.21047399999999997</c:v>
                </c:pt>
                <c:pt idx="255">
                  <c:v>-0.18868300000000005</c:v>
                </c:pt>
                <c:pt idx="256">
                  <c:v>-0.18554400000000001</c:v>
                </c:pt>
                <c:pt idx="257">
                  <c:v>-0.166353</c:v>
                </c:pt>
                <c:pt idx="258">
                  <c:v>-0.14994200000000008</c:v>
                </c:pt>
                <c:pt idx="259">
                  <c:v>-0.14474000000000004</c:v>
                </c:pt>
                <c:pt idx="260">
                  <c:v>-0.13882199999999997</c:v>
                </c:pt>
                <c:pt idx="261">
                  <c:v>-0.13254400000000005</c:v>
                </c:pt>
                <c:pt idx="262">
                  <c:v>-0.12070700000000002</c:v>
                </c:pt>
                <c:pt idx="263">
                  <c:v>-0.13039199999999995</c:v>
                </c:pt>
                <c:pt idx="264">
                  <c:v>-0.13586200000000004</c:v>
                </c:pt>
                <c:pt idx="265">
                  <c:v>-0.15182500000000004</c:v>
                </c:pt>
                <c:pt idx="266">
                  <c:v>-0.160882</c:v>
                </c:pt>
                <c:pt idx="267">
                  <c:v>-0.16393199999999994</c:v>
                </c:pt>
                <c:pt idx="268">
                  <c:v>-0.17011899999999996</c:v>
                </c:pt>
                <c:pt idx="269">
                  <c:v>-0.15899900000000003</c:v>
                </c:pt>
                <c:pt idx="270">
                  <c:v>-0.17263000000000006</c:v>
                </c:pt>
                <c:pt idx="271">
                  <c:v>-0.15693700000000008</c:v>
                </c:pt>
                <c:pt idx="272">
                  <c:v>-0.15092799999999998</c:v>
                </c:pt>
                <c:pt idx="273">
                  <c:v>-0.25145700000000004</c:v>
                </c:pt>
                <c:pt idx="274">
                  <c:v>-0.24338599999999999</c:v>
                </c:pt>
                <c:pt idx="275">
                  <c:v>-0.24742199999999998</c:v>
                </c:pt>
                <c:pt idx="276">
                  <c:v>-0.25925899999999996</c:v>
                </c:pt>
                <c:pt idx="277">
                  <c:v>-0.25531300000000001</c:v>
                </c:pt>
                <c:pt idx="278">
                  <c:v>-0.23594300000000004</c:v>
                </c:pt>
                <c:pt idx="279">
                  <c:v>-0.21379199999999998</c:v>
                </c:pt>
                <c:pt idx="280">
                  <c:v>-0.21666200000000002</c:v>
                </c:pt>
                <c:pt idx="281">
                  <c:v>-0.22616799999999998</c:v>
                </c:pt>
                <c:pt idx="282">
                  <c:v>-0.21567599999999998</c:v>
                </c:pt>
                <c:pt idx="283">
                  <c:v>-0.20868099999999998</c:v>
                </c:pt>
                <c:pt idx="284">
                  <c:v>-0.18285399999999996</c:v>
                </c:pt>
                <c:pt idx="285">
                  <c:v>-0.19227000000000005</c:v>
                </c:pt>
                <c:pt idx="286">
                  <c:v>-0.19424300000000003</c:v>
                </c:pt>
                <c:pt idx="287">
                  <c:v>-0.20231399999999994</c:v>
                </c:pt>
                <c:pt idx="288">
                  <c:v>-0.19388400000000006</c:v>
                </c:pt>
                <c:pt idx="289">
                  <c:v>-0.20482500000000001</c:v>
                </c:pt>
                <c:pt idx="290">
                  <c:v>-0.23953000000000002</c:v>
                </c:pt>
                <c:pt idx="291">
                  <c:v>-0.22087699999999999</c:v>
                </c:pt>
                <c:pt idx="292">
                  <c:v>-0.21146100000000004</c:v>
                </c:pt>
                <c:pt idx="293">
                  <c:v>-0.18814499999999995</c:v>
                </c:pt>
                <c:pt idx="294">
                  <c:v>-0.20921899999999993</c:v>
                </c:pt>
                <c:pt idx="295">
                  <c:v>-0.19047600000000003</c:v>
                </c:pt>
                <c:pt idx="296">
                  <c:v>-0.20249300000000006</c:v>
                </c:pt>
                <c:pt idx="297">
                  <c:v>-0.19442199999999998</c:v>
                </c:pt>
                <c:pt idx="298">
                  <c:v>-0.16276600000000002</c:v>
                </c:pt>
                <c:pt idx="299">
                  <c:v>-0.16653199999999999</c:v>
                </c:pt>
                <c:pt idx="300">
                  <c:v>-0.17281000000000005</c:v>
                </c:pt>
                <c:pt idx="301">
                  <c:v>-0.18061199999999999</c:v>
                </c:pt>
                <c:pt idx="302">
                  <c:v>-0.16339299999999995</c:v>
                </c:pt>
                <c:pt idx="303">
                  <c:v>-0.13855300000000001</c:v>
                </c:pt>
                <c:pt idx="304">
                  <c:v>-0.14330600000000004</c:v>
                </c:pt>
                <c:pt idx="305">
                  <c:v>-0.13639999999999999</c:v>
                </c:pt>
                <c:pt idx="306">
                  <c:v>-0.12788099999999999</c:v>
                </c:pt>
                <c:pt idx="307">
                  <c:v>-0.11971999999999994</c:v>
                </c:pt>
                <c:pt idx="308">
                  <c:v>-0.11819599999999994</c:v>
                </c:pt>
                <c:pt idx="309">
                  <c:v>-0.12599800000000003</c:v>
                </c:pt>
                <c:pt idx="310">
                  <c:v>-0.11765799999999998</c:v>
                </c:pt>
                <c:pt idx="311">
                  <c:v>-0.10707599999999999</c:v>
                </c:pt>
                <c:pt idx="312">
                  <c:v>-9.9094000000000057E-2</c:v>
                </c:pt>
                <c:pt idx="313">
                  <c:v>-8.9767999999999973E-2</c:v>
                </c:pt>
                <c:pt idx="314">
                  <c:v>-5.6496999999999957E-2</c:v>
                </c:pt>
                <c:pt idx="315">
                  <c:v>-6.7437999999999929E-2</c:v>
                </c:pt>
                <c:pt idx="316">
                  <c:v>-7.4612000000000053E-2</c:v>
                </c:pt>
                <c:pt idx="317">
                  <c:v>-2.4391999999999997E-2</c:v>
                </c:pt>
                <c:pt idx="318">
                  <c:v>0</c:v>
                </c:pt>
                <c:pt idx="319">
                  <c:v>-8.9699999999993453E-4</c:v>
                </c:pt>
                <c:pt idx="320">
                  <c:v>-1.183800000000005E-2</c:v>
                </c:pt>
                <c:pt idx="321">
                  <c:v>-2.5468999999999936E-2</c:v>
                </c:pt>
                <c:pt idx="322">
                  <c:v>-9.5059999999999433E-3</c:v>
                </c:pt>
                <c:pt idx="323">
                  <c:v>-5.6676999999999964E-2</c:v>
                </c:pt>
                <c:pt idx="324">
                  <c:v>-8.0082000000000028E-2</c:v>
                </c:pt>
                <c:pt idx="325">
                  <c:v>-0.11424999999999998</c:v>
                </c:pt>
                <c:pt idx="326">
                  <c:v>-9.0934000000000029E-2</c:v>
                </c:pt>
                <c:pt idx="327">
                  <c:v>-7.2280999999999984E-2</c:v>
                </c:pt>
                <c:pt idx="328">
                  <c:v>-6.3401999999999958E-2</c:v>
                </c:pt>
                <c:pt idx="329">
                  <c:v>-8.7167000000000036E-2</c:v>
                </c:pt>
                <c:pt idx="330">
                  <c:v>-0.11380099999999999</c:v>
                </c:pt>
                <c:pt idx="331">
                  <c:v>-9.236800000000002E-2</c:v>
                </c:pt>
                <c:pt idx="332">
                  <c:v>-9.2189000000000049E-2</c:v>
                </c:pt>
                <c:pt idx="333">
                  <c:v>-9.9274000000000057E-2</c:v>
                </c:pt>
                <c:pt idx="334">
                  <c:v>-0.10967600000000005</c:v>
                </c:pt>
                <c:pt idx="335">
                  <c:v>-9.021600000000006E-2</c:v>
                </c:pt>
                <c:pt idx="336">
                  <c:v>-7.4163999999999952E-2</c:v>
                </c:pt>
                <c:pt idx="337">
                  <c:v>-8.3131999999999942E-2</c:v>
                </c:pt>
                <c:pt idx="338">
                  <c:v>-8.2323999999999981E-2</c:v>
                </c:pt>
                <c:pt idx="339">
                  <c:v>-8.1607000000000054E-2</c:v>
                </c:pt>
                <c:pt idx="340">
                  <c:v>-7.4971000000000038E-2</c:v>
                </c:pt>
                <c:pt idx="341">
                  <c:v>-6.9590000000000027E-2</c:v>
                </c:pt>
                <c:pt idx="342">
                  <c:v>-6.6003000000000048E-2</c:v>
                </c:pt>
                <c:pt idx="343">
                  <c:v>-5.5331000000000047E-2</c:v>
                </c:pt>
                <c:pt idx="344">
                  <c:v>-7.2639000000000065E-2</c:v>
                </c:pt>
                <c:pt idx="345">
                  <c:v>-7.8648000000000023E-2</c:v>
                </c:pt>
                <c:pt idx="346">
                  <c:v>-5.6945999999999941E-2</c:v>
                </c:pt>
                <c:pt idx="347">
                  <c:v>-5.613799999999998E-2</c:v>
                </c:pt>
                <c:pt idx="348">
                  <c:v>-3.4167000000000058E-2</c:v>
                </c:pt>
                <c:pt idx="349">
                  <c:v>-4.6722000000000034E-2</c:v>
                </c:pt>
                <c:pt idx="350">
                  <c:v>-6.5554999999999947E-2</c:v>
                </c:pt>
                <c:pt idx="351">
                  <c:v>-7.9903000000000043E-2</c:v>
                </c:pt>
                <c:pt idx="352">
                  <c:v>-7.6136999999999941E-2</c:v>
                </c:pt>
                <c:pt idx="353">
                  <c:v>-7.8648000000000023E-2</c:v>
                </c:pt>
                <c:pt idx="354">
                  <c:v>-7.0127999999999982E-2</c:v>
                </c:pt>
                <c:pt idx="355">
                  <c:v>-6.6093000000000041E-2</c:v>
                </c:pt>
                <c:pt idx="356">
                  <c:v>-5.398600000000002E-2</c:v>
                </c:pt>
                <c:pt idx="357">
                  <c:v>-7.5508999999999993E-2</c:v>
                </c:pt>
                <c:pt idx="358">
                  <c:v>-8.3311000000000066E-2</c:v>
                </c:pt>
                <c:pt idx="359">
                  <c:v>-7.4791000000000024E-2</c:v>
                </c:pt>
                <c:pt idx="360">
                  <c:v>-5.9726000000000001E-2</c:v>
                </c:pt>
                <c:pt idx="361">
                  <c:v>-6.9859000000000004E-2</c:v>
                </c:pt>
                <c:pt idx="362">
                  <c:v>-8.3401000000000072E-2</c:v>
                </c:pt>
                <c:pt idx="363">
                  <c:v>-8.1966000000000039E-2</c:v>
                </c:pt>
                <c:pt idx="364">
                  <c:v>-8.9408999999999988E-2</c:v>
                </c:pt>
                <c:pt idx="365">
                  <c:v>-6.3401999999999958E-2</c:v>
                </c:pt>
                <c:pt idx="366">
                  <c:v>-5.3717000000000042E-2</c:v>
                </c:pt>
                <c:pt idx="367">
                  <c:v>-7.2100999999999971E-2</c:v>
                </c:pt>
                <c:pt idx="368">
                  <c:v>-8.1966000000000039E-2</c:v>
                </c:pt>
                <c:pt idx="369">
                  <c:v>-0.10465400000000002</c:v>
                </c:pt>
                <c:pt idx="370">
                  <c:v>-0.12348699999999994</c:v>
                </c:pt>
                <c:pt idx="371">
                  <c:v>-0.14734099999999997</c:v>
                </c:pt>
                <c:pt idx="372">
                  <c:v>-0.11864400000000003</c:v>
                </c:pt>
                <c:pt idx="373">
                  <c:v>-0.12061700000000002</c:v>
                </c:pt>
                <c:pt idx="374">
                  <c:v>-0.12554900000000002</c:v>
                </c:pt>
                <c:pt idx="375">
                  <c:v>-0.10877899999999997</c:v>
                </c:pt>
                <c:pt idx="376">
                  <c:v>-0.10420599999999994</c:v>
                </c:pt>
                <c:pt idx="377">
                  <c:v>-0.12671499999999994</c:v>
                </c:pt>
                <c:pt idx="378">
                  <c:v>-0.11927199999999999</c:v>
                </c:pt>
                <c:pt idx="379">
                  <c:v>-0.11649199999999993</c:v>
                </c:pt>
                <c:pt idx="380">
                  <c:v>-0.12348699999999994</c:v>
                </c:pt>
                <c:pt idx="381">
                  <c:v>-9.7031999999999952E-2</c:v>
                </c:pt>
                <c:pt idx="382">
                  <c:v>-8.0978999999999954E-2</c:v>
                </c:pt>
                <c:pt idx="383">
                  <c:v>-0.10483400000000004</c:v>
                </c:pt>
                <c:pt idx="384">
                  <c:v>-8.6808000000000052E-2</c:v>
                </c:pt>
                <c:pt idx="385">
                  <c:v>-8.3041999999999949E-2</c:v>
                </c:pt>
                <c:pt idx="386">
                  <c:v>-0.10286100000000005</c:v>
                </c:pt>
                <c:pt idx="387">
                  <c:v>-9.0395999999999935E-2</c:v>
                </c:pt>
                <c:pt idx="388">
                  <c:v>-5.515199999999993E-2</c:v>
                </c:pt>
                <c:pt idx="389">
                  <c:v>-5.4254999999999998E-2</c:v>
                </c:pt>
                <c:pt idx="390">
                  <c:v>-5.5511000000000053E-2</c:v>
                </c:pt>
                <c:pt idx="391">
                  <c:v>-5.3358000000000058E-2</c:v>
                </c:pt>
                <c:pt idx="392">
                  <c:v>-8.3580000000000043E-2</c:v>
                </c:pt>
                <c:pt idx="393">
                  <c:v>-9.6045000000000019E-2</c:v>
                </c:pt>
                <c:pt idx="394">
                  <c:v>-9.6582999999999974E-2</c:v>
                </c:pt>
                <c:pt idx="395">
                  <c:v>-5.2103000000000038E-2</c:v>
                </c:pt>
                <c:pt idx="396">
                  <c:v>-5.2640999999999993E-2</c:v>
                </c:pt>
                <c:pt idx="397">
                  <c:v>-3.9638000000000062E-2</c:v>
                </c:pt>
                <c:pt idx="398">
                  <c:v>-4.618399999999994E-2</c:v>
                </c:pt>
                <c:pt idx="399">
                  <c:v>-7.1473000000000009E-2</c:v>
                </c:pt>
                <c:pt idx="400">
                  <c:v>-7.0576999999999973E-2</c:v>
                </c:pt>
                <c:pt idx="401">
                  <c:v>-6.3401999999999958E-2</c:v>
                </c:pt>
                <c:pt idx="402">
                  <c:v>-8.1876000000000032E-2</c:v>
                </c:pt>
                <c:pt idx="403">
                  <c:v>-7.6675000000000035E-2</c:v>
                </c:pt>
                <c:pt idx="404">
                  <c:v>-0.10286100000000005</c:v>
                </c:pt>
                <c:pt idx="405">
                  <c:v>-9.2817000000000011E-2</c:v>
                </c:pt>
                <c:pt idx="406">
                  <c:v>-0.11308400000000006</c:v>
                </c:pt>
                <c:pt idx="407">
                  <c:v>-0.12016900000000007</c:v>
                </c:pt>
                <c:pt idx="408">
                  <c:v>-9.7300999999999929E-2</c:v>
                </c:pt>
                <c:pt idx="409">
                  <c:v>-8.2772999999999972E-2</c:v>
                </c:pt>
                <c:pt idx="410">
                  <c:v>-9.0126000000000067E-2</c:v>
                </c:pt>
                <c:pt idx="411">
                  <c:v>-0.10851</c:v>
                </c:pt>
                <c:pt idx="412">
                  <c:v>-0.11362200000000001</c:v>
                </c:pt>
                <c:pt idx="413">
                  <c:v>-0.12151399999999996</c:v>
                </c:pt>
                <c:pt idx="414">
                  <c:v>-0.13505499999999998</c:v>
                </c:pt>
                <c:pt idx="415">
                  <c:v>-0.13873199999999997</c:v>
                </c:pt>
                <c:pt idx="416">
                  <c:v>-0.15334900000000004</c:v>
                </c:pt>
                <c:pt idx="417">
                  <c:v>-0.14106399999999994</c:v>
                </c:pt>
                <c:pt idx="418">
                  <c:v>-0.13711799999999996</c:v>
                </c:pt>
                <c:pt idx="419">
                  <c:v>-0.12465199999999996</c:v>
                </c:pt>
                <c:pt idx="420">
                  <c:v>-9.6045000000000019E-2</c:v>
                </c:pt>
                <c:pt idx="421">
                  <c:v>-9.4162000000000037E-2</c:v>
                </c:pt>
                <c:pt idx="422">
                  <c:v>-9.3444999999999959E-2</c:v>
                </c:pt>
                <c:pt idx="423">
                  <c:v>-0.127971</c:v>
                </c:pt>
                <c:pt idx="424">
                  <c:v>-0.10779300000000007</c:v>
                </c:pt>
                <c:pt idx="425">
                  <c:v>-0.101785</c:v>
                </c:pt>
                <c:pt idx="426">
                  <c:v>-0.12572900000000004</c:v>
                </c:pt>
                <c:pt idx="427">
                  <c:v>-0.18043199999999998</c:v>
                </c:pt>
                <c:pt idx="428">
                  <c:v>-0.15783299999999997</c:v>
                </c:pt>
                <c:pt idx="429">
                  <c:v>-0.15756399999999998</c:v>
                </c:pt>
                <c:pt idx="430">
                  <c:v>-0.16563500000000006</c:v>
                </c:pt>
                <c:pt idx="431">
                  <c:v>-0.15308000000000008</c:v>
                </c:pt>
                <c:pt idx="432">
                  <c:v>-0.14859700000000003</c:v>
                </c:pt>
                <c:pt idx="433">
                  <c:v>-0.12581800000000001</c:v>
                </c:pt>
                <c:pt idx="434">
                  <c:v>-0.115685</c:v>
                </c:pt>
                <c:pt idx="435">
                  <c:v>-0.10644800000000004</c:v>
                </c:pt>
                <c:pt idx="436">
                  <c:v>-0.10008099999999999</c:v>
                </c:pt>
                <c:pt idx="437">
                  <c:v>-0.10590999999999993</c:v>
                </c:pt>
                <c:pt idx="438">
                  <c:v>-9.8555999999999949E-2</c:v>
                </c:pt>
                <c:pt idx="439">
                  <c:v>-7.6316000000000064E-2</c:v>
                </c:pt>
                <c:pt idx="440">
                  <c:v>-9.0844000000000022E-2</c:v>
                </c:pt>
                <c:pt idx="441">
                  <c:v>-8.9140000000000011E-2</c:v>
                </c:pt>
                <c:pt idx="442">
                  <c:v>-0.10277100000000004</c:v>
                </c:pt>
                <c:pt idx="443">
                  <c:v>-9.5058999999999963E-2</c:v>
                </c:pt>
                <c:pt idx="444">
                  <c:v>-0.11649199999999993</c:v>
                </c:pt>
                <c:pt idx="445">
                  <c:v>-8.5284000000000054E-2</c:v>
                </c:pt>
                <c:pt idx="446">
                  <c:v>-0.10958699999999993</c:v>
                </c:pt>
                <c:pt idx="447">
                  <c:v>-7.1384000000000045E-2</c:v>
                </c:pt>
                <c:pt idx="448">
                  <c:v>-6.9680000000000034E-2</c:v>
                </c:pt>
                <c:pt idx="449">
                  <c:v>-6.573400000000007E-2</c:v>
                </c:pt>
                <c:pt idx="450">
                  <c:v>-4.6812000000000041E-2</c:v>
                </c:pt>
                <c:pt idx="451">
                  <c:v>-3.9368999999999946E-2</c:v>
                </c:pt>
                <c:pt idx="452">
                  <c:v>-3.2193999999999931E-2</c:v>
                </c:pt>
                <c:pt idx="453">
                  <c:v>-3.7126999999999979E-2</c:v>
                </c:pt>
                <c:pt idx="454">
                  <c:v>-2.0895000000000011E-2</c:v>
                </c:pt>
                <c:pt idx="455">
                  <c:v>-2.8248999999999996E-2</c:v>
                </c:pt>
                <c:pt idx="456">
                  <c:v>-1.632099999999994E-2</c:v>
                </c:pt>
                <c:pt idx="457">
                  <c:v>-4.3673000000000003E-2</c:v>
                </c:pt>
                <c:pt idx="458">
                  <c:v>-3.7664999999999935E-2</c:v>
                </c:pt>
                <c:pt idx="459">
                  <c:v>-4.1790000000000022E-2</c:v>
                </c:pt>
                <c:pt idx="460">
                  <c:v>-6.7527999999999935E-2</c:v>
                </c:pt>
                <c:pt idx="461">
                  <c:v>-5.1654999999999944E-2</c:v>
                </c:pt>
                <c:pt idx="462">
                  <c:v>-6.4748000000000014E-2</c:v>
                </c:pt>
                <c:pt idx="463">
                  <c:v>-8.0172000000000021E-2</c:v>
                </c:pt>
                <c:pt idx="464">
                  <c:v>-6.2146999999999931E-2</c:v>
                </c:pt>
                <c:pt idx="465">
                  <c:v>-9.3983000000000066E-2</c:v>
                </c:pt>
                <c:pt idx="466">
                  <c:v>-0.11532600000000003</c:v>
                </c:pt>
                <c:pt idx="467">
                  <c:v>-8.878100000000004E-2</c:v>
                </c:pt>
                <c:pt idx="468">
                  <c:v>-8.3221000000000059E-2</c:v>
                </c:pt>
                <c:pt idx="469">
                  <c:v>-7.0755999999999944E-2</c:v>
                </c:pt>
                <c:pt idx="470">
                  <c:v>-5.515199999999993E-2</c:v>
                </c:pt>
                <c:pt idx="471">
                  <c:v>-4.4031999999999981E-2</c:v>
                </c:pt>
                <c:pt idx="472">
                  <c:v>-4.5825999999999992E-2</c:v>
                </c:pt>
                <c:pt idx="473">
                  <c:v>-4.5287000000000008E-2</c:v>
                </c:pt>
                <c:pt idx="474">
                  <c:v>-6.5554999999999947E-2</c:v>
                </c:pt>
                <c:pt idx="475">
                  <c:v>-7.1831999999999993E-2</c:v>
                </c:pt>
                <c:pt idx="476">
                  <c:v>-5.900800000000004E-2</c:v>
                </c:pt>
                <c:pt idx="477">
                  <c:v>-5.802199999999999E-2</c:v>
                </c:pt>
                <c:pt idx="478">
                  <c:v>-6.3132999999999981E-2</c:v>
                </c:pt>
                <c:pt idx="479">
                  <c:v>-0.12886700000000004</c:v>
                </c:pt>
                <c:pt idx="480">
                  <c:v>-9.5686000000000035E-2</c:v>
                </c:pt>
                <c:pt idx="481">
                  <c:v>-0.12016900000000007</c:v>
                </c:pt>
                <c:pt idx="482">
                  <c:v>-0.11478800000000007</c:v>
                </c:pt>
                <c:pt idx="483">
                  <c:v>-0.10572999999999994</c:v>
                </c:pt>
                <c:pt idx="484">
                  <c:v>-0.10528199999999999</c:v>
                </c:pt>
                <c:pt idx="485">
                  <c:v>-9.9453000000000027E-2</c:v>
                </c:pt>
                <c:pt idx="486">
                  <c:v>-8.9767999999999973E-2</c:v>
                </c:pt>
                <c:pt idx="487">
                  <c:v>-9.2279000000000055E-2</c:v>
                </c:pt>
                <c:pt idx="488">
                  <c:v>-8.878100000000004E-2</c:v>
                </c:pt>
                <c:pt idx="489">
                  <c:v>-6.4210000000000059E-2</c:v>
                </c:pt>
                <c:pt idx="490">
                  <c:v>-8.7973999999999955E-2</c:v>
                </c:pt>
                <c:pt idx="491">
                  <c:v>-9.7839000000000023E-2</c:v>
                </c:pt>
                <c:pt idx="492">
                  <c:v>-0.11586399999999998</c:v>
                </c:pt>
                <c:pt idx="493">
                  <c:v>-0.13953900000000005</c:v>
                </c:pt>
                <c:pt idx="494">
                  <c:v>-0.13711799999999996</c:v>
                </c:pt>
                <c:pt idx="495">
                  <c:v>-0.14133300000000004</c:v>
                </c:pt>
                <c:pt idx="496">
                  <c:v>-0.12241100000000003</c:v>
                </c:pt>
                <c:pt idx="497">
                  <c:v>-0.13613100000000003</c:v>
                </c:pt>
                <c:pt idx="498">
                  <c:v>-0.16330399999999998</c:v>
                </c:pt>
                <c:pt idx="499">
                  <c:v>-0.15586</c:v>
                </c:pt>
                <c:pt idx="500">
                  <c:v>-0.19361500000000006</c:v>
                </c:pt>
                <c:pt idx="501">
                  <c:v>-0.17998400000000003</c:v>
                </c:pt>
                <c:pt idx="502">
                  <c:v>-0.15316999999999992</c:v>
                </c:pt>
                <c:pt idx="503">
                  <c:v>-0.16321399999999997</c:v>
                </c:pt>
                <c:pt idx="504">
                  <c:v>-0.18733699999999998</c:v>
                </c:pt>
                <c:pt idx="505">
                  <c:v>-0.18150800000000003</c:v>
                </c:pt>
                <c:pt idx="506">
                  <c:v>-0.17361699999999999</c:v>
                </c:pt>
                <c:pt idx="507">
                  <c:v>-0.16491799999999998</c:v>
                </c:pt>
                <c:pt idx="508">
                  <c:v>-0.16563500000000006</c:v>
                </c:pt>
                <c:pt idx="509">
                  <c:v>-0.17783199999999993</c:v>
                </c:pt>
                <c:pt idx="510">
                  <c:v>-0.20096900000000006</c:v>
                </c:pt>
                <c:pt idx="511">
                  <c:v>-0.20186499999999996</c:v>
                </c:pt>
                <c:pt idx="512">
                  <c:v>-0.19908500000000004</c:v>
                </c:pt>
                <c:pt idx="513">
                  <c:v>-0.16599400000000003</c:v>
                </c:pt>
                <c:pt idx="514">
                  <c:v>-0.14518900000000001</c:v>
                </c:pt>
                <c:pt idx="515">
                  <c:v>-0.15460499999999996</c:v>
                </c:pt>
                <c:pt idx="516">
                  <c:v>-0.17056799999999994</c:v>
                </c:pt>
                <c:pt idx="517">
                  <c:v>-0.18150800000000003</c:v>
                </c:pt>
                <c:pt idx="518">
                  <c:v>-0.17433400000000007</c:v>
                </c:pt>
                <c:pt idx="519">
                  <c:v>-0.18285399999999996</c:v>
                </c:pt>
                <c:pt idx="520">
                  <c:v>-0.20276200000000003</c:v>
                </c:pt>
                <c:pt idx="521">
                  <c:v>-0.20652900000000002</c:v>
                </c:pt>
                <c:pt idx="522">
                  <c:v>-0.20868099999999998</c:v>
                </c:pt>
                <c:pt idx="523">
                  <c:v>-0.21612399999999993</c:v>
                </c:pt>
                <c:pt idx="524">
                  <c:v>-0.21244699999999994</c:v>
                </c:pt>
                <c:pt idx="525">
                  <c:v>-0.13093000000000005</c:v>
                </c:pt>
                <c:pt idx="526">
                  <c:v>-0.13299300000000003</c:v>
                </c:pt>
                <c:pt idx="527">
                  <c:v>-0.12958500000000001</c:v>
                </c:pt>
                <c:pt idx="528">
                  <c:v>-0.11012500000000003</c:v>
                </c:pt>
                <c:pt idx="529">
                  <c:v>-0.13066100000000005</c:v>
                </c:pt>
                <c:pt idx="530">
                  <c:v>-0.14805800000000005</c:v>
                </c:pt>
                <c:pt idx="531">
                  <c:v>-0.17872799999999997</c:v>
                </c:pt>
                <c:pt idx="532">
                  <c:v>-0.18455699999999994</c:v>
                </c:pt>
                <c:pt idx="533">
                  <c:v>-0.14904499999999998</c:v>
                </c:pt>
                <c:pt idx="534">
                  <c:v>-0.14375399999999999</c:v>
                </c:pt>
                <c:pt idx="535">
                  <c:v>-0.16626299999999999</c:v>
                </c:pt>
                <c:pt idx="536">
                  <c:v>-0.18025300000000002</c:v>
                </c:pt>
                <c:pt idx="537">
                  <c:v>-0.16599400000000003</c:v>
                </c:pt>
                <c:pt idx="538">
                  <c:v>-0.15846100000000007</c:v>
                </c:pt>
                <c:pt idx="539">
                  <c:v>-0.138104</c:v>
                </c:pt>
                <c:pt idx="540">
                  <c:v>-0.13245400000000004</c:v>
                </c:pt>
                <c:pt idx="541">
                  <c:v>-0.14716200000000002</c:v>
                </c:pt>
                <c:pt idx="542">
                  <c:v>-0.14500900000000003</c:v>
                </c:pt>
                <c:pt idx="543">
                  <c:v>-0.164739</c:v>
                </c:pt>
                <c:pt idx="544">
                  <c:v>-0.15765399999999999</c:v>
                </c:pt>
                <c:pt idx="545">
                  <c:v>-0.15137699999999996</c:v>
                </c:pt>
                <c:pt idx="546">
                  <c:v>-0.16142099999999998</c:v>
                </c:pt>
                <c:pt idx="547">
                  <c:v>-0.13523499999999999</c:v>
                </c:pt>
                <c:pt idx="548">
                  <c:v>-0.14626499999999992</c:v>
                </c:pt>
                <c:pt idx="549">
                  <c:v>-0.17505200000000001</c:v>
                </c:pt>
                <c:pt idx="550">
                  <c:v>-0.19998199999999997</c:v>
                </c:pt>
                <c:pt idx="551">
                  <c:v>-0.18877200000000002</c:v>
                </c:pt>
                <c:pt idx="552">
                  <c:v>-0.20249300000000006</c:v>
                </c:pt>
                <c:pt idx="553">
                  <c:v>-0.22320899999999994</c:v>
                </c:pt>
                <c:pt idx="554">
                  <c:v>-0.21083299999999994</c:v>
                </c:pt>
                <c:pt idx="555">
                  <c:v>-0.20428700000000005</c:v>
                </c:pt>
                <c:pt idx="556">
                  <c:v>-0.21603399999999995</c:v>
                </c:pt>
                <c:pt idx="557">
                  <c:v>-0.21002600000000002</c:v>
                </c:pt>
                <c:pt idx="558">
                  <c:v>-0.20240300000000006</c:v>
                </c:pt>
                <c:pt idx="559">
                  <c:v>-0.19558800000000004</c:v>
                </c:pt>
                <c:pt idx="560">
                  <c:v>-0.20267200000000002</c:v>
                </c:pt>
                <c:pt idx="561">
                  <c:v>-0.17944599999999994</c:v>
                </c:pt>
                <c:pt idx="562">
                  <c:v>-0.15989599999999995</c:v>
                </c:pt>
                <c:pt idx="563">
                  <c:v>-0.16689099999999996</c:v>
                </c:pt>
                <c:pt idx="564">
                  <c:v>-0.19307699999999997</c:v>
                </c:pt>
                <c:pt idx="565">
                  <c:v>-0.19540800000000005</c:v>
                </c:pt>
                <c:pt idx="566">
                  <c:v>-0.22356700000000004</c:v>
                </c:pt>
                <c:pt idx="567">
                  <c:v>-0.23020399999999996</c:v>
                </c:pt>
                <c:pt idx="568">
                  <c:v>-0.20464500000000002</c:v>
                </c:pt>
                <c:pt idx="569">
                  <c:v>-0.24455200000000005</c:v>
                </c:pt>
                <c:pt idx="570">
                  <c:v>-0.23531499999999994</c:v>
                </c:pt>
                <c:pt idx="571">
                  <c:v>-0.24132400000000004</c:v>
                </c:pt>
                <c:pt idx="572">
                  <c:v>-0.22939599999999999</c:v>
                </c:pt>
                <c:pt idx="573">
                  <c:v>-0.27351799999999998</c:v>
                </c:pt>
                <c:pt idx="574">
                  <c:v>-0.27988499999999999</c:v>
                </c:pt>
                <c:pt idx="575">
                  <c:v>-0.27324900000000002</c:v>
                </c:pt>
                <c:pt idx="576">
                  <c:v>-0.29118499999999997</c:v>
                </c:pt>
                <c:pt idx="577">
                  <c:v>-0.29683400000000004</c:v>
                </c:pt>
                <c:pt idx="578">
                  <c:v>-0.262577</c:v>
                </c:pt>
                <c:pt idx="579">
                  <c:v>-0.25809299999999991</c:v>
                </c:pt>
                <c:pt idx="580">
                  <c:v>-0.25719700000000001</c:v>
                </c:pt>
                <c:pt idx="581">
                  <c:v>-0.24419300000000008</c:v>
                </c:pt>
                <c:pt idx="582">
                  <c:v>-0.29037800000000002</c:v>
                </c:pt>
                <c:pt idx="583">
                  <c:v>-0.29593800000000003</c:v>
                </c:pt>
                <c:pt idx="584">
                  <c:v>-0.32337900000000003</c:v>
                </c:pt>
                <c:pt idx="585">
                  <c:v>-0.32409700000000002</c:v>
                </c:pt>
                <c:pt idx="586">
                  <c:v>-0.35162800000000005</c:v>
                </c:pt>
                <c:pt idx="587">
                  <c:v>-0.32741500000000001</c:v>
                </c:pt>
                <c:pt idx="588">
                  <c:v>-0.30104900000000001</c:v>
                </c:pt>
                <c:pt idx="589">
                  <c:v>-0.30732699999999996</c:v>
                </c:pt>
                <c:pt idx="590">
                  <c:v>-0.30903099999999994</c:v>
                </c:pt>
                <c:pt idx="591">
                  <c:v>-0.31396299999999999</c:v>
                </c:pt>
                <c:pt idx="592">
                  <c:v>-0.29566900000000002</c:v>
                </c:pt>
                <c:pt idx="593">
                  <c:v>-0.29414400000000002</c:v>
                </c:pt>
                <c:pt idx="594">
                  <c:v>-0.29468199999999994</c:v>
                </c:pt>
                <c:pt idx="595">
                  <c:v>-0.31073400000000007</c:v>
                </c:pt>
                <c:pt idx="596">
                  <c:v>-0.31189999999999996</c:v>
                </c:pt>
                <c:pt idx="597">
                  <c:v>-0.32768399999999998</c:v>
                </c:pt>
                <c:pt idx="598">
                  <c:v>-0.351717</c:v>
                </c:pt>
                <c:pt idx="599">
                  <c:v>-0.36140300000000003</c:v>
                </c:pt>
                <c:pt idx="600">
                  <c:v>-0.36597600000000002</c:v>
                </c:pt>
                <c:pt idx="601">
                  <c:v>-0.35700799999999999</c:v>
                </c:pt>
                <c:pt idx="602">
                  <c:v>-0.38633299999999998</c:v>
                </c:pt>
                <c:pt idx="603">
                  <c:v>-0.37431600000000004</c:v>
                </c:pt>
                <c:pt idx="604">
                  <c:v>-0.36499000000000004</c:v>
                </c:pt>
                <c:pt idx="605">
                  <c:v>-0.36956299999999997</c:v>
                </c:pt>
                <c:pt idx="606">
                  <c:v>-0.35387000000000002</c:v>
                </c:pt>
                <c:pt idx="607">
                  <c:v>-0.32983599999999996</c:v>
                </c:pt>
                <c:pt idx="608">
                  <c:v>-0.33889300000000006</c:v>
                </c:pt>
                <c:pt idx="609">
                  <c:v>-0.360954</c:v>
                </c:pt>
                <c:pt idx="610">
                  <c:v>-0.363375</c:v>
                </c:pt>
                <c:pt idx="611">
                  <c:v>-0.36794899999999997</c:v>
                </c:pt>
                <c:pt idx="612">
                  <c:v>-0.36507899999999999</c:v>
                </c:pt>
                <c:pt idx="613">
                  <c:v>-0.34633700000000006</c:v>
                </c:pt>
                <c:pt idx="614">
                  <c:v>-0.35135900000000009</c:v>
                </c:pt>
                <c:pt idx="615">
                  <c:v>-0.33530600000000005</c:v>
                </c:pt>
                <c:pt idx="616">
                  <c:v>-0.33064300000000002</c:v>
                </c:pt>
                <c:pt idx="617">
                  <c:v>-0.31808800000000004</c:v>
                </c:pt>
                <c:pt idx="618">
                  <c:v>-0.31270700000000007</c:v>
                </c:pt>
                <c:pt idx="619">
                  <c:v>-0.31037599999999999</c:v>
                </c:pt>
                <c:pt idx="620">
                  <c:v>-0.31486000000000003</c:v>
                </c:pt>
                <c:pt idx="621">
                  <c:v>-0.29988299999999996</c:v>
                </c:pt>
                <c:pt idx="622">
                  <c:v>-0.29647599999999996</c:v>
                </c:pt>
                <c:pt idx="623">
                  <c:v>-0.25737599999999999</c:v>
                </c:pt>
                <c:pt idx="624">
                  <c:v>-0.27028999999999997</c:v>
                </c:pt>
                <c:pt idx="625">
                  <c:v>-0.262577</c:v>
                </c:pt>
                <c:pt idx="626">
                  <c:v>-0.28033400000000003</c:v>
                </c:pt>
                <c:pt idx="627">
                  <c:v>-0.29226100000000005</c:v>
                </c:pt>
                <c:pt idx="628">
                  <c:v>-0.33521699999999993</c:v>
                </c:pt>
                <c:pt idx="629">
                  <c:v>-0.31136200000000003</c:v>
                </c:pt>
                <c:pt idx="630">
                  <c:v>-0.27055899999999994</c:v>
                </c:pt>
                <c:pt idx="631">
                  <c:v>-0.26930300000000001</c:v>
                </c:pt>
                <c:pt idx="632">
                  <c:v>-0.25343000000000004</c:v>
                </c:pt>
                <c:pt idx="633">
                  <c:v>-0.27046899999999996</c:v>
                </c:pt>
                <c:pt idx="634">
                  <c:v>-0.26553700000000008</c:v>
                </c:pt>
                <c:pt idx="635">
                  <c:v>-0.26616400000000001</c:v>
                </c:pt>
                <c:pt idx="636">
                  <c:v>-0.26706100000000005</c:v>
                </c:pt>
                <c:pt idx="637">
                  <c:v>-0.26338399999999995</c:v>
                </c:pt>
                <c:pt idx="638">
                  <c:v>-0.29091600000000001</c:v>
                </c:pt>
                <c:pt idx="639">
                  <c:v>-0.27019999999999994</c:v>
                </c:pt>
                <c:pt idx="640">
                  <c:v>-0.25504400000000005</c:v>
                </c:pt>
                <c:pt idx="641">
                  <c:v>-0.24769099999999994</c:v>
                </c:pt>
                <c:pt idx="642">
                  <c:v>-0.25737599999999999</c:v>
                </c:pt>
                <c:pt idx="643">
                  <c:v>-0.23450800000000002</c:v>
                </c:pt>
                <c:pt idx="644">
                  <c:v>-0.24688400000000002</c:v>
                </c:pt>
                <c:pt idx="645">
                  <c:v>-0.24921499999999994</c:v>
                </c:pt>
                <c:pt idx="646">
                  <c:v>-0.26652299999999995</c:v>
                </c:pt>
                <c:pt idx="647">
                  <c:v>-0.29109499999999999</c:v>
                </c:pt>
                <c:pt idx="648">
                  <c:v>-0.29279899999999998</c:v>
                </c:pt>
                <c:pt idx="649">
                  <c:v>-0.29414400000000002</c:v>
                </c:pt>
                <c:pt idx="650">
                  <c:v>-0.27889899999999995</c:v>
                </c:pt>
                <c:pt idx="651">
                  <c:v>-0.31001699999999999</c:v>
                </c:pt>
                <c:pt idx="652">
                  <c:v>-0.32059899999999997</c:v>
                </c:pt>
                <c:pt idx="653">
                  <c:v>-0.31997100000000001</c:v>
                </c:pt>
                <c:pt idx="654">
                  <c:v>-0.33772800000000003</c:v>
                </c:pt>
                <c:pt idx="655">
                  <c:v>-0.34086600000000006</c:v>
                </c:pt>
                <c:pt idx="656">
                  <c:v>-0.34768199999999994</c:v>
                </c:pt>
                <c:pt idx="657">
                  <c:v>-0.35781499999999994</c:v>
                </c:pt>
                <c:pt idx="658">
                  <c:v>-0.33333299999999993</c:v>
                </c:pt>
                <c:pt idx="659">
                  <c:v>-0.33171899999999993</c:v>
                </c:pt>
                <c:pt idx="660">
                  <c:v>-0.31163099999999999</c:v>
                </c:pt>
                <c:pt idx="661">
                  <c:v>-0.29486099999999993</c:v>
                </c:pt>
                <c:pt idx="662">
                  <c:v>-0.33001499999999995</c:v>
                </c:pt>
                <c:pt idx="663">
                  <c:v>-0.34203199999999995</c:v>
                </c:pt>
                <c:pt idx="664">
                  <c:v>-0.352076</c:v>
                </c:pt>
                <c:pt idx="665">
                  <c:v>-0.35808400000000007</c:v>
                </c:pt>
                <c:pt idx="666">
                  <c:v>-0.35028300000000001</c:v>
                </c:pt>
                <c:pt idx="667">
                  <c:v>-0.37350900000000004</c:v>
                </c:pt>
                <c:pt idx="668">
                  <c:v>-0.382656</c:v>
                </c:pt>
                <c:pt idx="669">
                  <c:v>-0.38059399999999999</c:v>
                </c:pt>
                <c:pt idx="670">
                  <c:v>-0.38355299999999998</c:v>
                </c:pt>
                <c:pt idx="671">
                  <c:v>-0.39368699999999995</c:v>
                </c:pt>
                <c:pt idx="672">
                  <c:v>-0.39655600000000002</c:v>
                </c:pt>
                <c:pt idx="673">
                  <c:v>-0.38480899999999996</c:v>
                </c:pt>
                <c:pt idx="674">
                  <c:v>-0.41000799999999998</c:v>
                </c:pt>
                <c:pt idx="675">
                  <c:v>-0.41234000000000004</c:v>
                </c:pt>
                <c:pt idx="676">
                  <c:v>-0.38283600000000001</c:v>
                </c:pt>
                <c:pt idx="677">
                  <c:v>-0.34705399999999997</c:v>
                </c:pt>
                <c:pt idx="678">
                  <c:v>-0.33512699999999995</c:v>
                </c:pt>
                <c:pt idx="679">
                  <c:v>-0.336113</c:v>
                </c:pt>
                <c:pt idx="680">
                  <c:v>-0.35333200000000003</c:v>
                </c:pt>
                <c:pt idx="681">
                  <c:v>-0.35969899999999994</c:v>
                </c:pt>
                <c:pt idx="682">
                  <c:v>-0.36086399999999996</c:v>
                </c:pt>
                <c:pt idx="683">
                  <c:v>-0.36382399999999998</c:v>
                </c:pt>
                <c:pt idx="684">
                  <c:v>-0.35073099999999996</c:v>
                </c:pt>
                <c:pt idx="685">
                  <c:v>-0.35431799999999997</c:v>
                </c:pt>
                <c:pt idx="686">
                  <c:v>-0.34588800000000008</c:v>
                </c:pt>
                <c:pt idx="687">
                  <c:v>-0.33988000000000002</c:v>
                </c:pt>
                <c:pt idx="688">
                  <c:v>-0.34947500000000004</c:v>
                </c:pt>
                <c:pt idx="689">
                  <c:v>-0.36041600000000001</c:v>
                </c:pt>
                <c:pt idx="690">
                  <c:v>-0.33683099999999994</c:v>
                </c:pt>
                <c:pt idx="691">
                  <c:v>-0.34750200000000009</c:v>
                </c:pt>
                <c:pt idx="692">
                  <c:v>-0.33109099999999997</c:v>
                </c:pt>
                <c:pt idx="693">
                  <c:v>-0.33396100000000006</c:v>
                </c:pt>
                <c:pt idx="694">
                  <c:v>-0.34032799999999996</c:v>
                </c:pt>
                <c:pt idx="695">
                  <c:v>-0.37395699999999998</c:v>
                </c:pt>
                <c:pt idx="696">
                  <c:v>-0.39135500000000001</c:v>
                </c:pt>
                <c:pt idx="697">
                  <c:v>-0.39978499999999995</c:v>
                </c:pt>
                <c:pt idx="698">
                  <c:v>-0.41610599999999998</c:v>
                </c:pt>
                <c:pt idx="699">
                  <c:v>-0.42579099999999998</c:v>
                </c:pt>
                <c:pt idx="700">
                  <c:v>-0.41574699999999998</c:v>
                </c:pt>
                <c:pt idx="701">
                  <c:v>-0.40767600000000004</c:v>
                </c:pt>
                <c:pt idx="702">
                  <c:v>-0.40426900000000004</c:v>
                </c:pt>
                <c:pt idx="703">
                  <c:v>-0.42579099999999998</c:v>
                </c:pt>
                <c:pt idx="704">
                  <c:v>-0.37323999999999996</c:v>
                </c:pt>
                <c:pt idx="705">
                  <c:v>-0.34364599999999995</c:v>
                </c:pt>
                <c:pt idx="706">
                  <c:v>-0.36848700000000001</c:v>
                </c:pt>
                <c:pt idx="707">
                  <c:v>-0.33602400000000004</c:v>
                </c:pt>
                <c:pt idx="708">
                  <c:v>-0.36678300000000003</c:v>
                </c:pt>
                <c:pt idx="709">
                  <c:v>-0.36185099999999998</c:v>
                </c:pt>
                <c:pt idx="710">
                  <c:v>-0.32858000000000004</c:v>
                </c:pt>
                <c:pt idx="711">
                  <c:v>-0.34032799999999996</c:v>
                </c:pt>
                <c:pt idx="712">
                  <c:v>-0.32346900000000006</c:v>
                </c:pt>
                <c:pt idx="713">
                  <c:v>-0.32472399999999996</c:v>
                </c:pt>
                <c:pt idx="714">
                  <c:v>-0.32624899999999996</c:v>
                </c:pt>
                <c:pt idx="715">
                  <c:v>-0.34543999999999997</c:v>
                </c:pt>
                <c:pt idx="716">
                  <c:v>-0.34418400000000005</c:v>
                </c:pt>
                <c:pt idx="717">
                  <c:v>-0.34499099999999999</c:v>
                </c:pt>
                <c:pt idx="718">
                  <c:v>-0.34472200000000003</c:v>
                </c:pt>
                <c:pt idx="719">
                  <c:v>-0.34409499999999993</c:v>
                </c:pt>
                <c:pt idx="720">
                  <c:v>-0.35126900000000005</c:v>
                </c:pt>
                <c:pt idx="721">
                  <c:v>-0.36122300000000002</c:v>
                </c:pt>
                <c:pt idx="722">
                  <c:v>-0.35611199999999998</c:v>
                </c:pt>
                <c:pt idx="723">
                  <c:v>-0.35073099999999996</c:v>
                </c:pt>
                <c:pt idx="724">
                  <c:v>-0.35620099999999993</c:v>
                </c:pt>
                <c:pt idx="725">
                  <c:v>-0.34588800000000008</c:v>
                </c:pt>
                <c:pt idx="726">
                  <c:v>-0.35279399999999994</c:v>
                </c:pt>
                <c:pt idx="727">
                  <c:v>-0.36265799999999998</c:v>
                </c:pt>
                <c:pt idx="728">
                  <c:v>-0.37225400000000003</c:v>
                </c:pt>
                <c:pt idx="729">
                  <c:v>-0.37844099999999997</c:v>
                </c:pt>
                <c:pt idx="730">
                  <c:v>-0.37709600000000004</c:v>
                </c:pt>
                <c:pt idx="731">
                  <c:v>-0.37691699999999995</c:v>
                </c:pt>
                <c:pt idx="732">
                  <c:v>-0.364093</c:v>
                </c:pt>
                <c:pt idx="733">
                  <c:v>-0.35387000000000002</c:v>
                </c:pt>
                <c:pt idx="734">
                  <c:v>-0.34212199999999998</c:v>
                </c:pt>
                <c:pt idx="735">
                  <c:v>-0.32257199999999997</c:v>
                </c:pt>
                <c:pt idx="736">
                  <c:v>-0.33521699999999993</c:v>
                </c:pt>
                <c:pt idx="737">
                  <c:v>-0.32409700000000002</c:v>
                </c:pt>
                <c:pt idx="738">
                  <c:v>-0.33091199999999998</c:v>
                </c:pt>
                <c:pt idx="739">
                  <c:v>-0.329208</c:v>
                </c:pt>
                <c:pt idx="740">
                  <c:v>-0.29853800000000008</c:v>
                </c:pt>
                <c:pt idx="741">
                  <c:v>-0.29683400000000004</c:v>
                </c:pt>
                <c:pt idx="742">
                  <c:v>-0.29127399999999992</c:v>
                </c:pt>
                <c:pt idx="743">
                  <c:v>-0.25800399999999996</c:v>
                </c:pt>
                <c:pt idx="744">
                  <c:v>-0.26813699999999996</c:v>
                </c:pt>
                <c:pt idx="745">
                  <c:v>-0.25271299999999997</c:v>
                </c:pt>
                <c:pt idx="746">
                  <c:v>-0.25701700000000005</c:v>
                </c:pt>
                <c:pt idx="747">
                  <c:v>-0.24876699999999999</c:v>
                </c:pt>
                <c:pt idx="748">
                  <c:v>-0.264461</c:v>
                </c:pt>
                <c:pt idx="749">
                  <c:v>-0.27907799999999994</c:v>
                </c:pt>
                <c:pt idx="750">
                  <c:v>-0.28939099999999995</c:v>
                </c:pt>
                <c:pt idx="751">
                  <c:v>-0.27028999999999997</c:v>
                </c:pt>
                <c:pt idx="752">
                  <c:v>-0.25100899999999998</c:v>
                </c:pt>
                <c:pt idx="753">
                  <c:v>-0.27055899999999994</c:v>
                </c:pt>
                <c:pt idx="754">
                  <c:v>-0.26885499999999996</c:v>
                </c:pt>
                <c:pt idx="755">
                  <c:v>-0.27728499999999995</c:v>
                </c:pt>
                <c:pt idx="756">
                  <c:v>-0.27073800000000003</c:v>
                </c:pt>
                <c:pt idx="757">
                  <c:v>-0.264461</c:v>
                </c:pt>
                <c:pt idx="758">
                  <c:v>-0.25235399999999997</c:v>
                </c:pt>
                <c:pt idx="759">
                  <c:v>-0.23800600000000002</c:v>
                </c:pt>
                <c:pt idx="760">
                  <c:v>-0.23558400000000007</c:v>
                </c:pt>
                <c:pt idx="761">
                  <c:v>-0.24437299999999992</c:v>
                </c:pt>
                <c:pt idx="762">
                  <c:v>-0.27307000000000003</c:v>
                </c:pt>
                <c:pt idx="763">
                  <c:v>-0.27522199999999997</c:v>
                </c:pt>
                <c:pt idx="764">
                  <c:v>-0.30347099999999999</c:v>
                </c:pt>
                <c:pt idx="765">
                  <c:v>-0.30338099999999996</c:v>
                </c:pt>
                <c:pt idx="766">
                  <c:v>-0.30589200000000005</c:v>
                </c:pt>
                <c:pt idx="767">
                  <c:v>-0.29279899999999998</c:v>
                </c:pt>
                <c:pt idx="768">
                  <c:v>-0.29818</c:v>
                </c:pt>
                <c:pt idx="769">
                  <c:v>-0.29208100000000004</c:v>
                </c:pt>
                <c:pt idx="770">
                  <c:v>-0.30302200000000001</c:v>
                </c:pt>
                <c:pt idx="771">
                  <c:v>-0.30194599999999994</c:v>
                </c:pt>
                <c:pt idx="772">
                  <c:v>-0.34131500000000004</c:v>
                </c:pt>
                <c:pt idx="773">
                  <c:v>-0.34032799999999996</c:v>
                </c:pt>
                <c:pt idx="774">
                  <c:v>-0.33889300000000006</c:v>
                </c:pt>
                <c:pt idx="775">
                  <c:v>-0.33799699999999999</c:v>
                </c:pt>
                <c:pt idx="776">
                  <c:v>-0.33584400000000003</c:v>
                </c:pt>
                <c:pt idx="777">
                  <c:v>-0.32391700000000001</c:v>
                </c:pt>
                <c:pt idx="778">
                  <c:v>-0.32418599999999997</c:v>
                </c:pt>
                <c:pt idx="779">
                  <c:v>-0.32230300000000001</c:v>
                </c:pt>
                <c:pt idx="780">
                  <c:v>-0.32535200000000003</c:v>
                </c:pt>
                <c:pt idx="781">
                  <c:v>-0.34947500000000004</c:v>
                </c:pt>
                <c:pt idx="782">
                  <c:v>-0.34938599999999992</c:v>
                </c:pt>
                <c:pt idx="783">
                  <c:v>-0.34310800000000002</c:v>
                </c:pt>
                <c:pt idx="784">
                  <c:v>-0.35611199999999998</c:v>
                </c:pt>
                <c:pt idx="785">
                  <c:v>-0.37207400000000002</c:v>
                </c:pt>
                <c:pt idx="786">
                  <c:v>-0.37853099999999995</c:v>
                </c:pt>
                <c:pt idx="787">
                  <c:v>-0.37162599999999996</c:v>
                </c:pt>
                <c:pt idx="788">
                  <c:v>-0.36974299999999999</c:v>
                </c:pt>
                <c:pt idx="789">
                  <c:v>-0.37207400000000002</c:v>
                </c:pt>
                <c:pt idx="790">
                  <c:v>-0.37054999999999999</c:v>
                </c:pt>
                <c:pt idx="791">
                  <c:v>-0.36794899999999997</c:v>
                </c:pt>
                <c:pt idx="792">
                  <c:v>-0.36041600000000001</c:v>
                </c:pt>
                <c:pt idx="793">
                  <c:v>-0.36507899999999999</c:v>
                </c:pt>
                <c:pt idx="794">
                  <c:v>-0.37144599999999994</c:v>
                </c:pt>
                <c:pt idx="795">
                  <c:v>-0.37306100000000003</c:v>
                </c:pt>
                <c:pt idx="796">
                  <c:v>-0.375392</c:v>
                </c:pt>
                <c:pt idx="797">
                  <c:v>-0.36624499999999999</c:v>
                </c:pt>
                <c:pt idx="798">
                  <c:v>-0.38113199999999997</c:v>
                </c:pt>
                <c:pt idx="799">
                  <c:v>-0.37422699999999998</c:v>
                </c:pt>
                <c:pt idx="800">
                  <c:v>-0.35503500000000004</c:v>
                </c:pt>
                <c:pt idx="801">
                  <c:v>-0.34974400000000005</c:v>
                </c:pt>
                <c:pt idx="802">
                  <c:v>-0.35763599999999995</c:v>
                </c:pt>
                <c:pt idx="803">
                  <c:v>-0.36714199999999997</c:v>
                </c:pt>
                <c:pt idx="804">
                  <c:v>-0.36956299999999997</c:v>
                </c:pt>
                <c:pt idx="805">
                  <c:v>-0.36499000000000004</c:v>
                </c:pt>
                <c:pt idx="806">
                  <c:v>-0.35028300000000001</c:v>
                </c:pt>
                <c:pt idx="807">
                  <c:v>-0.36212000000000005</c:v>
                </c:pt>
                <c:pt idx="808">
                  <c:v>-0.36768000000000001</c:v>
                </c:pt>
                <c:pt idx="809">
                  <c:v>-0.37099799999999999</c:v>
                </c:pt>
                <c:pt idx="810">
                  <c:v>-0.38310499999999997</c:v>
                </c:pt>
                <c:pt idx="811">
                  <c:v>-0.37099799999999999</c:v>
                </c:pt>
                <c:pt idx="812">
                  <c:v>-0.36830800000000002</c:v>
                </c:pt>
                <c:pt idx="813">
                  <c:v>-0.36705199999999999</c:v>
                </c:pt>
                <c:pt idx="814">
                  <c:v>-0.36032600000000004</c:v>
                </c:pt>
                <c:pt idx="815">
                  <c:v>-0.350462</c:v>
                </c:pt>
                <c:pt idx="816">
                  <c:v>-0.39153399999999999</c:v>
                </c:pt>
                <c:pt idx="817">
                  <c:v>-0.39458300000000002</c:v>
                </c:pt>
                <c:pt idx="818">
                  <c:v>-0.38193899999999997</c:v>
                </c:pt>
                <c:pt idx="819">
                  <c:v>-0.37431600000000004</c:v>
                </c:pt>
                <c:pt idx="820">
                  <c:v>-0.39135500000000001</c:v>
                </c:pt>
                <c:pt idx="821">
                  <c:v>-0.39503199999999999</c:v>
                </c:pt>
                <c:pt idx="822">
                  <c:v>-0.39485199999999998</c:v>
                </c:pt>
                <c:pt idx="823">
                  <c:v>-0.40122000000000002</c:v>
                </c:pt>
                <c:pt idx="824">
                  <c:v>-0.38256700000000005</c:v>
                </c:pt>
                <c:pt idx="825">
                  <c:v>-0.39099600000000001</c:v>
                </c:pt>
                <c:pt idx="826">
                  <c:v>-0.39566000000000001</c:v>
                </c:pt>
                <c:pt idx="827">
                  <c:v>-0.40624199999999999</c:v>
                </c:pt>
                <c:pt idx="828">
                  <c:v>-0.40507599999999999</c:v>
                </c:pt>
                <c:pt idx="829">
                  <c:v>-0.41861700000000002</c:v>
                </c:pt>
                <c:pt idx="830">
                  <c:v>-0.42776400000000003</c:v>
                </c:pt>
                <c:pt idx="831">
                  <c:v>-0.43610399999999999</c:v>
                </c:pt>
                <c:pt idx="832">
                  <c:v>-0.42516399999999999</c:v>
                </c:pt>
                <c:pt idx="833">
                  <c:v>-0.41700300000000001</c:v>
                </c:pt>
                <c:pt idx="834">
                  <c:v>-0.43475900000000001</c:v>
                </c:pt>
                <c:pt idx="835">
                  <c:v>-0.42417700000000003</c:v>
                </c:pt>
                <c:pt idx="836">
                  <c:v>-0.42130699999999999</c:v>
                </c:pt>
                <c:pt idx="837">
                  <c:v>-0.419873</c:v>
                </c:pt>
                <c:pt idx="838">
                  <c:v>-0.43520800000000004</c:v>
                </c:pt>
                <c:pt idx="839">
                  <c:v>-0.43861499999999998</c:v>
                </c:pt>
                <c:pt idx="840">
                  <c:v>-0.43440100000000004</c:v>
                </c:pt>
                <c:pt idx="841">
                  <c:v>-0.44247199999999998</c:v>
                </c:pt>
                <c:pt idx="842">
                  <c:v>-0.44865900000000003</c:v>
                </c:pt>
                <c:pt idx="843">
                  <c:v>-0.43260700000000002</c:v>
                </c:pt>
                <c:pt idx="844">
                  <c:v>-0.43798799999999999</c:v>
                </c:pt>
                <c:pt idx="845">
                  <c:v>-0.41216000000000003</c:v>
                </c:pt>
                <c:pt idx="846">
                  <c:v>-0.39539099999999999</c:v>
                </c:pt>
                <c:pt idx="847">
                  <c:v>-0.40893200000000002</c:v>
                </c:pt>
                <c:pt idx="848">
                  <c:v>-0.39826</c:v>
                </c:pt>
                <c:pt idx="849">
                  <c:v>-0.39826</c:v>
                </c:pt>
                <c:pt idx="850">
                  <c:v>-0.39144499999999999</c:v>
                </c:pt>
                <c:pt idx="851">
                  <c:v>-0.38050400000000001</c:v>
                </c:pt>
                <c:pt idx="852">
                  <c:v>-0.36588599999999999</c:v>
                </c:pt>
                <c:pt idx="853">
                  <c:v>-0.37431600000000004</c:v>
                </c:pt>
                <c:pt idx="854">
                  <c:v>-0.37046000000000001</c:v>
                </c:pt>
                <c:pt idx="855">
                  <c:v>-0.38848500000000002</c:v>
                </c:pt>
                <c:pt idx="856">
                  <c:v>-0.39987400000000001</c:v>
                </c:pt>
                <c:pt idx="857">
                  <c:v>-0.41574699999999998</c:v>
                </c:pt>
                <c:pt idx="858">
                  <c:v>-0.40130899999999997</c:v>
                </c:pt>
                <c:pt idx="859">
                  <c:v>-0.37790300000000004</c:v>
                </c:pt>
                <c:pt idx="860">
                  <c:v>-0.38014499999999996</c:v>
                </c:pt>
                <c:pt idx="861">
                  <c:v>-0.36830800000000002</c:v>
                </c:pt>
                <c:pt idx="862">
                  <c:v>-0.34893699999999994</c:v>
                </c:pt>
                <c:pt idx="863">
                  <c:v>-0.32911800000000002</c:v>
                </c:pt>
                <c:pt idx="864">
                  <c:v>-0.34678500000000001</c:v>
                </c:pt>
                <c:pt idx="865">
                  <c:v>-0.34813000000000005</c:v>
                </c:pt>
                <c:pt idx="866">
                  <c:v>-0.36023699999999997</c:v>
                </c:pt>
                <c:pt idx="867">
                  <c:v>-0.36588599999999999</c:v>
                </c:pt>
                <c:pt idx="868">
                  <c:v>-0.34328800000000004</c:v>
                </c:pt>
                <c:pt idx="869">
                  <c:v>-0.33046400000000004</c:v>
                </c:pt>
                <c:pt idx="870">
                  <c:v>-0.33449899999999999</c:v>
                </c:pt>
                <c:pt idx="871">
                  <c:v>-0.34068700000000007</c:v>
                </c:pt>
                <c:pt idx="872">
                  <c:v>-0.34669499999999998</c:v>
                </c:pt>
                <c:pt idx="873">
                  <c:v>-0.34113500000000002</c:v>
                </c:pt>
                <c:pt idx="874">
                  <c:v>-0.331181</c:v>
                </c:pt>
                <c:pt idx="875">
                  <c:v>-0.32553100000000001</c:v>
                </c:pt>
                <c:pt idx="876">
                  <c:v>-0.32714600000000005</c:v>
                </c:pt>
                <c:pt idx="877">
                  <c:v>-0.32678700000000005</c:v>
                </c:pt>
                <c:pt idx="878">
                  <c:v>-0.32642799999999994</c:v>
                </c:pt>
                <c:pt idx="879">
                  <c:v>-0.32400699999999999</c:v>
                </c:pt>
                <c:pt idx="880">
                  <c:v>-0.32983599999999996</c:v>
                </c:pt>
                <c:pt idx="881">
                  <c:v>-0.32275099999999995</c:v>
                </c:pt>
                <c:pt idx="882">
                  <c:v>-0.32732500000000003</c:v>
                </c:pt>
                <c:pt idx="883">
                  <c:v>-0.33055300000000004</c:v>
                </c:pt>
                <c:pt idx="884">
                  <c:v>-0.33593400000000001</c:v>
                </c:pt>
                <c:pt idx="885">
                  <c:v>-0.31342500000000001</c:v>
                </c:pt>
                <c:pt idx="886">
                  <c:v>-0.32391700000000001</c:v>
                </c:pt>
                <c:pt idx="887">
                  <c:v>-0.33736900000000003</c:v>
                </c:pt>
                <c:pt idx="888">
                  <c:v>-0.33234700000000006</c:v>
                </c:pt>
                <c:pt idx="889">
                  <c:v>-0.34104600000000007</c:v>
                </c:pt>
                <c:pt idx="890">
                  <c:v>-0.34974400000000005</c:v>
                </c:pt>
                <c:pt idx="891">
                  <c:v>-0.34203199999999995</c:v>
                </c:pt>
                <c:pt idx="892">
                  <c:v>-0.34203199999999995</c:v>
                </c:pt>
                <c:pt idx="893">
                  <c:v>-0.35960899999999996</c:v>
                </c:pt>
                <c:pt idx="894">
                  <c:v>-0.35620099999999993</c:v>
                </c:pt>
                <c:pt idx="895">
                  <c:v>-0.35933999999999999</c:v>
                </c:pt>
                <c:pt idx="896">
                  <c:v>-0.35862300000000003</c:v>
                </c:pt>
                <c:pt idx="897">
                  <c:v>-0.37046000000000001</c:v>
                </c:pt>
                <c:pt idx="898">
                  <c:v>-0.37700699999999998</c:v>
                </c:pt>
                <c:pt idx="899">
                  <c:v>-0.37063899999999994</c:v>
                </c:pt>
                <c:pt idx="900">
                  <c:v>-0.38050400000000001</c:v>
                </c:pt>
                <c:pt idx="901">
                  <c:v>-0.38400100000000004</c:v>
                </c:pt>
                <c:pt idx="902">
                  <c:v>-0.37153599999999998</c:v>
                </c:pt>
                <c:pt idx="903">
                  <c:v>-0.37081899999999995</c:v>
                </c:pt>
                <c:pt idx="904">
                  <c:v>-0.36265799999999998</c:v>
                </c:pt>
                <c:pt idx="905">
                  <c:v>-0.35817400000000005</c:v>
                </c:pt>
                <c:pt idx="906">
                  <c:v>-0.36391399999999996</c:v>
                </c:pt>
                <c:pt idx="907">
                  <c:v>-0.39350700000000005</c:v>
                </c:pt>
                <c:pt idx="908">
                  <c:v>-0.39906700000000001</c:v>
                </c:pt>
                <c:pt idx="909">
                  <c:v>-0.40507599999999999</c:v>
                </c:pt>
                <c:pt idx="910">
                  <c:v>-0.41090499999999996</c:v>
                </c:pt>
                <c:pt idx="911">
                  <c:v>-0.41619600000000001</c:v>
                </c:pt>
                <c:pt idx="912">
                  <c:v>-0.38642299999999996</c:v>
                </c:pt>
                <c:pt idx="913">
                  <c:v>-0.38758899999999996</c:v>
                </c:pt>
                <c:pt idx="914">
                  <c:v>-0.37449599999999994</c:v>
                </c:pt>
                <c:pt idx="915">
                  <c:v>-0.37889</c:v>
                </c:pt>
                <c:pt idx="916">
                  <c:v>-0.38947200000000004</c:v>
                </c:pt>
                <c:pt idx="917">
                  <c:v>-0.39027900000000004</c:v>
                </c:pt>
                <c:pt idx="918">
                  <c:v>-0.38705000000000001</c:v>
                </c:pt>
                <c:pt idx="919">
                  <c:v>-0.37844099999999997</c:v>
                </c:pt>
                <c:pt idx="920">
                  <c:v>-0.38678099999999999</c:v>
                </c:pt>
                <c:pt idx="921">
                  <c:v>-0.392341</c:v>
                </c:pt>
                <c:pt idx="922">
                  <c:v>-0.38866500000000004</c:v>
                </c:pt>
                <c:pt idx="923">
                  <c:v>-0.38732</c:v>
                </c:pt>
                <c:pt idx="924">
                  <c:v>-0.37772399999999995</c:v>
                </c:pt>
                <c:pt idx="925">
                  <c:v>-0.37987599999999999</c:v>
                </c:pt>
                <c:pt idx="926">
                  <c:v>-0.38866500000000004</c:v>
                </c:pt>
                <c:pt idx="927">
                  <c:v>-0.40498600000000001</c:v>
                </c:pt>
                <c:pt idx="928">
                  <c:v>-0.40758699999999998</c:v>
                </c:pt>
                <c:pt idx="929">
                  <c:v>-0.40848399999999996</c:v>
                </c:pt>
                <c:pt idx="930">
                  <c:v>-0.411084</c:v>
                </c:pt>
                <c:pt idx="931">
                  <c:v>-0.407497</c:v>
                </c:pt>
                <c:pt idx="932">
                  <c:v>-0.407138</c:v>
                </c:pt>
                <c:pt idx="933">
                  <c:v>-0.40597299999999997</c:v>
                </c:pt>
                <c:pt idx="934">
                  <c:v>-0.42480499999999999</c:v>
                </c:pt>
                <c:pt idx="935">
                  <c:v>-0.410995</c:v>
                </c:pt>
                <c:pt idx="936">
                  <c:v>-0.40122000000000002</c:v>
                </c:pt>
                <c:pt idx="937">
                  <c:v>-0.37763399999999997</c:v>
                </c:pt>
                <c:pt idx="938">
                  <c:v>-0.38588500000000003</c:v>
                </c:pt>
                <c:pt idx="939">
                  <c:v>-0.39350700000000005</c:v>
                </c:pt>
                <c:pt idx="940">
                  <c:v>-0.398619</c:v>
                </c:pt>
                <c:pt idx="941">
                  <c:v>-0.40740699999999996</c:v>
                </c:pt>
                <c:pt idx="942">
                  <c:v>-0.41503000000000001</c:v>
                </c:pt>
                <c:pt idx="943">
                  <c:v>-0.42319099999999998</c:v>
                </c:pt>
                <c:pt idx="944">
                  <c:v>-0.42408800000000002</c:v>
                </c:pt>
                <c:pt idx="945">
                  <c:v>-0.423101</c:v>
                </c:pt>
                <c:pt idx="946">
                  <c:v>-0.40651100000000001</c:v>
                </c:pt>
                <c:pt idx="947">
                  <c:v>-0.39772199999999996</c:v>
                </c:pt>
                <c:pt idx="948">
                  <c:v>-0.40399999999999997</c:v>
                </c:pt>
                <c:pt idx="949">
                  <c:v>-0.38283600000000001</c:v>
                </c:pt>
                <c:pt idx="950">
                  <c:v>-0.36929400000000001</c:v>
                </c:pt>
                <c:pt idx="951">
                  <c:v>-0.38830599999999998</c:v>
                </c:pt>
                <c:pt idx="952">
                  <c:v>-0.380056</c:v>
                </c:pt>
                <c:pt idx="953">
                  <c:v>-0.38283600000000001</c:v>
                </c:pt>
                <c:pt idx="954">
                  <c:v>-0.39548</c:v>
                </c:pt>
                <c:pt idx="955">
                  <c:v>-0.38516699999999998</c:v>
                </c:pt>
                <c:pt idx="956">
                  <c:v>-0.38202900000000001</c:v>
                </c:pt>
                <c:pt idx="957">
                  <c:v>-0.35485600000000006</c:v>
                </c:pt>
                <c:pt idx="958">
                  <c:v>-0.34606800000000004</c:v>
                </c:pt>
                <c:pt idx="959">
                  <c:v>-0.37619900000000001</c:v>
                </c:pt>
                <c:pt idx="960">
                  <c:v>-0.36678300000000003</c:v>
                </c:pt>
                <c:pt idx="961">
                  <c:v>-0.37799300000000002</c:v>
                </c:pt>
                <c:pt idx="962">
                  <c:v>-0.39422499999999999</c:v>
                </c:pt>
                <c:pt idx="963">
                  <c:v>-0.388934</c:v>
                </c:pt>
                <c:pt idx="964">
                  <c:v>-0.39287999999999995</c:v>
                </c:pt>
                <c:pt idx="965">
                  <c:v>-0.39844000000000002</c:v>
                </c:pt>
                <c:pt idx="966">
                  <c:v>-0.39637700000000003</c:v>
                </c:pt>
                <c:pt idx="967">
                  <c:v>-0.39431399999999994</c:v>
                </c:pt>
                <c:pt idx="968">
                  <c:v>-0.38848500000000002</c:v>
                </c:pt>
                <c:pt idx="969">
                  <c:v>-0.36947400000000002</c:v>
                </c:pt>
                <c:pt idx="970">
                  <c:v>-0.36238900000000002</c:v>
                </c:pt>
                <c:pt idx="971">
                  <c:v>-0.36678300000000003</c:v>
                </c:pt>
                <c:pt idx="972">
                  <c:v>-0.360595</c:v>
                </c:pt>
                <c:pt idx="973">
                  <c:v>-0.34517100000000001</c:v>
                </c:pt>
                <c:pt idx="974">
                  <c:v>-0.34831000000000001</c:v>
                </c:pt>
                <c:pt idx="975">
                  <c:v>-0.34552999999999995</c:v>
                </c:pt>
                <c:pt idx="976">
                  <c:v>-0.35494600000000004</c:v>
                </c:pt>
                <c:pt idx="977">
                  <c:v>-0.338086</c:v>
                </c:pt>
                <c:pt idx="978">
                  <c:v>-0.33171899999999993</c:v>
                </c:pt>
                <c:pt idx="979">
                  <c:v>-0.33781700000000003</c:v>
                </c:pt>
                <c:pt idx="980">
                  <c:v>-0.33261600000000002</c:v>
                </c:pt>
                <c:pt idx="981">
                  <c:v>-0.32454499999999997</c:v>
                </c:pt>
                <c:pt idx="982">
                  <c:v>-0.32562099999999999</c:v>
                </c:pt>
                <c:pt idx="983">
                  <c:v>-0.32140600000000008</c:v>
                </c:pt>
                <c:pt idx="984">
                  <c:v>-0.33261600000000002</c:v>
                </c:pt>
                <c:pt idx="985">
                  <c:v>-0.32328900000000005</c:v>
                </c:pt>
                <c:pt idx="986">
                  <c:v>-0.32355800000000001</c:v>
                </c:pt>
                <c:pt idx="987">
                  <c:v>-0.32571100000000003</c:v>
                </c:pt>
                <c:pt idx="988">
                  <c:v>-0.32840100000000005</c:v>
                </c:pt>
                <c:pt idx="989">
                  <c:v>-0.32373800000000003</c:v>
                </c:pt>
                <c:pt idx="990">
                  <c:v>-0.35064099999999998</c:v>
                </c:pt>
                <c:pt idx="991">
                  <c:v>-0.34140399999999999</c:v>
                </c:pt>
                <c:pt idx="992">
                  <c:v>-0.33279500000000001</c:v>
                </c:pt>
                <c:pt idx="993">
                  <c:v>-0.329208</c:v>
                </c:pt>
                <c:pt idx="994">
                  <c:v>-0.32651799999999992</c:v>
                </c:pt>
                <c:pt idx="995">
                  <c:v>-0.33324399999999998</c:v>
                </c:pt>
                <c:pt idx="996">
                  <c:v>-0.34391499999999992</c:v>
                </c:pt>
                <c:pt idx="997">
                  <c:v>-0.34777199999999991</c:v>
                </c:pt>
                <c:pt idx="998">
                  <c:v>-0.34750200000000009</c:v>
                </c:pt>
                <c:pt idx="999">
                  <c:v>-0.34857900000000003</c:v>
                </c:pt>
                <c:pt idx="1000">
                  <c:v>-0.34992400000000001</c:v>
                </c:pt>
                <c:pt idx="1001">
                  <c:v>-0.343557</c:v>
                </c:pt>
                <c:pt idx="1002">
                  <c:v>-0.33566500000000005</c:v>
                </c:pt>
                <c:pt idx="1003">
                  <c:v>-0.33001499999999995</c:v>
                </c:pt>
                <c:pt idx="1004">
                  <c:v>-0.34113500000000002</c:v>
                </c:pt>
                <c:pt idx="1005">
                  <c:v>-0.328849</c:v>
                </c:pt>
                <c:pt idx="1006">
                  <c:v>-0.31566699999999998</c:v>
                </c:pt>
                <c:pt idx="1007">
                  <c:v>-0.30768500000000004</c:v>
                </c:pt>
                <c:pt idx="1008">
                  <c:v>-0.30535399999999996</c:v>
                </c:pt>
                <c:pt idx="1009">
                  <c:v>-0.32167500000000004</c:v>
                </c:pt>
                <c:pt idx="1010">
                  <c:v>-0.30885099999999993</c:v>
                </c:pt>
                <c:pt idx="1011">
                  <c:v>-0.31468000000000002</c:v>
                </c:pt>
                <c:pt idx="1012">
                  <c:v>-0.31781899999999991</c:v>
                </c:pt>
                <c:pt idx="1013">
                  <c:v>-0.31100300000000003</c:v>
                </c:pt>
                <c:pt idx="1014">
                  <c:v>-0.294234</c:v>
                </c:pt>
                <c:pt idx="1015">
                  <c:v>-0.27486300000000002</c:v>
                </c:pt>
                <c:pt idx="1016">
                  <c:v>-0.27172399999999997</c:v>
                </c:pt>
                <c:pt idx="1017">
                  <c:v>-0.26634399999999997</c:v>
                </c:pt>
                <c:pt idx="1018">
                  <c:v>-0.27898799999999996</c:v>
                </c:pt>
                <c:pt idx="1019">
                  <c:v>-0.26939300000000005</c:v>
                </c:pt>
                <c:pt idx="1020">
                  <c:v>-0.26939300000000005</c:v>
                </c:pt>
                <c:pt idx="1021">
                  <c:v>-0.27002100000000001</c:v>
                </c:pt>
                <c:pt idx="1022">
                  <c:v>-0.26777900000000004</c:v>
                </c:pt>
                <c:pt idx="1023">
                  <c:v>-0.26598500000000003</c:v>
                </c:pt>
                <c:pt idx="1024">
                  <c:v>-0.25800399999999996</c:v>
                </c:pt>
                <c:pt idx="1025">
                  <c:v>-0.26849599999999996</c:v>
                </c:pt>
                <c:pt idx="1026">
                  <c:v>-0.26939300000000005</c:v>
                </c:pt>
                <c:pt idx="1027">
                  <c:v>-0.27764300000000008</c:v>
                </c:pt>
                <c:pt idx="1028">
                  <c:v>-0.26508799999999993</c:v>
                </c:pt>
                <c:pt idx="1029">
                  <c:v>-0.27405600000000008</c:v>
                </c:pt>
                <c:pt idx="1030">
                  <c:v>-0.27898799999999996</c:v>
                </c:pt>
                <c:pt idx="1031">
                  <c:v>-0.27719499999999997</c:v>
                </c:pt>
                <c:pt idx="1032">
                  <c:v>-0.26885499999999996</c:v>
                </c:pt>
                <c:pt idx="1033">
                  <c:v>-0.25701700000000005</c:v>
                </c:pt>
                <c:pt idx="1034">
                  <c:v>-0.25495500000000004</c:v>
                </c:pt>
                <c:pt idx="1035">
                  <c:v>-0.25343000000000004</c:v>
                </c:pt>
                <c:pt idx="1036">
                  <c:v>-0.24105500000000007</c:v>
                </c:pt>
                <c:pt idx="1037">
                  <c:v>-0.23307299999999997</c:v>
                </c:pt>
                <c:pt idx="1038">
                  <c:v>-0.21155100000000004</c:v>
                </c:pt>
                <c:pt idx="1039">
                  <c:v>-0.23764700000000005</c:v>
                </c:pt>
                <c:pt idx="1040">
                  <c:v>-0.22849999999999995</c:v>
                </c:pt>
                <c:pt idx="1041">
                  <c:v>-0.24392399999999995</c:v>
                </c:pt>
                <c:pt idx="1042">
                  <c:v>-0.24885699999999999</c:v>
                </c:pt>
                <c:pt idx="1043">
                  <c:v>-0.24186199999999999</c:v>
                </c:pt>
                <c:pt idx="1044">
                  <c:v>-0.24141300000000002</c:v>
                </c:pt>
                <c:pt idx="1045">
                  <c:v>-0.25253299999999995</c:v>
                </c:pt>
                <c:pt idx="1046">
                  <c:v>-0.25540300000000005</c:v>
                </c:pt>
                <c:pt idx="1047">
                  <c:v>-0.26383300000000004</c:v>
                </c:pt>
                <c:pt idx="1048">
                  <c:v>-0.25441699999999995</c:v>
                </c:pt>
                <c:pt idx="1049">
                  <c:v>-0.24060599999999993</c:v>
                </c:pt>
                <c:pt idx="1050">
                  <c:v>-0.23235600000000006</c:v>
                </c:pt>
                <c:pt idx="1051">
                  <c:v>-0.25952799999999998</c:v>
                </c:pt>
                <c:pt idx="1052">
                  <c:v>-0.28114099999999992</c:v>
                </c:pt>
                <c:pt idx="1053">
                  <c:v>-0.30894099999999997</c:v>
                </c:pt>
                <c:pt idx="1054">
                  <c:v>-0.32006100000000004</c:v>
                </c:pt>
                <c:pt idx="1055">
                  <c:v>-0.309838</c:v>
                </c:pt>
                <c:pt idx="1056">
                  <c:v>-0.32391700000000001</c:v>
                </c:pt>
                <c:pt idx="1057">
                  <c:v>-0.34014899999999998</c:v>
                </c:pt>
                <c:pt idx="1058">
                  <c:v>-0.33171899999999993</c:v>
                </c:pt>
                <c:pt idx="1059">
                  <c:v>-0.34454300000000004</c:v>
                </c:pt>
                <c:pt idx="1060">
                  <c:v>-0.35620099999999993</c:v>
                </c:pt>
                <c:pt idx="1061">
                  <c:v>-0.35431799999999997</c:v>
                </c:pt>
                <c:pt idx="1062">
                  <c:v>-0.36041600000000001</c:v>
                </c:pt>
                <c:pt idx="1063">
                  <c:v>-0.35960899999999996</c:v>
                </c:pt>
                <c:pt idx="1064">
                  <c:v>-0.35656000000000004</c:v>
                </c:pt>
                <c:pt idx="1065">
                  <c:v>-0.35422799999999993</c:v>
                </c:pt>
                <c:pt idx="1066">
                  <c:v>-0.33763800000000005</c:v>
                </c:pt>
                <c:pt idx="1067">
                  <c:v>-0.34857900000000003</c:v>
                </c:pt>
                <c:pt idx="1068">
                  <c:v>-0.35826400000000008</c:v>
                </c:pt>
                <c:pt idx="1069">
                  <c:v>-0.37216399999999999</c:v>
                </c:pt>
                <c:pt idx="1070">
                  <c:v>-0.36830800000000002</c:v>
                </c:pt>
                <c:pt idx="1071">
                  <c:v>-0.38651200000000002</c:v>
                </c:pt>
                <c:pt idx="1072">
                  <c:v>-0.38651200000000002</c:v>
                </c:pt>
                <c:pt idx="1073">
                  <c:v>-0.37682699999999997</c:v>
                </c:pt>
                <c:pt idx="1074">
                  <c:v>-0.37090800000000002</c:v>
                </c:pt>
                <c:pt idx="1075">
                  <c:v>-0.36705199999999999</c:v>
                </c:pt>
                <c:pt idx="1076">
                  <c:v>-0.383822</c:v>
                </c:pt>
                <c:pt idx="1077">
                  <c:v>-0.37772399999999995</c:v>
                </c:pt>
                <c:pt idx="1078">
                  <c:v>-0.37673800000000002</c:v>
                </c:pt>
                <c:pt idx="1079">
                  <c:v>-0.38077300000000003</c:v>
                </c:pt>
                <c:pt idx="1080">
                  <c:v>-0.36203000000000002</c:v>
                </c:pt>
                <c:pt idx="1081">
                  <c:v>-0.37046000000000001</c:v>
                </c:pt>
                <c:pt idx="1082">
                  <c:v>-0.38014499999999996</c:v>
                </c:pt>
                <c:pt idx="1083">
                  <c:v>-0.37422699999999998</c:v>
                </c:pt>
                <c:pt idx="1084">
                  <c:v>-0.38427</c:v>
                </c:pt>
                <c:pt idx="1085">
                  <c:v>-0.39359699999999997</c:v>
                </c:pt>
                <c:pt idx="1086">
                  <c:v>-0.39296900000000001</c:v>
                </c:pt>
                <c:pt idx="1087">
                  <c:v>-0.40104000000000001</c:v>
                </c:pt>
                <c:pt idx="1088">
                  <c:v>-0.40624199999999999</c:v>
                </c:pt>
                <c:pt idx="1089">
                  <c:v>-0.40893200000000002</c:v>
                </c:pt>
                <c:pt idx="1090">
                  <c:v>-0.40875300000000003</c:v>
                </c:pt>
                <c:pt idx="1091">
                  <c:v>-0.41879699999999997</c:v>
                </c:pt>
                <c:pt idx="1092">
                  <c:v>-0.41538900000000001</c:v>
                </c:pt>
                <c:pt idx="1093">
                  <c:v>-0.38660200000000006</c:v>
                </c:pt>
                <c:pt idx="1094">
                  <c:v>-0.37772399999999995</c:v>
                </c:pt>
                <c:pt idx="1095">
                  <c:v>-0.39440399999999998</c:v>
                </c:pt>
                <c:pt idx="1096">
                  <c:v>-0.39261099999999999</c:v>
                </c:pt>
                <c:pt idx="1097">
                  <c:v>-0.39225199999999999</c:v>
                </c:pt>
                <c:pt idx="1098">
                  <c:v>-0.39915699999999998</c:v>
                </c:pt>
                <c:pt idx="1099">
                  <c:v>-0.40444800000000003</c:v>
                </c:pt>
                <c:pt idx="1100">
                  <c:v>-0.40803499999999998</c:v>
                </c:pt>
                <c:pt idx="1101">
                  <c:v>-0.41745100000000002</c:v>
                </c:pt>
                <c:pt idx="1102">
                  <c:v>-0.41386400000000001</c:v>
                </c:pt>
                <c:pt idx="1103">
                  <c:v>-0.42561199999999999</c:v>
                </c:pt>
                <c:pt idx="1104">
                  <c:v>-0.42453600000000002</c:v>
                </c:pt>
                <c:pt idx="1105">
                  <c:v>-0.43162</c:v>
                </c:pt>
                <c:pt idx="1106">
                  <c:v>-0.419962</c:v>
                </c:pt>
                <c:pt idx="1107">
                  <c:v>-0.41556800000000005</c:v>
                </c:pt>
                <c:pt idx="1108">
                  <c:v>-0.41216000000000003</c:v>
                </c:pt>
                <c:pt idx="1109">
                  <c:v>-0.42758499999999999</c:v>
                </c:pt>
                <c:pt idx="1110">
                  <c:v>-0.43045499999999998</c:v>
                </c:pt>
                <c:pt idx="1111">
                  <c:v>-0.443548</c:v>
                </c:pt>
                <c:pt idx="1112">
                  <c:v>-0.44426499999999997</c:v>
                </c:pt>
                <c:pt idx="1113">
                  <c:v>-0.45197699999999996</c:v>
                </c:pt>
                <c:pt idx="1114">
                  <c:v>-0.44901800000000003</c:v>
                </c:pt>
                <c:pt idx="1115">
                  <c:v>-0.44632800000000006</c:v>
                </c:pt>
                <c:pt idx="1116">
                  <c:v>-0.44767299999999999</c:v>
                </c:pt>
                <c:pt idx="1117">
                  <c:v>-0.43780799999999997</c:v>
                </c:pt>
                <c:pt idx="1118">
                  <c:v>-0.44955599999999996</c:v>
                </c:pt>
                <c:pt idx="1119">
                  <c:v>-0.45726799999999995</c:v>
                </c:pt>
                <c:pt idx="1120">
                  <c:v>-0.44211300000000003</c:v>
                </c:pt>
                <c:pt idx="1121">
                  <c:v>-0.44579000000000002</c:v>
                </c:pt>
                <c:pt idx="1122">
                  <c:v>-0.45179799999999998</c:v>
                </c:pt>
                <c:pt idx="1123">
                  <c:v>-0.43789800000000001</c:v>
                </c:pt>
                <c:pt idx="1124">
                  <c:v>-0.43484900000000004</c:v>
                </c:pt>
                <c:pt idx="1125">
                  <c:v>-0.44058799999999998</c:v>
                </c:pt>
                <c:pt idx="1126">
                  <c:v>-0.43673200000000001</c:v>
                </c:pt>
                <c:pt idx="1127">
                  <c:v>-0.44623800000000002</c:v>
                </c:pt>
                <c:pt idx="1128">
                  <c:v>-0.45816499999999999</c:v>
                </c:pt>
                <c:pt idx="1129">
                  <c:v>-0.46829900000000002</c:v>
                </c:pt>
                <c:pt idx="1130">
                  <c:v>-0.46363599999999999</c:v>
                </c:pt>
                <c:pt idx="1131">
                  <c:v>-0.48650300000000002</c:v>
                </c:pt>
                <c:pt idx="1132">
                  <c:v>-0.456372</c:v>
                </c:pt>
                <c:pt idx="1133">
                  <c:v>-0.451708</c:v>
                </c:pt>
                <c:pt idx="1134">
                  <c:v>-0.45699899999999999</c:v>
                </c:pt>
                <c:pt idx="1135">
                  <c:v>-0.47610100000000005</c:v>
                </c:pt>
                <c:pt idx="1136">
                  <c:v>-0.47637000000000002</c:v>
                </c:pt>
                <c:pt idx="1137">
                  <c:v>-0.46793999999999997</c:v>
                </c:pt>
                <c:pt idx="1138">
                  <c:v>-0.44928699999999999</c:v>
                </c:pt>
                <c:pt idx="1139">
                  <c:v>-0.45224600000000004</c:v>
                </c:pt>
                <c:pt idx="1140">
                  <c:v>-0.441216</c:v>
                </c:pt>
                <c:pt idx="1141">
                  <c:v>-0.43834600000000001</c:v>
                </c:pt>
                <c:pt idx="1142">
                  <c:v>-0.443189</c:v>
                </c:pt>
                <c:pt idx="1143">
                  <c:v>-0.43718099999999999</c:v>
                </c:pt>
                <c:pt idx="1144">
                  <c:v>-0.43422100000000002</c:v>
                </c:pt>
                <c:pt idx="1145">
                  <c:v>-0.42884</c:v>
                </c:pt>
                <c:pt idx="1146">
                  <c:v>-0.42785400000000001</c:v>
                </c:pt>
                <c:pt idx="1147">
                  <c:v>-0.42408800000000002</c:v>
                </c:pt>
                <c:pt idx="1148">
                  <c:v>-0.41727200000000003</c:v>
                </c:pt>
                <c:pt idx="1149">
                  <c:v>-0.41054600000000002</c:v>
                </c:pt>
                <c:pt idx="1150">
                  <c:v>-0.41637500000000005</c:v>
                </c:pt>
                <c:pt idx="1151">
                  <c:v>-0.40570400000000001</c:v>
                </c:pt>
                <c:pt idx="1152">
                  <c:v>-0.38830599999999998</c:v>
                </c:pt>
                <c:pt idx="1153">
                  <c:v>-0.380056</c:v>
                </c:pt>
                <c:pt idx="1154">
                  <c:v>-0.40247500000000003</c:v>
                </c:pt>
                <c:pt idx="1155">
                  <c:v>-0.40821399999999997</c:v>
                </c:pt>
                <c:pt idx="1156">
                  <c:v>-0.409022</c:v>
                </c:pt>
                <c:pt idx="1157">
                  <c:v>-0.40265400000000001</c:v>
                </c:pt>
                <c:pt idx="1158">
                  <c:v>-0.39852899999999997</c:v>
                </c:pt>
                <c:pt idx="1159">
                  <c:v>-0.39655600000000002</c:v>
                </c:pt>
                <c:pt idx="1160">
                  <c:v>-0.39189300000000005</c:v>
                </c:pt>
                <c:pt idx="1161">
                  <c:v>-0.37772399999999995</c:v>
                </c:pt>
                <c:pt idx="1162">
                  <c:v>-0.37521299999999996</c:v>
                </c:pt>
                <c:pt idx="1163">
                  <c:v>-0.38229799999999997</c:v>
                </c:pt>
                <c:pt idx="1164">
                  <c:v>-0.37333</c:v>
                </c:pt>
                <c:pt idx="1165">
                  <c:v>-0.36292700000000006</c:v>
                </c:pt>
                <c:pt idx="1166">
                  <c:v>-0.37153599999999998</c:v>
                </c:pt>
                <c:pt idx="1167">
                  <c:v>-0.37117699999999998</c:v>
                </c:pt>
                <c:pt idx="1168">
                  <c:v>-0.36355500000000002</c:v>
                </c:pt>
                <c:pt idx="1169">
                  <c:v>-0.39018900000000001</c:v>
                </c:pt>
                <c:pt idx="1170">
                  <c:v>-0.39852899999999997</c:v>
                </c:pt>
                <c:pt idx="1171">
                  <c:v>-0.40525500000000003</c:v>
                </c:pt>
                <c:pt idx="1172">
                  <c:v>-0.39557000000000003</c:v>
                </c:pt>
                <c:pt idx="1173">
                  <c:v>-0.40615200000000001</c:v>
                </c:pt>
                <c:pt idx="1174">
                  <c:v>-0.40193699999999999</c:v>
                </c:pt>
                <c:pt idx="1175">
                  <c:v>-0.40220599999999995</c:v>
                </c:pt>
                <c:pt idx="1176">
                  <c:v>-0.41727200000000003</c:v>
                </c:pt>
                <c:pt idx="1177">
                  <c:v>-0.40920099999999998</c:v>
                </c:pt>
                <c:pt idx="1178">
                  <c:v>-0.42453600000000002</c:v>
                </c:pt>
                <c:pt idx="1179">
                  <c:v>-0.41664400000000001</c:v>
                </c:pt>
                <c:pt idx="1180">
                  <c:v>-0.419155</c:v>
                </c:pt>
                <c:pt idx="1181">
                  <c:v>-0.45404000000000005</c:v>
                </c:pt>
                <c:pt idx="1182">
                  <c:v>-0.45116999999999996</c:v>
                </c:pt>
                <c:pt idx="1183">
                  <c:v>-0.45529500000000001</c:v>
                </c:pt>
                <c:pt idx="1184">
                  <c:v>-0.45583399999999996</c:v>
                </c:pt>
                <c:pt idx="1185">
                  <c:v>-0.44552100000000006</c:v>
                </c:pt>
                <c:pt idx="1186">
                  <c:v>-0.42695700000000003</c:v>
                </c:pt>
                <c:pt idx="1187">
                  <c:v>-0.40740699999999996</c:v>
                </c:pt>
                <c:pt idx="1188">
                  <c:v>-0.39646700000000001</c:v>
                </c:pt>
                <c:pt idx="1189">
                  <c:v>-0.39969499999999997</c:v>
                </c:pt>
                <c:pt idx="1190">
                  <c:v>-0.39485199999999998</c:v>
                </c:pt>
                <c:pt idx="1191">
                  <c:v>-0.396646</c:v>
                </c:pt>
                <c:pt idx="1192">
                  <c:v>-0.40498600000000001</c:v>
                </c:pt>
                <c:pt idx="1193">
                  <c:v>-0.41216000000000003</c:v>
                </c:pt>
                <c:pt idx="1194">
                  <c:v>-0.41090499999999996</c:v>
                </c:pt>
                <c:pt idx="1195">
                  <c:v>-0.48928300000000002</c:v>
                </c:pt>
                <c:pt idx="1196">
                  <c:v>-0.49430499999999999</c:v>
                </c:pt>
                <c:pt idx="1197">
                  <c:v>-0.49950699999999998</c:v>
                </c:pt>
                <c:pt idx="1198">
                  <c:v>-0.50139</c:v>
                </c:pt>
                <c:pt idx="1199">
                  <c:v>-0.50946100000000005</c:v>
                </c:pt>
                <c:pt idx="1200">
                  <c:v>-0.51555899999999999</c:v>
                </c:pt>
                <c:pt idx="1201">
                  <c:v>-0.51842900000000003</c:v>
                </c:pt>
                <c:pt idx="1202">
                  <c:v>-0.51573800000000003</c:v>
                </c:pt>
                <c:pt idx="1203">
                  <c:v>-0.52820400000000001</c:v>
                </c:pt>
                <c:pt idx="1204">
                  <c:v>-0.53125299999999998</c:v>
                </c:pt>
                <c:pt idx="1205">
                  <c:v>-0.54864999999999997</c:v>
                </c:pt>
                <c:pt idx="1206">
                  <c:v>-0.52757599999999993</c:v>
                </c:pt>
                <c:pt idx="1207">
                  <c:v>-0.52990800000000005</c:v>
                </c:pt>
                <c:pt idx="1208">
                  <c:v>-0.51833899999999999</c:v>
                </c:pt>
                <c:pt idx="1209">
                  <c:v>-0.52210599999999996</c:v>
                </c:pt>
                <c:pt idx="1210">
                  <c:v>-0.52614099999999997</c:v>
                </c:pt>
                <c:pt idx="1211">
                  <c:v>-0.53071500000000005</c:v>
                </c:pt>
                <c:pt idx="1212">
                  <c:v>-0.53367399999999998</c:v>
                </c:pt>
                <c:pt idx="1213">
                  <c:v>-0.54291100000000003</c:v>
                </c:pt>
                <c:pt idx="1214">
                  <c:v>-0.52981800000000001</c:v>
                </c:pt>
                <c:pt idx="1215">
                  <c:v>-0.51600800000000002</c:v>
                </c:pt>
                <c:pt idx="1216">
                  <c:v>-0.50426000000000004</c:v>
                </c:pt>
                <c:pt idx="1217">
                  <c:v>-0.50892300000000001</c:v>
                </c:pt>
                <c:pt idx="1218">
                  <c:v>-0.50668100000000005</c:v>
                </c:pt>
                <c:pt idx="1219">
                  <c:v>-0.51062699999999994</c:v>
                </c:pt>
                <c:pt idx="1220">
                  <c:v>-0.49018</c:v>
                </c:pt>
                <c:pt idx="1221">
                  <c:v>-0.49493299999999996</c:v>
                </c:pt>
                <c:pt idx="1222">
                  <c:v>-0.48874499999999999</c:v>
                </c:pt>
                <c:pt idx="1223">
                  <c:v>-0.499058</c:v>
                </c:pt>
                <c:pt idx="1224">
                  <c:v>-0.50820599999999994</c:v>
                </c:pt>
                <c:pt idx="1225">
                  <c:v>-0.51430399999999998</c:v>
                </c:pt>
                <c:pt idx="1226">
                  <c:v>-0.50748800000000005</c:v>
                </c:pt>
                <c:pt idx="1227">
                  <c:v>-0.51080599999999998</c:v>
                </c:pt>
                <c:pt idx="1228">
                  <c:v>-0.502915</c:v>
                </c:pt>
                <c:pt idx="1229">
                  <c:v>-0.500583</c:v>
                </c:pt>
                <c:pt idx="1230">
                  <c:v>-0.49699599999999999</c:v>
                </c:pt>
                <c:pt idx="1231">
                  <c:v>-0.49026999999999998</c:v>
                </c:pt>
                <c:pt idx="1232">
                  <c:v>-0.50668100000000005</c:v>
                </c:pt>
                <c:pt idx="1233">
                  <c:v>-0.51017800000000002</c:v>
                </c:pt>
                <c:pt idx="1234">
                  <c:v>-0.501031</c:v>
                </c:pt>
                <c:pt idx="1235">
                  <c:v>-0.50497700000000001</c:v>
                </c:pt>
                <c:pt idx="1236">
                  <c:v>-0.502197</c:v>
                </c:pt>
                <c:pt idx="1237">
                  <c:v>-0.499058</c:v>
                </c:pt>
                <c:pt idx="1238">
                  <c:v>-0.51188200000000006</c:v>
                </c:pt>
                <c:pt idx="1239">
                  <c:v>-0.52667900000000001</c:v>
                </c:pt>
                <c:pt idx="1240">
                  <c:v>-0.51403500000000002</c:v>
                </c:pt>
                <c:pt idx="1241">
                  <c:v>-0.51744199999999996</c:v>
                </c:pt>
                <c:pt idx="1242">
                  <c:v>-0.51241999999999999</c:v>
                </c:pt>
                <c:pt idx="1243">
                  <c:v>-0.50596400000000008</c:v>
                </c:pt>
                <c:pt idx="1244">
                  <c:v>-0.53609499999999999</c:v>
                </c:pt>
                <c:pt idx="1245">
                  <c:v>-0.54228299999999996</c:v>
                </c:pt>
                <c:pt idx="1246">
                  <c:v>-0.53573700000000002</c:v>
                </c:pt>
                <c:pt idx="1247">
                  <c:v>-0.52434800000000004</c:v>
                </c:pt>
                <c:pt idx="1248">
                  <c:v>-0.52156799999999992</c:v>
                </c:pt>
                <c:pt idx="1249">
                  <c:v>-0.51762200000000003</c:v>
                </c:pt>
                <c:pt idx="1250">
                  <c:v>-0.51726300000000003</c:v>
                </c:pt>
                <c:pt idx="1251">
                  <c:v>-0.51968400000000003</c:v>
                </c:pt>
                <c:pt idx="1252">
                  <c:v>-0.50928200000000001</c:v>
                </c:pt>
                <c:pt idx="1253">
                  <c:v>-0.50883299999999998</c:v>
                </c:pt>
                <c:pt idx="1254">
                  <c:v>-0.51017800000000002</c:v>
                </c:pt>
                <c:pt idx="1255">
                  <c:v>-0.51457299999999995</c:v>
                </c:pt>
              </c:numCache>
            </c:numRef>
          </c:val>
          <c:smooth val="0"/>
          <c:extLst>
            <c:ext xmlns:c16="http://schemas.microsoft.com/office/drawing/2014/chart" uri="{C3380CC4-5D6E-409C-BE32-E72D297353CC}">
              <c16:uniqueId val="{00000000-E451-449D-9F1D-9BDD970F165B}"/>
            </c:ext>
          </c:extLst>
        </c:ser>
        <c:ser>
          <c:idx val="1"/>
          <c:order val="1"/>
          <c:tx>
            <c:strRef>
              <c:f>Sheet1!$E$1</c:f>
              <c:strCache>
                <c:ptCount val="1"/>
                <c:pt idx="0">
                  <c:v>RL</c:v>
                </c:pt>
              </c:strCache>
            </c:strRef>
          </c:tx>
          <c:spPr>
            <a:ln w="19050" cap="rnd">
              <a:solidFill>
                <a:sysClr val="windowText" lastClr="000000"/>
              </a:solidFill>
              <a:round/>
            </a:ln>
            <a:effectLst/>
          </c:spPr>
          <c:marker>
            <c:symbol val="none"/>
          </c:marker>
          <c:cat>
            <c:numRef>
              <c:f>Sheet1!$A$2:$A$1259</c:f>
              <c:numCache>
                <c:formatCode>m/d/yyyy</c:formatCode>
                <c:ptCount val="1258"/>
                <c:pt idx="0">
                  <c:v>43858</c:v>
                </c:pt>
                <c:pt idx="1">
                  <c:v>43859</c:v>
                </c:pt>
                <c:pt idx="2">
                  <c:v>43860</c:v>
                </c:pt>
                <c:pt idx="3">
                  <c:v>43861</c:v>
                </c:pt>
                <c:pt idx="4">
                  <c:v>43864</c:v>
                </c:pt>
                <c:pt idx="5">
                  <c:v>43865</c:v>
                </c:pt>
                <c:pt idx="6">
                  <c:v>43866</c:v>
                </c:pt>
                <c:pt idx="7">
                  <c:v>43867</c:v>
                </c:pt>
                <c:pt idx="8">
                  <c:v>43868</c:v>
                </c:pt>
                <c:pt idx="9">
                  <c:v>43871</c:v>
                </c:pt>
                <c:pt idx="10">
                  <c:v>43872</c:v>
                </c:pt>
                <c:pt idx="11">
                  <c:v>43873</c:v>
                </c:pt>
                <c:pt idx="12">
                  <c:v>43874</c:v>
                </c:pt>
                <c:pt idx="13">
                  <c:v>43875</c:v>
                </c:pt>
                <c:pt idx="14">
                  <c:v>43879</c:v>
                </c:pt>
                <c:pt idx="15">
                  <c:v>43880</c:v>
                </c:pt>
                <c:pt idx="16">
                  <c:v>43881</c:v>
                </c:pt>
                <c:pt idx="17">
                  <c:v>43882</c:v>
                </c:pt>
                <c:pt idx="18">
                  <c:v>43885</c:v>
                </c:pt>
                <c:pt idx="19">
                  <c:v>43886</c:v>
                </c:pt>
                <c:pt idx="20">
                  <c:v>43887</c:v>
                </c:pt>
                <c:pt idx="21">
                  <c:v>43888</c:v>
                </c:pt>
                <c:pt idx="22">
                  <c:v>43889</c:v>
                </c:pt>
                <c:pt idx="23">
                  <c:v>43892</c:v>
                </c:pt>
                <c:pt idx="24">
                  <c:v>43893</c:v>
                </c:pt>
                <c:pt idx="25">
                  <c:v>43894</c:v>
                </c:pt>
                <c:pt idx="26">
                  <c:v>43895</c:v>
                </c:pt>
                <c:pt idx="27">
                  <c:v>43896</c:v>
                </c:pt>
                <c:pt idx="28">
                  <c:v>43899</c:v>
                </c:pt>
                <c:pt idx="29">
                  <c:v>43900</c:v>
                </c:pt>
                <c:pt idx="30">
                  <c:v>43901</c:v>
                </c:pt>
                <c:pt idx="31">
                  <c:v>43902</c:v>
                </c:pt>
                <c:pt idx="32">
                  <c:v>43903</c:v>
                </c:pt>
                <c:pt idx="33">
                  <c:v>43906</c:v>
                </c:pt>
                <c:pt idx="34">
                  <c:v>43907</c:v>
                </c:pt>
                <c:pt idx="35">
                  <c:v>43908</c:v>
                </c:pt>
                <c:pt idx="36">
                  <c:v>43909</c:v>
                </c:pt>
                <c:pt idx="37">
                  <c:v>43910</c:v>
                </c:pt>
                <c:pt idx="38">
                  <c:v>43913</c:v>
                </c:pt>
                <c:pt idx="39">
                  <c:v>43914</c:v>
                </c:pt>
                <c:pt idx="40">
                  <c:v>43915</c:v>
                </c:pt>
                <c:pt idx="41">
                  <c:v>43916</c:v>
                </c:pt>
                <c:pt idx="42">
                  <c:v>43917</c:v>
                </c:pt>
                <c:pt idx="43">
                  <c:v>43920</c:v>
                </c:pt>
                <c:pt idx="44">
                  <c:v>43921</c:v>
                </c:pt>
                <c:pt idx="45">
                  <c:v>43922</c:v>
                </c:pt>
                <c:pt idx="46">
                  <c:v>43923</c:v>
                </c:pt>
                <c:pt idx="47">
                  <c:v>43924</c:v>
                </c:pt>
                <c:pt idx="48">
                  <c:v>43927</c:v>
                </c:pt>
                <c:pt idx="49">
                  <c:v>43928</c:v>
                </c:pt>
                <c:pt idx="50">
                  <c:v>43929</c:v>
                </c:pt>
                <c:pt idx="51">
                  <c:v>43930</c:v>
                </c:pt>
                <c:pt idx="52">
                  <c:v>43934</c:v>
                </c:pt>
                <c:pt idx="53">
                  <c:v>43935</c:v>
                </c:pt>
                <c:pt idx="54">
                  <c:v>43936</c:v>
                </c:pt>
                <c:pt idx="55">
                  <c:v>43937</c:v>
                </c:pt>
                <c:pt idx="56">
                  <c:v>43938</c:v>
                </c:pt>
                <c:pt idx="57">
                  <c:v>43941</c:v>
                </c:pt>
                <c:pt idx="58">
                  <c:v>43942</c:v>
                </c:pt>
                <c:pt idx="59">
                  <c:v>43943</c:v>
                </c:pt>
                <c:pt idx="60">
                  <c:v>43944</c:v>
                </c:pt>
                <c:pt idx="61">
                  <c:v>43945</c:v>
                </c:pt>
                <c:pt idx="62">
                  <c:v>43948</c:v>
                </c:pt>
                <c:pt idx="63">
                  <c:v>43949</c:v>
                </c:pt>
                <c:pt idx="64">
                  <c:v>43950</c:v>
                </c:pt>
                <c:pt idx="65">
                  <c:v>43951</c:v>
                </c:pt>
                <c:pt idx="66">
                  <c:v>43952</c:v>
                </c:pt>
                <c:pt idx="67">
                  <c:v>43955</c:v>
                </c:pt>
                <c:pt idx="68">
                  <c:v>43956</c:v>
                </c:pt>
                <c:pt idx="69">
                  <c:v>43957</c:v>
                </c:pt>
                <c:pt idx="70">
                  <c:v>43958</c:v>
                </c:pt>
                <c:pt idx="71">
                  <c:v>43959</c:v>
                </c:pt>
                <c:pt idx="72">
                  <c:v>43962</c:v>
                </c:pt>
                <c:pt idx="73">
                  <c:v>43963</c:v>
                </c:pt>
                <c:pt idx="74">
                  <c:v>43964</c:v>
                </c:pt>
                <c:pt idx="75">
                  <c:v>43965</c:v>
                </c:pt>
                <c:pt idx="76">
                  <c:v>43966</c:v>
                </c:pt>
                <c:pt idx="77">
                  <c:v>43969</c:v>
                </c:pt>
                <c:pt idx="78">
                  <c:v>43970</c:v>
                </c:pt>
                <c:pt idx="79">
                  <c:v>43971</c:v>
                </c:pt>
                <c:pt idx="80">
                  <c:v>43972</c:v>
                </c:pt>
                <c:pt idx="81">
                  <c:v>43973</c:v>
                </c:pt>
                <c:pt idx="82">
                  <c:v>43977</c:v>
                </c:pt>
                <c:pt idx="83">
                  <c:v>43978</c:v>
                </c:pt>
                <c:pt idx="84">
                  <c:v>43979</c:v>
                </c:pt>
                <c:pt idx="85">
                  <c:v>43980</c:v>
                </c:pt>
                <c:pt idx="86">
                  <c:v>43983</c:v>
                </c:pt>
                <c:pt idx="87">
                  <c:v>43984</c:v>
                </c:pt>
                <c:pt idx="88">
                  <c:v>43985</c:v>
                </c:pt>
                <c:pt idx="89">
                  <c:v>43986</c:v>
                </c:pt>
                <c:pt idx="90">
                  <c:v>43987</c:v>
                </c:pt>
                <c:pt idx="91">
                  <c:v>43990</c:v>
                </c:pt>
                <c:pt idx="92">
                  <c:v>43991</c:v>
                </c:pt>
                <c:pt idx="93">
                  <c:v>43992</c:v>
                </c:pt>
                <c:pt idx="94">
                  <c:v>43993</c:v>
                </c:pt>
                <c:pt idx="95">
                  <c:v>43994</c:v>
                </c:pt>
                <c:pt idx="96">
                  <c:v>43997</c:v>
                </c:pt>
                <c:pt idx="97">
                  <c:v>43998</c:v>
                </c:pt>
                <c:pt idx="98">
                  <c:v>43999</c:v>
                </c:pt>
                <c:pt idx="99">
                  <c:v>44000</c:v>
                </c:pt>
                <c:pt idx="100">
                  <c:v>44001</c:v>
                </c:pt>
                <c:pt idx="101">
                  <c:v>44004</c:v>
                </c:pt>
                <c:pt idx="102">
                  <c:v>44005</c:v>
                </c:pt>
                <c:pt idx="103">
                  <c:v>44006</c:v>
                </c:pt>
                <c:pt idx="104">
                  <c:v>44007</c:v>
                </c:pt>
                <c:pt idx="105">
                  <c:v>44008</c:v>
                </c:pt>
                <c:pt idx="106">
                  <c:v>44011</c:v>
                </c:pt>
                <c:pt idx="107">
                  <c:v>44012</c:v>
                </c:pt>
                <c:pt idx="108">
                  <c:v>44013</c:v>
                </c:pt>
                <c:pt idx="109">
                  <c:v>44014</c:v>
                </c:pt>
                <c:pt idx="110">
                  <c:v>44018</c:v>
                </c:pt>
                <c:pt idx="111">
                  <c:v>44019</c:v>
                </c:pt>
                <c:pt idx="112">
                  <c:v>44020</c:v>
                </c:pt>
                <c:pt idx="113">
                  <c:v>44021</c:v>
                </c:pt>
                <c:pt idx="114">
                  <c:v>44022</c:v>
                </c:pt>
                <c:pt idx="115">
                  <c:v>44025</c:v>
                </c:pt>
                <c:pt idx="116">
                  <c:v>44026</c:v>
                </c:pt>
                <c:pt idx="117">
                  <c:v>44027</c:v>
                </c:pt>
                <c:pt idx="118">
                  <c:v>44028</c:v>
                </c:pt>
                <c:pt idx="119">
                  <c:v>44029</c:v>
                </c:pt>
                <c:pt idx="120">
                  <c:v>44032</c:v>
                </c:pt>
                <c:pt idx="121">
                  <c:v>44033</c:v>
                </c:pt>
                <c:pt idx="122">
                  <c:v>44034</c:v>
                </c:pt>
                <c:pt idx="123">
                  <c:v>44035</c:v>
                </c:pt>
                <c:pt idx="124">
                  <c:v>44036</c:v>
                </c:pt>
                <c:pt idx="125">
                  <c:v>44039</c:v>
                </c:pt>
                <c:pt idx="126">
                  <c:v>44040</c:v>
                </c:pt>
                <c:pt idx="127">
                  <c:v>44041</c:v>
                </c:pt>
                <c:pt idx="128">
                  <c:v>44042</c:v>
                </c:pt>
                <c:pt idx="129">
                  <c:v>44043</c:v>
                </c:pt>
                <c:pt idx="130">
                  <c:v>44046</c:v>
                </c:pt>
                <c:pt idx="131">
                  <c:v>44047</c:v>
                </c:pt>
                <c:pt idx="132">
                  <c:v>44048</c:v>
                </c:pt>
                <c:pt idx="133">
                  <c:v>44049</c:v>
                </c:pt>
                <c:pt idx="134">
                  <c:v>44050</c:v>
                </c:pt>
                <c:pt idx="135">
                  <c:v>44053</c:v>
                </c:pt>
                <c:pt idx="136">
                  <c:v>44054</c:v>
                </c:pt>
                <c:pt idx="137">
                  <c:v>44055</c:v>
                </c:pt>
                <c:pt idx="138">
                  <c:v>44056</c:v>
                </c:pt>
                <c:pt idx="139">
                  <c:v>44057</c:v>
                </c:pt>
                <c:pt idx="140">
                  <c:v>44060</c:v>
                </c:pt>
                <c:pt idx="141">
                  <c:v>44061</c:v>
                </c:pt>
                <c:pt idx="142">
                  <c:v>44062</c:v>
                </c:pt>
                <c:pt idx="143">
                  <c:v>44063</c:v>
                </c:pt>
                <c:pt idx="144">
                  <c:v>44064</c:v>
                </c:pt>
                <c:pt idx="145">
                  <c:v>44067</c:v>
                </c:pt>
                <c:pt idx="146">
                  <c:v>44068</c:v>
                </c:pt>
                <c:pt idx="147">
                  <c:v>44069</c:v>
                </c:pt>
                <c:pt idx="148">
                  <c:v>44070</c:v>
                </c:pt>
                <c:pt idx="149">
                  <c:v>44071</c:v>
                </c:pt>
                <c:pt idx="150">
                  <c:v>44074</c:v>
                </c:pt>
                <c:pt idx="151">
                  <c:v>44075</c:v>
                </c:pt>
                <c:pt idx="152">
                  <c:v>44076</c:v>
                </c:pt>
                <c:pt idx="153">
                  <c:v>44077</c:v>
                </c:pt>
                <c:pt idx="154">
                  <c:v>44078</c:v>
                </c:pt>
                <c:pt idx="155">
                  <c:v>44082</c:v>
                </c:pt>
                <c:pt idx="156">
                  <c:v>44083</c:v>
                </c:pt>
                <c:pt idx="157">
                  <c:v>44084</c:v>
                </c:pt>
                <c:pt idx="158">
                  <c:v>44085</c:v>
                </c:pt>
                <c:pt idx="159">
                  <c:v>44088</c:v>
                </c:pt>
                <c:pt idx="160">
                  <c:v>44089</c:v>
                </c:pt>
                <c:pt idx="161">
                  <c:v>44090</c:v>
                </c:pt>
                <c:pt idx="162">
                  <c:v>44091</c:v>
                </c:pt>
                <c:pt idx="163">
                  <c:v>44092</c:v>
                </c:pt>
                <c:pt idx="164">
                  <c:v>44095</c:v>
                </c:pt>
                <c:pt idx="165">
                  <c:v>44096</c:v>
                </c:pt>
                <c:pt idx="166">
                  <c:v>44097</c:v>
                </c:pt>
                <c:pt idx="167">
                  <c:v>44098</c:v>
                </c:pt>
                <c:pt idx="168">
                  <c:v>44099</c:v>
                </c:pt>
                <c:pt idx="169">
                  <c:v>44102</c:v>
                </c:pt>
                <c:pt idx="170">
                  <c:v>44103</c:v>
                </c:pt>
                <c:pt idx="171">
                  <c:v>44104</c:v>
                </c:pt>
                <c:pt idx="172">
                  <c:v>44105</c:v>
                </c:pt>
                <c:pt idx="173">
                  <c:v>44106</c:v>
                </c:pt>
                <c:pt idx="174">
                  <c:v>44109</c:v>
                </c:pt>
                <c:pt idx="175">
                  <c:v>44110</c:v>
                </c:pt>
                <c:pt idx="176">
                  <c:v>44111</c:v>
                </c:pt>
                <c:pt idx="177">
                  <c:v>44112</c:v>
                </c:pt>
                <c:pt idx="178">
                  <c:v>44113</c:v>
                </c:pt>
                <c:pt idx="179">
                  <c:v>44116</c:v>
                </c:pt>
                <c:pt idx="180">
                  <c:v>44117</c:v>
                </c:pt>
                <c:pt idx="181">
                  <c:v>44118</c:v>
                </c:pt>
                <c:pt idx="182">
                  <c:v>44119</c:v>
                </c:pt>
                <c:pt idx="183">
                  <c:v>44120</c:v>
                </c:pt>
                <c:pt idx="184">
                  <c:v>44123</c:v>
                </c:pt>
                <c:pt idx="185">
                  <c:v>44124</c:v>
                </c:pt>
                <c:pt idx="186">
                  <c:v>44125</c:v>
                </c:pt>
                <c:pt idx="187">
                  <c:v>44126</c:v>
                </c:pt>
                <c:pt idx="188">
                  <c:v>44127</c:v>
                </c:pt>
                <c:pt idx="189">
                  <c:v>44130</c:v>
                </c:pt>
                <c:pt idx="190">
                  <c:v>44131</c:v>
                </c:pt>
                <c:pt idx="191">
                  <c:v>44132</c:v>
                </c:pt>
                <c:pt idx="192">
                  <c:v>44133</c:v>
                </c:pt>
                <c:pt idx="193">
                  <c:v>44134</c:v>
                </c:pt>
                <c:pt idx="194">
                  <c:v>44137</c:v>
                </c:pt>
                <c:pt idx="195">
                  <c:v>44138</c:v>
                </c:pt>
                <c:pt idx="196">
                  <c:v>44139</c:v>
                </c:pt>
                <c:pt idx="197">
                  <c:v>44140</c:v>
                </c:pt>
                <c:pt idx="198">
                  <c:v>44141</c:v>
                </c:pt>
                <c:pt idx="199">
                  <c:v>44144</c:v>
                </c:pt>
                <c:pt idx="200">
                  <c:v>44145</c:v>
                </c:pt>
                <c:pt idx="201">
                  <c:v>44146</c:v>
                </c:pt>
                <c:pt idx="202">
                  <c:v>44147</c:v>
                </c:pt>
                <c:pt idx="203">
                  <c:v>44148</c:v>
                </c:pt>
                <c:pt idx="204">
                  <c:v>44151</c:v>
                </c:pt>
                <c:pt idx="205">
                  <c:v>44152</c:v>
                </c:pt>
                <c:pt idx="206">
                  <c:v>44153</c:v>
                </c:pt>
                <c:pt idx="207">
                  <c:v>44154</c:v>
                </c:pt>
                <c:pt idx="208">
                  <c:v>44155</c:v>
                </c:pt>
                <c:pt idx="209">
                  <c:v>44158</c:v>
                </c:pt>
                <c:pt idx="210">
                  <c:v>44159</c:v>
                </c:pt>
                <c:pt idx="211">
                  <c:v>44160</c:v>
                </c:pt>
                <c:pt idx="212">
                  <c:v>44162</c:v>
                </c:pt>
                <c:pt idx="213">
                  <c:v>44165</c:v>
                </c:pt>
                <c:pt idx="214">
                  <c:v>44166</c:v>
                </c:pt>
                <c:pt idx="215">
                  <c:v>44167</c:v>
                </c:pt>
                <c:pt idx="216">
                  <c:v>44168</c:v>
                </c:pt>
                <c:pt idx="217">
                  <c:v>44169</c:v>
                </c:pt>
                <c:pt idx="218">
                  <c:v>44172</c:v>
                </c:pt>
                <c:pt idx="219">
                  <c:v>44173</c:v>
                </c:pt>
                <c:pt idx="220">
                  <c:v>44174</c:v>
                </c:pt>
                <c:pt idx="221">
                  <c:v>44175</c:v>
                </c:pt>
                <c:pt idx="222">
                  <c:v>44176</c:v>
                </c:pt>
                <c:pt idx="223">
                  <c:v>44179</c:v>
                </c:pt>
                <c:pt idx="224">
                  <c:v>44180</c:v>
                </c:pt>
                <c:pt idx="225">
                  <c:v>44181</c:v>
                </c:pt>
                <c:pt idx="226">
                  <c:v>44182</c:v>
                </c:pt>
                <c:pt idx="227">
                  <c:v>44183</c:v>
                </c:pt>
                <c:pt idx="228">
                  <c:v>44186</c:v>
                </c:pt>
                <c:pt idx="229">
                  <c:v>44187</c:v>
                </c:pt>
                <c:pt idx="230">
                  <c:v>44188</c:v>
                </c:pt>
                <c:pt idx="231">
                  <c:v>44189</c:v>
                </c:pt>
                <c:pt idx="232">
                  <c:v>44193</c:v>
                </c:pt>
                <c:pt idx="233">
                  <c:v>44194</c:v>
                </c:pt>
                <c:pt idx="234">
                  <c:v>44195</c:v>
                </c:pt>
                <c:pt idx="235">
                  <c:v>44196</c:v>
                </c:pt>
                <c:pt idx="236">
                  <c:v>44200</c:v>
                </c:pt>
                <c:pt idx="237">
                  <c:v>44201</c:v>
                </c:pt>
                <c:pt idx="238">
                  <c:v>44202</c:v>
                </c:pt>
                <c:pt idx="239">
                  <c:v>44203</c:v>
                </c:pt>
                <c:pt idx="240">
                  <c:v>44204</c:v>
                </c:pt>
                <c:pt idx="241">
                  <c:v>44207</c:v>
                </c:pt>
                <c:pt idx="242">
                  <c:v>44208</c:v>
                </c:pt>
                <c:pt idx="243">
                  <c:v>44209</c:v>
                </c:pt>
                <c:pt idx="244">
                  <c:v>44210</c:v>
                </c:pt>
                <c:pt idx="245">
                  <c:v>44211</c:v>
                </c:pt>
                <c:pt idx="246">
                  <c:v>44215</c:v>
                </c:pt>
                <c:pt idx="247">
                  <c:v>44216</c:v>
                </c:pt>
                <c:pt idx="248">
                  <c:v>44217</c:v>
                </c:pt>
                <c:pt idx="249">
                  <c:v>44218</c:v>
                </c:pt>
                <c:pt idx="250">
                  <c:v>44221</c:v>
                </c:pt>
                <c:pt idx="251">
                  <c:v>44222</c:v>
                </c:pt>
                <c:pt idx="252">
                  <c:v>44223</c:v>
                </c:pt>
                <c:pt idx="253">
                  <c:v>44224</c:v>
                </c:pt>
                <c:pt idx="254">
                  <c:v>44225</c:v>
                </c:pt>
                <c:pt idx="255">
                  <c:v>44228</c:v>
                </c:pt>
                <c:pt idx="256">
                  <c:v>44229</c:v>
                </c:pt>
                <c:pt idx="257">
                  <c:v>44230</c:v>
                </c:pt>
                <c:pt idx="258">
                  <c:v>44231</c:v>
                </c:pt>
                <c:pt idx="259">
                  <c:v>44232</c:v>
                </c:pt>
                <c:pt idx="260">
                  <c:v>44235</c:v>
                </c:pt>
                <c:pt idx="261">
                  <c:v>44236</c:v>
                </c:pt>
                <c:pt idx="262">
                  <c:v>44237</c:v>
                </c:pt>
                <c:pt idx="263">
                  <c:v>44238</c:v>
                </c:pt>
                <c:pt idx="264">
                  <c:v>44239</c:v>
                </c:pt>
                <c:pt idx="265">
                  <c:v>44243</c:v>
                </c:pt>
                <c:pt idx="266">
                  <c:v>44244</c:v>
                </c:pt>
                <c:pt idx="267">
                  <c:v>44245</c:v>
                </c:pt>
                <c:pt idx="268">
                  <c:v>44246</c:v>
                </c:pt>
                <c:pt idx="269">
                  <c:v>44249</c:v>
                </c:pt>
                <c:pt idx="270">
                  <c:v>44250</c:v>
                </c:pt>
                <c:pt idx="271">
                  <c:v>44251</c:v>
                </c:pt>
                <c:pt idx="272">
                  <c:v>44252</c:v>
                </c:pt>
                <c:pt idx="273">
                  <c:v>44253</c:v>
                </c:pt>
                <c:pt idx="274">
                  <c:v>44256</c:v>
                </c:pt>
                <c:pt idx="275">
                  <c:v>44257</c:v>
                </c:pt>
                <c:pt idx="276">
                  <c:v>44258</c:v>
                </c:pt>
                <c:pt idx="277">
                  <c:v>44259</c:v>
                </c:pt>
                <c:pt idx="278">
                  <c:v>44260</c:v>
                </c:pt>
                <c:pt idx="279">
                  <c:v>44263</c:v>
                </c:pt>
                <c:pt idx="280">
                  <c:v>44264</c:v>
                </c:pt>
                <c:pt idx="281">
                  <c:v>44265</c:v>
                </c:pt>
                <c:pt idx="282">
                  <c:v>44266</c:v>
                </c:pt>
                <c:pt idx="283">
                  <c:v>44267</c:v>
                </c:pt>
                <c:pt idx="284">
                  <c:v>44270</c:v>
                </c:pt>
                <c:pt idx="285">
                  <c:v>44271</c:v>
                </c:pt>
                <c:pt idx="286">
                  <c:v>44272</c:v>
                </c:pt>
                <c:pt idx="287">
                  <c:v>44273</c:v>
                </c:pt>
                <c:pt idx="288">
                  <c:v>44274</c:v>
                </c:pt>
                <c:pt idx="289">
                  <c:v>44277</c:v>
                </c:pt>
                <c:pt idx="290">
                  <c:v>44278</c:v>
                </c:pt>
                <c:pt idx="291">
                  <c:v>44279</c:v>
                </c:pt>
                <c:pt idx="292">
                  <c:v>44280</c:v>
                </c:pt>
                <c:pt idx="293">
                  <c:v>44281</c:v>
                </c:pt>
                <c:pt idx="294">
                  <c:v>44284</c:v>
                </c:pt>
                <c:pt idx="295">
                  <c:v>44285</c:v>
                </c:pt>
                <c:pt idx="296">
                  <c:v>44286</c:v>
                </c:pt>
                <c:pt idx="297">
                  <c:v>44287</c:v>
                </c:pt>
                <c:pt idx="298">
                  <c:v>44291</c:v>
                </c:pt>
                <c:pt idx="299">
                  <c:v>44292</c:v>
                </c:pt>
                <c:pt idx="300">
                  <c:v>44293</c:v>
                </c:pt>
                <c:pt idx="301">
                  <c:v>44294</c:v>
                </c:pt>
                <c:pt idx="302">
                  <c:v>44295</c:v>
                </c:pt>
                <c:pt idx="303">
                  <c:v>44298</c:v>
                </c:pt>
                <c:pt idx="304">
                  <c:v>44299</c:v>
                </c:pt>
                <c:pt idx="305">
                  <c:v>44300</c:v>
                </c:pt>
                <c:pt idx="306">
                  <c:v>44301</c:v>
                </c:pt>
                <c:pt idx="307">
                  <c:v>44302</c:v>
                </c:pt>
                <c:pt idx="308">
                  <c:v>44305</c:v>
                </c:pt>
                <c:pt idx="309">
                  <c:v>44306</c:v>
                </c:pt>
                <c:pt idx="310">
                  <c:v>44307</c:v>
                </c:pt>
                <c:pt idx="311">
                  <c:v>44308</c:v>
                </c:pt>
                <c:pt idx="312">
                  <c:v>44309</c:v>
                </c:pt>
                <c:pt idx="313">
                  <c:v>44312</c:v>
                </c:pt>
                <c:pt idx="314">
                  <c:v>44313</c:v>
                </c:pt>
                <c:pt idx="315">
                  <c:v>44314</c:v>
                </c:pt>
                <c:pt idx="316">
                  <c:v>44315</c:v>
                </c:pt>
                <c:pt idx="317">
                  <c:v>44316</c:v>
                </c:pt>
                <c:pt idx="318">
                  <c:v>44319</c:v>
                </c:pt>
                <c:pt idx="319">
                  <c:v>44320</c:v>
                </c:pt>
                <c:pt idx="320">
                  <c:v>44321</c:v>
                </c:pt>
                <c:pt idx="321">
                  <c:v>44322</c:v>
                </c:pt>
                <c:pt idx="322">
                  <c:v>44323</c:v>
                </c:pt>
                <c:pt idx="323">
                  <c:v>44326</c:v>
                </c:pt>
                <c:pt idx="324">
                  <c:v>44327</c:v>
                </c:pt>
                <c:pt idx="325">
                  <c:v>44328</c:v>
                </c:pt>
                <c:pt idx="326">
                  <c:v>44329</c:v>
                </c:pt>
                <c:pt idx="327">
                  <c:v>44330</c:v>
                </c:pt>
                <c:pt idx="328">
                  <c:v>44333</c:v>
                </c:pt>
                <c:pt idx="329">
                  <c:v>44334</c:v>
                </c:pt>
                <c:pt idx="330">
                  <c:v>44335</c:v>
                </c:pt>
                <c:pt idx="331">
                  <c:v>44336</c:v>
                </c:pt>
                <c:pt idx="332">
                  <c:v>44337</c:v>
                </c:pt>
                <c:pt idx="333">
                  <c:v>44340</c:v>
                </c:pt>
                <c:pt idx="334">
                  <c:v>44341</c:v>
                </c:pt>
                <c:pt idx="335">
                  <c:v>44342</c:v>
                </c:pt>
                <c:pt idx="336">
                  <c:v>44343</c:v>
                </c:pt>
                <c:pt idx="337">
                  <c:v>44344</c:v>
                </c:pt>
                <c:pt idx="338">
                  <c:v>44348</c:v>
                </c:pt>
                <c:pt idx="339">
                  <c:v>44349</c:v>
                </c:pt>
                <c:pt idx="340">
                  <c:v>44350</c:v>
                </c:pt>
                <c:pt idx="341">
                  <c:v>44351</c:v>
                </c:pt>
                <c:pt idx="342">
                  <c:v>44354</c:v>
                </c:pt>
                <c:pt idx="343">
                  <c:v>44355</c:v>
                </c:pt>
                <c:pt idx="344">
                  <c:v>44356</c:v>
                </c:pt>
                <c:pt idx="345">
                  <c:v>44357</c:v>
                </c:pt>
                <c:pt idx="346">
                  <c:v>44358</c:v>
                </c:pt>
                <c:pt idx="347">
                  <c:v>44361</c:v>
                </c:pt>
                <c:pt idx="348">
                  <c:v>44362</c:v>
                </c:pt>
                <c:pt idx="349">
                  <c:v>44363</c:v>
                </c:pt>
                <c:pt idx="350">
                  <c:v>44364</c:v>
                </c:pt>
                <c:pt idx="351">
                  <c:v>44365</c:v>
                </c:pt>
                <c:pt idx="352">
                  <c:v>44368</c:v>
                </c:pt>
                <c:pt idx="353">
                  <c:v>44369</c:v>
                </c:pt>
                <c:pt idx="354">
                  <c:v>44370</c:v>
                </c:pt>
                <c:pt idx="355">
                  <c:v>44371</c:v>
                </c:pt>
                <c:pt idx="356">
                  <c:v>44372</c:v>
                </c:pt>
                <c:pt idx="357">
                  <c:v>44375</c:v>
                </c:pt>
                <c:pt idx="358">
                  <c:v>44376</c:v>
                </c:pt>
                <c:pt idx="359">
                  <c:v>44377</c:v>
                </c:pt>
                <c:pt idx="360">
                  <c:v>44378</c:v>
                </c:pt>
                <c:pt idx="361">
                  <c:v>44379</c:v>
                </c:pt>
                <c:pt idx="362">
                  <c:v>44383</c:v>
                </c:pt>
                <c:pt idx="363">
                  <c:v>44384</c:v>
                </c:pt>
                <c:pt idx="364">
                  <c:v>44385</c:v>
                </c:pt>
                <c:pt idx="365">
                  <c:v>44386</c:v>
                </c:pt>
                <c:pt idx="366">
                  <c:v>44389</c:v>
                </c:pt>
                <c:pt idx="367">
                  <c:v>44390</c:v>
                </c:pt>
                <c:pt idx="368">
                  <c:v>44391</c:v>
                </c:pt>
                <c:pt idx="369">
                  <c:v>44392</c:v>
                </c:pt>
                <c:pt idx="370">
                  <c:v>44393</c:v>
                </c:pt>
                <c:pt idx="371">
                  <c:v>44396</c:v>
                </c:pt>
                <c:pt idx="372">
                  <c:v>44397</c:v>
                </c:pt>
                <c:pt idx="373">
                  <c:v>44398</c:v>
                </c:pt>
                <c:pt idx="374">
                  <c:v>44399</c:v>
                </c:pt>
                <c:pt idx="375">
                  <c:v>44400</c:v>
                </c:pt>
                <c:pt idx="376">
                  <c:v>44403</c:v>
                </c:pt>
                <c:pt idx="377">
                  <c:v>44404</c:v>
                </c:pt>
                <c:pt idx="378">
                  <c:v>44405</c:v>
                </c:pt>
                <c:pt idx="379">
                  <c:v>44406</c:v>
                </c:pt>
                <c:pt idx="380">
                  <c:v>44407</c:v>
                </c:pt>
                <c:pt idx="381">
                  <c:v>44410</c:v>
                </c:pt>
                <c:pt idx="382">
                  <c:v>44411</c:v>
                </c:pt>
                <c:pt idx="383">
                  <c:v>44412</c:v>
                </c:pt>
                <c:pt idx="384">
                  <c:v>44413</c:v>
                </c:pt>
                <c:pt idx="385">
                  <c:v>44414</c:v>
                </c:pt>
                <c:pt idx="386">
                  <c:v>44417</c:v>
                </c:pt>
                <c:pt idx="387">
                  <c:v>44418</c:v>
                </c:pt>
                <c:pt idx="388">
                  <c:v>44419</c:v>
                </c:pt>
                <c:pt idx="389">
                  <c:v>44420</c:v>
                </c:pt>
                <c:pt idx="390">
                  <c:v>44421</c:v>
                </c:pt>
                <c:pt idx="391">
                  <c:v>44424</c:v>
                </c:pt>
                <c:pt idx="392">
                  <c:v>44425</c:v>
                </c:pt>
                <c:pt idx="393">
                  <c:v>44426</c:v>
                </c:pt>
                <c:pt idx="394">
                  <c:v>44427</c:v>
                </c:pt>
                <c:pt idx="395">
                  <c:v>44428</c:v>
                </c:pt>
                <c:pt idx="396">
                  <c:v>44431</c:v>
                </c:pt>
                <c:pt idx="397">
                  <c:v>44432</c:v>
                </c:pt>
                <c:pt idx="398">
                  <c:v>44433</c:v>
                </c:pt>
                <c:pt idx="399">
                  <c:v>44434</c:v>
                </c:pt>
                <c:pt idx="400">
                  <c:v>44435</c:v>
                </c:pt>
                <c:pt idx="401">
                  <c:v>44438</c:v>
                </c:pt>
                <c:pt idx="402">
                  <c:v>44439</c:v>
                </c:pt>
                <c:pt idx="403">
                  <c:v>44440</c:v>
                </c:pt>
                <c:pt idx="404">
                  <c:v>44441</c:v>
                </c:pt>
                <c:pt idx="405">
                  <c:v>44442</c:v>
                </c:pt>
                <c:pt idx="406">
                  <c:v>44446</c:v>
                </c:pt>
                <c:pt idx="407">
                  <c:v>44447</c:v>
                </c:pt>
                <c:pt idx="408">
                  <c:v>44448</c:v>
                </c:pt>
                <c:pt idx="409">
                  <c:v>44449</c:v>
                </c:pt>
                <c:pt idx="410">
                  <c:v>44452</c:v>
                </c:pt>
                <c:pt idx="411">
                  <c:v>44453</c:v>
                </c:pt>
                <c:pt idx="412">
                  <c:v>44454</c:v>
                </c:pt>
                <c:pt idx="413">
                  <c:v>44455</c:v>
                </c:pt>
                <c:pt idx="414">
                  <c:v>44456</c:v>
                </c:pt>
                <c:pt idx="415">
                  <c:v>44459</c:v>
                </c:pt>
                <c:pt idx="416">
                  <c:v>44460</c:v>
                </c:pt>
                <c:pt idx="417">
                  <c:v>44461</c:v>
                </c:pt>
                <c:pt idx="418">
                  <c:v>44462</c:v>
                </c:pt>
                <c:pt idx="419">
                  <c:v>44463</c:v>
                </c:pt>
                <c:pt idx="420">
                  <c:v>44466</c:v>
                </c:pt>
                <c:pt idx="421">
                  <c:v>44467</c:v>
                </c:pt>
                <c:pt idx="422">
                  <c:v>44468</c:v>
                </c:pt>
                <c:pt idx="423">
                  <c:v>44469</c:v>
                </c:pt>
                <c:pt idx="424">
                  <c:v>44470</c:v>
                </c:pt>
                <c:pt idx="425">
                  <c:v>44473</c:v>
                </c:pt>
                <c:pt idx="426">
                  <c:v>44474</c:v>
                </c:pt>
                <c:pt idx="427">
                  <c:v>44475</c:v>
                </c:pt>
                <c:pt idx="428">
                  <c:v>44476</c:v>
                </c:pt>
                <c:pt idx="429">
                  <c:v>44477</c:v>
                </c:pt>
                <c:pt idx="430">
                  <c:v>44480</c:v>
                </c:pt>
                <c:pt idx="431">
                  <c:v>44481</c:v>
                </c:pt>
                <c:pt idx="432">
                  <c:v>44482</c:v>
                </c:pt>
                <c:pt idx="433">
                  <c:v>44483</c:v>
                </c:pt>
                <c:pt idx="434">
                  <c:v>44484</c:v>
                </c:pt>
                <c:pt idx="435">
                  <c:v>44487</c:v>
                </c:pt>
                <c:pt idx="436">
                  <c:v>44488</c:v>
                </c:pt>
                <c:pt idx="437">
                  <c:v>44489</c:v>
                </c:pt>
                <c:pt idx="438">
                  <c:v>44490</c:v>
                </c:pt>
                <c:pt idx="439">
                  <c:v>44491</c:v>
                </c:pt>
                <c:pt idx="440">
                  <c:v>44494</c:v>
                </c:pt>
                <c:pt idx="441">
                  <c:v>44495</c:v>
                </c:pt>
                <c:pt idx="442">
                  <c:v>44496</c:v>
                </c:pt>
                <c:pt idx="443">
                  <c:v>44497</c:v>
                </c:pt>
                <c:pt idx="444">
                  <c:v>44498</c:v>
                </c:pt>
                <c:pt idx="445">
                  <c:v>44501</c:v>
                </c:pt>
                <c:pt idx="446">
                  <c:v>44502</c:v>
                </c:pt>
                <c:pt idx="447">
                  <c:v>44503</c:v>
                </c:pt>
                <c:pt idx="448">
                  <c:v>44504</c:v>
                </c:pt>
                <c:pt idx="449">
                  <c:v>44505</c:v>
                </c:pt>
                <c:pt idx="450">
                  <c:v>44508</c:v>
                </c:pt>
                <c:pt idx="451">
                  <c:v>44509</c:v>
                </c:pt>
                <c:pt idx="452">
                  <c:v>44510</c:v>
                </c:pt>
                <c:pt idx="453">
                  <c:v>44511</c:v>
                </c:pt>
                <c:pt idx="454">
                  <c:v>44512</c:v>
                </c:pt>
                <c:pt idx="455">
                  <c:v>44515</c:v>
                </c:pt>
                <c:pt idx="456">
                  <c:v>44516</c:v>
                </c:pt>
                <c:pt idx="457">
                  <c:v>44517</c:v>
                </c:pt>
                <c:pt idx="458">
                  <c:v>44518</c:v>
                </c:pt>
                <c:pt idx="459">
                  <c:v>44519</c:v>
                </c:pt>
                <c:pt idx="460">
                  <c:v>44522</c:v>
                </c:pt>
                <c:pt idx="461">
                  <c:v>44523</c:v>
                </c:pt>
                <c:pt idx="462">
                  <c:v>44524</c:v>
                </c:pt>
                <c:pt idx="463">
                  <c:v>44526</c:v>
                </c:pt>
                <c:pt idx="464">
                  <c:v>44529</c:v>
                </c:pt>
                <c:pt idx="465">
                  <c:v>44530</c:v>
                </c:pt>
                <c:pt idx="466">
                  <c:v>44531</c:v>
                </c:pt>
                <c:pt idx="467">
                  <c:v>44532</c:v>
                </c:pt>
                <c:pt idx="468">
                  <c:v>44533</c:v>
                </c:pt>
                <c:pt idx="469">
                  <c:v>44536</c:v>
                </c:pt>
                <c:pt idx="470">
                  <c:v>44537</c:v>
                </c:pt>
                <c:pt idx="471">
                  <c:v>44538</c:v>
                </c:pt>
                <c:pt idx="472">
                  <c:v>44539</c:v>
                </c:pt>
                <c:pt idx="473">
                  <c:v>44540</c:v>
                </c:pt>
                <c:pt idx="474">
                  <c:v>44543</c:v>
                </c:pt>
                <c:pt idx="475">
                  <c:v>44544</c:v>
                </c:pt>
                <c:pt idx="476">
                  <c:v>44545</c:v>
                </c:pt>
                <c:pt idx="477">
                  <c:v>44546</c:v>
                </c:pt>
                <c:pt idx="478">
                  <c:v>44547</c:v>
                </c:pt>
                <c:pt idx="479">
                  <c:v>44550</c:v>
                </c:pt>
                <c:pt idx="480">
                  <c:v>44551</c:v>
                </c:pt>
                <c:pt idx="481">
                  <c:v>44552</c:v>
                </c:pt>
                <c:pt idx="482">
                  <c:v>44553</c:v>
                </c:pt>
                <c:pt idx="483">
                  <c:v>44557</c:v>
                </c:pt>
                <c:pt idx="484">
                  <c:v>44558</c:v>
                </c:pt>
                <c:pt idx="485">
                  <c:v>44559</c:v>
                </c:pt>
                <c:pt idx="486">
                  <c:v>44560</c:v>
                </c:pt>
                <c:pt idx="487">
                  <c:v>44561</c:v>
                </c:pt>
                <c:pt idx="488">
                  <c:v>44564</c:v>
                </c:pt>
                <c:pt idx="489">
                  <c:v>44565</c:v>
                </c:pt>
                <c:pt idx="490">
                  <c:v>44566</c:v>
                </c:pt>
                <c:pt idx="491">
                  <c:v>44567</c:v>
                </c:pt>
                <c:pt idx="492">
                  <c:v>44568</c:v>
                </c:pt>
                <c:pt idx="493">
                  <c:v>44571</c:v>
                </c:pt>
                <c:pt idx="494">
                  <c:v>44572</c:v>
                </c:pt>
                <c:pt idx="495">
                  <c:v>44573</c:v>
                </c:pt>
                <c:pt idx="496">
                  <c:v>44574</c:v>
                </c:pt>
                <c:pt idx="497">
                  <c:v>44575</c:v>
                </c:pt>
                <c:pt idx="498">
                  <c:v>44579</c:v>
                </c:pt>
                <c:pt idx="499">
                  <c:v>44580</c:v>
                </c:pt>
                <c:pt idx="500">
                  <c:v>44581</c:v>
                </c:pt>
                <c:pt idx="501">
                  <c:v>44582</c:v>
                </c:pt>
                <c:pt idx="502">
                  <c:v>44585</c:v>
                </c:pt>
                <c:pt idx="503">
                  <c:v>44586</c:v>
                </c:pt>
                <c:pt idx="504">
                  <c:v>44587</c:v>
                </c:pt>
                <c:pt idx="505">
                  <c:v>44588</c:v>
                </c:pt>
                <c:pt idx="506">
                  <c:v>44589</c:v>
                </c:pt>
                <c:pt idx="507">
                  <c:v>44592</c:v>
                </c:pt>
                <c:pt idx="508">
                  <c:v>44593</c:v>
                </c:pt>
                <c:pt idx="509">
                  <c:v>44594</c:v>
                </c:pt>
                <c:pt idx="510">
                  <c:v>44595</c:v>
                </c:pt>
                <c:pt idx="511">
                  <c:v>44596</c:v>
                </c:pt>
                <c:pt idx="512">
                  <c:v>44599</c:v>
                </c:pt>
                <c:pt idx="513">
                  <c:v>44600</c:v>
                </c:pt>
                <c:pt idx="514">
                  <c:v>44601</c:v>
                </c:pt>
                <c:pt idx="515">
                  <c:v>44602</c:v>
                </c:pt>
                <c:pt idx="516">
                  <c:v>44603</c:v>
                </c:pt>
                <c:pt idx="517">
                  <c:v>44606</c:v>
                </c:pt>
                <c:pt idx="518">
                  <c:v>44607</c:v>
                </c:pt>
                <c:pt idx="519">
                  <c:v>44608</c:v>
                </c:pt>
                <c:pt idx="520">
                  <c:v>44609</c:v>
                </c:pt>
                <c:pt idx="521">
                  <c:v>44610</c:v>
                </c:pt>
                <c:pt idx="522">
                  <c:v>44614</c:v>
                </c:pt>
                <c:pt idx="523">
                  <c:v>44615</c:v>
                </c:pt>
                <c:pt idx="524">
                  <c:v>44616</c:v>
                </c:pt>
                <c:pt idx="525">
                  <c:v>44617</c:v>
                </c:pt>
                <c:pt idx="526">
                  <c:v>44620</c:v>
                </c:pt>
                <c:pt idx="527">
                  <c:v>44621</c:v>
                </c:pt>
                <c:pt idx="528">
                  <c:v>44622</c:v>
                </c:pt>
                <c:pt idx="529">
                  <c:v>44623</c:v>
                </c:pt>
                <c:pt idx="530">
                  <c:v>44624</c:v>
                </c:pt>
                <c:pt idx="531">
                  <c:v>44627</c:v>
                </c:pt>
                <c:pt idx="532">
                  <c:v>44628</c:v>
                </c:pt>
                <c:pt idx="533">
                  <c:v>44629</c:v>
                </c:pt>
                <c:pt idx="534">
                  <c:v>44630</c:v>
                </c:pt>
                <c:pt idx="535">
                  <c:v>44631</c:v>
                </c:pt>
                <c:pt idx="536">
                  <c:v>44634</c:v>
                </c:pt>
                <c:pt idx="537">
                  <c:v>44635</c:v>
                </c:pt>
                <c:pt idx="538">
                  <c:v>44636</c:v>
                </c:pt>
                <c:pt idx="539">
                  <c:v>44637</c:v>
                </c:pt>
                <c:pt idx="540">
                  <c:v>44638</c:v>
                </c:pt>
                <c:pt idx="541">
                  <c:v>44641</c:v>
                </c:pt>
                <c:pt idx="542">
                  <c:v>44642</c:v>
                </c:pt>
                <c:pt idx="543">
                  <c:v>44643</c:v>
                </c:pt>
                <c:pt idx="544">
                  <c:v>44644</c:v>
                </c:pt>
                <c:pt idx="545">
                  <c:v>44645</c:v>
                </c:pt>
                <c:pt idx="546">
                  <c:v>44648</c:v>
                </c:pt>
                <c:pt idx="547">
                  <c:v>44649</c:v>
                </c:pt>
                <c:pt idx="548">
                  <c:v>44650</c:v>
                </c:pt>
                <c:pt idx="549">
                  <c:v>44651</c:v>
                </c:pt>
                <c:pt idx="550">
                  <c:v>44652</c:v>
                </c:pt>
                <c:pt idx="551">
                  <c:v>44655</c:v>
                </c:pt>
                <c:pt idx="552">
                  <c:v>44656</c:v>
                </c:pt>
                <c:pt idx="553">
                  <c:v>44657</c:v>
                </c:pt>
                <c:pt idx="554">
                  <c:v>44658</c:v>
                </c:pt>
                <c:pt idx="555">
                  <c:v>44659</c:v>
                </c:pt>
                <c:pt idx="556">
                  <c:v>44662</c:v>
                </c:pt>
                <c:pt idx="557">
                  <c:v>44663</c:v>
                </c:pt>
                <c:pt idx="558">
                  <c:v>44664</c:v>
                </c:pt>
                <c:pt idx="559">
                  <c:v>44665</c:v>
                </c:pt>
                <c:pt idx="560">
                  <c:v>44669</c:v>
                </c:pt>
                <c:pt idx="561">
                  <c:v>44670</c:v>
                </c:pt>
                <c:pt idx="562">
                  <c:v>44671</c:v>
                </c:pt>
                <c:pt idx="563">
                  <c:v>44672</c:v>
                </c:pt>
                <c:pt idx="564">
                  <c:v>44673</c:v>
                </c:pt>
                <c:pt idx="565">
                  <c:v>44676</c:v>
                </c:pt>
                <c:pt idx="566">
                  <c:v>44677</c:v>
                </c:pt>
                <c:pt idx="567">
                  <c:v>44678</c:v>
                </c:pt>
                <c:pt idx="568">
                  <c:v>44679</c:v>
                </c:pt>
                <c:pt idx="569">
                  <c:v>44680</c:v>
                </c:pt>
                <c:pt idx="570">
                  <c:v>44683</c:v>
                </c:pt>
                <c:pt idx="571">
                  <c:v>44684</c:v>
                </c:pt>
                <c:pt idx="572">
                  <c:v>44685</c:v>
                </c:pt>
                <c:pt idx="573">
                  <c:v>44686</c:v>
                </c:pt>
                <c:pt idx="574">
                  <c:v>44687</c:v>
                </c:pt>
                <c:pt idx="575">
                  <c:v>44690</c:v>
                </c:pt>
                <c:pt idx="576">
                  <c:v>44691</c:v>
                </c:pt>
                <c:pt idx="577">
                  <c:v>44692</c:v>
                </c:pt>
                <c:pt idx="578">
                  <c:v>44693</c:v>
                </c:pt>
                <c:pt idx="579">
                  <c:v>44694</c:v>
                </c:pt>
                <c:pt idx="580">
                  <c:v>44697</c:v>
                </c:pt>
                <c:pt idx="581">
                  <c:v>44698</c:v>
                </c:pt>
                <c:pt idx="582">
                  <c:v>44699</c:v>
                </c:pt>
                <c:pt idx="583">
                  <c:v>44700</c:v>
                </c:pt>
                <c:pt idx="584">
                  <c:v>44701</c:v>
                </c:pt>
                <c:pt idx="585">
                  <c:v>44704</c:v>
                </c:pt>
                <c:pt idx="586">
                  <c:v>44705</c:v>
                </c:pt>
                <c:pt idx="587">
                  <c:v>44706</c:v>
                </c:pt>
                <c:pt idx="588">
                  <c:v>44707</c:v>
                </c:pt>
                <c:pt idx="589">
                  <c:v>44708</c:v>
                </c:pt>
                <c:pt idx="590">
                  <c:v>44712</c:v>
                </c:pt>
                <c:pt idx="591">
                  <c:v>44713</c:v>
                </c:pt>
                <c:pt idx="592">
                  <c:v>44714</c:v>
                </c:pt>
                <c:pt idx="593">
                  <c:v>44715</c:v>
                </c:pt>
                <c:pt idx="594">
                  <c:v>44718</c:v>
                </c:pt>
                <c:pt idx="595">
                  <c:v>44719</c:v>
                </c:pt>
                <c:pt idx="596">
                  <c:v>44720</c:v>
                </c:pt>
                <c:pt idx="597">
                  <c:v>44721</c:v>
                </c:pt>
                <c:pt idx="598">
                  <c:v>44722</c:v>
                </c:pt>
                <c:pt idx="599">
                  <c:v>44725</c:v>
                </c:pt>
                <c:pt idx="600">
                  <c:v>44726</c:v>
                </c:pt>
                <c:pt idx="601">
                  <c:v>44727</c:v>
                </c:pt>
                <c:pt idx="602">
                  <c:v>44728</c:v>
                </c:pt>
                <c:pt idx="603">
                  <c:v>44729</c:v>
                </c:pt>
                <c:pt idx="604">
                  <c:v>44733</c:v>
                </c:pt>
                <c:pt idx="605">
                  <c:v>44734</c:v>
                </c:pt>
                <c:pt idx="606">
                  <c:v>44735</c:v>
                </c:pt>
                <c:pt idx="607">
                  <c:v>44736</c:v>
                </c:pt>
                <c:pt idx="608">
                  <c:v>44739</c:v>
                </c:pt>
                <c:pt idx="609">
                  <c:v>44740</c:v>
                </c:pt>
                <c:pt idx="610">
                  <c:v>44741</c:v>
                </c:pt>
                <c:pt idx="611">
                  <c:v>44742</c:v>
                </c:pt>
                <c:pt idx="612">
                  <c:v>44743</c:v>
                </c:pt>
                <c:pt idx="613">
                  <c:v>44747</c:v>
                </c:pt>
                <c:pt idx="614">
                  <c:v>44748</c:v>
                </c:pt>
                <c:pt idx="615">
                  <c:v>44749</c:v>
                </c:pt>
                <c:pt idx="616">
                  <c:v>44750</c:v>
                </c:pt>
                <c:pt idx="617">
                  <c:v>44753</c:v>
                </c:pt>
                <c:pt idx="618">
                  <c:v>44754</c:v>
                </c:pt>
                <c:pt idx="619">
                  <c:v>44755</c:v>
                </c:pt>
                <c:pt idx="620">
                  <c:v>44756</c:v>
                </c:pt>
                <c:pt idx="621">
                  <c:v>44757</c:v>
                </c:pt>
                <c:pt idx="622">
                  <c:v>44760</c:v>
                </c:pt>
                <c:pt idx="623">
                  <c:v>44761</c:v>
                </c:pt>
                <c:pt idx="624">
                  <c:v>44762</c:v>
                </c:pt>
                <c:pt idx="625">
                  <c:v>44763</c:v>
                </c:pt>
                <c:pt idx="626">
                  <c:v>44764</c:v>
                </c:pt>
                <c:pt idx="627">
                  <c:v>44767</c:v>
                </c:pt>
                <c:pt idx="628">
                  <c:v>44768</c:v>
                </c:pt>
                <c:pt idx="629">
                  <c:v>44769</c:v>
                </c:pt>
                <c:pt idx="630">
                  <c:v>44770</c:v>
                </c:pt>
                <c:pt idx="631">
                  <c:v>44771</c:v>
                </c:pt>
                <c:pt idx="632">
                  <c:v>44774</c:v>
                </c:pt>
                <c:pt idx="633">
                  <c:v>44775</c:v>
                </c:pt>
                <c:pt idx="634">
                  <c:v>44776</c:v>
                </c:pt>
                <c:pt idx="635">
                  <c:v>44777</c:v>
                </c:pt>
                <c:pt idx="636">
                  <c:v>44778</c:v>
                </c:pt>
                <c:pt idx="637">
                  <c:v>44781</c:v>
                </c:pt>
                <c:pt idx="638">
                  <c:v>44782</c:v>
                </c:pt>
                <c:pt idx="639">
                  <c:v>44783</c:v>
                </c:pt>
                <c:pt idx="640">
                  <c:v>44784</c:v>
                </c:pt>
                <c:pt idx="641">
                  <c:v>44785</c:v>
                </c:pt>
                <c:pt idx="642">
                  <c:v>44788</c:v>
                </c:pt>
                <c:pt idx="643">
                  <c:v>44789</c:v>
                </c:pt>
                <c:pt idx="644">
                  <c:v>44790</c:v>
                </c:pt>
                <c:pt idx="645">
                  <c:v>44791</c:v>
                </c:pt>
                <c:pt idx="646">
                  <c:v>44792</c:v>
                </c:pt>
                <c:pt idx="647">
                  <c:v>44795</c:v>
                </c:pt>
                <c:pt idx="648">
                  <c:v>44796</c:v>
                </c:pt>
                <c:pt idx="649">
                  <c:v>44797</c:v>
                </c:pt>
                <c:pt idx="650">
                  <c:v>44798</c:v>
                </c:pt>
                <c:pt idx="651">
                  <c:v>44799</c:v>
                </c:pt>
                <c:pt idx="652">
                  <c:v>44802</c:v>
                </c:pt>
                <c:pt idx="653">
                  <c:v>44803</c:v>
                </c:pt>
                <c:pt idx="654">
                  <c:v>44804</c:v>
                </c:pt>
                <c:pt idx="655">
                  <c:v>44805</c:v>
                </c:pt>
                <c:pt idx="656">
                  <c:v>44806</c:v>
                </c:pt>
                <c:pt idx="657">
                  <c:v>44810</c:v>
                </c:pt>
                <c:pt idx="658">
                  <c:v>44811</c:v>
                </c:pt>
                <c:pt idx="659">
                  <c:v>44812</c:v>
                </c:pt>
                <c:pt idx="660">
                  <c:v>44813</c:v>
                </c:pt>
                <c:pt idx="661">
                  <c:v>44816</c:v>
                </c:pt>
                <c:pt idx="662">
                  <c:v>44817</c:v>
                </c:pt>
                <c:pt idx="663">
                  <c:v>44818</c:v>
                </c:pt>
                <c:pt idx="664">
                  <c:v>44819</c:v>
                </c:pt>
                <c:pt idx="665">
                  <c:v>44820</c:v>
                </c:pt>
                <c:pt idx="666">
                  <c:v>44823</c:v>
                </c:pt>
                <c:pt idx="667">
                  <c:v>44824</c:v>
                </c:pt>
                <c:pt idx="668">
                  <c:v>44825</c:v>
                </c:pt>
                <c:pt idx="669">
                  <c:v>44826</c:v>
                </c:pt>
                <c:pt idx="670">
                  <c:v>44827</c:v>
                </c:pt>
                <c:pt idx="671">
                  <c:v>44830</c:v>
                </c:pt>
                <c:pt idx="672">
                  <c:v>44831</c:v>
                </c:pt>
                <c:pt idx="673">
                  <c:v>44832</c:v>
                </c:pt>
                <c:pt idx="674">
                  <c:v>44833</c:v>
                </c:pt>
                <c:pt idx="675">
                  <c:v>44834</c:v>
                </c:pt>
                <c:pt idx="676">
                  <c:v>44837</c:v>
                </c:pt>
                <c:pt idx="677">
                  <c:v>44838</c:v>
                </c:pt>
                <c:pt idx="678">
                  <c:v>44839</c:v>
                </c:pt>
                <c:pt idx="679">
                  <c:v>44840</c:v>
                </c:pt>
                <c:pt idx="680">
                  <c:v>44841</c:v>
                </c:pt>
                <c:pt idx="681">
                  <c:v>44844</c:v>
                </c:pt>
                <c:pt idx="682">
                  <c:v>44845</c:v>
                </c:pt>
                <c:pt idx="683">
                  <c:v>44846</c:v>
                </c:pt>
                <c:pt idx="684">
                  <c:v>44847</c:v>
                </c:pt>
                <c:pt idx="685">
                  <c:v>44848</c:v>
                </c:pt>
                <c:pt idx="686">
                  <c:v>44851</c:v>
                </c:pt>
                <c:pt idx="687">
                  <c:v>44852</c:v>
                </c:pt>
                <c:pt idx="688">
                  <c:v>44853</c:v>
                </c:pt>
                <c:pt idx="689">
                  <c:v>44854</c:v>
                </c:pt>
                <c:pt idx="690">
                  <c:v>44855</c:v>
                </c:pt>
                <c:pt idx="691">
                  <c:v>44858</c:v>
                </c:pt>
                <c:pt idx="692">
                  <c:v>44859</c:v>
                </c:pt>
                <c:pt idx="693">
                  <c:v>44860</c:v>
                </c:pt>
                <c:pt idx="694">
                  <c:v>44861</c:v>
                </c:pt>
                <c:pt idx="695">
                  <c:v>44862</c:v>
                </c:pt>
                <c:pt idx="696">
                  <c:v>44865</c:v>
                </c:pt>
                <c:pt idx="697">
                  <c:v>44866</c:v>
                </c:pt>
                <c:pt idx="698">
                  <c:v>44867</c:v>
                </c:pt>
                <c:pt idx="699">
                  <c:v>44868</c:v>
                </c:pt>
                <c:pt idx="700">
                  <c:v>44869</c:v>
                </c:pt>
                <c:pt idx="701">
                  <c:v>44872</c:v>
                </c:pt>
                <c:pt idx="702">
                  <c:v>44873</c:v>
                </c:pt>
                <c:pt idx="703">
                  <c:v>44874</c:v>
                </c:pt>
                <c:pt idx="704">
                  <c:v>44875</c:v>
                </c:pt>
                <c:pt idx="705">
                  <c:v>44876</c:v>
                </c:pt>
                <c:pt idx="706">
                  <c:v>44879</c:v>
                </c:pt>
                <c:pt idx="707">
                  <c:v>44880</c:v>
                </c:pt>
                <c:pt idx="708">
                  <c:v>44881</c:v>
                </c:pt>
                <c:pt idx="709">
                  <c:v>44882</c:v>
                </c:pt>
                <c:pt idx="710">
                  <c:v>44883</c:v>
                </c:pt>
                <c:pt idx="711">
                  <c:v>44886</c:v>
                </c:pt>
                <c:pt idx="712">
                  <c:v>44887</c:v>
                </c:pt>
                <c:pt idx="713">
                  <c:v>44888</c:v>
                </c:pt>
                <c:pt idx="714">
                  <c:v>44890</c:v>
                </c:pt>
                <c:pt idx="715">
                  <c:v>44893</c:v>
                </c:pt>
                <c:pt idx="716">
                  <c:v>44894</c:v>
                </c:pt>
                <c:pt idx="717">
                  <c:v>44895</c:v>
                </c:pt>
                <c:pt idx="718">
                  <c:v>44896</c:v>
                </c:pt>
                <c:pt idx="719">
                  <c:v>44897</c:v>
                </c:pt>
                <c:pt idx="720">
                  <c:v>44900</c:v>
                </c:pt>
                <c:pt idx="721">
                  <c:v>44901</c:v>
                </c:pt>
                <c:pt idx="722">
                  <c:v>44902</c:v>
                </c:pt>
                <c:pt idx="723">
                  <c:v>44903</c:v>
                </c:pt>
                <c:pt idx="724">
                  <c:v>44904</c:v>
                </c:pt>
                <c:pt idx="725">
                  <c:v>44907</c:v>
                </c:pt>
                <c:pt idx="726">
                  <c:v>44908</c:v>
                </c:pt>
                <c:pt idx="727">
                  <c:v>44909</c:v>
                </c:pt>
                <c:pt idx="728">
                  <c:v>44910</c:v>
                </c:pt>
                <c:pt idx="729">
                  <c:v>44911</c:v>
                </c:pt>
                <c:pt idx="730">
                  <c:v>44914</c:v>
                </c:pt>
                <c:pt idx="731">
                  <c:v>44915</c:v>
                </c:pt>
                <c:pt idx="732">
                  <c:v>44916</c:v>
                </c:pt>
                <c:pt idx="733">
                  <c:v>44917</c:v>
                </c:pt>
                <c:pt idx="734">
                  <c:v>44918</c:v>
                </c:pt>
                <c:pt idx="735">
                  <c:v>44922</c:v>
                </c:pt>
                <c:pt idx="736">
                  <c:v>44923</c:v>
                </c:pt>
                <c:pt idx="737">
                  <c:v>44924</c:v>
                </c:pt>
                <c:pt idx="738">
                  <c:v>44925</c:v>
                </c:pt>
                <c:pt idx="739">
                  <c:v>44929</c:v>
                </c:pt>
                <c:pt idx="740">
                  <c:v>44930</c:v>
                </c:pt>
                <c:pt idx="741">
                  <c:v>44931</c:v>
                </c:pt>
                <c:pt idx="742">
                  <c:v>44932</c:v>
                </c:pt>
                <c:pt idx="743">
                  <c:v>44935</c:v>
                </c:pt>
                <c:pt idx="744">
                  <c:v>44936</c:v>
                </c:pt>
                <c:pt idx="745">
                  <c:v>44937</c:v>
                </c:pt>
                <c:pt idx="746">
                  <c:v>44938</c:v>
                </c:pt>
                <c:pt idx="747">
                  <c:v>44939</c:v>
                </c:pt>
                <c:pt idx="748">
                  <c:v>44943</c:v>
                </c:pt>
                <c:pt idx="749">
                  <c:v>44944</c:v>
                </c:pt>
                <c:pt idx="750">
                  <c:v>44945</c:v>
                </c:pt>
                <c:pt idx="751">
                  <c:v>44946</c:v>
                </c:pt>
                <c:pt idx="752">
                  <c:v>44949</c:v>
                </c:pt>
                <c:pt idx="753">
                  <c:v>44950</c:v>
                </c:pt>
                <c:pt idx="754">
                  <c:v>44951</c:v>
                </c:pt>
                <c:pt idx="755">
                  <c:v>44952</c:v>
                </c:pt>
                <c:pt idx="756">
                  <c:v>44953</c:v>
                </c:pt>
                <c:pt idx="757">
                  <c:v>44956</c:v>
                </c:pt>
                <c:pt idx="758">
                  <c:v>44957</c:v>
                </c:pt>
                <c:pt idx="759">
                  <c:v>44958</c:v>
                </c:pt>
                <c:pt idx="760">
                  <c:v>44959</c:v>
                </c:pt>
                <c:pt idx="761">
                  <c:v>44960</c:v>
                </c:pt>
                <c:pt idx="762">
                  <c:v>44963</c:v>
                </c:pt>
                <c:pt idx="763">
                  <c:v>44964</c:v>
                </c:pt>
                <c:pt idx="764">
                  <c:v>44965</c:v>
                </c:pt>
                <c:pt idx="765">
                  <c:v>44966</c:v>
                </c:pt>
                <c:pt idx="766">
                  <c:v>44967</c:v>
                </c:pt>
                <c:pt idx="767">
                  <c:v>44970</c:v>
                </c:pt>
                <c:pt idx="768">
                  <c:v>44971</c:v>
                </c:pt>
                <c:pt idx="769">
                  <c:v>44972</c:v>
                </c:pt>
                <c:pt idx="770">
                  <c:v>44973</c:v>
                </c:pt>
                <c:pt idx="771">
                  <c:v>44974</c:v>
                </c:pt>
                <c:pt idx="772">
                  <c:v>44978</c:v>
                </c:pt>
                <c:pt idx="773">
                  <c:v>44979</c:v>
                </c:pt>
                <c:pt idx="774">
                  <c:v>44980</c:v>
                </c:pt>
                <c:pt idx="775">
                  <c:v>44981</c:v>
                </c:pt>
                <c:pt idx="776">
                  <c:v>44984</c:v>
                </c:pt>
                <c:pt idx="777">
                  <c:v>44985</c:v>
                </c:pt>
                <c:pt idx="778">
                  <c:v>44986</c:v>
                </c:pt>
                <c:pt idx="779">
                  <c:v>44987</c:v>
                </c:pt>
                <c:pt idx="780">
                  <c:v>44988</c:v>
                </c:pt>
                <c:pt idx="781">
                  <c:v>44991</c:v>
                </c:pt>
                <c:pt idx="782">
                  <c:v>44992</c:v>
                </c:pt>
                <c:pt idx="783">
                  <c:v>44993</c:v>
                </c:pt>
                <c:pt idx="784">
                  <c:v>44994</c:v>
                </c:pt>
                <c:pt idx="785">
                  <c:v>44995</c:v>
                </c:pt>
                <c:pt idx="786">
                  <c:v>44998</c:v>
                </c:pt>
                <c:pt idx="787">
                  <c:v>44999</c:v>
                </c:pt>
                <c:pt idx="788">
                  <c:v>45000</c:v>
                </c:pt>
                <c:pt idx="789">
                  <c:v>45001</c:v>
                </c:pt>
                <c:pt idx="790">
                  <c:v>45002</c:v>
                </c:pt>
                <c:pt idx="791">
                  <c:v>45005</c:v>
                </c:pt>
                <c:pt idx="792">
                  <c:v>45006</c:v>
                </c:pt>
                <c:pt idx="793">
                  <c:v>45007</c:v>
                </c:pt>
                <c:pt idx="794">
                  <c:v>45008</c:v>
                </c:pt>
                <c:pt idx="795">
                  <c:v>45009</c:v>
                </c:pt>
                <c:pt idx="796">
                  <c:v>45012</c:v>
                </c:pt>
                <c:pt idx="797">
                  <c:v>45013</c:v>
                </c:pt>
                <c:pt idx="798">
                  <c:v>45014</c:v>
                </c:pt>
                <c:pt idx="799">
                  <c:v>45015</c:v>
                </c:pt>
                <c:pt idx="800">
                  <c:v>45016</c:v>
                </c:pt>
                <c:pt idx="801">
                  <c:v>45019</c:v>
                </c:pt>
                <c:pt idx="802">
                  <c:v>45020</c:v>
                </c:pt>
                <c:pt idx="803">
                  <c:v>45021</c:v>
                </c:pt>
                <c:pt idx="804">
                  <c:v>45022</c:v>
                </c:pt>
                <c:pt idx="805">
                  <c:v>45026</c:v>
                </c:pt>
                <c:pt idx="806">
                  <c:v>45027</c:v>
                </c:pt>
                <c:pt idx="807">
                  <c:v>45028</c:v>
                </c:pt>
                <c:pt idx="808">
                  <c:v>45029</c:v>
                </c:pt>
                <c:pt idx="809">
                  <c:v>45030</c:v>
                </c:pt>
                <c:pt idx="810">
                  <c:v>45033</c:v>
                </c:pt>
                <c:pt idx="811">
                  <c:v>45034</c:v>
                </c:pt>
                <c:pt idx="812">
                  <c:v>45035</c:v>
                </c:pt>
                <c:pt idx="813">
                  <c:v>45036</c:v>
                </c:pt>
                <c:pt idx="814">
                  <c:v>45037</c:v>
                </c:pt>
                <c:pt idx="815">
                  <c:v>45040</c:v>
                </c:pt>
                <c:pt idx="816">
                  <c:v>45041</c:v>
                </c:pt>
                <c:pt idx="817">
                  <c:v>45042</c:v>
                </c:pt>
                <c:pt idx="818">
                  <c:v>45043</c:v>
                </c:pt>
                <c:pt idx="819">
                  <c:v>45044</c:v>
                </c:pt>
                <c:pt idx="820">
                  <c:v>45047</c:v>
                </c:pt>
                <c:pt idx="821">
                  <c:v>45048</c:v>
                </c:pt>
                <c:pt idx="822">
                  <c:v>45049</c:v>
                </c:pt>
                <c:pt idx="823">
                  <c:v>45050</c:v>
                </c:pt>
                <c:pt idx="824">
                  <c:v>45051</c:v>
                </c:pt>
                <c:pt idx="825">
                  <c:v>45054</c:v>
                </c:pt>
                <c:pt idx="826">
                  <c:v>45055</c:v>
                </c:pt>
                <c:pt idx="827">
                  <c:v>45056</c:v>
                </c:pt>
                <c:pt idx="828">
                  <c:v>45057</c:v>
                </c:pt>
                <c:pt idx="829">
                  <c:v>45058</c:v>
                </c:pt>
                <c:pt idx="830">
                  <c:v>45061</c:v>
                </c:pt>
                <c:pt idx="831">
                  <c:v>45062</c:v>
                </c:pt>
                <c:pt idx="832">
                  <c:v>45063</c:v>
                </c:pt>
                <c:pt idx="833">
                  <c:v>45064</c:v>
                </c:pt>
                <c:pt idx="834">
                  <c:v>45065</c:v>
                </c:pt>
                <c:pt idx="835">
                  <c:v>45068</c:v>
                </c:pt>
                <c:pt idx="836">
                  <c:v>45069</c:v>
                </c:pt>
                <c:pt idx="837">
                  <c:v>45070</c:v>
                </c:pt>
                <c:pt idx="838">
                  <c:v>45071</c:v>
                </c:pt>
                <c:pt idx="839">
                  <c:v>45072</c:v>
                </c:pt>
                <c:pt idx="840">
                  <c:v>45076</c:v>
                </c:pt>
                <c:pt idx="841">
                  <c:v>45077</c:v>
                </c:pt>
                <c:pt idx="842">
                  <c:v>45078</c:v>
                </c:pt>
                <c:pt idx="843">
                  <c:v>45079</c:v>
                </c:pt>
                <c:pt idx="844">
                  <c:v>45082</c:v>
                </c:pt>
                <c:pt idx="845">
                  <c:v>45083</c:v>
                </c:pt>
                <c:pt idx="846">
                  <c:v>45084</c:v>
                </c:pt>
                <c:pt idx="847">
                  <c:v>45085</c:v>
                </c:pt>
                <c:pt idx="848">
                  <c:v>45086</c:v>
                </c:pt>
                <c:pt idx="849">
                  <c:v>45089</c:v>
                </c:pt>
                <c:pt idx="850">
                  <c:v>45090</c:v>
                </c:pt>
                <c:pt idx="851">
                  <c:v>45091</c:v>
                </c:pt>
                <c:pt idx="852">
                  <c:v>45092</c:v>
                </c:pt>
                <c:pt idx="853">
                  <c:v>45093</c:v>
                </c:pt>
                <c:pt idx="854">
                  <c:v>45097</c:v>
                </c:pt>
                <c:pt idx="855">
                  <c:v>45098</c:v>
                </c:pt>
                <c:pt idx="856">
                  <c:v>45099</c:v>
                </c:pt>
                <c:pt idx="857">
                  <c:v>45100</c:v>
                </c:pt>
                <c:pt idx="858">
                  <c:v>45103</c:v>
                </c:pt>
                <c:pt idx="859">
                  <c:v>45104</c:v>
                </c:pt>
                <c:pt idx="860">
                  <c:v>45105</c:v>
                </c:pt>
                <c:pt idx="861">
                  <c:v>45106</c:v>
                </c:pt>
                <c:pt idx="862">
                  <c:v>45107</c:v>
                </c:pt>
                <c:pt idx="863">
                  <c:v>45110</c:v>
                </c:pt>
                <c:pt idx="864">
                  <c:v>45112</c:v>
                </c:pt>
                <c:pt idx="865">
                  <c:v>45113</c:v>
                </c:pt>
                <c:pt idx="866">
                  <c:v>45114</c:v>
                </c:pt>
                <c:pt idx="867">
                  <c:v>45117</c:v>
                </c:pt>
                <c:pt idx="868">
                  <c:v>45118</c:v>
                </c:pt>
                <c:pt idx="869">
                  <c:v>45119</c:v>
                </c:pt>
                <c:pt idx="870">
                  <c:v>45120</c:v>
                </c:pt>
                <c:pt idx="871">
                  <c:v>45121</c:v>
                </c:pt>
                <c:pt idx="872">
                  <c:v>45124</c:v>
                </c:pt>
                <c:pt idx="873">
                  <c:v>45125</c:v>
                </c:pt>
                <c:pt idx="874">
                  <c:v>45126</c:v>
                </c:pt>
                <c:pt idx="875">
                  <c:v>45127</c:v>
                </c:pt>
                <c:pt idx="876">
                  <c:v>45128</c:v>
                </c:pt>
                <c:pt idx="877">
                  <c:v>45131</c:v>
                </c:pt>
                <c:pt idx="878">
                  <c:v>45132</c:v>
                </c:pt>
                <c:pt idx="879">
                  <c:v>45133</c:v>
                </c:pt>
                <c:pt idx="880">
                  <c:v>45134</c:v>
                </c:pt>
                <c:pt idx="881">
                  <c:v>45135</c:v>
                </c:pt>
                <c:pt idx="882">
                  <c:v>45138</c:v>
                </c:pt>
                <c:pt idx="883">
                  <c:v>45139</c:v>
                </c:pt>
                <c:pt idx="884">
                  <c:v>45140</c:v>
                </c:pt>
                <c:pt idx="885">
                  <c:v>45141</c:v>
                </c:pt>
                <c:pt idx="886">
                  <c:v>45142</c:v>
                </c:pt>
                <c:pt idx="887">
                  <c:v>45145</c:v>
                </c:pt>
                <c:pt idx="888">
                  <c:v>45146</c:v>
                </c:pt>
                <c:pt idx="889">
                  <c:v>45147</c:v>
                </c:pt>
                <c:pt idx="890">
                  <c:v>45148</c:v>
                </c:pt>
                <c:pt idx="891">
                  <c:v>45149</c:v>
                </c:pt>
                <c:pt idx="892">
                  <c:v>45152</c:v>
                </c:pt>
                <c:pt idx="893">
                  <c:v>45153</c:v>
                </c:pt>
                <c:pt idx="894">
                  <c:v>45154</c:v>
                </c:pt>
                <c:pt idx="895">
                  <c:v>45155</c:v>
                </c:pt>
                <c:pt idx="896">
                  <c:v>45156</c:v>
                </c:pt>
                <c:pt idx="897">
                  <c:v>45159</c:v>
                </c:pt>
                <c:pt idx="898">
                  <c:v>45160</c:v>
                </c:pt>
                <c:pt idx="899">
                  <c:v>45161</c:v>
                </c:pt>
                <c:pt idx="900">
                  <c:v>45162</c:v>
                </c:pt>
                <c:pt idx="901">
                  <c:v>45163</c:v>
                </c:pt>
                <c:pt idx="902">
                  <c:v>45166</c:v>
                </c:pt>
                <c:pt idx="903">
                  <c:v>45167</c:v>
                </c:pt>
                <c:pt idx="904">
                  <c:v>45168</c:v>
                </c:pt>
                <c:pt idx="905">
                  <c:v>45169</c:v>
                </c:pt>
                <c:pt idx="906">
                  <c:v>45170</c:v>
                </c:pt>
                <c:pt idx="907">
                  <c:v>45174</c:v>
                </c:pt>
                <c:pt idx="908">
                  <c:v>45175</c:v>
                </c:pt>
                <c:pt idx="909">
                  <c:v>45176</c:v>
                </c:pt>
                <c:pt idx="910">
                  <c:v>45177</c:v>
                </c:pt>
                <c:pt idx="911">
                  <c:v>45180</c:v>
                </c:pt>
                <c:pt idx="912">
                  <c:v>45181</c:v>
                </c:pt>
                <c:pt idx="913">
                  <c:v>45182</c:v>
                </c:pt>
                <c:pt idx="914">
                  <c:v>45183</c:v>
                </c:pt>
                <c:pt idx="915">
                  <c:v>45184</c:v>
                </c:pt>
                <c:pt idx="916">
                  <c:v>45187</c:v>
                </c:pt>
                <c:pt idx="917">
                  <c:v>45188</c:v>
                </c:pt>
                <c:pt idx="918">
                  <c:v>45189</c:v>
                </c:pt>
                <c:pt idx="919">
                  <c:v>45190</c:v>
                </c:pt>
                <c:pt idx="920">
                  <c:v>45191</c:v>
                </c:pt>
                <c:pt idx="921">
                  <c:v>45194</c:v>
                </c:pt>
                <c:pt idx="922">
                  <c:v>45195</c:v>
                </c:pt>
                <c:pt idx="923">
                  <c:v>45196</c:v>
                </c:pt>
                <c:pt idx="924">
                  <c:v>45197</c:v>
                </c:pt>
                <c:pt idx="925">
                  <c:v>45198</c:v>
                </c:pt>
                <c:pt idx="926">
                  <c:v>45201</c:v>
                </c:pt>
                <c:pt idx="927">
                  <c:v>45202</c:v>
                </c:pt>
                <c:pt idx="928">
                  <c:v>45203</c:v>
                </c:pt>
                <c:pt idx="929">
                  <c:v>45204</c:v>
                </c:pt>
                <c:pt idx="930">
                  <c:v>45205</c:v>
                </c:pt>
                <c:pt idx="931">
                  <c:v>45208</c:v>
                </c:pt>
                <c:pt idx="932">
                  <c:v>45209</c:v>
                </c:pt>
                <c:pt idx="933">
                  <c:v>45210</c:v>
                </c:pt>
                <c:pt idx="934">
                  <c:v>45211</c:v>
                </c:pt>
                <c:pt idx="935">
                  <c:v>45212</c:v>
                </c:pt>
                <c:pt idx="936">
                  <c:v>45215</c:v>
                </c:pt>
                <c:pt idx="937">
                  <c:v>45216</c:v>
                </c:pt>
                <c:pt idx="938">
                  <c:v>45217</c:v>
                </c:pt>
                <c:pt idx="939">
                  <c:v>45218</c:v>
                </c:pt>
                <c:pt idx="940">
                  <c:v>45219</c:v>
                </c:pt>
                <c:pt idx="941">
                  <c:v>45222</c:v>
                </c:pt>
                <c:pt idx="942">
                  <c:v>45223</c:v>
                </c:pt>
                <c:pt idx="943">
                  <c:v>45224</c:v>
                </c:pt>
                <c:pt idx="944">
                  <c:v>45225</c:v>
                </c:pt>
                <c:pt idx="945">
                  <c:v>45226</c:v>
                </c:pt>
                <c:pt idx="946">
                  <c:v>45229</c:v>
                </c:pt>
                <c:pt idx="947">
                  <c:v>45230</c:v>
                </c:pt>
                <c:pt idx="948">
                  <c:v>45231</c:v>
                </c:pt>
                <c:pt idx="949">
                  <c:v>45232</c:v>
                </c:pt>
                <c:pt idx="950">
                  <c:v>45233</c:v>
                </c:pt>
                <c:pt idx="951">
                  <c:v>45236</c:v>
                </c:pt>
                <c:pt idx="952">
                  <c:v>45237</c:v>
                </c:pt>
                <c:pt idx="953">
                  <c:v>45238</c:v>
                </c:pt>
                <c:pt idx="954">
                  <c:v>45239</c:v>
                </c:pt>
                <c:pt idx="955">
                  <c:v>45240</c:v>
                </c:pt>
                <c:pt idx="956">
                  <c:v>45243</c:v>
                </c:pt>
                <c:pt idx="957">
                  <c:v>45244</c:v>
                </c:pt>
                <c:pt idx="958">
                  <c:v>45245</c:v>
                </c:pt>
                <c:pt idx="959">
                  <c:v>45246</c:v>
                </c:pt>
                <c:pt idx="960">
                  <c:v>45247</c:v>
                </c:pt>
                <c:pt idx="961">
                  <c:v>45250</c:v>
                </c:pt>
                <c:pt idx="962">
                  <c:v>45251</c:v>
                </c:pt>
                <c:pt idx="963">
                  <c:v>45252</c:v>
                </c:pt>
                <c:pt idx="964">
                  <c:v>45254</c:v>
                </c:pt>
                <c:pt idx="965">
                  <c:v>45257</c:v>
                </c:pt>
                <c:pt idx="966">
                  <c:v>45258</c:v>
                </c:pt>
                <c:pt idx="967">
                  <c:v>45259</c:v>
                </c:pt>
                <c:pt idx="968">
                  <c:v>45260</c:v>
                </c:pt>
                <c:pt idx="969">
                  <c:v>45261</c:v>
                </c:pt>
                <c:pt idx="970">
                  <c:v>45264</c:v>
                </c:pt>
                <c:pt idx="971">
                  <c:v>45265</c:v>
                </c:pt>
                <c:pt idx="972">
                  <c:v>45266</c:v>
                </c:pt>
                <c:pt idx="973">
                  <c:v>45267</c:v>
                </c:pt>
                <c:pt idx="974">
                  <c:v>45268</c:v>
                </c:pt>
                <c:pt idx="975">
                  <c:v>45271</c:v>
                </c:pt>
                <c:pt idx="976">
                  <c:v>45272</c:v>
                </c:pt>
                <c:pt idx="977">
                  <c:v>45273</c:v>
                </c:pt>
                <c:pt idx="978">
                  <c:v>45274</c:v>
                </c:pt>
                <c:pt idx="979">
                  <c:v>45275</c:v>
                </c:pt>
                <c:pt idx="980">
                  <c:v>45278</c:v>
                </c:pt>
                <c:pt idx="981">
                  <c:v>45279</c:v>
                </c:pt>
                <c:pt idx="982">
                  <c:v>45280</c:v>
                </c:pt>
                <c:pt idx="983">
                  <c:v>45281</c:v>
                </c:pt>
                <c:pt idx="984">
                  <c:v>45282</c:v>
                </c:pt>
                <c:pt idx="985">
                  <c:v>45286</c:v>
                </c:pt>
                <c:pt idx="986">
                  <c:v>45287</c:v>
                </c:pt>
                <c:pt idx="987">
                  <c:v>45288</c:v>
                </c:pt>
                <c:pt idx="988">
                  <c:v>45289</c:v>
                </c:pt>
                <c:pt idx="989">
                  <c:v>45293</c:v>
                </c:pt>
                <c:pt idx="990">
                  <c:v>45294</c:v>
                </c:pt>
                <c:pt idx="991">
                  <c:v>45295</c:v>
                </c:pt>
                <c:pt idx="992">
                  <c:v>45296</c:v>
                </c:pt>
                <c:pt idx="993">
                  <c:v>45299</c:v>
                </c:pt>
                <c:pt idx="994">
                  <c:v>45300</c:v>
                </c:pt>
                <c:pt idx="995">
                  <c:v>45301</c:v>
                </c:pt>
                <c:pt idx="996">
                  <c:v>45302</c:v>
                </c:pt>
                <c:pt idx="997">
                  <c:v>45303</c:v>
                </c:pt>
                <c:pt idx="998">
                  <c:v>45307</c:v>
                </c:pt>
                <c:pt idx="999">
                  <c:v>45308</c:v>
                </c:pt>
                <c:pt idx="1000">
                  <c:v>45309</c:v>
                </c:pt>
                <c:pt idx="1001">
                  <c:v>45310</c:v>
                </c:pt>
                <c:pt idx="1002">
                  <c:v>45313</c:v>
                </c:pt>
                <c:pt idx="1003">
                  <c:v>45314</c:v>
                </c:pt>
                <c:pt idx="1004">
                  <c:v>45315</c:v>
                </c:pt>
                <c:pt idx="1005">
                  <c:v>45316</c:v>
                </c:pt>
                <c:pt idx="1006">
                  <c:v>45317</c:v>
                </c:pt>
                <c:pt idx="1007">
                  <c:v>45320</c:v>
                </c:pt>
                <c:pt idx="1008">
                  <c:v>45321</c:v>
                </c:pt>
                <c:pt idx="1009">
                  <c:v>45322</c:v>
                </c:pt>
                <c:pt idx="1010">
                  <c:v>45323</c:v>
                </c:pt>
                <c:pt idx="1011">
                  <c:v>45324</c:v>
                </c:pt>
                <c:pt idx="1012">
                  <c:v>45327</c:v>
                </c:pt>
                <c:pt idx="1013">
                  <c:v>45328</c:v>
                </c:pt>
                <c:pt idx="1014">
                  <c:v>45329</c:v>
                </c:pt>
                <c:pt idx="1015">
                  <c:v>45330</c:v>
                </c:pt>
                <c:pt idx="1016">
                  <c:v>45331</c:v>
                </c:pt>
                <c:pt idx="1017">
                  <c:v>45334</c:v>
                </c:pt>
                <c:pt idx="1018">
                  <c:v>45335</c:v>
                </c:pt>
                <c:pt idx="1019">
                  <c:v>45336</c:v>
                </c:pt>
                <c:pt idx="1020">
                  <c:v>45337</c:v>
                </c:pt>
                <c:pt idx="1021">
                  <c:v>45338</c:v>
                </c:pt>
                <c:pt idx="1022">
                  <c:v>45342</c:v>
                </c:pt>
                <c:pt idx="1023">
                  <c:v>45343</c:v>
                </c:pt>
                <c:pt idx="1024">
                  <c:v>45344</c:v>
                </c:pt>
                <c:pt idx="1025">
                  <c:v>45345</c:v>
                </c:pt>
                <c:pt idx="1026">
                  <c:v>45348</c:v>
                </c:pt>
                <c:pt idx="1027">
                  <c:v>45349</c:v>
                </c:pt>
                <c:pt idx="1028">
                  <c:v>45350</c:v>
                </c:pt>
                <c:pt idx="1029">
                  <c:v>45351</c:v>
                </c:pt>
                <c:pt idx="1030">
                  <c:v>45352</c:v>
                </c:pt>
                <c:pt idx="1031">
                  <c:v>45355</c:v>
                </c:pt>
                <c:pt idx="1032">
                  <c:v>45356</c:v>
                </c:pt>
                <c:pt idx="1033">
                  <c:v>45357</c:v>
                </c:pt>
                <c:pt idx="1034">
                  <c:v>45358</c:v>
                </c:pt>
                <c:pt idx="1035">
                  <c:v>45359</c:v>
                </c:pt>
                <c:pt idx="1036">
                  <c:v>45362</c:v>
                </c:pt>
                <c:pt idx="1037">
                  <c:v>45363</c:v>
                </c:pt>
                <c:pt idx="1038">
                  <c:v>45364</c:v>
                </c:pt>
                <c:pt idx="1039">
                  <c:v>45365</c:v>
                </c:pt>
                <c:pt idx="1040">
                  <c:v>45366</c:v>
                </c:pt>
                <c:pt idx="1041">
                  <c:v>45369</c:v>
                </c:pt>
                <c:pt idx="1042">
                  <c:v>45370</c:v>
                </c:pt>
                <c:pt idx="1043">
                  <c:v>45371</c:v>
                </c:pt>
                <c:pt idx="1044">
                  <c:v>45372</c:v>
                </c:pt>
                <c:pt idx="1045">
                  <c:v>45373</c:v>
                </c:pt>
                <c:pt idx="1046">
                  <c:v>45376</c:v>
                </c:pt>
                <c:pt idx="1047">
                  <c:v>45377</c:v>
                </c:pt>
                <c:pt idx="1048">
                  <c:v>45378</c:v>
                </c:pt>
                <c:pt idx="1049">
                  <c:v>45379</c:v>
                </c:pt>
                <c:pt idx="1050">
                  <c:v>45383</c:v>
                </c:pt>
                <c:pt idx="1051">
                  <c:v>45384</c:v>
                </c:pt>
                <c:pt idx="1052">
                  <c:v>45385</c:v>
                </c:pt>
                <c:pt idx="1053">
                  <c:v>45386</c:v>
                </c:pt>
                <c:pt idx="1054">
                  <c:v>45387</c:v>
                </c:pt>
                <c:pt idx="1055">
                  <c:v>45390</c:v>
                </c:pt>
                <c:pt idx="1056">
                  <c:v>45391</c:v>
                </c:pt>
                <c:pt idx="1057">
                  <c:v>45392</c:v>
                </c:pt>
                <c:pt idx="1058">
                  <c:v>45393</c:v>
                </c:pt>
                <c:pt idx="1059">
                  <c:v>45394</c:v>
                </c:pt>
                <c:pt idx="1060">
                  <c:v>45397</c:v>
                </c:pt>
                <c:pt idx="1061">
                  <c:v>45398</c:v>
                </c:pt>
                <c:pt idx="1062">
                  <c:v>45399</c:v>
                </c:pt>
                <c:pt idx="1063">
                  <c:v>45400</c:v>
                </c:pt>
                <c:pt idx="1064">
                  <c:v>45401</c:v>
                </c:pt>
                <c:pt idx="1065">
                  <c:v>45404</c:v>
                </c:pt>
                <c:pt idx="1066">
                  <c:v>45405</c:v>
                </c:pt>
                <c:pt idx="1067">
                  <c:v>45406</c:v>
                </c:pt>
                <c:pt idx="1068">
                  <c:v>45407</c:v>
                </c:pt>
                <c:pt idx="1069">
                  <c:v>45408</c:v>
                </c:pt>
                <c:pt idx="1070">
                  <c:v>45411</c:v>
                </c:pt>
                <c:pt idx="1071">
                  <c:v>45412</c:v>
                </c:pt>
                <c:pt idx="1072">
                  <c:v>45413</c:v>
                </c:pt>
                <c:pt idx="1073">
                  <c:v>45414</c:v>
                </c:pt>
                <c:pt idx="1074">
                  <c:v>45415</c:v>
                </c:pt>
                <c:pt idx="1075">
                  <c:v>45418</c:v>
                </c:pt>
                <c:pt idx="1076">
                  <c:v>45419</c:v>
                </c:pt>
                <c:pt idx="1077">
                  <c:v>45420</c:v>
                </c:pt>
                <c:pt idx="1078">
                  <c:v>45421</c:v>
                </c:pt>
                <c:pt idx="1079">
                  <c:v>45422</c:v>
                </c:pt>
                <c:pt idx="1080">
                  <c:v>45425</c:v>
                </c:pt>
                <c:pt idx="1081">
                  <c:v>45426</c:v>
                </c:pt>
                <c:pt idx="1082">
                  <c:v>45427</c:v>
                </c:pt>
                <c:pt idx="1083">
                  <c:v>45428</c:v>
                </c:pt>
                <c:pt idx="1084">
                  <c:v>45429</c:v>
                </c:pt>
                <c:pt idx="1085">
                  <c:v>45432</c:v>
                </c:pt>
                <c:pt idx="1086">
                  <c:v>45433</c:v>
                </c:pt>
                <c:pt idx="1087">
                  <c:v>45434</c:v>
                </c:pt>
                <c:pt idx="1088">
                  <c:v>45435</c:v>
                </c:pt>
                <c:pt idx="1089">
                  <c:v>45436</c:v>
                </c:pt>
                <c:pt idx="1090">
                  <c:v>45440</c:v>
                </c:pt>
                <c:pt idx="1091">
                  <c:v>45441</c:v>
                </c:pt>
                <c:pt idx="1092">
                  <c:v>45442</c:v>
                </c:pt>
                <c:pt idx="1093">
                  <c:v>45443</c:v>
                </c:pt>
                <c:pt idx="1094">
                  <c:v>45446</c:v>
                </c:pt>
                <c:pt idx="1095">
                  <c:v>45447</c:v>
                </c:pt>
                <c:pt idx="1096">
                  <c:v>45448</c:v>
                </c:pt>
                <c:pt idx="1097">
                  <c:v>45449</c:v>
                </c:pt>
                <c:pt idx="1098">
                  <c:v>45450</c:v>
                </c:pt>
                <c:pt idx="1099">
                  <c:v>45453</c:v>
                </c:pt>
                <c:pt idx="1100">
                  <c:v>45454</c:v>
                </c:pt>
                <c:pt idx="1101">
                  <c:v>45455</c:v>
                </c:pt>
                <c:pt idx="1102">
                  <c:v>45456</c:v>
                </c:pt>
                <c:pt idx="1103">
                  <c:v>45457</c:v>
                </c:pt>
                <c:pt idx="1104">
                  <c:v>45460</c:v>
                </c:pt>
                <c:pt idx="1105">
                  <c:v>45461</c:v>
                </c:pt>
                <c:pt idx="1106">
                  <c:v>45463</c:v>
                </c:pt>
                <c:pt idx="1107">
                  <c:v>45464</c:v>
                </c:pt>
                <c:pt idx="1108">
                  <c:v>45467</c:v>
                </c:pt>
                <c:pt idx="1109">
                  <c:v>45468</c:v>
                </c:pt>
                <c:pt idx="1110">
                  <c:v>45469</c:v>
                </c:pt>
                <c:pt idx="1111">
                  <c:v>45470</c:v>
                </c:pt>
                <c:pt idx="1112">
                  <c:v>45471</c:v>
                </c:pt>
                <c:pt idx="1113">
                  <c:v>45474</c:v>
                </c:pt>
                <c:pt idx="1114">
                  <c:v>45475</c:v>
                </c:pt>
                <c:pt idx="1115">
                  <c:v>45476</c:v>
                </c:pt>
                <c:pt idx="1116">
                  <c:v>45478</c:v>
                </c:pt>
                <c:pt idx="1117">
                  <c:v>45481</c:v>
                </c:pt>
                <c:pt idx="1118">
                  <c:v>45482</c:v>
                </c:pt>
                <c:pt idx="1119">
                  <c:v>45483</c:v>
                </c:pt>
                <c:pt idx="1120">
                  <c:v>45484</c:v>
                </c:pt>
                <c:pt idx="1121">
                  <c:v>45485</c:v>
                </c:pt>
                <c:pt idx="1122">
                  <c:v>45488</c:v>
                </c:pt>
                <c:pt idx="1123">
                  <c:v>45489</c:v>
                </c:pt>
                <c:pt idx="1124">
                  <c:v>45490</c:v>
                </c:pt>
                <c:pt idx="1125">
                  <c:v>45491</c:v>
                </c:pt>
                <c:pt idx="1126">
                  <c:v>45492</c:v>
                </c:pt>
                <c:pt idx="1127">
                  <c:v>45495</c:v>
                </c:pt>
                <c:pt idx="1128">
                  <c:v>45496</c:v>
                </c:pt>
                <c:pt idx="1129">
                  <c:v>45497</c:v>
                </c:pt>
                <c:pt idx="1130">
                  <c:v>45498</c:v>
                </c:pt>
                <c:pt idx="1131">
                  <c:v>45499</c:v>
                </c:pt>
                <c:pt idx="1132">
                  <c:v>45502</c:v>
                </c:pt>
                <c:pt idx="1133">
                  <c:v>45503</c:v>
                </c:pt>
                <c:pt idx="1134">
                  <c:v>45504</c:v>
                </c:pt>
                <c:pt idx="1135">
                  <c:v>45505</c:v>
                </c:pt>
                <c:pt idx="1136">
                  <c:v>45506</c:v>
                </c:pt>
                <c:pt idx="1137">
                  <c:v>45509</c:v>
                </c:pt>
                <c:pt idx="1138">
                  <c:v>45510</c:v>
                </c:pt>
                <c:pt idx="1139">
                  <c:v>45511</c:v>
                </c:pt>
                <c:pt idx="1140">
                  <c:v>45512</c:v>
                </c:pt>
                <c:pt idx="1141">
                  <c:v>45513</c:v>
                </c:pt>
                <c:pt idx="1142">
                  <c:v>45516</c:v>
                </c:pt>
                <c:pt idx="1143">
                  <c:v>45517</c:v>
                </c:pt>
                <c:pt idx="1144">
                  <c:v>45518</c:v>
                </c:pt>
                <c:pt idx="1145">
                  <c:v>45519</c:v>
                </c:pt>
                <c:pt idx="1146">
                  <c:v>45520</c:v>
                </c:pt>
                <c:pt idx="1147">
                  <c:v>45523</c:v>
                </c:pt>
                <c:pt idx="1148">
                  <c:v>45524</c:v>
                </c:pt>
                <c:pt idx="1149">
                  <c:v>45525</c:v>
                </c:pt>
                <c:pt idx="1150">
                  <c:v>45526</c:v>
                </c:pt>
                <c:pt idx="1151">
                  <c:v>45527</c:v>
                </c:pt>
                <c:pt idx="1152">
                  <c:v>45530</c:v>
                </c:pt>
                <c:pt idx="1153">
                  <c:v>45531</c:v>
                </c:pt>
                <c:pt idx="1154">
                  <c:v>45532</c:v>
                </c:pt>
                <c:pt idx="1155">
                  <c:v>45533</c:v>
                </c:pt>
                <c:pt idx="1156">
                  <c:v>45534</c:v>
                </c:pt>
                <c:pt idx="1157">
                  <c:v>45538</c:v>
                </c:pt>
                <c:pt idx="1158">
                  <c:v>45539</c:v>
                </c:pt>
                <c:pt idx="1159">
                  <c:v>45540</c:v>
                </c:pt>
                <c:pt idx="1160">
                  <c:v>45541</c:v>
                </c:pt>
                <c:pt idx="1161">
                  <c:v>45544</c:v>
                </c:pt>
                <c:pt idx="1162">
                  <c:v>45545</c:v>
                </c:pt>
                <c:pt idx="1163">
                  <c:v>45546</c:v>
                </c:pt>
                <c:pt idx="1164">
                  <c:v>45547</c:v>
                </c:pt>
                <c:pt idx="1165">
                  <c:v>45548</c:v>
                </c:pt>
                <c:pt idx="1166">
                  <c:v>45551</c:v>
                </c:pt>
                <c:pt idx="1167">
                  <c:v>45552</c:v>
                </c:pt>
                <c:pt idx="1168">
                  <c:v>45553</c:v>
                </c:pt>
                <c:pt idx="1169">
                  <c:v>45554</c:v>
                </c:pt>
                <c:pt idx="1170">
                  <c:v>45555</c:v>
                </c:pt>
                <c:pt idx="1171">
                  <c:v>45558</c:v>
                </c:pt>
                <c:pt idx="1172">
                  <c:v>45559</c:v>
                </c:pt>
                <c:pt idx="1173">
                  <c:v>45560</c:v>
                </c:pt>
                <c:pt idx="1174">
                  <c:v>45561</c:v>
                </c:pt>
                <c:pt idx="1175">
                  <c:v>45562</c:v>
                </c:pt>
                <c:pt idx="1176">
                  <c:v>45565</c:v>
                </c:pt>
                <c:pt idx="1177">
                  <c:v>45566</c:v>
                </c:pt>
                <c:pt idx="1178">
                  <c:v>45567</c:v>
                </c:pt>
                <c:pt idx="1179">
                  <c:v>45568</c:v>
                </c:pt>
                <c:pt idx="1180">
                  <c:v>45569</c:v>
                </c:pt>
                <c:pt idx="1181">
                  <c:v>45572</c:v>
                </c:pt>
                <c:pt idx="1182">
                  <c:v>45573</c:v>
                </c:pt>
                <c:pt idx="1183">
                  <c:v>45574</c:v>
                </c:pt>
                <c:pt idx="1184">
                  <c:v>45575</c:v>
                </c:pt>
                <c:pt idx="1185">
                  <c:v>45576</c:v>
                </c:pt>
                <c:pt idx="1186">
                  <c:v>45579</c:v>
                </c:pt>
                <c:pt idx="1187">
                  <c:v>45580</c:v>
                </c:pt>
                <c:pt idx="1188">
                  <c:v>45581</c:v>
                </c:pt>
                <c:pt idx="1189">
                  <c:v>45582</c:v>
                </c:pt>
                <c:pt idx="1190">
                  <c:v>45583</c:v>
                </c:pt>
                <c:pt idx="1191">
                  <c:v>45586</c:v>
                </c:pt>
                <c:pt idx="1192">
                  <c:v>45587</c:v>
                </c:pt>
                <c:pt idx="1193">
                  <c:v>45588</c:v>
                </c:pt>
                <c:pt idx="1194">
                  <c:v>45589</c:v>
                </c:pt>
                <c:pt idx="1195">
                  <c:v>45590</c:v>
                </c:pt>
                <c:pt idx="1196">
                  <c:v>45593</c:v>
                </c:pt>
                <c:pt idx="1197">
                  <c:v>45594</c:v>
                </c:pt>
                <c:pt idx="1198">
                  <c:v>45595</c:v>
                </c:pt>
                <c:pt idx="1199">
                  <c:v>45596</c:v>
                </c:pt>
                <c:pt idx="1200">
                  <c:v>45597</c:v>
                </c:pt>
                <c:pt idx="1201">
                  <c:v>45600</c:v>
                </c:pt>
                <c:pt idx="1202">
                  <c:v>45601</c:v>
                </c:pt>
                <c:pt idx="1203">
                  <c:v>45602</c:v>
                </c:pt>
                <c:pt idx="1204">
                  <c:v>45603</c:v>
                </c:pt>
                <c:pt idx="1205">
                  <c:v>45604</c:v>
                </c:pt>
                <c:pt idx="1206">
                  <c:v>45607</c:v>
                </c:pt>
                <c:pt idx="1207">
                  <c:v>45608</c:v>
                </c:pt>
                <c:pt idx="1208">
                  <c:v>45609</c:v>
                </c:pt>
                <c:pt idx="1209">
                  <c:v>45610</c:v>
                </c:pt>
                <c:pt idx="1210">
                  <c:v>45611</c:v>
                </c:pt>
                <c:pt idx="1211">
                  <c:v>45614</c:v>
                </c:pt>
                <c:pt idx="1212">
                  <c:v>45615</c:v>
                </c:pt>
                <c:pt idx="1213">
                  <c:v>45616</c:v>
                </c:pt>
                <c:pt idx="1214">
                  <c:v>45617</c:v>
                </c:pt>
                <c:pt idx="1215">
                  <c:v>45618</c:v>
                </c:pt>
                <c:pt idx="1216">
                  <c:v>45621</c:v>
                </c:pt>
                <c:pt idx="1217">
                  <c:v>45622</c:v>
                </c:pt>
                <c:pt idx="1218">
                  <c:v>45623</c:v>
                </c:pt>
                <c:pt idx="1219">
                  <c:v>45625</c:v>
                </c:pt>
                <c:pt idx="1220">
                  <c:v>45628</c:v>
                </c:pt>
                <c:pt idx="1221">
                  <c:v>45629</c:v>
                </c:pt>
                <c:pt idx="1222">
                  <c:v>45630</c:v>
                </c:pt>
                <c:pt idx="1223">
                  <c:v>45631</c:v>
                </c:pt>
                <c:pt idx="1224">
                  <c:v>45632</c:v>
                </c:pt>
                <c:pt idx="1225">
                  <c:v>45635</c:v>
                </c:pt>
                <c:pt idx="1226">
                  <c:v>45636</c:v>
                </c:pt>
                <c:pt idx="1227">
                  <c:v>45637</c:v>
                </c:pt>
                <c:pt idx="1228">
                  <c:v>45638</c:v>
                </c:pt>
                <c:pt idx="1229">
                  <c:v>45639</c:v>
                </c:pt>
                <c:pt idx="1230">
                  <c:v>45642</c:v>
                </c:pt>
                <c:pt idx="1231">
                  <c:v>45643</c:v>
                </c:pt>
                <c:pt idx="1232">
                  <c:v>45644</c:v>
                </c:pt>
                <c:pt idx="1233">
                  <c:v>45645</c:v>
                </c:pt>
                <c:pt idx="1234">
                  <c:v>45646</c:v>
                </c:pt>
                <c:pt idx="1235">
                  <c:v>45649</c:v>
                </c:pt>
                <c:pt idx="1236">
                  <c:v>45650</c:v>
                </c:pt>
                <c:pt idx="1237">
                  <c:v>45652</c:v>
                </c:pt>
                <c:pt idx="1238">
                  <c:v>45653</c:v>
                </c:pt>
                <c:pt idx="1239">
                  <c:v>45656</c:v>
                </c:pt>
                <c:pt idx="1240">
                  <c:v>45657</c:v>
                </c:pt>
                <c:pt idx="1241">
                  <c:v>45659</c:v>
                </c:pt>
                <c:pt idx="1242">
                  <c:v>45660</c:v>
                </c:pt>
                <c:pt idx="1243">
                  <c:v>45663</c:v>
                </c:pt>
                <c:pt idx="1244">
                  <c:v>45664</c:v>
                </c:pt>
                <c:pt idx="1245">
                  <c:v>45665</c:v>
                </c:pt>
                <c:pt idx="1246">
                  <c:v>45667</c:v>
                </c:pt>
                <c:pt idx="1247">
                  <c:v>45670</c:v>
                </c:pt>
                <c:pt idx="1248">
                  <c:v>45671</c:v>
                </c:pt>
                <c:pt idx="1249">
                  <c:v>45672</c:v>
                </c:pt>
                <c:pt idx="1250">
                  <c:v>45673</c:v>
                </c:pt>
                <c:pt idx="1251">
                  <c:v>45674</c:v>
                </c:pt>
                <c:pt idx="1252">
                  <c:v>45678</c:v>
                </c:pt>
                <c:pt idx="1253">
                  <c:v>45679</c:v>
                </c:pt>
                <c:pt idx="1254">
                  <c:v>45680</c:v>
                </c:pt>
                <c:pt idx="1255">
                  <c:v>45681</c:v>
                </c:pt>
              </c:numCache>
            </c:numRef>
          </c:cat>
          <c:val>
            <c:numRef>
              <c:f>Sheet1!$E$2:$E$1259</c:f>
              <c:numCache>
                <c:formatCode>0.00%</c:formatCode>
                <c:ptCount val="1258"/>
                <c:pt idx="0">
                  <c:v>0</c:v>
                </c:pt>
                <c:pt idx="1">
                  <c:v>4.703999999999979E-3</c:v>
                </c:pt>
                <c:pt idx="2">
                  <c:v>3.1865999999999985E-2</c:v>
                </c:pt>
                <c:pt idx="3">
                  <c:v>7.4559999999999601E-3</c:v>
                </c:pt>
                <c:pt idx="4">
                  <c:v>5.3260000000000217E-3</c:v>
                </c:pt>
                <c:pt idx="5">
                  <c:v>9.7815999999999972E-2</c:v>
                </c:pt>
                <c:pt idx="6">
                  <c:v>8.7430999999999981E-2</c:v>
                </c:pt>
                <c:pt idx="7">
                  <c:v>7.7755999999999978E-2</c:v>
                </c:pt>
                <c:pt idx="8">
                  <c:v>7.0122999999999963E-2</c:v>
                </c:pt>
                <c:pt idx="9">
                  <c:v>7.0921000000000026E-2</c:v>
                </c:pt>
                <c:pt idx="10">
                  <c:v>6.8435999999999955E-2</c:v>
                </c:pt>
                <c:pt idx="11">
                  <c:v>9.790499999999995E-2</c:v>
                </c:pt>
                <c:pt idx="12">
                  <c:v>9.1603000000000059E-2</c:v>
                </c:pt>
                <c:pt idx="13">
                  <c:v>8.1483999999999945E-2</c:v>
                </c:pt>
                <c:pt idx="14">
                  <c:v>7.0566000000000031E-2</c:v>
                </c:pt>
                <c:pt idx="15">
                  <c:v>6.3376999999999975E-2</c:v>
                </c:pt>
                <c:pt idx="16">
                  <c:v>8.166200000000004E-2</c:v>
                </c:pt>
                <c:pt idx="17">
                  <c:v>4.2605999999999963E-2</c:v>
                </c:pt>
                <c:pt idx="18">
                  <c:v>-2.7073000000000035E-2</c:v>
                </c:pt>
                <c:pt idx="19">
                  <c:v>-8.7874999999999939E-2</c:v>
                </c:pt>
                <c:pt idx="20">
                  <c:v>-9.8349000000000047E-2</c:v>
                </c:pt>
                <c:pt idx="21">
                  <c:v>-9.8083000000000031E-2</c:v>
                </c:pt>
                <c:pt idx="22">
                  <c:v>-6.3465000000000063E-2</c:v>
                </c:pt>
                <c:pt idx="23">
                  <c:v>-4.4825000000000018E-2</c:v>
                </c:pt>
                <c:pt idx="24">
                  <c:v>-5.529899999999998E-2</c:v>
                </c:pt>
                <c:pt idx="25">
                  <c:v>-1.8817999999999984E-2</c:v>
                </c:pt>
                <c:pt idx="26">
                  <c:v>-3.9676999999999935E-2</c:v>
                </c:pt>
                <c:pt idx="27">
                  <c:v>-6.1157000000000038E-2</c:v>
                </c:pt>
                <c:pt idx="28">
                  <c:v>-0.15684399999999996</c:v>
                </c:pt>
                <c:pt idx="29">
                  <c:v>-0.12204899999999995</c:v>
                </c:pt>
                <c:pt idx="30">
                  <c:v>-0.19518900000000003</c:v>
                </c:pt>
                <c:pt idx="31">
                  <c:v>-0.29282799999999992</c:v>
                </c:pt>
                <c:pt idx="32">
                  <c:v>-0.25732299999999997</c:v>
                </c:pt>
                <c:pt idx="33">
                  <c:v>-0.36445900000000003</c:v>
                </c:pt>
                <c:pt idx="34">
                  <c:v>-0.34750600000000004</c:v>
                </c:pt>
                <c:pt idx="35">
                  <c:v>-0.34679599999999994</c:v>
                </c:pt>
                <c:pt idx="36">
                  <c:v>-0.37404600000000005</c:v>
                </c:pt>
                <c:pt idx="37">
                  <c:v>-0.408752</c:v>
                </c:pt>
                <c:pt idx="38">
                  <c:v>-0.41949199999999998</c:v>
                </c:pt>
                <c:pt idx="39">
                  <c:v>-0.38336599999999998</c:v>
                </c:pt>
                <c:pt idx="40">
                  <c:v>-0.37333599999999995</c:v>
                </c:pt>
                <c:pt idx="41">
                  <c:v>-0.34031599999999995</c:v>
                </c:pt>
                <c:pt idx="42">
                  <c:v>-0.39650299999999999</c:v>
                </c:pt>
                <c:pt idx="43">
                  <c:v>-0.367477</c:v>
                </c:pt>
                <c:pt idx="44">
                  <c:v>-0.40679900000000002</c:v>
                </c:pt>
                <c:pt idx="45">
                  <c:v>-0.41691800000000001</c:v>
                </c:pt>
                <c:pt idx="46">
                  <c:v>-0.414433</c:v>
                </c:pt>
                <c:pt idx="47">
                  <c:v>-0.45854799999999996</c:v>
                </c:pt>
                <c:pt idx="48">
                  <c:v>-0.39108800000000005</c:v>
                </c:pt>
                <c:pt idx="49">
                  <c:v>-0.34501999999999994</c:v>
                </c:pt>
                <c:pt idx="50">
                  <c:v>-0.32398399999999994</c:v>
                </c:pt>
                <c:pt idx="51">
                  <c:v>-0.28626000000000007</c:v>
                </c:pt>
                <c:pt idx="52">
                  <c:v>-0.3256699999999999</c:v>
                </c:pt>
                <c:pt idx="53">
                  <c:v>-0.32096599999999997</c:v>
                </c:pt>
                <c:pt idx="54">
                  <c:v>-0.38238900000000003</c:v>
                </c:pt>
                <c:pt idx="55">
                  <c:v>-0.39179799999999998</c:v>
                </c:pt>
                <c:pt idx="56">
                  <c:v>-0.35487300000000005</c:v>
                </c:pt>
                <c:pt idx="57">
                  <c:v>-0.38238900000000003</c:v>
                </c:pt>
                <c:pt idx="58">
                  <c:v>-0.39357399999999998</c:v>
                </c:pt>
                <c:pt idx="59">
                  <c:v>-0.405024</c:v>
                </c:pt>
                <c:pt idx="60">
                  <c:v>-0.38798199999999999</c:v>
                </c:pt>
                <c:pt idx="61">
                  <c:v>-0.39375100000000002</c:v>
                </c:pt>
                <c:pt idx="62">
                  <c:v>-0.33587800000000001</c:v>
                </c:pt>
                <c:pt idx="63">
                  <c:v>-0.30365700000000007</c:v>
                </c:pt>
                <c:pt idx="64">
                  <c:v>-0.28128900000000001</c:v>
                </c:pt>
                <c:pt idx="65">
                  <c:v>-0.34510900000000005</c:v>
                </c:pt>
                <c:pt idx="66">
                  <c:v>-0.35123400000000005</c:v>
                </c:pt>
                <c:pt idx="67">
                  <c:v>-0.36206299999999997</c:v>
                </c:pt>
                <c:pt idx="68">
                  <c:v>-0.35806899999999997</c:v>
                </c:pt>
                <c:pt idx="69">
                  <c:v>-0.36863100000000004</c:v>
                </c:pt>
                <c:pt idx="70">
                  <c:v>-0.37662000000000001</c:v>
                </c:pt>
                <c:pt idx="71">
                  <c:v>-0.36019899999999999</c:v>
                </c:pt>
                <c:pt idx="72">
                  <c:v>-0.38389800000000002</c:v>
                </c:pt>
                <c:pt idx="73">
                  <c:v>-0.41833799999999999</c:v>
                </c:pt>
                <c:pt idx="74">
                  <c:v>-0.42579400000000001</c:v>
                </c:pt>
                <c:pt idx="75">
                  <c:v>-0.41531999999999997</c:v>
                </c:pt>
                <c:pt idx="76">
                  <c:v>-0.41966999999999999</c:v>
                </c:pt>
                <c:pt idx="77">
                  <c:v>-0.37928299999999998</c:v>
                </c:pt>
                <c:pt idx="78">
                  <c:v>-0.38523000000000002</c:v>
                </c:pt>
                <c:pt idx="79">
                  <c:v>-0.36623499999999998</c:v>
                </c:pt>
                <c:pt idx="80">
                  <c:v>-0.33809700000000009</c:v>
                </c:pt>
                <c:pt idx="81">
                  <c:v>-0.35345299999999996</c:v>
                </c:pt>
                <c:pt idx="82">
                  <c:v>-0.27773799999999993</c:v>
                </c:pt>
                <c:pt idx="83">
                  <c:v>-0.28208799999999995</c:v>
                </c:pt>
                <c:pt idx="84">
                  <c:v>-0.29007599999999995</c:v>
                </c:pt>
                <c:pt idx="85">
                  <c:v>-0.32975300000000002</c:v>
                </c:pt>
                <c:pt idx="86">
                  <c:v>-0.31910200000000005</c:v>
                </c:pt>
                <c:pt idx="87">
                  <c:v>-0.30418999999999996</c:v>
                </c:pt>
                <c:pt idx="88">
                  <c:v>-0.24835800000000005</c:v>
                </c:pt>
                <c:pt idx="89">
                  <c:v>-0.24622799999999997</c:v>
                </c:pt>
                <c:pt idx="90">
                  <c:v>-0.204953</c:v>
                </c:pt>
                <c:pt idx="91">
                  <c:v>-0.19882800000000003</c:v>
                </c:pt>
                <c:pt idx="92">
                  <c:v>-0.24125699999999994</c:v>
                </c:pt>
                <c:pt idx="93">
                  <c:v>-0.28377399999999997</c:v>
                </c:pt>
                <c:pt idx="94">
                  <c:v>-0.34289000000000003</c:v>
                </c:pt>
                <c:pt idx="95">
                  <c:v>-0.33632199999999995</c:v>
                </c:pt>
                <c:pt idx="96">
                  <c:v>-0.34546400000000005</c:v>
                </c:pt>
                <c:pt idx="97">
                  <c:v>-0.32167599999999991</c:v>
                </c:pt>
                <c:pt idx="98">
                  <c:v>-0.33889600000000003</c:v>
                </c:pt>
                <c:pt idx="99">
                  <c:v>-0.34368899999999997</c:v>
                </c:pt>
                <c:pt idx="100">
                  <c:v>-0.36632300000000001</c:v>
                </c:pt>
                <c:pt idx="101">
                  <c:v>-0.34901499999999996</c:v>
                </c:pt>
                <c:pt idx="102">
                  <c:v>-0.34795000000000004</c:v>
                </c:pt>
                <c:pt idx="103">
                  <c:v>-0.372892</c:v>
                </c:pt>
                <c:pt idx="104">
                  <c:v>-0.37582099999999996</c:v>
                </c:pt>
                <c:pt idx="105">
                  <c:v>-0.39907699999999996</c:v>
                </c:pt>
                <c:pt idx="106">
                  <c:v>-0.35584900000000003</c:v>
                </c:pt>
                <c:pt idx="107">
                  <c:v>-0.35629300000000003</c:v>
                </c:pt>
                <c:pt idx="108">
                  <c:v>-0.37271399999999999</c:v>
                </c:pt>
                <c:pt idx="109">
                  <c:v>-0.372004</c:v>
                </c:pt>
                <c:pt idx="110">
                  <c:v>-0.36632300000000001</c:v>
                </c:pt>
                <c:pt idx="111">
                  <c:v>-0.38842500000000002</c:v>
                </c:pt>
                <c:pt idx="112">
                  <c:v>-0.382656</c:v>
                </c:pt>
                <c:pt idx="113">
                  <c:v>-0.40111800000000003</c:v>
                </c:pt>
                <c:pt idx="114">
                  <c:v>-0.38771500000000003</c:v>
                </c:pt>
                <c:pt idx="115">
                  <c:v>-0.38150200000000001</c:v>
                </c:pt>
                <c:pt idx="116">
                  <c:v>-0.37901600000000002</c:v>
                </c:pt>
                <c:pt idx="117">
                  <c:v>-0.34147000000000005</c:v>
                </c:pt>
                <c:pt idx="118">
                  <c:v>-0.33783100000000005</c:v>
                </c:pt>
                <c:pt idx="119">
                  <c:v>-0.34928100000000001</c:v>
                </c:pt>
                <c:pt idx="120">
                  <c:v>-0.367122</c:v>
                </c:pt>
                <c:pt idx="121">
                  <c:v>-0.36481400000000003</c:v>
                </c:pt>
                <c:pt idx="122">
                  <c:v>-0.36658999999999997</c:v>
                </c:pt>
                <c:pt idx="123">
                  <c:v>-0.36401600000000001</c:v>
                </c:pt>
                <c:pt idx="124">
                  <c:v>-0.36579099999999998</c:v>
                </c:pt>
                <c:pt idx="125">
                  <c:v>-0.364371</c:v>
                </c:pt>
                <c:pt idx="126">
                  <c:v>-0.36623499999999998</c:v>
                </c:pt>
                <c:pt idx="127">
                  <c:v>-0.35442899999999994</c:v>
                </c:pt>
                <c:pt idx="128">
                  <c:v>-0.36907499999999999</c:v>
                </c:pt>
                <c:pt idx="129">
                  <c:v>-0.367122</c:v>
                </c:pt>
                <c:pt idx="130">
                  <c:v>-0.38114700000000001</c:v>
                </c:pt>
                <c:pt idx="131">
                  <c:v>-0.40813099999999997</c:v>
                </c:pt>
                <c:pt idx="132">
                  <c:v>-0.39188699999999999</c:v>
                </c:pt>
                <c:pt idx="133">
                  <c:v>-0.42401899999999998</c:v>
                </c:pt>
                <c:pt idx="134">
                  <c:v>-0.414522</c:v>
                </c:pt>
                <c:pt idx="135">
                  <c:v>-0.39037799999999995</c:v>
                </c:pt>
                <c:pt idx="136">
                  <c:v>-0.37679699999999999</c:v>
                </c:pt>
                <c:pt idx="137">
                  <c:v>-0.38034799999999996</c:v>
                </c:pt>
                <c:pt idx="138">
                  <c:v>-0.37750799999999995</c:v>
                </c:pt>
                <c:pt idx="139">
                  <c:v>-0.372803</c:v>
                </c:pt>
                <c:pt idx="140">
                  <c:v>-0.37067300000000003</c:v>
                </c:pt>
                <c:pt idx="141">
                  <c:v>-0.39197599999999999</c:v>
                </c:pt>
                <c:pt idx="142">
                  <c:v>-0.40040799999999999</c:v>
                </c:pt>
                <c:pt idx="143">
                  <c:v>-0.40289400000000003</c:v>
                </c:pt>
                <c:pt idx="144">
                  <c:v>-0.40484599999999998</c:v>
                </c:pt>
                <c:pt idx="145">
                  <c:v>-0.376442</c:v>
                </c:pt>
                <c:pt idx="146">
                  <c:v>-0.38647300000000001</c:v>
                </c:pt>
                <c:pt idx="147">
                  <c:v>-0.39952100000000002</c:v>
                </c:pt>
                <c:pt idx="148">
                  <c:v>-0.39428400000000002</c:v>
                </c:pt>
                <c:pt idx="149">
                  <c:v>-0.36809900000000001</c:v>
                </c:pt>
                <c:pt idx="150">
                  <c:v>-0.38904699999999998</c:v>
                </c:pt>
                <c:pt idx="151">
                  <c:v>-0.38602899999999996</c:v>
                </c:pt>
                <c:pt idx="152">
                  <c:v>-0.36454799999999998</c:v>
                </c:pt>
                <c:pt idx="153">
                  <c:v>-0.34182500000000005</c:v>
                </c:pt>
                <c:pt idx="154">
                  <c:v>-0.34271299999999999</c:v>
                </c:pt>
                <c:pt idx="155">
                  <c:v>-0.33374799999999993</c:v>
                </c:pt>
                <c:pt idx="156">
                  <c:v>-0.34750600000000004</c:v>
                </c:pt>
                <c:pt idx="157">
                  <c:v>-0.32975300000000002</c:v>
                </c:pt>
                <c:pt idx="158">
                  <c:v>-0.32398399999999994</c:v>
                </c:pt>
                <c:pt idx="159">
                  <c:v>-0.28466200000000003</c:v>
                </c:pt>
                <c:pt idx="160">
                  <c:v>-0.28439599999999998</c:v>
                </c:pt>
                <c:pt idx="161">
                  <c:v>-0.27862599999999998</c:v>
                </c:pt>
                <c:pt idx="162">
                  <c:v>-0.30090500000000003</c:v>
                </c:pt>
                <c:pt idx="163">
                  <c:v>-0.32691300000000001</c:v>
                </c:pt>
                <c:pt idx="164">
                  <c:v>-0.36827599999999999</c:v>
                </c:pt>
                <c:pt idx="165">
                  <c:v>-0.33392499999999997</c:v>
                </c:pt>
                <c:pt idx="166">
                  <c:v>-0.36082000000000003</c:v>
                </c:pt>
                <c:pt idx="167">
                  <c:v>-0.363927</c:v>
                </c:pt>
                <c:pt idx="168">
                  <c:v>-0.36916400000000005</c:v>
                </c:pt>
                <c:pt idx="169">
                  <c:v>-0.37475599999999998</c:v>
                </c:pt>
                <c:pt idx="170">
                  <c:v>-0.40227200000000002</c:v>
                </c:pt>
                <c:pt idx="171">
                  <c:v>-0.39667999999999998</c:v>
                </c:pt>
                <c:pt idx="172">
                  <c:v>-0.38647300000000001</c:v>
                </c:pt>
                <c:pt idx="173">
                  <c:v>-0.37928299999999998</c:v>
                </c:pt>
                <c:pt idx="174">
                  <c:v>-0.36268400000000001</c:v>
                </c:pt>
                <c:pt idx="175">
                  <c:v>-0.38505200000000001</c:v>
                </c:pt>
                <c:pt idx="176">
                  <c:v>-0.36286200000000002</c:v>
                </c:pt>
                <c:pt idx="177">
                  <c:v>-0.340227</c:v>
                </c:pt>
                <c:pt idx="178">
                  <c:v>-0.34413300000000008</c:v>
                </c:pt>
                <c:pt idx="179">
                  <c:v>-0.34635199999999999</c:v>
                </c:pt>
                <c:pt idx="180">
                  <c:v>-0.35869000000000001</c:v>
                </c:pt>
                <c:pt idx="181">
                  <c:v>-0.35229900000000003</c:v>
                </c:pt>
                <c:pt idx="182">
                  <c:v>-0.32762299999999994</c:v>
                </c:pt>
                <c:pt idx="183">
                  <c:v>-0.33614400000000005</c:v>
                </c:pt>
                <c:pt idx="184">
                  <c:v>-0.33996099999999996</c:v>
                </c:pt>
                <c:pt idx="185">
                  <c:v>-0.34750600000000004</c:v>
                </c:pt>
                <c:pt idx="186">
                  <c:v>-0.33419100000000002</c:v>
                </c:pt>
                <c:pt idx="187">
                  <c:v>-0.31555099999999997</c:v>
                </c:pt>
                <c:pt idx="188">
                  <c:v>-0.31306600000000001</c:v>
                </c:pt>
                <c:pt idx="189">
                  <c:v>-0.31830299999999995</c:v>
                </c:pt>
                <c:pt idx="190">
                  <c:v>-0.33898499999999998</c:v>
                </c:pt>
                <c:pt idx="191">
                  <c:v>-0.34049400000000007</c:v>
                </c:pt>
                <c:pt idx="192">
                  <c:v>-0.37351300000000004</c:v>
                </c:pt>
                <c:pt idx="193">
                  <c:v>-0.40662199999999998</c:v>
                </c:pt>
                <c:pt idx="194">
                  <c:v>-0.40147300000000002</c:v>
                </c:pt>
                <c:pt idx="195">
                  <c:v>-0.38647300000000001</c:v>
                </c:pt>
                <c:pt idx="196">
                  <c:v>-0.39011200000000001</c:v>
                </c:pt>
                <c:pt idx="197">
                  <c:v>-0.37928299999999998</c:v>
                </c:pt>
                <c:pt idx="198">
                  <c:v>-0.39437199999999994</c:v>
                </c:pt>
                <c:pt idx="199">
                  <c:v>-0.27445400000000009</c:v>
                </c:pt>
                <c:pt idx="200">
                  <c:v>-0.27791600000000005</c:v>
                </c:pt>
                <c:pt idx="201">
                  <c:v>-0.32353999999999999</c:v>
                </c:pt>
                <c:pt idx="202">
                  <c:v>-0.34075999999999995</c:v>
                </c:pt>
                <c:pt idx="203">
                  <c:v>-0.31111299999999997</c:v>
                </c:pt>
                <c:pt idx="204">
                  <c:v>-0.29575699999999999</c:v>
                </c:pt>
                <c:pt idx="205">
                  <c:v>-0.25350600000000001</c:v>
                </c:pt>
                <c:pt idx="206">
                  <c:v>-0.27445400000000009</c:v>
                </c:pt>
                <c:pt idx="207">
                  <c:v>-0.28466200000000003</c:v>
                </c:pt>
                <c:pt idx="208">
                  <c:v>-0.30569900000000005</c:v>
                </c:pt>
                <c:pt idx="209">
                  <c:v>-0.26025199999999998</c:v>
                </c:pt>
                <c:pt idx="210">
                  <c:v>-0.20974599999999996</c:v>
                </c:pt>
                <c:pt idx="211">
                  <c:v>-0.21862200000000001</c:v>
                </c:pt>
                <c:pt idx="212">
                  <c:v>-0.21906599999999998</c:v>
                </c:pt>
                <c:pt idx="213">
                  <c:v>-0.23885999999999996</c:v>
                </c:pt>
                <c:pt idx="214">
                  <c:v>-0.21338499999999996</c:v>
                </c:pt>
                <c:pt idx="215">
                  <c:v>-0.21072299999999999</c:v>
                </c:pt>
                <c:pt idx="216">
                  <c:v>-0.14201999999999998</c:v>
                </c:pt>
                <c:pt idx="217">
                  <c:v>-0.14601500000000001</c:v>
                </c:pt>
                <c:pt idx="218">
                  <c:v>-0.15240499999999998</c:v>
                </c:pt>
                <c:pt idx="219">
                  <c:v>-0.13767099999999999</c:v>
                </c:pt>
                <c:pt idx="220">
                  <c:v>-0.10500600000000006</c:v>
                </c:pt>
                <c:pt idx="221">
                  <c:v>-7.8199999999999936E-2</c:v>
                </c:pt>
                <c:pt idx="222">
                  <c:v>-0.10047899999999998</c:v>
                </c:pt>
                <c:pt idx="223">
                  <c:v>-0.12213700000000002</c:v>
                </c:pt>
                <c:pt idx="224">
                  <c:v>-0.10766900000000007</c:v>
                </c:pt>
                <c:pt idx="225">
                  <c:v>-0.11681200000000004</c:v>
                </c:pt>
                <c:pt idx="226">
                  <c:v>-0.10358599999999996</c:v>
                </c:pt>
                <c:pt idx="227">
                  <c:v>-0.10163300000000007</c:v>
                </c:pt>
                <c:pt idx="228">
                  <c:v>-0.10056799999999995</c:v>
                </c:pt>
                <c:pt idx="229">
                  <c:v>-0.12266999999999996</c:v>
                </c:pt>
                <c:pt idx="230">
                  <c:v>-9.497600000000006E-2</c:v>
                </c:pt>
                <c:pt idx="231">
                  <c:v>-0.10420699999999997</c:v>
                </c:pt>
                <c:pt idx="232">
                  <c:v>-8.183899999999994E-2</c:v>
                </c:pt>
                <c:pt idx="233">
                  <c:v>-9.852699999999999E-2</c:v>
                </c:pt>
                <c:pt idx="234">
                  <c:v>-7.7400999999999984E-2</c:v>
                </c:pt>
                <c:pt idx="235">
                  <c:v>-7.9175999999999927E-2</c:v>
                </c:pt>
                <c:pt idx="236">
                  <c:v>-0.10056799999999995</c:v>
                </c:pt>
                <c:pt idx="237">
                  <c:v>-7.6868000000000047E-2</c:v>
                </c:pt>
                <c:pt idx="238">
                  <c:v>-2.8581999999999965E-2</c:v>
                </c:pt>
                <c:pt idx="239">
                  <c:v>-4.2610000000000529E-3</c:v>
                </c:pt>
                <c:pt idx="240">
                  <c:v>-2.8226999999999974E-2</c:v>
                </c:pt>
                <c:pt idx="241">
                  <c:v>-1.8374000000000022E-2</c:v>
                </c:pt>
                <c:pt idx="242">
                  <c:v>1.6420999999999991E-2</c:v>
                </c:pt>
                <c:pt idx="243">
                  <c:v>2.4850000000000705E-3</c:v>
                </c:pt>
                <c:pt idx="244">
                  <c:v>-1.0562999999999932E-2</c:v>
                </c:pt>
                <c:pt idx="245">
                  <c:v>-2.2990000000000066E-2</c:v>
                </c:pt>
                <c:pt idx="246">
                  <c:v>-4.802099999999996E-2</c:v>
                </c:pt>
                <c:pt idx="247">
                  <c:v>-5.3879000000000017E-2</c:v>
                </c:pt>
                <c:pt idx="248">
                  <c:v>-4.2339999999999947E-2</c:v>
                </c:pt>
                <c:pt idx="249">
                  <c:v>-3.719200000000001E-2</c:v>
                </c:pt>
                <c:pt idx="250">
                  <c:v>-2.8138000000000007E-2</c:v>
                </c:pt>
                <c:pt idx="251">
                  <c:v>-4.9617999999999968E-2</c:v>
                </c:pt>
                <c:pt idx="252">
                  <c:v>-0.105184</c:v>
                </c:pt>
                <c:pt idx="253">
                  <c:v>-8.0952000000000052E-2</c:v>
                </c:pt>
                <c:pt idx="254">
                  <c:v>-0.10305300000000002</c:v>
                </c:pt>
                <c:pt idx="255">
                  <c:v>-9.036000000000001E-2</c:v>
                </c:pt>
                <c:pt idx="256">
                  <c:v>-8.1928000000000056E-2</c:v>
                </c:pt>
                <c:pt idx="257">
                  <c:v>-6.6306000000000018E-2</c:v>
                </c:pt>
                <c:pt idx="258">
                  <c:v>-4.2871999999999987E-2</c:v>
                </c:pt>
                <c:pt idx="259">
                  <c:v>-3.6924999999999958E-2</c:v>
                </c:pt>
                <c:pt idx="260">
                  <c:v>-2.1747000000000013E-2</c:v>
                </c:pt>
                <c:pt idx="261">
                  <c:v>-2.0414999999999992E-2</c:v>
                </c:pt>
                <c:pt idx="262">
                  <c:v>-4.4379999999999593E-3</c:v>
                </c:pt>
                <c:pt idx="263">
                  <c:v>6.9240000000000638E-3</c:v>
                </c:pt>
                <c:pt idx="264">
                  <c:v>-1.7396999999999992E-2</c:v>
                </c:pt>
                <c:pt idx="265">
                  <c:v>-7.9000000000000632E-3</c:v>
                </c:pt>
                <c:pt idx="266">
                  <c:v>-1.1094999999999971E-2</c:v>
                </c:pt>
                <c:pt idx="267">
                  <c:v>-1.4822999999999951E-2</c:v>
                </c:pt>
                <c:pt idx="268">
                  <c:v>7.1009999999999711E-3</c:v>
                </c:pt>
                <c:pt idx="269">
                  <c:v>4.1895999999999989E-2</c:v>
                </c:pt>
                <c:pt idx="270">
                  <c:v>3.9676999999999935E-2</c:v>
                </c:pt>
                <c:pt idx="271">
                  <c:v>6.4086999999999963E-2</c:v>
                </c:pt>
                <c:pt idx="272">
                  <c:v>4.3670999999999932E-2</c:v>
                </c:pt>
                <c:pt idx="273">
                  <c:v>3.9232999999999976E-2</c:v>
                </c:pt>
                <c:pt idx="274">
                  <c:v>6.8169999999999925E-2</c:v>
                </c:pt>
                <c:pt idx="275">
                  <c:v>7.9709000000000002E-2</c:v>
                </c:pt>
                <c:pt idx="276">
                  <c:v>8.556700000000006E-2</c:v>
                </c:pt>
                <c:pt idx="277">
                  <c:v>7.3761999999999966E-2</c:v>
                </c:pt>
                <c:pt idx="278">
                  <c:v>8.4680000000000033E-2</c:v>
                </c:pt>
                <c:pt idx="279">
                  <c:v>0.12329099999999997</c:v>
                </c:pt>
                <c:pt idx="280">
                  <c:v>0.10908900000000003</c:v>
                </c:pt>
                <c:pt idx="281">
                  <c:v>8.831900000000005E-2</c:v>
                </c:pt>
                <c:pt idx="282">
                  <c:v>8.0685000000000007E-2</c:v>
                </c:pt>
                <c:pt idx="283">
                  <c:v>0.10047899999999998</c:v>
                </c:pt>
                <c:pt idx="284">
                  <c:v>0.10065700000000007</c:v>
                </c:pt>
                <c:pt idx="285">
                  <c:v>8.0773999999999971E-2</c:v>
                </c:pt>
                <c:pt idx="286">
                  <c:v>7.4649000000000007E-2</c:v>
                </c:pt>
                <c:pt idx="287">
                  <c:v>8.7164999999999965E-2</c:v>
                </c:pt>
                <c:pt idx="288">
                  <c:v>8.0685000000000007E-2</c:v>
                </c:pt>
                <c:pt idx="289">
                  <c:v>7.8644000000000033E-2</c:v>
                </c:pt>
                <c:pt idx="290">
                  <c:v>7.9890000000000325E-3</c:v>
                </c:pt>
                <c:pt idx="291">
                  <c:v>1.1538999999999931E-2</c:v>
                </c:pt>
                <c:pt idx="292">
                  <c:v>5.0062000000000072E-2</c:v>
                </c:pt>
                <c:pt idx="293">
                  <c:v>8.432400000000001E-2</c:v>
                </c:pt>
                <c:pt idx="294">
                  <c:v>4.7309999999999942E-2</c:v>
                </c:pt>
                <c:pt idx="295">
                  <c:v>6.7282000000000008E-2</c:v>
                </c:pt>
                <c:pt idx="296">
                  <c:v>9.3200999999999964E-2</c:v>
                </c:pt>
                <c:pt idx="297">
                  <c:v>6.4618999999999996E-2</c:v>
                </c:pt>
                <c:pt idx="298">
                  <c:v>9.4531999999999949E-2</c:v>
                </c:pt>
                <c:pt idx="299">
                  <c:v>9.7994000000000053E-2</c:v>
                </c:pt>
                <c:pt idx="300">
                  <c:v>9.7460999999999978E-2</c:v>
                </c:pt>
                <c:pt idx="301">
                  <c:v>9.6928999999999946E-2</c:v>
                </c:pt>
                <c:pt idx="302">
                  <c:v>0.13207899999999995</c:v>
                </c:pt>
                <c:pt idx="303">
                  <c:v>0.13403199999999998</c:v>
                </c:pt>
                <c:pt idx="304">
                  <c:v>0.10527299999999996</c:v>
                </c:pt>
                <c:pt idx="305">
                  <c:v>0.11654499999999998</c:v>
                </c:pt>
                <c:pt idx="306">
                  <c:v>0.118232</c:v>
                </c:pt>
                <c:pt idx="307">
                  <c:v>0.10562799999999996</c:v>
                </c:pt>
                <c:pt idx="308">
                  <c:v>8.4501999999999952E-2</c:v>
                </c:pt>
                <c:pt idx="309">
                  <c:v>6.018100000000004E-2</c:v>
                </c:pt>
                <c:pt idx="310">
                  <c:v>8.849599999999995E-2</c:v>
                </c:pt>
                <c:pt idx="311">
                  <c:v>9.5597000000000071E-2</c:v>
                </c:pt>
                <c:pt idx="312">
                  <c:v>0.11379400000000003</c:v>
                </c:pt>
                <c:pt idx="313">
                  <c:v>0.11689999999999998</c:v>
                </c:pt>
                <c:pt idx="314">
                  <c:v>0.143707</c:v>
                </c:pt>
                <c:pt idx="315">
                  <c:v>0.17424099999999995</c:v>
                </c:pt>
                <c:pt idx="316">
                  <c:v>0.18418300000000001</c:v>
                </c:pt>
                <c:pt idx="317">
                  <c:v>0.18311700000000003</c:v>
                </c:pt>
                <c:pt idx="318">
                  <c:v>0.20992400000000003</c:v>
                </c:pt>
                <c:pt idx="319">
                  <c:v>0.201935</c:v>
                </c:pt>
                <c:pt idx="320">
                  <c:v>0.19785200000000003</c:v>
                </c:pt>
                <c:pt idx="321">
                  <c:v>0.18941900000000003</c:v>
                </c:pt>
                <c:pt idx="322">
                  <c:v>0.239482</c:v>
                </c:pt>
                <c:pt idx="323">
                  <c:v>0.22110799999999997</c:v>
                </c:pt>
                <c:pt idx="324">
                  <c:v>0.189863</c:v>
                </c:pt>
                <c:pt idx="325">
                  <c:v>0.13651700000000005</c:v>
                </c:pt>
                <c:pt idx="326">
                  <c:v>0.16758399999999996</c:v>
                </c:pt>
                <c:pt idx="327">
                  <c:v>0.21143299999999995</c:v>
                </c:pt>
                <c:pt idx="328">
                  <c:v>0.22599000000000002</c:v>
                </c:pt>
                <c:pt idx="329">
                  <c:v>0.21338499999999996</c:v>
                </c:pt>
                <c:pt idx="330">
                  <c:v>0.16323400000000007</c:v>
                </c:pt>
                <c:pt idx="331">
                  <c:v>8.1749999999999975E-2</c:v>
                </c:pt>
                <c:pt idx="332">
                  <c:v>7.4826999999999935E-2</c:v>
                </c:pt>
                <c:pt idx="333">
                  <c:v>6.1689999999999967E-2</c:v>
                </c:pt>
                <c:pt idx="334">
                  <c:v>7.891000000000005E-2</c:v>
                </c:pt>
                <c:pt idx="335">
                  <c:v>0.10101200000000006</c:v>
                </c:pt>
                <c:pt idx="336">
                  <c:v>0.115214</c:v>
                </c:pt>
                <c:pt idx="337">
                  <c:v>0.10136700000000004</c:v>
                </c:pt>
                <c:pt idx="338">
                  <c:v>0.108823</c:v>
                </c:pt>
                <c:pt idx="339">
                  <c:v>9.1069999999999998E-2</c:v>
                </c:pt>
                <c:pt idx="340">
                  <c:v>7.5271000000000046E-2</c:v>
                </c:pt>
                <c:pt idx="341">
                  <c:v>7.1987000000000023E-2</c:v>
                </c:pt>
                <c:pt idx="342">
                  <c:v>7.3584000000000038E-2</c:v>
                </c:pt>
                <c:pt idx="343">
                  <c:v>8.6987000000000023E-2</c:v>
                </c:pt>
                <c:pt idx="344">
                  <c:v>7.7934000000000059E-2</c:v>
                </c:pt>
                <c:pt idx="345">
                  <c:v>6.2133999999999932E-2</c:v>
                </c:pt>
                <c:pt idx="346">
                  <c:v>8.9384000000000019E-2</c:v>
                </c:pt>
                <c:pt idx="347">
                  <c:v>6.8525000000000058E-2</c:v>
                </c:pt>
                <c:pt idx="348">
                  <c:v>7.6779999999999973E-2</c:v>
                </c:pt>
                <c:pt idx="349">
                  <c:v>7.8199999999999936E-2</c:v>
                </c:pt>
                <c:pt idx="350">
                  <c:v>3.8966999999999953E-2</c:v>
                </c:pt>
                <c:pt idx="351">
                  <c:v>7.2790000000000528E-3</c:v>
                </c:pt>
                <c:pt idx="352">
                  <c:v>2.4586999999999932E-2</c:v>
                </c:pt>
                <c:pt idx="353">
                  <c:v>4.1629999999999966E-2</c:v>
                </c:pt>
                <c:pt idx="354">
                  <c:v>6.2223000000000042E-2</c:v>
                </c:pt>
                <c:pt idx="355">
                  <c:v>6.8614000000000036E-2</c:v>
                </c:pt>
                <c:pt idx="356">
                  <c:v>7.5626000000000027E-2</c:v>
                </c:pt>
                <c:pt idx="357">
                  <c:v>4.0297999999999945E-2</c:v>
                </c:pt>
                <c:pt idx="358">
                  <c:v>3.7724000000000049E-2</c:v>
                </c:pt>
                <c:pt idx="359">
                  <c:v>4.5712999999999934E-2</c:v>
                </c:pt>
                <c:pt idx="360">
                  <c:v>4.7665999999999965E-2</c:v>
                </c:pt>
                <c:pt idx="361">
                  <c:v>4.5534999999999999E-2</c:v>
                </c:pt>
                <c:pt idx="362">
                  <c:v>2.2368000000000023E-2</c:v>
                </c:pt>
                <c:pt idx="363">
                  <c:v>7.1899999999999412E-3</c:v>
                </c:pt>
                <c:pt idx="364">
                  <c:v>8.0769999999999696E-3</c:v>
                </c:pt>
                <c:pt idx="365">
                  <c:v>3.3196999999999977E-2</c:v>
                </c:pt>
                <c:pt idx="366">
                  <c:v>2.6984000000000067E-2</c:v>
                </c:pt>
                <c:pt idx="367">
                  <c:v>1.7840999999999951E-2</c:v>
                </c:pt>
                <c:pt idx="368">
                  <c:v>9.1429999999999723E-3</c:v>
                </c:pt>
                <c:pt idx="369">
                  <c:v>-9.6750000000000117E-3</c:v>
                </c:pt>
                <c:pt idx="370">
                  <c:v>-3.5327999999999943E-2</c:v>
                </c:pt>
                <c:pt idx="371">
                  <c:v>-7.8731999999999969E-2</c:v>
                </c:pt>
                <c:pt idx="372">
                  <c:v>-3.2132000000000008E-2</c:v>
                </c:pt>
                <c:pt idx="373">
                  <c:v>-1.7930000000000064E-2</c:v>
                </c:pt>
                <c:pt idx="374">
                  <c:v>-2.4498999999999996E-2</c:v>
                </c:pt>
                <c:pt idx="375">
                  <c:v>-2.3700000000000044E-2</c:v>
                </c:pt>
                <c:pt idx="376">
                  <c:v>-1.073999999999998E-2</c:v>
                </c:pt>
                <c:pt idx="377">
                  <c:v>-2.2368000000000023E-2</c:v>
                </c:pt>
                <c:pt idx="378">
                  <c:v>-1.9882999999999953E-2</c:v>
                </c:pt>
                <c:pt idx="379">
                  <c:v>-2.2190999999999975E-2</c:v>
                </c:pt>
                <c:pt idx="380">
                  <c:v>7.6340000000000427E-3</c:v>
                </c:pt>
                <c:pt idx="381">
                  <c:v>4.7309999999999942E-2</c:v>
                </c:pt>
                <c:pt idx="382">
                  <c:v>0.11148600000000002</c:v>
                </c:pt>
                <c:pt idx="383">
                  <c:v>9.3378000000000017E-2</c:v>
                </c:pt>
                <c:pt idx="384">
                  <c:v>0.10536100000000005</c:v>
                </c:pt>
                <c:pt idx="385">
                  <c:v>9.3023000000000022E-2</c:v>
                </c:pt>
                <c:pt idx="386">
                  <c:v>7.1631E-2</c:v>
                </c:pt>
                <c:pt idx="387">
                  <c:v>7.3939000000000019E-2</c:v>
                </c:pt>
                <c:pt idx="388">
                  <c:v>8.9738999999999999E-2</c:v>
                </c:pt>
                <c:pt idx="389">
                  <c:v>0.10252099999999999</c:v>
                </c:pt>
                <c:pt idx="390">
                  <c:v>0.10465100000000006</c:v>
                </c:pt>
                <c:pt idx="391">
                  <c:v>8.7342000000000017E-2</c:v>
                </c:pt>
                <c:pt idx="392">
                  <c:v>5.8139999999999928E-2</c:v>
                </c:pt>
                <c:pt idx="393">
                  <c:v>3.2220999999999972E-2</c:v>
                </c:pt>
                <c:pt idx="394">
                  <c:v>1.9527999999999962E-2</c:v>
                </c:pt>
                <c:pt idx="395">
                  <c:v>3.2043000000000037E-2</c:v>
                </c:pt>
                <c:pt idx="396">
                  <c:v>4.9706999999999939E-2</c:v>
                </c:pt>
                <c:pt idx="397">
                  <c:v>6.9590000000000027E-2</c:v>
                </c:pt>
                <c:pt idx="398">
                  <c:v>6.5328999999999984E-2</c:v>
                </c:pt>
                <c:pt idx="399">
                  <c:v>3.2309999999999943E-2</c:v>
                </c:pt>
                <c:pt idx="400">
                  <c:v>5.0151000000000036E-2</c:v>
                </c:pt>
                <c:pt idx="401">
                  <c:v>3.8789000000000018E-2</c:v>
                </c:pt>
                <c:pt idx="402">
                  <c:v>3.0801000000000016E-2</c:v>
                </c:pt>
                <c:pt idx="403">
                  <c:v>5.5742999999999938E-2</c:v>
                </c:pt>
                <c:pt idx="404">
                  <c:v>4.2871999999999987E-2</c:v>
                </c:pt>
                <c:pt idx="405">
                  <c:v>1.9261000000000052E-2</c:v>
                </c:pt>
                <c:pt idx="406">
                  <c:v>2.1299999999999388E-3</c:v>
                </c:pt>
                <c:pt idx="407">
                  <c:v>-1.7309000000000054E-2</c:v>
                </c:pt>
                <c:pt idx="408">
                  <c:v>9.763999999999981E-3</c:v>
                </c:pt>
                <c:pt idx="409">
                  <c:v>-2.6600000000001953E-4</c:v>
                </c:pt>
                <c:pt idx="410">
                  <c:v>9.2310000000000517E-3</c:v>
                </c:pt>
                <c:pt idx="411">
                  <c:v>-8.3440000000000233E-3</c:v>
                </c:pt>
                <c:pt idx="412">
                  <c:v>-4.703999999999979E-3</c:v>
                </c:pt>
                <c:pt idx="413">
                  <c:v>-2.6600000000001953E-4</c:v>
                </c:pt>
                <c:pt idx="414">
                  <c:v>3.3729999999999906E-3</c:v>
                </c:pt>
                <c:pt idx="415">
                  <c:v>-1.4291000000000054E-2</c:v>
                </c:pt>
                <c:pt idx="416">
                  <c:v>-2.1924000000000065E-2</c:v>
                </c:pt>
                <c:pt idx="417">
                  <c:v>5.2370000000000515E-3</c:v>
                </c:pt>
                <c:pt idx="418">
                  <c:v>2.6628999999999934E-2</c:v>
                </c:pt>
                <c:pt idx="419">
                  <c:v>3.3819000000000016E-2</c:v>
                </c:pt>
                <c:pt idx="420">
                  <c:v>4.7133000000000036E-2</c:v>
                </c:pt>
                <c:pt idx="421">
                  <c:v>5.6363999999999949E-2</c:v>
                </c:pt>
                <c:pt idx="422">
                  <c:v>3.7546999999999997E-2</c:v>
                </c:pt>
                <c:pt idx="423">
                  <c:v>-1.4380000000000025E-2</c:v>
                </c:pt>
                <c:pt idx="424">
                  <c:v>1.8906000000000062E-2</c:v>
                </c:pt>
                <c:pt idx="425">
                  <c:v>4.1718000000000047E-2</c:v>
                </c:pt>
                <c:pt idx="426">
                  <c:v>6.0270000000000011E-2</c:v>
                </c:pt>
                <c:pt idx="427">
                  <c:v>2.3166999999999972E-2</c:v>
                </c:pt>
                <c:pt idx="428">
                  <c:v>4.0387000000000055E-2</c:v>
                </c:pt>
                <c:pt idx="429">
                  <c:v>5.2370000000000515E-3</c:v>
                </c:pt>
                <c:pt idx="430">
                  <c:v>-1.0652000000000043E-2</c:v>
                </c:pt>
                <c:pt idx="431">
                  <c:v>2.1303000000000055E-2</c:v>
                </c:pt>
                <c:pt idx="432">
                  <c:v>3.1688000000000043E-2</c:v>
                </c:pt>
                <c:pt idx="433">
                  <c:v>4.6688999999999939E-2</c:v>
                </c:pt>
                <c:pt idx="434">
                  <c:v>5.4411000000000057E-2</c:v>
                </c:pt>
                <c:pt idx="435">
                  <c:v>5.9116000000000071E-2</c:v>
                </c:pt>
                <c:pt idx="436">
                  <c:v>5.2724999999999939E-2</c:v>
                </c:pt>
                <c:pt idx="437">
                  <c:v>5.3435000000000059E-2</c:v>
                </c:pt>
                <c:pt idx="438">
                  <c:v>7.8376999999999974E-2</c:v>
                </c:pt>
                <c:pt idx="439">
                  <c:v>9.2934000000000058E-2</c:v>
                </c:pt>
                <c:pt idx="440">
                  <c:v>0.10127799999999994</c:v>
                </c:pt>
                <c:pt idx="441">
                  <c:v>0.10411900000000003</c:v>
                </c:pt>
                <c:pt idx="442">
                  <c:v>8.1307000000000046E-2</c:v>
                </c:pt>
                <c:pt idx="443">
                  <c:v>0.10731399999999994</c:v>
                </c:pt>
                <c:pt idx="444">
                  <c:v>0.12879499999999994</c:v>
                </c:pt>
                <c:pt idx="445">
                  <c:v>0.151695</c:v>
                </c:pt>
                <c:pt idx="446">
                  <c:v>3.9676999999999935E-2</c:v>
                </c:pt>
                <c:pt idx="447">
                  <c:v>9.124799999999994E-2</c:v>
                </c:pt>
                <c:pt idx="448">
                  <c:v>0.10385199999999997</c:v>
                </c:pt>
                <c:pt idx="449">
                  <c:v>0.13207899999999995</c:v>
                </c:pt>
                <c:pt idx="450">
                  <c:v>0.14468300000000001</c:v>
                </c:pt>
                <c:pt idx="451">
                  <c:v>0.14610299999999996</c:v>
                </c:pt>
                <c:pt idx="452">
                  <c:v>0.12080600000000004</c:v>
                </c:pt>
                <c:pt idx="453">
                  <c:v>0.11095299999999994</c:v>
                </c:pt>
                <c:pt idx="454">
                  <c:v>0.10873400000000004</c:v>
                </c:pt>
                <c:pt idx="455">
                  <c:v>0.10979900000000001</c:v>
                </c:pt>
                <c:pt idx="456">
                  <c:v>0.13269999999999996</c:v>
                </c:pt>
                <c:pt idx="457">
                  <c:v>0.11574600000000004</c:v>
                </c:pt>
                <c:pt idx="458">
                  <c:v>0.11716700000000004</c:v>
                </c:pt>
                <c:pt idx="459">
                  <c:v>8.1217999999999929E-2</c:v>
                </c:pt>
                <c:pt idx="460">
                  <c:v>0.106781</c:v>
                </c:pt>
                <c:pt idx="461">
                  <c:v>0.10376400000000004</c:v>
                </c:pt>
                <c:pt idx="462">
                  <c:v>7.891000000000005E-2</c:v>
                </c:pt>
                <c:pt idx="463">
                  <c:v>3.3464000000000028E-2</c:v>
                </c:pt>
                <c:pt idx="464">
                  <c:v>5.7340999999999982E-2</c:v>
                </c:pt>
                <c:pt idx="465">
                  <c:v>3.0002000000000067E-2</c:v>
                </c:pt>
                <c:pt idx="466">
                  <c:v>3.3640999999999935E-2</c:v>
                </c:pt>
                <c:pt idx="467">
                  <c:v>5.7518000000000027E-2</c:v>
                </c:pt>
                <c:pt idx="468">
                  <c:v>3.1156000000000007E-2</c:v>
                </c:pt>
                <c:pt idx="469">
                  <c:v>8.7874999999999939E-2</c:v>
                </c:pt>
                <c:pt idx="470">
                  <c:v>0.10527299999999996</c:v>
                </c:pt>
                <c:pt idx="471">
                  <c:v>0.10216599999999999</c:v>
                </c:pt>
                <c:pt idx="472">
                  <c:v>8.8763000000000009E-2</c:v>
                </c:pt>
                <c:pt idx="473">
                  <c:v>9.0892999999999946E-2</c:v>
                </c:pt>
                <c:pt idx="474">
                  <c:v>6.5862000000000046E-2</c:v>
                </c:pt>
                <c:pt idx="475">
                  <c:v>3.7279999999999945E-2</c:v>
                </c:pt>
                <c:pt idx="476">
                  <c:v>2.8315000000000055E-2</c:v>
                </c:pt>
                <c:pt idx="477">
                  <c:v>1.5622000000000042E-2</c:v>
                </c:pt>
                <c:pt idx="478">
                  <c:v>2.1213999999999941E-2</c:v>
                </c:pt>
                <c:pt idx="479">
                  <c:v>-3.3375000000000057E-2</c:v>
                </c:pt>
                <c:pt idx="480">
                  <c:v>-6.1249999999999716E-3</c:v>
                </c:pt>
                <c:pt idx="481">
                  <c:v>-9.408999999999992E-3</c:v>
                </c:pt>
                <c:pt idx="482">
                  <c:v>-4.6160000000000419E-3</c:v>
                </c:pt>
                <c:pt idx="483">
                  <c:v>3.7901999999999984E-2</c:v>
                </c:pt>
                <c:pt idx="484">
                  <c:v>3.6303999999999947E-2</c:v>
                </c:pt>
                <c:pt idx="485">
                  <c:v>4.2605999999999963E-2</c:v>
                </c:pt>
                <c:pt idx="486">
                  <c:v>4.6778000000000049E-2</c:v>
                </c:pt>
                <c:pt idx="487">
                  <c:v>5.5032999999999957E-2</c:v>
                </c:pt>
                <c:pt idx="488">
                  <c:v>7.3318000000000008E-2</c:v>
                </c:pt>
                <c:pt idx="489">
                  <c:v>0.10216599999999999</c:v>
                </c:pt>
                <c:pt idx="490">
                  <c:v>8.4057999999999994E-2</c:v>
                </c:pt>
                <c:pt idx="491">
                  <c:v>6.5596000000000029E-2</c:v>
                </c:pt>
                <c:pt idx="492">
                  <c:v>4.7931999999999989E-2</c:v>
                </c:pt>
                <c:pt idx="493">
                  <c:v>2.5474999999999994E-2</c:v>
                </c:pt>
                <c:pt idx="494">
                  <c:v>4.1008000000000065E-2</c:v>
                </c:pt>
                <c:pt idx="495">
                  <c:v>2.1213999999999941E-2</c:v>
                </c:pt>
                <c:pt idx="496">
                  <c:v>4.1807000000000018E-2</c:v>
                </c:pt>
                <c:pt idx="497">
                  <c:v>1.9350000000000023E-2</c:v>
                </c:pt>
                <c:pt idx="498">
                  <c:v>-3.1069999999999709E-3</c:v>
                </c:pt>
                <c:pt idx="499">
                  <c:v>3.8169999999999506E-3</c:v>
                </c:pt>
                <c:pt idx="500">
                  <c:v>-2.4142999999999974E-2</c:v>
                </c:pt>
                <c:pt idx="501">
                  <c:v>-3.6924999999999958E-2</c:v>
                </c:pt>
                <c:pt idx="502">
                  <c:v>-2.0682000000000044E-2</c:v>
                </c:pt>
                <c:pt idx="503">
                  <c:v>-4.0121000000000039E-2</c:v>
                </c:pt>
                <c:pt idx="504">
                  <c:v>-6.0891000000000021E-2</c:v>
                </c:pt>
                <c:pt idx="505">
                  <c:v>-4.8552999999999999E-2</c:v>
                </c:pt>
                <c:pt idx="506">
                  <c:v>-2.9912999999999954E-2</c:v>
                </c:pt>
                <c:pt idx="507">
                  <c:v>-1.6154999999999971E-2</c:v>
                </c:pt>
                <c:pt idx="508">
                  <c:v>7.5449999999999302E-3</c:v>
                </c:pt>
                <c:pt idx="509">
                  <c:v>8.965000000000032E-3</c:v>
                </c:pt>
                <c:pt idx="510">
                  <c:v>4.4558999999999994E-2</c:v>
                </c:pt>
                <c:pt idx="511">
                  <c:v>5.2990999999999955E-2</c:v>
                </c:pt>
                <c:pt idx="512">
                  <c:v>5.9292999999999978E-2</c:v>
                </c:pt>
                <c:pt idx="513">
                  <c:v>0.10660399999999996</c:v>
                </c:pt>
                <c:pt idx="514">
                  <c:v>0.12861699999999998</c:v>
                </c:pt>
                <c:pt idx="515">
                  <c:v>0.11477000000000004</c:v>
                </c:pt>
                <c:pt idx="516">
                  <c:v>8.0596000000000029E-2</c:v>
                </c:pt>
                <c:pt idx="517">
                  <c:v>8.769800000000004E-2</c:v>
                </c:pt>
                <c:pt idx="518">
                  <c:v>0.14290800000000004</c:v>
                </c:pt>
                <c:pt idx="519">
                  <c:v>0.15426900000000004</c:v>
                </c:pt>
                <c:pt idx="520">
                  <c:v>0.12462299999999998</c:v>
                </c:pt>
                <c:pt idx="521">
                  <c:v>0.12355800000000002</c:v>
                </c:pt>
                <c:pt idx="522">
                  <c:v>0.15063000000000001</c:v>
                </c:pt>
                <c:pt idx="523">
                  <c:v>0.14592600000000006</c:v>
                </c:pt>
                <c:pt idx="524">
                  <c:v>0.14441699999999996</c:v>
                </c:pt>
                <c:pt idx="525">
                  <c:v>0.19039599999999993</c:v>
                </c:pt>
                <c:pt idx="526">
                  <c:v>0.17202200000000004</c:v>
                </c:pt>
                <c:pt idx="527">
                  <c:v>0.10686999999999998</c:v>
                </c:pt>
                <c:pt idx="528">
                  <c:v>0.14033400000000001</c:v>
                </c:pt>
                <c:pt idx="529">
                  <c:v>0.10571600000000003</c:v>
                </c:pt>
                <c:pt idx="530">
                  <c:v>3.0091000000000038E-2</c:v>
                </c:pt>
                <c:pt idx="531">
                  <c:v>-9.5863999999999977E-2</c:v>
                </c:pt>
                <c:pt idx="532">
                  <c:v>-0.10340900000000004</c:v>
                </c:pt>
                <c:pt idx="533">
                  <c:v>-3.5682999999999937E-2</c:v>
                </c:pt>
                <c:pt idx="534">
                  <c:v>-3.1422000000000026E-2</c:v>
                </c:pt>
                <c:pt idx="535">
                  <c:v>-4.5446000000000028E-2</c:v>
                </c:pt>
                <c:pt idx="536">
                  <c:v>-4.500299999999996E-2</c:v>
                </c:pt>
                <c:pt idx="537">
                  <c:v>-4.1186000000000007E-2</c:v>
                </c:pt>
                <c:pt idx="538">
                  <c:v>1.1894000000000063E-2</c:v>
                </c:pt>
                <c:pt idx="539">
                  <c:v>5.8228000000000009E-2</c:v>
                </c:pt>
                <c:pt idx="540">
                  <c:v>7.7579000000000065E-2</c:v>
                </c:pt>
                <c:pt idx="541">
                  <c:v>5.1837000000000015E-2</c:v>
                </c:pt>
                <c:pt idx="542">
                  <c:v>4.1008000000000065E-2</c:v>
                </c:pt>
                <c:pt idx="543">
                  <c:v>3.2930999999999953E-2</c:v>
                </c:pt>
                <c:pt idx="544">
                  <c:v>4.3670999999999932E-2</c:v>
                </c:pt>
                <c:pt idx="545">
                  <c:v>4.2429000000000057E-2</c:v>
                </c:pt>
                <c:pt idx="546">
                  <c:v>5.7252000000000011E-2</c:v>
                </c:pt>
                <c:pt idx="547">
                  <c:v>8.849599999999995E-2</c:v>
                </c:pt>
                <c:pt idx="548">
                  <c:v>6.2665999999999972E-2</c:v>
                </c:pt>
                <c:pt idx="549">
                  <c:v>6.9240000000000638E-3</c:v>
                </c:pt>
                <c:pt idx="550">
                  <c:v>-5.8580000000000611E-3</c:v>
                </c:pt>
                <c:pt idx="551">
                  <c:v>2.1392000000000026E-2</c:v>
                </c:pt>
                <c:pt idx="552">
                  <c:v>-1.8019000000000035E-2</c:v>
                </c:pt>
                <c:pt idx="553">
                  <c:v>-5.9915000000000024E-2</c:v>
                </c:pt>
                <c:pt idx="554">
                  <c:v>-6.9679000000000005E-2</c:v>
                </c:pt>
                <c:pt idx="555">
                  <c:v>-6.2578000000000036E-2</c:v>
                </c:pt>
                <c:pt idx="556">
                  <c:v>-6.7637000000000003E-2</c:v>
                </c:pt>
                <c:pt idx="557">
                  <c:v>-6.0713999999999969E-2</c:v>
                </c:pt>
                <c:pt idx="558">
                  <c:v>-4.4381000000000059E-2</c:v>
                </c:pt>
                <c:pt idx="559">
                  <c:v>-3.6748000000000045E-2</c:v>
                </c:pt>
                <c:pt idx="560">
                  <c:v>-3.5150000000000008E-2</c:v>
                </c:pt>
                <c:pt idx="561">
                  <c:v>1.3309999999999889E-3</c:v>
                </c:pt>
                <c:pt idx="562">
                  <c:v>2.4142999999999974E-2</c:v>
                </c:pt>
                <c:pt idx="563">
                  <c:v>1.4025000000000034E-2</c:v>
                </c:pt>
                <c:pt idx="564">
                  <c:v>-3.0267999999999944E-2</c:v>
                </c:pt>
                <c:pt idx="565">
                  <c:v>-3.7546999999999997E-2</c:v>
                </c:pt>
                <c:pt idx="566">
                  <c:v>-7.4027999999999997E-2</c:v>
                </c:pt>
                <c:pt idx="567">
                  <c:v>-8.2283000000000051E-2</c:v>
                </c:pt>
                <c:pt idx="568">
                  <c:v>-5.2369999999999944E-2</c:v>
                </c:pt>
                <c:pt idx="569">
                  <c:v>-7.3850999999999944E-2</c:v>
                </c:pt>
                <c:pt idx="570">
                  <c:v>-5.2903000000000019E-2</c:v>
                </c:pt>
                <c:pt idx="571">
                  <c:v>-6.080200000000005E-2</c:v>
                </c:pt>
                <c:pt idx="572">
                  <c:v>-4.5091000000000034E-2</c:v>
                </c:pt>
                <c:pt idx="573">
                  <c:v>-0.11050899999999998</c:v>
                </c:pt>
                <c:pt idx="574">
                  <c:v>-0.12533299999999997</c:v>
                </c:pt>
                <c:pt idx="575">
                  <c:v>-0.15781999999999996</c:v>
                </c:pt>
                <c:pt idx="576">
                  <c:v>-0.15631100000000003</c:v>
                </c:pt>
                <c:pt idx="577">
                  <c:v>-0.18009900000000001</c:v>
                </c:pt>
                <c:pt idx="578">
                  <c:v>-0.15267200000000003</c:v>
                </c:pt>
                <c:pt idx="579">
                  <c:v>-0.11299499999999994</c:v>
                </c:pt>
                <c:pt idx="580">
                  <c:v>-0.12746300000000005</c:v>
                </c:pt>
                <c:pt idx="581">
                  <c:v>-9.4621000000000066E-2</c:v>
                </c:pt>
                <c:pt idx="582">
                  <c:v>-0.15418099999999996</c:v>
                </c:pt>
                <c:pt idx="583">
                  <c:v>-0.18258499999999997</c:v>
                </c:pt>
                <c:pt idx="584">
                  <c:v>-0.17237700000000003</c:v>
                </c:pt>
                <c:pt idx="585">
                  <c:v>-0.19270399999999996</c:v>
                </c:pt>
                <c:pt idx="586">
                  <c:v>-0.19101699999999994</c:v>
                </c:pt>
                <c:pt idx="587">
                  <c:v>-0.16838300000000003</c:v>
                </c:pt>
                <c:pt idx="588">
                  <c:v>-0.12648700000000004</c:v>
                </c:pt>
                <c:pt idx="589">
                  <c:v>-0.12240399999999994</c:v>
                </c:pt>
                <c:pt idx="590">
                  <c:v>-0.10269800000000004</c:v>
                </c:pt>
                <c:pt idx="591">
                  <c:v>-0.10181100000000001</c:v>
                </c:pt>
                <c:pt idx="592">
                  <c:v>-7.5981000000000021E-2</c:v>
                </c:pt>
                <c:pt idx="593">
                  <c:v>-6.6306000000000018E-2</c:v>
                </c:pt>
                <c:pt idx="594">
                  <c:v>-6.0624999999999998E-2</c:v>
                </c:pt>
                <c:pt idx="595">
                  <c:v>-5.4411000000000057E-2</c:v>
                </c:pt>
                <c:pt idx="596">
                  <c:v>-7.2963000000000028E-2</c:v>
                </c:pt>
                <c:pt idx="597">
                  <c:v>-8.4146999999999958E-2</c:v>
                </c:pt>
                <c:pt idx="598">
                  <c:v>-0.11423800000000001</c:v>
                </c:pt>
                <c:pt idx="599">
                  <c:v>-0.16216899999999995</c:v>
                </c:pt>
                <c:pt idx="600">
                  <c:v>-0.16057199999999994</c:v>
                </c:pt>
                <c:pt idx="601">
                  <c:v>-0.14903300000000003</c:v>
                </c:pt>
                <c:pt idx="602">
                  <c:v>-0.22652199999999995</c:v>
                </c:pt>
                <c:pt idx="603">
                  <c:v>-0.20370999999999995</c:v>
                </c:pt>
                <c:pt idx="604">
                  <c:v>-0.18196299999999993</c:v>
                </c:pt>
                <c:pt idx="605">
                  <c:v>-0.18098699999999993</c:v>
                </c:pt>
                <c:pt idx="606">
                  <c:v>-0.17157799999999995</c:v>
                </c:pt>
                <c:pt idx="607">
                  <c:v>-0.14477199999999996</c:v>
                </c:pt>
                <c:pt idx="608">
                  <c:v>-0.16394499999999992</c:v>
                </c:pt>
                <c:pt idx="609">
                  <c:v>-0.17388599999999996</c:v>
                </c:pt>
                <c:pt idx="610">
                  <c:v>-0.18755499999999997</c:v>
                </c:pt>
                <c:pt idx="611">
                  <c:v>-0.20424300000000004</c:v>
                </c:pt>
                <c:pt idx="612">
                  <c:v>-0.19492300000000001</c:v>
                </c:pt>
                <c:pt idx="613">
                  <c:v>-0.19447900000000004</c:v>
                </c:pt>
                <c:pt idx="614">
                  <c:v>-0.20078100000000007</c:v>
                </c:pt>
                <c:pt idx="615">
                  <c:v>-0.17326499999999995</c:v>
                </c:pt>
                <c:pt idx="616">
                  <c:v>-0.17273200000000002</c:v>
                </c:pt>
                <c:pt idx="617">
                  <c:v>-0.18515900000000002</c:v>
                </c:pt>
                <c:pt idx="618">
                  <c:v>-0.17202200000000004</c:v>
                </c:pt>
                <c:pt idx="619">
                  <c:v>-0.16616399999999998</c:v>
                </c:pt>
                <c:pt idx="620">
                  <c:v>-0.17814700000000003</c:v>
                </c:pt>
                <c:pt idx="621">
                  <c:v>-0.17441900000000005</c:v>
                </c:pt>
                <c:pt idx="622">
                  <c:v>-0.18134200000000006</c:v>
                </c:pt>
                <c:pt idx="623">
                  <c:v>-0.13864699999999999</c:v>
                </c:pt>
                <c:pt idx="624">
                  <c:v>-0.12861699999999998</c:v>
                </c:pt>
                <c:pt idx="625">
                  <c:v>-0.12817300000000004</c:v>
                </c:pt>
                <c:pt idx="626">
                  <c:v>-0.13953500000000005</c:v>
                </c:pt>
                <c:pt idx="627">
                  <c:v>-0.14095500000000002</c:v>
                </c:pt>
                <c:pt idx="628">
                  <c:v>-0.19554400000000002</c:v>
                </c:pt>
                <c:pt idx="629">
                  <c:v>-0.15462500000000007</c:v>
                </c:pt>
                <c:pt idx="630">
                  <c:v>-0.13598399999999999</c:v>
                </c:pt>
                <c:pt idx="631">
                  <c:v>-0.12453400000000002</c:v>
                </c:pt>
                <c:pt idx="632">
                  <c:v>-0.130659</c:v>
                </c:pt>
                <c:pt idx="633">
                  <c:v>-0.15702100000000002</c:v>
                </c:pt>
                <c:pt idx="634">
                  <c:v>-0.12693100000000002</c:v>
                </c:pt>
                <c:pt idx="635">
                  <c:v>-0.12364599999999996</c:v>
                </c:pt>
                <c:pt idx="636">
                  <c:v>-0.11042100000000005</c:v>
                </c:pt>
                <c:pt idx="637">
                  <c:v>-0.10207700000000003</c:v>
                </c:pt>
                <c:pt idx="638">
                  <c:v>-0.14104399999999997</c:v>
                </c:pt>
                <c:pt idx="639">
                  <c:v>-0.15213899999999994</c:v>
                </c:pt>
                <c:pt idx="640">
                  <c:v>-0.12018500000000003</c:v>
                </c:pt>
                <c:pt idx="641">
                  <c:v>-0.12266999999999996</c:v>
                </c:pt>
                <c:pt idx="642">
                  <c:v>-0.12595399999999998</c:v>
                </c:pt>
                <c:pt idx="643">
                  <c:v>-0.10474000000000004</c:v>
                </c:pt>
                <c:pt idx="644">
                  <c:v>-0.12906099999999995</c:v>
                </c:pt>
                <c:pt idx="645">
                  <c:v>-0.11938599999999994</c:v>
                </c:pt>
                <c:pt idx="646">
                  <c:v>-0.12959299999999999</c:v>
                </c:pt>
                <c:pt idx="647">
                  <c:v>-0.15542299999999998</c:v>
                </c:pt>
                <c:pt idx="648">
                  <c:v>-0.154358</c:v>
                </c:pt>
                <c:pt idx="649">
                  <c:v>-0.15604500000000002</c:v>
                </c:pt>
                <c:pt idx="650">
                  <c:v>-0.12790700000000002</c:v>
                </c:pt>
                <c:pt idx="651">
                  <c:v>-0.164743</c:v>
                </c:pt>
                <c:pt idx="652">
                  <c:v>-0.17335300000000003</c:v>
                </c:pt>
                <c:pt idx="653">
                  <c:v>-0.16163700000000006</c:v>
                </c:pt>
                <c:pt idx="654">
                  <c:v>-0.18933099999999997</c:v>
                </c:pt>
                <c:pt idx="655">
                  <c:v>-0.20069199999999995</c:v>
                </c:pt>
                <c:pt idx="656">
                  <c:v>-0.20104699999999995</c:v>
                </c:pt>
                <c:pt idx="657">
                  <c:v>-0.20557400000000001</c:v>
                </c:pt>
                <c:pt idx="658">
                  <c:v>-0.179478</c:v>
                </c:pt>
                <c:pt idx="659">
                  <c:v>-0.16367800000000002</c:v>
                </c:pt>
                <c:pt idx="660">
                  <c:v>-0.14308499999999996</c:v>
                </c:pt>
                <c:pt idx="661">
                  <c:v>-0.11974100000000007</c:v>
                </c:pt>
                <c:pt idx="662">
                  <c:v>-0.164743</c:v>
                </c:pt>
                <c:pt idx="663">
                  <c:v>-0.167406</c:v>
                </c:pt>
                <c:pt idx="664">
                  <c:v>-0.17379700000000001</c:v>
                </c:pt>
                <c:pt idx="665">
                  <c:v>-0.17015799999999998</c:v>
                </c:pt>
                <c:pt idx="666">
                  <c:v>-0.14548199999999994</c:v>
                </c:pt>
                <c:pt idx="667">
                  <c:v>-0.163767</c:v>
                </c:pt>
                <c:pt idx="668">
                  <c:v>-0.18063199999999996</c:v>
                </c:pt>
                <c:pt idx="669">
                  <c:v>-0.21542699999999995</c:v>
                </c:pt>
                <c:pt idx="670">
                  <c:v>-0.24170100000000005</c:v>
                </c:pt>
                <c:pt idx="671">
                  <c:v>-0.25474900000000006</c:v>
                </c:pt>
                <c:pt idx="672">
                  <c:v>-0.24090199999999995</c:v>
                </c:pt>
                <c:pt idx="673">
                  <c:v>-0.21010099999999995</c:v>
                </c:pt>
                <c:pt idx="674">
                  <c:v>-0.22536799999999999</c:v>
                </c:pt>
                <c:pt idx="675">
                  <c:v>-0.246139</c:v>
                </c:pt>
                <c:pt idx="676">
                  <c:v>-0.22900800000000004</c:v>
                </c:pt>
                <c:pt idx="677">
                  <c:v>-0.18560299999999999</c:v>
                </c:pt>
                <c:pt idx="678">
                  <c:v>-0.16545400000000002</c:v>
                </c:pt>
                <c:pt idx="679">
                  <c:v>-0.16980300000000001</c:v>
                </c:pt>
                <c:pt idx="680">
                  <c:v>-0.19438999999999992</c:v>
                </c:pt>
                <c:pt idx="681">
                  <c:v>-0.21320800000000006</c:v>
                </c:pt>
                <c:pt idx="682">
                  <c:v>-0.19616500000000003</c:v>
                </c:pt>
                <c:pt idx="683">
                  <c:v>-0.17876800000000004</c:v>
                </c:pt>
                <c:pt idx="684">
                  <c:v>-0.16456599999999993</c:v>
                </c:pt>
                <c:pt idx="685">
                  <c:v>-0.17858999999999994</c:v>
                </c:pt>
                <c:pt idx="686">
                  <c:v>-0.15728700000000004</c:v>
                </c:pt>
                <c:pt idx="687">
                  <c:v>-0.16172600000000004</c:v>
                </c:pt>
                <c:pt idx="688">
                  <c:v>-0.18533600000000006</c:v>
                </c:pt>
                <c:pt idx="689">
                  <c:v>-0.20379900000000006</c:v>
                </c:pt>
                <c:pt idx="690">
                  <c:v>-0.19483400000000003</c:v>
                </c:pt>
                <c:pt idx="691">
                  <c:v>-0.208592</c:v>
                </c:pt>
                <c:pt idx="692">
                  <c:v>-0.16731800000000008</c:v>
                </c:pt>
                <c:pt idx="693">
                  <c:v>-0.16989199999999996</c:v>
                </c:pt>
                <c:pt idx="694">
                  <c:v>-0.18498099999999995</c:v>
                </c:pt>
                <c:pt idx="695">
                  <c:v>-0.17202200000000004</c:v>
                </c:pt>
                <c:pt idx="696">
                  <c:v>-0.17725899999999994</c:v>
                </c:pt>
                <c:pt idx="697">
                  <c:v>-0.16998000000000005</c:v>
                </c:pt>
                <c:pt idx="698">
                  <c:v>-0.19847300000000004</c:v>
                </c:pt>
                <c:pt idx="699">
                  <c:v>-0.19492300000000001</c:v>
                </c:pt>
                <c:pt idx="700">
                  <c:v>-0.15622200000000006</c:v>
                </c:pt>
                <c:pt idx="701">
                  <c:v>-0.16057199999999994</c:v>
                </c:pt>
                <c:pt idx="702">
                  <c:v>-0.15542299999999998</c:v>
                </c:pt>
                <c:pt idx="703">
                  <c:v>-0.19900599999999996</c:v>
                </c:pt>
                <c:pt idx="704">
                  <c:v>-0.15276100000000001</c:v>
                </c:pt>
                <c:pt idx="705">
                  <c:v>-7.349500000000006E-2</c:v>
                </c:pt>
                <c:pt idx="706">
                  <c:v>-0.10047899999999998</c:v>
                </c:pt>
                <c:pt idx="707">
                  <c:v>-7.8021999999999994E-2</c:v>
                </c:pt>
                <c:pt idx="708">
                  <c:v>-0.11130799999999993</c:v>
                </c:pt>
                <c:pt idx="709">
                  <c:v>-9.4000000000000056E-2</c:v>
                </c:pt>
                <c:pt idx="710">
                  <c:v>-8.6898999999999949E-2</c:v>
                </c:pt>
                <c:pt idx="711">
                  <c:v>-0.10198800000000005</c:v>
                </c:pt>
                <c:pt idx="712">
                  <c:v>-5.716300000000004E-2</c:v>
                </c:pt>
                <c:pt idx="713">
                  <c:v>-4.9351999999999945E-2</c:v>
                </c:pt>
                <c:pt idx="714">
                  <c:v>-2.8315000000000055E-2</c:v>
                </c:pt>
                <c:pt idx="715">
                  <c:v>-4.1807000000000018E-2</c:v>
                </c:pt>
                <c:pt idx="716">
                  <c:v>0</c:v>
                </c:pt>
                <c:pt idx="717">
                  <c:v>4.0829999999999703E-3</c:v>
                </c:pt>
                <c:pt idx="718">
                  <c:v>1.0828999999999952E-2</c:v>
                </c:pt>
                <c:pt idx="719">
                  <c:v>2.5741000000000014E-2</c:v>
                </c:pt>
                <c:pt idx="720">
                  <c:v>-1.4646000000000043E-2</c:v>
                </c:pt>
                <c:pt idx="721">
                  <c:v>-1.6332000000000024E-2</c:v>
                </c:pt>
                <c:pt idx="722">
                  <c:v>-2.5563999999999965E-2</c:v>
                </c:pt>
                <c:pt idx="723">
                  <c:v>-4.703999999999979E-3</c:v>
                </c:pt>
                <c:pt idx="724">
                  <c:v>-4.5712999999999934E-2</c:v>
                </c:pt>
                <c:pt idx="725">
                  <c:v>-1.2781999999999983E-2</c:v>
                </c:pt>
                <c:pt idx="726">
                  <c:v>-1.3314000000000022E-2</c:v>
                </c:pt>
                <c:pt idx="727">
                  <c:v>-1.9438999999999994E-2</c:v>
                </c:pt>
                <c:pt idx="728">
                  <c:v>-5.4056000000000069E-2</c:v>
                </c:pt>
                <c:pt idx="729">
                  <c:v>-6.6393999999999953E-2</c:v>
                </c:pt>
                <c:pt idx="730">
                  <c:v>-8.556700000000006E-2</c:v>
                </c:pt>
                <c:pt idx="731">
                  <c:v>-9.7728000000000037E-2</c:v>
                </c:pt>
                <c:pt idx="732">
                  <c:v>-8.2815999999999973E-2</c:v>
                </c:pt>
                <c:pt idx="733">
                  <c:v>-7.8999000000000028E-2</c:v>
                </c:pt>
                <c:pt idx="734">
                  <c:v>-7.3673000000000002E-2</c:v>
                </c:pt>
                <c:pt idx="735">
                  <c:v>-7.4737999999999971E-2</c:v>
                </c:pt>
                <c:pt idx="736">
                  <c:v>-9.1069999999999998E-2</c:v>
                </c:pt>
                <c:pt idx="737">
                  <c:v>-7.0832999999999938E-2</c:v>
                </c:pt>
                <c:pt idx="738">
                  <c:v>-6.2044999999999961E-2</c:v>
                </c:pt>
                <c:pt idx="739">
                  <c:v>-3.1510999999999997E-2</c:v>
                </c:pt>
                <c:pt idx="740">
                  <c:v>4.4379999999999593E-3</c:v>
                </c:pt>
                <c:pt idx="741">
                  <c:v>1.5977000000000033E-2</c:v>
                </c:pt>
                <c:pt idx="742">
                  <c:v>2.9380000000000024E-2</c:v>
                </c:pt>
                <c:pt idx="743">
                  <c:v>1.5267000000000053E-2</c:v>
                </c:pt>
                <c:pt idx="744">
                  <c:v>1.2604000000000042E-2</c:v>
                </c:pt>
                <c:pt idx="745">
                  <c:v>3.1599999999999968E-2</c:v>
                </c:pt>
                <c:pt idx="746">
                  <c:v>6.0092000000000069E-2</c:v>
                </c:pt>
                <c:pt idx="747">
                  <c:v>5.4588999999999999E-2</c:v>
                </c:pt>
                <c:pt idx="748">
                  <c:v>5.8671999999999967E-2</c:v>
                </c:pt>
                <c:pt idx="749">
                  <c:v>5.5564999999999996E-2</c:v>
                </c:pt>
                <c:pt idx="750">
                  <c:v>4.1540999999999995E-2</c:v>
                </c:pt>
                <c:pt idx="751">
                  <c:v>7.4471999999999955E-2</c:v>
                </c:pt>
                <c:pt idx="752">
                  <c:v>0.12613200000000005</c:v>
                </c:pt>
                <c:pt idx="753">
                  <c:v>0.12107200000000005</c:v>
                </c:pt>
                <c:pt idx="754">
                  <c:v>0.10047899999999998</c:v>
                </c:pt>
                <c:pt idx="755">
                  <c:v>0.10252099999999999</c:v>
                </c:pt>
                <c:pt idx="756">
                  <c:v>9.0182999999999958E-2</c:v>
                </c:pt>
                <c:pt idx="757">
                  <c:v>8.166200000000004E-2</c:v>
                </c:pt>
                <c:pt idx="758">
                  <c:v>9.9325000000000052E-2</c:v>
                </c:pt>
                <c:pt idx="759">
                  <c:v>0.13376499999999994</c:v>
                </c:pt>
                <c:pt idx="760">
                  <c:v>0.12639799999999993</c:v>
                </c:pt>
                <c:pt idx="761">
                  <c:v>0.11743300000000005</c:v>
                </c:pt>
                <c:pt idx="762">
                  <c:v>7.3761999999999966E-2</c:v>
                </c:pt>
                <c:pt idx="763">
                  <c:v>8.556700000000006E-2</c:v>
                </c:pt>
                <c:pt idx="764">
                  <c:v>3.9232999999999976E-2</c:v>
                </c:pt>
                <c:pt idx="765">
                  <c:v>4.4026000000000065E-2</c:v>
                </c:pt>
                <c:pt idx="766">
                  <c:v>4.9262999999999973E-2</c:v>
                </c:pt>
                <c:pt idx="767">
                  <c:v>9.0715000000000004E-2</c:v>
                </c:pt>
                <c:pt idx="768">
                  <c:v>8.3969000000000016E-2</c:v>
                </c:pt>
                <c:pt idx="769">
                  <c:v>9.7373000000000043E-2</c:v>
                </c:pt>
                <c:pt idx="770">
                  <c:v>9.1158999999999962E-2</c:v>
                </c:pt>
                <c:pt idx="771">
                  <c:v>8.9738999999999999E-2</c:v>
                </c:pt>
                <c:pt idx="772">
                  <c:v>5.2635999999999968E-2</c:v>
                </c:pt>
                <c:pt idx="773">
                  <c:v>5.6985999999999988E-2</c:v>
                </c:pt>
                <c:pt idx="774">
                  <c:v>5.2903000000000019E-2</c:v>
                </c:pt>
                <c:pt idx="775">
                  <c:v>5.5832000000000048E-2</c:v>
                </c:pt>
                <c:pt idx="776">
                  <c:v>5.716300000000004E-2</c:v>
                </c:pt>
                <c:pt idx="777">
                  <c:v>4.9086000000000067E-2</c:v>
                </c:pt>
                <c:pt idx="778">
                  <c:v>3.7458000000000026E-2</c:v>
                </c:pt>
                <c:pt idx="779">
                  <c:v>5.0861000000000017E-2</c:v>
                </c:pt>
                <c:pt idx="780">
                  <c:v>5.529899999999998E-2</c:v>
                </c:pt>
                <c:pt idx="781">
                  <c:v>3.8877999999999989E-2</c:v>
                </c:pt>
                <c:pt idx="782">
                  <c:v>3.2575999999999966E-2</c:v>
                </c:pt>
                <c:pt idx="783">
                  <c:v>3.1777000000000014E-2</c:v>
                </c:pt>
                <c:pt idx="784">
                  <c:v>1.8108000000000003E-2</c:v>
                </c:pt>
                <c:pt idx="785">
                  <c:v>5.9470000000000313E-3</c:v>
                </c:pt>
                <c:pt idx="786">
                  <c:v>-1.7219999999999944E-2</c:v>
                </c:pt>
                <c:pt idx="787">
                  <c:v>-7.4559999999999601E-3</c:v>
                </c:pt>
                <c:pt idx="788">
                  <c:v>-9.0540000000000013E-3</c:v>
                </c:pt>
                <c:pt idx="789">
                  <c:v>-4.2610000000000529E-3</c:v>
                </c:pt>
                <c:pt idx="790">
                  <c:v>-1.5444999999999993E-2</c:v>
                </c:pt>
                <c:pt idx="791">
                  <c:v>-5.3260000000000217E-3</c:v>
                </c:pt>
                <c:pt idx="792">
                  <c:v>1.6598999999999933E-2</c:v>
                </c:pt>
                <c:pt idx="793">
                  <c:v>-6.8349999999999514E-3</c:v>
                </c:pt>
                <c:pt idx="794">
                  <c:v>-1.0828999999999952E-2</c:v>
                </c:pt>
                <c:pt idx="795">
                  <c:v>-1.3936000000000065E-2</c:v>
                </c:pt>
                <c:pt idx="796">
                  <c:v>1.0649999999999694E-3</c:v>
                </c:pt>
                <c:pt idx="797">
                  <c:v>2.6096000000000005E-2</c:v>
                </c:pt>
                <c:pt idx="798">
                  <c:v>3.5150000000000008E-2</c:v>
                </c:pt>
                <c:pt idx="799">
                  <c:v>1.4380000000000025E-2</c:v>
                </c:pt>
                <c:pt idx="800">
                  <c:v>3.5593999999999966E-2</c:v>
                </c:pt>
                <c:pt idx="801">
                  <c:v>4.3139000000000038E-2</c:v>
                </c:pt>
                <c:pt idx="802">
                  <c:v>2.5563999999999965E-2</c:v>
                </c:pt>
                <c:pt idx="803">
                  <c:v>1.0473999999999961E-2</c:v>
                </c:pt>
                <c:pt idx="804">
                  <c:v>-5.3260000000000217E-3</c:v>
                </c:pt>
                <c:pt idx="805">
                  <c:v>3.7724000000000049E-2</c:v>
                </c:pt>
                <c:pt idx="806">
                  <c:v>6.8880000000000052E-2</c:v>
                </c:pt>
                <c:pt idx="807">
                  <c:v>4.9617999999999968E-2</c:v>
                </c:pt>
                <c:pt idx="808">
                  <c:v>6.497399999999999E-2</c:v>
                </c:pt>
                <c:pt idx="809">
                  <c:v>6.5772999999999943E-2</c:v>
                </c:pt>
                <c:pt idx="810">
                  <c:v>4.7754000000000046E-2</c:v>
                </c:pt>
                <c:pt idx="811">
                  <c:v>4.1718000000000047E-2</c:v>
                </c:pt>
                <c:pt idx="812">
                  <c:v>3.7813000000000013E-2</c:v>
                </c:pt>
                <c:pt idx="813">
                  <c:v>2.7604999999999932E-2</c:v>
                </c:pt>
                <c:pt idx="814">
                  <c:v>2.1747000000000013E-2</c:v>
                </c:pt>
                <c:pt idx="815">
                  <c:v>3.0801000000000016E-2</c:v>
                </c:pt>
                <c:pt idx="816">
                  <c:v>-2.0420000000000017E-3</c:v>
                </c:pt>
                <c:pt idx="817">
                  <c:v>-5.9470000000000313E-3</c:v>
                </c:pt>
                <c:pt idx="818">
                  <c:v>1.8462999999999993E-2</c:v>
                </c:pt>
                <c:pt idx="819">
                  <c:v>1.8906000000000062E-2</c:v>
                </c:pt>
                <c:pt idx="820">
                  <c:v>9.2310000000000517E-3</c:v>
                </c:pt>
                <c:pt idx="821">
                  <c:v>-1.4199999999999591E-3</c:v>
                </c:pt>
                <c:pt idx="822">
                  <c:v>-2.751999999999981E-3</c:v>
                </c:pt>
                <c:pt idx="823">
                  <c:v>-2.5031000000000036E-2</c:v>
                </c:pt>
                <c:pt idx="824">
                  <c:v>1.0473999999999961E-2</c:v>
                </c:pt>
                <c:pt idx="825">
                  <c:v>-8.1659999999999407E-3</c:v>
                </c:pt>
                <c:pt idx="826">
                  <c:v>-1.7219999999999944E-2</c:v>
                </c:pt>
                <c:pt idx="827">
                  <c:v>-2.5741000000000014E-2</c:v>
                </c:pt>
                <c:pt idx="828">
                  <c:v>-1.5001000000000033E-2</c:v>
                </c:pt>
                <c:pt idx="829">
                  <c:v>-2.6630000000000108E-3</c:v>
                </c:pt>
                <c:pt idx="830">
                  <c:v>5.2370000000000515E-3</c:v>
                </c:pt>
                <c:pt idx="831">
                  <c:v>-2.8226999999999974E-2</c:v>
                </c:pt>
                <c:pt idx="832">
                  <c:v>-5.8580000000000611E-3</c:v>
                </c:pt>
                <c:pt idx="833">
                  <c:v>1.0649999999999694E-3</c:v>
                </c:pt>
                <c:pt idx="834">
                  <c:v>-3.1422000000000026E-2</c:v>
                </c:pt>
                <c:pt idx="835">
                  <c:v>-3.4085000000000039E-2</c:v>
                </c:pt>
                <c:pt idx="836">
                  <c:v>-4.1718000000000047E-2</c:v>
                </c:pt>
                <c:pt idx="837">
                  <c:v>-3.9411000000000057E-2</c:v>
                </c:pt>
                <c:pt idx="838">
                  <c:v>1.1894000000000063E-2</c:v>
                </c:pt>
                <c:pt idx="839">
                  <c:v>8.8800000000006203E-4</c:v>
                </c:pt>
                <c:pt idx="840">
                  <c:v>-2.9646999999999934E-2</c:v>
                </c:pt>
                <c:pt idx="841">
                  <c:v>-5.6363999999999949E-2</c:v>
                </c:pt>
                <c:pt idx="842">
                  <c:v>-5.831699999999998E-2</c:v>
                </c:pt>
                <c:pt idx="843">
                  <c:v>-7.0999999999997953E-4</c:v>
                </c:pt>
                <c:pt idx="844">
                  <c:v>4.6160000000000419E-3</c:v>
                </c:pt>
                <c:pt idx="845">
                  <c:v>2.5120000000000003E-2</c:v>
                </c:pt>
                <c:pt idx="846">
                  <c:v>5.654200000000003E-2</c:v>
                </c:pt>
                <c:pt idx="847">
                  <c:v>4.500299999999996E-2</c:v>
                </c:pt>
                <c:pt idx="848">
                  <c:v>4.1452000000000024E-2</c:v>
                </c:pt>
                <c:pt idx="849">
                  <c:v>5.0151000000000036E-2</c:v>
                </c:pt>
                <c:pt idx="850">
                  <c:v>7.0654999999999996E-2</c:v>
                </c:pt>
                <c:pt idx="851">
                  <c:v>8.0596000000000029E-2</c:v>
                </c:pt>
                <c:pt idx="852">
                  <c:v>7.8199999999999936E-2</c:v>
                </c:pt>
                <c:pt idx="853">
                  <c:v>9.3378000000000017E-2</c:v>
                </c:pt>
                <c:pt idx="854">
                  <c:v>9.5154000000000002E-2</c:v>
                </c:pt>
                <c:pt idx="855">
                  <c:v>9.7549999999999956E-2</c:v>
                </c:pt>
                <c:pt idx="856">
                  <c:v>8.9827999999999977E-2</c:v>
                </c:pt>
                <c:pt idx="857">
                  <c:v>6.1778999999999938E-2</c:v>
                </c:pt>
                <c:pt idx="858">
                  <c:v>5.3700999999999936E-2</c:v>
                </c:pt>
                <c:pt idx="859">
                  <c:v>7.8465999999999952E-2</c:v>
                </c:pt>
                <c:pt idx="860">
                  <c:v>8.3436999999999983E-2</c:v>
                </c:pt>
                <c:pt idx="861">
                  <c:v>9.2757000000000006E-2</c:v>
                </c:pt>
                <c:pt idx="862">
                  <c:v>9.4442999999999985E-2</c:v>
                </c:pt>
                <c:pt idx="863">
                  <c:v>9.790499999999995E-2</c:v>
                </c:pt>
                <c:pt idx="864">
                  <c:v>0.10553899999999999</c:v>
                </c:pt>
                <c:pt idx="865">
                  <c:v>9.790499999999995E-2</c:v>
                </c:pt>
                <c:pt idx="866">
                  <c:v>8.7785999999999975E-2</c:v>
                </c:pt>
                <c:pt idx="867">
                  <c:v>0.14281899999999992</c:v>
                </c:pt>
                <c:pt idx="868">
                  <c:v>0.16145899999999996</c:v>
                </c:pt>
                <c:pt idx="869">
                  <c:v>0.14858900000000005</c:v>
                </c:pt>
                <c:pt idx="870">
                  <c:v>0.12444500000000006</c:v>
                </c:pt>
                <c:pt idx="871">
                  <c:v>0.11290599999999998</c:v>
                </c:pt>
                <c:pt idx="872">
                  <c:v>0.11832099999999997</c:v>
                </c:pt>
                <c:pt idx="873">
                  <c:v>0.13918000000000005</c:v>
                </c:pt>
                <c:pt idx="874">
                  <c:v>0.14148799999999995</c:v>
                </c:pt>
                <c:pt idx="875">
                  <c:v>0.12915000000000007</c:v>
                </c:pt>
                <c:pt idx="876">
                  <c:v>0.11983000000000005</c:v>
                </c:pt>
                <c:pt idx="877">
                  <c:v>0.14077799999999996</c:v>
                </c:pt>
                <c:pt idx="878">
                  <c:v>0.13749300000000006</c:v>
                </c:pt>
                <c:pt idx="879">
                  <c:v>0.13855900000000004</c:v>
                </c:pt>
                <c:pt idx="880">
                  <c:v>0.122581</c:v>
                </c:pt>
                <c:pt idx="881">
                  <c:v>0.133322</c:v>
                </c:pt>
                <c:pt idx="882">
                  <c:v>0.16572000000000003</c:v>
                </c:pt>
                <c:pt idx="883">
                  <c:v>0.16989199999999996</c:v>
                </c:pt>
                <c:pt idx="884">
                  <c:v>0.16705100000000001</c:v>
                </c:pt>
                <c:pt idx="885">
                  <c:v>0.17353099999999999</c:v>
                </c:pt>
                <c:pt idx="886">
                  <c:v>0.16935900000000004</c:v>
                </c:pt>
                <c:pt idx="887">
                  <c:v>0.16829400000000005</c:v>
                </c:pt>
                <c:pt idx="888">
                  <c:v>0.15524600000000008</c:v>
                </c:pt>
                <c:pt idx="889">
                  <c:v>0.14051100000000005</c:v>
                </c:pt>
                <c:pt idx="890">
                  <c:v>8.556700000000006E-2</c:v>
                </c:pt>
                <c:pt idx="891">
                  <c:v>7.8110999999999958E-2</c:v>
                </c:pt>
                <c:pt idx="892">
                  <c:v>7.4649000000000007E-2</c:v>
                </c:pt>
                <c:pt idx="893">
                  <c:v>6.1868000000000055E-2</c:v>
                </c:pt>
                <c:pt idx="894">
                  <c:v>4.5180000000000005E-2</c:v>
                </c:pt>
                <c:pt idx="895">
                  <c:v>3.603800000000007E-2</c:v>
                </c:pt>
                <c:pt idx="896">
                  <c:v>2.4586999999999932E-2</c:v>
                </c:pt>
                <c:pt idx="897">
                  <c:v>2.1213999999999941E-2</c:v>
                </c:pt>
                <c:pt idx="898">
                  <c:v>3.9060000000000626E-3</c:v>
                </c:pt>
                <c:pt idx="899">
                  <c:v>9.2310000000000517E-3</c:v>
                </c:pt>
                <c:pt idx="900">
                  <c:v>-1.5089999999999292E-3</c:v>
                </c:pt>
                <c:pt idx="901">
                  <c:v>-7.1899999999999412E-3</c:v>
                </c:pt>
                <c:pt idx="902">
                  <c:v>1.0030000000000001E-2</c:v>
                </c:pt>
                <c:pt idx="903">
                  <c:v>2.8492999999999994E-2</c:v>
                </c:pt>
                <c:pt idx="904">
                  <c:v>3.1333000000000055E-2</c:v>
                </c:pt>
                <c:pt idx="905">
                  <c:v>3.5238999999999979E-2</c:v>
                </c:pt>
                <c:pt idx="906">
                  <c:v>5.0327999999999949E-2</c:v>
                </c:pt>
                <c:pt idx="907">
                  <c:v>4.1540999999999995E-2</c:v>
                </c:pt>
                <c:pt idx="908">
                  <c:v>4.447000000000003E-2</c:v>
                </c:pt>
                <c:pt idx="909">
                  <c:v>3.2220999999999972E-2</c:v>
                </c:pt>
                <c:pt idx="910">
                  <c:v>3.8079000000000036E-2</c:v>
                </c:pt>
                <c:pt idx="911">
                  <c:v>3.3996000000000068E-2</c:v>
                </c:pt>
                <c:pt idx="912">
                  <c:v>4.2162000000000005E-2</c:v>
                </c:pt>
                <c:pt idx="913">
                  <c:v>1.3757999999999982E-2</c:v>
                </c:pt>
                <c:pt idx="914">
                  <c:v>2.112499999999997E-2</c:v>
                </c:pt>
                <c:pt idx="915">
                  <c:v>1.0652000000000043E-2</c:v>
                </c:pt>
                <c:pt idx="916">
                  <c:v>1.8285000000000055E-2</c:v>
                </c:pt>
                <c:pt idx="917">
                  <c:v>1.3936000000000065E-2</c:v>
                </c:pt>
                <c:pt idx="918">
                  <c:v>2.1392000000000026E-2</c:v>
                </c:pt>
                <c:pt idx="919">
                  <c:v>-3.72799999999998E-3</c:v>
                </c:pt>
                <c:pt idx="920">
                  <c:v>-4.6160000000000419E-3</c:v>
                </c:pt>
                <c:pt idx="921">
                  <c:v>4.6160000000000419E-3</c:v>
                </c:pt>
                <c:pt idx="922">
                  <c:v>6.8349999999999514E-3</c:v>
                </c:pt>
                <c:pt idx="923">
                  <c:v>2.3078000000000001E-2</c:v>
                </c:pt>
                <c:pt idx="924">
                  <c:v>2.4231999999999941E-2</c:v>
                </c:pt>
                <c:pt idx="925">
                  <c:v>3.0446000000000025E-2</c:v>
                </c:pt>
                <c:pt idx="926">
                  <c:v>2.9114000000000004E-2</c:v>
                </c:pt>
                <c:pt idx="927">
                  <c:v>-2.9290000000000305E-3</c:v>
                </c:pt>
                <c:pt idx="928">
                  <c:v>9.2310000000000517E-3</c:v>
                </c:pt>
                <c:pt idx="929">
                  <c:v>-4.1719999999999405E-3</c:v>
                </c:pt>
                <c:pt idx="930">
                  <c:v>8.8760000000000609E-3</c:v>
                </c:pt>
                <c:pt idx="931">
                  <c:v>1.3846999999999951E-2</c:v>
                </c:pt>
                <c:pt idx="932">
                  <c:v>-3.8169999999999506E-3</c:v>
                </c:pt>
                <c:pt idx="933">
                  <c:v>-7.4559999999999601E-3</c:v>
                </c:pt>
                <c:pt idx="934">
                  <c:v>-2.5297000000000056E-2</c:v>
                </c:pt>
                <c:pt idx="935">
                  <c:v>-2.7428000000000025E-2</c:v>
                </c:pt>
                <c:pt idx="936">
                  <c:v>-7.3669999999999899E-3</c:v>
                </c:pt>
                <c:pt idx="937">
                  <c:v>3.0267999999999944E-2</c:v>
                </c:pt>
                <c:pt idx="938">
                  <c:v>3.2398000000000024E-2</c:v>
                </c:pt>
                <c:pt idx="939">
                  <c:v>3.8966999999999953E-2</c:v>
                </c:pt>
                <c:pt idx="940">
                  <c:v>2.7783000000000016E-2</c:v>
                </c:pt>
                <c:pt idx="941">
                  <c:v>3.0178999999999973E-2</c:v>
                </c:pt>
                <c:pt idx="942">
                  <c:v>3.5682999999999937E-2</c:v>
                </c:pt>
                <c:pt idx="943">
                  <c:v>1.3225999999999943E-2</c:v>
                </c:pt>
                <c:pt idx="944">
                  <c:v>5.4149999999999919E-3</c:v>
                </c:pt>
                <c:pt idx="945">
                  <c:v>-2.5208999999999974E-2</c:v>
                </c:pt>
                <c:pt idx="946">
                  <c:v>-5.3260000000000217E-3</c:v>
                </c:pt>
                <c:pt idx="947">
                  <c:v>-1.1539999999999396E-3</c:v>
                </c:pt>
                <c:pt idx="948">
                  <c:v>-1.073999999999998E-2</c:v>
                </c:pt>
                <c:pt idx="949">
                  <c:v>-1.2430000000000518E-3</c:v>
                </c:pt>
                <c:pt idx="950">
                  <c:v>2.2279000000000052E-2</c:v>
                </c:pt>
                <c:pt idx="951">
                  <c:v>4.9710000000000318E-3</c:v>
                </c:pt>
                <c:pt idx="952">
                  <c:v>1.7749999999999489E-3</c:v>
                </c:pt>
                <c:pt idx="953">
                  <c:v>3.3819000000000016E-2</c:v>
                </c:pt>
                <c:pt idx="954">
                  <c:v>3.4883999999999984E-2</c:v>
                </c:pt>
                <c:pt idx="955">
                  <c:v>2.6273999999999943E-2</c:v>
                </c:pt>
                <c:pt idx="956">
                  <c:v>2.3966000000000064E-2</c:v>
                </c:pt>
                <c:pt idx="957">
                  <c:v>6.9056999999999966E-2</c:v>
                </c:pt>
                <c:pt idx="958">
                  <c:v>9.9946999999999953E-2</c:v>
                </c:pt>
                <c:pt idx="959">
                  <c:v>7.1364999999999984E-2</c:v>
                </c:pt>
                <c:pt idx="960">
                  <c:v>8.0685000000000007E-2</c:v>
                </c:pt>
                <c:pt idx="961">
                  <c:v>8.7964000000000056E-2</c:v>
                </c:pt>
                <c:pt idx="962">
                  <c:v>8.1128999999999965E-2</c:v>
                </c:pt>
                <c:pt idx="963">
                  <c:v>8.8850999999999944E-2</c:v>
                </c:pt>
                <c:pt idx="964">
                  <c:v>0.10545000000000002</c:v>
                </c:pt>
                <c:pt idx="965">
                  <c:v>0.11619</c:v>
                </c:pt>
                <c:pt idx="966">
                  <c:v>0.12400099999999994</c:v>
                </c:pt>
                <c:pt idx="967">
                  <c:v>0.14903300000000003</c:v>
                </c:pt>
                <c:pt idx="968">
                  <c:v>0.14841099999999996</c:v>
                </c:pt>
                <c:pt idx="969">
                  <c:v>0.18613500000000002</c:v>
                </c:pt>
                <c:pt idx="970">
                  <c:v>0.14654700000000007</c:v>
                </c:pt>
                <c:pt idx="971">
                  <c:v>0.14592600000000006</c:v>
                </c:pt>
                <c:pt idx="972">
                  <c:v>0.14929900000000004</c:v>
                </c:pt>
                <c:pt idx="973">
                  <c:v>0.16430000000000006</c:v>
                </c:pt>
                <c:pt idx="974">
                  <c:v>0.16953699999999997</c:v>
                </c:pt>
                <c:pt idx="975">
                  <c:v>0.19163899999999998</c:v>
                </c:pt>
                <c:pt idx="976">
                  <c:v>0.20131399999999999</c:v>
                </c:pt>
                <c:pt idx="977">
                  <c:v>0.22838600000000001</c:v>
                </c:pt>
                <c:pt idx="978">
                  <c:v>0.25909800000000005</c:v>
                </c:pt>
                <c:pt idx="979">
                  <c:v>0.25199700000000008</c:v>
                </c:pt>
                <c:pt idx="980">
                  <c:v>0.27454300000000004</c:v>
                </c:pt>
                <c:pt idx="981">
                  <c:v>0.29957400000000006</c:v>
                </c:pt>
                <c:pt idx="982">
                  <c:v>0.29193999999999987</c:v>
                </c:pt>
                <c:pt idx="983">
                  <c:v>0.31297699999999989</c:v>
                </c:pt>
                <c:pt idx="984">
                  <c:v>0.29122999999999988</c:v>
                </c:pt>
                <c:pt idx="985">
                  <c:v>0.29549100000000011</c:v>
                </c:pt>
                <c:pt idx="986">
                  <c:v>0.29264999999999985</c:v>
                </c:pt>
                <c:pt idx="987">
                  <c:v>0.29327200000000003</c:v>
                </c:pt>
                <c:pt idx="988">
                  <c:v>0.27995700000000001</c:v>
                </c:pt>
                <c:pt idx="989">
                  <c:v>0.2962010000000001</c:v>
                </c:pt>
                <c:pt idx="990">
                  <c:v>0.26566699999999999</c:v>
                </c:pt>
                <c:pt idx="991">
                  <c:v>0.26611000000000007</c:v>
                </c:pt>
                <c:pt idx="992">
                  <c:v>0.268596</c:v>
                </c:pt>
                <c:pt idx="993">
                  <c:v>0.28972100000000012</c:v>
                </c:pt>
                <c:pt idx="994">
                  <c:v>0.27028199999999997</c:v>
                </c:pt>
                <c:pt idx="995">
                  <c:v>0.27605199999999996</c:v>
                </c:pt>
                <c:pt idx="996">
                  <c:v>0.26513400000000004</c:v>
                </c:pt>
                <c:pt idx="997">
                  <c:v>0.22510199999999997</c:v>
                </c:pt>
                <c:pt idx="998">
                  <c:v>0.22155199999999994</c:v>
                </c:pt>
                <c:pt idx="999">
                  <c:v>0.21462800000000001</c:v>
                </c:pt>
                <c:pt idx="1000">
                  <c:v>0.22492500000000007</c:v>
                </c:pt>
                <c:pt idx="1001">
                  <c:v>0.22572299999999998</c:v>
                </c:pt>
                <c:pt idx="1002">
                  <c:v>0.243476</c:v>
                </c:pt>
                <c:pt idx="1003">
                  <c:v>0.23859399999999995</c:v>
                </c:pt>
                <c:pt idx="1004">
                  <c:v>0.234067</c:v>
                </c:pt>
                <c:pt idx="1005">
                  <c:v>0.25909800000000005</c:v>
                </c:pt>
                <c:pt idx="1006">
                  <c:v>0.27906999999999998</c:v>
                </c:pt>
                <c:pt idx="1007">
                  <c:v>0.29105300000000001</c:v>
                </c:pt>
                <c:pt idx="1008">
                  <c:v>0.30001800000000001</c:v>
                </c:pt>
                <c:pt idx="1009">
                  <c:v>0.27525300000000003</c:v>
                </c:pt>
                <c:pt idx="1010">
                  <c:v>0.29913000000000012</c:v>
                </c:pt>
                <c:pt idx="1011">
                  <c:v>0.31164600000000009</c:v>
                </c:pt>
                <c:pt idx="1012">
                  <c:v>0.3086279999999999</c:v>
                </c:pt>
                <c:pt idx="1013">
                  <c:v>0.30782900000000013</c:v>
                </c:pt>
                <c:pt idx="1014">
                  <c:v>0.30605400000000005</c:v>
                </c:pt>
                <c:pt idx="1015">
                  <c:v>0.52538600000000002</c:v>
                </c:pt>
                <c:pt idx="1016">
                  <c:v>0.55343500000000001</c:v>
                </c:pt>
                <c:pt idx="1017">
                  <c:v>0.57819999999999994</c:v>
                </c:pt>
                <c:pt idx="1018">
                  <c:v>0.55645299999999986</c:v>
                </c:pt>
                <c:pt idx="1019">
                  <c:v>0.57731200000000005</c:v>
                </c:pt>
                <c:pt idx="1020">
                  <c:v>0.60802400000000001</c:v>
                </c:pt>
                <c:pt idx="1021">
                  <c:v>0.60527299999999995</c:v>
                </c:pt>
                <c:pt idx="1022">
                  <c:v>0.62746299999999988</c:v>
                </c:pt>
                <c:pt idx="1023">
                  <c:v>0.63394299999999992</c:v>
                </c:pt>
                <c:pt idx="1024">
                  <c:v>0.66101499999999991</c:v>
                </c:pt>
                <c:pt idx="1025">
                  <c:v>0.67264299999999988</c:v>
                </c:pt>
                <c:pt idx="1026">
                  <c:v>0.65977300000000016</c:v>
                </c:pt>
                <c:pt idx="1027">
                  <c:v>0.62080600000000008</c:v>
                </c:pt>
                <c:pt idx="1028">
                  <c:v>0.63056999999999985</c:v>
                </c:pt>
                <c:pt idx="1029">
                  <c:v>0.65027500000000005</c:v>
                </c:pt>
                <c:pt idx="1030">
                  <c:v>0.64202000000000004</c:v>
                </c:pt>
                <c:pt idx="1031">
                  <c:v>0.5815729999999999</c:v>
                </c:pt>
                <c:pt idx="1032">
                  <c:v>0.6005680000000001</c:v>
                </c:pt>
                <c:pt idx="1033">
                  <c:v>0.590804</c:v>
                </c:pt>
                <c:pt idx="1034">
                  <c:v>0.59515399999999996</c:v>
                </c:pt>
                <c:pt idx="1035">
                  <c:v>0.56248899999999991</c:v>
                </c:pt>
                <c:pt idx="1036">
                  <c:v>0.58343700000000009</c:v>
                </c:pt>
                <c:pt idx="1037">
                  <c:v>0.60172200000000009</c:v>
                </c:pt>
                <c:pt idx="1038">
                  <c:v>0.62266999999999995</c:v>
                </c:pt>
                <c:pt idx="1039">
                  <c:v>0.61778799999999989</c:v>
                </c:pt>
                <c:pt idx="1040">
                  <c:v>0.61193000000000008</c:v>
                </c:pt>
                <c:pt idx="1041">
                  <c:v>0.62426799999999982</c:v>
                </c:pt>
                <c:pt idx="1042">
                  <c:v>0.63598399999999999</c:v>
                </c:pt>
                <c:pt idx="1043">
                  <c:v>0.68933099999999992</c:v>
                </c:pt>
                <c:pt idx="1044">
                  <c:v>0.69021800000000011</c:v>
                </c:pt>
                <c:pt idx="1045">
                  <c:v>0.66518699999999997</c:v>
                </c:pt>
                <c:pt idx="1046">
                  <c:v>0.62329100000000015</c:v>
                </c:pt>
                <c:pt idx="1047">
                  <c:v>0.62337999999999993</c:v>
                </c:pt>
                <c:pt idx="1048">
                  <c:v>0.65542300000000009</c:v>
                </c:pt>
                <c:pt idx="1049">
                  <c:v>0.66660799999999998</c:v>
                </c:pt>
                <c:pt idx="1050">
                  <c:v>0.63873600000000008</c:v>
                </c:pt>
                <c:pt idx="1051">
                  <c:v>0.56390899999999988</c:v>
                </c:pt>
                <c:pt idx="1052">
                  <c:v>0.5368369999999999</c:v>
                </c:pt>
                <c:pt idx="1053">
                  <c:v>0.51908399999999999</c:v>
                </c:pt>
                <c:pt idx="1054">
                  <c:v>0.52627399999999991</c:v>
                </c:pt>
                <c:pt idx="1055">
                  <c:v>0.51482300000000014</c:v>
                </c:pt>
                <c:pt idx="1056">
                  <c:v>0.50612500000000016</c:v>
                </c:pt>
                <c:pt idx="1057">
                  <c:v>0.47763200000000011</c:v>
                </c:pt>
                <c:pt idx="1058">
                  <c:v>0.46476100000000004</c:v>
                </c:pt>
                <c:pt idx="1059">
                  <c:v>0.42277600000000004</c:v>
                </c:pt>
                <c:pt idx="1060">
                  <c:v>0.42162299999999986</c:v>
                </c:pt>
                <c:pt idx="1061">
                  <c:v>0.42810200000000009</c:v>
                </c:pt>
                <c:pt idx="1062">
                  <c:v>0.413545</c:v>
                </c:pt>
                <c:pt idx="1063">
                  <c:v>0.39650299999999988</c:v>
                </c:pt>
                <c:pt idx="1064">
                  <c:v>0.40653300000000003</c:v>
                </c:pt>
                <c:pt idx="1065">
                  <c:v>0.43768899999999999</c:v>
                </c:pt>
                <c:pt idx="1066">
                  <c:v>0.49192299999999989</c:v>
                </c:pt>
                <c:pt idx="1067">
                  <c:v>0.49307600000000007</c:v>
                </c:pt>
                <c:pt idx="1068">
                  <c:v>0.48171500000000012</c:v>
                </c:pt>
                <c:pt idx="1069">
                  <c:v>0.47772099999999995</c:v>
                </c:pt>
                <c:pt idx="1070">
                  <c:v>0.482603</c:v>
                </c:pt>
                <c:pt idx="1071">
                  <c:v>0.45251200000000014</c:v>
                </c:pt>
                <c:pt idx="1072">
                  <c:v>0.4523339999999999</c:v>
                </c:pt>
                <c:pt idx="1073">
                  <c:v>0.46387400000000012</c:v>
                </c:pt>
                <c:pt idx="1074">
                  <c:v>0.47914099999999993</c:v>
                </c:pt>
                <c:pt idx="1075">
                  <c:v>0.47931800000000008</c:v>
                </c:pt>
                <c:pt idx="1076">
                  <c:v>0.47985099999999986</c:v>
                </c:pt>
                <c:pt idx="1077">
                  <c:v>0.46600400000000008</c:v>
                </c:pt>
                <c:pt idx="1078">
                  <c:v>0.49156800000000006</c:v>
                </c:pt>
                <c:pt idx="1079">
                  <c:v>0.4836680000000001</c:v>
                </c:pt>
                <c:pt idx="1080">
                  <c:v>0.46999799999999992</c:v>
                </c:pt>
                <c:pt idx="1081">
                  <c:v>0.47621199999999986</c:v>
                </c:pt>
                <c:pt idx="1082">
                  <c:v>0.48215900000000006</c:v>
                </c:pt>
                <c:pt idx="1083">
                  <c:v>0.47425900000000015</c:v>
                </c:pt>
                <c:pt idx="1084">
                  <c:v>0.49014700000000005</c:v>
                </c:pt>
                <c:pt idx="1085">
                  <c:v>0.4818039999999999</c:v>
                </c:pt>
                <c:pt idx="1086">
                  <c:v>0.49121199999999987</c:v>
                </c:pt>
                <c:pt idx="1087">
                  <c:v>0.45748300000000003</c:v>
                </c:pt>
                <c:pt idx="1088">
                  <c:v>0.50514800000000004</c:v>
                </c:pt>
                <c:pt idx="1089">
                  <c:v>0.53958799999999996</c:v>
                </c:pt>
                <c:pt idx="1090">
                  <c:v>0.60882299999999989</c:v>
                </c:pt>
                <c:pt idx="1091">
                  <c:v>0.62808500000000012</c:v>
                </c:pt>
                <c:pt idx="1092">
                  <c:v>0.64601499999999989</c:v>
                </c:pt>
                <c:pt idx="1093">
                  <c:v>0.65879600000000016</c:v>
                </c:pt>
                <c:pt idx="1094">
                  <c:v>0.64459399999999989</c:v>
                </c:pt>
                <c:pt idx="1095">
                  <c:v>0.60784699999999992</c:v>
                </c:pt>
                <c:pt idx="1096">
                  <c:v>0.63687199999999988</c:v>
                </c:pt>
                <c:pt idx="1097">
                  <c:v>0.61530300000000016</c:v>
                </c:pt>
                <c:pt idx="1098">
                  <c:v>0.61343899999999996</c:v>
                </c:pt>
                <c:pt idx="1099">
                  <c:v>0.67157800000000012</c:v>
                </c:pt>
                <c:pt idx="1100">
                  <c:v>0.65373700000000012</c:v>
                </c:pt>
                <c:pt idx="1101">
                  <c:v>0.65355899999999989</c:v>
                </c:pt>
                <c:pt idx="1102">
                  <c:v>0.65364800000000001</c:v>
                </c:pt>
                <c:pt idx="1103">
                  <c:v>0.59488699999999994</c:v>
                </c:pt>
                <c:pt idx="1104">
                  <c:v>0.62373500000000004</c:v>
                </c:pt>
                <c:pt idx="1105">
                  <c:v>0.61450400000000005</c:v>
                </c:pt>
                <c:pt idx="1106">
                  <c:v>0.63838099999999998</c:v>
                </c:pt>
                <c:pt idx="1107">
                  <c:v>0.62089499999999986</c:v>
                </c:pt>
                <c:pt idx="1108">
                  <c:v>0.63287800000000005</c:v>
                </c:pt>
                <c:pt idx="1109">
                  <c:v>0.61760999999999999</c:v>
                </c:pt>
                <c:pt idx="1110">
                  <c:v>0.59630799999999995</c:v>
                </c:pt>
                <c:pt idx="1111">
                  <c:v>0.56106899999999993</c:v>
                </c:pt>
                <c:pt idx="1112">
                  <c:v>0.55387900000000001</c:v>
                </c:pt>
                <c:pt idx="1113">
                  <c:v>0.527339</c:v>
                </c:pt>
                <c:pt idx="1114">
                  <c:v>0.49778099999999997</c:v>
                </c:pt>
                <c:pt idx="1115">
                  <c:v>0.48872700000000008</c:v>
                </c:pt>
                <c:pt idx="1116">
                  <c:v>0.4971600000000001</c:v>
                </c:pt>
                <c:pt idx="1117">
                  <c:v>0.57172000000000001</c:v>
                </c:pt>
                <c:pt idx="1118">
                  <c:v>0.59320099999999998</c:v>
                </c:pt>
                <c:pt idx="1119">
                  <c:v>0.58867400000000003</c:v>
                </c:pt>
                <c:pt idx="1120">
                  <c:v>0.63270000000000015</c:v>
                </c:pt>
                <c:pt idx="1121">
                  <c:v>0.61175199999999985</c:v>
                </c:pt>
                <c:pt idx="1122">
                  <c:v>0.518374</c:v>
                </c:pt>
                <c:pt idx="1123">
                  <c:v>0.53728000000000009</c:v>
                </c:pt>
                <c:pt idx="1124">
                  <c:v>0.50647999999999993</c:v>
                </c:pt>
                <c:pt idx="1125">
                  <c:v>0.48917100000000002</c:v>
                </c:pt>
                <c:pt idx="1126">
                  <c:v>0.46733499999999994</c:v>
                </c:pt>
                <c:pt idx="1127">
                  <c:v>0.49307600000000007</c:v>
                </c:pt>
                <c:pt idx="1128">
                  <c:v>0.48242500000000005</c:v>
                </c:pt>
                <c:pt idx="1129">
                  <c:v>0.45490900000000012</c:v>
                </c:pt>
                <c:pt idx="1130">
                  <c:v>0.43032100000000012</c:v>
                </c:pt>
                <c:pt idx="1131">
                  <c:v>0.49210000000000009</c:v>
                </c:pt>
                <c:pt idx="1132">
                  <c:v>0.54029799999999994</c:v>
                </c:pt>
                <c:pt idx="1133">
                  <c:v>0.536748</c:v>
                </c:pt>
                <c:pt idx="1134">
                  <c:v>0.55858300000000016</c:v>
                </c:pt>
                <c:pt idx="1135">
                  <c:v>0.53204299999999993</c:v>
                </c:pt>
                <c:pt idx="1136">
                  <c:v>0.45925800000000011</c:v>
                </c:pt>
                <c:pt idx="1137">
                  <c:v>0.4184270000000001</c:v>
                </c:pt>
                <c:pt idx="1138">
                  <c:v>0.46413999999999989</c:v>
                </c:pt>
                <c:pt idx="1139">
                  <c:v>0.41478800000000005</c:v>
                </c:pt>
                <c:pt idx="1140">
                  <c:v>0.43458200000000002</c:v>
                </c:pt>
                <c:pt idx="1141">
                  <c:v>0.43937500000000002</c:v>
                </c:pt>
                <c:pt idx="1142">
                  <c:v>0.41159199999999996</c:v>
                </c:pt>
                <c:pt idx="1143">
                  <c:v>0.44150499999999993</c:v>
                </c:pt>
                <c:pt idx="1144">
                  <c:v>0.4071539999999999</c:v>
                </c:pt>
                <c:pt idx="1145">
                  <c:v>0.45810399999999984</c:v>
                </c:pt>
                <c:pt idx="1146">
                  <c:v>0.44931700000000008</c:v>
                </c:pt>
                <c:pt idx="1147">
                  <c:v>0.48242500000000005</c:v>
                </c:pt>
                <c:pt idx="1148">
                  <c:v>0.48002800000000007</c:v>
                </c:pt>
                <c:pt idx="1149">
                  <c:v>0.51020800000000011</c:v>
                </c:pt>
                <c:pt idx="1150">
                  <c:v>0.50035500000000011</c:v>
                </c:pt>
                <c:pt idx="1151">
                  <c:v>0.54961800000000016</c:v>
                </c:pt>
                <c:pt idx="1152">
                  <c:v>0.51908399999999999</c:v>
                </c:pt>
                <c:pt idx="1153">
                  <c:v>0.53071200000000007</c:v>
                </c:pt>
                <c:pt idx="1154">
                  <c:v>0.50426099999999996</c:v>
                </c:pt>
                <c:pt idx="1155">
                  <c:v>0.51491199999999993</c:v>
                </c:pt>
                <c:pt idx="1156">
                  <c:v>0.52014900000000008</c:v>
                </c:pt>
                <c:pt idx="1157">
                  <c:v>0.54340499999999992</c:v>
                </c:pt>
                <c:pt idx="1158">
                  <c:v>0.52982400000000007</c:v>
                </c:pt>
                <c:pt idx="1159">
                  <c:v>0.53914399999999996</c:v>
                </c:pt>
                <c:pt idx="1160">
                  <c:v>0.5342619999999999</c:v>
                </c:pt>
                <c:pt idx="1161">
                  <c:v>0.54171799999999992</c:v>
                </c:pt>
                <c:pt idx="1162">
                  <c:v>0.53293100000000004</c:v>
                </c:pt>
                <c:pt idx="1163">
                  <c:v>0.55245900000000003</c:v>
                </c:pt>
                <c:pt idx="1164">
                  <c:v>0.55654199999999998</c:v>
                </c:pt>
                <c:pt idx="1165">
                  <c:v>0.58565599999999984</c:v>
                </c:pt>
                <c:pt idx="1166">
                  <c:v>0.61050900000000008</c:v>
                </c:pt>
                <c:pt idx="1167">
                  <c:v>0.63509700000000013</c:v>
                </c:pt>
                <c:pt idx="1168">
                  <c:v>0.62977100000000008</c:v>
                </c:pt>
                <c:pt idx="1169">
                  <c:v>0.63997899999999985</c:v>
                </c:pt>
                <c:pt idx="1170">
                  <c:v>0.64486099999999991</c:v>
                </c:pt>
                <c:pt idx="1171">
                  <c:v>0.65009800000000018</c:v>
                </c:pt>
                <c:pt idx="1172">
                  <c:v>0.69190499999999988</c:v>
                </c:pt>
                <c:pt idx="1173">
                  <c:v>0.68036599999999992</c:v>
                </c:pt>
                <c:pt idx="1174">
                  <c:v>0.7540389999999999</c:v>
                </c:pt>
                <c:pt idx="1175">
                  <c:v>0.744452</c:v>
                </c:pt>
                <c:pt idx="1176">
                  <c:v>0.72084200000000009</c:v>
                </c:pt>
                <c:pt idx="1177">
                  <c:v>0.70628400000000002</c:v>
                </c:pt>
                <c:pt idx="1178">
                  <c:v>0.71418399999999993</c:v>
                </c:pt>
                <c:pt idx="1179">
                  <c:v>0.7078819999999999</c:v>
                </c:pt>
                <c:pt idx="1180">
                  <c:v>0.74125699999999994</c:v>
                </c:pt>
                <c:pt idx="1181">
                  <c:v>0.73575400000000002</c:v>
                </c:pt>
                <c:pt idx="1182">
                  <c:v>0.72705500000000001</c:v>
                </c:pt>
                <c:pt idx="1183">
                  <c:v>0.73735099999999987</c:v>
                </c:pt>
                <c:pt idx="1184">
                  <c:v>0.76744200000000007</c:v>
                </c:pt>
                <c:pt idx="1185">
                  <c:v>0.79202899999999998</c:v>
                </c:pt>
                <c:pt idx="1186">
                  <c:v>0.82939799999999986</c:v>
                </c:pt>
                <c:pt idx="1187">
                  <c:v>0.78634800000000016</c:v>
                </c:pt>
                <c:pt idx="1188">
                  <c:v>0.79415899999999995</c:v>
                </c:pt>
                <c:pt idx="1189">
                  <c:v>0.80134899999999987</c:v>
                </c:pt>
                <c:pt idx="1190">
                  <c:v>0.83064099999999996</c:v>
                </c:pt>
                <c:pt idx="1191">
                  <c:v>0.80667499999999992</c:v>
                </c:pt>
                <c:pt idx="1192">
                  <c:v>0.76806299999999994</c:v>
                </c:pt>
                <c:pt idx="1193">
                  <c:v>0.74427500000000013</c:v>
                </c:pt>
                <c:pt idx="1194">
                  <c:v>0.75696799999999997</c:v>
                </c:pt>
                <c:pt idx="1195">
                  <c:v>0.753861</c:v>
                </c:pt>
                <c:pt idx="1196">
                  <c:v>0.80214799999999997</c:v>
                </c:pt>
                <c:pt idx="1197">
                  <c:v>0.80685200000000012</c:v>
                </c:pt>
                <c:pt idx="1198">
                  <c:v>0.7902539999999999</c:v>
                </c:pt>
                <c:pt idx="1199">
                  <c:v>0.75687900000000008</c:v>
                </c:pt>
                <c:pt idx="1200">
                  <c:v>0.7544829999999999</c:v>
                </c:pt>
                <c:pt idx="1201">
                  <c:v>0.77427699999999988</c:v>
                </c:pt>
                <c:pt idx="1202">
                  <c:v>0.80507700000000004</c:v>
                </c:pt>
                <c:pt idx="1203">
                  <c:v>0.84661799999999998</c:v>
                </c:pt>
                <c:pt idx="1204">
                  <c:v>0.96786799999999995</c:v>
                </c:pt>
                <c:pt idx="1205">
                  <c:v>0.97567900000000007</c:v>
                </c:pt>
                <c:pt idx="1206">
                  <c:v>0.89836700000000003</c:v>
                </c:pt>
                <c:pt idx="1207">
                  <c:v>0.86037600000000003</c:v>
                </c:pt>
                <c:pt idx="1208">
                  <c:v>0.87085000000000012</c:v>
                </c:pt>
                <c:pt idx="1209">
                  <c:v>0.87706400000000007</c:v>
                </c:pt>
                <c:pt idx="1210">
                  <c:v>0.84963600000000017</c:v>
                </c:pt>
                <c:pt idx="1211">
                  <c:v>0.84475400000000012</c:v>
                </c:pt>
                <c:pt idx="1212">
                  <c:v>0.82433899999999993</c:v>
                </c:pt>
                <c:pt idx="1213">
                  <c:v>0.79433699999999985</c:v>
                </c:pt>
                <c:pt idx="1214">
                  <c:v>0.83845200000000009</c:v>
                </c:pt>
                <c:pt idx="1215">
                  <c:v>0.8831</c:v>
                </c:pt>
                <c:pt idx="1216">
                  <c:v>0.95277800000000012</c:v>
                </c:pt>
                <c:pt idx="1217">
                  <c:v>0.98153699999999988</c:v>
                </c:pt>
                <c:pt idx="1218">
                  <c:v>0.97647799999999985</c:v>
                </c:pt>
                <c:pt idx="1219">
                  <c:v>1.0539680000000002</c:v>
                </c:pt>
                <c:pt idx="1220">
                  <c:v>1.071809</c:v>
                </c:pt>
                <c:pt idx="1221">
                  <c:v>1.057696</c:v>
                </c:pt>
                <c:pt idx="1222">
                  <c:v>1.0670160000000002</c:v>
                </c:pt>
                <c:pt idx="1223">
                  <c:v>1.0698560000000001</c:v>
                </c:pt>
                <c:pt idx="1224">
                  <c:v>1.048109</c:v>
                </c:pt>
                <c:pt idx="1225">
                  <c:v>1.024942</c:v>
                </c:pt>
                <c:pt idx="1226">
                  <c:v>1.0189060000000001</c:v>
                </c:pt>
                <c:pt idx="1227">
                  <c:v>1.018551</c:v>
                </c:pt>
                <c:pt idx="1228">
                  <c:v>1.0065680000000001</c:v>
                </c:pt>
                <c:pt idx="1229">
                  <c:v>1.0189060000000001</c:v>
                </c:pt>
                <c:pt idx="1230">
                  <c:v>1.0562750000000001</c:v>
                </c:pt>
                <c:pt idx="1231">
                  <c:v>1.0231669999999999</c:v>
                </c:pt>
                <c:pt idx="1232">
                  <c:v>0.96334100000000011</c:v>
                </c:pt>
                <c:pt idx="1233">
                  <c:v>0.97461399999999998</c:v>
                </c:pt>
                <c:pt idx="1234">
                  <c:v>1.0440260000000001</c:v>
                </c:pt>
                <c:pt idx="1235">
                  <c:v>1.04518</c:v>
                </c:pt>
                <c:pt idx="1236">
                  <c:v>1.055477</c:v>
                </c:pt>
                <c:pt idx="1237">
                  <c:v>1.064797</c:v>
                </c:pt>
                <c:pt idx="1238">
                  <c:v>1.0375470000000002</c:v>
                </c:pt>
                <c:pt idx="1239">
                  <c:v>1.0612459999999999</c:v>
                </c:pt>
                <c:pt idx="1240">
                  <c:v>1.0502400000000001</c:v>
                </c:pt>
                <c:pt idx="1241">
                  <c:v>1.055388</c:v>
                </c:pt>
                <c:pt idx="1242">
                  <c:v>1.0813949999999999</c:v>
                </c:pt>
                <c:pt idx="1243">
                  <c:v>1.156577</c:v>
                </c:pt>
                <c:pt idx="1244">
                  <c:v>1.1526719999999999</c:v>
                </c:pt>
                <c:pt idx="1245">
                  <c:v>1.157376</c:v>
                </c:pt>
                <c:pt idx="1246">
                  <c:v>1.1066929999999999</c:v>
                </c:pt>
                <c:pt idx="1247">
                  <c:v>1.099237</c:v>
                </c:pt>
                <c:pt idx="1248">
                  <c:v>1.108379</c:v>
                </c:pt>
                <c:pt idx="1249">
                  <c:v>1.101189</c:v>
                </c:pt>
                <c:pt idx="1250">
                  <c:v>1.110066</c:v>
                </c:pt>
                <c:pt idx="1251">
                  <c:v>1.134387</c:v>
                </c:pt>
                <c:pt idx="1252">
                  <c:v>1.1989169999999998</c:v>
                </c:pt>
                <c:pt idx="1253">
                  <c:v>1.2227940000000002</c:v>
                </c:pt>
                <c:pt idx="1254">
                  <c:v>1.276939</c:v>
                </c:pt>
                <c:pt idx="1255">
                  <c:v>1.2723240000000002</c:v>
                </c:pt>
              </c:numCache>
            </c:numRef>
          </c:val>
          <c:smooth val="0"/>
          <c:extLst>
            <c:ext xmlns:c16="http://schemas.microsoft.com/office/drawing/2014/chart" uri="{C3380CC4-5D6E-409C-BE32-E72D297353CC}">
              <c16:uniqueId val="{00000001-E451-449D-9F1D-9BDD970F165B}"/>
            </c:ext>
          </c:extLst>
        </c:ser>
        <c:ser>
          <c:idx val="2"/>
          <c:order val="2"/>
          <c:tx>
            <c:strRef>
              <c:f>Sheet1!$G$1</c:f>
              <c:strCache>
                <c:ptCount val="1"/>
                <c:pt idx="0">
                  <c:v>GAP</c:v>
                </c:pt>
              </c:strCache>
            </c:strRef>
          </c:tx>
          <c:spPr>
            <a:ln w="19050" cap="rnd">
              <a:solidFill>
                <a:sysClr val="window" lastClr="FFFFFF">
                  <a:lumMod val="50000"/>
                </a:sysClr>
              </a:solidFill>
              <a:round/>
            </a:ln>
            <a:effectLst/>
          </c:spPr>
          <c:marker>
            <c:symbol val="none"/>
          </c:marker>
          <c:cat>
            <c:numRef>
              <c:f>Sheet1!$A$2:$A$1259</c:f>
              <c:numCache>
                <c:formatCode>m/d/yyyy</c:formatCode>
                <c:ptCount val="1258"/>
                <c:pt idx="0">
                  <c:v>43858</c:v>
                </c:pt>
                <c:pt idx="1">
                  <c:v>43859</c:v>
                </c:pt>
                <c:pt idx="2">
                  <c:v>43860</c:v>
                </c:pt>
                <c:pt idx="3">
                  <c:v>43861</c:v>
                </c:pt>
                <c:pt idx="4">
                  <c:v>43864</c:v>
                </c:pt>
                <c:pt idx="5">
                  <c:v>43865</c:v>
                </c:pt>
                <c:pt idx="6">
                  <c:v>43866</c:v>
                </c:pt>
                <c:pt idx="7">
                  <c:v>43867</c:v>
                </c:pt>
                <c:pt idx="8">
                  <c:v>43868</c:v>
                </c:pt>
                <c:pt idx="9">
                  <c:v>43871</c:v>
                </c:pt>
                <c:pt idx="10">
                  <c:v>43872</c:v>
                </c:pt>
                <c:pt idx="11">
                  <c:v>43873</c:v>
                </c:pt>
                <c:pt idx="12">
                  <c:v>43874</c:v>
                </c:pt>
                <c:pt idx="13">
                  <c:v>43875</c:v>
                </c:pt>
                <c:pt idx="14">
                  <c:v>43879</c:v>
                </c:pt>
                <c:pt idx="15">
                  <c:v>43880</c:v>
                </c:pt>
                <c:pt idx="16">
                  <c:v>43881</c:v>
                </c:pt>
                <c:pt idx="17">
                  <c:v>43882</c:v>
                </c:pt>
                <c:pt idx="18">
                  <c:v>43885</c:v>
                </c:pt>
                <c:pt idx="19">
                  <c:v>43886</c:v>
                </c:pt>
                <c:pt idx="20">
                  <c:v>43887</c:v>
                </c:pt>
                <c:pt idx="21">
                  <c:v>43888</c:v>
                </c:pt>
                <c:pt idx="22">
                  <c:v>43889</c:v>
                </c:pt>
                <c:pt idx="23">
                  <c:v>43892</c:v>
                </c:pt>
                <c:pt idx="24">
                  <c:v>43893</c:v>
                </c:pt>
                <c:pt idx="25">
                  <c:v>43894</c:v>
                </c:pt>
                <c:pt idx="26">
                  <c:v>43895</c:v>
                </c:pt>
                <c:pt idx="27">
                  <c:v>43896</c:v>
                </c:pt>
                <c:pt idx="28">
                  <c:v>43899</c:v>
                </c:pt>
                <c:pt idx="29">
                  <c:v>43900</c:v>
                </c:pt>
                <c:pt idx="30">
                  <c:v>43901</c:v>
                </c:pt>
                <c:pt idx="31">
                  <c:v>43902</c:v>
                </c:pt>
                <c:pt idx="32">
                  <c:v>43903</c:v>
                </c:pt>
                <c:pt idx="33">
                  <c:v>43906</c:v>
                </c:pt>
                <c:pt idx="34">
                  <c:v>43907</c:v>
                </c:pt>
                <c:pt idx="35">
                  <c:v>43908</c:v>
                </c:pt>
                <c:pt idx="36">
                  <c:v>43909</c:v>
                </c:pt>
                <c:pt idx="37">
                  <c:v>43910</c:v>
                </c:pt>
                <c:pt idx="38">
                  <c:v>43913</c:v>
                </c:pt>
                <c:pt idx="39">
                  <c:v>43914</c:v>
                </c:pt>
                <c:pt idx="40">
                  <c:v>43915</c:v>
                </c:pt>
                <c:pt idx="41">
                  <c:v>43916</c:v>
                </c:pt>
                <c:pt idx="42">
                  <c:v>43917</c:v>
                </c:pt>
                <c:pt idx="43">
                  <c:v>43920</c:v>
                </c:pt>
                <c:pt idx="44">
                  <c:v>43921</c:v>
                </c:pt>
                <c:pt idx="45">
                  <c:v>43922</c:v>
                </c:pt>
                <c:pt idx="46">
                  <c:v>43923</c:v>
                </c:pt>
                <c:pt idx="47">
                  <c:v>43924</c:v>
                </c:pt>
                <c:pt idx="48">
                  <c:v>43927</c:v>
                </c:pt>
                <c:pt idx="49">
                  <c:v>43928</c:v>
                </c:pt>
                <c:pt idx="50">
                  <c:v>43929</c:v>
                </c:pt>
                <c:pt idx="51">
                  <c:v>43930</c:v>
                </c:pt>
                <c:pt idx="52">
                  <c:v>43934</c:v>
                </c:pt>
                <c:pt idx="53">
                  <c:v>43935</c:v>
                </c:pt>
                <c:pt idx="54">
                  <c:v>43936</c:v>
                </c:pt>
                <c:pt idx="55">
                  <c:v>43937</c:v>
                </c:pt>
                <c:pt idx="56">
                  <c:v>43938</c:v>
                </c:pt>
                <c:pt idx="57">
                  <c:v>43941</c:v>
                </c:pt>
                <c:pt idx="58">
                  <c:v>43942</c:v>
                </c:pt>
                <c:pt idx="59">
                  <c:v>43943</c:v>
                </c:pt>
                <c:pt idx="60">
                  <c:v>43944</c:v>
                </c:pt>
                <c:pt idx="61">
                  <c:v>43945</c:v>
                </c:pt>
                <c:pt idx="62">
                  <c:v>43948</c:v>
                </c:pt>
                <c:pt idx="63">
                  <c:v>43949</c:v>
                </c:pt>
                <c:pt idx="64">
                  <c:v>43950</c:v>
                </c:pt>
                <c:pt idx="65">
                  <c:v>43951</c:v>
                </c:pt>
                <c:pt idx="66">
                  <c:v>43952</c:v>
                </c:pt>
                <c:pt idx="67">
                  <c:v>43955</c:v>
                </c:pt>
                <c:pt idx="68">
                  <c:v>43956</c:v>
                </c:pt>
                <c:pt idx="69">
                  <c:v>43957</c:v>
                </c:pt>
                <c:pt idx="70">
                  <c:v>43958</c:v>
                </c:pt>
                <c:pt idx="71">
                  <c:v>43959</c:v>
                </c:pt>
                <c:pt idx="72">
                  <c:v>43962</c:v>
                </c:pt>
                <c:pt idx="73">
                  <c:v>43963</c:v>
                </c:pt>
                <c:pt idx="74">
                  <c:v>43964</c:v>
                </c:pt>
                <c:pt idx="75">
                  <c:v>43965</c:v>
                </c:pt>
                <c:pt idx="76">
                  <c:v>43966</c:v>
                </c:pt>
                <c:pt idx="77">
                  <c:v>43969</c:v>
                </c:pt>
                <c:pt idx="78">
                  <c:v>43970</c:v>
                </c:pt>
                <c:pt idx="79">
                  <c:v>43971</c:v>
                </c:pt>
                <c:pt idx="80">
                  <c:v>43972</c:v>
                </c:pt>
                <c:pt idx="81">
                  <c:v>43973</c:v>
                </c:pt>
                <c:pt idx="82">
                  <c:v>43977</c:v>
                </c:pt>
                <c:pt idx="83">
                  <c:v>43978</c:v>
                </c:pt>
                <c:pt idx="84">
                  <c:v>43979</c:v>
                </c:pt>
                <c:pt idx="85">
                  <c:v>43980</c:v>
                </c:pt>
                <c:pt idx="86">
                  <c:v>43983</c:v>
                </c:pt>
                <c:pt idx="87">
                  <c:v>43984</c:v>
                </c:pt>
                <c:pt idx="88">
                  <c:v>43985</c:v>
                </c:pt>
                <c:pt idx="89">
                  <c:v>43986</c:v>
                </c:pt>
                <c:pt idx="90">
                  <c:v>43987</c:v>
                </c:pt>
                <c:pt idx="91">
                  <c:v>43990</c:v>
                </c:pt>
                <c:pt idx="92">
                  <c:v>43991</c:v>
                </c:pt>
                <c:pt idx="93">
                  <c:v>43992</c:v>
                </c:pt>
                <c:pt idx="94">
                  <c:v>43993</c:v>
                </c:pt>
                <c:pt idx="95">
                  <c:v>43994</c:v>
                </c:pt>
                <c:pt idx="96">
                  <c:v>43997</c:v>
                </c:pt>
                <c:pt idx="97">
                  <c:v>43998</c:v>
                </c:pt>
                <c:pt idx="98">
                  <c:v>43999</c:v>
                </c:pt>
                <c:pt idx="99">
                  <c:v>44000</c:v>
                </c:pt>
                <c:pt idx="100">
                  <c:v>44001</c:v>
                </c:pt>
                <c:pt idx="101">
                  <c:v>44004</c:v>
                </c:pt>
                <c:pt idx="102">
                  <c:v>44005</c:v>
                </c:pt>
                <c:pt idx="103">
                  <c:v>44006</c:v>
                </c:pt>
                <c:pt idx="104">
                  <c:v>44007</c:v>
                </c:pt>
                <c:pt idx="105">
                  <c:v>44008</c:v>
                </c:pt>
                <c:pt idx="106">
                  <c:v>44011</c:v>
                </c:pt>
                <c:pt idx="107">
                  <c:v>44012</c:v>
                </c:pt>
                <c:pt idx="108">
                  <c:v>44013</c:v>
                </c:pt>
                <c:pt idx="109">
                  <c:v>44014</c:v>
                </c:pt>
                <c:pt idx="110">
                  <c:v>44018</c:v>
                </c:pt>
                <c:pt idx="111">
                  <c:v>44019</c:v>
                </c:pt>
                <c:pt idx="112">
                  <c:v>44020</c:v>
                </c:pt>
                <c:pt idx="113">
                  <c:v>44021</c:v>
                </c:pt>
                <c:pt idx="114">
                  <c:v>44022</c:v>
                </c:pt>
                <c:pt idx="115">
                  <c:v>44025</c:v>
                </c:pt>
                <c:pt idx="116">
                  <c:v>44026</c:v>
                </c:pt>
                <c:pt idx="117">
                  <c:v>44027</c:v>
                </c:pt>
                <c:pt idx="118">
                  <c:v>44028</c:v>
                </c:pt>
                <c:pt idx="119">
                  <c:v>44029</c:v>
                </c:pt>
                <c:pt idx="120">
                  <c:v>44032</c:v>
                </c:pt>
                <c:pt idx="121">
                  <c:v>44033</c:v>
                </c:pt>
                <c:pt idx="122">
                  <c:v>44034</c:v>
                </c:pt>
                <c:pt idx="123">
                  <c:v>44035</c:v>
                </c:pt>
                <c:pt idx="124">
                  <c:v>44036</c:v>
                </c:pt>
                <c:pt idx="125">
                  <c:v>44039</c:v>
                </c:pt>
                <c:pt idx="126">
                  <c:v>44040</c:v>
                </c:pt>
                <c:pt idx="127">
                  <c:v>44041</c:v>
                </c:pt>
                <c:pt idx="128">
                  <c:v>44042</c:v>
                </c:pt>
                <c:pt idx="129">
                  <c:v>44043</c:v>
                </c:pt>
                <c:pt idx="130">
                  <c:v>44046</c:v>
                </c:pt>
                <c:pt idx="131">
                  <c:v>44047</c:v>
                </c:pt>
                <c:pt idx="132">
                  <c:v>44048</c:v>
                </c:pt>
                <c:pt idx="133">
                  <c:v>44049</c:v>
                </c:pt>
                <c:pt idx="134">
                  <c:v>44050</c:v>
                </c:pt>
                <c:pt idx="135">
                  <c:v>44053</c:v>
                </c:pt>
                <c:pt idx="136">
                  <c:v>44054</c:v>
                </c:pt>
                <c:pt idx="137">
                  <c:v>44055</c:v>
                </c:pt>
                <c:pt idx="138">
                  <c:v>44056</c:v>
                </c:pt>
                <c:pt idx="139">
                  <c:v>44057</c:v>
                </c:pt>
                <c:pt idx="140">
                  <c:v>44060</c:v>
                </c:pt>
                <c:pt idx="141">
                  <c:v>44061</c:v>
                </c:pt>
                <c:pt idx="142">
                  <c:v>44062</c:v>
                </c:pt>
                <c:pt idx="143">
                  <c:v>44063</c:v>
                </c:pt>
                <c:pt idx="144">
                  <c:v>44064</c:v>
                </c:pt>
                <c:pt idx="145">
                  <c:v>44067</c:v>
                </c:pt>
                <c:pt idx="146">
                  <c:v>44068</c:v>
                </c:pt>
                <c:pt idx="147">
                  <c:v>44069</c:v>
                </c:pt>
                <c:pt idx="148">
                  <c:v>44070</c:v>
                </c:pt>
                <c:pt idx="149">
                  <c:v>44071</c:v>
                </c:pt>
                <c:pt idx="150">
                  <c:v>44074</c:v>
                </c:pt>
                <c:pt idx="151">
                  <c:v>44075</c:v>
                </c:pt>
                <c:pt idx="152">
                  <c:v>44076</c:v>
                </c:pt>
                <c:pt idx="153">
                  <c:v>44077</c:v>
                </c:pt>
                <c:pt idx="154">
                  <c:v>44078</c:v>
                </c:pt>
                <c:pt idx="155">
                  <c:v>44082</c:v>
                </c:pt>
                <c:pt idx="156">
                  <c:v>44083</c:v>
                </c:pt>
                <c:pt idx="157">
                  <c:v>44084</c:v>
                </c:pt>
                <c:pt idx="158">
                  <c:v>44085</c:v>
                </c:pt>
                <c:pt idx="159">
                  <c:v>44088</c:v>
                </c:pt>
                <c:pt idx="160">
                  <c:v>44089</c:v>
                </c:pt>
                <c:pt idx="161">
                  <c:v>44090</c:v>
                </c:pt>
                <c:pt idx="162">
                  <c:v>44091</c:v>
                </c:pt>
                <c:pt idx="163">
                  <c:v>44092</c:v>
                </c:pt>
                <c:pt idx="164">
                  <c:v>44095</c:v>
                </c:pt>
                <c:pt idx="165">
                  <c:v>44096</c:v>
                </c:pt>
                <c:pt idx="166">
                  <c:v>44097</c:v>
                </c:pt>
                <c:pt idx="167">
                  <c:v>44098</c:v>
                </c:pt>
                <c:pt idx="168">
                  <c:v>44099</c:v>
                </c:pt>
                <c:pt idx="169">
                  <c:v>44102</c:v>
                </c:pt>
                <c:pt idx="170">
                  <c:v>44103</c:v>
                </c:pt>
                <c:pt idx="171">
                  <c:v>44104</c:v>
                </c:pt>
                <c:pt idx="172">
                  <c:v>44105</c:v>
                </c:pt>
                <c:pt idx="173">
                  <c:v>44106</c:v>
                </c:pt>
                <c:pt idx="174">
                  <c:v>44109</c:v>
                </c:pt>
                <c:pt idx="175">
                  <c:v>44110</c:v>
                </c:pt>
                <c:pt idx="176">
                  <c:v>44111</c:v>
                </c:pt>
                <c:pt idx="177">
                  <c:v>44112</c:v>
                </c:pt>
                <c:pt idx="178">
                  <c:v>44113</c:v>
                </c:pt>
                <c:pt idx="179">
                  <c:v>44116</c:v>
                </c:pt>
                <c:pt idx="180">
                  <c:v>44117</c:v>
                </c:pt>
                <c:pt idx="181">
                  <c:v>44118</c:v>
                </c:pt>
                <c:pt idx="182">
                  <c:v>44119</c:v>
                </c:pt>
                <c:pt idx="183">
                  <c:v>44120</c:v>
                </c:pt>
                <c:pt idx="184">
                  <c:v>44123</c:v>
                </c:pt>
                <c:pt idx="185">
                  <c:v>44124</c:v>
                </c:pt>
                <c:pt idx="186">
                  <c:v>44125</c:v>
                </c:pt>
                <c:pt idx="187">
                  <c:v>44126</c:v>
                </c:pt>
                <c:pt idx="188">
                  <c:v>44127</c:v>
                </c:pt>
                <c:pt idx="189">
                  <c:v>44130</c:v>
                </c:pt>
                <c:pt idx="190">
                  <c:v>44131</c:v>
                </c:pt>
                <c:pt idx="191">
                  <c:v>44132</c:v>
                </c:pt>
                <c:pt idx="192">
                  <c:v>44133</c:v>
                </c:pt>
                <c:pt idx="193">
                  <c:v>44134</c:v>
                </c:pt>
                <c:pt idx="194">
                  <c:v>44137</c:v>
                </c:pt>
                <c:pt idx="195">
                  <c:v>44138</c:v>
                </c:pt>
                <c:pt idx="196">
                  <c:v>44139</c:v>
                </c:pt>
                <c:pt idx="197">
                  <c:v>44140</c:v>
                </c:pt>
                <c:pt idx="198">
                  <c:v>44141</c:v>
                </c:pt>
                <c:pt idx="199">
                  <c:v>44144</c:v>
                </c:pt>
                <c:pt idx="200">
                  <c:v>44145</c:v>
                </c:pt>
                <c:pt idx="201">
                  <c:v>44146</c:v>
                </c:pt>
                <c:pt idx="202">
                  <c:v>44147</c:v>
                </c:pt>
                <c:pt idx="203">
                  <c:v>44148</c:v>
                </c:pt>
                <c:pt idx="204">
                  <c:v>44151</c:v>
                </c:pt>
                <c:pt idx="205">
                  <c:v>44152</c:v>
                </c:pt>
                <c:pt idx="206">
                  <c:v>44153</c:v>
                </c:pt>
                <c:pt idx="207">
                  <c:v>44154</c:v>
                </c:pt>
                <c:pt idx="208">
                  <c:v>44155</c:v>
                </c:pt>
                <c:pt idx="209">
                  <c:v>44158</c:v>
                </c:pt>
                <c:pt idx="210">
                  <c:v>44159</c:v>
                </c:pt>
                <c:pt idx="211">
                  <c:v>44160</c:v>
                </c:pt>
                <c:pt idx="212">
                  <c:v>44162</c:v>
                </c:pt>
                <c:pt idx="213">
                  <c:v>44165</c:v>
                </c:pt>
                <c:pt idx="214">
                  <c:v>44166</c:v>
                </c:pt>
                <c:pt idx="215">
                  <c:v>44167</c:v>
                </c:pt>
                <c:pt idx="216">
                  <c:v>44168</c:v>
                </c:pt>
                <c:pt idx="217">
                  <c:v>44169</c:v>
                </c:pt>
                <c:pt idx="218">
                  <c:v>44172</c:v>
                </c:pt>
                <c:pt idx="219">
                  <c:v>44173</c:v>
                </c:pt>
                <c:pt idx="220">
                  <c:v>44174</c:v>
                </c:pt>
                <c:pt idx="221">
                  <c:v>44175</c:v>
                </c:pt>
                <c:pt idx="222">
                  <c:v>44176</c:v>
                </c:pt>
                <c:pt idx="223">
                  <c:v>44179</c:v>
                </c:pt>
                <c:pt idx="224">
                  <c:v>44180</c:v>
                </c:pt>
                <c:pt idx="225">
                  <c:v>44181</c:v>
                </c:pt>
                <c:pt idx="226">
                  <c:v>44182</c:v>
                </c:pt>
                <c:pt idx="227">
                  <c:v>44183</c:v>
                </c:pt>
                <c:pt idx="228">
                  <c:v>44186</c:v>
                </c:pt>
                <c:pt idx="229">
                  <c:v>44187</c:v>
                </c:pt>
                <c:pt idx="230">
                  <c:v>44188</c:v>
                </c:pt>
                <c:pt idx="231">
                  <c:v>44189</c:v>
                </c:pt>
                <c:pt idx="232">
                  <c:v>44193</c:v>
                </c:pt>
                <c:pt idx="233">
                  <c:v>44194</c:v>
                </c:pt>
                <c:pt idx="234">
                  <c:v>44195</c:v>
                </c:pt>
                <c:pt idx="235">
                  <c:v>44196</c:v>
                </c:pt>
                <c:pt idx="236">
                  <c:v>44200</c:v>
                </c:pt>
                <c:pt idx="237">
                  <c:v>44201</c:v>
                </c:pt>
                <c:pt idx="238">
                  <c:v>44202</c:v>
                </c:pt>
                <c:pt idx="239">
                  <c:v>44203</c:v>
                </c:pt>
                <c:pt idx="240">
                  <c:v>44204</c:v>
                </c:pt>
                <c:pt idx="241">
                  <c:v>44207</c:v>
                </c:pt>
                <c:pt idx="242">
                  <c:v>44208</c:v>
                </c:pt>
                <c:pt idx="243">
                  <c:v>44209</c:v>
                </c:pt>
                <c:pt idx="244">
                  <c:v>44210</c:v>
                </c:pt>
                <c:pt idx="245">
                  <c:v>44211</c:v>
                </c:pt>
                <c:pt idx="246">
                  <c:v>44215</c:v>
                </c:pt>
                <c:pt idx="247">
                  <c:v>44216</c:v>
                </c:pt>
                <c:pt idx="248">
                  <c:v>44217</c:v>
                </c:pt>
                <c:pt idx="249">
                  <c:v>44218</c:v>
                </c:pt>
                <c:pt idx="250">
                  <c:v>44221</c:v>
                </c:pt>
                <c:pt idx="251">
                  <c:v>44222</c:v>
                </c:pt>
                <c:pt idx="252">
                  <c:v>44223</c:v>
                </c:pt>
                <c:pt idx="253">
                  <c:v>44224</c:v>
                </c:pt>
                <c:pt idx="254">
                  <c:v>44225</c:v>
                </c:pt>
                <c:pt idx="255">
                  <c:v>44228</c:v>
                </c:pt>
                <c:pt idx="256">
                  <c:v>44229</c:v>
                </c:pt>
                <c:pt idx="257">
                  <c:v>44230</c:v>
                </c:pt>
                <c:pt idx="258">
                  <c:v>44231</c:v>
                </c:pt>
                <c:pt idx="259">
                  <c:v>44232</c:v>
                </c:pt>
                <c:pt idx="260">
                  <c:v>44235</c:v>
                </c:pt>
                <c:pt idx="261">
                  <c:v>44236</c:v>
                </c:pt>
                <c:pt idx="262">
                  <c:v>44237</c:v>
                </c:pt>
                <c:pt idx="263">
                  <c:v>44238</c:v>
                </c:pt>
                <c:pt idx="264">
                  <c:v>44239</c:v>
                </c:pt>
                <c:pt idx="265">
                  <c:v>44243</c:v>
                </c:pt>
                <c:pt idx="266">
                  <c:v>44244</c:v>
                </c:pt>
                <c:pt idx="267">
                  <c:v>44245</c:v>
                </c:pt>
                <c:pt idx="268">
                  <c:v>44246</c:v>
                </c:pt>
                <c:pt idx="269">
                  <c:v>44249</c:v>
                </c:pt>
                <c:pt idx="270">
                  <c:v>44250</c:v>
                </c:pt>
                <c:pt idx="271">
                  <c:v>44251</c:v>
                </c:pt>
                <c:pt idx="272">
                  <c:v>44252</c:v>
                </c:pt>
                <c:pt idx="273">
                  <c:v>44253</c:v>
                </c:pt>
                <c:pt idx="274">
                  <c:v>44256</c:v>
                </c:pt>
                <c:pt idx="275">
                  <c:v>44257</c:v>
                </c:pt>
                <c:pt idx="276">
                  <c:v>44258</c:v>
                </c:pt>
                <c:pt idx="277">
                  <c:v>44259</c:v>
                </c:pt>
                <c:pt idx="278">
                  <c:v>44260</c:v>
                </c:pt>
                <c:pt idx="279">
                  <c:v>44263</c:v>
                </c:pt>
                <c:pt idx="280">
                  <c:v>44264</c:v>
                </c:pt>
                <c:pt idx="281">
                  <c:v>44265</c:v>
                </c:pt>
                <c:pt idx="282">
                  <c:v>44266</c:v>
                </c:pt>
                <c:pt idx="283">
                  <c:v>44267</c:v>
                </c:pt>
                <c:pt idx="284">
                  <c:v>44270</c:v>
                </c:pt>
                <c:pt idx="285">
                  <c:v>44271</c:v>
                </c:pt>
                <c:pt idx="286">
                  <c:v>44272</c:v>
                </c:pt>
                <c:pt idx="287">
                  <c:v>44273</c:v>
                </c:pt>
                <c:pt idx="288">
                  <c:v>44274</c:v>
                </c:pt>
                <c:pt idx="289">
                  <c:v>44277</c:v>
                </c:pt>
                <c:pt idx="290">
                  <c:v>44278</c:v>
                </c:pt>
                <c:pt idx="291">
                  <c:v>44279</c:v>
                </c:pt>
                <c:pt idx="292">
                  <c:v>44280</c:v>
                </c:pt>
                <c:pt idx="293">
                  <c:v>44281</c:v>
                </c:pt>
                <c:pt idx="294">
                  <c:v>44284</c:v>
                </c:pt>
                <c:pt idx="295">
                  <c:v>44285</c:v>
                </c:pt>
                <c:pt idx="296">
                  <c:v>44286</c:v>
                </c:pt>
                <c:pt idx="297">
                  <c:v>44287</c:v>
                </c:pt>
                <c:pt idx="298">
                  <c:v>44291</c:v>
                </c:pt>
                <c:pt idx="299">
                  <c:v>44292</c:v>
                </c:pt>
                <c:pt idx="300">
                  <c:v>44293</c:v>
                </c:pt>
                <c:pt idx="301">
                  <c:v>44294</c:v>
                </c:pt>
                <c:pt idx="302">
                  <c:v>44295</c:v>
                </c:pt>
                <c:pt idx="303">
                  <c:v>44298</c:v>
                </c:pt>
                <c:pt idx="304">
                  <c:v>44299</c:v>
                </c:pt>
                <c:pt idx="305">
                  <c:v>44300</c:v>
                </c:pt>
                <c:pt idx="306">
                  <c:v>44301</c:v>
                </c:pt>
                <c:pt idx="307">
                  <c:v>44302</c:v>
                </c:pt>
                <c:pt idx="308">
                  <c:v>44305</c:v>
                </c:pt>
                <c:pt idx="309">
                  <c:v>44306</c:v>
                </c:pt>
                <c:pt idx="310">
                  <c:v>44307</c:v>
                </c:pt>
                <c:pt idx="311">
                  <c:v>44308</c:v>
                </c:pt>
                <c:pt idx="312">
                  <c:v>44309</c:v>
                </c:pt>
                <c:pt idx="313">
                  <c:v>44312</c:v>
                </c:pt>
                <c:pt idx="314">
                  <c:v>44313</c:v>
                </c:pt>
                <c:pt idx="315">
                  <c:v>44314</c:v>
                </c:pt>
                <c:pt idx="316">
                  <c:v>44315</c:v>
                </c:pt>
                <c:pt idx="317">
                  <c:v>44316</c:v>
                </c:pt>
                <c:pt idx="318">
                  <c:v>44319</c:v>
                </c:pt>
                <c:pt idx="319">
                  <c:v>44320</c:v>
                </c:pt>
                <c:pt idx="320">
                  <c:v>44321</c:v>
                </c:pt>
                <c:pt idx="321">
                  <c:v>44322</c:v>
                </c:pt>
                <c:pt idx="322">
                  <c:v>44323</c:v>
                </c:pt>
                <c:pt idx="323">
                  <c:v>44326</c:v>
                </c:pt>
                <c:pt idx="324">
                  <c:v>44327</c:v>
                </c:pt>
                <c:pt idx="325">
                  <c:v>44328</c:v>
                </c:pt>
                <c:pt idx="326">
                  <c:v>44329</c:v>
                </c:pt>
                <c:pt idx="327">
                  <c:v>44330</c:v>
                </c:pt>
                <c:pt idx="328">
                  <c:v>44333</c:v>
                </c:pt>
                <c:pt idx="329">
                  <c:v>44334</c:v>
                </c:pt>
                <c:pt idx="330">
                  <c:v>44335</c:v>
                </c:pt>
                <c:pt idx="331">
                  <c:v>44336</c:v>
                </c:pt>
                <c:pt idx="332">
                  <c:v>44337</c:v>
                </c:pt>
                <c:pt idx="333">
                  <c:v>44340</c:v>
                </c:pt>
                <c:pt idx="334">
                  <c:v>44341</c:v>
                </c:pt>
                <c:pt idx="335">
                  <c:v>44342</c:v>
                </c:pt>
                <c:pt idx="336">
                  <c:v>44343</c:v>
                </c:pt>
                <c:pt idx="337">
                  <c:v>44344</c:v>
                </c:pt>
                <c:pt idx="338">
                  <c:v>44348</c:v>
                </c:pt>
                <c:pt idx="339">
                  <c:v>44349</c:v>
                </c:pt>
                <c:pt idx="340">
                  <c:v>44350</c:v>
                </c:pt>
                <c:pt idx="341">
                  <c:v>44351</c:v>
                </c:pt>
                <c:pt idx="342">
                  <c:v>44354</c:v>
                </c:pt>
                <c:pt idx="343">
                  <c:v>44355</c:v>
                </c:pt>
                <c:pt idx="344">
                  <c:v>44356</c:v>
                </c:pt>
                <c:pt idx="345">
                  <c:v>44357</c:v>
                </c:pt>
                <c:pt idx="346">
                  <c:v>44358</c:v>
                </c:pt>
                <c:pt idx="347">
                  <c:v>44361</c:v>
                </c:pt>
                <c:pt idx="348">
                  <c:v>44362</c:v>
                </c:pt>
                <c:pt idx="349">
                  <c:v>44363</c:v>
                </c:pt>
                <c:pt idx="350">
                  <c:v>44364</c:v>
                </c:pt>
                <c:pt idx="351">
                  <c:v>44365</c:v>
                </c:pt>
                <c:pt idx="352">
                  <c:v>44368</c:v>
                </c:pt>
                <c:pt idx="353">
                  <c:v>44369</c:v>
                </c:pt>
                <c:pt idx="354">
                  <c:v>44370</c:v>
                </c:pt>
                <c:pt idx="355">
                  <c:v>44371</c:v>
                </c:pt>
                <c:pt idx="356">
                  <c:v>44372</c:v>
                </c:pt>
                <c:pt idx="357">
                  <c:v>44375</c:v>
                </c:pt>
                <c:pt idx="358">
                  <c:v>44376</c:v>
                </c:pt>
                <c:pt idx="359">
                  <c:v>44377</c:v>
                </c:pt>
                <c:pt idx="360">
                  <c:v>44378</c:v>
                </c:pt>
                <c:pt idx="361">
                  <c:v>44379</c:v>
                </c:pt>
                <c:pt idx="362">
                  <c:v>44383</c:v>
                </c:pt>
                <c:pt idx="363">
                  <c:v>44384</c:v>
                </c:pt>
                <c:pt idx="364">
                  <c:v>44385</c:v>
                </c:pt>
                <c:pt idx="365">
                  <c:v>44386</c:v>
                </c:pt>
                <c:pt idx="366">
                  <c:v>44389</c:v>
                </c:pt>
                <c:pt idx="367">
                  <c:v>44390</c:v>
                </c:pt>
                <c:pt idx="368">
                  <c:v>44391</c:v>
                </c:pt>
                <c:pt idx="369">
                  <c:v>44392</c:v>
                </c:pt>
                <c:pt idx="370">
                  <c:v>44393</c:v>
                </c:pt>
                <c:pt idx="371">
                  <c:v>44396</c:v>
                </c:pt>
                <c:pt idx="372">
                  <c:v>44397</c:v>
                </c:pt>
                <c:pt idx="373">
                  <c:v>44398</c:v>
                </c:pt>
                <c:pt idx="374">
                  <c:v>44399</c:v>
                </c:pt>
                <c:pt idx="375">
                  <c:v>44400</c:v>
                </c:pt>
                <c:pt idx="376">
                  <c:v>44403</c:v>
                </c:pt>
                <c:pt idx="377">
                  <c:v>44404</c:v>
                </c:pt>
                <c:pt idx="378">
                  <c:v>44405</c:v>
                </c:pt>
                <c:pt idx="379">
                  <c:v>44406</c:v>
                </c:pt>
                <c:pt idx="380">
                  <c:v>44407</c:v>
                </c:pt>
                <c:pt idx="381">
                  <c:v>44410</c:v>
                </c:pt>
                <c:pt idx="382">
                  <c:v>44411</c:v>
                </c:pt>
                <c:pt idx="383">
                  <c:v>44412</c:v>
                </c:pt>
                <c:pt idx="384">
                  <c:v>44413</c:v>
                </c:pt>
                <c:pt idx="385">
                  <c:v>44414</c:v>
                </c:pt>
                <c:pt idx="386">
                  <c:v>44417</c:v>
                </c:pt>
                <c:pt idx="387">
                  <c:v>44418</c:v>
                </c:pt>
                <c:pt idx="388">
                  <c:v>44419</c:v>
                </c:pt>
                <c:pt idx="389">
                  <c:v>44420</c:v>
                </c:pt>
                <c:pt idx="390">
                  <c:v>44421</c:v>
                </c:pt>
                <c:pt idx="391">
                  <c:v>44424</c:v>
                </c:pt>
                <c:pt idx="392">
                  <c:v>44425</c:v>
                </c:pt>
                <c:pt idx="393">
                  <c:v>44426</c:v>
                </c:pt>
                <c:pt idx="394">
                  <c:v>44427</c:v>
                </c:pt>
                <c:pt idx="395">
                  <c:v>44428</c:v>
                </c:pt>
                <c:pt idx="396">
                  <c:v>44431</c:v>
                </c:pt>
                <c:pt idx="397">
                  <c:v>44432</c:v>
                </c:pt>
                <c:pt idx="398">
                  <c:v>44433</c:v>
                </c:pt>
                <c:pt idx="399">
                  <c:v>44434</c:v>
                </c:pt>
                <c:pt idx="400">
                  <c:v>44435</c:v>
                </c:pt>
                <c:pt idx="401">
                  <c:v>44438</c:v>
                </c:pt>
                <c:pt idx="402">
                  <c:v>44439</c:v>
                </c:pt>
                <c:pt idx="403">
                  <c:v>44440</c:v>
                </c:pt>
                <c:pt idx="404">
                  <c:v>44441</c:v>
                </c:pt>
                <c:pt idx="405">
                  <c:v>44442</c:v>
                </c:pt>
                <c:pt idx="406">
                  <c:v>44446</c:v>
                </c:pt>
                <c:pt idx="407">
                  <c:v>44447</c:v>
                </c:pt>
                <c:pt idx="408">
                  <c:v>44448</c:v>
                </c:pt>
                <c:pt idx="409">
                  <c:v>44449</c:v>
                </c:pt>
                <c:pt idx="410">
                  <c:v>44452</c:v>
                </c:pt>
                <c:pt idx="411">
                  <c:v>44453</c:v>
                </c:pt>
                <c:pt idx="412">
                  <c:v>44454</c:v>
                </c:pt>
                <c:pt idx="413">
                  <c:v>44455</c:v>
                </c:pt>
                <c:pt idx="414">
                  <c:v>44456</c:v>
                </c:pt>
                <c:pt idx="415">
                  <c:v>44459</c:v>
                </c:pt>
                <c:pt idx="416">
                  <c:v>44460</c:v>
                </c:pt>
                <c:pt idx="417">
                  <c:v>44461</c:v>
                </c:pt>
                <c:pt idx="418">
                  <c:v>44462</c:v>
                </c:pt>
                <c:pt idx="419">
                  <c:v>44463</c:v>
                </c:pt>
                <c:pt idx="420">
                  <c:v>44466</c:v>
                </c:pt>
                <c:pt idx="421">
                  <c:v>44467</c:v>
                </c:pt>
                <c:pt idx="422">
                  <c:v>44468</c:v>
                </c:pt>
                <c:pt idx="423">
                  <c:v>44469</c:v>
                </c:pt>
                <c:pt idx="424">
                  <c:v>44470</c:v>
                </c:pt>
                <c:pt idx="425">
                  <c:v>44473</c:v>
                </c:pt>
                <c:pt idx="426">
                  <c:v>44474</c:v>
                </c:pt>
                <c:pt idx="427">
                  <c:v>44475</c:v>
                </c:pt>
                <c:pt idx="428">
                  <c:v>44476</c:v>
                </c:pt>
                <c:pt idx="429">
                  <c:v>44477</c:v>
                </c:pt>
                <c:pt idx="430">
                  <c:v>44480</c:v>
                </c:pt>
                <c:pt idx="431">
                  <c:v>44481</c:v>
                </c:pt>
                <c:pt idx="432">
                  <c:v>44482</c:v>
                </c:pt>
                <c:pt idx="433">
                  <c:v>44483</c:v>
                </c:pt>
                <c:pt idx="434">
                  <c:v>44484</c:v>
                </c:pt>
                <c:pt idx="435">
                  <c:v>44487</c:v>
                </c:pt>
                <c:pt idx="436">
                  <c:v>44488</c:v>
                </c:pt>
                <c:pt idx="437">
                  <c:v>44489</c:v>
                </c:pt>
                <c:pt idx="438">
                  <c:v>44490</c:v>
                </c:pt>
                <c:pt idx="439">
                  <c:v>44491</c:v>
                </c:pt>
                <c:pt idx="440">
                  <c:v>44494</c:v>
                </c:pt>
                <c:pt idx="441">
                  <c:v>44495</c:v>
                </c:pt>
                <c:pt idx="442">
                  <c:v>44496</c:v>
                </c:pt>
                <c:pt idx="443">
                  <c:v>44497</c:v>
                </c:pt>
                <c:pt idx="444">
                  <c:v>44498</c:v>
                </c:pt>
                <c:pt idx="445">
                  <c:v>44501</c:v>
                </c:pt>
                <c:pt idx="446">
                  <c:v>44502</c:v>
                </c:pt>
                <c:pt idx="447">
                  <c:v>44503</c:v>
                </c:pt>
                <c:pt idx="448">
                  <c:v>44504</c:v>
                </c:pt>
                <c:pt idx="449">
                  <c:v>44505</c:v>
                </c:pt>
                <c:pt idx="450">
                  <c:v>44508</c:v>
                </c:pt>
                <c:pt idx="451">
                  <c:v>44509</c:v>
                </c:pt>
                <c:pt idx="452">
                  <c:v>44510</c:v>
                </c:pt>
                <c:pt idx="453">
                  <c:v>44511</c:v>
                </c:pt>
                <c:pt idx="454">
                  <c:v>44512</c:v>
                </c:pt>
                <c:pt idx="455">
                  <c:v>44515</c:v>
                </c:pt>
                <c:pt idx="456">
                  <c:v>44516</c:v>
                </c:pt>
                <c:pt idx="457">
                  <c:v>44517</c:v>
                </c:pt>
                <c:pt idx="458">
                  <c:v>44518</c:v>
                </c:pt>
                <c:pt idx="459">
                  <c:v>44519</c:v>
                </c:pt>
                <c:pt idx="460">
                  <c:v>44522</c:v>
                </c:pt>
                <c:pt idx="461">
                  <c:v>44523</c:v>
                </c:pt>
                <c:pt idx="462">
                  <c:v>44524</c:v>
                </c:pt>
                <c:pt idx="463">
                  <c:v>44526</c:v>
                </c:pt>
                <c:pt idx="464">
                  <c:v>44529</c:v>
                </c:pt>
                <c:pt idx="465">
                  <c:v>44530</c:v>
                </c:pt>
                <c:pt idx="466">
                  <c:v>44531</c:v>
                </c:pt>
                <c:pt idx="467">
                  <c:v>44532</c:v>
                </c:pt>
                <c:pt idx="468">
                  <c:v>44533</c:v>
                </c:pt>
                <c:pt idx="469">
                  <c:v>44536</c:v>
                </c:pt>
                <c:pt idx="470">
                  <c:v>44537</c:v>
                </c:pt>
                <c:pt idx="471">
                  <c:v>44538</c:v>
                </c:pt>
                <c:pt idx="472">
                  <c:v>44539</c:v>
                </c:pt>
                <c:pt idx="473">
                  <c:v>44540</c:v>
                </c:pt>
                <c:pt idx="474">
                  <c:v>44543</c:v>
                </c:pt>
                <c:pt idx="475">
                  <c:v>44544</c:v>
                </c:pt>
                <c:pt idx="476">
                  <c:v>44545</c:v>
                </c:pt>
                <c:pt idx="477">
                  <c:v>44546</c:v>
                </c:pt>
                <c:pt idx="478">
                  <c:v>44547</c:v>
                </c:pt>
                <c:pt idx="479">
                  <c:v>44550</c:v>
                </c:pt>
                <c:pt idx="480">
                  <c:v>44551</c:v>
                </c:pt>
                <c:pt idx="481">
                  <c:v>44552</c:v>
                </c:pt>
                <c:pt idx="482">
                  <c:v>44553</c:v>
                </c:pt>
                <c:pt idx="483">
                  <c:v>44557</c:v>
                </c:pt>
                <c:pt idx="484">
                  <c:v>44558</c:v>
                </c:pt>
                <c:pt idx="485">
                  <c:v>44559</c:v>
                </c:pt>
                <c:pt idx="486">
                  <c:v>44560</c:v>
                </c:pt>
                <c:pt idx="487">
                  <c:v>44561</c:v>
                </c:pt>
                <c:pt idx="488">
                  <c:v>44564</c:v>
                </c:pt>
                <c:pt idx="489">
                  <c:v>44565</c:v>
                </c:pt>
                <c:pt idx="490">
                  <c:v>44566</c:v>
                </c:pt>
                <c:pt idx="491">
                  <c:v>44567</c:v>
                </c:pt>
                <c:pt idx="492">
                  <c:v>44568</c:v>
                </c:pt>
                <c:pt idx="493">
                  <c:v>44571</c:v>
                </c:pt>
                <c:pt idx="494">
                  <c:v>44572</c:v>
                </c:pt>
                <c:pt idx="495">
                  <c:v>44573</c:v>
                </c:pt>
                <c:pt idx="496">
                  <c:v>44574</c:v>
                </c:pt>
                <c:pt idx="497">
                  <c:v>44575</c:v>
                </c:pt>
                <c:pt idx="498">
                  <c:v>44579</c:v>
                </c:pt>
                <c:pt idx="499">
                  <c:v>44580</c:v>
                </c:pt>
                <c:pt idx="500">
                  <c:v>44581</c:v>
                </c:pt>
                <c:pt idx="501">
                  <c:v>44582</c:v>
                </c:pt>
                <c:pt idx="502">
                  <c:v>44585</c:v>
                </c:pt>
                <c:pt idx="503">
                  <c:v>44586</c:v>
                </c:pt>
                <c:pt idx="504">
                  <c:v>44587</c:v>
                </c:pt>
                <c:pt idx="505">
                  <c:v>44588</c:v>
                </c:pt>
                <c:pt idx="506">
                  <c:v>44589</c:v>
                </c:pt>
                <c:pt idx="507">
                  <c:v>44592</c:v>
                </c:pt>
                <c:pt idx="508">
                  <c:v>44593</c:v>
                </c:pt>
                <c:pt idx="509">
                  <c:v>44594</c:v>
                </c:pt>
                <c:pt idx="510">
                  <c:v>44595</c:v>
                </c:pt>
                <c:pt idx="511">
                  <c:v>44596</c:v>
                </c:pt>
                <c:pt idx="512">
                  <c:v>44599</c:v>
                </c:pt>
                <c:pt idx="513">
                  <c:v>44600</c:v>
                </c:pt>
                <c:pt idx="514">
                  <c:v>44601</c:v>
                </c:pt>
                <c:pt idx="515">
                  <c:v>44602</c:v>
                </c:pt>
                <c:pt idx="516">
                  <c:v>44603</c:v>
                </c:pt>
                <c:pt idx="517">
                  <c:v>44606</c:v>
                </c:pt>
                <c:pt idx="518">
                  <c:v>44607</c:v>
                </c:pt>
                <c:pt idx="519">
                  <c:v>44608</c:v>
                </c:pt>
                <c:pt idx="520">
                  <c:v>44609</c:v>
                </c:pt>
                <c:pt idx="521">
                  <c:v>44610</c:v>
                </c:pt>
                <c:pt idx="522">
                  <c:v>44614</c:v>
                </c:pt>
                <c:pt idx="523">
                  <c:v>44615</c:v>
                </c:pt>
                <c:pt idx="524">
                  <c:v>44616</c:v>
                </c:pt>
                <c:pt idx="525">
                  <c:v>44617</c:v>
                </c:pt>
                <c:pt idx="526">
                  <c:v>44620</c:v>
                </c:pt>
                <c:pt idx="527">
                  <c:v>44621</c:v>
                </c:pt>
                <c:pt idx="528">
                  <c:v>44622</c:v>
                </c:pt>
                <c:pt idx="529">
                  <c:v>44623</c:v>
                </c:pt>
                <c:pt idx="530">
                  <c:v>44624</c:v>
                </c:pt>
                <c:pt idx="531">
                  <c:v>44627</c:v>
                </c:pt>
                <c:pt idx="532">
                  <c:v>44628</c:v>
                </c:pt>
                <c:pt idx="533">
                  <c:v>44629</c:v>
                </c:pt>
                <c:pt idx="534">
                  <c:v>44630</c:v>
                </c:pt>
                <c:pt idx="535">
                  <c:v>44631</c:v>
                </c:pt>
                <c:pt idx="536">
                  <c:v>44634</c:v>
                </c:pt>
                <c:pt idx="537">
                  <c:v>44635</c:v>
                </c:pt>
                <c:pt idx="538">
                  <c:v>44636</c:v>
                </c:pt>
                <c:pt idx="539">
                  <c:v>44637</c:v>
                </c:pt>
                <c:pt idx="540">
                  <c:v>44638</c:v>
                </c:pt>
                <c:pt idx="541">
                  <c:v>44641</c:v>
                </c:pt>
                <c:pt idx="542">
                  <c:v>44642</c:v>
                </c:pt>
                <c:pt idx="543">
                  <c:v>44643</c:v>
                </c:pt>
                <c:pt idx="544">
                  <c:v>44644</c:v>
                </c:pt>
                <c:pt idx="545">
                  <c:v>44645</c:v>
                </c:pt>
                <c:pt idx="546">
                  <c:v>44648</c:v>
                </c:pt>
                <c:pt idx="547">
                  <c:v>44649</c:v>
                </c:pt>
                <c:pt idx="548">
                  <c:v>44650</c:v>
                </c:pt>
                <c:pt idx="549">
                  <c:v>44651</c:v>
                </c:pt>
                <c:pt idx="550">
                  <c:v>44652</c:v>
                </c:pt>
                <c:pt idx="551">
                  <c:v>44655</c:v>
                </c:pt>
                <c:pt idx="552">
                  <c:v>44656</c:v>
                </c:pt>
                <c:pt idx="553">
                  <c:v>44657</c:v>
                </c:pt>
                <c:pt idx="554">
                  <c:v>44658</c:v>
                </c:pt>
                <c:pt idx="555">
                  <c:v>44659</c:v>
                </c:pt>
                <c:pt idx="556">
                  <c:v>44662</c:v>
                </c:pt>
                <c:pt idx="557">
                  <c:v>44663</c:v>
                </c:pt>
                <c:pt idx="558">
                  <c:v>44664</c:v>
                </c:pt>
                <c:pt idx="559">
                  <c:v>44665</c:v>
                </c:pt>
                <c:pt idx="560">
                  <c:v>44669</c:v>
                </c:pt>
                <c:pt idx="561">
                  <c:v>44670</c:v>
                </c:pt>
                <c:pt idx="562">
                  <c:v>44671</c:v>
                </c:pt>
                <c:pt idx="563">
                  <c:v>44672</c:v>
                </c:pt>
                <c:pt idx="564">
                  <c:v>44673</c:v>
                </c:pt>
                <c:pt idx="565">
                  <c:v>44676</c:v>
                </c:pt>
                <c:pt idx="566">
                  <c:v>44677</c:v>
                </c:pt>
                <c:pt idx="567">
                  <c:v>44678</c:v>
                </c:pt>
                <c:pt idx="568">
                  <c:v>44679</c:v>
                </c:pt>
                <c:pt idx="569">
                  <c:v>44680</c:v>
                </c:pt>
                <c:pt idx="570">
                  <c:v>44683</c:v>
                </c:pt>
                <c:pt idx="571">
                  <c:v>44684</c:v>
                </c:pt>
                <c:pt idx="572">
                  <c:v>44685</c:v>
                </c:pt>
                <c:pt idx="573">
                  <c:v>44686</c:v>
                </c:pt>
                <c:pt idx="574">
                  <c:v>44687</c:v>
                </c:pt>
                <c:pt idx="575">
                  <c:v>44690</c:v>
                </c:pt>
                <c:pt idx="576">
                  <c:v>44691</c:v>
                </c:pt>
                <c:pt idx="577">
                  <c:v>44692</c:v>
                </c:pt>
                <c:pt idx="578">
                  <c:v>44693</c:v>
                </c:pt>
                <c:pt idx="579">
                  <c:v>44694</c:v>
                </c:pt>
                <c:pt idx="580">
                  <c:v>44697</c:v>
                </c:pt>
                <c:pt idx="581">
                  <c:v>44698</c:v>
                </c:pt>
                <c:pt idx="582">
                  <c:v>44699</c:v>
                </c:pt>
                <c:pt idx="583">
                  <c:v>44700</c:v>
                </c:pt>
                <c:pt idx="584">
                  <c:v>44701</c:v>
                </c:pt>
                <c:pt idx="585">
                  <c:v>44704</c:v>
                </c:pt>
                <c:pt idx="586">
                  <c:v>44705</c:v>
                </c:pt>
                <c:pt idx="587">
                  <c:v>44706</c:v>
                </c:pt>
                <c:pt idx="588">
                  <c:v>44707</c:v>
                </c:pt>
                <c:pt idx="589">
                  <c:v>44708</c:v>
                </c:pt>
                <c:pt idx="590">
                  <c:v>44712</c:v>
                </c:pt>
                <c:pt idx="591">
                  <c:v>44713</c:v>
                </c:pt>
                <c:pt idx="592">
                  <c:v>44714</c:v>
                </c:pt>
                <c:pt idx="593">
                  <c:v>44715</c:v>
                </c:pt>
                <c:pt idx="594">
                  <c:v>44718</c:v>
                </c:pt>
                <c:pt idx="595">
                  <c:v>44719</c:v>
                </c:pt>
                <c:pt idx="596">
                  <c:v>44720</c:v>
                </c:pt>
                <c:pt idx="597">
                  <c:v>44721</c:v>
                </c:pt>
                <c:pt idx="598">
                  <c:v>44722</c:v>
                </c:pt>
                <c:pt idx="599">
                  <c:v>44725</c:v>
                </c:pt>
                <c:pt idx="600">
                  <c:v>44726</c:v>
                </c:pt>
                <c:pt idx="601">
                  <c:v>44727</c:v>
                </c:pt>
                <c:pt idx="602">
                  <c:v>44728</c:v>
                </c:pt>
                <c:pt idx="603">
                  <c:v>44729</c:v>
                </c:pt>
                <c:pt idx="604">
                  <c:v>44733</c:v>
                </c:pt>
                <c:pt idx="605">
                  <c:v>44734</c:v>
                </c:pt>
                <c:pt idx="606">
                  <c:v>44735</c:v>
                </c:pt>
                <c:pt idx="607">
                  <c:v>44736</c:v>
                </c:pt>
                <c:pt idx="608">
                  <c:v>44739</c:v>
                </c:pt>
                <c:pt idx="609">
                  <c:v>44740</c:v>
                </c:pt>
                <c:pt idx="610">
                  <c:v>44741</c:v>
                </c:pt>
                <c:pt idx="611">
                  <c:v>44742</c:v>
                </c:pt>
                <c:pt idx="612">
                  <c:v>44743</c:v>
                </c:pt>
                <c:pt idx="613">
                  <c:v>44747</c:v>
                </c:pt>
                <c:pt idx="614">
                  <c:v>44748</c:v>
                </c:pt>
                <c:pt idx="615">
                  <c:v>44749</c:v>
                </c:pt>
                <c:pt idx="616">
                  <c:v>44750</c:v>
                </c:pt>
                <c:pt idx="617">
                  <c:v>44753</c:v>
                </c:pt>
                <c:pt idx="618">
                  <c:v>44754</c:v>
                </c:pt>
                <c:pt idx="619">
                  <c:v>44755</c:v>
                </c:pt>
                <c:pt idx="620">
                  <c:v>44756</c:v>
                </c:pt>
                <c:pt idx="621">
                  <c:v>44757</c:v>
                </c:pt>
                <c:pt idx="622">
                  <c:v>44760</c:v>
                </c:pt>
                <c:pt idx="623">
                  <c:v>44761</c:v>
                </c:pt>
                <c:pt idx="624">
                  <c:v>44762</c:v>
                </c:pt>
                <c:pt idx="625">
                  <c:v>44763</c:v>
                </c:pt>
                <c:pt idx="626">
                  <c:v>44764</c:v>
                </c:pt>
                <c:pt idx="627">
                  <c:v>44767</c:v>
                </c:pt>
                <c:pt idx="628">
                  <c:v>44768</c:v>
                </c:pt>
                <c:pt idx="629">
                  <c:v>44769</c:v>
                </c:pt>
                <c:pt idx="630">
                  <c:v>44770</c:v>
                </c:pt>
                <c:pt idx="631">
                  <c:v>44771</c:v>
                </c:pt>
                <c:pt idx="632">
                  <c:v>44774</c:v>
                </c:pt>
                <c:pt idx="633">
                  <c:v>44775</c:v>
                </c:pt>
                <c:pt idx="634">
                  <c:v>44776</c:v>
                </c:pt>
                <c:pt idx="635">
                  <c:v>44777</c:v>
                </c:pt>
                <c:pt idx="636">
                  <c:v>44778</c:v>
                </c:pt>
                <c:pt idx="637">
                  <c:v>44781</c:v>
                </c:pt>
                <c:pt idx="638">
                  <c:v>44782</c:v>
                </c:pt>
                <c:pt idx="639">
                  <c:v>44783</c:v>
                </c:pt>
                <c:pt idx="640">
                  <c:v>44784</c:v>
                </c:pt>
                <c:pt idx="641">
                  <c:v>44785</c:v>
                </c:pt>
                <c:pt idx="642">
                  <c:v>44788</c:v>
                </c:pt>
                <c:pt idx="643">
                  <c:v>44789</c:v>
                </c:pt>
                <c:pt idx="644">
                  <c:v>44790</c:v>
                </c:pt>
                <c:pt idx="645">
                  <c:v>44791</c:v>
                </c:pt>
                <c:pt idx="646">
                  <c:v>44792</c:v>
                </c:pt>
                <c:pt idx="647">
                  <c:v>44795</c:v>
                </c:pt>
                <c:pt idx="648">
                  <c:v>44796</c:v>
                </c:pt>
                <c:pt idx="649">
                  <c:v>44797</c:v>
                </c:pt>
                <c:pt idx="650">
                  <c:v>44798</c:v>
                </c:pt>
                <c:pt idx="651">
                  <c:v>44799</c:v>
                </c:pt>
                <c:pt idx="652">
                  <c:v>44802</c:v>
                </c:pt>
                <c:pt idx="653">
                  <c:v>44803</c:v>
                </c:pt>
                <c:pt idx="654">
                  <c:v>44804</c:v>
                </c:pt>
                <c:pt idx="655">
                  <c:v>44805</c:v>
                </c:pt>
                <c:pt idx="656">
                  <c:v>44806</c:v>
                </c:pt>
                <c:pt idx="657">
                  <c:v>44810</c:v>
                </c:pt>
                <c:pt idx="658">
                  <c:v>44811</c:v>
                </c:pt>
                <c:pt idx="659">
                  <c:v>44812</c:v>
                </c:pt>
                <c:pt idx="660">
                  <c:v>44813</c:v>
                </c:pt>
                <c:pt idx="661">
                  <c:v>44816</c:v>
                </c:pt>
                <c:pt idx="662">
                  <c:v>44817</c:v>
                </c:pt>
                <c:pt idx="663">
                  <c:v>44818</c:v>
                </c:pt>
                <c:pt idx="664">
                  <c:v>44819</c:v>
                </c:pt>
                <c:pt idx="665">
                  <c:v>44820</c:v>
                </c:pt>
                <c:pt idx="666">
                  <c:v>44823</c:v>
                </c:pt>
                <c:pt idx="667">
                  <c:v>44824</c:v>
                </c:pt>
                <c:pt idx="668">
                  <c:v>44825</c:v>
                </c:pt>
                <c:pt idx="669">
                  <c:v>44826</c:v>
                </c:pt>
                <c:pt idx="670">
                  <c:v>44827</c:v>
                </c:pt>
                <c:pt idx="671">
                  <c:v>44830</c:v>
                </c:pt>
                <c:pt idx="672">
                  <c:v>44831</c:v>
                </c:pt>
                <c:pt idx="673">
                  <c:v>44832</c:v>
                </c:pt>
                <c:pt idx="674">
                  <c:v>44833</c:v>
                </c:pt>
                <c:pt idx="675">
                  <c:v>44834</c:v>
                </c:pt>
                <c:pt idx="676">
                  <c:v>44837</c:v>
                </c:pt>
                <c:pt idx="677">
                  <c:v>44838</c:v>
                </c:pt>
                <c:pt idx="678">
                  <c:v>44839</c:v>
                </c:pt>
                <c:pt idx="679">
                  <c:v>44840</c:v>
                </c:pt>
                <c:pt idx="680">
                  <c:v>44841</c:v>
                </c:pt>
                <c:pt idx="681">
                  <c:v>44844</c:v>
                </c:pt>
                <c:pt idx="682">
                  <c:v>44845</c:v>
                </c:pt>
                <c:pt idx="683">
                  <c:v>44846</c:v>
                </c:pt>
                <c:pt idx="684">
                  <c:v>44847</c:v>
                </c:pt>
                <c:pt idx="685">
                  <c:v>44848</c:v>
                </c:pt>
                <c:pt idx="686">
                  <c:v>44851</c:v>
                </c:pt>
                <c:pt idx="687">
                  <c:v>44852</c:v>
                </c:pt>
                <c:pt idx="688">
                  <c:v>44853</c:v>
                </c:pt>
                <c:pt idx="689">
                  <c:v>44854</c:v>
                </c:pt>
                <c:pt idx="690">
                  <c:v>44855</c:v>
                </c:pt>
                <c:pt idx="691">
                  <c:v>44858</c:v>
                </c:pt>
                <c:pt idx="692">
                  <c:v>44859</c:v>
                </c:pt>
                <c:pt idx="693">
                  <c:v>44860</c:v>
                </c:pt>
                <c:pt idx="694">
                  <c:v>44861</c:v>
                </c:pt>
                <c:pt idx="695">
                  <c:v>44862</c:v>
                </c:pt>
                <c:pt idx="696">
                  <c:v>44865</c:v>
                </c:pt>
                <c:pt idx="697">
                  <c:v>44866</c:v>
                </c:pt>
                <c:pt idx="698">
                  <c:v>44867</c:v>
                </c:pt>
                <c:pt idx="699">
                  <c:v>44868</c:v>
                </c:pt>
                <c:pt idx="700">
                  <c:v>44869</c:v>
                </c:pt>
                <c:pt idx="701">
                  <c:v>44872</c:v>
                </c:pt>
                <c:pt idx="702">
                  <c:v>44873</c:v>
                </c:pt>
                <c:pt idx="703">
                  <c:v>44874</c:v>
                </c:pt>
                <c:pt idx="704">
                  <c:v>44875</c:v>
                </c:pt>
                <c:pt idx="705">
                  <c:v>44876</c:v>
                </c:pt>
                <c:pt idx="706">
                  <c:v>44879</c:v>
                </c:pt>
                <c:pt idx="707">
                  <c:v>44880</c:v>
                </c:pt>
                <c:pt idx="708">
                  <c:v>44881</c:v>
                </c:pt>
                <c:pt idx="709">
                  <c:v>44882</c:v>
                </c:pt>
                <c:pt idx="710">
                  <c:v>44883</c:v>
                </c:pt>
                <c:pt idx="711">
                  <c:v>44886</c:v>
                </c:pt>
                <c:pt idx="712">
                  <c:v>44887</c:v>
                </c:pt>
                <c:pt idx="713">
                  <c:v>44888</c:v>
                </c:pt>
                <c:pt idx="714">
                  <c:v>44890</c:v>
                </c:pt>
                <c:pt idx="715">
                  <c:v>44893</c:v>
                </c:pt>
                <c:pt idx="716">
                  <c:v>44894</c:v>
                </c:pt>
                <c:pt idx="717">
                  <c:v>44895</c:v>
                </c:pt>
                <c:pt idx="718">
                  <c:v>44896</c:v>
                </c:pt>
                <c:pt idx="719">
                  <c:v>44897</c:v>
                </c:pt>
                <c:pt idx="720">
                  <c:v>44900</c:v>
                </c:pt>
                <c:pt idx="721">
                  <c:v>44901</c:v>
                </c:pt>
                <c:pt idx="722">
                  <c:v>44902</c:v>
                </c:pt>
                <c:pt idx="723">
                  <c:v>44903</c:v>
                </c:pt>
                <c:pt idx="724">
                  <c:v>44904</c:v>
                </c:pt>
                <c:pt idx="725">
                  <c:v>44907</c:v>
                </c:pt>
                <c:pt idx="726">
                  <c:v>44908</c:v>
                </c:pt>
                <c:pt idx="727">
                  <c:v>44909</c:v>
                </c:pt>
                <c:pt idx="728">
                  <c:v>44910</c:v>
                </c:pt>
                <c:pt idx="729">
                  <c:v>44911</c:v>
                </c:pt>
                <c:pt idx="730">
                  <c:v>44914</c:v>
                </c:pt>
                <c:pt idx="731">
                  <c:v>44915</c:v>
                </c:pt>
                <c:pt idx="732">
                  <c:v>44916</c:v>
                </c:pt>
                <c:pt idx="733">
                  <c:v>44917</c:v>
                </c:pt>
                <c:pt idx="734">
                  <c:v>44918</c:v>
                </c:pt>
                <c:pt idx="735">
                  <c:v>44922</c:v>
                </c:pt>
                <c:pt idx="736">
                  <c:v>44923</c:v>
                </c:pt>
                <c:pt idx="737">
                  <c:v>44924</c:v>
                </c:pt>
                <c:pt idx="738">
                  <c:v>44925</c:v>
                </c:pt>
                <c:pt idx="739">
                  <c:v>44929</c:v>
                </c:pt>
                <c:pt idx="740">
                  <c:v>44930</c:v>
                </c:pt>
                <c:pt idx="741">
                  <c:v>44931</c:v>
                </c:pt>
                <c:pt idx="742">
                  <c:v>44932</c:v>
                </c:pt>
                <c:pt idx="743">
                  <c:v>44935</c:v>
                </c:pt>
                <c:pt idx="744">
                  <c:v>44936</c:v>
                </c:pt>
                <c:pt idx="745">
                  <c:v>44937</c:v>
                </c:pt>
                <c:pt idx="746">
                  <c:v>44938</c:v>
                </c:pt>
                <c:pt idx="747">
                  <c:v>44939</c:v>
                </c:pt>
                <c:pt idx="748">
                  <c:v>44943</c:v>
                </c:pt>
                <c:pt idx="749">
                  <c:v>44944</c:v>
                </c:pt>
                <c:pt idx="750">
                  <c:v>44945</c:v>
                </c:pt>
                <c:pt idx="751">
                  <c:v>44946</c:v>
                </c:pt>
                <c:pt idx="752">
                  <c:v>44949</c:v>
                </c:pt>
                <c:pt idx="753">
                  <c:v>44950</c:v>
                </c:pt>
                <c:pt idx="754">
                  <c:v>44951</c:v>
                </c:pt>
                <c:pt idx="755">
                  <c:v>44952</c:v>
                </c:pt>
                <c:pt idx="756">
                  <c:v>44953</c:v>
                </c:pt>
                <c:pt idx="757">
                  <c:v>44956</c:v>
                </c:pt>
                <c:pt idx="758">
                  <c:v>44957</c:v>
                </c:pt>
                <c:pt idx="759">
                  <c:v>44958</c:v>
                </c:pt>
                <c:pt idx="760">
                  <c:v>44959</c:v>
                </c:pt>
                <c:pt idx="761">
                  <c:v>44960</c:v>
                </c:pt>
                <c:pt idx="762">
                  <c:v>44963</c:v>
                </c:pt>
                <c:pt idx="763">
                  <c:v>44964</c:v>
                </c:pt>
                <c:pt idx="764">
                  <c:v>44965</c:v>
                </c:pt>
                <c:pt idx="765">
                  <c:v>44966</c:v>
                </c:pt>
                <c:pt idx="766">
                  <c:v>44967</c:v>
                </c:pt>
                <c:pt idx="767">
                  <c:v>44970</c:v>
                </c:pt>
                <c:pt idx="768">
                  <c:v>44971</c:v>
                </c:pt>
                <c:pt idx="769">
                  <c:v>44972</c:v>
                </c:pt>
                <c:pt idx="770">
                  <c:v>44973</c:v>
                </c:pt>
                <c:pt idx="771">
                  <c:v>44974</c:v>
                </c:pt>
                <c:pt idx="772">
                  <c:v>44978</c:v>
                </c:pt>
                <c:pt idx="773">
                  <c:v>44979</c:v>
                </c:pt>
                <c:pt idx="774">
                  <c:v>44980</c:v>
                </c:pt>
                <c:pt idx="775">
                  <c:v>44981</c:v>
                </c:pt>
                <c:pt idx="776">
                  <c:v>44984</c:v>
                </c:pt>
                <c:pt idx="777">
                  <c:v>44985</c:v>
                </c:pt>
                <c:pt idx="778">
                  <c:v>44986</c:v>
                </c:pt>
                <c:pt idx="779">
                  <c:v>44987</c:v>
                </c:pt>
                <c:pt idx="780">
                  <c:v>44988</c:v>
                </c:pt>
                <c:pt idx="781">
                  <c:v>44991</c:v>
                </c:pt>
                <c:pt idx="782">
                  <c:v>44992</c:v>
                </c:pt>
                <c:pt idx="783">
                  <c:v>44993</c:v>
                </c:pt>
                <c:pt idx="784">
                  <c:v>44994</c:v>
                </c:pt>
                <c:pt idx="785">
                  <c:v>44995</c:v>
                </c:pt>
                <c:pt idx="786">
                  <c:v>44998</c:v>
                </c:pt>
                <c:pt idx="787">
                  <c:v>44999</c:v>
                </c:pt>
                <c:pt idx="788">
                  <c:v>45000</c:v>
                </c:pt>
                <c:pt idx="789">
                  <c:v>45001</c:v>
                </c:pt>
                <c:pt idx="790">
                  <c:v>45002</c:v>
                </c:pt>
                <c:pt idx="791">
                  <c:v>45005</c:v>
                </c:pt>
                <c:pt idx="792">
                  <c:v>45006</c:v>
                </c:pt>
                <c:pt idx="793">
                  <c:v>45007</c:v>
                </c:pt>
                <c:pt idx="794">
                  <c:v>45008</c:v>
                </c:pt>
                <c:pt idx="795">
                  <c:v>45009</c:v>
                </c:pt>
                <c:pt idx="796">
                  <c:v>45012</c:v>
                </c:pt>
                <c:pt idx="797">
                  <c:v>45013</c:v>
                </c:pt>
                <c:pt idx="798">
                  <c:v>45014</c:v>
                </c:pt>
                <c:pt idx="799">
                  <c:v>45015</c:v>
                </c:pt>
                <c:pt idx="800">
                  <c:v>45016</c:v>
                </c:pt>
                <c:pt idx="801">
                  <c:v>45019</c:v>
                </c:pt>
                <c:pt idx="802">
                  <c:v>45020</c:v>
                </c:pt>
                <c:pt idx="803">
                  <c:v>45021</c:v>
                </c:pt>
                <c:pt idx="804">
                  <c:v>45022</c:v>
                </c:pt>
                <c:pt idx="805">
                  <c:v>45026</c:v>
                </c:pt>
                <c:pt idx="806">
                  <c:v>45027</c:v>
                </c:pt>
                <c:pt idx="807">
                  <c:v>45028</c:v>
                </c:pt>
                <c:pt idx="808">
                  <c:v>45029</c:v>
                </c:pt>
                <c:pt idx="809">
                  <c:v>45030</c:v>
                </c:pt>
                <c:pt idx="810">
                  <c:v>45033</c:v>
                </c:pt>
                <c:pt idx="811">
                  <c:v>45034</c:v>
                </c:pt>
                <c:pt idx="812">
                  <c:v>45035</c:v>
                </c:pt>
                <c:pt idx="813">
                  <c:v>45036</c:v>
                </c:pt>
                <c:pt idx="814">
                  <c:v>45037</c:v>
                </c:pt>
                <c:pt idx="815">
                  <c:v>45040</c:v>
                </c:pt>
                <c:pt idx="816">
                  <c:v>45041</c:v>
                </c:pt>
                <c:pt idx="817">
                  <c:v>45042</c:v>
                </c:pt>
                <c:pt idx="818">
                  <c:v>45043</c:v>
                </c:pt>
                <c:pt idx="819">
                  <c:v>45044</c:v>
                </c:pt>
                <c:pt idx="820">
                  <c:v>45047</c:v>
                </c:pt>
                <c:pt idx="821">
                  <c:v>45048</c:v>
                </c:pt>
                <c:pt idx="822">
                  <c:v>45049</c:v>
                </c:pt>
                <c:pt idx="823">
                  <c:v>45050</c:v>
                </c:pt>
                <c:pt idx="824">
                  <c:v>45051</c:v>
                </c:pt>
                <c:pt idx="825">
                  <c:v>45054</c:v>
                </c:pt>
                <c:pt idx="826">
                  <c:v>45055</c:v>
                </c:pt>
                <c:pt idx="827">
                  <c:v>45056</c:v>
                </c:pt>
                <c:pt idx="828">
                  <c:v>45057</c:v>
                </c:pt>
                <c:pt idx="829">
                  <c:v>45058</c:v>
                </c:pt>
                <c:pt idx="830">
                  <c:v>45061</c:v>
                </c:pt>
                <c:pt idx="831">
                  <c:v>45062</c:v>
                </c:pt>
                <c:pt idx="832">
                  <c:v>45063</c:v>
                </c:pt>
                <c:pt idx="833">
                  <c:v>45064</c:v>
                </c:pt>
                <c:pt idx="834">
                  <c:v>45065</c:v>
                </c:pt>
                <c:pt idx="835">
                  <c:v>45068</c:v>
                </c:pt>
                <c:pt idx="836">
                  <c:v>45069</c:v>
                </c:pt>
                <c:pt idx="837">
                  <c:v>45070</c:v>
                </c:pt>
                <c:pt idx="838">
                  <c:v>45071</c:v>
                </c:pt>
                <c:pt idx="839">
                  <c:v>45072</c:v>
                </c:pt>
                <c:pt idx="840">
                  <c:v>45076</c:v>
                </c:pt>
                <c:pt idx="841">
                  <c:v>45077</c:v>
                </c:pt>
                <c:pt idx="842">
                  <c:v>45078</c:v>
                </c:pt>
                <c:pt idx="843">
                  <c:v>45079</c:v>
                </c:pt>
                <c:pt idx="844">
                  <c:v>45082</c:v>
                </c:pt>
                <c:pt idx="845">
                  <c:v>45083</c:v>
                </c:pt>
                <c:pt idx="846">
                  <c:v>45084</c:v>
                </c:pt>
                <c:pt idx="847">
                  <c:v>45085</c:v>
                </c:pt>
                <c:pt idx="848">
                  <c:v>45086</c:v>
                </c:pt>
                <c:pt idx="849">
                  <c:v>45089</c:v>
                </c:pt>
                <c:pt idx="850">
                  <c:v>45090</c:v>
                </c:pt>
                <c:pt idx="851">
                  <c:v>45091</c:v>
                </c:pt>
                <c:pt idx="852">
                  <c:v>45092</c:v>
                </c:pt>
                <c:pt idx="853">
                  <c:v>45093</c:v>
                </c:pt>
                <c:pt idx="854">
                  <c:v>45097</c:v>
                </c:pt>
                <c:pt idx="855">
                  <c:v>45098</c:v>
                </c:pt>
                <c:pt idx="856">
                  <c:v>45099</c:v>
                </c:pt>
                <c:pt idx="857">
                  <c:v>45100</c:v>
                </c:pt>
                <c:pt idx="858">
                  <c:v>45103</c:v>
                </c:pt>
                <c:pt idx="859">
                  <c:v>45104</c:v>
                </c:pt>
                <c:pt idx="860">
                  <c:v>45105</c:v>
                </c:pt>
                <c:pt idx="861">
                  <c:v>45106</c:v>
                </c:pt>
                <c:pt idx="862">
                  <c:v>45107</c:v>
                </c:pt>
                <c:pt idx="863">
                  <c:v>45110</c:v>
                </c:pt>
                <c:pt idx="864">
                  <c:v>45112</c:v>
                </c:pt>
                <c:pt idx="865">
                  <c:v>45113</c:v>
                </c:pt>
                <c:pt idx="866">
                  <c:v>45114</c:v>
                </c:pt>
                <c:pt idx="867">
                  <c:v>45117</c:v>
                </c:pt>
                <c:pt idx="868">
                  <c:v>45118</c:v>
                </c:pt>
                <c:pt idx="869">
                  <c:v>45119</c:v>
                </c:pt>
                <c:pt idx="870">
                  <c:v>45120</c:v>
                </c:pt>
                <c:pt idx="871">
                  <c:v>45121</c:v>
                </c:pt>
                <c:pt idx="872">
                  <c:v>45124</c:v>
                </c:pt>
                <c:pt idx="873">
                  <c:v>45125</c:v>
                </c:pt>
                <c:pt idx="874">
                  <c:v>45126</c:v>
                </c:pt>
                <c:pt idx="875">
                  <c:v>45127</c:v>
                </c:pt>
                <c:pt idx="876">
                  <c:v>45128</c:v>
                </c:pt>
                <c:pt idx="877">
                  <c:v>45131</c:v>
                </c:pt>
                <c:pt idx="878">
                  <c:v>45132</c:v>
                </c:pt>
                <c:pt idx="879">
                  <c:v>45133</c:v>
                </c:pt>
                <c:pt idx="880">
                  <c:v>45134</c:v>
                </c:pt>
                <c:pt idx="881">
                  <c:v>45135</c:v>
                </c:pt>
                <c:pt idx="882">
                  <c:v>45138</c:v>
                </c:pt>
                <c:pt idx="883">
                  <c:v>45139</c:v>
                </c:pt>
                <c:pt idx="884">
                  <c:v>45140</c:v>
                </c:pt>
                <c:pt idx="885">
                  <c:v>45141</c:v>
                </c:pt>
                <c:pt idx="886">
                  <c:v>45142</c:v>
                </c:pt>
                <c:pt idx="887">
                  <c:v>45145</c:v>
                </c:pt>
                <c:pt idx="888">
                  <c:v>45146</c:v>
                </c:pt>
                <c:pt idx="889">
                  <c:v>45147</c:v>
                </c:pt>
                <c:pt idx="890">
                  <c:v>45148</c:v>
                </c:pt>
                <c:pt idx="891">
                  <c:v>45149</c:v>
                </c:pt>
                <c:pt idx="892">
                  <c:v>45152</c:v>
                </c:pt>
                <c:pt idx="893">
                  <c:v>45153</c:v>
                </c:pt>
                <c:pt idx="894">
                  <c:v>45154</c:v>
                </c:pt>
                <c:pt idx="895">
                  <c:v>45155</c:v>
                </c:pt>
                <c:pt idx="896">
                  <c:v>45156</c:v>
                </c:pt>
                <c:pt idx="897">
                  <c:v>45159</c:v>
                </c:pt>
                <c:pt idx="898">
                  <c:v>45160</c:v>
                </c:pt>
                <c:pt idx="899">
                  <c:v>45161</c:v>
                </c:pt>
                <c:pt idx="900">
                  <c:v>45162</c:v>
                </c:pt>
                <c:pt idx="901">
                  <c:v>45163</c:v>
                </c:pt>
                <c:pt idx="902">
                  <c:v>45166</c:v>
                </c:pt>
                <c:pt idx="903">
                  <c:v>45167</c:v>
                </c:pt>
                <c:pt idx="904">
                  <c:v>45168</c:v>
                </c:pt>
                <c:pt idx="905">
                  <c:v>45169</c:v>
                </c:pt>
                <c:pt idx="906">
                  <c:v>45170</c:v>
                </c:pt>
                <c:pt idx="907">
                  <c:v>45174</c:v>
                </c:pt>
                <c:pt idx="908">
                  <c:v>45175</c:v>
                </c:pt>
                <c:pt idx="909">
                  <c:v>45176</c:v>
                </c:pt>
                <c:pt idx="910">
                  <c:v>45177</c:v>
                </c:pt>
                <c:pt idx="911">
                  <c:v>45180</c:v>
                </c:pt>
                <c:pt idx="912">
                  <c:v>45181</c:v>
                </c:pt>
                <c:pt idx="913">
                  <c:v>45182</c:v>
                </c:pt>
                <c:pt idx="914">
                  <c:v>45183</c:v>
                </c:pt>
                <c:pt idx="915">
                  <c:v>45184</c:v>
                </c:pt>
                <c:pt idx="916">
                  <c:v>45187</c:v>
                </c:pt>
                <c:pt idx="917">
                  <c:v>45188</c:v>
                </c:pt>
                <c:pt idx="918">
                  <c:v>45189</c:v>
                </c:pt>
                <c:pt idx="919">
                  <c:v>45190</c:v>
                </c:pt>
                <c:pt idx="920">
                  <c:v>45191</c:v>
                </c:pt>
                <c:pt idx="921">
                  <c:v>45194</c:v>
                </c:pt>
                <c:pt idx="922">
                  <c:v>45195</c:v>
                </c:pt>
                <c:pt idx="923">
                  <c:v>45196</c:v>
                </c:pt>
                <c:pt idx="924">
                  <c:v>45197</c:v>
                </c:pt>
                <c:pt idx="925">
                  <c:v>45198</c:v>
                </c:pt>
                <c:pt idx="926">
                  <c:v>45201</c:v>
                </c:pt>
                <c:pt idx="927">
                  <c:v>45202</c:v>
                </c:pt>
                <c:pt idx="928">
                  <c:v>45203</c:v>
                </c:pt>
                <c:pt idx="929">
                  <c:v>45204</c:v>
                </c:pt>
                <c:pt idx="930">
                  <c:v>45205</c:v>
                </c:pt>
                <c:pt idx="931">
                  <c:v>45208</c:v>
                </c:pt>
                <c:pt idx="932">
                  <c:v>45209</c:v>
                </c:pt>
                <c:pt idx="933">
                  <c:v>45210</c:v>
                </c:pt>
                <c:pt idx="934">
                  <c:v>45211</c:v>
                </c:pt>
                <c:pt idx="935">
                  <c:v>45212</c:v>
                </c:pt>
                <c:pt idx="936">
                  <c:v>45215</c:v>
                </c:pt>
                <c:pt idx="937">
                  <c:v>45216</c:v>
                </c:pt>
                <c:pt idx="938">
                  <c:v>45217</c:v>
                </c:pt>
                <c:pt idx="939">
                  <c:v>45218</c:v>
                </c:pt>
                <c:pt idx="940">
                  <c:v>45219</c:v>
                </c:pt>
                <c:pt idx="941">
                  <c:v>45222</c:v>
                </c:pt>
                <c:pt idx="942">
                  <c:v>45223</c:v>
                </c:pt>
                <c:pt idx="943">
                  <c:v>45224</c:v>
                </c:pt>
                <c:pt idx="944">
                  <c:v>45225</c:v>
                </c:pt>
                <c:pt idx="945">
                  <c:v>45226</c:v>
                </c:pt>
                <c:pt idx="946">
                  <c:v>45229</c:v>
                </c:pt>
                <c:pt idx="947">
                  <c:v>45230</c:v>
                </c:pt>
                <c:pt idx="948">
                  <c:v>45231</c:v>
                </c:pt>
                <c:pt idx="949">
                  <c:v>45232</c:v>
                </c:pt>
                <c:pt idx="950">
                  <c:v>45233</c:v>
                </c:pt>
                <c:pt idx="951">
                  <c:v>45236</c:v>
                </c:pt>
                <c:pt idx="952">
                  <c:v>45237</c:v>
                </c:pt>
                <c:pt idx="953">
                  <c:v>45238</c:v>
                </c:pt>
                <c:pt idx="954">
                  <c:v>45239</c:v>
                </c:pt>
                <c:pt idx="955">
                  <c:v>45240</c:v>
                </c:pt>
                <c:pt idx="956">
                  <c:v>45243</c:v>
                </c:pt>
                <c:pt idx="957">
                  <c:v>45244</c:v>
                </c:pt>
                <c:pt idx="958">
                  <c:v>45245</c:v>
                </c:pt>
                <c:pt idx="959">
                  <c:v>45246</c:v>
                </c:pt>
                <c:pt idx="960">
                  <c:v>45247</c:v>
                </c:pt>
                <c:pt idx="961">
                  <c:v>45250</c:v>
                </c:pt>
                <c:pt idx="962">
                  <c:v>45251</c:v>
                </c:pt>
                <c:pt idx="963">
                  <c:v>45252</c:v>
                </c:pt>
                <c:pt idx="964">
                  <c:v>45254</c:v>
                </c:pt>
                <c:pt idx="965">
                  <c:v>45257</c:v>
                </c:pt>
                <c:pt idx="966">
                  <c:v>45258</c:v>
                </c:pt>
                <c:pt idx="967">
                  <c:v>45259</c:v>
                </c:pt>
                <c:pt idx="968">
                  <c:v>45260</c:v>
                </c:pt>
                <c:pt idx="969">
                  <c:v>45261</c:v>
                </c:pt>
                <c:pt idx="970">
                  <c:v>45264</c:v>
                </c:pt>
                <c:pt idx="971">
                  <c:v>45265</c:v>
                </c:pt>
                <c:pt idx="972">
                  <c:v>45266</c:v>
                </c:pt>
                <c:pt idx="973">
                  <c:v>45267</c:v>
                </c:pt>
                <c:pt idx="974">
                  <c:v>45268</c:v>
                </c:pt>
                <c:pt idx="975">
                  <c:v>45271</c:v>
                </c:pt>
                <c:pt idx="976">
                  <c:v>45272</c:v>
                </c:pt>
                <c:pt idx="977">
                  <c:v>45273</c:v>
                </c:pt>
                <c:pt idx="978">
                  <c:v>45274</c:v>
                </c:pt>
                <c:pt idx="979">
                  <c:v>45275</c:v>
                </c:pt>
                <c:pt idx="980">
                  <c:v>45278</c:v>
                </c:pt>
                <c:pt idx="981">
                  <c:v>45279</c:v>
                </c:pt>
                <c:pt idx="982">
                  <c:v>45280</c:v>
                </c:pt>
                <c:pt idx="983">
                  <c:v>45281</c:v>
                </c:pt>
                <c:pt idx="984">
                  <c:v>45282</c:v>
                </c:pt>
                <c:pt idx="985">
                  <c:v>45286</c:v>
                </c:pt>
                <c:pt idx="986">
                  <c:v>45287</c:v>
                </c:pt>
                <c:pt idx="987">
                  <c:v>45288</c:v>
                </c:pt>
                <c:pt idx="988">
                  <c:v>45289</c:v>
                </c:pt>
                <c:pt idx="989">
                  <c:v>45293</c:v>
                </c:pt>
                <c:pt idx="990">
                  <c:v>45294</c:v>
                </c:pt>
                <c:pt idx="991">
                  <c:v>45295</c:v>
                </c:pt>
                <c:pt idx="992">
                  <c:v>45296</c:v>
                </c:pt>
                <c:pt idx="993">
                  <c:v>45299</c:v>
                </c:pt>
                <c:pt idx="994">
                  <c:v>45300</c:v>
                </c:pt>
                <c:pt idx="995">
                  <c:v>45301</c:v>
                </c:pt>
                <c:pt idx="996">
                  <c:v>45302</c:v>
                </c:pt>
                <c:pt idx="997">
                  <c:v>45303</c:v>
                </c:pt>
                <c:pt idx="998">
                  <c:v>45307</c:v>
                </c:pt>
                <c:pt idx="999">
                  <c:v>45308</c:v>
                </c:pt>
                <c:pt idx="1000">
                  <c:v>45309</c:v>
                </c:pt>
                <c:pt idx="1001">
                  <c:v>45310</c:v>
                </c:pt>
                <c:pt idx="1002">
                  <c:v>45313</c:v>
                </c:pt>
                <c:pt idx="1003">
                  <c:v>45314</c:v>
                </c:pt>
                <c:pt idx="1004">
                  <c:v>45315</c:v>
                </c:pt>
                <c:pt idx="1005">
                  <c:v>45316</c:v>
                </c:pt>
                <c:pt idx="1006">
                  <c:v>45317</c:v>
                </c:pt>
                <c:pt idx="1007">
                  <c:v>45320</c:v>
                </c:pt>
                <c:pt idx="1008">
                  <c:v>45321</c:v>
                </c:pt>
                <c:pt idx="1009">
                  <c:v>45322</c:v>
                </c:pt>
                <c:pt idx="1010">
                  <c:v>45323</c:v>
                </c:pt>
                <c:pt idx="1011">
                  <c:v>45324</c:v>
                </c:pt>
                <c:pt idx="1012">
                  <c:v>45327</c:v>
                </c:pt>
                <c:pt idx="1013">
                  <c:v>45328</c:v>
                </c:pt>
                <c:pt idx="1014">
                  <c:v>45329</c:v>
                </c:pt>
                <c:pt idx="1015">
                  <c:v>45330</c:v>
                </c:pt>
                <c:pt idx="1016">
                  <c:v>45331</c:v>
                </c:pt>
                <c:pt idx="1017">
                  <c:v>45334</c:v>
                </c:pt>
                <c:pt idx="1018">
                  <c:v>45335</c:v>
                </c:pt>
                <c:pt idx="1019">
                  <c:v>45336</c:v>
                </c:pt>
                <c:pt idx="1020">
                  <c:v>45337</c:v>
                </c:pt>
                <c:pt idx="1021">
                  <c:v>45338</c:v>
                </c:pt>
                <c:pt idx="1022">
                  <c:v>45342</c:v>
                </c:pt>
                <c:pt idx="1023">
                  <c:v>45343</c:v>
                </c:pt>
                <c:pt idx="1024">
                  <c:v>45344</c:v>
                </c:pt>
                <c:pt idx="1025">
                  <c:v>45345</c:v>
                </c:pt>
                <c:pt idx="1026">
                  <c:v>45348</c:v>
                </c:pt>
                <c:pt idx="1027">
                  <c:v>45349</c:v>
                </c:pt>
                <c:pt idx="1028">
                  <c:v>45350</c:v>
                </c:pt>
                <c:pt idx="1029">
                  <c:v>45351</c:v>
                </c:pt>
                <c:pt idx="1030">
                  <c:v>45352</c:v>
                </c:pt>
                <c:pt idx="1031">
                  <c:v>45355</c:v>
                </c:pt>
                <c:pt idx="1032">
                  <c:v>45356</c:v>
                </c:pt>
                <c:pt idx="1033">
                  <c:v>45357</c:v>
                </c:pt>
                <c:pt idx="1034">
                  <c:v>45358</c:v>
                </c:pt>
                <c:pt idx="1035">
                  <c:v>45359</c:v>
                </c:pt>
                <c:pt idx="1036">
                  <c:v>45362</c:v>
                </c:pt>
                <c:pt idx="1037">
                  <c:v>45363</c:v>
                </c:pt>
                <c:pt idx="1038">
                  <c:v>45364</c:v>
                </c:pt>
                <c:pt idx="1039">
                  <c:v>45365</c:v>
                </c:pt>
                <c:pt idx="1040">
                  <c:v>45366</c:v>
                </c:pt>
                <c:pt idx="1041">
                  <c:v>45369</c:v>
                </c:pt>
                <c:pt idx="1042">
                  <c:v>45370</c:v>
                </c:pt>
                <c:pt idx="1043">
                  <c:v>45371</c:v>
                </c:pt>
                <c:pt idx="1044">
                  <c:v>45372</c:v>
                </c:pt>
                <c:pt idx="1045">
                  <c:v>45373</c:v>
                </c:pt>
                <c:pt idx="1046">
                  <c:v>45376</c:v>
                </c:pt>
                <c:pt idx="1047">
                  <c:v>45377</c:v>
                </c:pt>
                <c:pt idx="1048">
                  <c:v>45378</c:v>
                </c:pt>
                <c:pt idx="1049">
                  <c:v>45379</c:v>
                </c:pt>
                <c:pt idx="1050">
                  <c:v>45383</c:v>
                </c:pt>
                <c:pt idx="1051">
                  <c:v>45384</c:v>
                </c:pt>
                <c:pt idx="1052">
                  <c:v>45385</c:v>
                </c:pt>
                <c:pt idx="1053">
                  <c:v>45386</c:v>
                </c:pt>
                <c:pt idx="1054">
                  <c:v>45387</c:v>
                </c:pt>
                <c:pt idx="1055">
                  <c:v>45390</c:v>
                </c:pt>
                <c:pt idx="1056">
                  <c:v>45391</c:v>
                </c:pt>
                <c:pt idx="1057">
                  <c:v>45392</c:v>
                </c:pt>
                <c:pt idx="1058">
                  <c:v>45393</c:v>
                </c:pt>
                <c:pt idx="1059">
                  <c:v>45394</c:v>
                </c:pt>
                <c:pt idx="1060">
                  <c:v>45397</c:v>
                </c:pt>
                <c:pt idx="1061">
                  <c:v>45398</c:v>
                </c:pt>
                <c:pt idx="1062">
                  <c:v>45399</c:v>
                </c:pt>
                <c:pt idx="1063">
                  <c:v>45400</c:v>
                </c:pt>
                <c:pt idx="1064">
                  <c:v>45401</c:v>
                </c:pt>
                <c:pt idx="1065">
                  <c:v>45404</c:v>
                </c:pt>
                <c:pt idx="1066">
                  <c:v>45405</c:v>
                </c:pt>
                <c:pt idx="1067">
                  <c:v>45406</c:v>
                </c:pt>
                <c:pt idx="1068">
                  <c:v>45407</c:v>
                </c:pt>
                <c:pt idx="1069">
                  <c:v>45408</c:v>
                </c:pt>
                <c:pt idx="1070">
                  <c:v>45411</c:v>
                </c:pt>
                <c:pt idx="1071">
                  <c:v>45412</c:v>
                </c:pt>
                <c:pt idx="1072">
                  <c:v>45413</c:v>
                </c:pt>
                <c:pt idx="1073">
                  <c:v>45414</c:v>
                </c:pt>
                <c:pt idx="1074">
                  <c:v>45415</c:v>
                </c:pt>
                <c:pt idx="1075">
                  <c:v>45418</c:v>
                </c:pt>
                <c:pt idx="1076">
                  <c:v>45419</c:v>
                </c:pt>
                <c:pt idx="1077">
                  <c:v>45420</c:v>
                </c:pt>
                <c:pt idx="1078">
                  <c:v>45421</c:v>
                </c:pt>
                <c:pt idx="1079">
                  <c:v>45422</c:v>
                </c:pt>
                <c:pt idx="1080">
                  <c:v>45425</c:v>
                </c:pt>
                <c:pt idx="1081">
                  <c:v>45426</c:v>
                </c:pt>
                <c:pt idx="1082">
                  <c:v>45427</c:v>
                </c:pt>
                <c:pt idx="1083">
                  <c:v>45428</c:v>
                </c:pt>
                <c:pt idx="1084">
                  <c:v>45429</c:v>
                </c:pt>
                <c:pt idx="1085">
                  <c:v>45432</c:v>
                </c:pt>
                <c:pt idx="1086">
                  <c:v>45433</c:v>
                </c:pt>
                <c:pt idx="1087">
                  <c:v>45434</c:v>
                </c:pt>
                <c:pt idx="1088">
                  <c:v>45435</c:v>
                </c:pt>
                <c:pt idx="1089">
                  <c:v>45436</c:v>
                </c:pt>
                <c:pt idx="1090">
                  <c:v>45440</c:v>
                </c:pt>
                <c:pt idx="1091">
                  <c:v>45441</c:v>
                </c:pt>
                <c:pt idx="1092">
                  <c:v>45442</c:v>
                </c:pt>
                <c:pt idx="1093">
                  <c:v>45443</c:v>
                </c:pt>
                <c:pt idx="1094">
                  <c:v>45446</c:v>
                </c:pt>
                <c:pt idx="1095">
                  <c:v>45447</c:v>
                </c:pt>
                <c:pt idx="1096">
                  <c:v>45448</c:v>
                </c:pt>
                <c:pt idx="1097">
                  <c:v>45449</c:v>
                </c:pt>
                <c:pt idx="1098">
                  <c:v>45450</c:v>
                </c:pt>
                <c:pt idx="1099">
                  <c:v>45453</c:v>
                </c:pt>
                <c:pt idx="1100">
                  <c:v>45454</c:v>
                </c:pt>
                <c:pt idx="1101">
                  <c:v>45455</c:v>
                </c:pt>
                <c:pt idx="1102">
                  <c:v>45456</c:v>
                </c:pt>
                <c:pt idx="1103">
                  <c:v>45457</c:v>
                </c:pt>
                <c:pt idx="1104">
                  <c:v>45460</c:v>
                </c:pt>
                <c:pt idx="1105">
                  <c:v>45461</c:v>
                </c:pt>
                <c:pt idx="1106">
                  <c:v>45463</c:v>
                </c:pt>
                <c:pt idx="1107">
                  <c:v>45464</c:v>
                </c:pt>
                <c:pt idx="1108">
                  <c:v>45467</c:v>
                </c:pt>
                <c:pt idx="1109">
                  <c:v>45468</c:v>
                </c:pt>
                <c:pt idx="1110">
                  <c:v>45469</c:v>
                </c:pt>
                <c:pt idx="1111">
                  <c:v>45470</c:v>
                </c:pt>
                <c:pt idx="1112">
                  <c:v>45471</c:v>
                </c:pt>
                <c:pt idx="1113">
                  <c:v>45474</c:v>
                </c:pt>
                <c:pt idx="1114">
                  <c:v>45475</c:v>
                </c:pt>
                <c:pt idx="1115">
                  <c:v>45476</c:v>
                </c:pt>
                <c:pt idx="1116">
                  <c:v>45478</c:v>
                </c:pt>
                <c:pt idx="1117">
                  <c:v>45481</c:v>
                </c:pt>
                <c:pt idx="1118">
                  <c:v>45482</c:v>
                </c:pt>
                <c:pt idx="1119">
                  <c:v>45483</c:v>
                </c:pt>
                <c:pt idx="1120">
                  <c:v>45484</c:v>
                </c:pt>
                <c:pt idx="1121">
                  <c:v>45485</c:v>
                </c:pt>
                <c:pt idx="1122">
                  <c:v>45488</c:v>
                </c:pt>
                <c:pt idx="1123">
                  <c:v>45489</c:v>
                </c:pt>
                <c:pt idx="1124">
                  <c:v>45490</c:v>
                </c:pt>
                <c:pt idx="1125">
                  <c:v>45491</c:v>
                </c:pt>
                <c:pt idx="1126">
                  <c:v>45492</c:v>
                </c:pt>
                <c:pt idx="1127">
                  <c:v>45495</c:v>
                </c:pt>
                <c:pt idx="1128">
                  <c:v>45496</c:v>
                </c:pt>
                <c:pt idx="1129">
                  <c:v>45497</c:v>
                </c:pt>
                <c:pt idx="1130">
                  <c:v>45498</c:v>
                </c:pt>
                <c:pt idx="1131">
                  <c:v>45499</c:v>
                </c:pt>
                <c:pt idx="1132">
                  <c:v>45502</c:v>
                </c:pt>
                <c:pt idx="1133">
                  <c:v>45503</c:v>
                </c:pt>
                <c:pt idx="1134">
                  <c:v>45504</c:v>
                </c:pt>
                <c:pt idx="1135">
                  <c:v>45505</c:v>
                </c:pt>
                <c:pt idx="1136">
                  <c:v>45506</c:v>
                </c:pt>
                <c:pt idx="1137">
                  <c:v>45509</c:v>
                </c:pt>
                <c:pt idx="1138">
                  <c:v>45510</c:v>
                </c:pt>
                <c:pt idx="1139">
                  <c:v>45511</c:v>
                </c:pt>
                <c:pt idx="1140">
                  <c:v>45512</c:v>
                </c:pt>
                <c:pt idx="1141">
                  <c:v>45513</c:v>
                </c:pt>
                <c:pt idx="1142">
                  <c:v>45516</c:v>
                </c:pt>
                <c:pt idx="1143">
                  <c:v>45517</c:v>
                </c:pt>
                <c:pt idx="1144">
                  <c:v>45518</c:v>
                </c:pt>
                <c:pt idx="1145">
                  <c:v>45519</c:v>
                </c:pt>
                <c:pt idx="1146">
                  <c:v>45520</c:v>
                </c:pt>
                <c:pt idx="1147">
                  <c:v>45523</c:v>
                </c:pt>
                <c:pt idx="1148">
                  <c:v>45524</c:v>
                </c:pt>
                <c:pt idx="1149">
                  <c:v>45525</c:v>
                </c:pt>
                <c:pt idx="1150">
                  <c:v>45526</c:v>
                </c:pt>
                <c:pt idx="1151">
                  <c:v>45527</c:v>
                </c:pt>
                <c:pt idx="1152">
                  <c:v>45530</c:v>
                </c:pt>
                <c:pt idx="1153">
                  <c:v>45531</c:v>
                </c:pt>
                <c:pt idx="1154">
                  <c:v>45532</c:v>
                </c:pt>
                <c:pt idx="1155">
                  <c:v>45533</c:v>
                </c:pt>
                <c:pt idx="1156">
                  <c:v>45534</c:v>
                </c:pt>
                <c:pt idx="1157">
                  <c:v>45538</c:v>
                </c:pt>
                <c:pt idx="1158">
                  <c:v>45539</c:v>
                </c:pt>
                <c:pt idx="1159">
                  <c:v>45540</c:v>
                </c:pt>
                <c:pt idx="1160">
                  <c:v>45541</c:v>
                </c:pt>
                <c:pt idx="1161">
                  <c:v>45544</c:v>
                </c:pt>
                <c:pt idx="1162">
                  <c:v>45545</c:v>
                </c:pt>
                <c:pt idx="1163">
                  <c:v>45546</c:v>
                </c:pt>
                <c:pt idx="1164">
                  <c:v>45547</c:v>
                </c:pt>
                <c:pt idx="1165">
                  <c:v>45548</c:v>
                </c:pt>
                <c:pt idx="1166">
                  <c:v>45551</c:v>
                </c:pt>
                <c:pt idx="1167">
                  <c:v>45552</c:v>
                </c:pt>
                <c:pt idx="1168">
                  <c:v>45553</c:v>
                </c:pt>
                <c:pt idx="1169">
                  <c:v>45554</c:v>
                </c:pt>
                <c:pt idx="1170">
                  <c:v>45555</c:v>
                </c:pt>
                <c:pt idx="1171">
                  <c:v>45558</c:v>
                </c:pt>
                <c:pt idx="1172">
                  <c:v>45559</c:v>
                </c:pt>
                <c:pt idx="1173">
                  <c:v>45560</c:v>
                </c:pt>
                <c:pt idx="1174">
                  <c:v>45561</c:v>
                </c:pt>
                <c:pt idx="1175">
                  <c:v>45562</c:v>
                </c:pt>
                <c:pt idx="1176">
                  <c:v>45565</c:v>
                </c:pt>
                <c:pt idx="1177">
                  <c:v>45566</c:v>
                </c:pt>
                <c:pt idx="1178">
                  <c:v>45567</c:v>
                </c:pt>
                <c:pt idx="1179">
                  <c:v>45568</c:v>
                </c:pt>
                <c:pt idx="1180">
                  <c:v>45569</c:v>
                </c:pt>
                <c:pt idx="1181">
                  <c:v>45572</c:v>
                </c:pt>
                <c:pt idx="1182">
                  <c:v>45573</c:v>
                </c:pt>
                <c:pt idx="1183">
                  <c:v>45574</c:v>
                </c:pt>
                <c:pt idx="1184">
                  <c:v>45575</c:v>
                </c:pt>
                <c:pt idx="1185">
                  <c:v>45576</c:v>
                </c:pt>
                <c:pt idx="1186">
                  <c:v>45579</c:v>
                </c:pt>
                <c:pt idx="1187">
                  <c:v>45580</c:v>
                </c:pt>
                <c:pt idx="1188">
                  <c:v>45581</c:v>
                </c:pt>
                <c:pt idx="1189">
                  <c:v>45582</c:v>
                </c:pt>
                <c:pt idx="1190">
                  <c:v>45583</c:v>
                </c:pt>
                <c:pt idx="1191">
                  <c:v>45586</c:v>
                </c:pt>
                <c:pt idx="1192">
                  <c:v>45587</c:v>
                </c:pt>
                <c:pt idx="1193">
                  <c:v>45588</c:v>
                </c:pt>
                <c:pt idx="1194">
                  <c:v>45589</c:v>
                </c:pt>
                <c:pt idx="1195">
                  <c:v>45590</c:v>
                </c:pt>
                <c:pt idx="1196">
                  <c:v>45593</c:v>
                </c:pt>
                <c:pt idx="1197">
                  <c:v>45594</c:v>
                </c:pt>
                <c:pt idx="1198">
                  <c:v>45595</c:v>
                </c:pt>
                <c:pt idx="1199">
                  <c:v>45596</c:v>
                </c:pt>
                <c:pt idx="1200">
                  <c:v>45597</c:v>
                </c:pt>
                <c:pt idx="1201">
                  <c:v>45600</c:v>
                </c:pt>
                <c:pt idx="1202">
                  <c:v>45601</c:v>
                </c:pt>
                <c:pt idx="1203">
                  <c:v>45602</c:v>
                </c:pt>
                <c:pt idx="1204">
                  <c:v>45603</c:v>
                </c:pt>
                <c:pt idx="1205">
                  <c:v>45604</c:v>
                </c:pt>
                <c:pt idx="1206">
                  <c:v>45607</c:v>
                </c:pt>
                <c:pt idx="1207">
                  <c:v>45608</c:v>
                </c:pt>
                <c:pt idx="1208">
                  <c:v>45609</c:v>
                </c:pt>
                <c:pt idx="1209">
                  <c:v>45610</c:v>
                </c:pt>
                <c:pt idx="1210">
                  <c:v>45611</c:v>
                </c:pt>
                <c:pt idx="1211">
                  <c:v>45614</c:v>
                </c:pt>
                <c:pt idx="1212">
                  <c:v>45615</c:v>
                </c:pt>
                <c:pt idx="1213">
                  <c:v>45616</c:v>
                </c:pt>
                <c:pt idx="1214">
                  <c:v>45617</c:v>
                </c:pt>
                <c:pt idx="1215">
                  <c:v>45618</c:v>
                </c:pt>
                <c:pt idx="1216">
                  <c:v>45621</c:v>
                </c:pt>
                <c:pt idx="1217">
                  <c:v>45622</c:v>
                </c:pt>
                <c:pt idx="1218">
                  <c:v>45623</c:v>
                </c:pt>
                <c:pt idx="1219">
                  <c:v>45625</c:v>
                </c:pt>
                <c:pt idx="1220">
                  <c:v>45628</c:v>
                </c:pt>
                <c:pt idx="1221">
                  <c:v>45629</c:v>
                </c:pt>
                <c:pt idx="1222">
                  <c:v>45630</c:v>
                </c:pt>
                <c:pt idx="1223">
                  <c:v>45631</c:v>
                </c:pt>
                <c:pt idx="1224">
                  <c:v>45632</c:v>
                </c:pt>
                <c:pt idx="1225">
                  <c:v>45635</c:v>
                </c:pt>
                <c:pt idx="1226">
                  <c:v>45636</c:v>
                </c:pt>
                <c:pt idx="1227">
                  <c:v>45637</c:v>
                </c:pt>
                <c:pt idx="1228">
                  <c:v>45638</c:v>
                </c:pt>
                <c:pt idx="1229">
                  <c:v>45639</c:v>
                </c:pt>
                <c:pt idx="1230">
                  <c:v>45642</c:v>
                </c:pt>
                <c:pt idx="1231">
                  <c:v>45643</c:v>
                </c:pt>
                <c:pt idx="1232">
                  <c:v>45644</c:v>
                </c:pt>
                <c:pt idx="1233">
                  <c:v>45645</c:v>
                </c:pt>
                <c:pt idx="1234">
                  <c:v>45646</c:v>
                </c:pt>
                <c:pt idx="1235">
                  <c:v>45649</c:v>
                </c:pt>
                <c:pt idx="1236">
                  <c:v>45650</c:v>
                </c:pt>
                <c:pt idx="1237">
                  <c:v>45652</c:v>
                </c:pt>
                <c:pt idx="1238">
                  <c:v>45653</c:v>
                </c:pt>
                <c:pt idx="1239">
                  <c:v>45656</c:v>
                </c:pt>
                <c:pt idx="1240">
                  <c:v>45657</c:v>
                </c:pt>
                <c:pt idx="1241">
                  <c:v>45659</c:v>
                </c:pt>
                <c:pt idx="1242">
                  <c:v>45660</c:v>
                </c:pt>
                <c:pt idx="1243">
                  <c:v>45663</c:v>
                </c:pt>
                <c:pt idx="1244">
                  <c:v>45664</c:v>
                </c:pt>
                <c:pt idx="1245">
                  <c:v>45665</c:v>
                </c:pt>
                <c:pt idx="1246">
                  <c:v>45667</c:v>
                </c:pt>
                <c:pt idx="1247">
                  <c:v>45670</c:v>
                </c:pt>
                <c:pt idx="1248">
                  <c:v>45671</c:v>
                </c:pt>
                <c:pt idx="1249">
                  <c:v>45672</c:v>
                </c:pt>
                <c:pt idx="1250">
                  <c:v>45673</c:v>
                </c:pt>
                <c:pt idx="1251">
                  <c:v>45674</c:v>
                </c:pt>
                <c:pt idx="1252">
                  <c:v>45678</c:v>
                </c:pt>
                <c:pt idx="1253">
                  <c:v>45679</c:v>
                </c:pt>
                <c:pt idx="1254">
                  <c:v>45680</c:v>
                </c:pt>
                <c:pt idx="1255">
                  <c:v>45681</c:v>
                </c:pt>
              </c:numCache>
            </c:numRef>
          </c:cat>
          <c:val>
            <c:numRef>
              <c:f>Sheet1!$G$2:$G$1259</c:f>
              <c:numCache>
                <c:formatCode>0.00%</c:formatCode>
                <c:ptCount val="1258"/>
                <c:pt idx="0">
                  <c:v>0</c:v>
                </c:pt>
                <c:pt idx="1">
                  <c:v>-1.1029999999999519E-3</c:v>
                </c:pt>
                <c:pt idx="2">
                  <c:v>-5.5199999999999249E-4</c:v>
                </c:pt>
                <c:pt idx="3">
                  <c:v>-3.9712999999999991E-2</c:v>
                </c:pt>
                <c:pt idx="4">
                  <c:v>-3.750699999999995E-2</c:v>
                </c:pt>
                <c:pt idx="5">
                  <c:v>-1.8201999999999999E-2</c:v>
                </c:pt>
                <c:pt idx="6">
                  <c:v>3.0336000000000071E-2</c:v>
                </c:pt>
                <c:pt idx="7">
                  <c:v>1.9856999999999944E-2</c:v>
                </c:pt>
                <c:pt idx="8">
                  <c:v>-1.5443999999999959E-2</c:v>
                </c:pt>
                <c:pt idx="9">
                  <c:v>-2.5923999999999978E-2</c:v>
                </c:pt>
                <c:pt idx="10">
                  <c:v>-2.7579000000000065E-2</c:v>
                </c:pt>
                <c:pt idx="11">
                  <c:v>1.8201999999999999E-2</c:v>
                </c:pt>
                <c:pt idx="12">
                  <c:v>1.1030999999999978E-2</c:v>
                </c:pt>
                <c:pt idx="13">
                  <c:v>5.5199999999999249E-4</c:v>
                </c:pt>
                <c:pt idx="14">
                  <c:v>-4.0264999999999988E-2</c:v>
                </c:pt>
                <c:pt idx="15">
                  <c:v>-5.2399000000000057E-2</c:v>
                </c:pt>
                <c:pt idx="16">
                  <c:v>-3.6403999999999999E-2</c:v>
                </c:pt>
                <c:pt idx="17">
                  <c:v>-5.9017999999999946E-2</c:v>
                </c:pt>
                <c:pt idx="18">
                  <c:v>-0.10148899999999998</c:v>
                </c:pt>
                <c:pt idx="19">
                  <c:v>-0.15223399999999998</c:v>
                </c:pt>
                <c:pt idx="20">
                  <c:v>-0.18918899999999994</c:v>
                </c:pt>
                <c:pt idx="21">
                  <c:v>-0.21731899999999996</c:v>
                </c:pt>
                <c:pt idx="22">
                  <c:v>-0.20959699999999998</c:v>
                </c:pt>
                <c:pt idx="23">
                  <c:v>-0.22614400000000004</c:v>
                </c:pt>
                <c:pt idx="24">
                  <c:v>-0.23772800000000005</c:v>
                </c:pt>
                <c:pt idx="25">
                  <c:v>-0.21235500000000002</c:v>
                </c:pt>
                <c:pt idx="26">
                  <c:v>-0.2631</c:v>
                </c:pt>
                <c:pt idx="27">
                  <c:v>-0.27247699999999997</c:v>
                </c:pt>
                <c:pt idx="28">
                  <c:v>-0.3508</c:v>
                </c:pt>
                <c:pt idx="29">
                  <c:v>-0.31439600000000001</c:v>
                </c:pt>
                <c:pt idx="30">
                  <c:v>-0.39492600000000005</c:v>
                </c:pt>
                <c:pt idx="31">
                  <c:v>-0.44456699999999999</c:v>
                </c:pt>
                <c:pt idx="32">
                  <c:v>-0.40375100000000003</c:v>
                </c:pt>
                <c:pt idx="33">
                  <c:v>-0.53998899999999994</c:v>
                </c:pt>
                <c:pt idx="34">
                  <c:v>-0.53943699999999994</c:v>
                </c:pt>
                <c:pt idx="35">
                  <c:v>-0.56481000000000003</c:v>
                </c:pt>
                <c:pt idx="36">
                  <c:v>-0.55488100000000007</c:v>
                </c:pt>
                <c:pt idx="37">
                  <c:v>-0.60176499999999999</c:v>
                </c:pt>
                <c:pt idx="38">
                  <c:v>-0.653613</c:v>
                </c:pt>
                <c:pt idx="39">
                  <c:v>-0.55157200000000006</c:v>
                </c:pt>
                <c:pt idx="40">
                  <c:v>-0.50468800000000003</c:v>
                </c:pt>
                <c:pt idx="41">
                  <c:v>-0.53392200000000001</c:v>
                </c:pt>
                <c:pt idx="42">
                  <c:v>-0.57032499999999997</c:v>
                </c:pt>
                <c:pt idx="43">
                  <c:v>-0.59073399999999998</c:v>
                </c:pt>
                <c:pt idx="44">
                  <c:v>-0.61169300000000004</c:v>
                </c:pt>
                <c:pt idx="45">
                  <c:v>-0.67512399999999995</c:v>
                </c:pt>
                <c:pt idx="46">
                  <c:v>-0.696635</c:v>
                </c:pt>
                <c:pt idx="47">
                  <c:v>-0.68836200000000003</c:v>
                </c:pt>
                <c:pt idx="48">
                  <c:v>-0.63651400000000002</c:v>
                </c:pt>
                <c:pt idx="49">
                  <c:v>-0.61555399999999993</c:v>
                </c:pt>
                <c:pt idx="50">
                  <c:v>-0.56701599999999996</c:v>
                </c:pt>
                <c:pt idx="51">
                  <c:v>-0.49862099999999998</c:v>
                </c:pt>
                <c:pt idx="52">
                  <c:v>-0.54054099999999994</c:v>
                </c:pt>
                <c:pt idx="53">
                  <c:v>-0.53502499999999997</c:v>
                </c:pt>
                <c:pt idx="54">
                  <c:v>-0.57473799999999997</c:v>
                </c:pt>
                <c:pt idx="55">
                  <c:v>-0.57915099999999997</c:v>
                </c:pt>
                <c:pt idx="56">
                  <c:v>-0.53943699999999994</c:v>
                </c:pt>
                <c:pt idx="57">
                  <c:v>-0.56756799999999996</c:v>
                </c:pt>
                <c:pt idx="58">
                  <c:v>-0.58301199999999997</c:v>
                </c:pt>
                <c:pt idx="59">
                  <c:v>-0.60783200000000004</c:v>
                </c:pt>
                <c:pt idx="60">
                  <c:v>-0.60838400000000004</c:v>
                </c:pt>
                <c:pt idx="61">
                  <c:v>-0.61941499999999994</c:v>
                </c:pt>
                <c:pt idx="62">
                  <c:v>-0.57032499999999997</c:v>
                </c:pt>
                <c:pt idx="63">
                  <c:v>-0.52509700000000004</c:v>
                </c:pt>
                <c:pt idx="64">
                  <c:v>-0.50082700000000002</c:v>
                </c:pt>
                <c:pt idx="65">
                  <c:v>-0.55212400000000006</c:v>
                </c:pt>
                <c:pt idx="66">
                  <c:v>-0.56811900000000004</c:v>
                </c:pt>
                <c:pt idx="67">
                  <c:v>-0.562052</c:v>
                </c:pt>
                <c:pt idx="68">
                  <c:v>-0.58907900000000002</c:v>
                </c:pt>
                <c:pt idx="69">
                  <c:v>-0.60452300000000003</c:v>
                </c:pt>
                <c:pt idx="70">
                  <c:v>-0.59073399999999998</c:v>
                </c:pt>
                <c:pt idx="71">
                  <c:v>-0.55322700000000002</c:v>
                </c:pt>
                <c:pt idx="72">
                  <c:v>-0.57694400000000001</c:v>
                </c:pt>
                <c:pt idx="73">
                  <c:v>-0.59624899999999992</c:v>
                </c:pt>
                <c:pt idx="74">
                  <c:v>-0.61720900000000001</c:v>
                </c:pt>
                <c:pt idx="75">
                  <c:v>-0.60452300000000003</c:v>
                </c:pt>
                <c:pt idx="76">
                  <c:v>-0.58080500000000002</c:v>
                </c:pt>
                <c:pt idx="77">
                  <c:v>-0.56867100000000004</c:v>
                </c:pt>
                <c:pt idx="78">
                  <c:v>-0.58025399999999994</c:v>
                </c:pt>
                <c:pt idx="79">
                  <c:v>-0.59514600000000006</c:v>
                </c:pt>
                <c:pt idx="80">
                  <c:v>-0.54826300000000006</c:v>
                </c:pt>
                <c:pt idx="81">
                  <c:v>-0.54715899999999995</c:v>
                </c:pt>
                <c:pt idx="82">
                  <c:v>-0.50744599999999995</c:v>
                </c:pt>
                <c:pt idx="83">
                  <c:v>-0.41698799999999997</c:v>
                </c:pt>
                <c:pt idx="84">
                  <c:v>-0.47104199999999996</c:v>
                </c:pt>
                <c:pt idx="85">
                  <c:v>-0.50910100000000003</c:v>
                </c:pt>
                <c:pt idx="86">
                  <c:v>-0.45449499999999998</c:v>
                </c:pt>
                <c:pt idx="87">
                  <c:v>-0.41257599999999994</c:v>
                </c:pt>
                <c:pt idx="88">
                  <c:v>-0.34087199999999995</c:v>
                </c:pt>
                <c:pt idx="89">
                  <c:v>-0.33039199999999996</c:v>
                </c:pt>
                <c:pt idx="90">
                  <c:v>-0.32101499999999999</c:v>
                </c:pt>
                <c:pt idx="91">
                  <c:v>-0.24710400000000007</c:v>
                </c:pt>
                <c:pt idx="92">
                  <c:v>-0.31218999999999997</c:v>
                </c:pt>
                <c:pt idx="93">
                  <c:v>-0.39161600000000002</c:v>
                </c:pt>
                <c:pt idx="94">
                  <c:v>-0.44070599999999999</c:v>
                </c:pt>
                <c:pt idx="95">
                  <c:v>-0.41864299999999999</c:v>
                </c:pt>
                <c:pt idx="96">
                  <c:v>-0.42140099999999997</c:v>
                </c:pt>
                <c:pt idx="97">
                  <c:v>-0.372311</c:v>
                </c:pt>
                <c:pt idx="98">
                  <c:v>-0.40650900000000001</c:v>
                </c:pt>
                <c:pt idx="99">
                  <c:v>-0.39823500000000001</c:v>
                </c:pt>
                <c:pt idx="100">
                  <c:v>-0.41202399999999995</c:v>
                </c:pt>
                <c:pt idx="101">
                  <c:v>-0.36348599999999998</c:v>
                </c:pt>
                <c:pt idx="102">
                  <c:v>-0.36624400000000001</c:v>
                </c:pt>
                <c:pt idx="103">
                  <c:v>-0.42526200000000003</c:v>
                </c:pt>
                <c:pt idx="104">
                  <c:v>-0.43960299999999997</c:v>
                </c:pt>
                <c:pt idx="105">
                  <c:v>-0.33425299999999991</c:v>
                </c:pt>
                <c:pt idx="106">
                  <c:v>-0.30998300000000001</c:v>
                </c:pt>
                <c:pt idx="107">
                  <c:v>-0.30391599999999996</c:v>
                </c:pt>
                <c:pt idx="108">
                  <c:v>-0.31218999999999997</c:v>
                </c:pt>
                <c:pt idx="109">
                  <c:v>-0.32266999999999996</c:v>
                </c:pt>
                <c:pt idx="110">
                  <c:v>-0.30998300000000001</c:v>
                </c:pt>
                <c:pt idx="111">
                  <c:v>-0.33976799999999996</c:v>
                </c:pt>
                <c:pt idx="112">
                  <c:v>-0.320463</c:v>
                </c:pt>
                <c:pt idx="113">
                  <c:v>-0.3508</c:v>
                </c:pt>
                <c:pt idx="114">
                  <c:v>-0.35741899999999999</c:v>
                </c:pt>
                <c:pt idx="115">
                  <c:v>-0.38334299999999999</c:v>
                </c:pt>
                <c:pt idx="116">
                  <c:v>-0.38499699999999998</c:v>
                </c:pt>
                <c:pt idx="117">
                  <c:v>-0.306674</c:v>
                </c:pt>
                <c:pt idx="118">
                  <c:v>-0.27909499999999993</c:v>
                </c:pt>
                <c:pt idx="119">
                  <c:v>-0.289024</c:v>
                </c:pt>
                <c:pt idx="120">
                  <c:v>-0.31549899999999992</c:v>
                </c:pt>
                <c:pt idx="121">
                  <c:v>-0.29564300000000004</c:v>
                </c:pt>
                <c:pt idx="122">
                  <c:v>-0.29233300000000001</c:v>
                </c:pt>
                <c:pt idx="123">
                  <c:v>-0.28075000000000006</c:v>
                </c:pt>
                <c:pt idx="124">
                  <c:v>-0.30391599999999996</c:v>
                </c:pt>
                <c:pt idx="125">
                  <c:v>-0.29012699999999997</c:v>
                </c:pt>
                <c:pt idx="126">
                  <c:v>-0.27964699999999992</c:v>
                </c:pt>
                <c:pt idx="127">
                  <c:v>-0.21952600000000003</c:v>
                </c:pt>
                <c:pt idx="128">
                  <c:v>-0.24820700000000001</c:v>
                </c:pt>
                <c:pt idx="129">
                  <c:v>-0.262548</c:v>
                </c:pt>
                <c:pt idx="130">
                  <c:v>-0.27688900000000005</c:v>
                </c:pt>
                <c:pt idx="131">
                  <c:v>-0.25813599999999992</c:v>
                </c:pt>
                <c:pt idx="132">
                  <c:v>-0.23441800000000002</c:v>
                </c:pt>
                <c:pt idx="133">
                  <c:v>-0.24600099999999997</c:v>
                </c:pt>
                <c:pt idx="134">
                  <c:v>-0.22338700000000003</c:v>
                </c:pt>
                <c:pt idx="135">
                  <c:v>-0.19249899999999998</c:v>
                </c:pt>
                <c:pt idx="136">
                  <c:v>-0.17153899999999994</c:v>
                </c:pt>
                <c:pt idx="137">
                  <c:v>-0.16436800000000004</c:v>
                </c:pt>
                <c:pt idx="138">
                  <c:v>-0.18201899999999996</c:v>
                </c:pt>
                <c:pt idx="139">
                  <c:v>-0.16822900000000005</c:v>
                </c:pt>
                <c:pt idx="140">
                  <c:v>-0.15113100000000002</c:v>
                </c:pt>
                <c:pt idx="141">
                  <c:v>-0.17484800000000006</c:v>
                </c:pt>
                <c:pt idx="142">
                  <c:v>-0.17926100000000006</c:v>
                </c:pt>
                <c:pt idx="143">
                  <c:v>-0.19580799999999995</c:v>
                </c:pt>
                <c:pt idx="144">
                  <c:v>-0.20408199999999993</c:v>
                </c:pt>
                <c:pt idx="145">
                  <c:v>-0.14506299999999997</c:v>
                </c:pt>
                <c:pt idx="146">
                  <c:v>-5.6260000000000046E-2</c:v>
                </c:pt>
                <c:pt idx="147">
                  <c:v>-6.0673000000000032E-2</c:v>
                </c:pt>
                <c:pt idx="148">
                  <c:v>-4.136799999999994E-2</c:v>
                </c:pt>
                <c:pt idx="149">
                  <c:v>-3.2543000000000009E-2</c:v>
                </c:pt>
                <c:pt idx="150">
                  <c:v>-4.0815999999999943E-2</c:v>
                </c:pt>
                <c:pt idx="151">
                  <c:v>-1.9856999999999944E-2</c:v>
                </c:pt>
                <c:pt idx="152">
                  <c:v>1.4341000000000008E-2</c:v>
                </c:pt>
                <c:pt idx="153">
                  <c:v>-2.4821000000000027E-2</c:v>
                </c:pt>
                <c:pt idx="154">
                  <c:v>-3.3645999999999961E-2</c:v>
                </c:pt>
                <c:pt idx="155">
                  <c:v>-4.5780000000000029E-2</c:v>
                </c:pt>
                <c:pt idx="156">
                  <c:v>-3.6403999999999999E-2</c:v>
                </c:pt>
                <c:pt idx="157">
                  <c:v>-6.2878999999999935E-2</c:v>
                </c:pt>
                <c:pt idx="158">
                  <c:v>-8.2184000000000021E-2</c:v>
                </c:pt>
                <c:pt idx="159">
                  <c:v>-4.5229000000000068E-2</c:v>
                </c:pt>
                <c:pt idx="160">
                  <c:v>-6.9497999999999963E-2</c:v>
                </c:pt>
                <c:pt idx="161">
                  <c:v>-4.9090000000000057E-2</c:v>
                </c:pt>
                <c:pt idx="162">
                  <c:v>-6.7843000000000014E-2</c:v>
                </c:pt>
                <c:pt idx="163">
                  <c:v>-7.3910999999999949E-2</c:v>
                </c:pt>
                <c:pt idx="164">
                  <c:v>-9.5421999999999937E-2</c:v>
                </c:pt>
                <c:pt idx="165">
                  <c:v>-7.8323000000000031E-2</c:v>
                </c:pt>
                <c:pt idx="166">
                  <c:v>-8.7147999999999962E-2</c:v>
                </c:pt>
                <c:pt idx="167">
                  <c:v>-9.9835000000000063E-2</c:v>
                </c:pt>
                <c:pt idx="168">
                  <c:v>-0.10148899999999998</c:v>
                </c:pt>
                <c:pt idx="169">
                  <c:v>-5.1295999999999967E-2</c:v>
                </c:pt>
                <c:pt idx="170">
                  <c:v>-7.8323000000000031E-2</c:v>
                </c:pt>
                <c:pt idx="171">
                  <c:v>-6.0673000000000032E-2</c:v>
                </c:pt>
                <c:pt idx="172">
                  <c:v>-1.4341000000000008E-2</c:v>
                </c:pt>
                <c:pt idx="173">
                  <c:v>1.2134999999999962E-2</c:v>
                </c:pt>
                <c:pt idx="174">
                  <c:v>6.0673000000000032E-2</c:v>
                </c:pt>
                <c:pt idx="175">
                  <c:v>2.7579000000000065E-2</c:v>
                </c:pt>
                <c:pt idx="176">
                  <c:v>9.1008999999999951E-2</c:v>
                </c:pt>
                <c:pt idx="177">
                  <c:v>9.3766999999999989E-2</c:v>
                </c:pt>
                <c:pt idx="178">
                  <c:v>9.2664000000000038E-2</c:v>
                </c:pt>
                <c:pt idx="179">
                  <c:v>6.3431000000000071E-2</c:v>
                </c:pt>
                <c:pt idx="180">
                  <c:v>6.6740000000000063E-2</c:v>
                </c:pt>
                <c:pt idx="181">
                  <c:v>8.1633000000000067E-2</c:v>
                </c:pt>
                <c:pt idx="182">
                  <c:v>9.5421999999999937E-2</c:v>
                </c:pt>
                <c:pt idx="183">
                  <c:v>6.5636999999999973E-2</c:v>
                </c:pt>
                <c:pt idx="184">
                  <c:v>5.3503000000000044E-2</c:v>
                </c:pt>
                <c:pt idx="185">
                  <c:v>4.9641000000000018E-2</c:v>
                </c:pt>
                <c:pt idx="186">
                  <c:v>2.6474999999999936E-2</c:v>
                </c:pt>
                <c:pt idx="187">
                  <c:v>0.166575</c:v>
                </c:pt>
                <c:pt idx="188">
                  <c:v>0.18146699999999996</c:v>
                </c:pt>
                <c:pt idx="189">
                  <c:v>0.13623800000000003</c:v>
                </c:pt>
                <c:pt idx="190">
                  <c:v>0.12244900000000002</c:v>
                </c:pt>
                <c:pt idx="191">
                  <c:v>6.8395000000000011E-2</c:v>
                </c:pt>
                <c:pt idx="192">
                  <c:v>8.3838999999999969E-2</c:v>
                </c:pt>
                <c:pt idx="193">
                  <c:v>7.2806999999999955E-2</c:v>
                </c:pt>
                <c:pt idx="194">
                  <c:v>0.14892399999999995</c:v>
                </c:pt>
                <c:pt idx="195">
                  <c:v>0.15554299999999999</c:v>
                </c:pt>
                <c:pt idx="196">
                  <c:v>0.15444000000000002</c:v>
                </c:pt>
                <c:pt idx="197">
                  <c:v>0.17484800000000006</c:v>
                </c:pt>
                <c:pt idx="198">
                  <c:v>0.18201899999999996</c:v>
                </c:pt>
                <c:pt idx="199">
                  <c:v>0.27192499999999997</c:v>
                </c:pt>
                <c:pt idx="200">
                  <c:v>0.28736899999999993</c:v>
                </c:pt>
                <c:pt idx="201">
                  <c:v>0.25758399999999992</c:v>
                </c:pt>
                <c:pt idx="202">
                  <c:v>0.19856599999999999</c:v>
                </c:pt>
                <c:pt idx="203">
                  <c:v>0.21731899999999996</c:v>
                </c:pt>
                <c:pt idx="204">
                  <c:v>0.33259800000000012</c:v>
                </c:pt>
                <c:pt idx="205">
                  <c:v>0.35466100000000012</c:v>
                </c:pt>
                <c:pt idx="206">
                  <c:v>0.30557099999999993</c:v>
                </c:pt>
                <c:pt idx="207">
                  <c:v>0.34583599999999992</c:v>
                </c:pt>
                <c:pt idx="208">
                  <c:v>0.34418100000000007</c:v>
                </c:pt>
                <c:pt idx="209">
                  <c:v>0.43739699999999998</c:v>
                </c:pt>
                <c:pt idx="210">
                  <c:v>0.48207400000000006</c:v>
                </c:pt>
                <c:pt idx="211">
                  <c:v>0.19139499999999998</c:v>
                </c:pt>
                <c:pt idx="212">
                  <c:v>0.19966899999999996</c:v>
                </c:pt>
                <c:pt idx="213">
                  <c:v>0.15609499999999998</c:v>
                </c:pt>
                <c:pt idx="214">
                  <c:v>0.19415300000000002</c:v>
                </c:pt>
                <c:pt idx="215">
                  <c:v>0.15388900000000005</c:v>
                </c:pt>
                <c:pt idx="216">
                  <c:v>0.16933300000000004</c:v>
                </c:pt>
                <c:pt idx="217">
                  <c:v>0.184225</c:v>
                </c:pt>
                <c:pt idx="218">
                  <c:v>0.17319400000000001</c:v>
                </c:pt>
                <c:pt idx="219">
                  <c:v>0.18532799999999994</c:v>
                </c:pt>
                <c:pt idx="220">
                  <c:v>0.20297899999999999</c:v>
                </c:pt>
                <c:pt idx="221">
                  <c:v>0.19305000000000005</c:v>
                </c:pt>
                <c:pt idx="222">
                  <c:v>0.15002799999999994</c:v>
                </c:pt>
                <c:pt idx="223">
                  <c:v>0.12189700000000002</c:v>
                </c:pt>
                <c:pt idx="224">
                  <c:v>0.14120199999999997</c:v>
                </c:pt>
                <c:pt idx="225">
                  <c:v>0.12134600000000006</c:v>
                </c:pt>
                <c:pt idx="226">
                  <c:v>0.144512</c:v>
                </c:pt>
                <c:pt idx="227">
                  <c:v>0.11472700000000004</c:v>
                </c:pt>
                <c:pt idx="228">
                  <c:v>0.12520700000000004</c:v>
                </c:pt>
                <c:pt idx="229">
                  <c:v>0.10700500000000006</c:v>
                </c:pt>
                <c:pt idx="230">
                  <c:v>0.14175399999999996</c:v>
                </c:pt>
                <c:pt idx="231">
                  <c:v>0.126862</c:v>
                </c:pt>
                <c:pt idx="232">
                  <c:v>0.12024299999999996</c:v>
                </c:pt>
                <c:pt idx="233">
                  <c:v>0.10755700000000004</c:v>
                </c:pt>
                <c:pt idx="234">
                  <c:v>0.12961900000000001</c:v>
                </c:pt>
                <c:pt idx="235">
                  <c:v>0.11362399999999993</c:v>
                </c:pt>
                <c:pt idx="236">
                  <c:v>6.0121000000000036E-2</c:v>
                </c:pt>
                <c:pt idx="237">
                  <c:v>8.9355000000000046E-2</c:v>
                </c:pt>
                <c:pt idx="238">
                  <c:v>0.18091599999999999</c:v>
                </c:pt>
                <c:pt idx="239">
                  <c:v>0.18587999999999993</c:v>
                </c:pt>
                <c:pt idx="240">
                  <c:v>0.18146699999999996</c:v>
                </c:pt>
                <c:pt idx="241">
                  <c:v>0.23497000000000001</c:v>
                </c:pt>
                <c:pt idx="242">
                  <c:v>0.285163</c:v>
                </c:pt>
                <c:pt idx="243">
                  <c:v>0.22614400000000004</c:v>
                </c:pt>
                <c:pt idx="244">
                  <c:v>0.23497000000000001</c:v>
                </c:pt>
                <c:pt idx="245">
                  <c:v>0.21676799999999999</c:v>
                </c:pt>
                <c:pt idx="246">
                  <c:v>0.20297899999999999</c:v>
                </c:pt>
                <c:pt idx="247">
                  <c:v>0.22559299999999993</c:v>
                </c:pt>
                <c:pt idx="248">
                  <c:v>0.24710400000000007</c:v>
                </c:pt>
                <c:pt idx="249">
                  <c:v>0.24600099999999997</c:v>
                </c:pt>
                <c:pt idx="250">
                  <c:v>0.22559299999999993</c:v>
                </c:pt>
                <c:pt idx="251">
                  <c:v>0.20352999999999993</c:v>
                </c:pt>
                <c:pt idx="252">
                  <c:v>7.7771999999999938E-2</c:v>
                </c:pt>
                <c:pt idx="253">
                  <c:v>0.13734099999999999</c:v>
                </c:pt>
                <c:pt idx="254">
                  <c:v>0.11693299999999994</c:v>
                </c:pt>
                <c:pt idx="255">
                  <c:v>0.11086600000000005</c:v>
                </c:pt>
                <c:pt idx="256">
                  <c:v>0.144512</c:v>
                </c:pt>
                <c:pt idx="257">
                  <c:v>0.17815799999999996</c:v>
                </c:pt>
                <c:pt idx="258">
                  <c:v>0.22173199999999993</c:v>
                </c:pt>
                <c:pt idx="259">
                  <c:v>0.249311</c:v>
                </c:pt>
                <c:pt idx="260">
                  <c:v>0.22835099999999997</c:v>
                </c:pt>
                <c:pt idx="261">
                  <c:v>0.20849400000000004</c:v>
                </c:pt>
                <c:pt idx="262">
                  <c:v>0.24048500000000003</c:v>
                </c:pt>
                <c:pt idx="263">
                  <c:v>0.28350799999999993</c:v>
                </c:pt>
                <c:pt idx="264">
                  <c:v>0.27358000000000005</c:v>
                </c:pt>
                <c:pt idx="265">
                  <c:v>0.28350799999999993</c:v>
                </c:pt>
                <c:pt idx="266">
                  <c:v>0.26585800000000004</c:v>
                </c:pt>
                <c:pt idx="267">
                  <c:v>0.27744100000000005</c:v>
                </c:pt>
                <c:pt idx="268">
                  <c:v>0.33204600000000001</c:v>
                </c:pt>
                <c:pt idx="269">
                  <c:v>0.36183099999999996</c:v>
                </c:pt>
                <c:pt idx="270">
                  <c:v>0.35962500000000008</c:v>
                </c:pt>
                <c:pt idx="271">
                  <c:v>0.43132900000000007</c:v>
                </c:pt>
                <c:pt idx="272">
                  <c:v>0.39161599999999991</c:v>
                </c:pt>
                <c:pt idx="273">
                  <c:v>0.37617199999999995</c:v>
                </c:pt>
                <c:pt idx="274">
                  <c:v>0.41147300000000003</c:v>
                </c:pt>
                <c:pt idx="275">
                  <c:v>0.41919499999999998</c:v>
                </c:pt>
                <c:pt idx="276">
                  <c:v>0.42029799999999995</c:v>
                </c:pt>
                <c:pt idx="277">
                  <c:v>0.39989000000000002</c:v>
                </c:pt>
                <c:pt idx="278">
                  <c:v>0.50634299999999999</c:v>
                </c:pt>
                <c:pt idx="279">
                  <c:v>0.59294000000000013</c:v>
                </c:pt>
                <c:pt idx="280">
                  <c:v>0.59900699999999996</c:v>
                </c:pt>
                <c:pt idx="281">
                  <c:v>0.66299000000000008</c:v>
                </c:pt>
                <c:pt idx="282">
                  <c:v>0.64644200000000007</c:v>
                </c:pt>
                <c:pt idx="283">
                  <c:v>0.69939300000000004</c:v>
                </c:pt>
                <c:pt idx="284">
                  <c:v>0.77882000000000007</c:v>
                </c:pt>
                <c:pt idx="285">
                  <c:v>0.71869799999999995</c:v>
                </c:pt>
                <c:pt idx="286">
                  <c:v>0.74682799999999983</c:v>
                </c:pt>
                <c:pt idx="287">
                  <c:v>0.70325400000000005</c:v>
                </c:pt>
                <c:pt idx="288">
                  <c:v>0.7093219999999999</c:v>
                </c:pt>
                <c:pt idx="289">
                  <c:v>0.66574700000000009</c:v>
                </c:pt>
                <c:pt idx="290">
                  <c:v>0.5372309999999999</c:v>
                </c:pt>
                <c:pt idx="291">
                  <c:v>0.50910100000000003</c:v>
                </c:pt>
                <c:pt idx="292">
                  <c:v>0.58466600000000002</c:v>
                </c:pt>
                <c:pt idx="293">
                  <c:v>0.62768900000000005</c:v>
                </c:pt>
                <c:pt idx="294">
                  <c:v>0.58632100000000009</c:v>
                </c:pt>
                <c:pt idx="295">
                  <c:v>0.66078300000000012</c:v>
                </c:pt>
                <c:pt idx="296">
                  <c:v>0.64258100000000018</c:v>
                </c:pt>
                <c:pt idx="297">
                  <c:v>0.65195799999999993</c:v>
                </c:pt>
                <c:pt idx="298">
                  <c:v>0.66905700000000001</c:v>
                </c:pt>
                <c:pt idx="299">
                  <c:v>0.696635</c:v>
                </c:pt>
                <c:pt idx="300">
                  <c:v>0.69332600000000011</c:v>
                </c:pt>
                <c:pt idx="301">
                  <c:v>0.73248799999999992</c:v>
                </c:pt>
                <c:pt idx="302">
                  <c:v>0.78929900000000008</c:v>
                </c:pt>
                <c:pt idx="303">
                  <c:v>0.80694999999999995</c:v>
                </c:pt>
                <c:pt idx="304">
                  <c:v>0.77937099999999981</c:v>
                </c:pt>
                <c:pt idx="305">
                  <c:v>0.77937099999999981</c:v>
                </c:pt>
                <c:pt idx="306">
                  <c:v>0.81853299999999996</c:v>
                </c:pt>
                <c:pt idx="307">
                  <c:v>0.80308899999999994</c:v>
                </c:pt>
                <c:pt idx="308">
                  <c:v>0.78764499999999993</c:v>
                </c:pt>
                <c:pt idx="309">
                  <c:v>0.75289600000000012</c:v>
                </c:pt>
                <c:pt idx="310">
                  <c:v>0.80970799999999998</c:v>
                </c:pt>
                <c:pt idx="311">
                  <c:v>0.83342499999999997</c:v>
                </c:pt>
                <c:pt idx="312">
                  <c:v>0.8758959999999999</c:v>
                </c:pt>
                <c:pt idx="313">
                  <c:v>0.84611099999999995</c:v>
                </c:pt>
                <c:pt idx="314">
                  <c:v>0.89740800000000009</c:v>
                </c:pt>
                <c:pt idx="315">
                  <c:v>0.88968600000000009</c:v>
                </c:pt>
                <c:pt idx="316">
                  <c:v>0.86707099999999993</c:v>
                </c:pt>
                <c:pt idx="317">
                  <c:v>0.82570300000000008</c:v>
                </c:pt>
                <c:pt idx="318">
                  <c:v>0.95642599999999989</c:v>
                </c:pt>
                <c:pt idx="319">
                  <c:v>0.94263699999999995</c:v>
                </c:pt>
                <c:pt idx="320">
                  <c:v>0.89575300000000002</c:v>
                </c:pt>
                <c:pt idx="321">
                  <c:v>0.91560900000000001</c:v>
                </c:pt>
                <c:pt idx="322">
                  <c:v>0.95477100000000004</c:v>
                </c:pt>
                <c:pt idx="323">
                  <c:v>0.96690599999999993</c:v>
                </c:pt>
                <c:pt idx="324">
                  <c:v>0.94649699999999992</c:v>
                </c:pt>
                <c:pt idx="325">
                  <c:v>0.79040299999999997</c:v>
                </c:pt>
                <c:pt idx="326">
                  <c:v>0.84776600000000002</c:v>
                </c:pt>
                <c:pt idx="327">
                  <c:v>0.96966399999999997</c:v>
                </c:pt>
                <c:pt idx="328">
                  <c:v>1.0038609999999999</c:v>
                </c:pt>
                <c:pt idx="329">
                  <c:v>0.92939899999999998</c:v>
                </c:pt>
                <c:pt idx="330">
                  <c:v>0.87203499999999989</c:v>
                </c:pt>
                <c:pt idx="331">
                  <c:v>0.79702099999999998</c:v>
                </c:pt>
                <c:pt idx="332">
                  <c:v>0.79481500000000016</c:v>
                </c:pt>
                <c:pt idx="333">
                  <c:v>0.80805299999999991</c:v>
                </c:pt>
                <c:pt idx="334">
                  <c:v>0.80143400000000009</c:v>
                </c:pt>
                <c:pt idx="335">
                  <c:v>0.876448</c:v>
                </c:pt>
                <c:pt idx="336">
                  <c:v>0.93877500000000003</c:v>
                </c:pt>
                <c:pt idx="337">
                  <c:v>0.84500799999999998</c:v>
                </c:pt>
                <c:pt idx="338">
                  <c:v>0.82680599999999993</c:v>
                </c:pt>
                <c:pt idx="339">
                  <c:v>0.79205700000000012</c:v>
                </c:pt>
                <c:pt idx="340">
                  <c:v>0.74407100000000015</c:v>
                </c:pt>
                <c:pt idx="341">
                  <c:v>0.74296799999999985</c:v>
                </c:pt>
                <c:pt idx="342">
                  <c:v>0.72917799999999999</c:v>
                </c:pt>
                <c:pt idx="343">
                  <c:v>0.77882000000000007</c:v>
                </c:pt>
                <c:pt idx="344">
                  <c:v>0.74296799999999985</c:v>
                </c:pt>
                <c:pt idx="345">
                  <c:v>0.72697200000000006</c:v>
                </c:pt>
                <c:pt idx="346">
                  <c:v>0.78212899999999985</c:v>
                </c:pt>
                <c:pt idx="347">
                  <c:v>0.78929900000000008</c:v>
                </c:pt>
                <c:pt idx="348">
                  <c:v>0.78433500000000012</c:v>
                </c:pt>
                <c:pt idx="349">
                  <c:v>0.81356899999999999</c:v>
                </c:pt>
                <c:pt idx="350">
                  <c:v>0.78598999999999986</c:v>
                </c:pt>
                <c:pt idx="351">
                  <c:v>0.72531699999999999</c:v>
                </c:pt>
                <c:pt idx="352">
                  <c:v>0.74351900000000004</c:v>
                </c:pt>
                <c:pt idx="353">
                  <c:v>0.781026</c:v>
                </c:pt>
                <c:pt idx="354">
                  <c:v>0.8168780000000001</c:v>
                </c:pt>
                <c:pt idx="355">
                  <c:v>0.82570300000000008</c:v>
                </c:pt>
                <c:pt idx="356">
                  <c:v>0.87479299999999993</c:v>
                </c:pt>
                <c:pt idx="357">
                  <c:v>0.80143400000000009</c:v>
                </c:pt>
                <c:pt idx="358">
                  <c:v>0.79702099999999998</c:v>
                </c:pt>
                <c:pt idx="359">
                  <c:v>0.85604000000000013</c:v>
                </c:pt>
                <c:pt idx="360">
                  <c:v>0.84886899999999998</c:v>
                </c:pt>
                <c:pt idx="361">
                  <c:v>0.84224999999999994</c:v>
                </c:pt>
                <c:pt idx="362">
                  <c:v>0.781026</c:v>
                </c:pt>
                <c:pt idx="363">
                  <c:v>0.73083300000000007</c:v>
                </c:pt>
                <c:pt idx="364">
                  <c:v>0.70380599999999982</c:v>
                </c:pt>
                <c:pt idx="365">
                  <c:v>0.78378400000000004</c:v>
                </c:pt>
                <c:pt idx="366">
                  <c:v>0.781026</c:v>
                </c:pt>
                <c:pt idx="367">
                  <c:v>0.7369</c:v>
                </c:pt>
                <c:pt idx="368">
                  <c:v>0.70987300000000009</c:v>
                </c:pt>
                <c:pt idx="369">
                  <c:v>0.63927199999999995</c:v>
                </c:pt>
                <c:pt idx="370">
                  <c:v>0.56205199999999989</c:v>
                </c:pt>
                <c:pt idx="371">
                  <c:v>0.5262</c:v>
                </c:pt>
                <c:pt idx="372">
                  <c:v>0.57253199999999993</c:v>
                </c:pt>
                <c:pt idx="373">
                  <c:v>0.62548300000000012</c:v>
                </c:pt>
                <c:pt idx="374">
                  <c:v>0.60066200000000014</c:v>
                </c:pt>
                <c:pt idx="375">
                  <c:v>0.60728100000000007</c:v>
                </c:pt>
                <c:pt idx="376">
                  <c:v>0.65471599999999996</c:v>
                </c:pt>
                <c:pt idx="377">
                  <c:v>0.6127959999999999</c:v>
                </c:pt>
                <c:pt idx="378">
                  <c:v>0.58301199999999997</c:v>
                </c:pt>
                <c:pt idx="379">
                  <c:v>0.59624899999999992</c:v>
                </c:pt>
                <c:pt idx="380">
                  <c:v>0.60893499999999989</c:v>
                </c:pt>
                <c:pt idx="381">
                  <c:v>0.60507399999999989</c:v>
                </c:pt>
                <c:pt idx="382">
                  <c:v>0.62493100000000001</c:v>
                </c:pt>
                <c:pt idx="383">
                  <c:v>0.49475999999999998</c:v>
                </c:pt>
                <c:pt idx="384">
                  <c:v>0.57253199999999993</c:v>
                </c:pt>
                <c:pt idx="385">
                  <c:v>0.605626</c:v>
                </c:pt>
                <c:pt idx="386">
                  <c:v>0.60010999999999992</c:v>
                </c:pt>
                <c:pt idx="387">
                  <c:v>0.67071200000000009</c:v>
                </c:pt>
                <c:pt idx="388">
                  <c:v>0.67567599999999994</c:v>
                </c:pt>
                <c:pt idx="389">
                  <c:v>0.65471599999999996</c:v>
                </c:pt>
                <c:pt idx="390">
                  <c:v>0.59349199999999991</c:v>
                </c:pt>
                <c:pt idx="391">
                  <c:v>0.54440200000000005</c:v>
                </c:pt>
                <c:pt idx="392">
                  <c:v>0.4760069999999999</c:v>
                </c:pt>
                <c:pt idx="393">
                  <c:v>0.47104199999999991</c:v>
                </c:pt>
                <c:pt idx="394">
                  <c:v>0.51241000000000014</c:v>
                </c:pt>
                <c:pt idx="395">
                  <c:v>0.55929399999999985</c:v>
                </c:pt>
                <c:pt idx="396">
                  <c:v>0.56205199999999989</c:v>
                </c:pt>
                <c:pt idx="397">
                  <c:v>0.60066200000000014</c:v>
                </c:pt>
                <c:pt idx="398">
                  <c:v>0.51572000000000007</c:v>
                </c:pt>
                <c:pt idx="399">
                  <c:v>0.45339200000000007</c:v>
                </c:pt>
                <c:pt idx="400">
                  <c:v>0.46221699999999999</c:v>
                </c:pt>
                <c:pt idx="401">
                  <c:v>0.47490299999999991</c:v>
                </c:pt>
                <c:pt idx="402">
                  <c:v>0.47435200000000011</c:v>
                </c:pt>
                <c:pt idx="403">
                  <c:v>0.45890800000000015</c:v>
                </c:pt>
                <c:pt idx="404">
                  <c:v>0.41643699999999995</c:v>
                </c:pt>
                <c:pt idx="405">
                  <c:v>0.38499699999999992</c:v>
                </c:pt>
                <c:pt idx="406">
                  <c:v>0.37286300000000011</c:v>
                </c:pt>
                <c:pt idx="407">
                  <c:v>0.34032000000000012</c:v>
                </c:pt>
                <c:pt idx="408">
                  <c:v>0.35686700000000005</c:v>
                </c:pt>
                <c:pt idx="409">
                  <c:v>0.31605099999999992</c:v>
                </c:pt>
                <c:pt idx="410">
                  <c:v>0.34362899999999996</c:v>
                </c:pt>
                <c:pt idx="411">
                  <c:v>0.31494800000000001</c:v>
                </c:pt>
                <c:pt idx="412">
                  <c:v>0.31439600000000012</c:v>
                </c:pt>
                <c:pt idx="413">
                  <c:v>0.33480400000000005</c:v>
                </c:pt>
                <c:pt idx="414">
                  <c:v>0.34307799999999988</c:v>
                </c:pt>
                <c:pt idx="415">
                  <c:v>0.31384400000000001</c:v>
                </c:pt>
                <c:pt idx="416">
                  <c:v>0.28406000000000003</c:v>
                </c:pt>
                <c:pt idx="417">
                  <c:v>0.303365</c:v>
                </c:pt>
                <c:pt idx="418">
                  <c:v>0.33425299999999991</c:v>
                </c:pt>
                <c:pt idx="419">
                  <c:v>0.31880899999999995</c:v>
                </c:pt>
                <c:pt idx="420">
                  <c:v>0.35576400000000008</c:v>
                </c:pt>
                <c:pt idx="421">
                  <c:v>0.35686700000000005</c:v>
                </c:pt>
                <c:pt idx="422">
                  <c:v>0.36127999999999988</c:v>
                </c:pt>
                <c:pt idx="423">
                  <c:v>0.25206800000000001</c:v>
                </c:pt>
                <c:pt idx="424">
                  <c:v>0.30005500000000013</c:v>
                </c:pt>
                <c:pt idx="425">
                  <c:v>0.31770600000000004</c:v>
                </c:pt>
                <c:pt idx="426">
                  <c:v>0.30943199999999993</c:v>
                </c:pt>
                <c:pt idx="427">
                  <c:v>0.28074999999999989</c:v>
                </c:pt>
                <c:pt idx="428">
                  <c:v>0.303365</c:v>
                </c:pt>
                <c:pt idx="429">
                  <c:v>0.27964699999999992</c:v>
                </c:pt>
                <c:pt idx="430">
                  <c:v>0.21787099999999995</c:v>
                </c:pt>
                <c:pt idx="431">
                  <c:v>0.25151700000000005</c:v>
                </c:pt>
                <c:pt idx="432">
                  <c:v>0.24324299999999993</c:v>
                </c:pt>
                <c:pt idx="433">
                  <c:v>0.25427499999999997</c:v>
                </c:pt>
                <c:pt idx="434">
                  <c:v>0.22117999999999996</c:v>
                </c:pt>
                <c:pt idx="435">
                  <c:v>0.27688900000000005</c:v>
                </c:pt>
                <c:pt idx="436">
                  <c:v>0.27137299999999998</c:v>
                </c:pt>
                <c:pt idx="437">
                  <c:v>0.26916700000000005</c:v>
                </c:pt>
                <c:pt idx="438">
                  <c:v>0.26475499999999996</c:v>
                </c:pt>
                <c:pt idx="439">
                  <c:v>0.24213999999999999</c:v>
                </c:pt>
                <c:pt idx="440">
                  <c:v>0.24158900000000003</c:v>
                </c:pt>
                <c:pt idx="441">
                  <c:v>0.25262000000000001</c:v>
                </c:pt>
                <c:pt idx="442">
                  <c:v>0.20022099999999995</c:v>
                </c:pt>
                <c:pt idx="443">
                  <c:v>0.26640900000000001</c:v>
                </c:pt>
                <c:pt idx="444">
                  <c:v>0.25151700000000005</c:v>
                </c:pt>
                <c:pt idx="445">
                  <c:v>0.30446799999999996</c:v>
                </c:pt>
                <c:pt idx="446">
                  <c:v>0.28350799999999993</c:v>
                </c:pt>
                <c:pt idx="447">
                  <c:v>0.35300600000000004</c:v>
                </c:pt>
                <c:pt idx="448">
                  <c:v>0.35631499999999988</c:v>
                </c:pt>
                <c:pt idx="449">
                  <c:v>0.37286300000000011</c:v>
                </c:pt>
                <c:pt idx="450">
                  <c:v>0.350248</c:v>
                </c:pt>
                <c:pt idx="451">
                  <c:v>0.40650800000000004</c:v>
                </c:pt>
                <c:pt idx="452">
                  <c:v>0.36403699999999989</c:v>
                </c:pt>
                <c:pt idx="453">
                  <c:v>0.37672400000000011</c:v>
                </c:pt>
                <c:pt idx="454">
                  <c:v>0.36900200000000011</c:v>
                </c:pt>
                <c:pt idx="455">
                  <c:v>0.37010500000000007</c:v>
                </c:pt>
                <c:pt idx="456">
                  <c:v>0.38223899999999988</c:v>
                </c:pt>
                <c:pt idx="457">
                  <c:v>0.31053500000000012</c:v>
                </c:pt>
                <c:pt idx="458">
                  <c:v>0.36789899999999987</c:v>
                </c:pt>
                <c:pt idx="459">
                  <c:v>0.32763399999999993</c:v>
                </c:pt>
                <c:pt idx="460">
                  <c:v>0.320463</c:v>
                </c:pt>
                <c:pt idx="461">
                  <c:v>0.29674599999999995</c:v>
                </c:pt>
                <c:pt idx="462">
                  <c:v>-1.5995999999999951E-2</c:v>
                </c:pt>
                <c:pt idx="463">
                  <c:v>-4.4125999999999978E-2</c:v>
                </c:pt>
                <c:pt idx="464">
                  <c:v>-1.8201999999999999E-2</c:v>
                </c:pt>
                <c:pt idx="465">
                  <c:v>-8.8251000000000066E-2</c:v>
                </c:pt>
                <c:pt idx="466">
                  <c:v>-0.11858800000000003</c:v>
                </c:pt>
                <c:pt idx="467">
                  <c:v>-0.10093800000000001</c:v>
                </c:pt>
                <c:pt idx="468">
                  <c:v>-7.7771999999999938E-2</c:v>
                </c:pt>
                <c:pt idx="469">
                  <c:v>-4.3573999999999981E-2</c:v>
                </c:pt>
                <c:pt idx="470">
                  <c:v>-4.191900000000004E-2</c:v>
                </c:pt>
                <c:pt idx="471">
                  <c:v>-4.3573999999999981E-2</c:v>
                </c:pt>
                <c:pt idx="472">
                  <c:v>-5.1847999999999957E-2</c:v>
                </c:pt>
                <c:pt idx="473">
                  <c:v>-6.5086000000000019E-2</c:v>
                </c:pt>
                <c:pt idx="474">
                  <c:v>-0.10038600000000003</c:v>
                </c:pt>
                <c:pt idx="475">
                  <c:v>-8.9355000000000046E-2</c:v>
                </c:pt>
                <c:pt idx="476">
                  <c:v>-8.2736000000000018E-2</c:v>
                </c:pt>
                <c:pt idx="477">
                  <c:v>-9.1560999999999948E-2</c:v>
                </c:pt>
                <c:pt idx="478">
                  <c:v>-7.2256000000000001E-2</c:v>
                </c:pt>
                <c:pt idx="479">
                  <c:v>-7.9425999999999983E-2</c:v>
                </c:pt>
                <c:pt idx="480">
                  <c:v>-5.2399000000000057E-2</c:v>
                </c:pt>
                <c:pt idx="481">
                  <c:v>-5.1847999999999957E-2</c:v>
                </c:pt>
                <c:pt idx="482">
                  <c:v>-4.6884000000000016E-2</c:v>
                </c:pt>
                <c:pt idx="483">
                  <c:v>-3.2543000000000009E-2</c:v>
                </c:pt>
                <c:pt idx="484">
                  <c:v>-3.9712999999999991E-2</c:v>
                </c:pt>
                <c:pt idx="485">
                  <c:v>-2.6474999999999936E-2</c:v>
                </c:pt>
                <c:pt idx="486">
                  <c:v>-1.2686000000000064E-2</c:v>
                </c:pt>
                <c:pt idx="487">
                  <c:v>-2.6474999999999936E-2</c:v>
                </c:pt>
                <c:pt idx="488">
                  <c:v>1.4891999999999968E-2</c:v>
                </c:pt>
                <c:pt idx="489">
                  <c:v>2.8682000000000017E-2</c:v>
                </c:pt>
                <c:pt idx="490">
                  <c:v>1.5995999999999951E-2</c:v>
                </c:pt>
                <c:pt idx="491">
                  <c:v>2.3717999999999934E-2</c:v>
                </c:pt>
                <c:pt idx="492">
                  <c:v>-5.5199999999999249E-4</c:v>
                </c:pt>
                <c:pt idx="493">
                  <c:v>-4.247100000000003E-2</c:v>
                </c:pt>
                <c:pt idx="494">
                  <c:v>-1.3789000000000017E-2</c:v>
                </c:pt>
                <c:pt idx="495">
                  <c:v>-2.0960000000000038E-2</c:v>
                </c:pt>
                <c:pt idx="496">
                  <c:v>1.6547000000000055E-2</c:v>
                </c:pt>
                <c:pt idx="497">
                  <c:v>7.7219999999999797E-3</c:v>
                </c:pt>
                <c:pt idx="498">
                  <c:v>-6.0121000000000036E-2</c:v>
                </c:pt>
                <c:pt idx="499">
                  <c:v>-8.1633000000000067E-2</c:v>
                </c:pt>
                <c:pt idx="500">
                  <c:v>-0.11417500000000004</c:v>
                </c:pt>
                <c:pt idx="501">
                  <c:v>-0.12520700000000004</c:v>
                </c:pt>
                <c:pt idx="502">
                  <c:v>-5.5708999999999946E-2</c:v>
                </c:pt>
                <c:pt idx="503">
                  <c:v>-2.316599999999994E-2</c:v>
                </c:pt>
                <c:pt idx="504">
                  <c:v>-3.1440000000000051E-2</c:v>
                </c:pt>
                <c:pt idx="505">
                  <c:v>-3.6403999999999999E-2</c:v>
                </c:pt>
                <c:pt idx="506">
                  <c:v>-1.9856999999999944E-2</c:v>
                </c:pt>
                <c:pt idx="507">
                  <c:v>-3.3089999999999977E-3</c:v>
                </c:pt>
                <c:pt idx="508">
                  <c:v>8.2739999999999723E-3</c:v>
                </c:pt>
                <c:pt idx="509">
                  <c:v>-2.4821000000000027E-2</c:v>
                </c:pt>
                <c:pt idx="510">
                  <c:v>-5.6260000000000046E-2</c:v>
                </c:pt>
                <c:pt idx="511">
                  <c:v>-6.1775999999999984E-2</c:v>
                </c:pt>
                <c:pt idx="512">
                  <c:v>-6.6740000000000063E-2</c:v>
                </c:pt>
                <c:pt idx="513">
                  <c:v>-4.136799999999994E-2</c:v>
                </c:pt>
                <c:pt idx="514">
                  <c:v>-4.3573999999999981E-2</c:v>
                </c:pt>
                <c:pt idx="515">
                  <c:v>-4.7434999999999977E-2</c:v>
                </c:pt>
                <c:pt idx="516">
                  <c:v>-0.12079400000000007</c:v>
                </c:pt>
                <c:pt idx="517">
                  <c:v>-0.15223399999999998</c:v>
                </c:pt>
                <c:pt idx="518">
                  <c:v>-0.14561499999999994</c:v>
                </c:pt>
                <c:pt idx="519">
                  <c:v>-0.15388900000000005</c:v>
                </c:pt>
                <c:pt idx="520">
                  <c:v>-0.19856599999999999</c:v>
                </c:pt>
                <c:pt idx="521">
                  <c:v>-0.19801400000000002</c:v>
                </c:pt>
                <c:pt idx="522">
                  <c:v>-0.22228300000000004</c:v>
                </c:pt>
                <c:pt idx="523">
                  <c:v>-0.25151700000000005</c:v>
                </c:pt>
                <c:pt idx="524">
                  <c:v>-0.20904600000000001</c:v>
                </c:pt>
                <c:pt idx="525">
                  <c:v>-0.18643100000000004</c:v>
                </c:pt>
                <c:pt idx="526">
                  <c:v>-0.19746300000000006</c:v>
                </c:pt>
                <c:pt idx="527">
                  <c:v>-0.23772800000000005</c:v>
                </c:pt>
                <c:pt idx="528">
                  <c:v>-0.19635999999999995</c:v>
                </c:pt>
                <c:pt idx="529">
                  <c:v>-0.21400999999999995</c:v>
                </c:pt>
                <c:pt idx="530">
                  <c:v>-0.21400999999999995</c:v>
                </c:pt>
                <c:pt idx="531">
                  <c:v>-0.22228300000000004</c:v>
                </c:pt>
                <c:pt idx="532">
                  <c:v>-0.202427</c:v>
                </c:pt>
                <c:pt idx="533">
                  <c:v>-0.20683999999999997</c:v>
                </c:pt>
                <c:pt idx="534">
                  <c:v>-0.21235500000000002</c:v>
                </c:pt>
                <c:pt idx="535">
                  <c:v>-0.22173199999999993</c:v>
                </c:pt>
                <c:pt idx="536">
                  <c:v>-0.23165999999999998</c:v>
                </c:pt>
                <c:pt idx="537">
                  <c:v>-0.19525700000000001</c:v>
                </c:pt>
                <c:pt idx="538">
                  <c:v>-0.14396</c:v>
                </c:pt>
                <c:pt idx="539">
                  <c:v>-0.15113100000000002</c:v>
                </c:pt>
                <c:pt idx="540">
                  <c:v>-0.14671800000000004</c:v>
                </c:pt>
                <c:pt idx="541">
                  <c:v>-0.18918899999999994</c:v>
                </c:pt>
                <c:pt idx="542">
                  <c:v>-0.184225</c:v>
                </c:pt>
                <c:pt idx="543">
                  <c:v>-0.223938</c:v>
                </c:pt>
                <c:pt idx="544">
                  <c:v>-0.22504099999999994</c:v>
                </c:pt>
                <c:pt idx="545">
                  <c:v>-0.21621600000000002</c:v>
                </c:pt>
                <c:pt idx="546">
                  <c:v>-0.18863799999999997</c:v>
                </c:pt>
                <c:pt idx="547">
                  <c:v>-0.166575</c:v>
                </c:pt>
                <c:pt idx="548">
                  <c:v>-0.19194699999999998</c:v>
                </c:pt>
                <c:pt idx="549">
                  <c:v>-0.22338700000000003</c:v>
                </c:pt>
                <c:pt idx="550">
                  <c:v>-0.25427499999999997</c:v>
                </c:pt>
                <c:pt idx="551">
                  <c:v>-0.21621600000000002</c:v>
                </c:pt>
                <c:pt idx="552">
                  <c:v>-0.24434600000000004</c:v>
                </c:pt>
                <c:pt idx="553">
                  <c:v>-0.26861599999999997</c:v>
                </c:pt>
                <c:pt idx="554">
                  <c:v>-0.27192499999999997</c:v>
                </c:pt>
                <c:pt idx="555">
                  <c:v>-0.26585800000000004</c:v>
                </c:pt>
                <c:pt idx="556">
                  <c:v>-0.25151700000000005</c:v>
                </c:pt>
                <c:pt idx="557">
                  <c:v>-0.2631</c:v>
                </c:pt>
                <c:pt idx="558">
                  <c:v>-0.202427</c:v>
                </c:pt>
                <c:pt idx="559">
                  <c:v>-0.22173199999999993</c:v>
                </c:pt>
                <c:pt idx="560">
                  <c:v>-0.21235500000000002</c:v>
                </c:pt>
                <c:pt idx="561">
                  <c:v>-0.19746300000000006</c:v>
                </c:pt>
                <c:pt idx="562">
                  <c:v>-0.20739099999999994</c:v>
                </c:pt>
                <c:pt idx="563">
                  <c:v>-0.21180400000000005</c:v>
                </c:pt>
                <c:pt idx="564">
                  <c:v>-0.35355800000000004</c:v>
                </c:pt>
                <c:pt idx="565">
                  <c:v>-0.31384400000000001</c:v>
                </c:pt>
                <c:pt idx="566">
                  <c:v>-0.30998300000000001</c:v>
                </c:pt>
                <c:pt idx="567">
                  <c:v>-0.30998300000000001</c:v>
                </c:pt>
                <c:pt idx="568">
                  <c:v>-0.29067800000000005</c:v>
                </c:pt>
                <c:pt idx="569">
                  <c:v>-0.31494800000000001</c:v>
                </c:pt>
                <c:pt idx="570">
                  <c:v>-0.28295599999999993</c:v>
                </c:pt>
                <c:pt idx="571">
                  <c:v>-0.27909499999999993</c:v>
                </c:pt>
                <c:pt idx="572">
                  <c:v>-0.25427499999999997</c:v>
                </c:pt>
                <c:pt idx="573">
                  <c:v>-0.29067800000000005</c:v>
                </c:pt>
                <c:pt idx="574">
                  <c:v>-0.30005499999999996</c:v>
                </c:pt>
                <c:pt idx="575">
                  <c:v>-0.30998300000000001</c:v>
                </c:pt>
                <c:pt idx="576">
                  <c:v>-0.34142300000000003</c:v>
                </c:pt>
                <c:pt idx="577">
                  <c:v>-0.37120800000000004</c:v>
                </c:pt>
                <c:pt idx="578">
                  <c:v>-0.33866499999999999</c:v>
                </c:pt>
                <c:pt idx="579">
                  <c:v>-0.32983999999999997</c:v>
                </c:pt>
                <c:pt idx="580">
                  <c:v>-0.30943200000000004</c:v>
                </c:pt>
                <c:pt idx="581">
                  <c:v>-0.29343599999999997</c:v>
                </c:pt>
                <c:pt idx="582">
                  <c:v>-0.36293399999999998</c:v>
                </c:pt>
                <c:pt idx="583">
                  <c:v>-0.38279099999999999</c:v>
                </c:pt>
                <c:pt idx="584">
                  <c:v>-0.39713199999999999</c:v>
                </c:pt>
                <c:pt idx="585">
                  <c:v>-0.430226</c:v>
                </c:pt>
                <c:pt idx="586">
                  <c:v>-0.477661</c:v>
                </c:pt>
                <c:pt idx="587">
                  <c:v>-0.41257599999999994</c:v>
                </c:pt>
                <c:pt idx="588">
                  <c:v>-0.386652</c:v>
                </c:pt>
                <c:pt idx="589">
                  <c:v>-0.36017699999999997</c:v>
                </c:pt>
                <c:pt idx="590">
                  <c:v>-0.39161600000000002</c:v>
                </c:pt>
                <c:pt idx="591">
                  <c:v>-0.40154400000000001</c:v>
                </c:pt>
                <c:pt idx="592">
                  <c:v>-0.398787</c:v>
                </c:pt>
                <c:pt idx="593">
                  <c:v>-0.40209600000000001</c:v>
                </c:pt>
                <c:pt idx="594">
                  <c:v>-0.41037000000000001</c:v>
                </c:pt>
                <c:pt idx="595">
                  <c:v>-0.41698799999999997</c:v>
                </c:pt>
                <c:pt idx="596">
                  <c:v>-0.41478199999999998</c:v>
                </c:pt>
                <c:pt idx="597">
                  <c:v>-0.44180900000000001</c:v>
                </c:pt>
                <c:pt idx="598">
                  <c:v>-0.477661</c:v>
                </c:pt>
                <c:pt idx="599">
                  <c:v>-0.50193100000000002</c:v>
                </c:pt>
                <c:pt idx="600">
                  <c:v>-0.49696599999999996</c:v>
                </c:pt>
                <c:pt idx="601">
                  <c:v>-0.49420799999999998</c:v>
                </c:pt>
                <c:pt idx="602">
                  <c:v>-0.50965300000000002</c:v>
                </c:pt>
                <c:pt idx="603">
                  <c:v>-0.496415</c:v>
                </c:pt>
                <c:pt idx="604">
                  <c:v>-0.51351400000000003</c:v>
                </c:pt>
                <c:pt idx="605">
                  <c:v>-0.51958100000000007</c:v>
                </c:pt>
                <c:pt idx="606">
                  <c:v>-0.52068399999999992</c:v>
                </c:pt>
                <c:pt idx="607">
                  <c:v>-0.478213</c:v>
                </c:pt>
                <c:pt idx="608">
                  <c:v>-0.48814100000000005</c:v>
                </c:pt>
                <c:pt idx="609">
                  <c:v>-0.50524000000000002</c:v>
                </c:pt>
                <c:pt idx="610">
                  <c:v>-0.51627100000000004</c:v>
                </c:pt>
                <c:pt idx="611">
                  <c:v>-0.54550500000000002</c:v>
                </c:pt>
                <c:pt idx="612">
                  <c:v>-0.53171500000000005</c:v>
                </c:pt>
                <c:pt idx="613">
                  <c:v>-0.51902900000000007</c:v>
                </c:pt>
                <c:pt idx="614">
                  <c:v>-0.52730299999999997</c:v>
                </c:pt>
                <c:pt idx="615">
                  <c:v>-0.51075599999999999</c:v>
                </c:pt>
                <c:pt idx="616">
                  <c:v>-0.50910100000000003</c:v>
                </c:pt>
                <c:pt idx="617">
                  <c:v>-0.51682300000000003</c:v>
                </c:pt>
                <c:pt idx="618">
                  <c:v>-0.54109200000000002</c:v>
                </c:pt>
                <c:pt idx="619">
                  <c:v>-0.54219499999999998</c:v>
                </c:pt>
                <c:pt idx="620">
                  <c:v>-0.54605599999999999</c:v>
                </c:pt>
                <c:pt idx="621">
                  <c:v>-0.54054099999999994</c:v>
                </c:pt>
                <c:pt idx="622">
                  <c:v>-0.51130699999999996</c:v>
                </c:pt>
                <c:pt idx="623">
                  <c:v>-0.48427999999999999</c:v>
                </c:pt>
                <c:pt idx="624">
                  <c:v>-0.47655799999999998</c:v>
                </c:pt>
                <c:pt idx="625">
                  <c:v>-0.48317700000000002</c:v>
                </c:pt>
                <c:pt idx="626">
                  <c:v>-0.48041899999999998</c:v>
                </c:pt>
                <c:pt idx="627">
                  <c:v>-0.49200200000000005</c:v>
                </c:pt>
                <c:pt idx="628">
                  <c:v>-0.51958100000000007</c:v>
                </c:pt>
                <c:pt idx="629">
                  <c:v>-0.51020399999999999</c:v>
                </c:pt>
                <c:pt idx="630">
                  <c:v>-0.47269699999999998</c:v>
                </c:pt>
                <c:pt idx="631">
                  <c:v>-0.46938800000000003</c:v>
                </c:pt>
                <c:pt idx="632">
                  <c:v>-0.46497500000000003</c:v>
                </c:pt>
                <c:pt idx="633">
                  <c:v>-0.47545499999999996</c:v>
                </c:pt>
                <c:pt idx="634">
                  <c:v>-0.460563</c:v>
                </c:pt>
                <c:pt idx="635">
                  <c:v>-0.46221699999999999</c:v>
                </c:pt>
                <c:pt idx="636">
                  <c:v>-0.46276899999999999</c:v>
                </c:pt>
                <c:pt idx="637">
                  <c:v>-0.43353599999999998</c:v>
                </c:pt>
                <c:pt idx="638">
                  <c:v>-0.46773300000000001</c:v>
                </c:pt>
                <c:pt idx="639">
                  <c:v>-0.45725299999999997</c:v>
                </c:pt>
                <c:pt idx="640">
                  <c:v>-0.42746800000000001</c:v>
                </c:pt>
                <c:pt idx="641">
                  <c:v>-0.41312700000000002</c:v>
                </c:pt>
                <c:pt idx="642">
                  <c:v>-0.40981800000000002</c:v>
                </c:pt>
                <c:pt idx="643">
                  <c:v>-0.36679499999999998</c:v>
                </c:pt>
                <c:pt idx="644">
                  <c:v>-0.389961</c:v>
                </c:pt>
                <c:pt idx="645">
                  <c:v>-0.40044099999999999</c:v>
                </c:pt>
                <c:pt idx="646">
                  <c:v>-0.44291200000000003</c:v>
                </c:pt>
                <c:pt idx="647">
                  <c:v>-0.44567000000000001</c:v>
                </c:pt>
                <c:pt idx="648">
                  <c:v>-0.44291200000000003</c:v>
                </c:pt>
                <c:pt idx="649">
                  <c:v>-0.45339199999999996</c:v>
                </c:pt>
                <c:pt idx="650">
                  <c:v>-0.447876</c:v>
                </c:pt>
                <c:pt idx="651">
                  <c:v>-0.45835599999999999</c:v>
                </c:pt>
                <c:pt idx="652">
                  <c:v>-0.47710999999999998</c:v>
                </c:pt>
                <c:pt idx="653">
                  <c:v>-0.46662999999999999</c:v>
                </c:pt>
                <c:pt idx="654">
                  <c:v>-0.495863</c:v>
                </c:pt>
                <c:pt idx="655">
                  <c:v>-0.49034700000000003</c:v>
                </c:pt>
                <c:pt idx="656">
                  <c:v>-0.48869300000000004</c:v>
                </c:pt>
                <c:pt idx="657">
                  <c:v>-0.496415</c:v>
                </c:pt>
                <c:pt idx="658">
                  <c:v>-0.46993899999999994</c:v>
                </c:pt>
                <c:pt idx="659">
                  <c:v>-0.46828500000000001</c:v>
                </c:pt>
                <c:pt idx="660">
                  <c:v>-0.45228900000000005</c:v>
                </c:pt>
                <c:pt idx="661">
                  <c:v>-0.45063400000000003</c:v>
                </c:pt>
                <c:pt idx="662">
                  <c:v>-0.48483199999999999</c:v>
                </c:pt>
                <c:pt idx="663">
                  <c:v>-0.48483199999999999</c:v>
                </c:pt>
                <c:pt idx="664">
                  <c:v>-0.50358499999999995</c:v>
                </c:pt>
                <c:pt idx="665">
                  <c:v>-0.49696599999999996</c:v>
                </c:pt>
                <c:pt idx="666">
                  <c:v>-0.47490299999999996</c:v>
                </c:pt>
                <c:pt idx="667">
                  <c:v>-0.49200200000000005</c:v>
                </c:pt>
                <c:pt idx="668">
                  <c:v>-0.49696599999999996</c:v>
                </c:pt>
                <c:pt idx="669">
                  <c:v>-0.51130699999999996</c:v>
                </c:pt>
                <c:pt idx="670">
                  <c:v>-0.53281900000000004</c:v>
                </c:pt>
                <c:pt idx="671">
                  <c:v>-0.53723100000000001</c:v>
                </c:pt>
                <c:pt idx="672">
                  <c:v>-0.53447299999999998</c:v>
                </c:pt>
                <c:pt idx="673">
                  <c:v>-0.517926</c:v>
                </c:pt>
                <c:pt idx="674">
                  <c:v>-0.53723100000000001</c:v>
                </c:pt>
                <c:pt idx="675">
                  <c:v>-0.54715899999999995</c:v>
                </c:pt>
                <c:pt idx="676">
                  <c:v>-0.52509700000000004</c:v>
                </c:pt>
                <c:pt idx="677">
                  <c:v>-0.49034700000000003</c:v>
                </c:pt>
                <c:pt idx="678">
                  <c:v>-0.46387200000000001</c:v>
                </c:pt>
                <c:pt idx="679">
                  <c:v>-0.45945900000000001</c:v>
                </c:pt>
                <c:pt idx="680">
                  <c:v>-0.46387200000000001</c:v>
                </c:pt>
                <c:pt idx="681">
                  <c:v>-0.46828500000000001</c:v>
                </c:pt>
                <c:pt idx="682">
                  <c:v>-0.45945900000000001</c:v>
                </c:pt>
                <c:pt idx="683">
                  <c:v>-0.474352</c:v>
                </c:pt>
                <c:pt idx="684">
                  <c:v>-0.45725299999999997</c:v>
                </c:pt>
                <c:pt idx="685">
                  <c:v>-0.45504699999999998</c:v>
                </c:pt>
                <c:pt idx="686">
                  <c:v>-0.44732500000000003</c:v>
                </c:pt>
                <c:pt idx="687">
                  <c:v>-0.43905099999999997</c:v>
                </c:pt>
                <c:pt idx="688">
                  <c:v>-0.45284100000000005</c:v>
                </c:pt>
                <c:pt idx="689">
                  <c:v>-0.46387200000000001</c:v>
                </c:pt>
                <c:pt idx="690">
                  <c:v>-0.43353599999999998</c:v>
                </c:pt>
                <c:pt idx="691">
                  <c:v>-0.41753999999999997</c:v>
                </c:pt>
                <c:pt idx="692">
                  <c:v>-0.40926600000000002</c:v>
                </c:pt>
                <c:pt idx="693">
                  <c:v>-0.40264800000000001</c:v>
                </c:pt>
                <c:pt idx="694">
                  <c:v>-0.39271900000000004</c:v>
                </c:pt>
                <c:pt idx="695">
                  <c:v>-0.37948199999999999</c:v>
                </c:pt>
                <c:pt idx="696">
                  <c:v>-0.37837799999999999</c:v>
                </c:pt>
                <c:pt idx="697">
                  <c:v>-0.36734699999999998</c:v>
                </c:pt>
                <c:pt idx="698">
                  <c:v>-0.40319899999999997</c:v>
                </c:pt>
                <c:pt idx="699">
                  <c:v>-0.40430199999999999</c:v>
                </c:pt>
                <c:pt idx="700">
                  <c:v>-0.39437399999999995</c:v>
                </c:pt>
                <c:pt idx="701">
                  <c:v>-0.38444600000000001</c:v>
                </c:pt>
                <c:pt idx="702">
                  <c:v>-0.36789900000000003</c:v>
                </c:pt>
                <c:pt idx="703">
                  <c:v>-0.41423099999999996</c:v>
                </c:pt>
                <c:pt idx="704">
                  <c:v>-0.36403799999999997</c:v>
                </c:pt>
                <c:pt idx="705">
                  <c:v>-0.32266999999999996</c:v>
                </c:pt>
                <c:pt idx="706">
                  <c:v>-0.31991200000000009</c:v>
                </c:pt>
                <c:pt idx="707">
                  <c:v>-0.29178200000000004</c:v>
                </c:pt>
                <c:pt idx="708">
                  <c:v>-0.33590699999999996</c:v>
                </c:pt>
                <c:pt idx="709">
                  <c:v>-0.29895200000000005</c:v>
                </c:pt>
                <c:pt idx="710">
                  <c:v>-0.24600099999999997</c:v>
                </c:pt>
                <c:pt idx="711">
                  <c:v>-0.21400999999999995</c:v>
                </c:pt>
                <c:pt idx="712">
                  <c:v>-0.19084400000000001</c:v>
                </c:pt>
                <c:pt idx="713">
                  <c:v>-0.18698300000000004</c:v>
                </c:pt>
                <c:pt idx="714">
                  <c:v>-0.18146699999999996</c:v>
                </c:pt>
                <c:pt idx="715">
                  <c:v>-0.20849400000000004</c:v>
                </c:pt>
                <c:pt idx="716">
                  <c:v>-0.19470500000000002</c:v>
                </c:pt>
                <c:pt idx="717">
                  <c:v>-0.19801400000000002</c:v>
                </c:pt>
                <c:pt idx="718">
                  <c:v>-0.20518500000000003</c:v>
                </c:pt>
                <c:pt idx="719">
                  <c:v>-0.18091599999999999</c:v>
                </c:pt>
                <c:pt idx="720">
                  <c:v>-0.16436800000000004</c:v>
                </c:pt>
                <c:pt idx="721">
                  <c:v>-0.19525700000000001</c:v>
                </c:pt>
                <c:pt idx="722">
                  <c:v>-0.20518500000000003</c:v>
                </c:pt>
                <c:pt idx="723">
                  <c:v>-0.19580799999999995</c:v>
                </c:pt>
                <c:pt idx="724">
                  <c:v>-0.23331500000000005</c:v>
                </c:pt>
                <c:pt idx="725">
                  <c:v>-0.22945400000000007</c:v>
                </c:pt>
                <c:pt idx="726">
                  <c:v>-0.23276300000000005</c:v>
                </c:pt>
                <c:pt idx="727">
                  <c:v>-0.23386700000000005</c:v>
                </c:pt>
                <c:pt idx="728">
                  <c:v>-0.27744100000000005</c:v>
                </c:pt>
                <c:pt idx="729">
                  <c:v>-0.28571399999999997</c:v>
                </c:pt>
                <c:pt idx="730">
                  <c:v>-0.30998300000000001</c:v>
                </c:pt>
                <c:pt idx="731">
                  <c:v>-0.328737</c:v>
                </c:pt>
                <c:pt idx="732">
                  <c:v>-0.34142300000000003</c:v>
                </c:pt>
                <c:pt idx="733">
                  <c:v>-0.3508</c:v>
                </c:pt>
                <c:pt idx="734">
                  <c:v>-0.33480400000000005</c:v>
                </c:pt>
                <c:pt idx="735">
                  <c:v>-0.36624400000000001</c:v>
                </c:pt>
                <c:pt idx="736">
                  <c:v>-0.37727499999999997</c:v>
                </c:pt>
                <c:pt idx="737">
                  <c:v>-0.37120800000000004</c:v>
                </c:pt>
                <c:pt idx="738">
                  <c:v>-0.37782699999999997</c:v>
                </c:pt>
                <c:pt idx="739">
                  <c:v>-0.37506900000000004</c:v>
                </c:pt>
                <c:pt idx="740">
                  <c:v>-0.350248</c:v>
                </c:pt>
                <c:pt idx="741">
                  <c:v>-0.37065600000000004</c:v>
                </c:pt>
                <c:pt idx="742">
                  <c:v>-0.350248</c:v>
                </c:pt>
                <c:pt idx="743">
                  <c:v>-0.33645899999999995</c:v>
                </c:pt>
                <c:pt idx="744">
                  <c:v>-0.32763400000000004</c:v>
                </c:pt>
                <c:pt idx="745">
                  <c:v>-0.31053500000000001</c:v>
                </c:pt>
                <c:pt idx="746">
                  <c:v>-0.29453900000000005</c:v>
                </c:pt>
                <c:pt idx="747">
                  <c:v>-0.28792100000000004</c:v>
                </c:pt>
                <c:pt idx="748">
                  <c:v>-0.29233300000000001</c:v>
                </c:pt>
                <c:pt idx="749">
                  <c:v>-0.28350800000000009</c:v>
                </c:pt>
                <c:pt idx="750">
                  <c:v>-0.29729699999999992</c:v>
                </c:pt>
                <c:pt idx="751">
                  <c:v>-0.27027000000000001</c:v>
                </c:pt>
                <c:pt idx="752">
                  <c:v>-0.25648100000000001</c:v>
                </c:pt>
                <c:pt idx="753">
                  <c:v>-0.26530600000000004</c:v>
                </c:pt>
                <c:pt idx="754">
                  <c:v>-0.27744100000000005</c:v>
                </c:pt>
                <c:pt idx="755">
                  <c:v>-0.26034199999999996</c:v>
                </c:pt>
                <c:pt idx="756">
                  <c:v>-0.27192499999999997</c:v>
                </c:pt>
                <c:pt idx="757">
                  <c:v>-0.27909499999999993</c:v>
                </c:pt>
                <c:pt idx="758">
                  <c:v>-0.25151700000000005</c:v>
                </c:pt>
                <c:pt idx="759">
                  <c:v>-0.21897400000000006</c:v>
                </c:pt>
                <c:pt idx="760">
                  <c:v>-0.183673</c:v>
                </c:pt>
                <c:pt idx="761">
                  <c:v>-0.15830100000000003</c:v>
                </c:pt>
                <c:pt idx="762">
                  <c:v>-0.19691100000000006</c:v>
                </c:pt>
                <c:pt idx="763">
                  <c:v>-0.20297899999999999</c:v>
                </c:pt>
                <c:pt idx="764">
                  <c:v>-0.24986199999999997</c:v>
                </c:pt>
                <c:pt idx="765">
                  <c:v>-0.262548</c:v>
                </c:pt>
                <c:pt idx="766">
                  <c:v>-0.26144499999999993</c:v>
                </c:pt>
                <c:pt idx="767">
                  <c:v>-0.24269199999999999</c:v>
                </c:pt>
                <c:pt idx="768">
                  <c:v>-0.22779899999999997</c:v>
                </c:pt>
                <c:pt idx="769">
                  <c:v>-0.22504099999999994</c:v>
                </c:pt>
                <c:pt idx="770">
                  <c:v>-0.23883099999999999</c:v>
                </c:pt>
                <c:pt idx="771">
                  <c:v>-0.24213999999999999</c:v>
                </c:pt>
                <c:pt idx="772">
                  <c:v>-0.27744100000000005</c:v>
                </c:pt>
                <c:pt idx="773">
                  <c:v>-0.27027000000000001</c:v>
                </c:pt>
                <c:pt idx="774">
                  <c:v>-0.27578599999999992</c:v>
                </c:pt>
                <c:pt idx="775">
                  <c:v>-0.26971900000000004</c:v>
                </c:pt>
                <c:pt idx="776">
                  <c:v>-0.27633799999999992</c:v>
                </c:pt>
                <c:pt idx="777">
                  <c:v>-0.28240499999999996</c:v>
                </c:pt>
                <c:pt idx="778">
                  <c:v>-0.306674</c:v>
                </c:pt>
                <c:pt idx="779">
                  <c:v>-0.29453900000000005</c:v>
                </c:pt>
                <c:pt idx="780">
                  <c:v>-0.29564300000000004</c:v>
                </c:pt>
                <c:pt idx="781">
                  <c:v>-0.328737</c:v>
                </c:pt>
                <c:pt idx="782">
                  <c:v>-0.33204600000000001</c:v>
                </c:pt>
                <c:pt idx="783">
                  <c:v>-0.34031999999999996</c:v>
                </c:pt>
                <c:pt idx="784">
                  <c:v>-0.36127999999999999</c:v>
                </c:pt>
                <c:pt idx="785">
                  <c:v>-0.40044099999999999</c:v>
                </c:pt>
                <c:pt idx="786">
                  <c:v>-0.42802000000000001</c:v>
                </c:pt>
                <c:pt idx="787">
                  <c:v>-0.44953100000000001</c:v>
                </c:pt>
                <c:pt idx="788">
                  <c:v>-0.46221699999999999</c:v>
                </c:pt>
                <c:pt idx="789">
                  <c:v>-0.44677300000000003</c:v>
                </c:pt>
                <c:pt idx="790">
                  <c:v>-0.46497500000000003</c:v>
                </c:pt>
                <c:pt idx="791">
                  <c:v>-0.48041899999999998</c:v>
                </c:pt>
                <c:pt idx="792">
                  <c:v>-0.47159399999999996</c:v>
                </c:pt>
                <c:pt idx="793">
                  <c:v>-0.49089899999999997</c:v>
                </c:pt>
                <c:pt idx="794">
                  <c:v>-0.51241000000000003</c:v>
                </c:pt>
                <c:pt idx="795">
                  <c:v>-0.50358499999999995</c:v>
                </c:pt>
                <c:pt idx="796">
                  <c:v>-0.50193100000000002</c:v>
                </c:pt>
                <c:pt idx="797">
                  <c:v>-0.49862099999999998</c:v>
                </c:pt>
                <c:pt idx="798">
                  <c:v>-0.48869300000000004</c:v>
                </c:pt>
                <c:pt idx="799">
                  <c:v>-0.47545499999999996</c:v>
                </c:pt>
                <c:pt idx="800">
                  <c:v>-0.44622200000000001</c:v>
                </c:pt>
                <c:pt idx="801">
                  <c:v>-0.43574199999999996</c:v>
                </c:pt>
                <c:pt idx="802">
                  <c:v>-0.46497500000000003</c:v>
                </c:pt>
                <c:pt idx="803">
                  <c:v>-0.48924400000000001</c:v>
                </c:pt>
                <c:pt idx="804">
                  <c:v>-0.48427999999999999</c:v>
                </c:pt>
                <c:pt idx="805">
                  <c:v>-0.44953100000000001</c:v>
                </c:pt>
                <c:pt idx="806">
                  <c:v>-0.43077800000000005</c:v>
                </c:pt>
                <c:pt idx="807">
                  <c:v>-0.47159399999999996</c:v>
                </c:pt>
                <c:pt idx="808">
                  <c:v>-0.48427999999999999</c:v>
                </c:pt>
                <c:pt idx="809">
                  <c:v>-0.48483199999999999</c:v>
                </c:pt>
                <c:pt idx="810">
                  <c:v>-0.4738</c:v>
                </c:pt>
                <c:pt idx="811">
                  <c:v>-0.46938800000000003</c:v>
                </c:pt>
                <c:pt idx="812">
                  <c:v>-0.46718100000000001</c:v>
                </c:pt>
                <c:pt idx="813">
                  <c:v>-0.48483199999999999</c:v>
                </c:pt>
                <c:pt idx="814">
                  <c:v>-0.46883600000000003</c:v>
                </c:pt>
                <c:pt idx="815">
                  <c:v>-0.44456699999999999</c:v>
                </c:pt>
                <c:pt idx="816">
                  <c:v>-0.47986800000000002</c:v>
                </c:pt>
                <c:pt idx="817">
                  <c:v>-0.48483199999999999</c:v>
                </c:pt>
                <c:pt idx="818">
                  <c:v>-0.482074</c:v>
                </c:pt>
                <c:pt idx="819">
                  <c:v>-0.47049100000000005</c:v>
                </c:pt>
                <c:pt idx="820">
                  <c:v>-0.496415</c:v>
                </c:pt>
                <c:pt idx="821">
                  <c:v>-0.50854900000000003</c:v>
                </c:pt>
                <c:pt idx="822">
                  <c:v>-0.51958100000000007</c:v>
                </c:pt>
                <c:pt idx="823">
                  <c:v>-0.54329799999999995</c:v>
                </c:pt>
                <c:pt idx="824">
                  <c:v>-0.521787</c:v>
                </c:pt>
                <c:pt idx="825">
                  <c:v>-0.53392200000000001</c:v>
                </c:pt>
                <c:pt idx="826">
                  <c:v>-0.53281900000000004</c:v>
                </c:pt>
                <c:pt idx="827">
                  <c:v>-0.53943699999999994</c:v>
                </c:pt>
                <c:pt idx="828">
                  <c:v>-0.54605599999999999</c:v>
                </c:pt>
                <c:pt idx="829">
                  <c:v>-0.56425800000000004</c:v>
                </c:pt>
                <c:pt idx="830">
                  <c:v>-0.56260299999999996</c:v>
                </c:pt>
                <c:pt idx="831">
                  <c:v>-0.58742400000000006</c:v>
                </c:pt>
                <c:pt idx="832">
                  <c:v>-0.57087699999999997</c:v>
                </c:pt>
                <c:pt idx="833">
                  <c:v>-0.55267500000000003</c:v>
                </c:pt>
                <c:pt idx="834">
                  <c:v>-0.57087699999999997</c:v>
                </c:pt>
                <c:pt idx="835">
                  <c:v>-0.5615</c:v>
                </c:pt>
                <c:pt idx="836">
                  <c:v>-0.58080500000000002</c:v>
                </c:pt>
                <c:pt idx="837">
                  <c:v>-0.58025399999999994</c:v>
                </c:pt>
                <c:pt idx="838">
                  <c:v>-0.59073399999999998</c:v>
                </c:pt>
                <c:pt idx="839">
                  <c:v>-0.53998899999999994</c:v>
                </c:pt>
                <c:pt idx="840">
                  <c:v>-0.53612800000000005</c:v>
                </c:pt>
                <c:pt idx="841">
                  <c:v>-0.557639</c:v>
                </c:pt>
                <c:pt idx="842">
                  <c:v>-0.55432999999999999</c:v>
                </c:pt>
                <c:pt idx="843">
                  <c:v>-0.52013199999999993</c:v>
                </c:pt>
                <c:pt idx="844">
                  <c:v>-0.52730299999999997</c:v>
                </c:pt>
                <c:pt idx="845">
                  <c:v>-0.499724</c:v>
                </c:pt>
                <c:pt idx="846">
                  <c:v>-0.48372900000000002</c:v>
                </c:pt>
                <c:pt idx="847">
                  <c:v>-0.477661</c:v>
                </c:pt>
                <c:pt idx="848">
                  <c:v>-0.46993899999999994</c:v>
                </c:pt>
                <c:pt idx="849">
                  <c:v>-0.46276899999999999</c:v>
                </c:pt>
                <c:pt idx="850">
                  <c:v>-0.46221699999999999</c:v>
                </c:pt>
                <c:pt idx="851">
                  <c:v>-0.47269699999999998</c:v>
                </c:pt>
                <c:pt idx="852">
                  <c:v>-0.464424</c:v>
                </c:pt>
                <c:pt idx="853">
                  <c:v>-0.47159399999999996</c:v>
                </c:pt>
                <c:pt idx="854">
                  <c:v>-0.50634299999999999</c:v>
                </c:pt>
                <c:pt idx="855">
                  <c:v>-0.49475999999999998</c:v>
                </c:pt>
                <c:pt idx="856">
                  <c:v>-0.51682300000000003</c:v>
                </c:pt>
                <c:pt idx="857">
                  <c:v>-0.52068399999999992</c:v>
                </c:pt>
                <c:pt idx="858">
                  <c:v>-0.51351400000000003</c:v>
                </c:pt>
                <c:pt idx="859">
                  <c:v>-0.50799799999999995</c:v>
                </c:pt>
                <c:pt idx="860">
                  <c:v>-0.52895800000000004</c:v>
                </c:pt>
                <c:pt idx="861">
                  <c:v>-0.51351400000000003</c:v>
                </c:pt>
                <c:pt idx="862">
                  <c:v>-0.50744599999999995</c:v>
                </c:pt>
                <c:pt idx="863">
                  <c:v>-0.50965300000000002</c:v>
                </c:pt>
                <c:pt idx="864">
                  <c:v>-0.51516800000000007</c:v>
                </c:pt>
                <c:pt idx="865">
                  <c:v>-0.50524000000000002</c:v>
                </c:pt>
                <c:pt idx="866">
                  <c:v>-0.50854900000000003</c:v>
                </c:pt>
                <c:pt idx="867">
                  <c:v>-0.499724</c:v>
                </c:pt>
                <c:pt idx="868">
                  <c:v>-0.47159399999999996</c:v>
                </c:pt>
                <c:pt idx="869">
                  <c:v>-0.47600700000000001</c:v>
                </c:pt>
                <c:pt idx="870">
                  <c:v>-0.47710999999999998</c:v>
                </c:pt>
                <c:pt idx="871">
                  <c:v>-0.49034700000000003</c:v>
                </c:pt>
                <c:pt idx="872">
                  <c:v>-0.48979599999999995</c:v>
                </c:pt>
                <c:pt idx="873">
                  <c:v>-0.48979599999999995</c:v>
                </c:pt>
                <c:pt idx="874">
                  <c:v>-0.48317700000000002</c:v>
                </c:pt>
                <c:pt idx="875">
                  <c:v>-0.49475999999999998</c:v>
                </c:pt>
                <c:pt idx="876">
                  <c:v>-0.496415</c:v>
                </c:pt>
                <c:pt idx="877">
                  <c:v>-0.48041899999999998</c:v>
                </c:pt>
                <c:pt idx="878">
                  <c:v>-0.49200200000000005</c:v>
                </c:pt>
                <c:pt idx="879">
                  <c:v>-0.45284100000000005</c:v>
                </c:pt>
                <c:pt idx="880">
                  <c:v>-0.44180900000000001</c:v>
                </c:pt>
                <c:pt idx="881">
                  <c:v>-0.42912300000000003</c:v>
                </c:pt>
                <c:pt idx="882">
                  <c:v>-0.43188099999999996</c:v>
                </c:pt>
                <c:pt idx="883">
                  <c:v>-0.41423099999999996</c:v>
                </c:pt>
                <c:pt idx="884">
                  <c:v>-0.42912300000000003</c:v>
                </c:pt>
                <c:pt idx="885">
                  <c:v>-0.41753999999999997</c:v>
                </c:pt>
                <c:pt idx="886">
                  <c:v>-0.41312700000000002</c:v>
                </c:pt>
                <c:pt idx="887">
                  <c:v>-0.41919499999999998</c:v>
                </c:pt>
                <c:pt idx="888">
                  <c:v>-0.42140099999999997</c:v>
                </c:pt>
                <c:pt idx="889">
                  <c:v>-0.42636499999999999</c:v>
                </c:pt>
                <c:pt idx="890">
                  <c:v>-0.41809199999999996</c:v>
                </c:pt>
                <c:pt idx="891">
                  <c:v>-0.41202399999999995</c:v>
                </c:pt>
                <c:pt idx="892">
                  <c:v>-0.41974600000000001</c:v>
                </c:pt>
                <c:pt idx="893">
                  <c:v>-0.41974600000000001</c:v>
                </c:pt>
                <c:pt idx="894">
                  <c:v>-0.43684499999999998</c:v>
                </c:pt>
                <c:pt idx="895">
                  <c:v>-0.44070599999999999</c:v>
                </c:pt>
                <c:pt idx="896">
                  <c:v>-0.42857100000000004</c:v>
                </c:pt>
                <c:pt idx="897">
                  <c:v>-0.43408700000000006</c:v>
                </c:pt>
                <c:pt idx="898">
                  <c:v>-0.47214599999999995</c:v>
                </c:pt>
                <c:pt idx="899">
                  <c:v>-0.46773300000000001</c:v>
                </c:pt>
                <c:pt idx="900">
                  <c:v>-0.474352</c:v>
                </c:pt>
                <c:pt idx="901">
                  <c:v>-0.43629299999999999</c:v>
                </c:pt>
                <c:pt idx="902">
                  <c:v>-0.42581400000000003</c:v>
                </c:pt>
                <c:pt idx="903">
                  <c:v>-0.38775500000000002</c:v>
                </c:pt>
                <c:pt idx="904">
                  <c:v>-0.37506900000000004</c:v>
                </c:pt>
                <c:pt idx="905">
                  <c:v>-0.36127999999999999</c:v>
                </c:pt>
                <c:pt idx="906">
                  <c:v>-0.35686700000000005</c:v>
                </c:pt>
                <c:pt idx="907">
                  <c:v>-0.36955300000000002</c:v>
                </c:pt>
                <c:pt idx="908">
                  <c:v>-0.37617199999999995</c:v>
                </c:pt>
                <c:pt idx="909">
                  <c:v>-0.364589</c:v>
                </c:pt>
                <c:pt idx="910">
                  <c:v>-0.37837799999999999</c:v>
                </c:pt>
                <c:pt idx="911">
                  <c:v>-0.39437399999999995</c:v>
                </c:pt>
                <c:pt idx="912">
                  <c:v>-0.382239</c:v>
                </c:pt>
                <c:pt idx="913">
                  <c:v>-0.39933799999999997</c:v>
                </c:pt>
                <c:pt idx="914">
                  <c:v>-0.39382199999999995</c:v>
                </c:pt>
                <c:pt idx="915">
                  <c:v>-0.382239</c:v>
                </c:pt>
                <c:pt idx="916">
                  <c:v>-0.44125799999999998</c:v>
                </c:pt>
                <c:pt idx="917">
                  <c:v>-0.45063400000000003</c:v>
                </c:pt>
                <c:pt idx="918">
                  <c:v>-0.45835599999999999</c:v>
                </c:pt>
                <c:pt idx="919">
                  <c:v>-0.43574199999999996</c:v>
                </c:pt>
                <c:pt idx="920">
                  <c:v>-0.45173699999999994</c:v>
                </c:pt>
                <c:pt idx="921">
                  <c:v>-0.434639</c:v>
                </c:pt>
                <c:pt idx="922">
                  <c:v>-0.43739699999999998</c:v>
                </c:pt>
                <c:pt idx="923">
                  <c:v>-0.43243200000000004</c:v>
                </c:pt>
                <c:pt idx="924">
                  <c:v>-0.416437</c:v>
                </c:pt>
                <c:pt idx="925">
                  <c:v>-0.41367899999999996</c:v>
                </c:pt>
                <c:pt idx="926">
                  <c:v>-0.40595700000000001</c:v>
                </c:pt>
                <c:pt idx="927">
                  <c:v>-0.43518999999999997</c:v>
                </c:pt>
                <c:pt idx="928">
                  <c:v>-0.42636499999999999</c:v>
                </c:pt>
                <c:pt idx="929">
                  <c:v>-0.44842799999999999</c:v>
                </c:pt>
                <c:pt idx="930">
                  <c:v>-0.434639</c:v>
                </c:pt>
                <c:pt idx="931">
                  <c:v>-0.42581400000000003</c:v>
                </c:pt>
                <c:pt idx="932">
                  <c:v>-0.39657999999999999</c:v>
                </c:pt>
                <c:pt idx="933">
                  <c:v>-0.36403799999999997</c:v>
                </c:pt>
                <c:pt idx="934">
                  <c:v>-0.37727499999999997</c:v>
                </c:pt>
                <c:pt idx="935">
                  <c:v>-0.37176000000000003</c:v>
                </c:pt>
                <c:pt idx="936">
                  <c:v>-0.33535600000000004</c:v>
                </c:pt>
                <c:pt idx="937">
                  <c:v>-0.31274100000000005</c:v>
                </c:pt>
                <c:pt idx="938">
                  <c:v>-0.32928799999999997</c:v>
                </c:pt>
                <c:pt idx="939">
                  <c:v>-0.33921699999999999</c:v>
                </c:pt>
                <c:pt idx="940">
                  <c:v>-0.346939</c:v>
                </c:pt>
                <c:pt idx="941">
                  <c:v>-0.346939</c:v>
                </c:pt>
                <c:pt idx="942">
                  <c:v>-0.31549899999999992</c:v>
                </c:pt>
                <c:pt idx="943">
                  <c:v>-0.27964699999999992</c:v>
                </c:pt>
                <c:pt idx="944">
                  <c:v>-0.27909499999999993</c:v>
                </c:pt>
                <c:pt idx="945">
                  <c:v>-0.29564300000000004</c:v>
                </c:pt>
                <c:pt idx="946">
                  <c:v>-0.302261</c:v>
                </c:pt>
                <c:pt idx="947">
                  <c:v>-0.29398799999999992</c:v>
                </c:pt>
                <c:pt idx="948">
                  <c:v>-0.28681700000000004</c:v>
                </c:pt>
                <c:pt idx="949">
                  <c:v>-0.25372299999999998</c:v>
                </c:pt>
                <c:pt idx="950">
                  <c:v>-0.22559299999999993</c:v>
                </c:pt>
                <c:pt idx="951">
                  <c:v>-0.23717600000000005</c:v>
                </c:pt>
                <c:pt idx="952">
                  <c:v>-0.249311</c:v>
                </c:pt>
                <c:pt idx="953">
                  <c:v>-0.25427499999999997</c:v>
                </c:pt>
                <c:pt idx="954">
                  <c:v>-0.25648100000000001</c:v>
                </c:pt>
                <c:pt idx="955">
                  <c:v>-0.25648100000000001</c:v>
                </c:pt>
                <c:pt idx="956">
                  <c:v>-0.27302800000000005</c:v>
                </c:pt>
                <c:pt idx="957">
                  <c:v>-0.24048500000000003</c:v>
                </c:pt>
                <c:pt idx="958">
                  <c:v>-0.223938</c:v>
                </c:pt>
                <c:pt idx="959">
                  <c:v>-0.24600099999999997</c:v>
                </c:pt>
                <c:pt idx="960">
                  <c:v>-1.5443999999999959E-2</c:v>
                </c:pt>
                <c:pt idx="961">
                  <c:v>1.6547000000000055E-2</c:v>
                </c:pt>
                <c:pt idx="962">
                  <c:v>4.247100000000003E-2</c:v>
                </c:pt>
                <c:pt idx="963">
                  <c:v>3.6954999999999953E-2</c:v>
                </c:pt>
                <c:pt idx="964">
                  <c:v>4.0264999999999988E-2</c:v>
                </c:pt>
                <c:pt idx="965">
                  <c:v>7.2256000000000001E-2</c:v>
                </c:pt>
                <c:pt idx="966">
                  <c:v>7.8323000000000031E-2</c:v>
                </c:pt>
                <c:pt idx="967">
                  <c:v>0.111969</c:v>
                </c:pt>
                <c:pt idx="968">
                  <c:v>0.10700500000000006</c:v>
                </c:pt>
                <c:pt idx="969">
                  <c:v>0.15940399999999996</c:v>
                </c:pt>
                <c:pt idx="970">
                  <c:v>0.14947599999999994</c:v>
                </c:pt>
                <c:pt idx="971">
                  <c:v>0.14616699999999994</c:v>
                </c:pt>
                <c:pt idx="972">
                  <c:v>0.15499200000000002</c:v>
                </c:pt>
                <c:pt idx="973">
                  <c:v>0.17870900000000006</c:v>
                </c:pt>
                <c:pt idx="974">
                  <c:v>0.19580799999999995</c:v>
                </c:pt>
                <c:pt idx="975">
                  <c:v>0.20959699999999998</c:v>
                </c:pt>
                <c:pt idx="976">
                  <c:v>0.17484800000000006</c:v>
                </c:pt>
                <c:pt idx="977">
                  <c:v>0.17098699999999994</c:v>
                </c:pt>
                <c:pt idx="978">
                  <c:v>0.17484800000000006</c:v>
                </c:pt>
                <c:pt idx="979">
                  <c:v>0.17540000000000006</c:v>
                </c:pt>
                <c:pt idx="980">
                  <c:v>0.15664599999999992</c:v>
                </c:pt>
                <c:pt idx="981">
                  <c:v>0.19139499999999998</c:v>
                </c:pt>
                <c:pt idx="982">
                  <c:v>0.140651</c:v>
                </c:pt>
                <c:pt idx="983">
                  <c:v>0.17209000000000002</c:v>
                </c:pt>
                <c:pt idx="984">
                  <c:v>0.16767799999999994</c:v>
                </c:pt>
                <c:pt idx="985">
                  <c:v>0.18257000000000004</c:v>
                </c:pt>
                <c:pt idx="986">
                  <c:v>0.17374499999999998</c:v>
                </c:pt>
                <c:pt idx="987">
                  <c:v>0.16381699999999996</c:v>
                </c:pt>
                <c:pt idx="988">
                  <c:v>0.15333699999999995</c:v>
                </c:pt>
                <c:pt idx="989">
                  <c:v>0.15223399999999998</c:v>
                </c:pt>
                <c:pt idx="990">
                  <c:v>0.11693299999999994</c:v>
                </c:pt>
                <c:pt idx="991">
                  <c:v>0.10976299999999994</c:v>
                </c:pt>
                <c:pt idx="992">
                  <c:v>0.14671800000000004</c:v>
                </c:pt>
                <c:pt idx="993">
                  <c:v>0.19470500000000002</c:v>
                </c:pt>
                <c:pt idx="994">
                  <c:v>0.17540000000000006</c:v>
                </c:pt>
                <c:pt idx="995">
                  <c:v>0.17429699999999998</c:v>
                </c:pt>
                <c:pt idx="996">
                  <c:v>0.15609499999999998</c:v>
                </c:pt>
                <c:pt idx="997">
                  <c:v>0.11638199999999997</c:v>
                </c:pt>
                <c:pt idx="998">
                  <c:v>9.3766999999999989E-2</c:v>
                </c:pt>
                <c:pt idx="999">
                  <c:v>7.0601000000000053E-2</c:v>
                </c:pt>
                <c:pt idx="1000">
                  <c:v>2.2062999999999989E-2</c:v>
                </c:pt>
                <c:pt idx="1001">
                  <c:v>4.4676999999999939E-2</c:v>
                </c:pt>
                <c:pt idx="1002">
                  <c:v>4.6332000000000019E-2</c:v>
                </c:pt>
                <c:pt idx="1003">
                  <c:v>4.6332000000000019E-2</c:v>
                </c:pt>
                <c:pt idx="1004">
                  <c:v>4.6332000000000019E-2</c:v>
                </c:pt>
                <c:pt idx="1005">
                  <c:v>7.611699999999999E-2</c:v>
                </c:pt>
                <c:pt idx="1006">
                  <c:v>8.8803000000000049E-2</c:v>
                </c:pt>
                <c:pt idx="1007">
                  <c:v>7.0601000000000053E-2</c:v>
                </c:pt>
                <c:pt idx="1008">
                  <c:v>6.729200000000006E-2</c:v>
                </c:pt>
                <c:pt idx="1009">
                  <c:v>3.0888000000000061E-2</c:v>
                </c:pt>
                <c:pt idx="1010">
                  <c:v>6.6740000000000063E-2</c:v>
                </c:pt>
                <c:pt idx="1011">
                  <c:v>9.2664000000000038E-2</c:v>
                </c:pt>
                <c:pt idx="1012">
                  <c:v>0.10148899999999998</c:v>
                </c:pt>
                <c:pt idx="1013">
                  <c:v>9.1008999999999951E-2</c:v>
                </c:pt>
                <c:pt idx="1014">
                  <c:v>9.5973999999999934E-2</c:v>
                </c:pt>
                <c:pt idx="1015">
                  <c:v>0.10534999999999997</c:v>
                </c:pt>
                <c:pt idx="1016">
                  <c:v>0.10645300000000006</c:v>
                </c:pt>
                <c:pt idx="1017">
                  <c:v>0.13403199999999998</c:v>
                </c:pt>
                <c:pt idx="1018">
                  <c:v>9.0457999999999997E-2</c:v>
                </c:pt>
                <c:pt idx="1019">
                  <c:v>0.10976299999999994</c:v>
                </c:pt>
                <c:pt idx="1020">
                  <c:v>0.10534999999999997</c:v>
                </c:pt>
                <c:pt idx="1021">
                  <c:v>8.9906E-2</c:v>
                </c:pt>
                <c:pt idx="1022">
                  <c:v>5.0193000000000015E-2</c:v>
                </c:pt>
                <c:pt idx="1023">
                  <c:v>5.5708999999999946E-2</c:v>
                </c:pt>
                <c:pt idx="1024">
                  <c:v>5.2951000000000054E-2</c:v>
                </c:pt>
                <c:pt idx="1025">
                  <c:v>7.2806999999999955E-2</c:v>
                </c:pt>
                <c:pt idx="1026">
                  <c:v>6.7843000000000014E-2</c:v>
                </c:pt>
                <c:pt idx="1027">
                  <c:v>8.6597000000000007E-2</c:v>
                </c:pt>
                <c:pt idx="1028">
                  <c:v>6.1225000000000022E-2</c:v>
                </c:pt>
                <c:pt idx="1029">
                  <c:v>4.4676999999999939E-2</c:v>
                </c:pt>
                <c:pt idx="1030">
                  <c:v>5.1295999999999967E-2</c:v>
                </c:pt>
                <c:pt idx="1031">
                  <c:v>6.0121000000000036E-2</c:v>
                </c:pt>
                <c:pt idx="1032">
                  <c:v>0.10314400000000007</c:v>
                </c:pt>
                <c:pt idx="1033">
                  <c:v>5.1295999999999967E-2</c:v>
                </c:pt>
                <c:pt idx="1034">
                  <c:v>6.618899999999997E-2</c:v>
                </c:pt>
                <c:pt idx="1035">
                  <c:v>0.15388900000000005</c:v>
                </c:pt>
                <c:pt idx="1036">
                  <c:v>0.19360200000000005</c:v>
                </c:pt>
                <c:pt idx="1037">
                  <c:v>0.25262000000000001</c:v>
                </c:pt>
                <c:pt idx="1038">
                  <c:v>0.26420299999999997</c:v>
                </c:pt>
                <c:pt idx="1039">
                  <c:v>0.26861599999999997</c:v>
                </c:pt>
                <c:pt idx="1040">
                  <c:v>0.30115800000000009</c:v>
                </c:pt>
                <c:pt idx="1041">
                  <c:v>0.36183099999999996</c:v>
                </c:pt>
                <c:pt idx="1042">
                  <c:v>0.40099299999999999</c:v>
                </c:pt>
                <c:pt idx="1043">
                  <c:v>0.4886930000000001</c:v>
                </c:pt>
                <c:pt idx="1044">
                  <c:v>0.57087700000000008</c:v>
                </c:pt>
                <c:pt idx="1045">
                  <c:v>0.54881400000000014</c:v>
                </c:pt>
                <c:pt idx="1046">
                  <c:v>0.53943700000000006</c:v>
                </c:pt>
                <c:pt idx="1047">
                  <c:v>0.52895800000000004</c:v>
                </c:pt>
                <c:pt idx="1048">
                  <c:v>0.50524000000000002</c:v>
                </c:pt>
                <c:pt idx="1049">
                  <c:v>0.51958100000000007</c:v>
                </c:pt>
                <c:pt idx="1050">
                  <c:v>0.50303400000000009</c:v>
                </c:pt>
                <c:pt idx="1051">
                  <c:v>0.46773300000000007</c:v>
                </c:pt>
                <c:pt idx="1052">
                  <c:v>0.42746800000000007</c:v>
                </c:pt>
                <c:pt idx="1053">
                  <c:v>0.36183099999999996</c:v>
                </c:pt>
                <c:pt idx="1054">
                  <c:v>0.33756200000000008</c:v>
                </c:pt>
                <c:pt idx="1055">
                  <c:v>0.29509099999999988</c:v>
                </c:pt>
                <c:pt idx="1056">
                  <c:v>0.27633799999999992</c:v>
                </c:pt>
                <c:pt idx="1057">
                  <c:v>0.27578599999999992</c:v>
                </c:pt>
                <c:pt idx="1058">
                  <c:v>0.29012699999999997</c:v>
                </c:pt>
                <c:pt idx="1059">
                  <c:v>0.24103700000000003</c:v>
                </c:pt>
                <c:pt idx="1060">
                  <c:v>0.20683999999999997</c:v>
                </c:pt>
                <c:pt idx="1061">
                  <c:v>0.15719800000000006</c:v>
                </c:pt>
                <c:pt idx="1062">
                  <c:v>0.16933300000000004</c:v>
                </c:pt>
                <c:pt idx="1063">
                  <c:v>0.15995599999999996</c:v>
                </c:pt>
                <c:pt idx="1064">
                  <c:v>0.14506299999999997</c:v>
                </c:pt>
                <c:pt idx="1065">
                  <c:v>0.144512</c:v>
                </c:pt>
                <c:pt idx="1066">
                  <c:v>0.15333699999999995</c:v>
                </c:pt>
                <c:pt idx="1067">
                  <c:v>0.10921099999999996</c:v>
                </c:pt>
                <c:pt idx="1068">
                  <c:v>0.11527900000000002</c:v>
                </c:pt>
                <c:pt idx="1069">
                  <c:v>0.17760599999999996</c:v>
                </c:pt>
                <c:pt idx="1070">
                  <c:v>0.17209000000000002</c:v>
                </c:pt>
                <c:pt idx="1071">
                  <c:v>0.13182599999999994</c:v>
                </c:pt>
                <c:pt idx="1072">
                  <c:v>9.3766999999999989E-2</c:v>
                </c:pt>
                <c:pt idx="1073">
                  <c:v>0.14671800000000004</c:v>
                </c:pt>
                <c:pt idx="1074">
                  <c:v>0.19084400000000001</c:v>
                </c:pt>
                <c:pt idx="1075">
                  <c:v>0.22504099999999994</c:v>
                </c:pt>
                <c:pt idx="1076">
                  <c:v>0.21952600000000003</c:v>
                </c:pt>
                <c:pt idx="1077">
                  <c:v>0.23607299999999995</c:v>
                </c:pt>
                <c:pt idx="1078">
                  <c:v>0.27358000000000005</c:v>
                </c:pt>
                <c:pt idx="1079">
                  <c:v>0.25537800000000005</c:v>
                </c:pt>
                <c:pt idx="1080">
                  <c:v>0.22779899999999997</c:v>
                </c:pt>
                <c:pt idx="1081">
                  <c:v>0.18698300000000004</c:v>
                </c:pt>
                <c:pt idx="1082">
                  <c:v>0.21014899999999997</c:v>
                </c:pt>
                <c:pt idx="1083">
                  <c:v>0.20022099999999995</c:v>
                </c:pt>
                <c:pt idx="1084">
                  <c:v>0.19139499999999998</c:v>
                </c:pt>
                <c:pt idx="1085">
                  <c:v>0.17043599999999998</c:v>
                </c:pt>
                <c:pt idx="1086">
                  <c:v>0.18532799999999994</c:v>
                </c:pt>
                <c:pt idx="1087">
                  <c:v>0.13347999999999999</c:v>
                </c:pt>
                <c:pt idx="1088">
                  <c:v>0.15057900000000005</c:v>
                </c:pt>
                <c:pt idx="1089">
                  <c:v>0.15719800000000006</c:v>
                </c:pt>
                <c:pt idx="1090">
                  <c:v>0.12244900000000002</c:v>
                </c:pt>
                <c:pt idx="1091">
                  <c:v>0.19415300000000002</c:v>
                </c:pt>
                <c:pt idx="1092">
                  <c:v>0.24213999999999999</c:v>
                </c:pt>
                <c:pt idx="1093">
                  <c:v>0.59735199999999988</c:v>
                </c:pt>
                <c:pt idx="1094">
                  <c:v>0.60121399999999992</c:v>
                </c:pt>
                <c:pt idx="1095">
                  <c:v>0.48152199999999995</c:v>
                </c:pt>
                <c:pt idx="1096">
                  <c:v>0.4671809999999999</c:v>
                </c:pt>
                <c:pt idx="1097">
                  <c:v>0.42084900000000003</c:v>
                </c:pt>
                <c:pt idx="1098">
                  <c:v>0.40485399999999999</c:v>
                </c:pt>
                <c:pt idx="1099">
                  <c:v>0.43849999999999995</c:v>
                </c:pt>
                <c:pt idx="1100">
                  <c:v>0.47931600000000002</c:v>
                </c:pt>
                <c:pt idx="1101">
                  <c:v>0.45890800000000015</c:v>
                </c:pt>
                <c:pt idx="1102">
                  <c:v>0.42581400000000003</c:v>
                </c:pt>
                <c:pt idx="1103">
                  <c:v>0.37837799999999988</c:v>
                </c:pt>
                <c:pt idx="1104">
                  <c:v>0.43408700000000011</c:v>
                </c:pt>
                <c:pt idx="1105">
                  <c:v>0.42471000000000003</c:v>
                </c:pt>
                <c:pt idx="1106">
                  <c:v>0.38996100000000011</c:v>
                </c:pt>
                <c:pt idx="1107">
                  <c:v>0.36238300000000012</c:v>
                </c:pt>
                <c:pt idx="1108">
                  <c:v>0.36789899999999987</c:v>
                </c:pt>
                <c:pt idx="1109">
                  <c:v>0.35796999999999995</c:v>
                </c:pt>
                <c:pt idx="1110">
                  <c:v>0.34859299999999993</c:v>
                </c:pt>
                <c:pt idx="1111">
                  <c:v>0.32542699999999997</c:v>
                </c:pt>
                <c:pt idx="1112">
                  <c:v>0.31770600000000004</c:v>
                </c:pt>
                <c:pt idx="1113">
                  <c:v>0.28350799999999993</c:v>
                </c:pt>
                <c:pt idx="1114">
                  <c:v>0.26861599999999997</c:v>
                </c:pt>
                <c:pt idx="1115">
                  <c:v>0.31715399999999988</c:v>
                </c:pt>
                <c:pt idx="1116">
                  <c:v>0.28350799999999993</c:v>
                </c:pt>
                <c:pt idx="1117">
                  <c:v>0.29288500000000001</c:v>
                </c:pt>
                <c:pt idx="1118">
                  <c:v>0.28350799999999993</c:v>
                </c:pt>
                <c:pt idx="1119">
                  <c:v>0.25096500000000005</c:v>
                </c:pt>
                <c:pt idx="1120">
                  <c:v>0.34142300000000003</c:v>
                </c:pt>
                <c:pt idx="1121">
                  <c:v>0.32211800000000013</c:v>
                </c:pt>
                <c:pt idx="1122">
                  <c:v>0.26640900000000001</c:v>
                </c:pt>
                <c:pt idx="1123">
                  <c:v>0.32708200000000004</c:v>
                </c:pt>
                <c:pt idx="1124">
                  <c:v>0.26585800000000004</c:v>
                </c:pt>
                <c:pt idx="1125">
                  <c:v>0.25923900000000005</c:v>
                </c:pt>
                <c:pt idx="1126">
                  <c:v>0.249311</c:v>
                </c:pt>
                <c:pt idx="1127">
                  <c:v>0.20794300000000007</c:v>
                </c:pt>
                <c:pt idx="1128">
                  <c:v>0.21456100000000006</c:v>
                </c:pt>
                <c:pt idx="1129">
                  <c:v>0.17650300000000002</c:v>
                </c:pt>
                <c:pt idx="1130">
                  <c:v>0.16436800000000004</c:v>
                </c:pt>
                <c:pt idx="1131">
                  <c:v>0.18257000000000004</c:v>
                </c:pt>
                <c:pt idx="1132">
                  <c:v>0.22669600000000004</c:v>
                </c:pt>
                <c:pt idx="1133">
                  <c:v>0.25648100000000001</c:v>
                </c:pt>
                <c:pt idx="1134">
                  <c:v>0.29509099999999988</c:v>
                </c:pt>
                <c:pt idx="1135">
                  <c:v>0.28074999999999989</c:v>
                </c:pt>
                <c:pt idx="1136">
                  <c:v>0.19691100000000006</c:v>
                </c:pt>
                <c:pt idx="1137">
                  <c:v>0.16105900000000006</c:v>
                </c:pt>
                <c:pt idx="1138">
                  <c:v>0.18091599999999999</c:v>
                </c:pt>
                <c:pt idx="1139">
                  <c:v>0.13844499999999996</c:v>
                </c:pt>
                <c:pt idx="1140">
                  <c:v>0.20297899999999999</c:v>
                </c:pt>
                <c:pt idx="1141">
                  <c:v>0.249311</c:v>
                </c:pt>
                <c:pt idx="1142">
                  <c:v>0.22173199999999993</c:v>
                </c:pt>
                <c:pt idx="1143">
                  <c:v>0.27468300000000001</c:v>
                </c:pt>
                <c:pt idx="1144">
                  <c:v>0.25262000000000001</c:v>
                </c:pt>
                <c:pt idx="1145">
                  <c:v>0.33590699999999996</c:v>
                </c:pt>
                <c:pt idx="1146">
                  <c:v>0.33590699999999996</c:v>
                </c:pt>
                <c:pt idx="1147">
                  <c:v>0.30612200000000001</c:v>
                </c:pt>
                <c:pt idx="1148">
                  <c:v>0.29729700000000009</c:v>
                </c:pt>
                <c:pt idx="1149">
                  <c:v>0.35410900000000001</c:v>
                </c:pt>
                <c:pt idx="1150">
                  <c:v>0.34804200000000007</c:v>
                </c:pt>
                <c:pt idx="1151">
                  <c:v>0.35796999999999995</c:v>
                </c:pt>
                <c:pt idx="1152">
                  <c:v>0.28736899999999993</c:v>
                </c:pt>
                <c:pt idx="1153">
                  <c:v>0.28406000000000003</c:v>
                </c:pt>
                <c:pt idx="1154">
                  <c:v>0.23717600000000005</c:v>
                </c:pt>
                <c:pt idx="1155">
                  <c:v>0.25758399999999992</c:v>
                </c:pt>
                <c:pt idx="1156">
                  <c:v>0.23717600000000005</c:v>
                </c:pt>
                <c:pt idx="1157">
                  <c:v>0.25923900000000005</c:v>
                </c:pt>
                <c:pt idx="1158">
                  <c:v>0.23331500000000005</c:v>
                </c:pt>
                <c:pt idx="1159">
                  <c:v>0.17540000000000006</c:v>
                </c:pt>
                <c:pt idx="1160">
                  <c:v>0.10369600000000005</c:v>
                </c:pt>
                <c:pt idx="1161">
                  <c:v>8.8251000000000066E-2</c:v>
                </c:pt>
                <c:pt idx="1162">
                  <c:v>7.115300000000005E-2</c:v>
                </c:pt>
                <c:pt idx="1163">
                  <c:v>9.6525000000000027E-2</c:v>
                </c:pt>
                <c:pt idx="1164">
                  <c:v>0.13292900000000002</c:v>
                </c:pt>
                <c:pt idx="1165">
                  <c:v>0.16988399999999998</c:v>
                </c:pt>
                <c:pt idx="1166">
                  <c:v>0.12575800000000001</c:v>
                </c:pt>
                <c:pt idx="1167">
                  <c:v>0.10424700000000002</c:v>
                </c:pt>
                <c:pt idx="1168">
                  <c:v>0.111969</c:v>
                </c:pt>
                <c:pt idx="1169">
                  <c:v>0.12851600000000005</c:v>
                </c:pt>
                <c:pt idx="1170">
                  <c:v>0.12079400000000007</c:v>
                </c:pt>
                <c:pt idx="1171">
                  <c:v>0.11858800000000003</c:v>
                </c:pt>
                <c:pt idx="1172">
                  <c:v>0.14340900000000004</c:v>
                </c:pt>
                <c:pt idx="1173">
                  <c:v>0.12575800000000001</c:v>
                </c:pt>
                <c:pt idx="1174">
                  <c:v>0.16105900000000006</c:v>
                </c:pt>
                <c:pt idx="1175">
                  <c:v>0.18146699999999996</c:v>
                </c:pt>
                <c:pt idx="1176">
                  <c:v>0.21621600000000002</c:v>
                </c:pt>
                <c:pt idx="1177">
                  <c:v>0.162714</c:v>
                </c:pt>
                <c:pt idx="1178">
                  <c:v>0.14561499999999994</c:v>
                </c:pt>
                <c:pt idx="1179">
                  <c:v>0.15499200000000002</c:v>
                </c:pt>
                <c:pt idx="1180">
                  <c:v>0.17209000000000002</c:v>
                </c:pt>
                <c:pt idx="1181">
                  <c:v>0.13734099999999999</c:v>
                </c:pt>
                <c:pt idx="1182">
                  <c:v>0.140651</c:v>
                </c:pt>
                <c:pt idx="1183">
                  <c:v>0.14285700000000007</c:v>
                </c:pt>
                <c:pt idx="1184">
                  <c:v>0.14230599999999996</c:v>
                </c:pt>
                <c:pt idx="1185">
                  <c:v>0.202427</c:v>
                </c:pt>
                <c:pt idx="1186">
                  <c:v>0.201875</c:v>
                </c:pt>
                <c:pt idx="1187">
                  <c:v>0.19305000000000005</c:v>
                </c:pt>
                <c:pt idx="1188">
                  <c:v>0.22338700000000003</c:v>
                </c:pt>
                <c:pt idx="1189">
                  <c:v>0.22669600000000004</c:v>
                </c:pt>
                <c:pt idx="1190">
                  <c:v>0.24103700000000003</c:v>
                </c:pt>
                <c:pt idx="1191">
                  <c:v>0.24048500000000003</c:v>
                </c:pt>
                <c:pt idx="1192">
                  <c:v>0.19856599999999999</c:v>
                </c:pt>
                <c:pt idx="1193">
                  <c:v>0.184777</c:v>
                </c:pt>
                <c:pt idx="1194">
                  <c:v>0.18201899999999996</c:v>
                </c:pt>
                <c:pt idx="1195">
                  <c:v>0.19194699999999998</c:v>
                </c:pt>
                <c:pt idx="1196">
                  <c:v>0.19911799999999999</c:v>
                </c:pt>
                <c:pt idx="1197">
                  <c:v>0.18257000000000004</c:v>
                </c:pt>
                <c:pt idx="1198">
                  <c:v>0.183673</c:v>
                </c:pt>
                <c:pt idx="1199">
                  <c:v>0.14561499999999994</c:v>
                </c:pt>
                <c:pt idx="1200">
                  <c:v>0.14396</c:v>
                </c:pt>
                <c:pt idx="1201">
                  <c:v>0.19194699999999998</c:v>
                </c:pt>
                <c:pt idx="1202">
                  <c:v>0.19801400000000002</c:v>
                </c:pt>
                <c:pt idx="1203">
                  <c:v>0.18698300000000004</c:v>
                </c:pt>
                <c:pt idx="1204">
                  <c:v>0.20463300000000004</c:v>
                </c:pt>
                <c:pt idx="1205">
                  <c:v>0.19525700000000001</c:v>
                </c:pt>
                <c:pt idx="1206">
                  <c:v>0.23331500000000005</c:v>
                </c:pt>
                <c:pt idx="1207">
                  <c:v>0.20794300000000007</c:v>
                </c:pt>
                <c:pt idx="1208">
                  <c:v>0.23221199999999997</c:v>
                </c:pt>
                <c:pt idx="1209">
                  <c:v>0.21897400000000006</c:v>
                </c:pt>
                <c:pt idx="1210">
                  <c:v>0.18698300000000004</c:v>
                </c:pt>
                <c:pt idx="1211">
                  <c:v>0.17815799999999996</c:v>
                </c:pt>
                <c:pt idx="1212">
                  <c:v>0.15830100000000003</c:v>
                </c:pt>
                <c:pt idx="1213">
                  <c:v>0.13734099999999999</c:v>
                </c:pt>
                <c:pt idx="1214">
                  <c:v>0.21566500000000005</c:v>
                </c:pt>
                <c:pt idx="1215">
                  <c:v>0.37175900000000012</c:v>
                </c:pt>
                <c:pt idx="1216">
                  <c:v>0.36955299999999996</c:v>
                </c:pt>
                <c:pt idx="1217">
                  <c:v>0.33204600000000001</c:v>
                </c:pt>
                <c:pt idx="1218">
                  <c:v>0.33590699999999996</c:v>
                </c:pt>
                <c:pt idx="1219">
                  <c:v>0.33756200000000008</c:v>
                </c:pt>
                <c:pt idx="1220">
                  <c:v>0.42360700000000007</c:v>
                </c:pt>
                <c:pt idx="1221">
                  <c:v>0.42250400000000016</c:v>
                </c:pt>
                <c:pt idx="1222">
                  <c:v>0.43408700000000011</c:v>
                </c:pt>
                <c:pt idx="1223">
                  <c:v>0.40871499999999999</c:v>
                </c:pt>
                <c:pt idx="1224">
                  <c:v>0.43408700000000011</c:v>
                </c:pt>
                <c:pt idx="1225">
                  <c:v>0.40154400000000012</c:v>
                </c:pt>
                <c:pt idx="1226">
                  <c:v>0.39768300000000012</c:v>
                </c:pt>
                <c:pt idx="1227">
                  <c:v>0.39106500000000011</c:v>
                </c:pt>
                <c:pt idx="1228">
                  <c:v>0.33370100000000008</c:v>
                </c:pt>
                <c:pt idx="1229">
                  <c:v>0.33976799999999996</c:v>
                </c:pt>
                <c:pt idx="1230">
                  <c:v>0.37010500000000007</c:v>
                </c:pt>
                <c:pt idx="1231">
                  <c:v>0.372311</c:v>
                </c:pt>
                <c:pt idx="1232">
                  <c:v>0.31384400000000001</c:v>
                </c:pt>
                <c:pt idx="1233">
                  <c:v>0.31715399999999988</c:v>
                </c:pt>
                <c:pt idx="1234">
                  <c:v>0.32984000000000008</c:v>
                </c:pt>
                <c:pt idx="1235">
                  <c:v>0.324324</c:v>
                </c:pt>
                <c:pt idx="1236">
                  <c:v>0.32542699999999997</c:v>
                </c:pt>
                <c:pt idx="1237">
                  <c:v>0.35466100000000012</c:v>
                </c:pt>
                <c:pt idx="1238">
                  <c:v>0.33921699999999988</c:v>
                </c:pt>
                <c:pt idx="1239">
                  <c:v>0.29895199999999988</c:v>
                </c:pt>
                <c:pt idx="1240">
                  <c:v>0.303365</c:v>
                </c:pt>
                <c:pt idx="1241">
                  <c:v>0.30226200000000003</c:v>
                </c:pt>
                <c:pt idx="1242">
                  <c:v>0.33590699999999996</c:v>
                </c:pt>
                <c:pt idx="1243">
                  <c:v>0.328185</c:v>
                </c:pt>
                <c:pt idx="1244">
                  <c:v>0.31053500000000012</c:v>
                </c:pt>
                <c:pt idx="1245">
                  <c:v>0.31329299999999988</c:v>
                </c:pt>
                <c:pt idx="1246">
                  <c:v>0.33204600000000001</c:v>
                </c:pt>
                <c:pt idx="1247">
                  <c:v>0.27192499999999997</c:v>
                </c:pt>
                <c:pt idx="1248">
                  <c:v>0.249311</c:v>
                </c:pt>
                <c:pt idx="1249">
                  <c:v>0.26861599999999997</c:v>
                </c:pt>
                <c:pt idx="1250">
                  <c:v>0.25427499999999997</c:v>
                </c:pt>
                <c:pt idx="1251">
                  <c:v>0.29398799999999992</c:v>
                </c:pt>
                <c:pt idx="1252">
                  <c:v>0.37341399999999991</c:v>
                </c:pt>
                <c:pt idx="1253">
                  <c:v>0.35907299999999992</c:v>
                </c:pt>
                <c:pt idx="1254">
                  <c:v>0.36734700000000003</c:v>
                </c:pt>
                <c:pt idx="1255">
                  <c:v>0.36183099999999996</c:v>
                </c:pt>
              </c:numCache>
            </c:numRef>
          </c:val>
          <c:smooth val="0"/>
          <c:extLst>
            <c:ext xmlns:c16="http://schemas.microsoft.com/office/drawing/2014/chart" uri="{C3380CC4-5D6E-409C-BE32-E72D297353CC}">
              <c16:uniqueId val="{00000002-E451-449D-9F1D-9BDD970F165B}"/>
            </c:ext>
          </c:extLst>
        </c:ser>
        <c:ser>
          <c:idx val="3"/>
          <c:order val="3"/>
          <c:tx>
            <c:strRef>
              <c:f>Sheet1!$I$1</c:f>
              <c:strCache>
                <c:ptCount val="1"/>
                <c:pt idx="0">
                  <c:v>PLCE</c:v>
                </c:pt>
              </c:strCache>
            </c:strRef>
          </c:tx>
          <c:spPr>
            <a:ln w="19050" cap="rnd">
              <a:solidFill>
                <a:srgbClr val="1F4E79"/>
              </a:solidFill>
              <a:round/>
            </a:ln>
            <a:effectLst/>
          </c:spPr>
          <c:marker>
            <c:symbol val="none"/>
          </c:marker>
          <c:cat>
            <c:numRef>
              <c:f>Sheet1!$A$2:$A$1259</c:f>
              <c:numCache>
                <c:formatCode>m/d/yyyy</c:formatCode>
                <c:ptCount val="1258"/>
                <c:pt idx="0">
                  <c:v>43858</c:v>
                </c:pt>
                <c:pt idx="1">
                  <c:v>43859</c:v>
                </c:pt>
                <c:pt idx="2">
                  <c:v>43860</c:v>
                </c:pt>
                <c:pt idx="3">
                  <c:v>43861</c:v>
                </c:pt>
                <c:pt idx="4">
                  <c:v>43864</c:v>
                </c:pt>
                <c:pt idx="5">
                  <c:v>43865</c:v>
                </c:pt>
                <c:pt idx="6">
                  <c:v>43866</c:v>
                </c:pt>
                <c:pt idx="7">
                  <c:v>43867</c:v>
                </c:pt>
                <c:pt idx="8">
                  <c:v>43868</c:v>
                </c:pt>
                <c:pt idx="9">
                  <c:v>43871</c:v>
                </c:pt>
                <c:pt idx="10">
                  <c:v>43872</c:v>
                </c:pt>
                <c:pt idx="11">
                  <c:v>43873</c:v>
                </c:pt>
                <c:pt idx="12">
                  <c:v>43874</c:v>
                </c:pt>
                <c:pt idx="13">
                  <c:v>43875</c:v>
                </c:pt>
                <c:pt idx="14">
                  <c:v>43879</c:v>
                </c:pt>
                <c:pt idx="15">
                  <c:v>43880</c:v>
                </c:pt>
                <c:pt idx="16">
                  <c:v>43881</c:v>
                </c:pt>
                <c:pt idx="17">
                  <c:v>43882</c:v>
                </c:pt>
                <c:pt idx="18">
                  <c:v>43885</c:v>
                </c:pt>
                <c:pt idx="19">
                  <c:v>43886</c:v>
                </c:pt>
                <c:pt idx="20">
                  <c:v>43887</c:v>
                </c:pt>
                <c:pt idx="21">
                  <c:v>43888</c:v>
                </c:pt>
                <c:pt idx="22">
                  <c:v>43889</c:v>
                </c:pt>
                <c:pt idx="23">
                  <c:v>43892</c:v>
                </c:pt>
                <c:pt idx="24">
                  <c:v>43893</c:v>
                </c:pt>
                <c:pt idx="25">
                  <c:v>43894</c:v>
                </c:pt>
                <c:pt idx="26">
                  <c:v>43895</c:v>
                </c:pt>
                <c:pt idx="27">
                  <c:v>43896</c:v>
                </c:pt>
                <c:pt idx="28">
                  <c:v>43899</c:v>
                </c:pt>
                <c:pt idx="29">
                  <c:v>43900</c:v>
                </c:pt>
                <c:pt idx="30">
                  <c:v>43901</c:v>
                </c:pt>
                <c:pt idx="31">
                  <c:v>43902</c:v>
                </c:pt>
                <c:pt idx="32">
                  <c:v>43903</c:v>
                </c:pt>
                <c:pt idx="33">
                  <c:v>43906</c:v>
                </c:pt>
                <c:pt idx="34">
                  <c:v>43907</c:v>
                </c:pt>
                <c:pt idx="35">
                  <c:v>43908</c:v>
                </c:pt>
                <c:pt idx="36">
                  <c:v>43909</c:v>
                </c:pt>
                <c:pt idx="37">
                  <c:v>43910</c:v>
                </c:pt>
                <c:pt idx="38">
                  <c:v>43913</c:v>
                </c:pt>
                <c:pt idx="39">
                  <c:v>43914</c:v>
                </c:pt>
                <c:pt idx="40">
                  <c:v>43915</c:v>
                </c:pt>
                <c:pt idx="41">
                  <c:v>43916</c:v>
                </c:pt>
                <c:pt idx="42">
                  <c:v>43917</c:v>
                </c:pt>
                <c:pt idx="43">
                  <c:v>43920</c:v>
                </c:pt>
                <c:pt idx="44">
                  <c:v>43921</c:v>
                </c:pt>
                <c:pt idx="45">
                  <c:v>43922</c:v>
                </c:pt>
                <c:pt idx="46">
                  <c:v>43923</c:v>
                </c:pt>
                <c:pt idx="47">
                  <c:v>43924</c:v>
                </c:pt>
                <c:pt idx="48">
                  <c:v>43927</c:v>
                </c:pt>
                <c:pt idx="49">
                  <c:v>43928</c:v>
                </c:pt>
                <c:pt idx="50">
                  <c:v>43929</c:v>
                </c:pt>
                <c:pt idx="51">
                  <c:v>43930</c:v>
                </c:pt>
                <c:pt idx="52">
                  <c:v>43934</c:v>
                </c:pt>
                <c:pt idx="53">
                  <c:v>43935</c:v>
                </c:pt>
                <c:pt idx="54">
                  <c:v>43936</c:v>
                </c:pt>
                <c:pt idx="55">
                  <c:v>43937</c:v>
                </c:pt>
                <c:pt idx="56">
                  <c:v>43938</c:v>
                </c:pt>
                <c:pt idx="57">
                  <c:v>43941</c:v>
                </c:pt>
                <c:pt idx="58">
                  <c:v>43942</c:v>
                </c:pt>
                <c:pt idx="59">
                  <c:v>43943</c:v>
                </c:pt>
                <c:pt idx="60">
                  <c:v>43944</c:v>
                </c:pt>
                <c:pt idx="61">
                  <c:v>43945</c:v>
                </c:pt>
                <c:pt idx="62">
                  <c:v>43948</c:v>
                </c:pt>
                <c:pt idx="63">
                  <c:v>43949</c:v>
                </c:pt>
                <c:pt idx="64">
                  <c:v>43950</c:v>
                </c:pt>
                <c:pt idx="65">
                  <c:v>43951</c:v>
                </c:pt>
                <c:pt idx="66">
                  <c:v>43952</c:v>
                </c:pt>
                <c:pt idx="67">
                  <c:v>43955</c:v>
                </c:pt>
                <c:pt idx="68">
                  <c:v>43956</c:v>
                </c:pt>
                <c:pt idx="69">
                  <c:v>43957</c:v>
                </c:pt>
                <c:pt idx="70">
                  <c:v>43958</c:v>
                </c:pt>
                <c:pt idx="71">
                  <c:v>43959</c:v>
                </c:pt>
                <c:pt idx="72">
                  <c:v>43962</c:v>
                </c:pt>
                <c:pt idx="73">
                  <c:v>43963</c:v>
                </c:pt>
                <c:pt idx="74">
                  <c:v>43964</c:v>
                </c:pt>
                <c:pt idx="75">
                  <c:v>43965</c:v>
                </c:pt>
                <c:pt idx="76">
                  <c:v>43966</c:v>
                </c:pt>
                <c:pt idx="77">
                  <c:v>43969</c:v>
                </c:pt>
                <c:pt idx="78">
                  <c:v>43970</c:v>
                </c:pt>
                <c:pt idx="79">
                  <c:v>43971</c:v>
                </c:pt>
                <c:pt idx="80">
                  <c:v>43972</c:v>
                </c:pt>
                <c:pt idx="81">
                  <c:v>43973</c:v>
                </c:pt>
                <c:pt idx="82">
                  <c:v>43977</c:v>
                </c:pt>
                <c:pt idx="83">
                  <c:v>43978</c:v>
                </c:pt>
                <c:pt idx="84">
                  <c:v>43979</c:v>
                </c:pt>
                <c:pt idx="85">
                  <c:v>43980</c:v>
                </c:pt>
                <c:pt idx="86">
                  <c:v>43983</c:v>
                </c:pt>
                <c:pt idx="87">
                  <c:v>43984</c:v>
                </c:pt>
                <c:pt idx="88">
                  <c:v>43985</c:v>
                </c:pt>
                <c:pt idx="89">
                  <c:v>43986</c:v>
                </c:pt>
                <c:pt idx="90">
                  <c:v>43987</c:v>
                </c:pt>
                <c:pt idx="91">
                  <c:v>43990</c:v>
                </c:pt>
                <c:pt idx="92">
                  <c:v>43991</c:v>
                </c:pt>
                <c:pt idx="93">
                  <c:v>43992</c:v>
                </c:pt>
                <c:pt idx="94">
                  <c:v>43993</c:v>
                </c:pt>
                <c:pt idx="95">
                  <c:v>43994</c:v>
                </c:pt>
                <c:pt idx="96">
                  <c:v>43997</c:v>
                </c:pt>
                <c:pt idx="97">
                  <c:v>43998</c:v>
                </c:pt>
                <c:pt idx="98">
                  <c:v>43999</c:v>
                </c:pt>
                <c:pt idx="99">
                  <c:v>44000</c:v>
                </c:pt>
                <c:pt idx="100">
                  <c:v>44001</c:v>
                </c:pt>
                <c:pt idx="101">
                  <c:v>44004</c:v>
                </c:pt>
                <c:pt idx="102">
                  <c:v>44005</c:v>
                </c:pt>
                <c:pt idx="103">
                  <c:v>44006</c:v>
                </c:pt>
                <c:pt idx="104">
                  <c:v>44007</c:v>
                </c:pt>
                <c:pt idx="105">
                  <c:v>44008</c:v>
                </c:pt>
                <c:pt idx="106">
                  <c:v>44011</c:v>
                </c:pt>
                <c:pt idx="107">
                  <c:v>44012</c:v>
                </c:pt>
                <c:pt idx="108">
                  <c:v>44013</c:v>
                </c:pt>
                <c:pt idx="109">
                  <c:v>44014</c:v>
                </c:pt>
                <c:pt idx="110">
                  <c:v>44018</c:v>
                </c:pt>
                <c:pt idx="111">
                  <c:v>44019</c:v>
                </c:pt>
                <c:pt idx="112">
                  <c:v>44020</c:v>
                </c:pt>
                <c:pt idx="113">
                  <c:v>44021</c:v>
                </c:pt>
                <c:pt idx="114">
                  <c:v>44022</c:v>
                </c:pt>
                <c:pt idx="115">
                  <c:v>44025</c:v>
                </c:pt>
                <c:pt idx="116">
                  <c:v>44026</c:v>
                </c:pt>
                <c:pt idx="117">
                  <c:v>44027</c:v>
                </c:pt>
                <c:pt idx="118">
                  <c:v>44028</c:v>
                </c:pt>
                <c:pt idx="119">
                  <c:v>44029</c:v>
                </c:pt>
                <c:pt idx="120">
                  <c:v>44032</c:v>
                </c:pt>
                <c:pt idx="121">
                  <c:v>44033</c:v>
                </c:pt>
                <c:pt idx="122">
                  <c:v>44034</c:v>
                </c:pt>
                <c:pt idx="123">
                  <c:v>44035</c:v>
                </c:pt>
                <c:pt idx="124">
                  <c:v>44036</c:v>
                </c:pt>
                <c:pt idx="125">
                  <c:v>44039</c:v>
                </c:pt>
                <c:pt idx="126">
                  <c:v>44040</c:v>
                </c:pt>
                <c:pt idx="127">
                  <c:v>44041</c:v>
                </c:pt>
                <c:pt idx="128">
                  <c:v>44042</c:v>
                </c:pt>
                <c:pt idx="129">
                  <c:v>44043</c:v>
                </c:pt>
                <c:pt idx="130">
                  <c:v>44046</c:v>
                </c:pt>
                <c:pt idx="131">
                  <c:v>44047</c:v>
                </c:pt>
                <c:pt idx="132">
                  <c:v>44048</c:v>
                </c:pt>
                <c:pt idx="133">
                  <c:v>44049</c:v>
                </c:pt>
                <c:pt idx="134">
                  <c:v>44050</c:v>
                </c:pt>
                <c:pt idx="135">
                  <c:v>44053</c:v>
                </c:pt>
                <c:pt idx="136">
                  <c:v>44054</c:v>
                </c:pt>
                <c:pt idx="137">
                  <c:v>44055</c:v>
                </c:pt>
                <c:pt idx="138">
                  <c:v>44056</c:v>
                </c:pt>
                <c:pt idx="139">
                  <c:v>44057</c:v>
                </c:pt>
                <c:pt idx="140">
                  <c:v>44060</c:v>
                </c:pt>
                <c:pt idx="141">
                  <c:v>44061</c:v>
                </c:pt>
                <c:pt idx="142">
                  <c:v>44062</c:v>
                </c:pt>
                <c:pt idx="143">
                  <c:v>44063</c:v>
                </c:pt>
                <c:pt idx="144">
                  <c:v>44064</c:v>
                </c:pt>
                <c:pt idx="145">
                  <c:v>44067</c:v>
                </c:pt>
                <c:pt idx="146">
                  <c:v>44068</c:v>
                </c:pt>
                <c:pt idx="147">
                  <c:v>44069</c:v>
                </c:pt>
                <c:pt idx="148">
                  <c:v>44070</c:v>
                </c:pt>
                <c:pt idx="149">
                  <c:v>44071</c:v>
                </c:pt>
                <c:pt idx="150">
                  <c:v>44074</c:v>
                </c:pt>
                <c:pt idx="151">
                  <c:v>44075</c:v>
                </c:pt>
                <c:pt idx="152">
                  <c:v>44076</c:v>
                </c:pt>
                <c:pt idx="153">
                  <c:v>44077</c:v>
                </c:pt>
                <c:pt idx="154">
                  <c:v>44078</c:v>
                </c:pt>
                <c:pt idx="155">
                  <c:v>44082</c:v>
                </c:pt>
                <c:pt idx="156">
                  <c:v>44083</c:v>
                </c:pt>
                <c:pt idx="157">
                  <c:v>44084</c:v>
                </c:pt>
                <c:pt idx="158">
                  <c:v>44085</c:v>
                </c:pt>
                <c:pt idx="159">
                  <c:v>44088</c:v>
                </c:pt>
                <c:pt idx="160">
                  <c:v>44089</c:v>
                </c:pt>
                <c:pt idx="161">
                  <c:v>44090</c:v>
                </c:pt>
                <c:pt idx="162">
                  <c:v>44091</c:v>
                </c:pt>
                <c:pt idx="163">
                  <c:v>44092</c:v>
                </c:pt>
                <c:pt idx="164">
                  <c:v>44095</c:v>
                </c:pt>
                <c:pt idx="165">
                  <c:v>44096</c:v>
                </c:pt>
                <c:pt idx="166">
                  <c:v>44097</c:v>
                </c:pt>
                <c:pt idx="167">
                  <c:v>44098</c:v>
                </c:pt>
                <c:pt idx="168">
                  <c:v>44099</c:v>
                </c:pt>
                <c:pt idx="169">
                  <c:v>44102</c:v>
                </c:pt>
                <c:pt idx="170">
                  <c:v>44103</c:v>
                </c:pt>
                <c:pt idx="171">
                  <c:v>44104</c:v>
                </c:pt>
                <c:pt idx="172">
                  <c:v>44105</c:v>
                </c:pt>
                <c:pt idx="173">
                  <c:v>44106</c:v>
                </c:pt>
                <c:pt idx="174">
                  <c:v>44109</c:v>
                </c:pt>
                <c:pt idx="175">
                  <c:v>44110</c:v>
                </c:pt>
                <c:pt idx="176">
                  <c:v>44111</c:v>
                </c:pt>
                <c:pt idx="177">
                  <c:v>44112</c:v>
                </c:pt>
                <c:pt idx="178">
                  <c:v>44113</c:v>
                </c:pt>
                <c:pt idx="179">
                  <c:v>44116</c:v>
                </c:pt>
                <c:pt idx="180">
                  <c:v>44117</c:v>
                </c:pt>
                <c:pt idx="181">
                  <c:v>44118</c:v>
                </c:pt>
                <c:pt idx="182">
                  <c:v>44119</c:v>
                </c:pt>
                <c:pt idx="183">
                  <c:v>44120</c:v>
                </c:pt>
                <c:pt idx="184">
                  <c:v>44123</c:v>
                </c:pt>
                <c:pt idx="185">
                  <c:v>44124</c:v>
                </c:pt>
                <c:pt idx="186">
                  <c:v>44125</c:v>
                </c:pt>
                <c:pt idx="187">
                  <c:v>44126</c:v>
                </c:pt>
                <c:pt idx="188">
                  <c:v>44127</c:v>
                </c:pt>
                <c:pt idx="189">
                  <c:v>44130</c:v>
                </c:pt>
                <c:pt idx="190">
                  <c:v>44131</c:v>
                </c:pt>
                <c:pt idx="191">
                  <c:v>44132</c:v>
                </c:pt>
                <c:pt idx="192">
                  <c:v>44133</c:v>
                </c:pt>
                <c:pt idx="193">
                  <c:v>44134</c:v>
                </c:pt>
                <c:pt idx="194">
                  <c:v>44137</c:v>
                </c:pt>
                <c:pt idx="195">
                  <c:v>44138</c:v>
                </c:pt>
                <c:pt idx="196">
                  <c:v>44139</c:v>
                </c:pt>
                <c:pt idx="197">
                  <c:v>44140</c:v>
                </c:pt>
                <c:pt idx="198">
                  <c:v>44141</c:v>
                </c:pt>
                <c:pt idx="199">
                  <c:v>44144</c:v>
                </c:pt>
                <c:pt idx="200">
                  <c:v>44145</c:v>
                </c:pt>
                <c:pt idx="201">
                  <c:v>44146</c:v>
                </c:pt>
                <c:pt idx="202">
                  <c:v>44147</c:v>
                </c:pt>
                <c:pt idx="203">
                  <c:v>44148</c:v>
                </c:pt>
                <c:pt idx="204">
                  <c:v>44151</c:v>
                </c:pt>
                <c:pt idx="205">
                  <c:v>44152</c:v>
                </c:pt>
                <c:pt idx="206">
                  <c:v>44153</c:v>
                </c:pt>
                <c:pt idx="207">
                  <c:v>44154</c:v>
                </c:pt>
                <c:pt idx="208">
                  <c:v>44155</c:v>
                </c:pt>
                <c:pt idx="209">
                  <c:v>44158</c:v>
                </c:pt>
                <c:pt idx="210">
                  <c:v>44159</c:v>
                </c:pt>
                <c:pt idx="211">
                  <c:v>44160</c:v>
                </c:pt>
                <c:pt idx="212">
                  <c:v>44162</c:v>
                </c:pt>
                <c:pt idx="213">
                  <c:v>44165</c:v>
                </c:pt>
                <c:pt idx="214">
                  <c:v>44166</c:v>
                </c:pt>
                <c:pt idx="215">
                  <c:v>44167</c:v>
                </c:pt>
                <c:pt idx="216">
                  <c:v>44168</c:v>
                </c:pt>
                <c:pt idx="217">
                  <c:v>44169</c:v>
                </c:pt>
                <c:pt idx="218">
                  <c:v>44172</c:v>
                </c:pt>
                <c:pt idx="219">
                  <c:v>44173</c:v>
                </c:pt>
                <c:pt idx="220">
                  <c:v>44174</c:v>
                </c:pt>
                <c:pt idx="221">
                  <c:v>44175</c:v>
                </c:pt>
                <c:pt idx="222">
                  <c:v>44176</c:v>
                </c:pt>
                <c:pt idx="223">
                  <c:v>44179</c:v>
                </c:pt>
                <c:pt idx="224">
                  <c:v>44180</c:v>
                </c:pt>
                <c:pt idx="225">
                  <c:v>44181</c:v>
                </c:pt>
                <c:pt idx="226">
                  <c:v>44182</c:v>
                </c:pt>
                <c:pt idx="227">
                  <c:v>44183</c:v>
                </c:pt>
                <c:pt idx="228">
                  <c:v>44186</c:v>
                </c:pt>
                <c:pt idx="229">
                  <c:v>44187</c:v>
                </c:pt>
                <c:pt idx="230">
                  <c:v>44188</c:v>
                </c:pt>
                <c:pt idx="231">
                  <c:v>44189</c:v>
                </c:pt>
                <c:pt idx="232">
                  <c:v>44193</c:v>
                </c:pt>
                <c:pt idx="233">
                  <c:v>44194</c:v>
                </c:pt>
                <c:pt idx="234">
                  <c:v>44195</c:v>
                </c:pt>
                <c:pt idx="235">
                  <c:v>44196</c:v>
                </c:pt>
                <c:pt idx="236">
                  <c:v>44200</c:v>
                </c:pt>
                <c:pt idx="237">
                  <c:v>44201</c:v>
                </c:pt>
                <c:pt idx="238">
                  <c:v>44202</c:v>
                </c:pt>
                <c:pt idx="239">
                  <c:v>44203</c:v>
                </c:pt>
                <c:pt idx="240">
                  <c:v>44204</c:v>
                </c:pt>
                <c:pt idx="241">
                  <c:v>44207</c:v>
                </c:pt>
                <c:pt idx="242">
                  <c:v>44208</c:v>
                </c:pt>
                <c:pt idx="243">
                  <c:v>44209</c:v>
                </c:pt>
                <c:pt idx="244">
                  <c:v>44210</c:v>
                </c:pt>
                <c:pt idx="245">
                  <c:v>44211</c:v>
                </c:pt>
                <c:pt idx="246">
                  <c:v>44215</c:v>
                </c:pt>
                <c:pt idx="247">
                  <c:v>44216</c:v>
                </c:pt>
                <c:pt idx="248">
                  <c:v>44217</c:v>
                </c:pt>
                <c:pt idx="249">
                  <c:v>44218</c:v>
                </c:pt>
                <c:pt idx="250">
                  <c:v>44221</c:v>
                </c:pt>
                <c:pt idx="251">
                  <c:v>44222</c:v>
                </c:pt>
                <c:pt idx="252">
                  <c:v>44223</c:v>
                </c:pt>
                <c:pt idx="253">
                  <c:v>44224</c:v>
                </c:pt>
                <c:pt idx="254">
                  <c:v>44225</c:v>
                </c:pt>
                <c:pt idx="255">
                  <c:v>44228</c:v>
                </c:pt>
                <c:pt idx="256">
                  <c:v>44229</c:v>
                </c:pt>
                <c:pt idx="257">
                  <c:v>44230</c:v>
                </c:pt>
                <c:pt idx="258">
                  <c:v>44231</c:v>
                </c:pt>
                <c:pt idx="259">
                  <c:v>44232</c:v>
                </c:pt>
                <c:pt idx="260">
                  <c:v>44235</c:v>
                </c:pt>
                <c:pt idx="261">
                  <c:v>44236</c:v>
                </c:pt>
                <c:pt idx="262">
                  <c:v>44237</c:v>
                </c:pt>
                <c:pt idx="263">
                  <c:v>44238</c:v>
                </c:pt>
                <c:pt idx="264">
                  <c:v>44239</c:v>
                </c:pt>
                <c:pt idx="265">
                  <c:v>44243</c:v>
                </c:pt>
                <c:pt idx="266">
                  <c:v>44244</c:v>
                </c:pt>
                <c:pt idx="267">
                  <c:v>44245</c:v>
                </c:pt>
                <c:pt idx="268">
                  <c:v>44246</c:v>
                </c:pt>
                <c:pt idx="269">
                  <c:v>44249</c:v>
                </c:pt>
                <c:pt idx="270">
                  <c:v>44250</c:v>
                </c:pt>
                <c:pt idx="271">
                  <c:v>44251</c:v>
                </c:pt>
                <c:pt idx="272">
                  <c:v>44252</c:v>
                </c:pt>
                <c:pt idx="273">
                  <c:v>44253</c:v>
                </c:pt>
                <c:pt idx="274">
                  <c:v>44256</c:v>
                </c:pt>
                <c:pt idx="275">
                  <c:v>44257</c:v>
                </c:pt>
                <c:pt idx="276">
                  <c:v>44258</c:v>
                </c:pt>
                <c:pt idx="277">
                  <c:v>44259</c:v>
                </c:pt>
                <c:pt idx="278">
                  <c:v>44260</c:v>
                </c:pt>
                <c:pt idx="279">
                  <c:v>44263</c:v>
                </c:pt>
                <c:pt idx="280">
                  <c:v>44264</c:v>
                </c:pt>
                <c:pt idx="281">
                  <c:v>44265</c:v>
                </c:pt>
                <c:pt idx="282">
                  <c:v>44266</c:v>
                </c:pt>
                <c:pt idx="283">
                  <c:v>44267</c:v>
                </c:pt>
                <c:pt idx="284">
                  <c:v>44270</c:v>
                </c:pt>
                <c:pt idx="285">
                  <c:v>44271</c:v>
                </c:pt>
                <c:pt idx="286">
                  <c:v>44272</c:v>
                </c:pt>
                <c:pt idx="287">
                  <c:v>44273</c:v>
                </c:pt>
                <c:pt idx="288">
                  <c:v>44274</c:v>
                </c:pt>
                <c:pt idx="289">
                  <c:v>44277</c:v>
                </c:pt>
                <c:pt idx="290">
                  <c:v>44278</c:v>
                </c:pt>
                <c:pt idx="291">
                  <c:v>44279</c:v>
                </c:pt>
                <c:pt idx="292">
                  <c:v>44280</c:v>
                </c:pt>
                <c:pt idx="293">
                  <c:v>44281</c:v>
                </c:pt>
                <c:pt idx="294">
                  <c:v>44284</c:v>
                </c:pt>
                <c:pt idx="295">
                  <c:v>44285</c:v>
                </c:pt>
                <c:pt idx="296">
                  <c:v>44286</c:v>
                </c:pt>
                <c:pt idx="297">
                  <c:v>44287</c:v>
                </c:pt>
                <c:pt idx="298">
                  <c:v>44291</c:v>
                </c:pt>
                <c:pt idx="299">
                  <c:v>44292</c:v>
                </c:pt>
                <c:pt idx="300">
                  <c:v>44293</c:v>
                </c:pt>
                <c:pt idx="301">
                  <c:v>44294</c:v>
                </c:pt>
                <c:pt idx="302">
                  <c:v>44295</c:v>
                </c:pt>
                <c:pt idx="303">
                  <c:v>44298</c:v>
                </c:pt>
                <c:pt idx="304">
                  <c:v>44299</c:v>
                </c:pt>
                <c:pt idx="305">
                  <c:v>44300</c:v>
                </c:pt>
                <c:pt idx="306">
                  <c:v>44301</c:v>
                </c:pt>
                <c:pt idx="307">
                  <c:v>44302</c:v>
                </c:pt>
                <c:pt idx="308">
                  <c:v>44305</c:v>
                </c:pt>
                <c:pt idx="309">
                  <c:v>44306</c:v>
                </c:pt>
                <c:pt idx="310">
                  <c:v>44307</c:v>
                </c:pt>
                <c:pt idx="311">
                  <c:v>44308</c:v>
                </c:pt>
                <c:pt idx="312">
                  <c:v>44309</c:v>
                </c:pt>
                <c:pt idx="313">
                  <c:v>44312</c:v>
                </c:pt>
                <c:pt idx="314">
                  <c:v>44313</c:v>
                </c:pt>
                <c:pt idx="315">
                  <c:v>44314</c:v>
                </c:pt>
                <c:pt idx="316">
                  <c:v>44315</c:v>
                </c:pt>
                <c:pt idx="317">
                  <c:v>44316</c:v>
                </c:pt>
                <c:pt idx="318">
                  <c:v>44319</c:v>
                </c:pt>
                <c:pt idx="319">
                  <c:v>44320</c:v>
                </c:pt>
                <c:pt idx="320">
                  <c:v>44321</c:v>
                </c:pt>
                <c:pt idx="321">
                  <c:v>44322</c:v>
                </c:pt>
                <c:pt idx="322">
                  <c:v>44323</c:v>
                </c:pt>
                <c:pt idx="323">
                  <c:v>44326</c:v>
                </c:pt>
                <c:pt idx="324">
                  <c:v>44327</c:v>
                </c:pt>
                <c:pt idx="325">
                  <c:v>44328</c:v>
                </c:pt>
                <c:pt idx="326">
                  <c:v>44329</c:v>
                </c:pt>
                <c:pt idx="327">
                  <c:v>44330</c:v>
                </c:pt>
                <c:pt idx="328">
                  <c:v>44333</c:v>
                </c:pt>
                <c:pt idx="329">
                  <c:v>44334</c:v>
                </c:pt>
                <c:pt idx="330">
                  <c:v>44335</c:v>
                </c:pt>
                <c:pt idx="331">
                  <c:v>44336</c:v>
                </c:pt>
                <c:pt idx="332">
                  <c:v>44337</c:v>
                </c:pt>
                <c:pt idx="333">
                  <c:v>44340</c:v>
                </c:pt>
                <c:pt idx="334">
                  <c:v>44341</c:v>
                </c:pt>
                <c:pt idx="335">
                  <c:v>44342</c:v>
                </c:pt>
                <c:pt idx="336">
                  <c:v>44343</c:v>
                </c:pt>
                <c:pt idx="337">
                  <c:v>44344</c:v>
                </c:pt>
                <c:pt idx="338">
                  <c:v>44348</c:v>
                </c:pt>
                <c:pt idx="339">
                  <c:v>44349</c:v>
                </c:pt>
                <c:pt idx="340">
                  <c:v>44350</c:v>
                </c:pt>
                <c:pt idx="341">
                  <c:v>44351</c:v>
                </c:pt>
                <c:pt idx="342">
                  <c:v>44354</c:v>
                </c:pt>
                <c:pt idx="343">
                  <c:v>44355</c:v>
                </c:pt>
                <c:pt idx="344">
                  <c:v>44356</c:v>
                </c:pt>
                <c:pt idx="345">
                  <c:v>44357</c:v>
                </c:pt>
                <c:pt idx="346">
                  <c:v>44358</c:v>
                </c:pt>
                <c:pt idx="347">
                  <c:v>44361</c:v>
                </c:pt>
                <c:pt idx="348">
                  <c:v>44362</c:v>
                </c:pt>
                <c:pt idx="349">
                  <c:v>44363</c:v>
                </c:pt>
                <c:pt idx="350">
                  <c:v>44364</c:v>
                </c:pt>
                <c:pt idx="351">
                  <c:v>44365</c:v>
                </c:pt>
                <c:pt idx="352">
                  <c:v>44368</c:v>
                </c:pt>
                <c:pt idx="353">
                  <c:v>44369</c:v>
                </c:pt>
                <c:pt idx="354">
                  <c:v>44370</c:v>
                </c:pt>
                <c:pt idx="355">
                  <c:v>44371</c:v>
                </c:pt>
                <c:pt idx="356">
                  <c:v>44372</c:v>
                </c:pt>
                <c:pt idx="357">
                  <c:v>44375</c:v>
                </c:pt>
                <c:pt idx="358">
                  <c:v>44376</c:v>
                </c:pt>
                <c:pt idx="359">
                  <c:v>44377</c:v>
                </c:pt>
                <c:pt idx="360">
                  <c:v>44378</c:v>
                </c:pt>
                <c:pt idx="361">
                  <c:v>44379</c:v>
                </c:pt>
                <c:pt idx="362">
                  <c:v>44383</c:v>
                </c:pt>
                <c:pt idx="363">
                  <c:v>44384</c:v>
                </c:pt>
                <c:pt idx="364">
                  <c:v>44385</c:v>
                </c:pt>
                <c:pt idx="365">
                  <c:v>44386</c:v>
                </c:pt>
                <c:pt idx="366">
                  <c:v>44389</c:v>
                </c:pt>
                <c:pt idx="367">
                  <c:v>44390</c:v>
                </c:pt>
                <c:pt idx="368">
                  <c:v>44391</c:v>
                </c:pt>
                <c:pt idx="369">
                  <c:v>44392</c:v>
                </c:pt>
                <c:pt idx="370">
                  <c:v>44393</c:v>
                </c:pt>
                <c:pt idx="371">
                  <c:v>44396</c:v>
                </c:pt>
                <c:pt idx="372">
                  <c:v>44397</c:v>
                </c:pt>
                <c:pt idx="373">
                  <c:v>44398</c:v>
                </c:pt>
                <c:pt idx="374">
                  <c:v>44399</c:v>
                </c:pt>
                <c:pt idx="375">
                  <c:v>44400</c:v>
                </c:pt>
                <c:pt idx="376">
                  <c:v>44403</c:v>
                </c:pt>
                <c:pt idx="377">
                  <c:v>44404</c:v>
                </c:pt>
                <c:pt idx="378">
                  <c:v>44405</c:v>
                </c:pt>
                <c:pt idx="379">
                  <c:v>44406</c:v>
                </c:pt>
                <c:pt idx="380">
                  <c:v>44407</c:v>
                </c:pt>
                <c:pt idx="381">
                  <c:v>44410</c:v>
                </c:pt>
                <c:pt idx="382">
                  <c:v>44411</c:v>
                </c:pt>
                <c:pt idx="383">
                  <c:v>44412</c:v>
                </c:pt>
                <c:pt idx="384">
                  <c:v>44413</c:v>
                </c:pt>
                <c:pt idx="385">
                  <c:v>44414</c:v>
                </c:pt>
                <c:pt idx="386">
                  <c:v>44417</c:v>
                </c:pt>
                <c:pt idx="387">
                  <c:v>44418</c:v>
                </c:pt>
                <c:pt idx="388">
                  <c:v>44419</c:v>
                </c:pt>
                <c:pt idx="389">
                  <c:v>44420</c:v>
                </c:pt>
                <c:pt idx="390">
                  <c:v>44421</c:v>
                </c:pt>
                <c:pt idx="391">
                  <c:v>44424</c:v>
                </c:pt>
                <c:pt idx="392">
                  <c:v>44425</c:v>
                </c:pt>
                <c:pt idx="393">
                  <c:v>44426</c:v>
                </c:pt>
                <c:pt idx="394">
                  <c:v>44427</c:v>
                </c:pt>
                <c:pt idx="395">
                  <c:v>44428</c:v>
                </c:pt>
                <c:pt idx="396">
                  <c:v>44431</c:v>
                </c:pt>
                <c:pt idx="397">
                  <c:v>44432</c:v>
                </c:pt>
                <c:pt idx="398">
                  <c:v>44433</c:v>
                </c:pt>
                <c:pt idx="399">
                  <c:v>44434</c:v>
                </c:pt>
                <c:pt idx="400">
                  <c:v>44435</c:v>
                </c:pt>
                <c:pt idx="401">
                  <c:v>44438</c:v>
                </c:pt>
                <c:pt idx="402">
                  <c:v>44439</c:v>
                </c:pt>
                <c:pt idx="403">
                  <c:v>44440</c:v>
                </c:pt>
                <c:pt idx="404">
                  <c:v>44441</c:v>
                </c:pt>
                <c:pt idx="405">
                  <c:v>44442</c:v>
                </c:pt>
                <c:pt idx="406">
                  <c:v>44446</c:v>
                </c:pt>
                <c:pt idx="407">
                  <c:v>44447</c:v>
                </c:pt>
                <c:pt idx="408">
                  <c:v>44448</c:v>
                </c:pt>
                <c:pt idx="409">
                  <c:v>44449</c:v>
                </c:pt>
                <c:pt idx="410">
                  <c:v>44452</c:v>
                </c:pt>
                <c:pt idx="411">
                  <c:v>44453</c:v>
                </c:pt>
                <c:pt idx="412">
                  <c:v>44454</c:v>
                </c:pt>
                <c:pt idx="413">
                  <c:v>44455</c:v>
                </c:pt>
                <c:pt idx="414">
                  <c:v>44456</c:v>
                </c:pt>
                <c:pt idx="415">
                  <c:v>44459</c:v>
                </c:pt>
                <c:pt idx="416">
                  <c:v>44460</c:v>
                </c:pt>
                <c:pt idx="417">
                  <c:v>44461</c:v>
                </c:pt>
                <c:pt idx="418">
                  <c:v>44462</c:v>
                </c:pt>
                <c:pt idx="419">
                  <c:v>44463</c:v>
                </c:pt>
                <c:pt idx="420">
                  <c:v>44466</c:v>
                </c:pt>
                <c:pt idx="421">
                  <c:v>44467</c:v>
                </c:pt>
                <c:pt idx="422">
                  <c:v>44468</c:v>
                </c:pt>
                <c:pt idx="423">
                  <c:v>44469</c:v>
                </c:pt>
                <c:pt idx="424">
                  <c:v>44470</c:v>
                </c:pt>
                <c:pt idx="425">
                  <c:v>44473</c:v>
                </c:pt>
                <c:pt idx="426">
                  <c:v>44474</c:v>
                </c:pt>
                <c:pt idx="427">
                  <c:v>44475</c:v>
                </c:pt>
                <c:pt idx="428">
                  <c:v>44476</c:v>
                </c:pt>
                <c:pt idx="429">
                  <c:v>44477</c:v>
                </c:pt>
                <c:pt idx="430">
                  <c:v>44480</c:v>
                </c:pt>
                <c:pt idx="431">
                  <c:v>44481</c:v>
                </c:pt>
                <c:pt idx="432">
                  <c:v>44482</c:v>
                </c:pt>
                <c:pt idx="433">
                  <c:v>44483</c:v>
                </c:pt>
                <c:pt idx="434">
                  <c:v>44484</c:v>
                </c:pt>
                <c:pt idx="435">
                  <c:v>44487</c:v>
                </c:pt>
                <c:pt idx="436">
                  <c:v>44488</c:v>
                </c:pt>
                <c:pt idx="437">
                  <c:v>44489</c:v>
                </c:pt>
                <c:pt idx="438">
                  <c:v>44490</c:v>
                </c:pt>
                <c:pt idx="439">
                  <c:v>44491</c:v>
                </c:pt>
                <c:pt idx="440">
                  <c:v>44494</c:v>
                </c:pt>
                <c:pt idx="441">
                  <c:v>44495</c:v>
                </c:pt>
                <c:pt idx="442">
                  <c:v>44496</c:v>
                </c:pt>
                <c:pt idx="443">
                  <c:v>44497</c:v>
                </c:pt>
                <c:pt idx="444">
                  <c:v>44498</c:v>
                </c:pt>
                <c:pt idx="445">
                  <c:v>44501</c:v>
                </c:pt>
                <c:pt idx="446">
                  <c:v>44502</c:v>
                </c:pt>
                <c:pt idx="447">
                  <c:v>44503</c:v>
                </c:pt>
                <c:pt idx="448">
                  <c:v>44504</c:v>
                </c:pt>
                <c:pt idx="449">
                  <c:v>44505</c:v>
                </c:pt>
                <c:pt idx="450">
                  <c:v>44508</c:v>
                </c:pt>
                <c:pt idx="451">
                  <c:v>44509</c:v>
                </c:pt>
                <c:pt idx="452">
                  <c:v>44510</c:v>
                </c:pt>
                <c:pt idx="453">
                  <c:v>44511</c:v>
                </c:pt>
                <c:pt idx="454">
                  <c:v>44512</c:v>
                </c:pt>
                <c:pt idx="455">
                  <c:v>44515</c:v>
                </c:pt>
                <c:pt idx="456">
                  <c:v>44516</c:v>
                </c:pt>
                <c:pt idx="457">
                  <c:v>44517</c:v>
                </c:pt>
                <c:pt idx="458">
                  <c:v>44518</c:v>
                </c:pt>
                <c:pt idx="459">
                  <c:v>44519</c:v>
                </c:pt>
                <c:pt idx="460">
                  <c:v>44522</c:v>
                </c:pt>
                <c:pt idx="461">
                  <c:v>44523</c:v>
                </c:pt>
                <c:pt idx="462">
                  <c:v>44524</c:v>
                </c:pt>
                <c:pt idx="463">
                  <c:v>44526</c:v>
                </c:pt>
                <c:pt idx="464">
                  <c:v>44529</c:v>
                </c:pt>
                <c:pt idx="465">
                  <c:v>44530</c:v>
                </c:pt>
                <c:pt idx="466">
                  <c:v>44531</c:v>
                </c:pt>
                <c:pt idx="467">
                  <c:v>44532</c:v>
                </c:pt>
                <c:pt idx="468">
                  <c:v>44533</c:v>
                </c:pt>
                <c:pt idx="469">
                  <c:v>44536</c:v>
                </c:pt>
                <c:pt idx="470">
                  <c:v>44537</c:v>
                </c:pt>
                <c:pt idx="471">
                  <c:v>44538</c:v>
                </c:pt>
                <c:pt idx="472">
                  <c:v>44539</c:v>
                </c:pt>
                <c:pt idx="473">
                  <c:v>44540</c:v>
                </c:pt>
                <c:pt idx="474">
                  <c:v>44543</c:v>
                </c:pt>
                <c:pt idx="475">
                  <c:v>44544</c:v>
                </c:pt>
                <c:pt idx="476">
                  <c:v>44545</c:v>
                </c:pt>
                <c:pt idx="477">
                  <c:v>44546</c:v>
                </c:pt>
                <c:pt idx="478">
                  <c:v>44547</c:v>
                </c:pt>
                <c:pt idx="479">
                  <c:v>44550</c:v>
                </c:pt>
                <c:pt idx="480">
                  <c:v>44551</c:v>
                </c:pt>
                <c:pt idx="481">
                  <c:v>44552</c:v>
                </c:pt>
                <c:pt idx="482">
                  <c:v>44553</c:v>
                </c:pt>
                <c:pt idx="483">
                  <c:v>44557</c:v>
                </c:pt>
                <c:pt idx="484">
                  <c:v>44558</c:v>
                </c:pt>
                <c:pt idx="485">
                  <c:v>44559</c:v>
                </c:pt>
                <c:pt idx="486">
                  <c:v>44560</c:v>
                </c:pt>
                <c:pt idx="487">
                  <c:v>44561</c:v>
                </c:pt>
                <c:pt idx="488">
                  <c:v>44564</c:v>
                </c:pt>
                <c:pt idx="489">
                  <c:v>44565</c:v>
                </c:pt>
                <c:pt idx="490">
                  <c:v>44566</c:v>
                </c:pt>
                <c:pt idx="491">
                  <c:v>44567</c:v>
                </c:pt>
                <c:pt idx="492">
                  <c:v>44568</c:v>
                </c:pt>
                <c:pt idx="493">
                  <c:v>44571</c:v>
                </c:pt>
                <c:pt idx="494">
                  <c:v>44572</c:v>
                </c:pt>
                <c:pt idx="495">
                  <c:v>44573</c:v>
                </c:pt>
                <c:pt idx="496">
                  <c:v>44574</c:v>
                </c:pt>
                <c:pt idx="497">
                  <c:v>44575</c:v>
                </c:pt>
                <c:pt idx="498">
                  <c:v>44579</c:v>
                </c:pt>
                <c:pt idx="499">
                  <c:v>44580</c:v>
                </c:pt>
                <c:pt idx="500">
                  <c:v>44581</c:v>
                </c:pt>
                <c:pt idx="501">
                  <c:v>44582</c:v>
                </c:pt>
                <c:pt idx="502">
                  <c:v>44585</c:v>
                </c:pt>
                <c:pt idx="503">
                  <c:v>44586</c:v>
                </c:pt>
                <c:pt idx="504">
                  <c:v>44587</c:v>
                </c:pt>
                <c:pt idx="505">
                  <c:v>44588</c:v>
                </c:pt>
                <c:pt idx="506">
                  <c:v>44589</c:v>
                </c:pt>
                <c:pt idx="507">
                  <c:v>44592</c:v>
                </c:pt>
                <c:pt idx="508">
                  <c:v>44593</c:v>
                </c:pt>
                <c:pt idx="509">
                  <c:v>44594</c:v>
                </c:pt>
                <c:pt idx="510">
                  <c:v>44595</c:v>
                </c:pt>
                <c:pt idx="511">
                  <c:v>44596</c:v>
                </c:pt>
                <c:pt idx="512">
                  <c:v>44599</c:v>
                </c:pt>
                <c:pt idx="513">
                  <c:v>44600</c:v>
                </c:pt>
                <c:pt idx="514">
                  <c:v>44601</c:v>
                </c:pt>
                <c:pt idx="515">
                  <c:v>44602</c:v>
                </c:pt>
                <c:pt idx="516">
                  <c:v>44603</c:v>
                </c:pt>
                <c:pt idx="517">
                  <c:v>44606</c:v>
                </c:pt>
                <c:pt idx="518">
                  <c:v>44607</c:v>
                </c:pt>
                <c:pt idx="519">
                  <c:v>44608</c:v>
                </c:pt>
                <c:pt idx="520">
                  <c:v>44609</c:v>
                </c:pt>
                <c:pt idx="521">
                  <c:v>44610</c:v>
                </c:pt>
                <c:pt idx="522">
                  <c:v>44614</c:v>
                </c:pt>
                <c:pt idx="523">
                  <c:v>44615</c:v>
                </c:pt>
                <c:pt idx="524">
                  <c:v>44616</c:v>
                </c:pt>
                <c:pt idx="525">
                  <c:v>44617</c:v>
                </c:pt>
                <c:pt idx="526">
                  <c:v>44620</c:v>
                </c:pt>
                <c:pt idx="527">
                  <c:v>44621</c:v>
                </c:pt>
                <c:pt idx="528">
                  <c:v>44622</c:v>
                </c:pt>
                <c:pt idx="529">
                  <c:v>44623</c:v>
                </c:pt>
                <c:pt idx="530">
                  <c:v>44624</c:v>
                </c:pt>
                <c:pt idx="531">
                  <c:v>44627</c:v>
                </c:pt>
                <c:pt idx="532">
                  <c:v>44628</c:v>
                </c:pt>
                <c:pt idx="533">
                  <c:v>44629</c:v>
                </c:pt>
                <c:pt idx="534">
                  <c:v>44630</c:v>
                </c:pt>
                <c:pt idx="535">
                  <c:v>44631</c:v>
                </c:pt>
                <c:pt idx="536">
                  <c:v>44634</c:v>
                </c:pt>
                <c:pt idx="537">
                  <c:v>44635</c:v>
                </c:pt>
                <c:pt idx="538">
                  <c:v>44636</c:v>
                </c:pt>
                <c:pt idx="539">
                  <c:v>44637</c:v>
                </c:pt>
                <c:pt idx="540">
                  <c:v>44638</c:v>
                </c:pt>
                <c:pt idx="541">
                  <c:v>44641</c:v>
                </c:pt>
                <c:pt idx="542">
                  <c:v>44642</c:v>
                </c:pt>
                <c:pt idx="543">
                  <c:v>44643</c:v>
                </c:pt>
                <c:pt idx="544">
                  <c:v>44644</c:v>
                </c:pt>
                <c:pt idx="545">
                  <c:v>44645</c:v>
                </c:pt>
                <c:pt idx="546">
                  <c:v>44648</c:v>
                </c:pt>
                <c:pt idx="547">
                  <c:v>44649</c:v>
                </c:pt>
                <c:pt idx="548">
                  <c:v>44650</c:v>
                </c:pt>
                <c:pt idx="549">
                  <c:v>44651</c:v>
                </c:pt>
                <c:pt idx="550">
                  <c:v>44652</c:v>
                </c:pt>
                <c:pt idx="551">
                  <c:v>44655</c:v>
                </c:pt>
                <c:pt idx="552">
                  <c:v>44656</c:v>
                </c:pt>
                <c:pt idx="553">
                  <c:v>44657</c:v>
                </c:pt>
                <c:pt idx="554">
                  <c:v>44658</c:v>
                </c:pt>
                <c:pt idx="555">
                  <c:v>44659</c:v>
                </c:pt>
                <c:pt idx="556">
                  <c:v>44662</c:v>
                </c:pt>
                <c:pt idx="557">
                  <c:v>44663</c:v>
                </c:pt>
                <c:pt idx="558">
                  <c:v>44664</c:v>
                </c:pt>
                <c:pt idx="559">
                  <c:v>44665</c:v>
                </c:pt>
                <c:pt idx="560">
                  <c:v>44669</c:v>
                </c:pt>
                <c:pt idx="561">
                  <c:v>44670</c:v>
                </c:pt>
                <c:pt idx="562">
                  <c:v>44671</c:v>
                </c:pt>
                <c:pt idx="563">
                  <c:v>44672</c:v>
                </c:pt>
                <c:pt idx="564">
                  <c:v>44673</c:v>
                </c:pt>
                <c:pt idx="565">
                  <c:v>44676</c:v>
                </c:pt>
                <c:pt idx="566">
                  <c:v>44677</c:v>
                </c:pt>
                <c:pt idx="567">
                  <c:v>44678</c:v>
                </c:pt>
                <c:pt idx="568">
                  <c:v>44679</c:v>
                </c:pt>
                <c:pt idx="569">
                  <c:v>44680</c:v>
                </c:pt>
                <c:pt idx="570">
                  <c:v>44683</c:v>
                </c:pt>
                <c:pt idx="571">
                  <c:v>44684</c:v>
                </c:pt>
                <c:pt idx="572">
                  <c:v>44685</c:v>
                </c:pt>
                <c:pt idx="573">
                  <c:v>44686</c:v>
                </c:pt>
                <c:pt idx="574">
                  <c:v>44687</c:v>
                </c:pt>
                <c:pt idx="575">
                  <c:v>44690</c:v>
                </c:pt>
                <c:pt idx="576">
                  <c:v>44691</c:v>
                </c:pt>
                <c:pt idx="577">
                  <c:v>44692</c:v>
                </c:pt>
                <c:pt idx="578">
                  <c:v>44693</c:v>
                </c:pt>
                <c:pt idx="579">
                  <c:v>44694</c:v>
                </c:pt>
                <c:pt idx="580">
                  <c:v>44697</c:v>
                </c:pt>
                <c:pt idx="581">
                  <c:v>44698</c:v>
                </c:pt>
                <c:pt idx="582">
                  <c:v>44699</c:v>
                </c:pt>
                <c:pt idx="583">
                  <c:v>44700</c:v>
                </c:pt>
                <c:pt idx="584">
                  <c:v>44701</c:v>
                </c:pt>
                <c:pt idx="585">
                  <c:v>44704</c:v>
                </c:pt>
                <c:pt idx="586">
                  <c:v>44705</c:v>
                </c:pt>
                <c:pt idx="587">
                  <c:v>44706</c:v>
                </c:pt>
                <c:pt idx="588">
                  <c:v>44707</c:v>
                </c:pt>
                <c:pt idx="589">
                  <c:v>44708</c:v>
                </c:pt>
                <c:pt idx="590">
                  <c:v>44712</c:v>
                </c:pt>
                <c:pt idx="591">
                  <c:v>44713</c:v>
                </c:pt>
                <c:pt idx="592">
                  <c:v>44714</c:v>
                </c:pt>
                <c:pt idx="593">
                  <c:v>44715</c:v>
                </c:pt>
                <c:pt idx="594">
                  <c:v>44718</c:v>
                </c:pt>
                <c:pt idx="595">
                  <c:v>44719</c:v>
                </c:pt>
                <c:pt idx="596">
                  <c:v>44720</c:v>
                </c:pt>
                <c:pt idx="597">
                  <c:v>44721</c:v>
                </c:pt>
                <c:pt idx="598">
                  <c:v>44722</c:v>
                </c:pt>
                <c:pt idx="599">
                  <c:v>44725</c:v>
                </c:pt>
                <c:pt idx="600">
                  <c:v>44726</c:v>
                </c:pt>
                <c:pt idx="601">
                  <c:v>44727</c:v>
                </c:pt>
                <c:pt idx="602">
                  <c:v>44728</c:v>
                </c:pt>
                <c:pt idx="603">
                  <c:v>44729</c:v>
                </c:pt>
                <c:pt idx="604">
                  <c:v>44733</c:v>
                </c:pt>
                <c:pt idx="605">
                  <c:v>44734</c:v>
                </c:pt>
                <c:pt idx="606">
                  <c:v>44735</c:v>
                </c:pt>
                <c:pt idx="607">
                  <c:v>44736</c:v>
                </c:pt>
                <c:pt idx="608">
                  <c:v>44739</c:v>
                </c:pt>
                <c:pt idx="609">
                  <c:v>44740</c:v>
                </c:pt>
                <c:pt idx="610">
                  <c:v>44741</c:v>
                </c:pt>
                <c:pt idx="611">
                  <c:v>44742</c:v>
                </c:pt>
                <c:pt idx="612">
                  <c:v>44743</c:v>
                </c:pt>
                <c:pt idx="613">
                  <c:v>44747</c:v>
                </c:pt>
                <c:pt idx="614">
                  <c:v>44748</c:v>
                </c:pt>
                <c:pt idx="615">
                  <c:v>44749</c:v>
                </c:pt>
                <c:pt idx="616">
                  <c:v>44750</c:v>
                </c:pt>
                <c:pt idx="617">
                  <c:v>44753</c:v>
                </c:pt>
                <c:pt idx="618">
                  <c:v>44754</c:v>
                </c:pt>
                <c:pt idx="619">
                  <c:v>44755</c:v>
                </c:pt>
                <c:pt idx="620">
                  <c:v>44756</c:v>
                </c:pt>
                <c:pt idx="621">
                  <c:v>44757</c:v>
                </c:pt>
                <c:pt idx="622">
                  <c:v>44760</c:v>
                </c:pt>
                <c:pt idx="623">
                  <c:v>44761</c:v>
                </c:pt>
                <c:pt idx="624">
                  <c:v>44762</c:v>
                </c:pt>
                <c:pt idx="625">
                  <c:v>44763</c:v>
                </c:pt>
                <c:pt idx="626">
                  <c:v>44764</c:v>
                </c:pt>
                <c:pt idx="627">
                  <c:v>44767</c:v>
                </c:pt>
                <c:pt idx="628">
                  <c:v>44768</c:v>
                </c:pt>
                <c:pt idx="629">
                  <c:v>44769</c:v>
                </c:pt>
                <c:pt idx="630">
                  <c:v>44770</c:v>
                </c:pt>
                <c:pt idx="631">
                  <c:v>44771</c:v>
                </c:pt>
                <c:pt idx="632">
                  <c:v>44774</c:v>
                </c:pt>
                <c:pt idx="633">
                  <c:v>44775</c:v>
                </c:pt>
                <c:pt idx="634">
                  <c:v>44776</c:v>
                </c:pt>
                <c:pt idx="635">
                  <c:v>44777</c:v>
                </c:pt>
                <c:pt idx="636">
                  <c:v>44778</c:v>
                </c:pt>
                <c:pt idx="637">
                  <c:v>44781</c:v>
                </c:pt>
                <c:pt idx="638">
                  <c:v>44782</c:v>
                </c:pt>
                <c:pt idx="639">
                  <c:v>44783</c:v>
                </c:pt>
                <c:pt idx="640">
                  <c:v>44784</c:v>
                </c:pt>
                <c:pt idx="641">
                  <c:v>44785</c:v>
                </c:pt>
                <c:pt idx="642">
                  <c:v>44788</c:v>
                </c:pt>
                <c:pt idx="643">
                  <c:v>44789</c:v>
                </c:pt>
                <c:pt idx="644">
                  <c:v>44790</c:v>
                </c:pt>
                <c:pt idx="645">
                  <c:v>44791</c:v>
                </c:pt>
                <c:pt idx="646">
                  <c:v>44792</c:v>
                </c:pt>
                <c:pt idx="647">
                  <c:v>44795</c:v>
                </c:pt>
                <c:pt idx="648">
                  <c:v>44796</c:v>
                </c:pt>
                <c:pt idx="649">
                  <c:v>44797</c:v>
                </c:pt>
                <c:pt idx="650">
                  <c:v>44798</c:v>
                </c:pt>
                <c:pt idx="651">
                  <c:v>44799</c:v>
                </c:pt>
                <c:pt idx="652">
                  <c:v>44802</c:v>
                </c:pt>
                <c:pt idx="653">
                  <c:v>44803</c:v>
                </c:pt>
                <c:pt idx="654">
                  <c:v>44804</c:v>
                </c:pt>
                <c:pt idx="655">
                  <c:v>44805</c:v>
                </c:pt>
                <c:pt idx="656">
                  <c:v>44806</c:v>
                </c:pt>
                <c:pt idx="657">
                  <c:v>44810</c:v>
                </c:pt>
                <c:pt idx="658">
                  <c:v>44811</c:v>
                </c:pt>
                <c:pt idx="659">
                  <c:v>44812</c:v>
                </c:pt>
                <c:pt idx="660">
                  <c:v>44813</c:v>
                </c:pt>
                <c:pt idx="661">
                  <c:v>44816</c:v>
                </c:pt>
                <c:pt idx="662">
                  <c:v>44817</c:v>
                </c:pt>
                <c:pt idx="663">
                  <c:v>44818</c:v>
                </c:pt>
                <c:pt idx="664">
                  <c:v>44819</c:v>
                </c:pt>
                <c:pt idx="665">
                  <c:v>44820</c:v>
                </c:pt>
                <c:pt idx="666">
                  <c:v>44823</c:v>
                </c:pt>
                <c:pt idx="667">
                  <c:v>44824</c:v>
                </c:pt>
                <c:pt idx="668">
                  <c:v>44825</c:v>
                </c:pt>
                <c:pt idx="669">
                  <c:v>44826</c:v>
                </c:pt>
                <c:pt idx="670">
                  <c:v>44827</c:v>
                </c:pt>
                <c:pt idx="671">
                  <c:v>44830</c:v>
                </c:pt>
                <c:pt idx="672">
                  <c:v>44831</c:v>
                </c:pt>
                <c:pt idx="673">
                  <c:v>44832</c:v>
                </c:pt>
                <c:pt idx="674">
                  <c:v>44833</c:v>
                </c:pt>
                <c:pt idx="675">
                  <c:v>44834</c:v>
                </c:pt>
                <c:pt idx="676">
                  <c:v>44837</c:v>
                </c:pt>
                <c:pt idx="677">
                  <c:v>44838</c:v>
                </c:pt>
                <c:pt idx="678">
                  <c:v>44839</c:v>
                </c:pt>
                <c:pt idx="679">
                  <c:v>44840</c:v>
                </c:pt>
                <c:pt idx="680">
                  <c:v>44841</c:v>
                </c:pt>
                <c:pt idx="681">
                  <c:v>44844</c:v>
                </c:pt>
                <c:pt idx="682">
                  <c:v>44845</c:v>
                </c:pt>
                <c:pt idx="683">
                  <c:v>44846</c:v>
                </c:pt>
                <c:pt idx="684">
                  <c:v>44847</c:v>
                </c:pt>
                <c:pt idx="685">
                  <c:v>44848</c:v>
                </c:pt>
                <c:pt idx="686">
                  <c:v>44851</c:v>
                </c:pt>
                <c:pt idx="687">
                  <c:v>44852</c:v>
                </c:pt>
                <c:pt idx="688">
                  <c:v>44853</c:v>
                </c:pt>
                <c:pt idx="689">
                  <c:v>44854</c:v>
                </c:pt>
                <c:pt idx="690">
                  <c:v>44855</c:v>
                </c:pt>
                <c:pt idx="691">
                  <c:v>44858</c:v>
                </c:pt>
                <c:pt idx="692">
                  <c:v>44859</c:v>
                </c:pt>
                <c:pt idx="693">
                  <c:v>44860</c:v>
                </c:pt>
                <c:pt idx="694">
                  <c:v>44861</c:v>
                </c:pt>
                <c:pt idx="695">
                  <c:v>44862</c:v>
                </c:pt>
                <c:pt idx="696">
                  <c:v>44865</c:v>
                </c:pt>
                <c:pt idx="697">
                  <c:v>44866</c:v>
                </c:pt>
                <c:pt idx="698">
                  <c:v>44867</c:v>
                </c:pt>
                <c:pt idx="699">
                  <c:v>44868</c:v>
                </c:pt>
                <c:pt idx="700">
                  <c:v>44869</c:v>
                </c:pt>
                <c:pt idx="701">
                  <c:v>44872</c:v>
                </c:pt>
                <c:pt idx="702">
                  <c:v>44873</c:v>
                </c:pt>
                <c:pt idx="703">
                  <c:v>44874</c:v>
                </c:pt>
                <c:pt idx="704">
                  <c:v>44875</c:v>
                </c:pt>
                <c:pt idx="705">
                  <c:v>44876</c:v>
                </c:pt>
                <c:pt idx="706">
                  <c:v>44879</c:v>
                </c:pt>
                <c:pt idx="707">
                  <c:v>44880</c:v>
                </c:pt>
                <c:pt idx="708">
                  <c:v>44881</c:v>
                </c:pt>
                <c:pt idx="709">
                  <c:v>44882</c:v>
                </c:pt>
                <c:pt idx="710">
                  <c:v>44883</c:v>
                </c:pt>
                <c:pt idx="711">
                  <c:v>44886</c:v>
                </c:pt>
                <c:pt idx="712">
                  <c:v>44887</c:v>
                </c:pt>
                <c:pt idx="713">
                  <c:v>44888</c:v>
                </c:pt>
                <c:pt idx="714">
                  <c:v>44890</c:v>
                </c:pt>
                <c:pt idx="715">
                  <c:v>44893</c:v>
                </c:pt>
                <c:pt idx="716">
                  <c:v>44894</c:v>
                </c:pt>
                <c:pt idx="717">
                  <c:v>44895</c:v>
                </c:pt>
                <c:pt idx="718">
                  <c:v>44896</c:v>
                </c:pt>
                <c:pt idx="719">
                  <c:v>44897</c:v>
                </c:pt>
                <c:pt idx="720">
                  <c:v>44900</c:v>
                </c:pt>
                <c:pt idx="721">
                  <c:v>44901</c:v>
                </c:pt>
                <c:pt idx="722">
                  <c:v>44902</c:v>
                </c:pt>
                <c:pt idx="723">
                  <c:v>44903</c:v>
                </c:pt>
                <c:pt idx="724">
                  <c:v>44904</c:v>
                </c:pt>
                <c:pt idx="725">
                  <c:v>44907</c:v>
                </c:pt>
                <c:pt idx="726">
                  <c:v>44908</c:v>
                </c:pt>
                <c:pt idx="727">
                  <c:v>44909</c:v>
                </c:pt>
                <c:pt idx="728">
                  <c:v>44910</c:v>
                </c:pt>
                <c:pt idx="729">
                  <c:v>44911</c:v>
                </c:pt>
                <c:pt idx="730">
                  <c:v>44914</c:v>
                </c:pt>
                <c:pt idx="731">
                  <c:v>44915</c:v>
                </c:pt>
                <c:pt idx="732">
                  <c:v>44916</c:v>
                </c:pt>
                <c:pt idx="733">
                  <c:v>44917</c:v>
                </c:pt>
                <c:pt idx="734">
                  <c:v>44918</c:v>
                </c:pt>
                <c:pt idx="735">
                  <c:v>44922</c:v>
                </c:pt>
                <c:pt idx="736">
                  <c:v>44923</c:v>
                </c:pt>
                <c:pt idx="737">
                  <c:v>44924</c:v>
                </c:pt>
                <c:pt idx="738">
                  <c:v>44925</c:v>
                </c:pt>
                <c:pt idx="739">
                  <c:v>44929</c:v>
                </c:pt>
                <c:pt idx="740">
                  <c:v>44930</c:v>
                </c:pt>
                <c:pt idx="741">
                  <c:v>44931</c:v>
                </c:pt>
                <c:pt idx="742">
                  <c:v>44932</c:v>
                </c:pt>
                <c:pt idx="743">
                  <c:v>44935</c:v>
                </c:pt>
                <c:pt idx="744">
                  <c:v>44936</c:v>
                </c:pt>
                <c:pt idx="745">
                  <c:v>44937</c:v>
                </c:pt>
                <c:pt idx="746">
                  <c:v>44938</c:v>
                </c:pt>
                <c:pt idx="747">
                  <c:v>44939</c:v>
                </c:pt>
                <c:pt idx="748">
                  <c:v>44943</c:v>
                </c:pt>
                <c:pt idx="749">
                  <c:v>44944</c:v>
                </c:pt>
                <c:pt idx="750">
                  <c:v>44945</c:v>
                </c:pt>
                <c:pt idx="751">
                  <c:v>44946</c:v>
                </c:pt>
                <c:pt idx="752">
                  <c:v>44949</c:v>
                </c:pt>
                <c:pt idx="753">
                  <c:v>44950</c:v>
                </c:pt>
                <c:pt idx="754">
                  <c:v>44951</c:v>
                </c:pt>
                <c:pt idx="755">
                  <c:v>44952</c:v>
                </c:pt>
                <c:pt idx="756">
                  <c:v>44953</c:v>
                </c:pt>
                <c:pt idx="757">
                  <c:v>44956</c:v>
                </c:pt>
                <c:pt idx="758">
                  <c:v>44957</c:v>
                </c:pt>
                <c:pt idx="759">
                  <c:v>44958</c:v>
                </c:pt>
                <c:pt idx="760">
                  <c:v>44959</c:v>
                </c:pt>
                <c:pt idx="761">
                  <c:v>44960</c:v>
                </c:pt>
                <c:pt idx="762">
                  <c:v>44963</c:v>
                </c:pt>
                <c:pt idx="763">
                  <c:v>44964</c:v>
                </c:pt>
                <c:pt idx="764">
                  <c:v>44965</c:v>
                </c:pt>
                <c:pt idx="765">
                  <c:v>44966</c:v>
                </c:pt>
                <c:pt idx="766">
                  <c:v>44967</c:v>
                </c:pt>
                <c:pt idx="767">
                  <c:v>44970</c:v>
                </c:pt>
                <c:pt idx="768">
                  <c:v>44971</c:v>
                </c:pt>
                <c:pt idx="769">
                  <c:v>44972</c:v>
                </c:pt>
                <c:pt idx="770">
                  <c:v>44973</c:v>
                </c:pt>
                <c:pt idx="771">
                  <c:v>44974</c:v>
                </c:pt>
                <c:pt idx="772">
                  <c:v>44978</c:v>
                </c:pt>
                <c:pt idx="773">
                  <c:v>44979</c:v>
                </c:pt>
                <c:pt idx="774">
                  <c:v>44980</c:v>
                </c:pt>
                <c:pt idx="775">
                  <c:v>44981</c:v>
                </c:pt>
                <c:pt idx="776">
                  <c:v>44984</c:v>
                </c:pt>
                <c:pt idx="777">
                  <c:v>44985</c:v>
                </c:pt>
                <c:pt idx="778">
                  <c:v>44986</c:v>
                </c:pt>
                <c:pt idx="779">
                  <c:v>44987</c:v>
                </c:pt>
                <c:pt idx="780">
                  <c:v>44988</c:v>
                </c:pt>
                <c:pt idx="781">
                  <c:v>44991</c:v>
                </c:pt>
                <c:pt idx="782">
                  <c:v>44992</c:v>
                </c:pt>
                <c:pt idx="783">
                  <c:v>44993</c:v>
                </c:pt>
                <c:pt idx="784">
                  <c:v>44994</c:v>
                </c:pt>
                <c:pt idx="785">
                  <c:v>44995</c:v>
                </c:pt>
                <c:pt idx="786">
                  <c:v>44998</c:v>
                </c:pt>
                <c:pt idx="787">
                  <c:v>44999</c:v>
                </c:pt>
                <c:pt idx="788">
                  <c:v>45000</c:v>
                </c:pt>
                <c:pt idx="789">
                  <c:v>45001</c:v>
                </c:pt>
                <c:pt idx="790">
                  <c:v>45002</c:v>
                </c:pt>
                <c:pt idx="791">
                  <c:v>45005</c:v>
                </c:pt>
                <c:pt idx="792">
                  <c:v>45006</c:v>
                </c:pt>
                <c:pt idx="793">
                  <c:v>45007</c:v>
                </c:pt>
                <c:pt idx="794">
                  <c:v>45008</c:v>
                </c:pt>
                <c:pt idx="795">
                  <c:v>45009</c:v>
                </c:pt>
                <c:pt idx="796">
                  <c:v>45012</c:v>
                </c:pt>
                <c:pt idx="797">
                  <c:v>45013</c:v>
                </c:pt>
                <c:pt idx="798">
                  <c:v>45014</c:v>
                </c:pt>
                <c:pt idx="799">
                  <c:v>45015</c:v>
                </c:pt>
                <c:pt idx="800">
                  <c:v>45016</c:v>
                </c:pt>
                <c:pt idx="801">
                  <c:v>45019</c:v>
                </c:pt>
                <c:pt idx="802">
                  <c:v>45020</c:v>
                </c:pt>
                <c:pt idx="803">
                  <c:v>45021</c:v>
                </c:pt>
                <c:pt idx="804">
                  <c:v>45022</c:v>
                </c:pt>
                <c:pt idx="805">
                  <c:v>45026</c:v>
                </c:pt>
                <c:pt idx="806">
                  <c:v>45027</c:v>
                </c:pt>
                <c:pt idx="807">
                  <c:v>45028</c:v>
                </c:pt>
                <c:pt idx="808">
                  <c:v>45029</c:v>
                </c:pt>
                <c:pt idx="809">
                  <c:v>45030</c:v>
                </c:pt>
                <c:pt idx="810">
                  <c:v>45033</c:v>
                </c:pt>
                <c:pt idx="811">
                  <c:v>45034</c:v>
                </c:pt>
                <c:pt idx="812">
                  <c:v>45035</c:v>
                </c:pt>
                <c:pt idx="813">
                  <c:v>45036</c:v>
                </c:pt>
                <c:pt idx="814">
                  <c:v>45037</c:v>
                </c:pt>
                <c:pt idx="815">
                  <c:v>45040</c:v>
                </c:pt>
                <c:pt idx="816">
                  <c:v>45041</c:v>
                </c:pt>
                <c:pt idx="817">
                  <c:v>45042</c:v>
                </c:pt>
                <c:pt idx="818">
                  <c:v>45043</c:v>
                </c:pt>
                <c:pt idx="819">
                  <c:v>45044</c:v>
                </c:pt>
                <c:pt idx="820">
                  <c:v>45047</c:v>
                </c:pt>
                <c:pt idx="821">
                  <c:v>45048</c:v>
                </c:pt>
                <c:pt idx="822">
                  <c:v>45049</c:v>
                </c:pt>
                <c:pt idx="823">
                  <c:v>45050</c:v>
                </c:pt>
                <c:pt idx="824">
                  <c:v>45051</c:v>
                </c:pt>
                <c:pt idx="825">
                  <c:v>45054</c:v>
                </c:pt>
                <c:pt idx="826">
                  <c:v>45055</c:v>
                </c:pt>
                <c:pt idx="827">
                  <c:v>45056</c:v>
                </c:pt>
                <c:pt idx="828">
                  <c:v>45057</c:v>
                </c:pt>
                <c:pt idx="829">
                  <c:v>45058</c:v>
                </c:pt>
                <c:pt idx="830">
                  <c:v>45061</c:v>
                </c:pt>
                <c:pt idx="831">
                  <c:v>45062</c:v>
                </c:pt>
                <c:pt idx="832">
                  <c:v>45063</c:v>
                </c:pt>
                <c:pt idx="833">
                  <c:v>45064</c:v>
                </c:pt>
                <c:pt idx="834">
                  <c:v>45065</c:v>
                </c:pt>
                <c:pt idx="835">
                  <c:v>45068</c:v>
                </c:pt>
                <c:pt idx="836">
                  <c:v>45069</c:v>
                </c:pt>
                <c:pt idx="837">
                  <c:v>45070</c:v>
                </c:pt>
                <c:pt idx="838">
                  <c:v>45071</c:v>
                </c:pt>
                <c:pt idx="839">
                  <c:v>45072</c:v>
                </c:pt>
                <c:pt idx="840">
                  <c:v>45076</c:v>
                </c:pt>
                <c:pt idx="841">
                  <c:v>45077</c:v>
                </c:pt>
                <c:pt idx="842">
                  <c:v>45078</c:v>
                </c:pt>
                <c:pt idx="843">
                  <c:v>45079</c:v>
                </c:pt>
                <c:pt idx="844">
                  <c:v>45082</c:v>
                </c:pt>
                <c:pt idx="845">
                  <c:v>45083</c:v>
                </c:pt>
                <c:pt idx="846">
                  <c:v>45084</c:v>
                </c:pt>
                <c:pt idx="847">
                  <c:v>45085</c:v>
                </c:pt>
                <c:pt idx="848">
                  <c:v>45086</c:v>
                </c:pt>
                <c:pt idx="849">
                  <c:v>45089</c:v>
                </c:pt>
                <c:pt idx="850">
                  <c:v>45090</c:v>
                </c:pt>
                <c:pt idx="851">
                  <c:v>45091</c:v>
                </c:pt>
                <c:pt idx="852">
                  <c:v>45092</c:v>
                </c:pt>
                <c:pt idx="853">
                  <c:v>45093</c:v>
                </c:pt>
                <c:pt idx="854">
                  <c:v>45097</c:v>
                </c:pt>
                <c:pt idx="855">
                  <c:v>45098</c:v>
                </c:pt>
                <c:pt idx="856">
                  <c:v>45099</c:v>
                </c:pt>
                <c:pt idx="857">
                  <c:v>45100</c:v>
                </c:pt>
                <c:pt idx="858">
                  <c:v>45103</c:v>
                </c:pt>
                <c:pt idx="859">
                  <c:v>45104</c:v>
                </c:pt>
                <c:pt idx="860">
                  <c:v>45105</c:v>
                </c:pt>
                <c:pt idx="861">
                  <c:v>45106</c:v>
                </c:pt>
                <c:pt idx="862">
                  <c:v>45107</c:v>
                </c:pt>
                <c:pt idx="863">
                  <c:v>45110</c:v>
                </c:pt>
                <c:pt idx="864">
                  <c:v>45112</c:v>
                </c:pt>
                <c:pt idx="865">
                  <c:v>45113</c:v>
                </c:pt>
                <c:pt idx="866">
                  <c:v>45114</c:v>
                </c:pt>
                <c:pt idx="867">
                  <c:v>45117</c:v>
                </c:pt>
                <c:pt idx="868">
                  <c:v>45118</c:v>
                </c:pt>
                <c:pt idx="869">
                  <c:v>45119</c:v>
                </c:pt>
                <c:pt idx="870">
                  <c:v>45120</c:v>
                </c:pt>
                <c:pt idx="871">
                  <c:v>45121</c:v>
                </c:pt>
                <c:pt idx="872">
                  <c:v>45124</c:v>
                </c:pt>
                <c:pt idx="873">
                  <c:v>45125</c:v>
                </c:pt>
                <c:pt idx="874">
                  <c:v>45126</c:v>
                </c:pt>
                <c:pt idx="875">
                  <c:v>45127</c:v>
                </c:pt>
                <c:pt idx="876">
                  <c:v>45128</c:v>
                </c:pt>
                <c:pt idx="877">
                  <c:v>45131</c:v>
                </c:pt>
                <c:pt idx="878">
                  <c:v>45132</c:v>
                </c:pt>
                <c:pt idx="879">
                  <c:v>45133</c:v>
                </c:pt>
                <c:pt idx="880">
                  <c:v>45134</c:v>
                </c:pt>
                <c:pt idx="881">
                  <c:v>45135</c:v>
                </c:pt>
                <c:pt idx="882">
                  <c:v>45138</c:v>
                </c:pt>
                <c:pt idx="883">
                  <c:v>45139</c:v>
                </c:pt>
                <c:pt idx="884">
                  <c:v>45140</c:v>
                </c:pt>
                <c:pt idx="885">
                  <c:v>45141</c:v>
                </c:pt>
                <c:pt idx="886">
                  <c:v>45142</c:v>
                </c:pt>
                <c:pt idx="887">
                  <c:v>45145</c:v>
                </c:pt>
                <c:pt idx="888">
                  <c:v>45146</c:v>
                </c:pt>
                <c:pt idx="889">
                  <c:v>45147</c:v>
                </c:pt>
                <c:pt idx="890">
                  <c:v>45148</c:v>
                </c:pt>
                <c:pt idx="891">
                  <c:v>45149</c:v>
                </c:pt>
                <c:pt idx="892">
                  <c:v>45152</c:v>
                </c:pt>
                <c:pt idx="893">
                  <c:v>45153</c:v>
                </c:pt>
                <c:pt idx="894">
                  <c:v>45154</c:v>
                </c:pt>
                <c:pt idx="895">
                  <c:v>45155</c:v>
                </c:pt>
                <c:pt idx="896">
                  <c:v>45156</c:v>
                </c:pt>
                <c:pt idx="897">
                  <c:v>45159</c:v>
                </c:pt>
                <c:pt idx="898">
                  <c:v>45160</c:v>
                </c:pt>
                <c:pt idx="899">
                  <c:v>45161</c:v>
                </c:pt>
                <c:pt idx="900">
                  <c:v>45162</c:v>
                </c:pt>
                <c:pt idx="901">
                  <c:v>45163</c:v>
                </c:pt>
                <c:pt idx="902">
                  <c:v>45166</c:v>
                </c:pt>
                <c:pt idx="903">
                  <c:v>45167</c:v>
                </c:pt>
                <c:pt idx="904">
                  <c:v>45168</c:v>
                </c:pt>
                <c:pt idx="905">
                  <c:v>45169</c:v>
                </c:pt>
                <c:pt idx="906">
                  <c:v>45170</c:v>
                </c:pt>
                <c:pt idx="907">
                  <c:v>45174</c:v>
                </c:pt>
                <c:pt idx="908">
                  <c:v>45175</c:v>
                </c:pt>
                <c:pt idx="909">
                  <c:v>45176</c:v>
                </c:pt>
                <c:pt idx="910">
                  <c:v>45177</c:v>
                </c:pt>
                <c:pt idx="911">
                  <c:v>45180</c:v>
                </c:pt>
                <c:pt idx="912">
                  <c:v>45181</c:v>
                </c:pt>
                <c:pt idx="913">
                  <c:v>45182</c:v>
                </c:pt>
                <c:pt idx="914">
                  <c:v>45183</c:v>
                </c:pt>
                <c:pt idx="915">
                  <c:v>45184</c:v>
                </c:pt>
                <c:pt idx="916">
                  <c:v>45187</c:v>
                </c:pt>
                <c:pt idx="917">
                  <c:v>45188</c:v>
                </c:pt>
                <c:pt idx="918">
                  <c:v>45189</c:v>
                </c:pt>
                <c:pt idx="919">
                  <c:v>45190</c:v>
                </c:pt>
                <c:pt idx="920">
                  <c:v>45191</c:v>
                </c:pt>
                <c:pt idx="921">
                  <c:v>45194</c:v>
                </c:pt>
                <c:pt idx="922">
                  <c:v>45195</c:v>
                </c:pt>
                <c:pt idx="923">
                  <c:v>45196</c:v>
                </c:pt>
                <c:pt idx="924">
                  <c:v>45197</c:v>
                </c:pt>
                <c:pt idx="925">
                  <c:v>45198</c:v>
                </c:pt>
                <c:pt idx="926">
                  <c:v>45201</c:v>
                </c:pt>
                <c:pt idx="927">
                  <c:v>45202</c:v>
                </c:pt>
                <c:pt idx="928">
                  <c:v>45203</c:v>
                </c:pt>
                <c:pt idx="929">
                  <c:v>45204</c:v>
                </c:pt>
                <c:pt idx="930">
                  <c:v>45205</c:v>
                </c:pt>
                <c:pt idx="931">
                  <c:v>45208</c:v>
                </c:pt>
                <c:pt idx="932">
                  <c:v>45209</c:v>
                </c:pt>
                <c:pt idx="933">
                  <c:v>45210</c:v>
                </c:pt>
                <c:pt idx="934">
                  <c:v>45211</c:v>
                </c:pt>
                <c:pt idx="935">
                  <c:v>45212</c:v>
                </c:pt>
                <c:pt idx="936">
                  <c:v>45215</c:v>
                </c:pt>
                <c:pt idx="937">
                  <c:v>45216</c:v>
                </c:pt>
                <c:pt idx="938">
                  <c:v>45217</c:v>
                </c:pt>
                <c:pt idx="939">
                  <c:v>45218</c:v>
                </c:pt>
                <c:pt idx="940">
                  <c:v>45219</c:v>
                </c:pt>
                <c:pt idx="941">
                  <c:v>45222</c:v>
                </c:pt>
                <c:pt idx="942">
                  <c:v>45223</c:v>
                </c:pt>
                <c:pt idx="943">
                  <c:v>45224</c:v>
                </c:pt>
                <c:pt idx="944">
                  <c:v>45225</c:v>
                </c:pt>
                <c:pt idx="945">
                  <c:v>45226</c:v>
                </c:pt>
                <c:pt idx="946">
                  <c:v>45229</c:v>
                </c:pt>
                <c:pt idx="947">
                  <c:v>45230</c:v>
                </c:pt>
                <c:pt idx="948">
                  <c:v>45231</c:v>
                </c:pt>
                <c:pt idx="949">
                  <c:v>45232</c:v>
                </c:pt>
                <c:pt idx="950">
                  <c:v>45233</c:v>
                </c:pt>
                <c:pt idx="951">
                  <c:v>45236</c:v>
                </c:pt>
                <c:pt idx="952">
                  <c:v>45237</c:v>
                </c:pt>
                <c:pt idx="953">
                  <c:v>45238</c:v>
                </c:pt>
                <c:pt idx="954">
                  <c:v>45239</c:v>
                </c:pt>
                <c:pt idx="955">
                  <c:v>45240</c:v>
                </c:pt>
                <c:pt idx="956">
                  <c:v>45243</c:v>
                </c:pt>
                <c:pt idx="957">
                  <c:v>45244</c:v>
                </c:pt>
                <c:pt idx="958">
                  <c:v>45245</c:v>
                </c:pt>
                <c:pt idx="959">
                  <c:v>45246</c:v>
                </c:pt>
                <c:pt idx="960">
                  <c:v>45247</c:v>
                </c:pt>
                <c:pt idx="961">
                  <c:v>45250</c:v>
                </c:pt>
                <c:pt idx="962">
                  <c:v>45251</c:v>
                </c:pt>
                <c:pt idx="963">
                  <c:v>45252</c:v>
                </c:pt>
                <c:pt idx="964">
                  <c:v>45254</c:v>
                </c:pt>
                <c:pt idx="965">
                  <c:v>45257</c:v>
                </c:pt>
                <c:pt idx="966">
                  <c:v>45258</c:v>
                </c:pt>
                <c:pt idx="967">
                  <c:v>45259</c:v>
                </c:pt>
                <c:pt idx="968">
                  <c:v>45260</c:v>
                </c:pt>
                <c:pt idx="969">
                  <c:v>45261</c:v>
                </c:pt>
                <c:pt idx="970">
                  <c:v>45264</c:v>
                </c:pt>
                <c:pt idx="971">
                  <c:v>45265</c:v>
                </c:pt>
                <c:pt idx="972">
                  <c:v>45266</c:v>
                </c:pt>
                <c:pt idx="973">
                  <c:v>45267</c:v>
                </c:pt>
                <c:pt idx="974">
                  <c:v>45268</c:v>
                </c:pt>
                <c:pt idx="975">
                  <c:v>45271</c:v>
                </c:pt>
                <c:pt idx="976">
                  <c:v>45272</c:v>
                </c:pt>
                <c:pt idx="977">
                  <c:v>45273</c:v>
                </c:pt>
                <c:pt idx="978">
                  <c:v>45274</c:v>
                </c:pt>
                <c:pt idx="979">
                  <c:v>45275</c:v>
                </c:pt>
                <c:pt idx="980">
                  <c:v>45278</c:v>
                </c:pt>
                <c:pt idx="981">
                  <c:v>45279</c:v>
                </c:pt>
                <c:pt idx="982">
                  <c:v>45280</c:v>
                </c:pt>
                <c:pt idx="983">
                  <c:v>45281</c:v>
                </c:pt>
                <c:pt idx="984">
                  <c:v>45282</c:v>
                </c:pt>
                <c:pt idx="985">
                  <c:v>45286</c:v>
                </c:pt>
                <c:pt idx="986">
                  <c:v>45287</c:v>
                </c:pt>
                <c:pt idx="987">
                  <c:v>45288</c:v>
                </c:pt>
                <c:pt idx="988">
                  <c:v>45289</c:v>
                </c:pt>
                <c:pt idx="989">
                  <c:v>45293</c:v>
                </c:pt>
                <c:pt idx="990">
                  <c:v>45294</c:v>
                </c:pt>
                <c:pt idx="991">
                  <c:v>45295</c:v>
                </c:pt>
                <c:pt idx="992">
                  <c:v>45296</c:v>
                </c:pt>
                <c:pt idx="993">
                  <c:v>45299</c:v>
                </c:pt>
                <c:pt idx="994">
                  <c:v>45300</c:v>
                </c:pt>
                <c:pt idx="995">
                  <c:v>45301</c:v>
                </c:pt>
                <c:pt idx="996">
                  <c:v>45302</c:v>
                </c:pt>
                <c:pt idx="997">
                  <c:v>45303</c:v>
                </c:pt>
                <c:pt idx="998">
                  <c:v>45307</c:v>
                </c:pt>
                <c:pt idx="999">
                  <c:v>45308</c:v>
                </c:pt>
                <c:pt idx="1000">
                  <c:v>45309</c:v>
                </c:pt>
                <c:pt idx="1001">
                  <c:v>45310</c:v>
                </c:pt>
                <c:pt idx="1002">
                  <c:v>45313</c:v>
                </c:pt>
                <c:pt idx="1003">
                  <c:v>45314</c:v>
                </c:pt>
                <c:pt idx="1004">
                  <c:v>45315</c:v>
                </c:pt>
                <c:pt idx="1005">
                  <c:v>45316</c:v>
                </c:pt>
                <c:pt idx="1006">
                  <c:v>45317</c:v>
                </c:pt>
                <c:pt idx="1007">
                  <c:v>45320</c:v>
                </c:pt>
                <c:pt idx="1008">
                  <c:v>45321</c:v>
                </c:pt>
                <c:pt idx="1009">
                  <c:v>45322</c:v>
                </c:pt>
                <c:pt idx="1010">
                  <c:v>45323</c:v>
                </c:pt>
                <c:pt idx="1011">
                  <c:v>45324</c:v>
                </c:pt>
                <c:pt idx="1012">
                  <c:v>45327</c:v>
                </c:pt>
                <c:pt idx="1013">
                  <c:v>45328</c:v>
                </c:pt>
                <c:pt idx="1014">
                  <c:v>45329</c:v>
                </c:pt>
                <c:pt idx="1015">
                  <c:v>45330</c:v>
                </c:pt>
                <c:pt idx="1016">
                  <c:v>45331</c:v>
                </c:pt>
                <c:pt idx="1017">
                  <c:v>45334</c:v>
                </c:pt>
                <c:pt idx="1018">
                  <c:v>45335</c:v>
                </c:pt>
                <c:pt idx="1019">
                  <c:v>45336</c:v>
                </c:pt>
                <c:pt idx="1020">
                  <c:v>45337</c:v>
                </c:pt>
                <c:pt idx="1021">
                  <c:v>45338</c:v>
                </c:pt>
                <c:pt idx="1022">
                  <c:v>45342</c:v>
                </c:pt>
                <c:pt idx="1023">
                  <c:v>45343</c:v>
                </c:pt>
                <c:pt idx="1024">
                  <c:v>45344</c:v>
                </c:pt>
                <c:pt idx="1025">
                  <c:v>45345</c:v>
                </c:pt>
                <c:pt idx="1026">
                  <c:v>45348</c:v>
                </c:pt>
                <c:pt idx="1027">
                  <c:v>45349</c:v>
                </c:pt>
                <c:pt idx="1028">
                  <c:v>45350</c:v>
                </c:pt>
                <c:pt idx="1029">
                  <c:v>45351</c:v>
                </c:pt>
                <c:pt idx="1030">
                  <c:v>45352</c:v>
                </c:pt>
                <c:pt idx="1031">
                  <c:v>45355</c:v>
                </c:pt>
                <c:pt idx="1032">
                  <c:v>45356</c:v>
                </c:pt>
                <c:pt idx="1033">
                  <c:v>45357</c:v>
                </c:pt>
                <c:pt idx="1034">
                  <c:v>45358</c:v>
                </c:pt>
                <c:pt idx="1035">
                  <c:v>45359</c:v>
                </c:pt>
                <c:pt idx="1036">
                  <c:v>45362</c:v>
                </c:pt>
                <c:pt idx="1037">
                  <c:v>45363</c:v>
                </c:pt>
                <c:pt idx="1038">
                  <c:v>45364</c:v>
                </c:pt>
                <c:pt idx="1039">
                  <c:v>45365</c:v>
                </c:pt>
                <c:pt idx="1040">
                  <c:v>45366</c:v>
                </c:pt>
                <c:pt idx="1041">
                  <c:v>45369</c:v>
                </c:pt>
                <c:pt idx="1042">
                  <c:v>45370</c:v>
                </c:pt>
                <c:pt idx="1043">
                  <c:v>45371</c:v>
                </c:pt>
                <c:pt idx="1044">
                  <c:v>45372</c:v>
                </c:pt>
                <c:pt idx="1045">
                  <c:v>45373</c:v>
                </c:pt>
                <c:pt idx="1046">
                  <c:v>45376</c:v>
                </c:pt>
                <c:pt idx="1047">
                  <c:v>45377</c:v>
                </c:pt>
                <c:pt idx="1048">
                  <c:v>45378</c:v>
                </c:pt>
                <c:pt idx="1049">
                  <c:v>45379</c:v>
                </c:pt>
                <c:pt idx="1050">
                  <c:v>45383</c:v>
                </c:pt>
                <c:pt idx="1051">
                  <c:v>45384</c:v>
                </c:pt>
                <c:pt idx="1052">
                  <c:v>45385</c:v>
                </c:pt>
                <c:pt idx="1053">
                  <c:v>45386</c:v>
                </c:pt>
                <c:pt idx="1054">
                  <c:v>45387</c:v>
                </c:pt>
                <c:pt idx="1055">
                  <c:v>45390</c:v>
                </c:pt>
                <c:pt idx="1056">
                  <c:v>45391</c:v>
                </c:pt>
                <c:pt idx="1057">
                  <c:v>45392</c:v>
                </c:pt>
                <c:pt idx="1058">
                  <c:v>45393</c:v>
                </c:pt>
                <c:pt idx="1059">
                  <c:v>45394</c:v>
                </c:pt>
                <c:pt idx="1060">
                  <c:v>45397</c:v>
                </c:pt>
                <c:pt idx="1061">
                  <c:v>45398</c:v>
                </c:pt>
                <c:pt idx="1062">
                  <c:v>45399</c:v>
                </c:pt>
                <c:pt idx="1063">
                  <c:v>45400</c:v>
                </c:pt>
                <c:pt idx="1064">
                  <c:v>45401</c:v>
                </c:pt>
                <c:pt idx="1065">
                  <c:v>45404</c:v>
                </c:pt>
                <c:pt idx="1066">
                  <c:v>45405</c:v>
                </c:pt>
                <c:pt idx="1067">
                  <c:v>45406</c:v>
                </c:pt>
                <c:pt idx="1068">
                  <c:v>45407</c:v>
                </c:pt>
                <c:pt idx="1069">
                  <c:v>45408</c:v>
                </c:pt>
                <c:pt idx="1070">
                  <c:v>45411</c:v>
                </c:pt>
                <c:pt idx="1071">
                  <c:v>45412</c:v>
                </c:pt>
                <c:pt idx="1072">
                  <c:v>45413</c:v>
                </c:pt>
                <c:pt idx="1073">
                  <c:v>45414</c:v>
                </c:pt>
                <c:pt idx="1074">
                  <c:v>45415</c:v>
                </c:pt>
                <c:pt idx="1075">
                  <c:v>45418</c:v>
                </c:pt>
                <c:pt idx="1076">
                  <c:v>45419</c:v>
                </c:pt>
                <c:pt idx="1077">
                  <c:v>45420</c:v>
                </c:pt>
                <c:pt idx="1078">
                  <c:v>45421</c:v>
                </c:pt>
                <c:pt idx="1079">
                  <c:v>45422</c:v>
                </c:pt>
                <c:pt idx="1080">
                  <c:v>45425</c:v>
                </c:pt>
                <c:pt idx="1081">
                  <c:v>45426</c:v>
                </c:pt>
                <c:pt idx="1082">
                  <c:v>45427</c:v>
                </c:pt>
                <c:pt idx="1083">
                  <c:v>45428</c:v>
                </c:pt>
                <c:pt idx="1084">
                  <c:v>45429</c:v>
                </c:pt>
                <c:pt idx="1085">
                  <c:v>45432</c:v>
                </c:pt>
                <c:pt idx="1086">
                  <c:v>45433</c:v>
                </c:pt>
                <c:pt idx="1087">
                  <c:v>45434</c:v>
                </c:pt>
                <c:pt idx="1088">
                  <c:v>45435</c:v>
                </c:pt>
                <c:pt idx="1089">
                  <c:v>45436</c:v>
                </c:pt>
                <c:pt idx="1090">
                  <c:v>45440</c:v>
                </c:pt>
                <c:pt idx="1091">
                  <c:v>45441</c:v>
                </c:pt>
                <c:pt idx="1092">
                  <c:v>45442</c:v>
                </c:pt>
                <c:pt idx="1093">
                  <c:v>45443</c:v>
                </c:pt>
                <c:pt idx="1094">
                  <c:v>45446</c:v>
                </c:pt>
                <c:pt idx="1095">
                  <c:v>45447</c:v>
                </c:pt>
                <c:pt idx="1096">
                  <c:v>45448</c:v>
                </c:pt>
                <c:pt idx="1097">
                  <c:v>45449</c:v>
                </c:pt>
                <c:pt idx="1098">
                  <c:v>45450</c:v>
                </c:pt>
                <c:pt idx="1099">
                  <c:v>45453</c:v>
                </c:pt>
                <c:pt idx="1100">
                  <c:v>45454</c:v>
                </c:pt>
                <c:pt idx="1101">
                  <c:v>45455</c:v>
                </c:pt>
                <c:pt idx="1102">
                  <c:v>45456</c:v>
                </c:pt>
                <c:pt idx="1103">
                  <c:v>45457</c:v>
                </c:pt>
                <c:pt idx="1104">
                  <c:v>45460</c:v>
                </c:pt>
                <c:pt idx="1105">
                  <c:v>45461</c:v>
                </c:pt>
                <c:pt idx="1106">
                  <c:v>45463</c:v>
                </c:pt>
                <c:pt idx="1107">
                  <c:v>45464</c:v>
                </c:pt>
                <c:pt idx="1108">
                  <c:v>45467</c:v>
                </c:pt>
                <c:pt idx="1109">
                  <c:v>45468</c:v>
                </c:pt>
                <c:pt idx="1110">
                  <c:v>45469</c:v>
                </c:pt>
                <c:pt idx="1111">
                  <c:v>45470</c:v>
                </c:pt>
                <c:pt idx="1112">
                  <c:v>45471</c:v>
                </c:pt>
                <c:pt idx="1113">
                  <c:v>45474</c:v>
                </c:pt>
                <c:pt idx="1114">
                  <c:v>45475</c:v>
                </c:pt>
                <c:pt idx="1115">
                  <c:v>45476</c:v>
                </c:pt>
                <c:pt idx="1116">
                  <c:v>45478</c:v>
                </c:pt>
                <c:pt idx="1117">
                  <c:v>45481</c:v>
                </c:pt>
                <c:pt idx="1118">
                  <c:v>45482</c:v>
                </c:pt>
                <c:pt idx="1119">
                  <c:v>45483</c:v>
                </c:pt>
                <c:pt idx="1120">
                  <c:v>45484</c:v>
                </c:pt>
                <c:pt idx="1121">
                  <c:v>45485</c:v>
                </c:pt>
                <c:pt idx="1122">
                  <c:v>45488</c:v>
                </c:pt>
                <c:pt idx="1123">
                  <c:v>45489</c:v>
                </c:pt>
                <c:pt idx="1124">
                  <c:v>45490</c:v>
                </c:pt>
                <c:pt idx="1125">
                  <c:v>45491</c:v>
                </c:pt>
                <c:pt idx="1126">
                  <c:v>45492</c:v>
                </c:pt>
                <c:pt idx="1127">
                  <c:v>45495</c:v>
                </c:pt>
                <c:pt idx="1128">
                  <c:v>45496</c:v>
                </c:pt>
                <c:pt idx="1129">
                  <c:v>45497</c:v>
                </c:pt>
                <c:pt idx="1130">
                  <c:v>45498</c:v>
                </c:pt>
                <c:pt idx="1131">
                  <c:v>45499</c:v>
                </c:pt>
                <c:pt idx="1132">
                  <c:v>45502</c:v>
                </c:pt>
                <c:pt idx="1133">
                  <c:v>45503</c:v>
                </c:pt>
                <c:pt idx="1134">
                  <c:v>45504</c:v>
                </c:pt>
                <c:pt idx="1135">
                  <c:v>45505</c:v>
                </c:pt>
                <c:pt idx="1136">
                  <c:v>45506</c:v>
                </c:pt>
                <c:pt idx="1137">
                  <c:v>45509</c:v>
                </c:pt>
                <c:pt idx="1138">
                  <c:v>45510</c:v>
                </c:pt>
                <c:pt idx="1139">
                  <c:v>45511</c:v>
                </c:pt>
                <c:pt idx="1140">
                  <c:v>45512</c:v>
                </c:pt>
                <c:pt idx="1141">
                  <c:v>45513</c:v>
                </c:pt>
                <c:pt idx="1142">
                  <c:v>45516</c:v>
                </c:pt>
                <c:pt idx="1143">
                  <c:v>45517</c:v>
                </c:pt>
                <c:pt idx="1144">
                  <c:v>45518</c:v>
                </c:pt>
                <c:pt idx="1145">
                  <c:v>45519</c:v>
                </c:pt>
                <c:pt idx="1146">
                  <c:v>45520</c:v>
                </c:pt>
                <c:pt idx="1147">
                  <c:v>45523</c:v>
                </c:pt>
                <c:pt idx="1148">
                  <c:v>45524</c:v>
                </c:pt>
                <c:pt idx="1149">
                  <c:v>45525</c:v>
                </c:pt>
                <c:pt idx="1150">
                  <c:v>45526</c:v>
                </c:pt>
                <c:pt idx="1151">
                  <c:v>45527</c:v>
                </c:pt>
                <c:pt idx="1152">
                  <c:v>45530</c:v>
                </c:pt>
                <c:pt idx="1153">
                  <c:v>45531</c:v>
                </c:pt>
                <c:pt idx="1154">
                  <c:v>45532</c:v>
                </c:pt>
                <c:pt idx="1155">
                  <c:v>45533</c:v>
                </c:pt>
                <c:pt idx="1156">
                  <c:v>45534</c:v>
                </c:pt>
                <c:pt idx="1157">
                  <c:v>45538</c:v>
                </c:pt>
                <c:pt idx="1158">
                  <c:v>45539</c:v>
                </c:pt>
                <c:pt idx="1159">
                  <c:v>45540</c:v>
                </c:pt>
                <c:pt idx="1160">
                  <c:v>45541</c:v>
                </c:pt>
                <c:pt idx="1161">
                  <c:v>45544</c:v>
                </c:pt>
                <c:pt idx="1162">
                  <c:v>45545</c:v>
                </c:pt>
                <c:pt idx="1163">
                  <c:v>45546</c:v>
                </c:pt>
                <c:pt idx="1164">
                  <c:v>45547</c:v>
                </c:pt>
                <c:pt idx="1165">
                  <c:v>45548</c:v>
                </c:pt>
                <c:pt idx="1166">
                  <c:v>45551</c:v>
                </c:pt>
                <c:pt idx="1167">
                  <c:v>45552</c:v>
                </c:pt>
                <c:pt idx="1168">
                  <c:v>45553</c:v>
                </c:pt>
                <c:pt idx="1169">
                  <c:v>45554</c:v>
                </c:pt>
                <c:pt idx="1170">
                  <c:v>45555</c:v>
                </c:pt>
                <c:pt idx="1171">
                  <c:v>45558</c:v>
                </c:pt>
                <c:pt idx="1172">
                  <c:v>45559</c:v>
                </c:pt>
                <c:pt idx="1173">
                  <c:v>45560</c:v>
                </c:pt>
                <c:pt idx="1174">
                  <c:v>45561</c:v>
                </c:pt>
                <c:pt idx="1175">
                  <c:v>45562</c:v>
                </c:pt>
                <c:pt idx="1176">
                  <c:v>45565</c:v>
                </c:pt>
                <c:pt idx="1177">
                  <c:v>45566</c:v>
                </c:pt>
                <c:pt idx="1178">
                  <c:v>45567</c:v>
                </c:pt>
                <c:pt idx="1179">
                  <c:v>45568</c:v>
                </c:pt>
                <c:pt idx="1180">
                  <c:v>45569</c:v>
                </c:pt>
                <c:pt idx="1181">
                  <c:v>45572</c:v>
                </c:pt>
                <c:pt idx="1182">
                  <c:v>45573</c:v>
                </c:pt>
                <c:pt idx="1183">
                  <c:v>45574</c:v>
                </c:pt>
                <c:pt idx="1184">
                  <c:v>45575</c:v>
                </c:pt>
                <c:pt idx="1185">
                  <c:v>45576</c:v>
                </c:pt>
                <c:pt idx="1186">
                  <c:v>45579</c:v>
                </c:pt>
                <c:pt idx="1187">
                  <c:v>45580</c:v>
                </c:pt>
                <c:pt idx="1188">
                  <c:v>45581</c:v>
                </c:pt>
                <c:pt idx="1189">
                  <c:v>45582</c:v>
                </c:pt>
                <c:pt idx="1190">
                  <c:v>45583</c:v>
                </c:pt>
                <c:pt idx="1191">
                  <c:v>45586</c:v>
                </c:pt>
                <c:pt idx="1192">
                  <c:v>45587</c:v>
                </c:pt>
                <c:pt idx="1193">
                  <c:v>45588</c:v>
                </c:pt>
                <c:pt idx="1194">
                  <c:v>45589</c:v>
                </c:pt>
                <c:pt idx="1195">
                  <c:v>45590</c:v>
                </c:pt>
                <c:pt idx="1196">
                  <c:v>45593</c:v>
                </c:pt>
                <c:pt idx="1197">
                  <c:v>45594</c:v>
                </c:pt>
                <c:pt idx="1198">
                  <c:v>45595</c:v>
                </c:pt>
                <c:pt idx="1199">
                  <c:v>45596</c:v>
                </c:pt>
                <c:pt idx="1200">
                  <c:v>45597</c:v>
                </c:pt>
                <c:pt idx="1201">
                  <c:v>45600</c:v>
                </c:pt>
                <c:pt idx="1202">
                  <c:v>45601</c:v>
                </c:pt>
                <c:pt idx="1203">
                  <c:v>45602</c:v>
                </c:pt>
                <c:pt idx="1204">
                  <c:v>45603</c:v>
                </c:pt>
                <c:pt idx="1205">
                  <c:v>45604</c:v>
                </c:pt>
                <c:pt idx="1206">
                  <c:v>45607</c:v>
                </c:pt>
                <c:pt idx="1207">
                  <c:v>45608</c:v>
                </c:pt>
                <c:pt idx="1208">
                  <c:v>45609</c:v>
                </c:pt>
                <c:pt idx="1209">
                  <c:v>45610</c:v>
                </c:pt>
                <c:pt idx="1210">
                  <c:v>45611</c:v>
                </c:pt>
                <c:pt idx="1211">
                  <c:v>45614</c:v>
                </c:pt>
                <c:pt idx="1212">
                  <c:v>45615</c:v>
                </c:pt>
                <c:pt idx="1213">
                  <c:v>45616</c:v>
                </c:pt>
                <c:pt idx="1214">
                  <c:v>45617</c:v>
                </c:pt>
                <c:pt idx="1215">
                  <c:v>45618</c:v>
                </c:pt>
                <c:pt idx="1216">
                  <c:v>45621</c:v>
                </c:pt>
                <c:pt idx="1217">
                  <c:v>45622</c:v>
                </c:pt>
                <c:pt idx="1218">
                  <c:v>45623</c:v>
                </c:pt>
                <c:pt idx="1219">
                  <c:v>45625</c:v>
                </c:pt>
                <c:pt idx="1220">
                  <c:v>45628</c:v>
                </c:pt>
                <c:pt idx="1221">
                  <c:v>45629</c:v>
                </c:pt>
                <c:pt idx="1222">
                  <c:v>45630</c:v>
                </c:pt>
                <c:pt idx="1223">
                  <c:v>45631</c:v>
                </c:pt>
                <c:pt idx="1224">
                  <c:v>45632</c:v>
                </c:pt>
                <c:pt idx="1225">
                  <c:v>45635</c:v>
                </c:pt>
                <c:pt idx="1226">
                  <c:v>45636</c:v>
                </c:pt>
                <c:pt idx="1227">
                  <c:v>45637</c:v>
                </c:pt>
                <c:pt idx="1228">
                  <c:v>45638</c:v>
                </c:pt>
                <c:pt idx="1229">
                  <c:v>45639</c:v>
                </c:pt>
                <c:pt idx="1230">
                  <c:v>45642</c:v>
                </c:pt>
                <c:pt idx="1231">
                  <c:v>45643</c:v>
                </c:pt>
                <c:pt idx="1232">
                  <c:v>45644</c:v>
                </c:pt>
                <c:pt idx="1233">
                  <c:v>45645</c:v>
                </c:pt>
                <c:pt idx="1234">
                  <c:v>45646</c:v>
                </c:pt>
                <c:pt idx="1235">
                  <c:v>45649</c:v>
                </c:pt>
                <c:pt idx="1236">
                  <c:v>45650</c:v>
                </c:pt>
                <c:pt idx="1237">
                  <c:v>45652</c:v>
                </c:pt>
                <c:pt idx="1238">
                  <c:v>45653</c:v>
                </c:pt>
                <c:pt idx="1239">
                  <c:v>45656</c:v>
                </c:pt>
                <c:pt idx="1240">
                  <c:v>45657</c:v>
                </c:pt>
                <c:pt idx="1241">
                  <c:v>45659</c:v>
                </c:pt>
                <c:pt idx="1242">
                  <c:v>45660</c:v>
                </c:pt>
                <c:pt idx="1243">
                  <c:v>45663</c:v>
                </c:pt>
                <c:pt idx="1244">
                  <c:v>45664</c:v>
                </c:pt>
                <c:pt idx="1245">
                  <c:v>45665</c:v>
                </c:pt>
                <c:pt idx="1246">
                  <c:v>45667</c:v>
                </c:pt>
                <c:pt idx="1247">
                  <c:v>45670</c:v>
                </c:pt>
                <c:pt idx="1248">
                  <c:v>45671</c:v>
                </c:pt>
                <c:pt idx="1249">
                  <c:v>45672</c:v>
                </c:pt>
                <c:pt idx="1250">
                  <c:v>45673</c:v>
                </c:pt>
                <c:pt idx="1251">
                  <c:v>45674</c:v>
                </c:pt>
                <c:pt idx="1252">
                  <c:v>45678</c:v>
                </c:pt>
                <c:pt idx="1253">
                  <c:v>45679</c:v>
                </c:pt>
                <c:pt idx="1254">
                  <c:v>45680</c:v>
                </c:pt>
                <c:pt idx="1255">
                  <c:v>45681</c:v>
                </c:pt>
              </c:numCache>
            </c:numRef>
          </c:cat>
          <c:val>
            <c:numRef>
              <c:f>Sheet1!$I$2:$I$1259</c:f>
              <c:numCache>
                <c:formatCode>0.00%</c:formatCode>
                <c:ptCount val="1258"/>
                <c:pt idx="0">
                  <c:v>0</c:v>
                </c:pt>
                <c:pt idx="1">
                  <c:v>1.1590999999999952E-2</c:v>
                </c:pt>
                <c:pt idx="2">
                  <c:v>-1.0494999999999947E-2</c:v>
                </c:pt>
                <c:pt idx="3">
                  <c:v>-6.5319999999999961E-2</c:v>
                </c:pt>
                <c:pt idx="4">
                  <c:v>-1.2687999999999987E-2</c:v>
                </c:pt>
                <c:pt idx="5">
                  <c:v>-1.5194000000000046E-2</c:v>
                </c:pt>
                <c:pt idx="6">
                  <c:v>4.5738999999999946E-2</c:v>
                </c:pt>
                <c:pt idx="7">
                  <c:v>4.0257000000000008E-2</c:v>
                </c:pt>
                <c:pt idx="8">
                  <c:v>3.7124000000000025E-2</c:v>
                </c:pt>
                <c:pt idx="9">
                  <c:v>3.4304999999999947E-2</c:v>
                </c:pt>
                <c:pt idx="10">
                  <c:v>5.3101999999999948E-2</c:v>
                </c:pt>
                <c:pt idx="11">
                  <c:v>7.5815000000000049E-2</c:v>
                </c:pt>
                <c:pt idx="12">
                  <c:v>9.3828000000000036E-2</c:v>
                </c:pt>
                <c:pt idx="13">
                  <c:v>8.5370000000000057E-2</c:v>
                </c:pt>
                <c:pt idx="14">
                  <c:v>9.931100000000001E-2</c:v>
                </c:pt>
                <c:pt idx="15">
                  <c:v>0.109649</c:v>
                </c:pt>
                <c:pt idx="16">
                  <c:v>0.12374700000000004</c:v>
                </c:pt>
                <c:pt idx="17">
                  <c:v>8.3646999999999985E-2</c:v>
                </c:pt>
                <c:pt idx="18">
                  <c:v>-8.459000000000003E-3</c:v>
                </c:pt>
                <c:pt idx="19">
                  <c:v>-4.2606999999999999E-2</c:v>
                </c:pt>
                <c:pt idx="20">
                  <c:v>-4.7305999999999952E-2</c:v>
                </c:pt>
                <c:pt idx="21">
                  <c:v>-7.7851000000000004E-2</c:v>
                </c:pt>
                <c:pt idx="22">
                  <c:v>-9.7743999999999998E-2</c:v>
                </c:pt>
                <c:pt idx="23">
                  <c:v>-0.152256</c:v>
                </c:pt>
                <c:pt idx="24">
                  <c:v>-0.19987499999999997</c:v>
                </c:pt>
                <c:pt idx="25">
                  <c:v>-0.16619699999999996</c:v>
                </c:pt>
                <c:pt idx="26">
                  <c:v>-0.23323899999999995</c:v>
                </c:pt>
                <c:pt idx="27">
                  <c:v>-0.26394099999999993</c:v>
                </c:pt>
                <c:pt idx="28">
                  <c:v>-0.31453599999999993</c:v>
                </c:pt>
                <c:pt idx="29">
                  <c:v>-0.32910399999999995</c:v>
                </c:pt>
                <c:pt idx="30">
                  <c:v>-0.41400399999999998</c:v>
                </c:pt>
                <c:pt idx="31">
                  <c:v>-0.46945500000000001</c:v>
                </c:pt>
                <c:pt idx="32">
                  <c:v>-0.41243699999999994</c:v>
                </c:pt>
                <c:pt idx="33">
                  <c:v>-0.55137800000000003</c:v>
                </c:pt>
                <c:pt idx="34">
                  <c:v>-0.6820179999999999</c:v>
                </c:pt>
                <c:pt idx="35">
                  <c:v>-0.77146000000000003</c:v>
                </c:pt>
                <c:pt idx="36">
                  <c:v>-0.71976799999999996</c:v>
                </c:pt>
                <c:pt idx="37">
                  <c:v>-0.71412900000000012</c:v>
                </c:pt>
                <c:pt idx="38">
                  <c:v>-0.73057600000000011</c:v>
                </c:pt>
                <c:pt idx="39">
                  <c:v>-0.67387200000000003</c:v>
                </c:pt>
                <c:pt idx="40">
                  <c:v>-0.65491900000000003</c:v>
                </c:pt>
                <c:pt idx="41">
                  <c:v>-0.65977400000000008</c:v>
                </c:pt>
                <c:pt idx="42">
                  <c:v>-0.67418499999999992</c:v>
                </c:pt>
                <c:pt idx="43">
                  <c:v>-0.69815199999999999</c:v>
                </c:pt>
                <c:pt idx="44">
                  <c:v>-0.69360900000000003</c:v>
                </c:pt>
                <c:pt idx="45">
                  <c:v>-0.732769</c:v>
                </c:pt>
                <c:pt idx="46">
                  <c:v>-0.74843400000000004</c:v>
                </c:pt>
                <c:pt idx="47">
                  <c:v>-0.77976200000000007</c:v>
                </c:pt>
                <c:pt idx="48">
                  <c:v>-0.70520099999999997</c:v>
                </c:pt>
                <c:pt idx="49">
                  <c:v>-0.68734300000000004</c:v>
                </c:pt>
                <c:pt idx="50">
                  <c:v>-0.64442399999999989</c:v>
                </c:pt>
                <c:pt idx="51">
                  <c:v>-0.61090200000000006</c:v>
                </c:pt>
                <c:pt idx="52">
                  <c:v>-0.58380299999999996</c:v>
                </c:pt>
                <c:pt idx="53">
                  <c:v>-0.56782600000000005</c:v>
                </c:pt>
                <c:pt idx="54">
                  <c:v>-0.58599600000000007</c:v>
                </c:pt>
                <c:pt idx="55">
                  <c:v>-0.61756</c:v>
                </c:pt>
                <c:pt idx="56">
                  <c:v>-0.57409100000000002</c:v>
                </c:pt>
                <c:pt idx="57">
                  <c:v>-0.58677900000000005</c:v>
                </c:pt>
                <c:pt idx="58">
                  <c:v>-0.57691099999999995</c:v>
                </c:pt>
                <c:pt idx="59">
                  <c:v>-0.60056399999999999</c:v>
                </c:pt>
                <c:pt idx="60">
                  <c:v>-0.61199899999999996</c:v>
                </c:pt>
                <c:pt idx="61">
                  <c:v>-0.61152899999999999</c:v>
                </c:pt>
                <c:pt idx="62">
                  <c:v>-0.58380299999999996</c:v>
                </c:pt>
                <c:pt idx="63">
                  <c:v>-0.55231799999999998</c:v>
                </c:pt>
                <c:pt idx="64">
                  <c:v>-0.50830200000000003</c:v>
                </c:pt>
                <c:pt idx="65">
                  <c:v>-0.53696699999999997</c:v>
                </c:pt>
                <c:pt idx="66">
                  <c:v>-0.56108999999999998</c:v>
                </c:pt>
                <c:pt idx="67">
                  <c:v>-0.55701800000000001</c:v>
                </c:pt>
                <c:pt idx="68">
                  <c:v>-0.57362199999999997</c:v>
                </c:pt>
                <c:pt idx="69">
                  <c:v>-0.58787599999999995</c:v>
                </c:pt>
                <c:pt idx="70">
                  <c:v>-0.56986199999999998</c:v>
                </c:pt>
                <c:pt idx="71">
                  <c:v>-0.53023200000000004</c:v>
                </c:pt>
                <c:pt idx="72">
                  <c:v>-0.53132800000000002</c:v>
                </c:pt>
                <c:pt idx="73">
                  <c:v>-0.54103999999999997</c:v>
                </c:pt>
                <c:pt idx="74">
                  <c:v>-0.55983700000000003</c:v>
                </c:pt>
                <c:pt idx="75">
                  <c:v>-0.51018200000000002</c:v>
                </c:pt>
                <c:pt idx="76">
                  <c:v>-0.51221800000000006</c:v>
                </c:pt>
                <c:pt idx="77">
                  <c:v>-0.45175400000000004</c:v>
                </c:pt>
                <c:pt idx="78">
                  <c:v>-0.41698000000000002</c:v>
                </c:pt>
                <c:pt idx="79">
                  <c:v>-0.42293199999999997</c:v>
                </c:pt>
                <c:pt idx="80">
                  <c:v>-0.42355899999999996</c:v>
                </c:pt>
                <c:pt idx="81">
                  <c:v>-0.392231</c:v>
                </c:pt>
                <c:pt idx="82">
                  <c:v>-0.34931099999999998</c:v>
                </c:pt>
                <c:pt idx="83">
                  <c:v>-0.27185199999999993</c:v>
                </c:pt>
                <c:pt idx="84">
                  <c:v>-0.32706800000000003</c:v>
                </c:pt>
                <c:pt idx="85">
                  <c:v>-0.347744</c:v>
                </c:pt>
                <c:pt idx="86">
                  <c:v>-0.34382800000000002</c:v>
                </c:pt>
                <c:pt idx="87">
                  <c:v>-0.29965500000000006</c:v>
                </c:pt>
                <c:pt idx="88">
                  <c:v>-0.22446700000000008</c:v>
                </c:pt>
                <c:pt idx="89">
                  <c:v>-0.23574600000000004</c:v>
                </c:pt>
                <c:pt idx="90">
                  <c:v>-0.18295699999999995</c:v>
                </c:pt>
                <c:pt idx="91">
                  <c:v>-0.16337699999999999</c:v>
                </c:pt>
                <c:pt idx="92">
                  <c:v>-0.25281999999999999</c:v>
                </c:pt>
                <c:pt idx="93">
                  <c:v>-0.26347099999999996</c:v>
                </c:pt>
                <c:pt idx="94">
                  <c:v>-0.29213700000000004</c:v>
                </c:pt>
                <c:pt idx="95">
                  <c:v>-0.26237499999999997</c:v>
                </c:pt>
                <c:pt idx="96">
                  <c:v>-0.28132800000000002</c:v>
                </c:pt>
                <c:pt idx="97">
                  <c:v>-0.27381</c:v>
                </c:pt>
                <c:pt idx="98">
                  <c:v>-0.32221199999999994</c:v>
                </c:pt>
                <c:pt idx="99">
                  <c:v>-0.34978099999999995</c:v>
                </c:pt>
                <c:pt idx="100">
                  <c:v>-0.39301400000000003</c:v>
                </c:pt>
                <c:pt idx="101">
                  <c:v>-0.394424</c:v>
                </c:pt>
                <c:pt idx="102">
                  <c:v>-0.38361499999999998</c:v>
                </c:pt>
                <c:pt idx="103">
                  <c:v>-0.42528199999999999</c:v>
                </c:pt>
                <c:pt idx="104">
                  <c:v>-0.41572699999999996</c:v>
                </c:pt>
                <c:pt idx="105">
                  <c:v>-0.43170400000000003</c:v>
                </c:pt>
                <c:pt idx="106">
                  <c:v>-0.40335199999999999</c:v>
                </c:pt>
                <c:pt idx="107">
                  <c:v>-0.41384700000000002</c:v>
                </c:pt>
                <c:pt idx="108">
                  <c:v>-0.41509999999999997</c:v>
                </c:pt>
                <c:pt idx="109">
                  <c:v>-0.42888500000000002</c:v>
                </c:pt>
                <c:pt idx="110">
                  <c:v>-0.41744999999999999</c:v>
                </c:pt>
                <c:pt idx="111">
                  <c:v>-0.42622199999999999</c:v>
                </c:pt>
                <c:pt idx="112">
                  <c:v>-0.44517499999999999</c:v>
                </c:pt>
                <c:pt idx="113">
                  <c:v>-0.51080800000000004</c:v>
                </c:pt>
                <c:pt idx="114">
                  <c:v>-0.49028799999999995</c:v>
                </c:pt>
                <c:pt idx="115">
                  <c:v>-0.50250600000000001</c:v>
                </c:pt>
                <c:pt idx="116">
                  <c:v>-0.5</c:v>
                </c:pt>
                <c:pt idx="117">
                  <c:v>-0.46804499999999999</c:v>
                </c:pt>
                <c:pt idx="118">
                  <c:v>-0.47117800000000004</c:v>
                </c:pt>
                <c:pt idx="119">
                  <c:v>-0.49553600000000003</c:v>
                </c:pt>
                <c:pt idx="120">
                  <c:v>-0.53023200000000004</c:v>
                </c:pt>
                <c:pt idx="121">
                  <c:v>-0.50407299999999999</c:v>
                </c:pt>
                <c:pt idx="122">
                  <c:v>-0.51738700000000004</c:v>
                </c:pt>
                <c:pt idx="123">
                  <c:v>-0.51832699999999998</c:v>
                </c:pt>
                <c:pt idx="124">
                  <c:v>-0.54589599999999994</c:v>
                </c:pt>
                <c:pt idx="125">
                  <c:v>-0.57221200000000005</c:v>
                </c:pt>
                <c:pt idx="126">
                  <c:v>-0.57832099999999997</c:v>
                </c:pt>
                <c:pt idx="127">
                  <c:v>-0.58067000000000002</c:v>
                </c:pt>
                <c:pt idx="128">
                  <c:v>-0.620614</c:v>
                </c:pt>
                <c:pt idx="129">
                  <c:v>-0.61763800000000002</c:v>
                </c:pt>
                <c:pt idx="130">
                  <c:v>-0.62186700000000006</c:v>
                </c:pt>
                <c:pt idx="131">
                  <c:v>-0.59132200000000001</c:v>
                </c:pt>
                <c:pt idx="132">
                  <c:v>-0.57330800000000004</c:v>
                </c:pt>
                <c:pt idx="133">
                  <c:v>-0.59539500000000001</c:v>
                </c:pt>
                <c:pt idx="134">
                  <c:v>-0.56970599999999993</c:v>
                </c:pt>
                <c:pt idx="135">
                  <c:v>-0.56657299999999999</c:v>
                </c:pt>
                <c:pt idx="136">
                  <c:v>-0.55717399999999995</c:v>
                </c:pt>
                <c:pt idx="137">
                  <c:v>-0.55607799999999996</c:v>
                </c:pt>
                <c:pt idx="138">
                  <c:v>-0.57001899999999994</c:v>
                </c:pt>
                <c:pt idx="139">
                  <c:v>-0.56484999999999996</c:v>
                </c:pt>
                <c:pt idx="140">
                  <c:v>-0.56610300000000002</c:v>
                </c:pt>
                <c:pt idx="141">
                  <c:v>-0.62358999999999998</c:v>
                </c:pt>
                <c:pt idx="142">
                  <c:v>-0.62703600000000004</c:v>
                </c:pt>
                <c:pt idx="143">
                  <c:v>-0.65961799999999993</c:v>
                </c:pt>
                <c:pt idx="144">
                  <c:v>-0.65899099999999999</c:v>
                </c:pt>
                <c:pt idx="145">
                  <c:v>-0.63486799999999999</c:v>
                </c:pt>
                <c:pt idx="146">
                  <c:v>-0.703712</c:v>
                </c:pt>
                <c:pt idx="147">
                  <c:v>-0.70386899999999997</c:v>
                </c:pt>
                <c:pt idx="148">
                  <c:v>-0.67449899999999996</c:v>
                </c:pt>
                <c:pt idx="149">
                  <c:v>-0.6674500000000001</c:v>
                </c:pt>
                <c:pt idx="150">
                  <c:v>-0.68726500000000001</c:v>
                </c:pt>
                <c:pt idx="151">
                  <c:v>-0.68890999999999991</c:v>
                </c:pt>
                <c:pt idx="152">
                  <c:v>-0.66603999999999997</c:v>
                </c:pt>
                <c:pt idx="153">
                  <c:v>-0.65256900000000007</c:v>
                </c:pt>
                <c:pt idx="154">
                  <c:v>-0.63298900000000002</c:v>
                </c:pt>
                <c:pt idx="155">
                  <c:v>-0.63518200000000002</c:v>
                </c:pt>
                <c:pt idx="156">
                  <c:v>-0.64019399999999993</c:v>
                </c:pt>
                <c:pt idx="157">
                  <c:v>-0.61544500000000002</c:v>
                </c:pt>
                <c:pt idx="158">
                  <c:v>-0.616228</c:v>
                </c:pt>
                <c:pt idx="159">
                  <c:v>-0.58536999999999995</c:v>
                </c:pt>
                <c:pt idx="160">
                  <c:v>-0.56140400000000001</c:v>
                </c:pt>
                <c:pt idx="161">
                  <c:v>-0.50297599999999998</c:v>
                </c:pt>
                <c:pt idx="162">
                  <c:v>-0.53775099999999998</c:v>
                </c:pt>
                <c:pt idx="163">
                  <c:v>-0.52725599999999995</c:v>
                </c:pt>
                <c:pt idx="164">
                  <c:v>-0.54730600000000007</c:v>
                </c:pt>
                <c:pt idx="165">
                  <c:v>-0.54417300000000002</c:v>
                </c:pt>
                <c:pt idx="166">
                  <c:v>-0.57879100000000006</c:v>
                </c:pt>
                <c:pt idx="167">
                  <c:v>-0.57847700000000002</c:v>
                </c:pt>
                <c:pt idx="168">
                  <c:v>-0.57095899999999999</c:v>
                </c:pt>
                <c:pt idx="169">
                  <c:v>-0.54918500000000003</c:v>
                </c:pt>
                <c:pt idx="170">
                  <c:v>-0.57142899999999996</c:v>
                </c:pt>
                <c:pt idx="171">
                  <c:v>-0.555921</c:v>
                </c:pt>
                <c:pt idx="172">
                  <c:v>-0.53477400000000008</c:v>
                </c:pt>
                <c:pt idx="173">
                  <c:v>-0.52835200000000004</c:v>
                </c:pt>
                <c:pt idx="174">
                  <c:v>-0.51409799999999994</c:v>
                </c:pt>
                <c:pt idx="175">
                  <c:v>-0.54511299999999996</c:v>
                </c:pt>
                <c:pt idx="176">
                  <c:v>-0.51738700000000004</c:v>
                </c:pt>
                <c:pt idx="177">
                  <c:v>-0.52239999999999998</c:v>
                </c:pt>
                <c:pt idx="178">
                  <c:v>-0.55482500000000001</c:v>
                </c:pt>
                <c:pt idx="179">
                  <c:v>-0.57706800000000003</c:v>
                </c:pt>
                <c:pt idx="180">
                  <c:v>-0.57675399999999999</c:v>
                </c:pt>
                <c:pt idx="181">
                  <c:v>-0.56986199999999998</c:v>
                </c:pt>
                <c:pt idx="182">
                  <c:v>-0.57330800000000004</c:v>
                </c:pt>
                <c:pt idx="183">
                  <c:v>-0.609649</c:v>
                </c:pt>
                <c:pt idx="184">
                  <c:v>-0.61372199999999999</c:v>
                </c:pt>
                <c:pt idx="185">
                  <c:v>-0.61262499999999998</c:v>
                </c:pt>
                <c:pt idx="186">
                  <c:v>-0.59727400000000008</c:v>
                </c:pt>
                <c:pt idx="187">
                  <c:v>-0.56641599999999992</c:v>
                </c:pt>
                <c:pt idx="188">
                  <c:v>-0.55795699999999993</c:v>
                </c:pt>
                <c:pt idx="189">
                  <c:v>-0.57769399999999993</c:v>
                </c:pt>
                <c:pt idx="190">
                  <c:v>-0.59194899999999995</c:v>
                </c:pt>
                <c:pt idx="191">
                  <c:v>-0.607769</c:v>
                </c:pt>
                <c:pt idx="192">
                  <c:v>-0.60134700000000008</c:v>
                </c:pt>
                <c:pt idx="193">
                  <c:v>-0.60416700000000001</c:v>
                </c:pt>
                <c:pt idx="194">
                  <c:v>-0.598997</c:v>
                </c:pt>
                <c:pt idx="195">
                  <c:v>-0.57518800000000003</c:v>
                </c:pt>
                <c:pt idx="196">
                  <c:v>-0.60072099999999995</c:v>
                </c:pt>
                <c:pt idx="197">
                  <c:v>-0.58129699999999995</c:v>
                </c:pt>
                <c:pt idx="198">
                  <c:v>-0.582237</c:v>
                </c:pt>
                <c:pt idx="199">
                  <c:v>-0.481516</c:v>
                </c:pt>
                <c:pt idx="200">
                  <c:v>-0.51926699999999992</c:v>
                </c:pt>
                <c:pt idx="201">
                  <c:v>-0.547462</c:v>
                </c:pt>
                <c:pt idx="202">
                  <c:v>-0.53336499999999998</c:v>
                </c:pt>
                <c:pt idx="203">
                  <c:v>-0.49451800000000001</c:v>
                </c:pt>
                <c:pt idx="204">
                  <c:v>-0.456924</c:v>
                </c:pt>
                <c:pt idx="205">
                  <c:v>-0.42293199999999997</c:v>
                </c:pt>
                <c:pt idx="206">
                  <c:v>-0.40867800000000004</c:v>
                </c:pt>
                <c:pt idx="207">
                  <c:v>-0.36779400000000001</c:v>
                </c:pt>
                <c:pt idx="208">
                  <c:v>-0.37030099999999999</c:v>
                </c:pt>
                <c:pt idx="209">
                  <c:v>-0.31140400000000001</c:v>
                </c:pt>
                <c:pt idx="210">
                  <c:v>-0.29260700000000001</c:v>
                </c:pt>
                <c:pt idx="211">
                  <c:v>-0.31124700000000005</c:v>
                </c:pt>
                <c:pt idx="212">
                  <c:v>-0.28258099999999997</c:v>
                </c:pt>
                <c:pt idx="213">
                  <c:v>-0.32675399999999999</c:v>
                </c:pt>
                <c:pt idx="214">
                  <c:v>-0.34868399999999994</c:v>
                </c:pt>
                <c:pt idx="215">
                  <c:v>-0.30153499999999994</c:v>
                </c:pt>
                <c:pt idx="216">
                  <c:v>-0.27615899999999999</c:v>
                </c:pt>
                <c:pt idx="217">
                  <c:v>-0.258772</c:v>
                </c:pt>
                <c:pt idx="218">
                  <c:v>-0.27239999999999998</c:v>
                </c:pt>
                <c:pt idx="219">
                  <c:v>-0.28555800000000003</c:v>
                </c:pt>
                <c:pt idx="220">
                  <c:v>-0.29260700000000001</c:v>
                </c:pt>
                <c:pt idx="221">
                  <c:v>-0.28179799999999999</c:v>
                </c:pt>
                <c:pt idx="222">
                  <c:v>-0.31845200000000007</c:v>
                </c:pt>
                <c:pt idx="223">
                  <c:v>-0.32644099999999993</c:v>
                </c:pt>
                <c:pt idx="224">
                  <c:v>-0.276472</c:v>
                </c:pt>
                <c:pt idx="225">
                  <c:v>-0.29307599999999995</c:v>
                </c:pt>
                <c:pt idx="226">
                  <c:v>-0.28446100000000002</c:v>
                </c:pt>
                <c:pt idx="227">
                  <c:v>-0.291823</c:v>
                </c:pt>
                <c:pt idx="228">
                  <c:v>-0.24921700000000002</c:v>
                </c:pt>
                <c:pt idx="229">
                  <c:v>-0.24811999999999998</c:v>
                </c:pt>
                <c:pt idx="230">
                  <c:v>-0.19877799999999993</c:v>
                </c:pt>
                <c:pt idx="231">
                  <c:v>-0.22117800000000001</c:v>
                </c:pt>
                <c:pt idx="232">
                  <c:v>-0.21224900000000005</c:v>
                </c:pt>
                <c:pt idx="233">
                  <c:v>-0.23292599999999994</c:v>
                </c:pt>
                <c:pt idx="234">
                  <c:v>-0.21679199999999996</c:v>
                </c:pt>
                <c:pt idx="235">
                  <c:v>-0.21522599999999997</c:v>
                </c:pt>
                <c:pt idx="236">
                  <c:v>-0.23339600000000005</c:v>
                </c:pt>
                <c:pt idx="237">
                  <c:v>-0.20645399999999994</c:v>
                </c:pt>
                <c:pt idx="238">
                  <c:v>-0.10980599999999996</c:v>
                </c:pt>
                <c:pt idx="239">
                  <c:v>-0.14520700000000006</c:v>
                </c:pt>
                <c:pt idx="240">
                  <c:v>-0.16165400000000005</c:v>
                </c:pt>
                <c:pt idx="241">
                  <c:v>-0.17716200000000001</c:v>
                </c:pt>
                <c:pt idx="242">
                  <c:v>-0.16290700000000002</c:v>
                </c:pt>
                <c:pt idx="243">
                  <c:v>-0.15303899999999998</c:v>
                </c:pt>
                <c:pt idx="244">
                  <c:v>-7.8947000000000003E-2</c:v>
                </c:pt>
                <c:pt idx="245">
                  <c:v>-0.10291399999999996</c:v>
                </c:pt>
                <c:pt idx="246">
                  <c:v>-3.2737999999999941E-2</c:v>
                </c:pt>
                <c:pt idx="247">
                  <c:v>1.0179999999999723E-3</c:v>
                </c:pt>
                <c:pt idx="248">
                  <c:v>8.6150000000000653E-3</c:v>
                </c:pt>
                <c:pt idx="249">
                  <c:v>8.9289999999999734E-3</c:v>
                </c:pt>
                <c:pt idx="250">
                  <c:v>0.12092699999999994</c:v>
                </c:pt>
                <c:pt idx="251">
                  <c:v>9.2419000000000015E-2</c:v>
                </c:pt>
                <c:pt idx="252">
                  <c:v>0.13862799999999992</c:v>
                </c:pt>
                <c:pt idx="253">
                  <c:v>0.11262500000000003</c:v>
                </c:pt>
                <c:pt idx="254">
                  <c:v>0.15084599999999995</c:v>
                </c:pt>
                <c:pt idx="255">
                  <c:v>9.8058000000000048E-2</c:v>
                </c:pt>
                <c:pt idx="256">
                  <c:v>9.2419000000000015E-2</c:v>
                </c:pt>
                <c:pt idx="257">
                  <c:v>0.10996200000000002</c:v>
                </c:pt>
                <c:pt idx="258">
                  <c:v>0.14787000000000006</c:v>
                </c:pt>
                <c:pt idx="259">
                  <c:v>0.16854600000000006</c:v>
                </c:pt>
                <c:pt idx="260">
                  <c:v>0.21569500000000005</c:v>
                </c:pt>
                <c:pt idx="261">
                  <c:v>0.21412899999999993</c:v>
                </c:pt>
                <c:pt idx="262">
                  <c:v>0.20410399999999995</c:v>
                </c:pt>
                <c:pt idx="263">
                  <c:v>0.19454899999999994</c:v>
                </c:pt>
                <c:pt idx="264">
                  <c:v>0.13204899999999994</c:v>
                </c:pt>
                <c:pt idx="265">
                  <c:v>0.10150400000000005</c:v>
                </c:pt>
                <c:pt idx="266">
                  <c:v>8.6936000000000041E-2</c:v>
                </c:pt>
                <c:pt idx="267">
                  <c:v>9.8371000000000069E-2</c:v>
                </c:pt>
                <c:pt idx="268">
                  <c:v>6.7513000000000004E-2</c:v>
                </c:pt>
                <c:pt idx="269">
                  <c:v>8.1453999999999957E-2</c:v>
                </c:pt>
                <c:pt idx="270">
                  <c:v>0.10714299999999995</c:v>
                </c:pt>
                <c:pt idx="271">
                  <c:v>0.17669200000000004</c:v>
                </c:pt>
                <c:pt idx="272">
                  <c:v>9.3045000000000044E-2</c:v>
                </c:pt>
                <c:pt idx="273">
                  <c:v>8.4742999999999999E-2</c:v>
                </c:pt>
                <c:pt idx="274">
                  <c:v>0.15742500000000006</c:v>
                </c:pt>
                <c:pt idx="275">
                  <c:v>0.11481800000000007</c:v>
                </c:pt>
                <c:pt idx="276">
                  <c:v>0.14959299999999998</c:v>
                </c:pt>
                <c:pt idx="277">
                  <c:v>0.16666700000000007</c:v>
                </c:pt>
                <c:pt idx="278">
                  <c:v>0.18389700000000006</c:v>
                </c:pt>
                <c:pt idx="279">
                  <c:v>0.25610900000000003</c:v>
                </c:pt>
                <c:pt idx="280">
                  <c:v>0.29354600000000003</c:v>
                </c:pt>
                <c:pt idx="281">
                  <c:v>0.228853</c:v>
                </c:pt>
                <c:pt idx="282">
                  <c:v>0.25235000000000002</c:v>
                </c:pt>
                <c:pt idx="283">
                  <c:v>0.31046400000000007</c:v>
                </c:pt>
                <c:pt idx="284">
                  <c:v>0.30357100000000004</c:v>
                </c:pt>
                <c:pt idx="285">
                  <c:v>0.29009999999999991</c:v>
                </c:pt>
                <c:pt idx="286">
                  <c:v>0.24780699999999997</c:v>
                </c:pt>
                <c:pt idx="287">
                  <c:v>0.24436099999999997</c:v>
                </c:pt>
                <c:pt idx="288">
                  <c:v>0.24060199999999995</c:v>
                </c:pt>
                <c:pt idx="289">
                  <c:v>0.20050100000000001</c:v>
                </c:pt>
                <c:pt idx="290">
                  <c:v>0.14990600000000001</c:v>
                </c:pt>
                <c:pt idx="291">
                  <c:v>9.9154000000000048E-2</c:v>
                </c:pt>
                <c:pt idx="292">
                  <c:v>0.14881</c:v>
                </c:pt>
                <c:pt idx="293">
                  <c:v>0.14270099999999999</c:v>
                </c:pt>
                <c:pt idx="294">
                  <c:v>4.5896000000000041E-2</c:v>
                </c:pt>
                <c:pt idx="295">
                  <c:v>7.330799999999997E-2</c:v>
                </c:pt>
                <c:pt idx="296">
                  <c:v>9.1791999999999943E-2</c:v>
                </c:pt>
                <c:pt idx="297">
                  <c:v>7.9103999999999952E-2</c:v>
                </c:pt>
                <c:pt idx="298">
                  <c:v>9.1479000000000074E-2</c:v>
                </c:pt>
                <c:pt idx="299">
                  <c:v>9.6178000000000027E-2</c:v>
                </c:pt>
                <c:pt idx="300">
                  <c:v>0.10886600000000002</c:v>
                </c:pt>
                <c:pt idx="301">
                  <c:v>0.12703599999999995</c:v>
                </c:pt>
                <c:pt idx="302">
                  <c:v>0.15914799999999998</c:v>
                </c:pt>
                <c:pt idx="303">
                  <c:v>0.18953599999999995</c:v>
                </c:pt>
                <c:pt idx="304">
                  <c:v>0.20003100000000004</c:v>
                </c:pt>
                <c:pt idx="305">
                  <c:v>0.23511899999999997</c:v>
                </c:pt>
                <c:pt idx="306">
                  <c:v>0.21961200000000006</c:v>
                </c:pt>
                <c:pt idx="307">
                  <c:v>0.20363399999999998</c:v>
                </c:pt>
                <c:pt idx="308">
                  <c:v>0.17261899999999997</c:v>
                </c:pt>
                <c:pt idx="309">
                  <c:v>0.13283199999999995</c:v>
                </c:pt>
                <c:pt idx="310">
                  <c:v>0.16008799999999992</c:v>
                </c:pt>
                <c:pt idx="311">
                  <c:v>0.17355900000000005</c:v>
                </c:pt>
                <c:pt idx="312">
                  <c:v>0.18938000000000002</c:v>
                </c:pt>
                <c:pt idx="313">
                  <c:v>0.17136600000000002</c:v>
                </c:pt>
                <c:pt idx="314">
                  <c:v>0.21397199999999997</c:v>
                </c:pt>
                <c:pt idx="315">
                  <c:v>0.25704899999999997</c:v>
                </c:pt>
                <c:pt idx="316">
                  <c:v>0.25955499999999998</c:v>
                </c:pt>
                <c:pt idx="317">
                  <c:v>0.22728700000000004</c:v>
                </c:pt>
                <c:pt idx="318">
                  <c:v>0.26080799999999998</c:v>
                </c:pt>
                <c:pt idx="319">
                  <c:v>0.23762500000000003</c:v>
                </c:pt>
                <c:pt idx="320">
                  <c:v>0.22807000000000002</c:v>
                </c:pt>
                <c:pt idx="321">
                  <c:v>0.24122799999999997</c:v>
                </c:pt>
                <c:pt idx="322">
                  <c:v>0.26597700000000002</c:v>
                </c:pt>
                <c:pt idx="323">
                  <c:v>0.21945499999999996</c:v>
                </c:pt>
                <c:pt idx="324">
                  <c:v>0.21538200000000005</c:v>
                </c:pt>
                <c:pt idx="325">
                  <c:v>0.11904799999999995</c:v>
                </c:pt>
                <c:pt idx="326">
                  <c:v>0.14082099999999997</c:v>
                </c:pt>
                <c:pt idx="327">
                  <c:v>0.21616500000000002</c:v>
                </c:pt>
                <c:pt idx="328">
                  <c:v>0.41024400000000016</c:v>
                </c:pt>
                <c:pt idx="329">
                  <c:v>0.43890999999999991</c:v>
                </c:pt>
                <c:pt idx="330">
                  <c:v>0.38706099999999993</c:v>
                </c:pt>
                <c:pt idx="331">
                  <c:v>0.45582699999999987</c:v>
                </c:pt>
                <c:pt idx="332">
                  <c:v>0.43937999999999988</c:v>
                </c:pt>
                <c:pt idx="333">
                  <c:v>0.49279400000000012</c:v>
                </c:pt>
                <c:pt idx="334">
                  <c:v>0.46115299999999992</c:v>
                </c:pt>
                <c:pt idx="335">
                  <c:v>0.52208599999999994</c:v>
                </c:pt>
                <c:pt idx="336">
                  <c:v>0.53164199999999995</c:v>
                </c:pt>
                <c:pt idx="337">
                  <c:v>0.45661000000000002</c:v>
                </c:pt>
                <c:pt idx="338">
                  <c:v>0.49592700000000006</c:v>
                </c:pt>
                <c:pt idx="339">
                  <c:v>0.49874699999999988</c:v>
                </c:pt>
                <c:pt idx="340">
                  <c:v>0.47399699999999995</c:v>
                </c:pt>
                <c:pt idx="341">
                  <c:v>0.45159799999999989</c:v>
                </c:pt>
                <c:pt idx="342">
                  <c:v>0.48402299999999998</c:v>
                </c:pt>
                <c:pt idx="343">
                  <c:v>0.51018200000000002</c:v>
                </c:pt>
                <c:pt idx="344">
                  <c:v>0.54542599999999997</c:v>
                </c:pt>
                <c:pt idx="345">
                  <c:v>0.44360899999999986</c:v>
                </c:pt>
                <c:pt idx="346">
                  <c:v>0.52334000000000003</c:v>
                </c:pt>
                <c:pt idx="347">
                  <c:v>0.5032890000000001</c:v>
                </c:pt>
                <c:pt idx="348">
                  <c:v>0.46099600000000007</c:v>
                </c:pt>
                <c:pt idx="349">
                  <c:v>0.50156599999999996</c:v>
                </c:pt>
                <c:pt idx="350">
                  <c:v>0.43562000000000012</c:v>
                </c:pt>
                <c:pt idx="351">
                  <c:v>0.36011899999999997</c:v>
                </c:pt>
                <c:pt idx="352">
                  <c:v>0.40977399999999986</c:v>
                </c:pt>
                <c:pt idx="353">
                  <c:v>0.42825799999999986</c:v>
                </c:pt>
                <c:pt idx="354">
                  <c:v>0.440633</c:v>
                </c:pt>
                <c:pt idx="355">
                  <c:v>0.49702400000000013</c:v>
                </c:pt>
                <c:pt idx="356">
                  <c:v>0.55592099999999989</c:v>
                </c:pt>
                <c:pt idx="357">
                  <c:v>0.46992500000000009</c:v>
                </c:pt>
                <c:pt idx="358">
                  <c:v>0.46898500000000015</c:v>
                </c:pt>
                <c:pt idx="359">
                  <c:v>0.45770700000000003</c:v>
                </c:pt>
                <c:pt idx="360">
                  <c:v>0.4583330000000001</c:v>
                </c:pt>
                <c:pt idx="361">
                  <c:v>0.45739299999999988</c:v>
                </c:pt>
                <c:pt idx="362">
                  <c:v>0.48950500000000008</c:v>
                </c:pt>
                <c:pt idx="363">
                  <c:v>0.422149</c:v>
                </c:pt>
                <c:pt idx="364">
                  <c:v>0.38784500000000011</c:v>
                </c:pt>
                <c:pt idx="365">
                  <c:v>0.48088999999999998</c:v>
                </c:pt>
                <c:pt idx="366">
                  <c:v>0.52725599999999984</c:v>
                </c:pt>
                <c:pt idx="367">
                  <c:v>0.48903500000000011</c:v>
                </c:pt>
                <c:pt idx="368">
                  <c:v>0.4111840000000001</c:v>
                </c:pt>
                <c:pt idx="369">
                  <c:v>0.3457079999999999</c:v>
                </c:pt>
                <c:pt idx="370">
                  <c:v>0.31845200000000007</c:v>
                </c:pt>
                <c:pt idx="371">
                  <c:v>0.23997500000000002</c:v>
                </c:pt>
                <c:pt idx="372">
                  <c:v>0.28524400000000016</c:v>
                </c:pt>
                <c:pt idx="373">
                  <c:v>0.36622800000000011</c:v>
                </c:pt>
                <c:pt idx="374">
                  <c:v>0.33223700000000006</c:v>
                </c:pt>
                <c:pt idx="375">
                  <c:v>0.3541669999999999</c:v>
                </c:pt>
                <c:pt idx="376">
                  <c:v>0.36701099999999998</c:v>
                </c:pt>
                <c:pt idx="377">
                  <c:v>0.33677899999999994</c:v>
                </c:pt>
                <c:pt idx="378">
                  <c:v>0.29276299999999994</c:v>
                </c:pt>
                <c:pt idx="379">
                  <c:v>0.32189799999999991</c:v>
                </c:pt>
                <c:pt idx="380">
                  <c:v>0.32095899999999999</c:v>
                </c:pt>
                <c:pt idx="381">
                  <c:v>0.35980600000000007</c:v>
                </c:pt>
                <c:pt idx="382">
                  <c:v>0.36826400000000009</c:v>
                </c:pt>
                <c:pt idx="383">
                  <c:v>0.29307600000000006</c:v>
                </c:pt>
                <c:pt idx="384">
                  <c:v>0.36591499999999999</c:v>
                </c:pt>
                <c:pt idx="385">
                  <c:v>0.416823</c:v>
                </c:pt>
                <c:pt idx="386">
                  <c:v>0.4218360000000001</c:v>
                </c:pt>
                <c:pt idx="387">
                  <c:v>0.53038800000000008</c:v>
                </c:pt>
                <c:pt idx="388">
                  <c:v>0.59445500000000007</c:v>
                </c:pt>
                <c:pt idx="389">
                  <c:v>0.64317000000000002</c:v>
                </c:pt>
                <c:pt idx="390">
                  <c:v>0.60949199999999992</c:v>
                </c:pt>
                <c:pt idx="391">
                  <c:v>0.63612199999999997</c:v>
                </c:pt>
                <c:pt idx="392">
                  <c:v>0.57550099999999982</c:v>
                </c:pt>
                <c:pt idx="393">
                  <c:v>0.47243099999999999</c:v>
                </c:pt>
                <c:pt idx="394">
                  <c:v>0.49780699999999994</c:v>
                </c:pt>
                <c:pt idx="395">
                  <c:v>0.560307</c:v>
                </c:pt>
                <c:pt idx="396">
                  <c:v>0.540883</c:v>
                </c:pt>
                <c:pt idx="397">
                  <c:v>0.61199900000000018</c:v>
                </c:pt>
                <c:pt idx="398">
                  <c:v>0.52067700000000006</c:v>
                </c:pt>
                <c:pt idx="399">
                  <c:v>0.40053300000000008</c:v>
                </c:pt>
                <c:pt idx="400">
                  <c:v>0.41760700000000012</c:v>
                </c:pt>
                <c:pt idx="401">
                  <c:v>0.36513200000000012</c:v>
                </c:pt>
                <c:pt idx="402">
                  <c:v>0.36027600000000004</c:v>
                </c:pt>
                <c:pt idx="403">
                  <c:v>0.38251900000000005</c:v>
                </c:pt>
                <c:pt idx="404">
                  <c:v>0.38298900000000002</c:v>
                </c:pt>
                <c:pt idx="405">
                  <c:v>0.32659799999999989</c:v>
                </c:pt>
                <c:pt idx="406">
                  <c:v>0.32424800000000004</c:v>
                </c:pt>
                <c:pt idx="407">
                  <c:v>0.27396600000000004</c:v>
                </c:pt>
                <c:pt idx="408">
                  <c:v>0.29338999999999998</c:v>
                </c:pt>
                <c:pt idx="409">
                  <c:v>0.25375900000000001</c:v>
                </c:pt>
                <c:pt idx="410">
                  <c:v>0.21976799999999996</c:v>
                </c:pt>
                <c:pt idx="411">
                  <c:v>0.23323899999999995</c:v>
                </c:pt>
                <c:pt idx="412">
                  <c:v>0.27302599999999999</c:v>
                </c:pt>
                <c:pt idx="413">
                  <c:v>0.3096799999999999</c:v>
                </c:pt>
                <c:pt idx="414">
                  <c:v>0.30263200000000012</c:v>
                </c:pt>
                <c:pt idx="415">
                  <c:v>0.31312700000000004</c:v>
                </c:pt>
                <c:pt idx="416">
                  <c:v>0.28587099999999993</c:v>
                </c:pt>
                <c:pt idx="417">
                  <c:v>0.31453599999999993</c:v>
                </c:pt>
                <c:pt idx="418">
                  <c:v>0.36105899999999991</c:v>
                </c:pt>
                <c:pt idx="419">
                  <c:v>0.30294500000000002</c:v>
                </c:pt>
                <c:pt idx="420">
                  <c:v>0.33834599999999992</c:v>
                </c:pt>
                <c:pt idx="421">
                  <c:v>0.32236799999999988</c:v>
                </c:pt>
                <c:pt idx="422">
                  <c:v>0.32926099999999991</c:v>
                </c:pt>
                <c:pt idx="423">
                  <c:v>0.17888499999999993</c:v>
                </c:pt>
                <c:pt idx="424">
                  <c:v>0.27365300000000004</c:v>
                </c:pt>
                <c:pt idx="425">
                  <c:v>0.29119699999999993</c:v>
                </c:pt>
                <c:pt idx="426">
                  <c:v>0.28367799999999987</c:v>
                </c:pt>
                <c:pt idx="427">
                  <c:v>0.27506299999999995</c:v>
                </c:pt>
                <c:pt idx="428">
                  <c:v>0.36278199999999999</c:v>
                </c:pt>
                <c:pt idx="429">
                  <c:v>0.38596499999999989</c:v>
                </c:pt>
                <c:pt idx="430">
                  <c:v>0.30012499999999986</c:v>
                </c:pt>
                <c:pt idx="431">
                  <c:v>0.28837700000000011</c:v>
                </c:pt>
                <c:pt idx="432">
                  <c:v>0.3016919999999999</c:v>
                </c:pt>
                <c:pt idx="433">
                  <c:v>0.29605300000000001</c:v>
                </c:pt>
                <c:pt idx="434">
                  <c:v>0.27381</c:v>
                </c:pt>
                <c:pt idx="435">
                  <c:v>0.29432999999999993</c:v>
                </c:pt>
                <c:pt idx="436">
                  <c:v>0.27897900000000009</c:v>
                </c:pt>
                <c:pt idx="437">
                  <c:v>0.27537599999999995</c:v>
                </c:pt>
                <c:pt idx="438">
                  <c:v>0.29245000000000004</c:v>
                </c:pt>
                <c:pt idx="439">
                  <c:v>0.30795700000000009</c:v>
                </c:pt>
                <c:pt idx="440">
                  <c:v>0.34680499999999997</c:v>
                </c:pt>
                <c:pt idx="441">
                  <c:v>0.3096799999999999</c:v>
                </c:pt>
                <c:pt idx="442">
                  <c:v>0.30184799999999995</c:v>
                </c:pt>
                <c:pt idx="443">
                  <c:v>0.31516300000000003</c:v>
                </c:pt>
                <c:pt idx="444">
                  <c:v>0.29840200000000011</c:v>
                </c:pt>
                <c:pt idx="445">
                  <c:v>0.34132200000000013</c:v>
                </c:pt>
                <c:pt idx="446">
                  <c:v>0.42637799999999998</c:v>
                </c:pt>
                <c:pt idx="447">
                  <c:v>0.53962999999999994</c:v>
                </c:pt>
                <c:pt idx="448">
                  <c:v>0.56641600000000014</c:v>
                </c:pt>
                <c:pt idx="449">
                  <c:v>0.55827099999999996</c:v>
                </c:pt>
                <c:pt idx="450">
                  <c:v>0.50282000000000016</c:v>
                </c:pt>
                <c:pt idx="451">
                  <c:v>0.55607799999999996</c:v>
                </c:pt>
                <c:pt idx="452">
                  <c:v>0.50282000000000016</c:v>
                </c:pt>
                <c:pt idx="453">
                  <c:v>0.51723099999999989</c:v>
                </c:pt>
                <c:pt idx="454">
                  <c:v>0.60432299999999994</c:v>
                </c:pt>
                <c:pt idx="455">
                  <c:v>0.64598999999999984</c:v>
                </c:pt>
                <c:pt idx="456">
                  <c:v>0.70144100000000009</c:v>
                </c:pt>
                <c:pt idx="457">
                  <c:v>0.63768800000000003</c:v>
                </c:pt>
                <c:pt idx="458">
                  <c:v>0.74514399999999992</c:v>
                </c:pt>
                <c:pt idx="459">
                  <c:v>0.61497500000000005</c:v>
                </c:pt>
                <c:pt idx="460">
                  <c:v>0.62625300000000006</c:v>
                </c:pt>
                <c:pt idx="461">
                  <c:v>0.60291400000000006</c:v>
                </c:pt>
                <c:pt idx="462">
                  <c:v>0.50751900000000005</c:v>
                </c:pt>
                <c:pt idx="463">
                  <c:v>0.47227399999999986</c:v>
                </c:pt>
                <c:pt idx="464">
                  <c:v>0.39771299999999998</c:v>
                </c:pt>
                <c:pt idx="465">
                  <c:v>0.35542000000000001</c:v>
                </c:pt>
                <c:pt idx="466">
                  <c:v>0.33051400000000003</c:v>
                </c:pt>
                <c:pt idx="467">
                  <c:v>0.34978100000000012</c:v>
                </c:pt>
                <c:pt idx="468">
                  <c:v>0.36998700000000012</c:v>
                </c:pt>
                <c:pt idx="469">
                  <c:v>0.41290699999999986</c:v>
                </c:pt>
                <c:pt idx="470">
                  <c:v>0.4403200000000001</c:v>
                </c:pt>
                <c:pt idx="471">
                  <c:v>0.44078900000000004</c:v>
                </c:pt>
                <c:pt idx="472">
                  <c:v>0.39426700000000009</c:v>
                </c:pt>
                <c:pt idx="473">
                  <c:v>0.38862799999999992</c:v>
                </c:pt>
                <c:pt idx="474">
                  <c:v>0.27662899999999996</c:v>
                </c:pt>
                <c:pt idx="475">
                  <c:v>0.277256</c:v>
                </c:pt>
                <c:pt idx="476">
                  <c:v>0.29260700000000012</c:v>
                </c:pt>
                <c:pt idx="477">
                  <c:v>0.21898499999999999</c:v>
                </c:pt>
                <c:pt idx="478">
                  <c:v>0.19548900000000002</c:v>
                </c:pt>
                <c:pt idx="479">
                  <c:v>0.12688000000000002</c:v>
                </c:pt>
                <c:pt idx="480">
                  <c:v>0.20159800000000005</c:v>
                </c:pt>
                <c:pt idx="481">
                  <c:v>0.184054</c:v>
                </c:pt>
                <c:pt idx="482">
                  <c:v>0.20175399999999996</c:v>
                </c:pt>
                <c:pt idx="483">
                  <c:v>0.23026300000000005</c:v>
                </c:pt>
                <c:pt idx="484">
                  <c:v>0.24185500000000004</c:v>
                </c:pt>
                <c:pt idx="485">
                  <c:v>0.27193000000000001</c:v>
                </c:pt>
                <c:pt idx="486">
                  <c:v>0.27239999999999998</c:v>
                </c:pt>
                <c:pt idx="487">
                  <c:v>0.24201099999999998</c:v>
                </c:pt>
                <c:pt idx="488">
                  <c:v>0.24780699999999997</c:v>
                </c:pt>
                <c:pt idx="489">
                  <c:v>0.28164199999999995</c:v>
                </c:pt>
                <c:pt idx="490">
                  <c:v>0.18953599999999995</c:v>
                </c:pt>
                <c:pt idx="491">
                  <c:v>0.18045100000000006</c:v>
                </c:pt>
                <c:pt idx="492">
                  <c:v>0.13126599999999997</c:v>
                </c:pt>
                <c:pt idx="493">
                  <c:v>0.11763800000000003</c:v>
                </c:pt>
                <c:pt idx="494">
                  <c:v>0.154919</c:v>
                </c:pt>
                <c:pt idx="495">
                  <c:v>0.13909800000000005</c:v>
                </c:pt>
                <c:pt idx="496">
                  <c:v>0.16118399999999994</c:v>
                </c:pt>
                <c:pt idx="497">
                  <c:v>0.15209900000000004</c:v>
                </c:pt>
                <c:pt idx="498">
                  <c:v>8.6623000000000019E-2</c:v>
                </c:pt>
                <c:pt idx="499">
                  <c:v>6.9861999999999966E-2</c:v>
                </c:pt>
                <c:pt idx="500">
                  <c:v>4.6989999999999558E-3</c:v>
                </c:pt>
                <c:pt idx="501">
                  <c:v>-1.1748000000000047E-2</c:v>
                </c:pt>
                <c:pt idx="502">
                  <c:v>8.4586000000000036E-2</c:v>
                </c:pt>
                <c:pt idx="503">
                  <c:v>0.14144699999999999</c:v>
                </c:pt>
                <c:pt idx="504">
                  <c:v>0.11027600000000007</c:v>
                </c:pt>
                <c:pt idx="505">
                  <c:v>9.884100000000004E-2</c:v>
                </c:pt>
                <c:pt idx="506">
                  <c:v>0.10338300000000004</c:v>
                </c:pt>
                <c:pt idx="507">
                  <c:v>0.10823899999999995</c:v>
                </c:pt>
                <c:pt idx="508">
                  <c:v>0.14552000000000007</c:v>
                </c:pt>
                <c:pt idx="509">
                  <c:v>0.10134699999999995</c:v>
                </c:pt>
                <c:pt idx="510">
                  <c:v>5.2631999999999977E-2</c:v>
                </c:pt>
                <c:pt idx="511">
                  <c:v>3.6183999999999938E-2</c:v>
                </c:pt>
                <c:pt idx="512">
                  <c:v>8.3960000000000007E-2</c:v>
                </c:pt>
                <c:pt idx="513">
                  <c:v>0.12265000000000001</c:v>
                </c:pt>
                <c:pt idx="514">
                  <c:v>0.11434799999999995</c:v>
                </c:pt>
                <c:pt idx="515">
                  <c:v>0.10432299999999999</c:v>
                </c:pt>
                <c:pt idx="516">
                  <c:v>5.5921000000000019E-2</c:v>
                </c:pt>
                <c:pt idx="517">
                  <c:v>3.7280999999999981E-2</c:v>
                </c:pt>
                <c:pt idx="518">
                  <c:v>0.10510700000000001</c:v>
                </c:pt>
                <c:pt idx="519">
                  <c:v>8.8345999999999952E-2</c:v>
                </c:pt>
                <c:pt idx="520">
                  <c:v>3.6967000000000069E-2</c:v>
                </c:pt>
                <c:pt idx="521">
                  <c:v>1.3315000000000054E-2</c:v>
                </c:pt>
                <c:pt idx="522">
                  <c:v>-3.7280999999999981E-2</c:v>
                </c:pt>
                <c:pt idx="523">
                  <c:v>-9.7274000000000027E-2</c:v>
                </c:pt>
                <c:pt idx="524">
                  <c:v>-4.8088999999999944E-2</c:v>
                </c:pt>
                <c:pt idx="525">
                  <c:v>-2.3499999999999945E-3</c:v>
                </c:pt>
                <c:pt idx="526">
                  <c:v>-1.3783999999999992E-2</c:v>
                </c:pt>
                <c:pt idx="527">
                  <c:v>-7.7381000000000033E-2</c:v>
                </c:pt>
                <c:pt idx="528">
                  <c:v>1.0960000000000037E-3</c:v>
                </c:pt>
                <c:pt idx="529">
                  <c:v>-4.9342000000000039E-2</c:v>
                </c:pt>
                <c:pt idx="530">
                  <c:v>-0.12061400000000005</c:v>
                </c:pt>
                <c:pt idx="531">
                  <c:v>-0.17528199999999999</c:v>
                </c:pt>
                <c:pt idx="532">
                  <c:v>-9.1479000000000074E-2</c:v>
                </c:pt>
                <c:pt idx="533">
                  <c:v>-0.12828900000000004</c:v>
                </c:pt>
                <c:pt idx="534">
                  <c:v>-0.14927899999999994</c:v>
                </c:pt>
                <c:pt idx="535">
                  <c:v>-0.19282600000000003</c:v>
                </c:pt>
                <c:pt idx="536">
                  <c:v>-0.19266900000000006</c:v>
                </c:pt>
                <c:pt idx="537">
                  <c:v>-0.18640399999999999</c:v>
                </c:pt>
                <c:pt idx="538">
                  <c:v>-0.13768799999999998</c:v>
                </c:pt>
                <c:pt idx="539">
                  <c:v>-0.14849599999999996</c:v>
                </c:pt>
                <c:pt idx="540">
                  <c:v>-0.16008799999999992</c:v>
                </c:pt>
                <c:pt idx="541">
                  <c:v>-0.20097099999999998</c:v>
                </c:pt>
                <c:pt idx="542">
                  <c:v>-0.19909099999999996</c:v>
                </c:pt>
                <c:pt idx="543">
                  <c:v>-0.24169799999999994</c:v>
                </c:pt>
                <c:pt idx="544">
                  <c:v>-0.20441699999999996</c:v>
                </c:pt>
                <c:pt idx="545">
                  <c:v>-0.21397199999999997</c:v>
                </c:pt>
                <c:pt idx="546">
                  <c:v>-0.20159800000000005</c:v>
                </c:pt>
                <c:pt idx="547">
                  <c:v>-0.15194199999999994</c:v>
                </c:pt>
                <c:pt idx="548">
                  <c:v>-0.22352800000000003</c:v>
                </c:pt>
                <c:pt idx="549">
                  <c:v>-0.22775700000000001</c:v>
                </c:pt>
                <c:pt idx="550">
                  <c:v>-0.21914199999999995</c:v>
                </c:pt>
                <c:pt idx="551">
                  <c:v>-0.18875299999999995</c:v>
                </c:pt>
                <c:pt idx="552">
                  <c:v>-0.19736800000000002</c:v>
                </c:pt>
                <c:pt idx="553">
                  <c:v>-0.20582700000000004</c:v>
                </c:pt>
                <c:pt idx="554">
                  <c:v>-0.20598399999999997</c:v>
                </c:pt>
                <c:pt idx="555">
                  <c:v>-0.21882800000000002</c:v>
                </c:pt>
                <c:pt idx="556">
                  <c:v>-0.18687299999999993</c:v>
                </c:pt>
                <c:pt idx="557">
                  <c:v>-0.19423599999999994</c:v>
                </c:pt>
                <c:pt idx="558">
                  <c:v>-0.15805099999999997</c:v>
                </c:pt>
                <c:pt idx="559">
                  <c:v>-0.190163</c:v>
                </c:pt>
                <c:pt idx="560">
                  <c:v>-0.18624700000000005</c:v>
                </c:pt>
                <c:pt idx="561">
                  <c:v>-0.14536299999999996</c:v>
                </c:pt>
                <c:pt idx="562">
                  <c:v>-0.17105300000000001</c:v>
                </c:pt>
                <c:pt idx="563">
                  <c:v>-0.17904100000000001</c:v>
                </c:pt>
                <c:pt idx="564">
                  <c:v>-0.23981800000000006</c:v>
                </c:pt>
                <c:pt idx="565">
                  <c:v>-0.23715500000000006</c:v>
                </c:pt>
                <c:pt idx="566">
                  <c:v>-0.286028</c:v>
                </c:pt>
                <c:pt idx="567">
                  <c:v>-0.27318299999999995</c:v>
                </c:pt>
                <c:pt idx="568">
                  <c:v>-0.25924199999999997</c:v>
                </c:pt>
                <c:pt idx="569">
                  <c:v>-0.27427899999999994</c:v>
                </c:pt>
                <c:pt idx="570">
                  <c:v>-0.20347700000000002</c:v>
                </c:pt>
                <c:pt idx="571">
                  <c:v>-0.23135999999999995</c:v>
                </c:pt>
                <c:pt idx="572">
                  <c:v>-0.19517499999999999</c:v>
                </c:pt>
                <c:pt idx="573">
                  <c:v>-0.23887799999999998</c:v>
                </c:pt>
                <c:pt idx="574">
                  <c:v>-0.24436099999999997</c:v>
                </c:pt>
                <c:pt idx="575">
                  <c:v>-0.246554</c:v>
                </c:pt>
                <c:pt idx="576">
                  <c:v>-0.25971199999999994</c:v>
                </c:pt>
                <c:pt idx="577">
                  <c:v>-0.28931700000000005</c:v>
                </c:pt>
                <c:pt idx="578">
                  <c:v>-0.26942400000000005</c:v>
                </c:pt>
                <c:pt idx="579">
                  <c:v>-0.26394099999999993</c:v>
                </c:pt>
                <c:pt idx="580">
                  <c:v>-0.26456800000000003</c:v>
                </c:pt>
                <c:pt idx="581">
                  <c:v>-0.244204</c:v>
                </c:pt>
                <c:pt idx="582">
                  <c:v>-0.32299499999999992</c:v>
                </c:pt>
                <c:pt idx="583">
                  <c:v>-0.25219300000000006</c:v>
                </c:pt>
                <c:pt idx="584">
                  <c:v>-0.28493099999999999</c:v>
                </c:pt>
                <c:pt idx="585">
                  <c:v>-0.31156000000000006</c:v>
                </c:pt>
                <c:pt idx="586">
                  <c:v>-0.36607100000000004</c:v>
                </c:pt>
                <c:pt idx="587">
                  <c:v>-0.27709900000000004</c:v>
                </c:pt>
                <c:pt idx="588">
                  <c:v>-0.261905</c:v>
                </c:pt>
                <c:pt idx="589">
                  <c:v>-0.24937299999999993</c:v>
                </c:pt>
                <c:pt idx="590">
                  <c:v>-0.25626599999999994</c:v>
                </c:pt>
                <c:pt idx="591">
                  <c:v>-0.27929199999999993</c:v>
                </c:pt>
                <c:pt idx="592">
                  <c:v>-0.27412300000000001</c:v>
                </c:pt>
                <c:pt idx="593">
                  <c:v>-0.29025699999999999</c:v>
                </c:pt>
                <c:pt idx="594">
                  <c:v>-0.27474900000000008</c:v>
                </c:pt>
                <c:pt idx="595">
                  <c:v>-0.27302599999999999</c:v>
                </c:pt>
                <c:pt idx="596">
                  <c:v>-0.27083299999999993</c:v>
                </c:pt>
                <c:pt idx="597">
                  <c:v>-0.28837699999999999</c:v>
                </c:pt>
                <c:pt idx="598">
                  <c:v>-0.30639099999999997</c:v>
                </c:pt>
                <c:pt idx="599">
                  <c:v>-0.31672899999999998</c:v>
                </c:pt>
                <c:pt idx="600">
                  <c:v>-0.30435500000000004</c:v>
                </c:pt>
                <c:pt idx="601">
                  <c:v>-0.29495599999999994</c:v>
                </c:pt>
                <c:pt idx="602">
                  <c:v>-0.333177</c:v>
                </c:pt>
                <c:pt idx="603">
                  <c:v>-0.30983699999999997</c:v>
                </c:pt>
                <c:pt idx="604">
                  <c:v>-0.29918499999999992</c:v>
                </c:pt>
                <c:pt idx="605">
                  <c:v>-0.33568299999999995</c:v>
                </c:pt>
                <c:pt idx="606">
                  <c:v>-0.33552599999999999</c:v>
                </c:pt>
                <c:pt idx="607">
                  <c:v>-0.3125</c:v>
                </c:pt>
                <c:pt idx="608">
                  <c:v>-0.32565799999999995</c:v>
                </c:pt>
                <c:pt idx="609">
                  <c:v>-0.359962</c:v>
                </c:pt>
                <c:pt idx="610">
                  <c:v>-0.39598999999999995</c:v>
                </c:pt>
                <c:pt idx="611">
                  <c:v>-0.390351</c:v>
                </c:pt>
                <c:pt idx="612">
                  <c:v>-0.399279</c:v>
                </c:pt>
                <c:pt idx="613">
                  <c:v>-0.36450499999999997</c:v>
                </c:pt>
                <c:pt idx="614">
                  <c:v>-0.38142200000000004</c:v>
                </c:pt>
                <c:pt idx="615">
                  <c:v>-0.34570800000000007</c:v>
                </c:pt>
                <c:pt idx="616">
                  <c:v>-0.34022599999999997</c:v>
                </c:pt>
                <c:pt idx="617">
                  <c:v>-0.35588999999999998</c:v>
                </c:pt>
                <c:pt idx="618">
                  <c:v>-0.35792599999999991</c:v>
                </c:pt>
                <c:pt idx="619">
                  <c:v>-0.36387799999999998</c:v>
                </c:pt>
                <c:pt idx="620">
                  <c:v>-0.369674</c:v>
                </c:pt>
                <c:pt idx="621">
                  <c:v>-0.36168500000000003</c:v>
                </c:pt>
                <c:pt idx="622">
                  <c:v>-0.34210499999999994</c:v>
                </c:pt>
                <c:pt idx="623">
                  <c:v>-0.30247500000000005</c:v>
                </c:pt>
                <c:pt idx="624">
                  <c:v>-0.29260700000000001</c:v>
                </c:pt>
                <c:pt idx="625">
                  <c:v>-0.30404100000000001</c:v>
                </c:pt>
                <c:pt idx="626">
                  <c:v>-0.30231800000000009</c:v>
                </c:pt>
                <c:pt idx="627">
                  <c:v>-0.31014999999999998</c:v>
                </c:pt>
                <c:pt idx="628">
                  <c:v>-0.37546999999999997</c:v>
                </c:pt>
                <c:pt idx="629">
                  <c:v>-0.35588999999999998</c:v>
                </c:pt>
                <c:pt idx="630">
                  <c:v>-0.33631</c:v>
                </c:pt>
                <c:pt idx="631">
                  <c:v>-0.32111500000000004</c:v>
                </c:pt>
                <c:pt idx="632">
                  <c:v>-0.28101500000000001</c:v>
                </c:pt>
                <c:pt idx="633">
                  <c:v>-0.28101500000000001</c:v>
                </c:pt>
                <c:pt idx="634">
                  <c:v>-0.24671099999999996</c:v>
                </c:pt>
                <c:pt idx="635">
                  <c:v>-0.25093999999999994</c:v>
                </c:pt>
                <c:pt idx="636">
                  <c:v>-0.26613399999999998</c:v>
                </c:pt>
                <c:pt idx="637">
                  <c:v>-0.22086500000000001</c:v>
                </c:pt>
                <c:pt idx="638">
                  <c:v>-0.26973699999999995</c:v>
                </c:pt>
                <c:pt idx="639">
                  <c:v>-0.253133</c:v>
                </c:pt>
                <c:pt idx="640">
                  <c:v>-0.234962</c:v>
                </c:pt>
                <c:pt idx="641">
                  <c:v>-0.22853999999999999</c:v>
                </c:pt>
                <c:pt idx="642">
                  <c:v>-0.21788799999999994</c:v>
                </c:pt>
                <c:pt idx="643">
                  <c:v>-0.13925399999999996</c:v>
                </c:pt>
                <c:pt idx="644">
                  <c:v>-0.23355300000000001</c:v>
                </c:pt>
                <c:pt idx="645">
                  <c:v>-0.21428600000000003</c:v>
                </c:pt>
                <c:pt idx="646">
                  <c:v>-0.25892899999999996</c:v>
                </c:pt>
                <c:pt idx="647">
                  <c:v>-0.305921</c:v>
                </c:pt>
                <c:pt idx="648">
                  <c:v>-0.30090900000000004</c:v>
                </c:pt>
                <c:pt idx="649">
                  <c:v>-0.31578900000000004</c:v>
                </c:pt>
                <c:pt idx="650">
                  <c:v>-0.28696700000000008</c:v>
                </c:pt>
                <c:pt idx="651">
                  <c:v>-0.30560799999999999</c:v>
                </c:pt>
                <c:pt idx="652">
                  <c:v>-0.33411699999999994</c:v>
                </c:pt>
                <c:pt idx="653">
                  <c:v>-0.32189800000000007</c:v>
                </c:pt>
                <c:pt idx="654">
                  <c:v>-0.33928600000000003</c:v>
                </c:pt>
                <c:pt idx="655">
                  <c:v>-0.34586500000000003</c:v>
                </c:pt>
                <c:pt idx="656">
                  <c:v>-0.33928600000000003</c:v>
                </c:pt>
                <c:pt idx="657">
                  <c:v>-0.35040700000000002</c:v>
                </c:pt>
                <c:pt idx="658">
                  <c:v>-0.32268199999999991</c:v>
                </c:pt>
                <c:pt idx="659">
                  <c:v>-0.34367199999999998</c:v>
                </c:pt>
                <c:pt idx="660">
                  <c:v>-0.35855300000000001</c:v>
                </c:pt>
                <c:pt idx="661">
                  <c:v>-0.364035</c:v>
                </c:pt>
                <c:pt idx="662">
                  <c:v>-0.44909100000000002</c:v>
                </c:pt>
                <c:pt idx="663">
                  <c:v>-0.47180500000000003</c:v>
                </c:pt>
                <c:pt idx="664">
                  <c:v>-0.448465</c:v>
                </c:pt>
                <c:pt idx="665">
                  <c:v>-0.430921</c:v>
                </c:pt>
                <c:pt idx="666">
                  <c:v>-0.419016</c:v>
                </c:pt>
                <c:pt idx="667">
                  <c:v>-0.42402900000000004</c:v>
                </c:pt>
                <c:pt idx="668">
                  <c:v>-0.429981</c:v>
                </c:pt>
                <c:pt idx="669">
                  <c:v>-0.44987499999999997</c:v>
                </c:pt>
                <c:pt idx="670">
                  <c:v>-0.46726200000000001</c:v>
                </c:pt>
                <c:pt idx="671">
                  <c:v>-0.47619</c:v>
                </c:pt>
                <c:pt idx="672">
                  <c:v>-0.48323900000000003</c:v>
                </c:pt>
                <c:pt idx="673">
                  <c:v>-0.47994999999999999</c:v>
                </c:pt>
                <c:pt idx="674">
                  <c:v>-0.50595199999999996</c:v>
                </c:pt>
                <c:pt idx="675">
                  <c:v>-0.51613399999999998</c:v>
                </c:pt>
                <c:pt idx="676">
                  <c:v>-0.49013199999999996</c:v>
                </c:pt>
                <c:pt idx="677">
                  <c:v>-0.42716199999999999</c:v>
                </c:pt>
                <c:pt idx="678">
                  <c:v>-0.436247</c:v>
                </c:pt>
                <c:pt idx="679">
                  <c:v>-0.41556999999999999</c:v>
                </c:pt>
                <c:pt idx="680">
                  <c:v>-0.40006300000000006</c:v>
                </c:pt>
                <c:pt idx="681">
                  <c:v>-0.40507500000000002</c:v>
                </c:pt>
                <c:pt idx="682">
                  <c:v>-0.41369</c:v>
                </c:pt>
                <c:pt idx="683">
                  <c:v>-0.40288200000000002</c:v>
                </c:pt>
                <c:pt idx="684">
                  <c:v>-0.39990599999999998</c:v>
                </c:pt>
                <c:pt idx="685">
                  <c:v>-0.394424</c:v>
                </c:pt>
                <c:pt idx="686">
                  <c:v>-0.37077100000000002</c:v>
                </c:pt>
                <c:pt idx="687">
                  <c:v>-0.37092700000000001</c:v>
                </c:pt>
                <c:pt idx="688">
                  <c:v>-0.38862799999999997</c:v>
                </c:pt>
                <c:pt idx="689">
                  <c:v>-0.39176099999999997</c:v>
                </c:pt>
                <c:pt idx="690">
                  <c:v>-0.359962</c:v>
                </c:pt>
                <c:pt idx="691">
                  <c:v>-0.36701099999999998</c:v>
                </c:pt>
                <c:pt idx="692">
                  <c:v>-0.34445499999999996</c:v>
                </c:pt>
                <c:pt idx="693">
                  <c:v>-0.35855300000000001</c:v>
                </c:pt>
                <c:pt idx="694">
                  <c:v>-0.36262500000000003</c:v>
                </c:pt>
                <c:pt idx="695">
                  <c:v>-0.39050800000000002</c:v>
                </c:pt>
                <c:pt idx="696">
                  <c:v>-0.36591500000000005</c:v>
                </c:pt>
                <c:pt idx="697">
                  <c:v>-0.35134699999999996</c:v>
                </c:pt>
                <c:pt idx="698">
                  <c:v>-0.40037599999999995</c:v>
                </c:pt>
                <c:pt idx="699">
                  <c:v>-0.39740000000000003</c:v>
                </c:pt>
                <c:pt idx="700">
                  <c:v>-0.40397899999999998</c:v>
                </c:pt>
                <c:pt idx="701">
                  <c:v>-0.43342700000000001</c:v>
                </c:pt>
                <c:pt idx="702">
                  <c:v>-0.43985000000000002</c:v>
                </c:pt>
                <c:pt idx="703">
                  <c:v>-0.49436100000000005</c:v>
                </c:pt>
                <c:pt idx="704">
                  <c:v>-0.422462</c:v>
                </c:pt>
                <c:pt idx="705">
                  <c:v>-0.40930500000000003</c:v>
                </c:pt>
                <c:pt idx="706">
                  <c:v>-0.42763199999999996</c:v>
                </c:pt>
                <c:pt idx="707">
                  <c:v>-0.38643500000000003</c:v>
                </c:pt>
                <c:pt idx="708">
                  <c:v>-0.434054</c:v>
                </c:pt>
                <c:pt idx="709">
                  <c:v>-0.39066400000000001</c:v>
                </c:pt>
                <c:pt idx="710">
                  <c:v>-0.37515700000000002</c:v>
                </c:pt>
                <c:pt idx="711">
                  <c:v>-0.390351</c:v>
                </c:pt>
                <c:pt idx="712">
                  <c:v>-0.34993700000000005</c:v>
                </c:pt>
                <c:pt idx="713">
                  <c:v>-0.37969900000000001</c:v>
                </c:pt>
                <c:pt idx="714">
                  <c:v>-0.39238700000000004</c:v>
                </c:pt>
                <c:pt idx="715">
                  <c:v>-0.40288200000000002</c:v>
                </c:pt>
                <c:pt idx="716">
                  <c:v>-0.43264400000000003</c:v>
                </c:pt>
                <c:pt idx="717">
                  <c:v>-0.44392200000000004</c:v>
                </c:pt>
                <c:pt idx="718">
                  <c:v>-0.47493699999999994</c:v>
                </c:pt>
                <c:pt idx="719">
                  <c:v>-0.440633</c:v>
                </c:pt>
                <c:pt idx="720">
                  <c:v>-0.43938000000000005</c:v>
                </c:pt>
                <c:pt idx="721">
                  <c:v>-0.441886</c:v>
                </c:pt>
                <c:pt idx="722">
                  <c:v>-0.44047600000000003</c:v>
                </c:pt>
                <c:pt idx="723">
                  <c:v>-0.441886</c:v>
                </c:pt>
                <c:pt idx="724">
                  <c:v>-0.45943000000000001</c:v>
                </c:pt>
                <c:pt idx="725">
                  <c:v>-0.438753</c:v>
                </c:pt>
                <c:pt idx="726">
                  <c:v>-0.45003100000000001</c:v>
                </c:pt>
                <c:pt idx="727">
                  <c:v>-0.44893500000000003</c:v>
                </c:pt>
                <c:pt idx="728">
                  <c:v>-0.46820200000000001</c:v>
                </c:pt>
                <c:pt idx="729">
                  <c:v>-0.441886</c:v>
                </c:pt>
                <c:pt idx="730">
                  <c:v>-0.421209</c:v>
                </c:pt>
                <c:pt idx="731">
                  <c:v>-0.45645400000000003</c:v>
                </c:pt>
                <c:pt idx="732">
                  <c:v>-0.418076</c:v>
                </c:pt>
                <c:pt idx="733">
                  <c:v>-0.43812699999999999</c:v>
                </c:pt>
                <c:pt idx="734">
                  <c:v>-0.408835</c:v>
                </c:pt>
                <c:pt idx="735">
                  <c:v>-0.41400399999999998</c:v>
                </c:pt>
                <c:pt idx="736">
                  <c:v>-0.44345199999999996</c:v>
                </c:pt>
                <c:pt idx="737">
                  <c:v>-0.43546399999999996</c:v>
                </c:pt>
                <c:pt idx="738">
                  <c:v>-0.42951099999999998</c:v>
                </c:pt>
                <c:pt idx="739">
                  <c:v>-0.44172899999999998</c:v>
                </c:pt>
                <c:pt idx="740">
                  <c:v>-0.42669199999999996</c:v>
                </c:pt>
                <c:pt idx="741">
                  <c:v>-0.43280099999999999</c:v>
                </c:pt>
                <c:pt idx="742">
                  <c:v>-0.426535</c:v>
                </c:pt>
                <c:pt idx="743">
                  <c:v>-0.44423600000000002</c:v>
                </c:pt>
                <c:pt idx="744">
                  <c:v>-0.43029400000000001</c:v>
                </c:pt>
                <c:pt idx="745">
                  <c:v>-0.392231</c:v>
                </c:pt>
                <c:pt idx="746">
                  <c:v>-0.38455499999999998</c:v>
                </c:pt>
                <c:pt idx="747">
                  <c:v>-0.390351</c:v>
                </c:pt>
                <c:pt idx="748">
                  <c:v>-0.38674799999999998</c:v>
                </c:pt>
                <c:pt idx="749">
                  <c:v>-0.39630299999999996</c:v>
                </c:pt>
                <c:pt idx="750">
                  <c:v>-0.38486800000000004</c:v>
                </c:pt>
                <c:pt idx="751">
                  <c:v>-0.32957400000000009</c:v>
                </c:pt>
                <c:pt idx="752">
                  <c:v>-0.31156000000000006</c:v>
                </c:pt>
                <c:pt idx="753">
                  <c:v>-0.34100899999999995</c:v>
                </c:pt>
                <c:pt idx="754">
                  <c:v>-0.36513199999999996</c:v>
                </c:pt>
                <c:pt idx="755">
                  <c:v>-0.36278199999999999</c:v>
                </c:pt>
                <c:pt idx="756">
                  <c:v>-0.31704300000000002</c:v>
                </c:pt>
                <c:pt idx="757">
                  <c:v>-0.33270700000000003</c:v>
                </c:pt>
                <c:pt idx="758">
                  <c:v>-0.28931700000000005</c:v>
                </c:pt>
                <c:pt idx="759">
                  <c:v>-0.277256</c:v>
                </c:pt>
                <c:pt idx="760">
                  <c:v>-0.26597700000000002</c:v>
                </c:pt>
                <c:pt idx="761">
                  <c:v>-0.26911000000000002</c:v>
                </c:pt>
                <c:pt idx="762">
                  <c:v>-0.29902900000000004</c:v>
                </c:pt>
                <c:pt idx="763">
                  <c:v>-0.28681099999999998</c:v>
                </c:pt>
                <c:pt idx="764">
                  <c:v>-0.32565799999999995</c:v>
                </c:pt>
                <c:pt idx="765">
                  <c:v>-0.33740599999999998</c:v>
                </c:pt>
                <c:pt idx="766">
                  <c:v>-0.33270700000000003</c:v>
                </c:pt>
                <c:pt idx="767">
                  <c:v>-0.29605300000000001</c:v>
                </c:pt>
                <c:pt idx="768">
                  <c:v>-0.27976200000000007</c:v>
                </c:pt>
                <c:pt idx="769">
                  <c:v>-0.26300099999999998</c:v>
                </c:pt>
                <c:pt idx="770">
                  <c:v>-0.28555800000000003</c:v>
                </c:pt>
                <c:pt idx="771">
                  <c:v>-0.28070200000000001</c:v>
                </c:pt>
                <c:pt idx="772">
                  <c:v>-0.36199900000000002</c:v>
                </c:pt>
                <c:pt idx="773">
                  <c:v>-0.36857799999999996</c:v>
                </c:pt>
                <c:pt idx="774">
                  <c:v>-0.36231200000000002</c:v>
                </c:pt>
                <c:pt idx="775">
                  <c:v>-0.34931099999999998</c:v>
                </c:pt>
                <c:pt idx="776">
                  <c:v>-0.34602099999999991</c:v>
                </c:pt>
                <c:pt idx="777">
                  <c:v>-0.34414199999999995</c:v>
                </c:pt>
                <c:pt idx="778">
                  <c:v>-0.33411699999999994</c:v>
                </c:pt>
                <c:pt idx="779">
                  <c:v>-0.32142899999999996</c:v>
                </c:pt>
                <c:pt idx="780">
                  <c:v>-0.31312700000000004</c:v>
                </c:pt>
                <c:pt idx="781">
                  <c:v>-0.35823899999999997</c:v>
                </c:pt>
                <c:pt idx="782">
                  <c:v>-0.33991200000000005</c:v>
                </c:pt>
                <c:pt idx="783">
                  <c:v>-0.33568299999999995</c:v>
                </c:pt>
                <c:pt idx="784">
                  <c:v>-0.34743099999999999</c:v>
                </c:pt>
                <c:pt idx="785">
                  <c:v>-0.35479299999999997</c:v>
                </c:pt>
                <c:pt idx="786">
                  <c:v>-0.35792599999999991</c:v>
                </c:pt>
                <c:pt idx="787">
                  <c:v>-0.34257499999999991</c:v>
                </c:pt>
                <c:pt idx="788">
                  <c:v>-0.35495000000000004</c:v>
                </c:pt>
                <c:pt idx="789">
                  <c:v>-0.39536299999999996</c:v>
                </c:pt>
                <c:pt idx="790">
                  <c:v>-0.40397899999999998</c:v>
                </c:pt>
                <c:pt idx="791">
                  <c:v>-0.38471200000000005</c:v>
                </c:pt>
                <c:pt idx="792">
                  <c:v>-0.38862799999999997</c:v>
                </c:pt>
                <c:pt idx="793">
                  <c:v>-0.403665</c:v>
                </c:pt>
                <c:pt idx="794">
                  <c:v>-0.41400399999999998</c:v>
                </c:pt>
                <c:pt idx="795">
                  <c:v>-0.41698000000000002</c:v>
                </c:pt>
                <c:pt idx="796">
                  <c:v>-0.40444899999999995</c:v>
                </c:pt>
                <c:pt idx="797">
                  <c:v>-0.40115900000000004</c:v>
                </c:pt>
                <c:pt idx="798">
                  <c:v>-0.40820799999999996</c:v>
                </c:pt>
                <c:pt idx="799">
                  <c:v>-0.39912300000000001</c:v>
                </c:pt>
                <c:pt idx="800">
                  <c:v>-0.36951800000000001</c:v>
                </c:pt>
                <c:pt idx="801">
                  <c:v>-0.35729900000000003</c:v>
                </c:pt>
                <c:pt idx="802">
                  <c:v>-0.36904800000000004</c:v>
                </c:pt>
                <c:pt idx="803">
                  <c:v>-0.40084600000000004</c:v>
                </c:pt>
                <c:pt idx="804">
                  <c:v>-0.40084600000000004</c:v>
                </c:pt>
                <c:pt idx="805">
                  <c:v>-0.40930500000000003</c:v>
                </c:pt>
                <c:pt idx="806">
                  <c:v>-0.43969299999999994</c:v>
                </c:pt>
                <c:pt idx="807">
                  <c:v>-0.49373399999999995</c:v>
                </c:pt>
                <c:pt idx="808">
                  <c:v>-0.50986799999999999</c:v>
                </c:pt>
                <c:pt idx="809">
                  <c:v>-0.51237500000000002</c:v>
                </c:pt>
                <c:pt idx="810">
                  <c:v>-0.50689200000000001</c:v>
                </c:pt>
                <c:pt idx="811">
                  <c:v>-0.47681699999999999</c:v>
                </c:pt>
                <c:pt idx="812">
                  <c:v>-0.488095</c:v>
                </c:pt>
                <c:pt idx="813">
                  <c:v>-0.49718000000000001</c:v>
                </c:pt>
                <c:pt idx="814">
                  <c:v>-0.48778199999999999</c:v>
                </c:pt>
                <c:pt idx="815">
                  <c:v>-0.49514400000000003</c:v>
                </c:pt>
                <c:pt idx="816">
                  <c:v>-0.52537599999999995</c:v>
                </c:pt>
                <c:pt idx="817">
                  <c:v>-0.53273800000000004</c:v>
                </c:pt>
                <c:pt idx="818">
                  <c:v>-0.52741199999999999</c:v>
                </c:pt>
                <c:pt idx="819">
                  <c:v>-0.53571400000000002</c:v>
                </c:pt>
                <c:pt idx="820">
                  <c:v>-0.54229300000000003</c:v>
                </c:pt>
                <c:pt idx="821">
                  <c:v>-0.571272</c:v>
                </c:pt>
                <c:pt idx="822">
                  <c:v>-0.58552599999999999</c:v>
                </c:pt>
                <c:pt idx="823">
                  <c:v>-0.59163500000000002</c:v>
                </c:pt>
                <c:pt idx="824">
                  <c:v>-0.58160999999999996</c:v>
                </c:pt>
                <c:pt idx="825">
                  <c:v>-0.58129699999999995</c:v>
                </c:pt>
                <c:pt idx="826">
                  <c:v>-0.57503100000000007</c:v>
                </c:pt>
                <c:pt idx="827">
                  <c:v>-0.58364700000000003</c:v>
                </c:pt>
                <c:pt idx="828">
                  <c:v>-0.56876599999999999</c:v>
                </c:pt>
                <c:pt idx="829">
                  <c:v>-0.58677900000000005</c:v>
                </c:pt>
                <c:pt idx="830">
                  <c:v>-0.58552599999999999</c:v>
                </c:pt>
                <c:pt idx="831">
                  <c:v>-0.61701099999999998</c:v>
                </c:pt>
                <c:pt idx="832">
                  <c:v>-0.60197400000000001</c:v>
                </c:pt>
                <c:pt idx="833">
                  <c:v>-0.61419199999999996</c:v>
                </c:pt>
                <c:pt idx="834">
                  <c:v>-0.63847100000000001</c:v>
                </c:pt>
                <c:pt idx="835">
                  <c:v>-0.63126599999999999</c:v>
                </c:pt>
                <c:pt idx="836">
                  <c:v>-0.62781999999999993</c:v>
                </c:pt>
                <c:pt idx="837">
                  <c:v>-0.70739300000000005</c:v>
                </c:pt>
                <c:pt idx="838">
                  <c:v>-0.728383</c:v>
                </c:pt>
                <c:pt idx="839">
                  <c:v>-0.72948000000000013</c:v>
                </c:pt>
                <c:pt idx="840">
                  <c:v>-0.74467399999999995</c:v>
                </c:pt>
                <c:pt idx="841">
                  <c:v>-0.76456800000000003</c:v>
                </c:pt>
                <c:pt idx="842">
                  <c:v>-0.77334000000000003</c:v>
                </c:pt>
                <c:pt idx="843">
                  <c:v>-0.75281999999999993</c:v>
                </c:pt>
                <c:pt idx="844">
                  <c:v>-0.75704899999999997</c:v>
                </c:pt>
                <c:pt idx="845">
                  <c:v>-0.73574600000000001</c:v>
                </c:pt>
                <c:pt idx="846">
                  <c:v>-0.70598399999999994</c:v>
                </c:pt>
                <c:pt idx="847">
                  <c:v>-0.71663500000000002</c:v>
                </c:pt>
                <c:pt idx="848">
                  <c:v>-0.72055099999999994</c:v>
                </c:pt>
                <c:pt idx="849">
                  <c:v>-0.7138159999999999</c:v>
                </c:pt>
                <c:pt idx="850">
                  <c:v>-0.6907890000000001</c:v>
                </c:pt>
                <c:pt idx="851">
                  <c:v>-0.70081500000000008</c:v>
                </c:pt>
                <c:pt idx="852">
                  <c:v>-0.67622199999999988</c:v>
                </c:pt>
                <c:pt idx="853">
                  <c:v>-0.68436700000000006</c:v>
                </c:pt>
                <c:pt idx="854">
                  <c:v>-0.67418499999999992</c:v>
                </c:pt>
                <c:pt idx="855">
                  <c:v>-0.66415999999999997</c:v>
                </c:pt>
                <c:pt idx="856">
                  <c:v>-0.66290700000000002</c:v>
                </c:pt>
                <c:pt idx="857">
                  <c:v>-0.67042599999999997</c:v>
                </c:pt>
                <c:pt idx="858">
                  <c:v>-0.66901600000000006</c:v>
                </c:pt>
                <c:pt idx="859">
                  <c:v>-0.65366500000000005</c:v>
                </c:pt>
                <c:pt idx="860">
                  <c:v>-0.66556999999999999</c:v>
                </c:pt>
                <c:pt idx="861">
                  <c:v>-0.64959299999999998</c:v>
                </c:pt>
                <c:pt idx="862">
                  <c:v>-0.63643500000000008</c:v>
                </c:pt>
                <c:pt idx="863">
                  <c:v>-0.61466200000000004</c:v>
                </c:pt>
                <c:pt idx="864">
                  <c:v>-0.62687999999999999</c:v>
                </c:pt>
                <c:pt idx="865">
                  <c:v>-0.58928599999999998</c:v>
                </c:pt>
                <c:pt idx="866">
                  <c:v>-0.58568299999999995</c:v>
                </c:pt>
                <c:pt idx="867">
                  <c:v>-0.57644099999999998</c:v>
                </c:pt>
                <c:pt idx="868">
                  <c:v>-0.57738100000000003</c:v>
                </c:pt>
                <c:pt idx="869">
                  <c:v>-0.57926100000000003</c:v>
                </c:pt>
                <c:pt idx="870">
                  <c:v>-0.59179199999999998</c:v>
                </c:pt>
                <c:pt idx="871">
                  <c:v>-0.57550100000000004</c:v>
                </c:pt>
                <c:pt idx="872">
                  <c:v>-0.56218699999999999</c:v>
                </c:pt>
                <c:pt idx="873">
                  <c:v>-0.55545100000000003</c:v>
                </c:pt>
                <c:pt idx="874">
                  <c:v>-0.54542599999999997</c:v>
                </c:pt>
                <c:pt idx="875">
                  <c:v>-0.55545100000000003</c:v>
                </c:pt>
                <c:pt idx="876">
                  <c:v>-0.56516299999999997</c:v>
                </c:pt>
                <c:pt idx="877">
                  <c:v>-0.53806399999999999</c:v>
                </c:pt>
                <c:pt idx="878">
                  <c:v>-0.53226799999999996</c:v>
                </c:pt>
                <c:pt idx="879">
                  <c:v>-0.51519399999999993</c:v>
                </c:pt>
                <c:pt idx="880">
                  <c:v>-0.53211200000000003</c:v>
                </c:pt>
                <c:pt idx="881">
                  <c:v>-0.51817000000000002</c:v>
                </c:pt>
                <c:pt idx="882">
                  <c:v>-0.50751899999999994</c:v>
                </c:pt>
                <c:pt idx="883">
                  <c:v>-0.49890400000000001</c:v>
                </c:pt>
                <c:pt idx="884">
                  <c:v>-0.50830200000000003</c:v>
                </c:pt>
                <c:pt idx="885">
                  <c:v>-0.51253100000000007</c:v>
                </c:pt>
                <c:pt idx="886">
                  <c:v>-0.51378400000000002</c:v>
                </c:pt>
                <c:pt idx="887">
                  <c:v>-0.52208599999999994</c:v>
                </c:pt>
                <c:pt idx="888">
                  <c:v>-0.53775099999999998</c:v>
                </c:pt>
                <c:pt idx="889">
                  <c:v>-0.58474300000000001</c:v>
                </c:pt>
                <c:pt idx="890">
                  <c:v>-0.58427300000000004</c:v>
                </c:pt>
                <c:pt idx="891">
                  <c:v>-0.59508099999999997</c:v>
                </c:pt>
                <c:pt idx="892">
                  <c:v>-0.57863399999999998</c:v>
                </c:pt>
                <c:pt idx="893">
                  <c:v>-0.59476799999999996</c:v>
                </c:pt>
                <c:pt idx="894">
                  <c:v>-0.58474300000000001</c:v>
                </c:pt>
                <c:pt idx="895">
                  <c:v>-0.55733100000000002</c:v>
                </c:pt>
                <c:pt idx="896">
                  <c:v>-0.56735599999999997</c:v>
                </c:pt>
                <c:pt idx="897">
                  <c:v>-0.56359599999999999</c:v>
                </c:pt>
                <c:pt idx="898">
                  <c:v>-0.57440500000000005</c:v>
                </c:pt>
                <c:pt idx="899">
                  <c:v>-0.57706800000000003</c:v>
                </c:pt>
                <c:pt idx="900">
                  <c:v>-0.59241900000000003</c:v>
                </c:pt>
                <c:pt idx="901">
                  <c:v>-0.58427300000000004</c:v>
                </c:pt>
                <c:pt idx="902">
                  <c:v>-0.59367199999999998</c:v>
                </c:pt>
                <c:pt idx="903">
                  <c:v>-0.57832099999999997</c:v>
                </c:pt>
                <c:pt idx="904">
                  <c:v>-0.59038200000000007</c:v>
                </c:pt>
                <c:pt idx="905">
                  <c:v>-0.58474300000000001</c:v>
                </c:pt>
                <c:pt idx="906">
                  <c:v>-0.56829600000000002</c:v>
                </c:pt>
                <c:pt idx="907">
                  <c:v>-0.58474300000000001</c:v>
                </c:pt>
                <c:pt idx="908">
                  <c:v>-0.60244399999999998</c:v>
                </c:pt>
                <c:pt idx="909">
                  <c:v>-0.616228</c:v>
                </c:pt>
                <c:pt idx="910">
                  <c:v>-0.64113399999999998</c:v>
                </c:pt>
                <c:pt idx="911">
                  <c:v>-0.63001300000000005</c:v>
                </c:pt>
                <c:pt idx="912">
                  <c:v>-0.63283200000000006</c:v>
                </c:pt>
                <c:pt idx="913">
                  <c:v>-0.625</c:v>
                </c:pt>
                <c:pt idx="914">
                  <c:v>-0.59743099999999993</c:v>
                </c:pt>
                <c:pt idx="915">
                  <c:v>-0.61701099999999998</c:v>
                </c:pt>
                <c:pt idx="916">
                  <c:v>-0.59962400000000005</c:v>
                </c:pt>
                <c:pt idx="917">
                  <c:v>-0.580044</c:v>
                </c:pt>
                <c:pt idx="918">
                  <c:v>-0.571272</c:v>
                </c:pt>
                <c:pt idx="919">
                  <c:v>-0.575658</c:v>
                </c:pt>
                <c:pt idx="920">
                  <c:v>-0.59852800000000006</c:v>
                </c:pt>
                <c:pt idx="921">
                  <c:v>-0.59915399999999996</c:v>
                </c:pt>
                <c:pt idx="922">
                  <c:v>-0.61262499999999998</c:v>
                </c:pt>
                <c:pt idx="923">
                  <c:v>-0.600329</c:v>
                </c:pt>
                <c:pt idx="924">
                  <c:v>-0.58693600000000001</c:v>
                </c:pt>
                <c:pt idx="925">
                  <c:v>-0.57659799999999994</c:v>
                </c:pt>
                <c:pt idx="926">
                  <c:v>-0.58740599999999998</c:v>
                </c:pt>
                <c:pt idx="927">
                  <c:v>-0.61904800000000004</c:v>
                </c:pt>
                <c:pt idx="928">
                  <c:v>-0.63095199999999996</c:v>
                </c:pt>
                <c:pt idx="929">
                  <c:v>-0.65147199999999994</c:v>
                </c:pt>
                <c:pt idx="930">
                  <c:v>-0.62374699999999994</c:v>
                </c:pt>
                <c:pt idx="931">
                  <c:v>-0.60682999999999998</c:v>
                </c:pt>
                <c:pt idx="932">
                  <c:v>-0.58129699999999995</c:v>
                </c:pt>
                <c:pt idx="933">
                  <c:v>-0.59837099999999999</c:v>
                </c:pt>
                <c:pt idx="934">
                  <c:v>-0.63126599999999999</c:v>
                </c:pt>
                <c:pt idx="935">
                  <c:v>-0.62875900000000007</c:v>
                </c:pt>
                <c:pt idx="936">
                  <c:v>-0.59711799999999993</c:v>
                </c:pt>
                <c:pt idx="937">
                  <c:v>-0.56719900000000001</c:v>
                </c:pt>
                <c:pt idx="938">
                  <c:v>-0.55827099999999996</c:v>
                </c:pt>
                <c:pt idx="939">
                  <c:v>-0.555921</c:v>
                </c:pt>
                <c:pt idx="940">
                  <c:v>-0.549342</c:v>
                </c:pt>
                <c:pt idx="941">
                  <c:v>-0.56265700000000007</c:v>
                </c:pt>
                <c:pt idx="942">
                  <c:v>-0.56516299999999997</c:v>
                </c:pt>
                <c:pt idx="943">
                  <c:v>-0.56578899999999999</c:v>
                </c:pt>
                <c:pt idx="944">
                  <c:v>-0.55106499999999992</c:v>
                </c:pt>
                <c:pt idx="945">
                  <c:v>-0.580044</c:v>
                </c:pt>
                <c:pt idx="946">
                  <c:v>-0.55983700000000003</c:v>
                </c:pt>
                <c:pt idx="947">
                  <c:v>-0.571272</c:v>
                </c:pt>
                <c:pt idx="948">
                  <c:v>-0.58113999999999999</c:v>
                </c:pt>
                <c:pt idx="949">
                  <c:v>-0.59179199999999998</c:v>
                </c:pt>
                <c:pt idx="950">
                  <c:v>-0.564693</c:v>
                </c:pt>
                <c:pt idx="951">
                  <c:v>-0.59069499999999997</c:v>
                </c:pt>
                <c:pt idx="952">
                  <c:v>-0.59586499999999998</c:v>
                </c:pt>
                <c:pt idx="953">
                  <c:v>-0.60353999999999997</c:v>
                </c:pt>
                <c:pt idx="954">
                  <c:v>-0.61967399999999995</c:v>
                </c:pt>
                <c:pt idx="955">
                  <c:v>-0.61857799999999996</c:v>
                </c:pt>
                <c:pt idx="956">
                  <c:v>-0.61591499999999999</c:v>
                </c:pt>
                <c:pt idx="957">
                  <c:v>-0.57988700000000004</c:v>
                </c:pt>
                <c:pt idx="958">
                  <c:v>-0.55263200000000001</c:v>
                </c:pt>
                <c:pt idx="959">
                  <c:v>-0.66400399999999993</c:v>
                </c:pt>
                <c:pt idx="960">
                  <c:v>-0.700658</c:v>
                </c:pt>
                <c:pt idx="961">
                  <c:v>-0.69721199999999994</c:v>
                </c:pt>
                <c:pt idx="962">
                  <c:v>-0.69736799999999999</c:v>
                </c:pt>
                <c:pt idx="963">
                  <c:v>-0.68248699999999995</c:v>
                </c:pt>
                <c:pt idx="964">
                  <c:v>-0.68436700000000006</c:v>
                </c:pt>
                <c:pt idx="965">
                  <c:v>-0.67998099999999995</c:v>
                </c:pt>
                <c:pt idx="966">
                  <c:v>-0.68170399999999998</c:v>
                </c:pt>
                <c:pt idx="967">
                  <c:v>-0.64567700000000006</c:v>
                </c:pt>
                <c:pt idx="968">
                  <c:v>-0.64363999999999999</c:v>
                </c:pt>
                <c:pt idx="969">
                  <c:v>-0.63392899999999996</c:v>
                </c:pt>
                <c:pt idx="970">
                  <c:v>-0.63048199999999999</c:v>
                </c:pt>
                <c:pt idx="971">
                  <c:v>-0.66165400000000008</c:v>
                </c:pt>
                <c:pt idx="972">
                  <c:v>-0.64771299999999998</c:v>
                </c:pt>
                <c:pt idx="973">
                  <c:v>-0.64457999999999993</c:v>
                </c:pt>
                <c:pt idx="974">
                  <c:v>-0.64551999999999987</c:v>
                </c:pt>
                <c:pt idx="975">
                  <c:v>-0.64724300000000001</c:v>
                </c:pt>
                <c:pt idx="976">
                  <c:v>-0.6520990000000001</c:v>
                </c:pt>
                <c:pt idx="977">
                  <c:v>-0.625</c:v>
                </c:pt>
                <c:pt idx="978">
                  <c:v>-0.64144699999999999</c:v>
                </c:pt>
                <c:pt idx="979">
                  <c:v>-0.63800100000000004</c:v>
                </c:pt>
                <c:pt idx="980">
                  <c:v>-0.64301399999999997</c:v>
                </c:pt>
                <c:pt idx="981">
                  <c:v>-0.63455499999999998</c:v>
                </c:pt>
                <c:pt idx="982">
                  <c:v>-0.63800100000000004</c:v>
                </c:pt>
                <c:pt idx="983">
                  <c:v>-0.631579</c:v>
                </c:pt>
                <c:pt idx="984">
                  <c:v>-0.63173599999999996</c:v>
                </c:pt>
                <c:pt idx="985">
                  <c:v>-0.62531300000000001</c:v>
                </c:pt>
                <c:pt idx="986">
                  <c:v>-0.62390400000000001</c:v>
                </c:pt>
                <c:pt idx="987">
                  <c:v>-0.63267499999999999</c:v>
                </c:pt>
                <c:pt idx="988">
                  <c:v>-0.63627800000000001</c:v>
                </c:pt>
                <c:pt idx="989">
                  <c:v>-0.64066400000000001</c:v>
                </c:pt>
                <c:pt idx="990">
                  <c:v>-0.67293199999999997</c:v>
                </c:pt>
                <c:pt idx="991">
                  <c:v>-0.66541400000000006</c:v>
                </c:pt>
                <c:pt idx="992">
                  <c:v>-0.67073900000000009</c:v>
                </c:pt>
                <c:pt idx="993">
                  <c:v>-0.66635299999999997</c:v>
                </c:pt>
                <c:pt idx="994">
                  <c:v>-0.67449899999999996</c:v>
                </c:pt>
                <c:pt idx="995">
                  <c:v>-0.661497</c:v>
                </c:pt>
                <c:pt idx="996">
                  <c:v>-0.66713699999999998</c:v>
                </c:pt>
                <c:pt idx="997">
                  <c:v>-0.67011300000000007</c:v>
                </c:pt>
                <c:pt idx="998">
                  <c:v>-0.64881</c:v>
                </c:pt>
                <c:pt idx="999">
                  <c:v>-0.64207400000000003</c:v>
                </c:pt>
                <c:pt idx="1000">
                  <c:v>-0.64912300000000001</c:v>
                </c:pt>
                <c:pt idx="1001">
                  <c:v>-0.65632800000000002</c:v>
                </c:pt>
                <c:pt idx="1002">
                  <c:v>-0.64332699999999998</c:v>
                </c:pt>
                <c:pt idx="1003">
                  <c:v>-0.62374699999999994</c:v>
                </c:pt>
                <c:pt idx="1004">
                  <c:v>-0.61654100000000001</c:v>
                </c:pt>
                <c:pt idx="1005">
                  <c:v>-0.61231199999999997</c:v>
                </c:pt>
                <c:pt idx="1006">
                  <c:v>-0.61199899999999996</c:v>
                </c:pt>
                <c:pt idx="1007">
                  <c:v>-0.63862799999999997</c:v>
                </c:pt>
                <c:pt idx="1008">
                  <c:v>-0.65507499999999996</c:v>
                </c:pt>
                <c:pt idx="1009">
                  <c:v>-0.651003</c:v>
                </c:pt>
                <c:pt idx="1010">
                  <c:v>-0.6542920000000001</c:v>
                </c:pt>
                <c:pt idx="1011">
                  <c:v>-0.66494399999999998</c:v>
                </c:pt>
                <c:pt idx="1012">
                  <c:v>-0.68577699999999997</c:v>
                </c:pt>
                <c:pt idx="1013">
                  <c:v>-0.68828299999999998</c:v>
                </c:pt>
                <c:pt idx="1014">
                  <c:v>-0.69752499999999995</c:v>
                </c:pt>
                <c:pt idx="1015">
                  <c:v>-0.69063299999999994</c:v>
                </c:pt>
                <c:pt idx="1016">
                  <c:v>-0.80412000000000006</c:v>
                </c:pt>
                <c:pt idx="1017">
                  <c:v>-0.74326400000000004</c:v>
                </c:pt>
                <c:pt idx="1018">
                  <c:v>-0.82315199999999999</c:v>
                </c:pt>
                <c:pt idx="1019">
                  <c:v>-0.77263499999999996</c:v>
                </c:pt>
                <c:pt idx="1020">
                  <c:v>-0.58818899999999996</c:v>
                </c:pt>
                <c:pt idx="1021">
                  <c:v>-0.54386000000000001</c:v>
                </c:pt>
                <c:pt idx="1022">
                  <c:v>-0.61889099999999997</c:v>
                </c:pt>
                <c:pt idx="1023">
                  <c:v>-0.68796999999999997</c:v>
                </c:pt>
                <c:pt idx="1024">
                  <c:v>-0.69423599999999996</c:v>
                </c:pt>
                <c:pt idx="1025">
                  <c:v>-0.68076400000000004</c:v>
                </c:pt>
                <c:pt idx="1026">
                  <c:v>-0.68193899999999996</c:v>
                </c:pt>
                <c:pt idx="1027">
                  <c:v>-0.68593400000000004</c:v>
                </c:pt>
                <c:pt idx="1028">
                  <c:v>-0.69924800000000009</c:v>
                </c:pt>
                <c:pt idx="1029">
                  <c:v>-0.69862199999999997</c:v>
                </c:pt>
                <c:pt idx="1030">
                  <c:v>-0.70441699999999996</c:v>
                </c:pt>
                <c:pt idx="1031">
                  <c:v>-0.71334599999999992</c:v>
                </c:pt>
                <c:pt idx="1032">
                  <c:v>-0.72117799999999999</c:v>
                </c:pt>
                <c:pt idx="1033">
                  <c:v>-0.74263800000000002</c:v>
                </c:pt>
                <c:pt idx="1034">
                  <c:v>-0.7467109999999999</c:v>
                </c:pt>
                <c:pt idx="1035">
                  <c:v>-0.75704899999999997</c:v>
                </c:pt>
                <c:pt idx="1036">
                  <c:v>-0.74733700000000003</c:v>
                </c:pt>
                <c:pt idx="1037">
                  <c:v>-0.76519400000000004</c:v>
                </c:pt>
                <c:pt idx="1038">
                  <c:v>-0.76817000000000002</c:v>
                </c:pt>
                <c:pt idx="1039">
                  <c:v>-0.79456500000000008</c:v>
                </c:pt>
                <c:pt idx="1040">
                  <c:v>-0.79620900000000006</c:v>
                </c:pt>
                <c:pt idx="1041">
                  <c:v>-0.79401600000000006</c:v>
                </c:pt>
                <c:pt idx="1042">
                  <c:v>-0.79229299999999991</c:v>
                </c:pt>
                <c:pt idx="1043">
                  <c:v>-0.78493099999999993</c:v>
                </c:pt>
                <c:pt idx="1044">
                  <c:v>-0.79339000000000004</c:v>
                </c:pt>
                <c:pt idx="1045">
                  <c:v>-0.80137800000000003</c:v>
                </c:pt>
                <c:pt idx="1046">
                  <c:v>-0.80889700000000009</c:v>
                </c:pt>
                <c:pt idx="1047">
                  <c:v>-0.81986199999999998</c:v>
                </c:pt>
                <c:pt idx="1048">
                  <c:v>-0.80576400000000004</c:v>
                </c:pt>
                <c:pt idx="1049">
                  <c:v>-0.81923599999999996</c:v>
                </c:pt>
                <c:pt idx="1050">
                  <c:v>-0.83051399999999997</c:v>
                </c:pt>
                <c:pt idx="1051">
                  <c:v>-0.8388159999999999</c:v>
                </c:pt>
                <c:pt idx="1052">
                  <c:v>-0.83975599999999995</c:v>
                </c:pt>
                <c:pt idx="1053">
                  <c:v>-0.857769</c:v>
                </c:pt>
                <c:pt idx="1054">
                  <c:v>-0.86748099999999995</c:v>
                </c:pt>
                <c:pt idx="1055">
                  <c:v>-0.86732500000000001</c:v>
                </c:pt>
                <c:pt idx="1056">
                  <c:v>-0.86748099999999995</c:v>
                </c:pt>
                <c:pt idx="1057">
                  <c:v>-0.86152899999999999</c:v>
                </c:pt>
                <c:pt idx="1058">
                  <c:v>-0.87625299999999995</c:v>
                </c:pt>
                <c:pt idx="1059">
                  <c:v>-0.87844599999999995</c:v>
                </c:pt>
                <c:pt idx="1060">
                  <c:v>-0.88706099999999988</c:v>
                </c:pt>
                <c:pt idx="1061">
                  <c:v>-0.88862799999999997</c:v>
                </c:pt>
                <c:pt idx="1062">
                  <c:v>-0.87030099999999999</c:v>
                </c:pt>
                <c:pt idx="1063">
                  <c:v>-0.86873400000000001</c:v>
                </c:pt>
                <c:pt idx="1064">
                  <c:v>-0.87077099999999996</c:v>
                </c:pt>
                <c:pt idx="1065">
                  <c:v>-0.88189200000000001</c:v>
                </c:pt>
                <c:pt idx="1066">
                  <c:v>-0.887845</c:v>
                </c:pt>
                <c:pt idx="1067">
                  <c:v>-0.88768800000000003</c:v>
                </c:pt>
                <c:pt idx="1068">
                  <c:v>-0.89270099999999997</c:v>
                </c:pt>
                <c:pt idx="1069">
                  <c:v>-0.88894099999999998</c:v>
                </c:pt>
                <c:pt idx="1070">
                  <c:v>-0.88142200000000004</c:v>
                </c:pt>
                <c:pt idx="1071">
                  <c:v>-0.89097700000000002</c:v>
                </c:pt>
                <c:pt idx="1072">
                  <c:v>-0.89473699999999989</c:v>
                </c:pt>
                <c:pt idx="1073">
                  <c:v>-0.87907299999999988</c:v>
                </c:pt>
                <c:pt idx="1074">
                  <c:v>-0.87813299999999994</c:v>
                </c:pt>
                <c:pt idx="1075">
                  <c:v>-0.87421700000000002</c:v>
                </c:pt>
                <c:pt idx="1076">
                  <c:v>-0.85353999999999997</c:v>
                </c:pt>
                <c:pt idx="1077">
                  <c:v>-0.84531599999999996</c:v>
                </c:pt>
                <c:pt idx="1078">
                  <c:v>-0.82299499999999992</c:v>
                </c:pt>
                <c:pt idx="1079">
                  <c:v>-0.827851</c:v>
                </c:pt>
                <c:pt idx="1080">
                  <c:v>-0.82033199999999995</c:v>
                </c:pt>
                <c:pt idx="1081">
                  <c:v>-0.81954899999999997</c:v>
                </c:pt>
                <c:pt idx="1082">
                  <c:v>-0.82769400000000004</c:v>
                </c:pt>
                <c:pt idx="1083">
                  <c:v>-0.80513800000000002</c:v>
                </c:pt>
                <c:pt idx="1084">
                  <c:v>-0.8092109999999999</c:v>
                </c:pt>
                <c:pt idx="1085">
                  <c:v>-0.78352100000000002</c:v>
                </c:pt>
                <c:pt idx="1086">
                  <c:v>-0.82581500000000008</c:v>
                </c:pt>
                <c:pt idx="1087">
                  <c:v>-0.81986199999999998</c:v>
                </c:pt>
                <c:pt idx="1088">
                  <c:v>-0.81688600000000011</c:v>
                </c:pt>
                <c:pt idx="1089">
                  <c:v>-0.79103999999999997</c:v>
                </c:pt>
                <c:pt idx="1090">
                  <c:v>-0.790883</c:v>
                </c:pt>
                <c:pt idx="1091">
                  <c:v>-0.79777600000000004</c:v>
                </c:pt>
                <c:pt idx="1092">
                  <c:v>-0.80654799999999993</c:v>
                </c:pt>
                <c:pt idx="1093">
                  <c:v>-0.80811399999999989</c:v>
                </c:pt>
                <c:pt idx="1094">
                  <c:v>-0.79636600000000002</c:v>
                </c:pt>
                <c:pt idx="1095">
                  <c:v>-0.81719900000000001</c:v>
                </c:pt>
                <c:pt idx="1096">
                  <c:v>-0.82142899999999996</c:v>
                </c:pt>
                <c:pt idx="1097">
                  <c:v>-0.82644100000000009</c:v>
                </c:pt>
                <c:pt idx="1098">
                  <c:v>-0.84116500000000005</c:v>
                </c:pt>
                <c:pt idx="1099">
                  <c:v>-0.84602100000000002</c:v>
                </c:pt>
                <c:pt idx="1100">
                  <c:v>-0.84727400000000008</c:v>
                </c:pt>
                <c:pt idx="1101">
                  <c:v>-0.85111199999999998</c:v>
                </c:pt>
                <c:pt idx="1102">
                  <c:v>-0.862155</c:v>
                </c:pt>
                <c:pt idx="1103">
                  <c:v>-0.87045699999999993</c:v>
                </c:pt>
                <c:pt idx="1104">
                  <c:v>-0.88298900000000002</c:v>
                </c:pt>
                <c:pt idx="1105">
                  <c:v>-0.88878400000000002</c:v>
                </c:pt>
                <c:pt idx="1106">
                  <c:v>-0.89285700000000001</c:v>
                </c:pt>
                <c:pt idx="1107">
                  <c:v>-0.87531300000000001</c:v>
                </c:pt>
                <c:pt idx="1108">
                  <c:v>-0.86497500000000005</c:v>
                </c:pt>
                <c:pt idx="1109">
                  <c:v>-0.86262499999999998</c:v>
                </c:pt>
                <c:pt idx="1110">
                  <c:v>-0.86920399999999998</c:v>
                </c:pt>
                <c:pt idx="1111">
                  <c:v>-0.86920399999999998</c:v>
                </c:pt>
                <c:pt idx="1112">
                  <c:v>-0.87249399999999999</c:v>
                </c:pt>
                <c:pt idx="1113">
                  <c:v>-0.88095200000000007</c:v>
                </c:pt>
                <c:pt idx="1114">
                  <c:v>-0.87922900000000004</c:v>
                </c:pt>
                <c:pt idx="1115">
                  <c:v>-0.87907299999999988</c:v>
                </c:pt>
                <c:pt idx="1116">
                  <c:v>-0.87907299999999988</c:v>
                </c:pt>
                <c:pt idx="1117">
                  <c:v>-0.87358999999999998</c:v>
                </c:pt>
                <c:pt idx="1118">
                  <c:v>-0.85917900000000003</c:v>
                </c:pt>
                <c:pt idx="1119">
                  <c:v>-0.866228</c:v>
                </c:pt>
                <c:pt idx="1120">
                  <c:v>-0.84993700000000005</c:v>
                </c:pt>
                <c:pt idx="1121">
                  <c:v>-0.85526300000000011</c:v>
                </c:pt>
                <c:pt idx="1122">
                  <c:v>-0.86936099999999994</c:v>
                </c:pt>
                <c:pt idx="1123">
                  <c:v>-0.86481799999999998</c:v>
                </c:pt>
                <c:pt idx="1124">
                  <c:v>-0.87390400000000001</c:v>
                </c:pt>
                <c:pt idx="1125">
                  <c:v>-0.88001300000000005</c:v>
                </c:pt>
                <c:pt idx="1126">
                  <c:v>-0.88118700000000005</c:v>
                </c:pt>
                <c:pt idx="1127">
                  <c:v>-0.87797599999999998</c:v>
                </c:pt>
                <c:pt idx="1128">
                  <c:v>-0.88032600000000005</c:v>
                </c:pt>
                <c:pt idx="1129">
                  <c:v>-0.88831500000000008</c:v>
                </c:pt>
                <c:pt idx="1130">
                  <c:v>-0.87922900000000004</c:v>
                </c:pt>
                <c:pt idx="1131">
                  <c:v>-0.87672300000000003</c:v>
                </c:pt>
                <c:pt idx="1132">
                  <c:v>-0.868421</c:v>
                </c:pt>
                <c:pt idx="1133">
                  <c:v>-0.87406000000000006</c:v>
                </c:pt>
                <c:pt idx="1134">
                  <c:v>-0.87750600000000001</c:v>
                </c:pt>
                <c:pt idx="1135">
                  <c:v>-0.87813299999999994</c:v>
                </c:pt>
                <c:pt idx="1136">
                  <c:v>-0.88533799999999996</c:v>
                </c:pt>
                <c:pt idx="1137">
                  <c:v>-0.88549499999999992</c:v>
                </c:pt>
                <c:pt idx="1138">
                  <c:v>-0.88941100000000006</c:v>
                </c:pt>
                <c:pt idx="1139">
                  <c:v>-0.88596500000000011</c:v>
                </c:pt>
                <c:pt idx="1140">
                  <c:v>-0.88408500000000001</c:v>
                </c:pt>
                <c:pt idx="1141">
                  <c:v>-0.88690500000000005</c:v>
                </c:pt>
                <c:pt idx="1142">
                  <c:v>-0.89082099999999997</c:v>
                </c:pt>
                <c:pt idx="1143">
                  <c:v>-0.901003</c:v>
                </c:pt>
                <c:pt idx="1144">
                  <c:v>-0.90382200000000001</c:v>
                </c:pt>
                <c:pt idx="1145">
                  <c:v>-0.89708600000000005</c:v>
                </c:pt>
                <c:pt idx="1146">
                  <c:v>-0.89927899999999994</c:v>
                </c:pt>
                <c:pt idx="1147">
                  <c:v>-0.89802599999999999</c:v>
                </c:pt>
                <c:pt idx="1148">
                  <c:v>-0.90366500000000005</c:v>
                </c:pt>
                <c:pt idx="1149">
                  <c:v>-0.90037599999999995</c:v>
                </c:pt>
                <c:pt idx="1150">
                  <c:v>-0.90256900000000007</c:v>
                </c:pt>
                <c:pt idx="1151">
                  <c:v>-0.90006299999999995</c:v>
                </c:pt>
                <c:pt idx="1152">
                  <c:v>-0.90350900000000001</c:v>
                </c:pt>
                <c:pt idx="1153">
                  <c:v>-0.90554500000000004</c:v>
                </c:pt>
                <c:pt idx="1154">
                  <c:v>-0.9095390000000001</c:v>
                </c:pt>
                <c:pt idx="1155">
                  <c:v>-0.90867799999999999</c:v>
                </c:pt>
                <c:pt idx="1156">
                  <c:v>-0.91071400000000002</c:v>
                </c:pt>
                <c:pt idx="1157">
                  <c:v>-0.91478700000000002</c:v>
                </c:pt>
                <c:pt idx="1158">
                  <c:v>-0.91290700000000002</c:v>
                </c:pt>
                <c:pt idx="1159">
                  <c:v>-0.91807600000000011</c:v>
                </c:pt>
                <c:pt idx="1160">
                  <c:v>-0.92042599999999997</c:v>
                </c:pt>
                <c:pt idx="1161">
                  <c:v>-0.92387200000000003</c:v>
                </c:pt>
                <c:pt idx="1162">
                  <c:v>-0.92324600000000001</c:v>
                </c:pt>
                <c:pt idx="1163">
                  <c:v>-0.857456</c:v>
                </c:pt>
                <c:pt idx="1164">
                  <c:v>-0.82236799999999999</c:v>
                </c:pt>
                <c:pt idx="1165">
                  <c:v>-0.77255600000000002</c:v>
                </c:pt>
                <c:pt idx="1166">
                  <c:v>-0.80874099999999993</c:v>
                </c:pt>
                <c:pt idx="1167">
                  <c:v>-0.72744399999999998</c:v>
                </c:pt>
                <c:pt idx="1168">
                  <c:v>-0.76284500000000011</c:v>
                </c:pt>
                <c:pt idx="1169">
                  <c:v>-0.73120300000000005</c:v>
                </c:pt>
                <c:pt idx="1170">
                  <c:v>-0.76237500000000002</c:v>
                </c:pt>
                <c:pt idx="1171">
                  <c:v>-0.72462400000000005</c:v>
                </c:pt>
                <c:pt idx="1172">
                  <c:v>-0.72822699999999996</c:v>
                </c:pt>
                <c:pt idx="1173">
                  <c:v>-0.73903500000000011</c:v>
                </c:pt>
                <c:pt idx="1174">
                  <c:v>-0.743421</c:v>
                </c:pt>
                <c:pt idx="1175">
                  <c:v>-0.73339600000000005</c:v>
                </c:pt>
                <c:pt idx="1176">
                  <c:v>-0.75751900000000005</c:v>
                </c:pt>
                <c:pt idx="1177">
                  <c:v>-0.77850900000000001</c:v>
                </c:pt>
                <c:pt idx="1178">
                  <c:v>-0.76456800000000003</c:v>
                </c:pt>
                <c:pt idx="1179">
                  <c:v>-0.77694199999999991</c:v>
                </c:pt>
                <c:pt idx="1180">
                  <c:v>-0.76488100000000003</c:v>
                </c:pt>
                <c:pt idx="1181">
                  <c:v>-0.78790700000000002</c:v>
                </c:pt>
                <c:pt idx="1182">
                  <c:v>-0.79589600000000005</c:v>
                </c:pt>
                <c:pt idx="1183">
                  <c:v>-0.79949899999999996</c:v>
                </c:pt>
                <c:pt idx="1184">
                  <c:v>-0.79855899999999991</c:v>
                </c:pt>
                <c:pt idx="1185">
                  <c:v>-0.78508800000000012</c:v>
                </c:pt>
                <c:pt idx="1186">
                  <c:v>-0.77976200000000007</c:v>
                </c:pt>
                <c:pt idx="1187">
                  <c:v>-0.78007499999999996</c:v>
                </c:pt>
                <c:pt idx="1188">
                  <c:v>-0.82832099999999997</c:v>
                </c:pt>
                <c:pt idx="1189">
                  <c:v>-0.82941699999999996</c:v>
                </c:pt>
                <c:pt idx="1190">
                  <c:v>-0.8157890000000001</c:v>
                </c:pt>
                <c:pt idx="1191">
                  <c:v>-0.82550100000000004</c:v>
                </c:pt>
                <c:pt idx="1192">
                  <c:v>-0.82612799999999997</c:v>
                </c:pt>
                <c:pt idx="1193">
                  <c:v>-0.825658</c:v>
                </c:pt>
                <c:pt idx="1194">
                  <c:v>-0.82534500000000011</c:v>
                </c:pt>
                <c:pt idx="1195">
                  <c:v>-0.81954899999999997</c:v>
                </c:pt>
                <c:pt idx="1196">
                  <c:v>-0.79902899999999999</c:v>
                </c:pt>
                <c:pt idx="1197">
                  <c:v>-0.79401600000000006</c:v>
                </c:pt>
                <c:pt idx="1198">
                  <c:v>-0.77490599999999998</c:v>
                </c:pt>
                <c:pt idx="1199">
                  <c:v>-0.78211200000000003</c:v>
                </c:pt>
                <c:pt idx="1200">
                  <c:v>-0.77960499999999999</c:v>
                </c:pt>
                <c:pt idx="1201">
                  <c:v>-0.77051999999999987</c:v>
                </c:pt>
                <c:pt idx="1202">
                  <c:v>-0.78508800000000012</c:v>
                </c:pt>
                <c:pt idx="1203">
                  <c:v>-0.790883</c:v>
                </c:pt>
                <c:pt idx="1204">
                  <c:v>-0.78305099999999994</c:v>
                </c:pt>
                <c:pt idx="1205">
                  <c:v>-0.765038</c:v>
                </c:pt>
                <c:pt idx="1206">
                  <c:v>-0.75140999999999991</c:v>
                </c:pt>
                <c:pt idx="1207">
                  <c:v>-0.77028500000000011</c:v>
                </c:pt>
                <c:pt idx="1208">
                  <c:v>-0.77756900000000007</c:v>
                </c:pt>
                <c:pt idx="1209">
                  <c:v>-0.78038799999999997</c:v>
                </c:pt>
                <c:pt idx="1210">
                  <c:v>-0.78007499999999996</c:v>
                </c:pt>
                <c:pt idx="1211">
                  <c:v>-0.76488100000000003</c:v>
                </c:pt>
                <c:pt idx="1212">
                  <c:v>-0.76065199999999999</c:v>
                </c:pt>
                <c:pt idx="1213">
                  <c:v>-0.76848399999999994</c:v>
                </c:pt>
                <c:pt idx="1214">
                  <c:v>-0.74467399999999995</c:v>
                </c:pt>
                <c:pt idx="1215">
                  <c:v>-0.747807</c:v>
                </c:pt>
                <c:pt idx="1216">
                  <c:v>-0.74890400000000001</c:v>
                </c:pt>
                <c:pt idx="1217">
                  <c:v>-0.75814499999999996</c:v>
                </c:pt>
                <c:pt idx="1218">
                  <c:v>-0.74702400000000002</c:v>
                </c:pt>
                <c:pt idx="1219">
                  <c:v>-0.75062700000000004</c:v>
                </c:pt>
                <c:pt idx="1220">
                  <c:v>-0.74702400000000002</c:v>
                </c:pt>
                <c:pt idx="1221">
                  <c:v>-0.80811399999999989</c:v>
                </c:pt>
                <c:pt idx="1222">
                  <c:v>-0.8174340000000001</c:v>
                </c:pt>
                <c:pt idx="1223">
                  <c:v>-0.81187299999999996</c:v>
                </c:pt>
                <c:pt idx="1224">
                  <c:v>-0.8150059999999999</c:v>
                </c:pt>
                <c:pt idx="1225">
                  <c:v>-0.78978700000000002</c:v>
                </c:pt>
                <c:pt idx="1226">
                  <c:v>-0.77850900000000001</c:v>
                </c:pt>
                <c:pt idx="1227">
                  <c:v>-0.77224300000000001</c:v>
                </c:pt>
                <c:pt idx="1228">
                  <c:v>-0.80231799999999998</c:v>
                </c:pt>
                <c:pt idx="1229">
                  <c:v>-0.81247699999999989</c:v>
                </c:pt>
                <c:pt idx="1230">
                  <c:v>-0.81109100000000001</c:v>
                </c:pt>
                <c:pt idx="1231">
                  <c:v>-0.80520399999999992</c:v>
                </c:pt>
                <c:pt idx="1232">
                  <c:v>-0.81351600000000002</c:v>
                </c:pt>
                <c:pt idx="1233">
                  <c:v>-0.8190559999999999</c:v>
                </c:pt>
                <c:pt idx="1234">
                  <c:v>-0.82234600000000002</c:v>
                </c:pt>
                <c:pt idx="1235">
                  <c:v>-0.8251170000000001</c:v>
                </c:pt>
                <c:pt idx="1236">
                  <c:v>-0.82858000000000009</c:v>
                </c:pt>
                <c:pt idx="1237">
                  <c:v>-0.81836399999999998</c:v>
                </c:pt>
                <c:pt idx="1238">
                  <c:v>-0.81039899999999998</c:v>
                </c:pt>
                <c:pt idx="1239">
                  <c:v>-0.81853700000000007</c:v>
                </c:pt>
                <c:pt idx="1240">
                  <c:v>-0.81888300000000003</c:v>
                </c:pt>
                <c:pt idx="1241">
                  <c:v>-0.8190559999999999</c:v>
                </c:pt>
                <c:pt idx="1242">
                  <c:v>-0.80987900000000002</c:v>
                </c:pt>
                <c:pt idx="1243">
                  <c:v>-0.81490099999999999</c:v>
                </c:pt>
                <c:pt idx="1244">
                  <c:v>-0.81351600000000002</c:v>
                </c:pt>
                <c:pt idx="1245">
                  <c:v>-0.81576599999999999</c:v>
                </c:pt>
                <c:pt idx="1246">
                  <c:v>-0.82026800000000011</c:v>
                </c:pt>
                <c:pt idx="1247">
                  <c:v>-0.81974900000000006</c:v>
                </c:pt>
                <c:pt idx="1248">
                  <c:v>-0.82234600000000002</c:v>
                </c:pt>
                <c:pt idx="1249">
                  <c:v>-0.81767100000000004</c:v>
                </c:pt>
                <c:pt idx="1250">
                  <c:v>-0.81645899999999993</c:v>
                </c:pt>
                <c:pt idx="1251">
                  <c:v>-0.82078799999999996</c:v>
                </c:pt>
                <c:pt idx="1252">
                  <c:v>-0.82459700000000002</c:v>
                </c:pt>
                <c:pt idx="1253">
                  <c:v>-0.823905</c:v>
                </c:pt>
                <c:pt idx="1254">
                  <c:v>-0.82580900000000002</c:v>
                </c:pt>
                <c:pt idx="1255">
                  <c:v>-0.82026800000000011</c:v>
                </c:pt>
              </c:numCache>
            </c:numRef>
          </c:val>
          <c:smooth val="0"/>
          <c:extLst>
            <c:ext xmlns:c16="http://schemas.microsoft.com/office/drawing/2014/chart" uri="{C3380CC4-5D6E-409C-BE32-E72D297353CC}">
              <c16:uniqueId val="{00000003-E451-449D-9F1D-9BDD970F165B}"/>
            </c:ext>
          </c:extLst>
        </c:ser>
        <c:ser>
          <c:idx val="4"/>
          <c:order val="4"/>
          <c:tx>
            <c:strRef>
              <c:f>Sheet1!$K$1</c:f>
              <c:strCache>
                <c:ptCount val="1"/>
                <c:pt idx="0">
                  <c:v>UAA</c:v>
                </c:pt>
              </c:strCache>
            </c:strRef>
          </c:tx>
          <c:spPr>
            <a:ln w="19050" cap="rnd">
              <a:solidFill>
                <a:srgbClr val="5B9BD5">
                  <a:lumMod val="60000"/>
                  <a:lumOff val="40000"/>
                </a:srgbClr>
              </a:solidFill>
              <a:round/>
            </a:ln>
            <a:effectLst/>
          </c:spPr>
          <c:marker>
            <c:symbol val="none"/>
          </c:marker>
          <c:cat>
            <c:numRef>
              <c:f>Sheet1!$A$2:$A$1259</c:f>
              <c:numCache>
                <c:formatCode>m/d/yyyy</c:formatCode>
                <c:ptCount val="1258"/>
                <c:pt idx="0">
                  <c:v>43858</c:v>
                </c:pt>
                <c:pt idx="1">
                  <c:v>43859</c:v>
                </c:pt>
                <c:pt idx="2">
                  <c:v>43860</c:v>
                </c:pt>
                <c:pt idx="3">
                  <c:v>43861</c:v>
                </c:pt>
                <c:pt idx="4">
                  <c:v>43864</c:v>
                </c:pt>
                <c:pt idx="5">
                  <c:v>43865</c:v>
                </c:pt>
                <c:pt idx="6">
                  <c:v>43866</c:v>
                </c:pt>
                <c:pt idx="7">
                  <c:v>43867</c:v>
                </c:pt>
                <c:pt idx="8">
                  <c:v>43868</c:v>
                </c:pt>
                <c:pt idx="9">
                  <c:v>43871</c:v>
                </c:pt>
                <c:pt idx="10">
                  <c:v>43872</c:v>
                </c:pt>
                <c:pt idx="11">
                  <c:v>43873</c:v>
                </c:pt>
                <c:pt idx="12">
                  <c:v>43874</c:v>
                </c:pt>
                <c:pt idx="13">
                  <c:v>43875</c:v>
                </c:pt>
                <c:pt idx="14">
                  <c:v>43879</c:v>
                </c:pt>
                <c:pt idx="15">
                  <c:v>43880</c:v>
                </c:pt>
                <c:pt idx="16">
                  <c:v>43881</c:v>
                </c:pt>
                <c:pt idx="17">
                  <c:v>43882</c:v>
                </c:pt>
                <c:pt idx="18">
                  <c:v>43885</c:v>
                </c:pt>
                <c:pt idx="19">
                  <c:v>43886</c:v>
                </c:pt>
                <c:pt idx="20">
                  <c:v>43887</c:v>
                </c:pt>
                <c:pt idx="21">
                  <c:v>43888</c:v>
                </c:pt>
                <c:pt idx="22">
                  <c:v>43889</c:v>
                </c:pt>
                <c:pt idx="23">
                  <c:v>43892</c:v>
                </c:pt>
                <c:pt idx="24">
                  <c:v>43893</c:v>
                </c:pt>
                <c:pt idx="25">
                  <c:v>43894</c:v>
                </c:pt>
                <c:pt idx="26">
                  <c:v>43895</c:v>
                </c:pt>
                <c:pt idx="27">
                  <c:v>43896</c:v>
                </c:pt>
                <c:pt idx="28">
                  <c:v>43899</c:v>
                </c:pt>
                <c:pt idx="29">
                  <c:v>43900</c:v>
                </c:pt>
                <c:pt idx="30">
                  <c:v>43901</c:v>
                </c:pt>
                <c:pt idx="31">
                  <c:v>43902</c:v>
                </c:pt>
                <c:pt idx="32">
                  <c:v>43903</c:v>
                </c:pt>
                <c:pt idx="33">
                  <c:v>43906</c:v>
                </c:pt>
                <c:pt idx="34">
                  <c:v>43907</c:v>
                </c:pt>
                <c:pt idx="35">
                  <c:v>43908</c:v>
                </c:pt>
                <c:pt idx="36">
                  <c:v>43909</c:v>
                </c:pt>
                <c:pt idx="37">
                  <c:v>43910</c:v>
                </c:pt>
                <c:pt idx="38">
                  <c:v>43913</c:v>
                </c:pt>
                <c:pt idx="39">
                  <c:v>43914</c:v>
                </c:pt>
                <c:pt idx="40">
                  <c:v>43915</c:v>
                </c:pt>
                <c:pt idx="41">
                  <c:v>43916</c:v>
                </c:pt>
                <c:pt idx="42">
                  <c:v>43917</c:v>
                </c:pt>
                <c:pt idx="43">
                  <c:v>43920</c:v>
                </c:pt>
                <c:pt idx="44">
                  <c:v>43921</c:v>
                </c:pt>
                <c:pt idx="45">
                  <c:v>43922</c:v>
                </c:pt>
                <c:pt idx="46">
                  <c:v>43923</c:v>
                </c:pt>
                <c:pt idx="47">
                  <c:v>43924</c:v>
                </c:pt>
                <c:pt idx="48">
                  <c:v>43927</c:v>
                </c:pt>
                <c:pt idx="49">
                  <c:v>43928</c:v>
                </c:pt>
                <c:pt idx="50">
                  <c:v>43929</c:v>
                </c:pt>
                <c:pt idx="51">
                  <c:v>43930</c:v>
                </c:pt>
                <c:pt idx="52">
                  <c:v>43934</c:v>
                </c:pt>
                <c:pt idx="53">
                  <c:v>43935</c:v>
                </c:pt>
                <c:pt idx="54">
                  <c:v>43936</c:v>
                </c:pt>
                <c:pt idx="55">
                  <c:v>43937</c:v>
                </c:pt>
                <c:pt idx="56">
                  <c:v>43938</c:v>
                </c:pt>
                <c:pt idx="57">
                  <c:v>43941</c:v>
                </c:pt>
                <c:pt idx="58">
                  <c:v>43942</c:v>
                </c:pt>
                <c:pt idx="59">
                  <c:v>43943</c:v>
                </c:pt>
                <c:pt idx="60">
                  <c:v>43944</c:v>
                </c:pt>
                <c:pt idx="61">
                  <c:v>43945</c:v>
                </c:pt>
                <c:pt idx="62">
                  <c:v>43948</c:v>
                </c:pt>
                <c:pt idx="63">
                  <c:v>43949</c:v>
                </c:pt>
                <c:pt idx="64">
                  <c:v>43950</c:v>
                </c:pt>
                <c:pt idx="65">
                  <c:v>43951</c:v>
                </c:pt>
                <c:pt idx="66">
                  <c:v>43952</c:v>
                </c:pt>
                <c:pt idx="67">
                  <c:v>43955</c:v>
                </c:pt>
                <c:pt idx="68">
                  <c:v>43956</c:v>
                </c:pt>
                <c:pt idx="69">
                  <c:v>43957</c:v>
                </c:pt>
                <c:pt idx="70">
                  <c:v>43958</c:v>
                </c:pt>
                <c:pt idx="71">
                  <c:v>43959</c:v>
                </c:pt>
                <c:pt idx="72">
                  <c:v>43962</c:v>
                </c:pt>
                <c:pt idx="73">
                  <c:v>43963</c:v>
                </c:pt>
                <c:pt idx="74">
                  <c:v>43964</c:v>
                </c:pt>
                <c:pt idx="75">
                  <c:v>43965</c:v>
                </c:pt>
                <c:pt idx="76">
                  <c:v>43966</c:v>
                </c:pt>
                <c:pt idx="77">
                  <c:v>43969</c:v>
                </c:pt>
                <c:pt idx="78">
                  <c:v>43970</c:v>
                </c:pt>
                <c:pt idx="79">
                  <c:v>43971</c:v>
                </c:pt>
                <c:pt idx="80">
                  <c:v>43972</c:v>
                </c:pt>
                <c:pt idx="81">
                  <c:v>43973</c:v>
                </c:pt>
                <c:pt idx="82">
                  <c:v>43977</c:v>
                </c:pt>
                <c:pt idx="83">
                  <c:v>43978</c:v>
                </c:pt>
                <c:pt idx="84">
                  <c:v>43979</c:v>
                </c:pt>
                <c:pt idx="85">
                  <c:v>43980</c:v>
                </c:pt>
                <c:pt idx="86">
                  <c:v>43983</c:v>
                </c:pt>
                <c:pt idx="87">
                  <c:v>43984</c:v>
                </c:pt>
                <c:pt idx="88">
                  <c:v>43985</c:v>
                </c:pt>
                <c:pt idx="89">
                  <c:v>43986</c:v>
                </c:pt>
                <c:pt idx="90">
                  <c:v>43987</c:v>
                </c:pt>
                <c:pt idx="91">
                  <c:v>43990</c:v>
                </c:pt>
                <c:pt idx="92">
                  <c:v>43991</c:v>
                </c:pt>
                <c:pt idx="93">
                  <c:v>43992</c:v>
                </c:pt>
                <c:pt idx="94">
                  <c:v>43993</c:v>
                </c:pt>
                <c:pt idx="95">
                  <c:v>43994</c:v>
                </c:pt>
                <c:pt idx="96">
                  <c:v>43997</c:v>
                </c:pt>
                <c:pt idx="97">
                  <c:v>43998</c:v>
                </c:pt>
                <c:pt idx="98">
                  <c:v>43999</c:v>
                </c:pt>
                <c:pt idx="99">
                  <c:v>44000</c:v>
                </c:pt>
                <c:pt idx="100">
                  <c:v>44001</c:v>
                </c:pt>
                <c:pt idx="101">
                  <c:v>44004</c:v>
                </c:pt>
                <c:pt idx="102">
                  <c:v>44005</c:v>
                </c:pt>
                <c:pt idx="103">
                  <c:v>44006</c:v>
                </c:pt>
                <c:pt idx="104">
                  <c:v>44007</c:v>
                </c:pt>
                <c:pt idx="105">
                  <c:v>44008</c:v>
                </c:pt>
                <c:pt idx="106">
                  <c:v>44011</c:v>
                </c:pt>
                <c:pt idx="107">
                  <c:v>44012</c:v>
                </c:pt>
                <c:pt idx="108">
                  <c:v>44013</c:v>
                </c:pt>
                <c:pt idx="109">
                  <c:v>44014</c:v>
                </c:pt>
                <c:pt idx="110">
                  <c:v>44018</c:v>
                </c:pt>
                <c:pt idx="111">
                  <c:v>44019</c:v>
                </c:pt>
                <c:pt idx="112">
                  <c:v>44020</c:v>
                </c:pt>
                <c:pt idx="113">
                  <c:v>44021</c:v>
                </c:pt>
                <c:pt idx="114">
                  <c:v>44022</c:v>
                </c:pt>
                <c:pt idx="115">
                  <c:v>44025</c:v>
                </c:pt>
                <c:pt idx="116">
                  <c:v>44026</c:v>
                </c:pt>
                <c:pt idx="117">
                  <c:v>44027</c:v>
                </c:pt>
                <c:pt idx="118">
                  <c:v>44028</c:v>
                </c:pt>
                <c:pt idx="119">
                  <c:v>44029</c:v>
                </c:pt>
                <c:pt idx="120">
                  <c:v>44032</c:v>
                </c:pt>
                <c:pt idx="121">
                  <c:v>44033</c:v>
                </c:pt>
                <c:pt idx="122">
                  <c:v>44034</c:v>
                </c:pt>
                <c:pt idx="123">
                  <c:v>44035</c:v>
                </c:pt>
                <c:pt idx="124">
                  <c:v>44036</c:v>
                </c:pt>
                <c:pt idx="125">
                  <c:v>44039</c:v>
                </c:pt>
                <c:pt idx="126">
                  <c:v>44040</c:v>
                </c:pt>
                <c:pt idx="127">
                  <c:v>44041</c:v>
                </c:pt>
                <c:pt idx="128">
                  <c:v>44042</c:v>
                </c:pt>
                <c:pt idx="129">
                  <c:v>44043</c:v>
                </c:pt>
                <c:pt idx="130">
                  <c:v>44046</c:v>
                </c:pt>
                <c:pt idx="131">
                  <c:v>44047</c:v>
                </c:pt>
                <c:pt idx="132">
                  <c:v>44048</c:v>
                </c:pt>
                <c:pt idx="133">
                  <c:v>44049</c:v>
                </c:pt>
                <c:pt idx="134">
                  <c:v>44050</c:v>
                </c:pt>
                <c:pt idx="135">
                  <c:v>44053</c:v>
                </c:pt>
                <c:pt idx="136">
                  <c:v>44054</c:v>
                </c:pt>
                <c:pt idx="137">
                  <c:v>44055</c:v>
                </c:pt>
                <c:pt idx="138">
                  <c:v>44056</c:v>
                </c:pt>
                <c:pt idx="139">
                  <c:v>44057</c:v>
                </c:pt>
                <c:pt idx="140">
                  <c:v>44060</c:v>
                </c:pt>
                <c:pt idx="141">
                  <c:v>44061</c:v>
                </c:pt>
                <c:pt idx="142">
                  <c:v>44062</c:v>
                </c:pt>
                <c:pt idx="143">
                  <c:v>44063</c:v>
                </c:pt>
                <c:pt idx="144">
                  <c:v>44064</c:v>
                </c:pt>
                <c:pt idx="145">
                  <c:v>44067</c:v>
                </c:pt>
                <c:pt idx="146">
                  <c:v>44068</c:v>
                </c:pt>
                <c:pt idx="147">
                  <c:v>44069</c:v>
                </c:pt>
                <c:pt idx="148">
                  <c:v>44070</c:v>
                </c:pt>
                <c:pt idx="149">
                  <c:v>44071</c:v>
                </c:pt>
                <c:pt idx="150">
                  <c:v>44074</c:v>
                </c:pt>
                <c:pt idx="151">
                  <c:v>44075</c:v>
                </c:pt>
                <c:pt idx="152">
                  <c:v>44076</c:v>
                </c:pt>
                <c:pt idx="153">
                  <c:v>44077</c:v>
                </c:pt>
                <c:pt idx="154">
                  <c:v>44078</c:v>
                </c:pt>
                <c:pt idx="155">
                  <c:v>44082</c:v>
                </c:pt>
                <c:pt idx="156">
                  <c:v>44083</c:v>
                </c:pt>
                <c:pt idx="157">
                  <c:v>44084</c:v>
                </c:pt>
                <c:pt idx="158">
                  <c:v>44085</c:v>
                </c:pt>
                <c:pt idx="159">
                  <c:v>44088</c:v>
                </c:pt>
                <c:pt idx="160">
                  <c:v>44089</c:v>
                </c:pt>
                <c:pt idx="161">
                  <c:v>44090</c:v>
                </c:pt>
                <c:pt idx="162">
                  <c:v>44091</c:v>
                </c:pt>
                <c:pt idx="163">
                  <c:v>44092</c:v>
                </c:pt>
                <c:pt idx="164">
                  <c:v>44095</c:v>
                </c:pt>
                <c:pt idx="165">
                  <c:v>44096</c:v>
                </c:pt>
                <c:pt idx="166">
                  <c:v>44097</c:v>
                </c:pt>
                <c:pt idx="167">
                  <c:v>44098</c:v>
                </c:pt>
                <c:pt idx="168">
                  <c:v>44099</c:v>
                </c:pt>
                <c:pt idx="169">
                  <c:v>44102</c:v>
                </c:pt>
                <c:pt idx="170">
                  <c:v>44103</c:v>
                </c:pt>
                <c:pt idx="171">
                  <c:v>44104</c:v>
                </c:pt>
                <c:pt idx="172">
                  <c:v>44105</c:v>
                </c:pt>
                <c:pt idx="173">
                  <c:v>44106</c:v>
                </c:pt>
                <c:pt idx="174">
                  <c:v>44109</c:v>
                </c:pt>
                <c:pt idx="175">
                  <c:v>44110</c:v>
                </c:pt>
                <c:pt idx="176">
                  <c:v>44111</c:v>
                </c:pt>
                <c:pt idx="177">
                  <c:v>44112</c:v>
                </c:pt>
                <c:pt idx="178">
                  <c:v>44113</c:v>
                </c:pt>
                <c:pt idx="179">
                  <c:v>44116</c:v>
                </c:pt>
                <c:pt idx="180">
                  <c:v>44117</c:v>
                </c:pt>
                <c:pt idx="181">
                  <c:v>44118</c:v>
                </c:pt>
                <c:pt idx="182">
                  <c:v>44119</c:v>
                </c:pt>
                <c:pt idx="183">
                  <c:v>44120</c:v>
                </c:pt>
                <c:pt idx="184">
                  <c:v>44123</c:v>
                </c:pt>
                <c:pt idx="185">
                  <c:v>44124</c:v>
                </c:pt>
                <c:pt idx="186">
                  <c:v>44125</c:v>
                </c:pt>
                <c:pt idx="187">
                  <c:v>44126</c:v>
                </c:pt>
                <c:pt idx="188">
                  <c:v>44127</c:v>
                </c:pt>
                <c:pt idx="189">
                  <c:v>44130</c:v>
                </c:pt>
                <c:pt idx="190">
                  <c:v>44131</c:v>
                </c:pt>
                <c:pt idx="191">
                  <c:v>44132</c:v>
                </c:pt>
                <c:pt idx="192">
                  <c:v>44133</c:v>
                </c:pt>
                <c:pt idx="193">
                  <c:v>44134</c:v>
                </c:pt>
                <c:pt idx="194">
                  <c:v>44137</c:v>
                </c:pt>
                <c:pt idx="195">
                  <c:v>44138</c:v>
                </c:pt>
                <c:pt idx="196">
                  <c:v>44139</c:v>
                </c:pt>
                <c:pt idx="197">
                  <c:v>44140</c:v>
                </c:pt>
                <c:pt idx="198">
                  <c:v>44141</c:v>
                </c:pt>
                <c:pt idx="199">
                  <c:v>44144</c:v>
                </c:pt>
                <c:pt idx="200">
                  <c:v>44145</c:v>
                </c:pt>
                <c:pt idx="201">
                  <c:v>44146</c:v>
                </c:pt>
                <c:pt idx="202">
                  <c:v>44147</c:v>
                </c:pt>
                <c:pt idx="203">
                  <c:v>44148</c:v>
                </c:pt>
                <c:pt idx="204">
                  <c:v>44151</c:v>
                </c:pt>
                <c:pt idx="205">
                  <c:v>44152</c:v>
                </c:pt>
                <c:pt idx="206">
                  <c:v>44153</c:v>
                </c:pt>
                <c:pt idx="207">
                  <c:v>44154</c:v>
                </c:pt>
                <c:pt idx="208">
                  <c:v>44155</c:v>
                </c:pt>
                <c:pt idx="209">
                  <c:v>44158</c:v>
                </c:pt>
                <c:pt idx="210">
                  <c:v>44159</c:v>
                </c:pt>
                <c:pt idx="211">
                  <c:v>44160</c:v>
                </c:pt>
                <c:pt idx="212">
                  <c:v>44162</c:v>
                </c:pt>
                <c:pt idx="213">
                  <c:v>44165</c:v>
                </c:pt>
                <c:pt idx="214">
                  <c:v>44166</c:v>
                </c:pt>
                <c:pt idx="215">
                  <c:v>44167</c:v>
                </c:pt>
                <c:pt idx="216">
                  <c:v>44168</c:v>
                </c:pt>
                <c:pt idx="217">
                  <c:v>44169</c:v>
                </c:pt>
                <c:pt idx="218">
                  <c:v>44172</c:v>
                </c:pt>
                <c:pt idx="219">
                  <c:v>44173</c:v>
                </c:pt>
                <c:pt idx="220">
                  <c:v>44174</c:v>
                </c:pt>
                <c:pt idx="221">
                  <c:v>44175</c:v>
                </c:pt>
                <c:pt idx="222">
                  <c:v>44176</c:v>
                </c:pt>
                <c:pt idx="223">
                  <c:v>44179</c:v>
                </c:pt>
                <c:pt idx="224">
                  <c:v>44180</c:v>
                </c:pt>
                <c:pt idx="225">
                  <c:v>44181</c:v>
                </c:pt>
                <c:pt idx="226">
                  <c:v>44182</c:v>
                </c:pt>
                <c:pt idx="227">
                  <c:v>44183</c:v>
                </c:pt>
                <c:pt idx="228">
                  <c:v>44186</c:v>
                </c:pt>
                <c:pt idx="229">
                  <c:v>44187</c:v>
                </c:pt>
                <c:pt idx="230">
                  <c:v>44188</c:v>
                </c:pt>
                <c:pt idx="231">
                  <c:v>44189</c:v>
                </c:pt>
                <c:pt idx="232">
                  <c:v>44193</c:v>
                </c:pt>
                <c:pt idx="233">
                  <c:v>44194</c:v>
                </c:pt>
                <c:pt idx="234">
                  <c:v>44195</c:v>
                </c:pt>
                <c:pt idx="235">
                  <c:v>44196</c:v>
                </c:pt>
                <c:pt idx="236">
                  <c:v>44200</c:v>
                </c:pt>
                <c:pt idx="237">
                  <c:v>44201</c:v>
                </c:pt>
                <c:pt idx="238">
                  <c:v>44202</c:v>
                </c:pt>
                <c:pt idx="239">
                  <c:v>44203</c:v>
                </c:pt>
                <c:pt idx="240">
                  <c:v>44204</c:v>
                </c:pt>
                <c:pt idx="241">
                  <c:v>44207</c:v>
                </c:pt>
                <c:pt idx="242">
                  <c:v>44208</c:v>
                </c:pt>
                <c:pt idx="243">
                  <c:v>44209</c:v>
                </c:pt>
                <c:pt idx="244">
                  <c:v>44210</c:v>
                </c:pt>
                <c:pt idx="245">
                  <c:v>44211</c:v>
                </c:pt>
                <c:pt idx="246">
                  <c:v>44215</c:v>
                </c:pt>
                <c:pt idx="247">
                  <c:v>44216</c:v>
                </c:pt>
                <c:pt idx="248">
                  <c:v>44217</c:v>
                </c:pt>
                <c:pt idx="249">
                  <c:v>44218</c:v>
                </c:pt>
                <c:pt idx="250">
                  <c:v>44221</c:v>
                </c:pt>
                <c:pt idx="251">
                  <c:v>44222</c:v>
                </c:pt>
                <c:pt idx="252">
                  <c:v>44223</c:v>
                </c:pt>
                <c:pt idx="253">
                  <c:v>44224</c:v>
                </c:pt>
                <c:pt idx="254">
                  <c:v>44225</c:v>
                </c:pt>
                <c:pt idx="255">
                  <c:v>44228</c:v>
                </c:pt>
                <c:pt idx="256">
                  <c:v>44229</c:v>
                </c:pt>
                <c:pt idx="257">
                  <c:v>44230</c:v>
                </c:pt>
                <c:pt idx="258">
                  <c:v>44231</c:v>
                </c:pt>
                <c:pt idx="259">
                  <c:v>44232</c:v>
                </c:pt>
                <c:pt idx="260">
                  <c:v>44235</c:v>
                </c:pt>
                <c:pt idx="261">
                  <c:v>44236</c:v>
                </c:pt>
                <c:pt idx="262">
                  <c:v>44237</c:v>
                </c:pt>
                <c:pt idx="263">
                  <c:v>44238</c:v>
                </c:pt>
                <c:pt idx="264">
                  <c:v>44239</c:v>
                </c:pt>
                <c:pt idx="265">
                  <c:v>44243</c:v>
                </c:pt>
                <c:pt idx="266">
                  <c:v>44244</c:v>
                </c:pt>
                <c:pt idx="267">
                  <c:v>44245</c:v>
                </c:pt>
                <c:pt idx="268">
                  <c:v>44246</c:v>
                </c:pt>
                <c:pt idx="269">
                  <c:v>44249</c:v>
                </c:pt>
                <c:pt idx="270">
                  <c:v>44250</c:v>
                </c:pt>
                <c:pt idx="271">
                  <c:v>44251</c:v>
                </c:pt>
                <c:pt idx="272">
                  <c:v>44252</c:v>
                </c:pt>
                <c:pt idx="273">
                  <c:v>44253</c:v>
                </c:pt>
                <c:pt idx="274">
                  <c:v>44256</c:v>
                </c:pt>
                <c:pt idx="275">
                  <c:v>44257</c:v>
                </c:pt>
                <c:pt idx="276">
                  <c:v>44258</c:v>
                </c:pt>
                <c:pt idx="277">
                  <c:v>44259</c:v>
                </c:pt>
                <c:pt idx="278">
                  <c:v>44260</c:v>
                </c:pt>
                <c:pt idx="279">
                  <c:v>44263</c:v>
                </c:pt>
                <c:pt idx="280">
                  <c:v>44264</c:v>
                </c:pt>
                <c:pt idx="281">
                  <c:v>44265</c:v>
                </c:pt>
                <c:pt idx="282">
                  <c:v>44266</c:v>
                </c:pt>
                <c:pt idx="283">
                  <c:v>44267</c:v>
                </c:pt>
                <c:pt idx="284">
                  <c:v>44270</c:v>
                </c:pt>
                <c:pt idx="285">
                  <c:v>44271</c:v>
                </c:pt>
                <c:pt idx="286">
                  <c:v>44272</c:v>
                </c:pt>
                <c:pt idx="287">
                  <c:v>44273</c:v>
                </c:pt>
                <c:pt idx="288">
                  <c:v>44274</c:v>
                </c:pt>
                <c:pt idx="289">
                  <c:v>44277</c:v>
                </c:pt>
                <c:pt idx="290">
                  <c:v>44278</c:v>
                </c:pt>
                <c:pt idx="291">
                  <c:v>44279</c:v>
                </c:pt>
                <c:pt idx="292">
                  <c:v>44280</c:v>
                </c:pt>
                <c:pt idx="293">
                  <c:v>44281</c:v>
                </c:pt>
                <c:pt idx="294">
                  <c:v>44284</c:v>
                </c:pt>
                <c:pt idx="295">
                  <c:v>44285</c:v>
                </c:pt>
                <c:pt idx="296">
                  <c:v>44286</c:v>
                </c:pt>
                <c:pt idx="297">
                  <c:v>44287</c:v>
                </c:pt>
                <c:pt idx="298">
                  <c:v>44291</c:v>
                </c:pt>
                <c:pt idx="299">
                  <c:v>44292</c:v>
                </c:pt>
                <c:pt idx="300">
                  <c:v>44293</c:v>
                </c:pt>
                <c:pt idx="301">
                  <c:v>44294</c:v>
                </c:pt>
                <c:pt idx="302">
                  <c:v>44295</c:v>
                </c:pt>
                <c:pt idx="303">
                  <c:v>44298</c:v>
                </c:pt>
                <c:pt idx="304">
                  <c:v>44299</c:v>
                </c:pt>
                <c:pt idx="305">
                  <c:v>44300</c:v>
                </c:pt>
                <c:pt idx="306">
                  <c:v>44301</c:v>
                </c:pt>
                <c:pt idx="307">
                  <c:v>44302</c:v>
                </c:pt>
                <c:pt idx="308">
                  <c:v>44305</c:v>
                </c:pt>
                <c:pt idx="309">
                  <c:v>44306</c:v>
                </c:pt>
                <c:pt idx="310">
                  <c:v>44307</c:v>
                </c:pt>
                <c:pt idx="311">
                  <c:v>44308</c:v>
                </c:pt>
                <c:pt idx="312">
                  <c:v>44309</c:v>
                </c:pt>
                <c:pt idx="313">
                  <c:v>44312</c:v>
                </c:pt>
                <c:pt idx="314">
                  <c:v>44313</c:v>
                </c:pt>
                <c:pt idx="315">
                  <c:v>44314</c:v>
                </c:pt>
                <c:pt idx="316">
                  <c:v>44315</c:v>
                </c:pt>
                <c:pt idx="317">
                  <c:v>44316</c:v>
                </c:pt>
                <c:pt idx="318">
                  <c:v>44319</c:v>
                </c:pt>
                <c:pt idx="319">
                  <c:v>44320</c:v>
                </c:pt>
                <c:pt idx="320">
                  <c:v>44321</c:v>
                </c:pt>
                <c:pt idx="321">
                  <c:v>44322</c:v>
                </c:pt>
                <c:pt idx="322">
                  <c:v>44323</c:v>
                </c:pt>
                <c:pt idx="323">
                  <c:v>44326</c:v>
                </c:pt>
                <c:pt idx="324">
                  <c:v>44327</c:v>
                </c:pt>
                <c:pt idx="325">
                  <c:v>44328</c:v>
                </c:pt>
                <c:pt idx="326">
                  <c:v>44329</c:v>
                </c:pt>
                <c:pt idx="327">
                  <c:v>44330</c:v>
                </c:pt>
                <c:pt idx="328">
                  <c:v>44333</c:v>
                </c:pt>
                <c:pt idx="329">
                  <c:v>44334</c:v>
                </c:pt>
                <c:pt idx="330">
                  <c:v>44335</c:v>
                </c:pt>
                <c:pt idx="331">
                  <c:v>44336</c:v>
                </c:pt>
                <c:pt idx="332">
                  <c:v>44337</c:v>
                </c:pt>
                <c:pt idx="333">
                  <c:v>44340</c:v>
                </c:pt>
                <c:pt idx="334">
                  <c:v>44341</c:v>
                </c:pt>
                <c:pt idx="335">
                  <c:v>44342</c:v>
                </c:pt>
                <c:pt idx="336">
                  <c:v>44343</c:v>
                </c:pt>
                <c:pt idx="337">
                  <c:v>44344</c:v>
                </c:pt>
                <c:pt idx="338">
                  <c:v>44348</c:v>
                </c:pt>
                <c:pt idx="339">
                  <c:v>44349</c:v>
                </c:pt>
                <c:pt idx="340">
                  <c:v>44350</c:v>
                </c:pt>
                <c:pt idx="341">
                  <c:v>44351</c:v>
                </c:pt>
                <c:pt idx="342">
                  <c:v>44354</c:v>
                </c:pt>
                <c:pt idx="343">
                  <c:v>44355</c:v>
                </c:pt>
                <c:pt idx="344">
                  <c:v>44356</c:v>
                </c:pt>
                <c:pt idx="345">
                  <c:v>44357</c:v>
                </c:pt>
                <c:pt idx="346">
                  <c:v>44358</c:v>
                </c:pt>
                <c:pt idx="347">
                  <c:v>44361</c:v>
                </c:pt>
                <c:pt idx="348">
                  <c:v>44362</c:v>
                </c:pt>
                <c:pt idx="349">
                  <c:v>44363</c:v>
                </c:pt>
                <c:pt idx="350">
                  <c:v>44364</c:v>
                </c:pt>
                <c:pt idx="351">
                  <c:v>44365</c:v>
                </c:pt>
                <c:pt idx="352">
                  <c:v>44368</c:v>
                </c:pt>
                <c:pt idx="353">
                  <c:v>44369</c:v>
                </c:pt>
                <c:pt idx="354">
                  <c:v>44370</c:v>
                </c:pt>
                <c:pt idx="355">
                  <c:v>44371</c:v>
                </c:pt>
                <c:pt idx="356">
                  <c:v>44372</c:v>
                </c:pt>
                <c:pt idx="357">
                  <c:v>44375</c:v>
                </c:pt>
                <c:pt idx="358">
                  <c:v>44376</c:v>
                </c:pt>
                <c:pt idx="359">
                  <c:v>44377</c:v>
                </c:pt>
                <c:pt idx="360">
                  <c:v>44378</c:v>
                </c:pt>
                <c:pt idx="361">
                  <c:v>44379</c:v>
                </c:pt>
                <c:pt idx="362">
                  <c:v>44383</c:v>
                </c:pt>
                <c:pt idx="363">
                  <c:v>44384</c:v>
                </c:pt>
                <c:pt idx="364">
                  <c:v>44385</c:v>
                </c:pt>
                <c:pt idx="365">
                  <c:v>44386</c:v>
                </c:pt>
                <c:pt idx="366">
                  <c:v>44389</c:v>
                </c:pt>
                <c:pt idx="367">
                  <c:v>44390</c:v>
                </c:pt>
                <c:pt idx="368">
                  <c:v>44391</c:v>
                </c:pt>
                <c:pt idx="369">
                  <c:v>44392</c:v>
                </c:pt>
                <c:pt idx="370">
                  <c:v>44393</c:v>
                </c:pt>
                <c:pt idx="371">
                  <c:v>44396</c:v>
                </c:pt>
                <c:pt idx="372">
                  <c:v>44397</c:v>
                </c:pt>
                <c:pt idx="373">
                  <c:v>44398</c:v>
                </c:pt>
                <c:pt idx="374">
                  <c:v>44399</c:v>
                </c:pt>
                <c:pt idx="375">
                  <c:v>44400</c:v>
                </c:pt>
                <c:pt idx="376">
                  <c:v>44403</c:v>
                </c:pt>
                <c:pt idx="377">
                  <c:v>44404</c:v>
                </c:pt>
                <c:pt idx="378">
                  <c:v>44405</c:v>
                </c:pt>
                <c:pt idx="379">
                  <c:v>44406</c:v>
                </c:pt>
                <c:pt idx="380">
                  <c:v>44407</c:v>
                </c:pt>
                <c:pt idx="381">
                  <c:v>44410</c:v>
                </c:pt>
                <c:pt idx="382">
                  <c:v>44411</c:v>
                </c:pt>
                <c:pt idx="383">
                  <c:v>44412</c:v>
                </c:pt>
                <c:pt idx="384">
                  <c:v>44413</c:v>
                </c:pt>
                <c:pt idx="385">
                  <c:v>44414</c:v>
                </c:pt>
                <c:pt idx="386">
                  <c:v>44417</c:v>
                </c:pt>
                <c:pt idx="387">
                  <c:v>44418</c:v>
                </c:pt>
                <c:pt idx="388">
                  <c:v>44419</c:v>
                </c:pt>
                <c:pt idx="389">
                  <c:v>44420</c:v>
                </c:pt>
                <c:pt idx="390">
                  <c:v>44421</c:v>
                </c:pt>
                <c:pt idx="391">
                  <c:v>44424</c:v>
                </c:pt>
                <c:pt idx="392">
                  <c:v>44425</c:v>
                </c:pt>
                <c:pt idx="393">
                  <c:v>44426</c:v>
                </c:pt>
                <c:pt idx="394">
                  <c:v>44427</c:v>
                </c:pt>
                <c:pt idx="395">
                  <c:v>44428</c:v>
                </c:pt>
                <c:pt idx="396">
                  <c:v>44431</c:v>
                </c:pt>
                <c:pt idx="397">
                  <c:v>44432</c:v>
                </c:pt>
                <c:pt idx="398">
                  <c:v>44433</c:v>
                </c:pt>
                <c:pt idx="399">
                  <c:v>44434</c:v>
                </c:pt>
                <c:pt idx="400">
                  <c:v>44435</c:v>
                </c:pt>
                <c:pt idx="401">
                  <c:v>44438</c:v>
                </c:pt>
                <c:pt idx="402">
                  <c:v>44439</c:v>
                </c:pt>
                <c:pt idx="403">
                  <c:v>44440</c:v>
                </c:pt>
                <c:pt idx="404">
                  <c:v>44441</c:v>
                </c:pt>
                <c:pt idx="405">
                  <c:v>44442</c:v>
                </c:pt>
                <c:pt idx="406">
                  <c:v>44446</c:v>
                </c:pt>
                <c:pt idx="407">
                  <c:v>44447</c:v>
                </c:pt>
                <c:pt idx="408">
                  <c:v>44448</c:v>
                </c:pt>
                <c:pt idx="409">
                  <c:v>44449</c:v>
                </c:pt>
                <c:pt idx="410">
                  <c:v>44452</c:v>
                </c:pt>
                <c:pt idx="411">
                  <c:v>44453</c:v>
                </c:pt>
                <c:pt idx="412">
                  <c:v>44454</c:v>
                </c:pt>
                <c:pt idx="413">
                  <c:v>44455</c:v>
                </c:pt>
                <c:pt idx="414">
                  <c:v>44456</c:v>
                </c:pt>
                <c:pt idx="415">
                  <c:v>44459</c:v>
                </c:pt>
                <c:pt idx="416">
                  <c:v>44460</c:v>
                </c:pt>
                <c:pt idx="417">
                  <c:v>44461</c:v>
                </c:pt>
                <c:pt idx="418">
                  <c:v>44462</c:v>
                </c:pt>
                <c:pt idx="419">
                  <c:v>44463</c:v>
                </c:pt>
                <c:pt idx="420">
                  <c:v>44466</c:v>
                </c:pt>
                <c:pt idx="421">
                  <c:v>44467</c:v>
                </c:pt>
                <c:pt idx="422">
                  <c:v>44468</c:v>
                </c:pt>
                <c:pt idx="423">
                  <c:v>44469</c:v>
                </c:pt>
                <c:pt idx="424">
                  <c:v>44470</c:v>
                </c:pt>
                <c:pt idx="425">
                  <c:v>44473</c:v>
                </c:pt>
                <c:pt idx="426">
                  <c:v>44474</c:v>
                </c:pt>
                <c:pt idx="427">
                  <c:v>44475</c:v>
                </c:pt>
                <c:pt idx="428">
                  <c:v>44476</c:v>
                </c:pt>
                <c:pt idx="429">
                  <c:v>44477</c:v>
                </c:pt>
                <c:pt idx="430">
                  <c:v>44480</c:v>
                </c:pt>
                <c:pt idx="431">
                  <c:v>44481</c:v>
                </c:pt>
                <c:pt idx="432">
                  <c:v>44482</c:v>
                </c:pt>
                <c:pt idx="433">
                  <c:v>44483</c:v>
                </c:pt>
                <c:pt idx="434">
                  <c:v>44484</c:v>
                </c:pt>
                <c:pt idx="435">
                  <c:v>44487</c:v>
                </c:pt>
                <c:pt idx="436">
                  <c:v>44488</c:v>
                </c:pt>
                <c:pt idx="437">
                  <c:v>44489</c:v>
                </c:pt>
                <c:pt idx="438">
                  <c:v>44490</c:v>
                </c:pt>
                <c:pt idx="439">
                  <c:v>44491</c:v>
                </c:pt>
                <c:pt idx="440">
                  <c:v>44494</c:v>
                </c:pt>
                <c:pt idx="441">
                  <c:v>44495</c:v>
                </c:pt>
                <c:pt idx="442">
                  <c:v>44496</c:v>
                </c:pt>
                <c:pt idx="443">
                  <c:v>44497</c:v>
                </c:pt>
                <c:pt idx="444">
                  <c:v>44498</c:v>
                </c:pt>
                <c:pt idx="445">
                  <c:v>44501</c:v>
                </c:pt>
                <c:pt idx="446">
                  <c:v>44502</c:v>
                </c:pt>
                <c:pt idx="447">
                  <c:v>44503</c:v>
                </c:pt>
                <c:pt idx="448">
                  <c:v>44504</c:v>
                </c:pt>
                <c:pt idx="449">
                  <c:v>44505</c:v>
                </c:pt>
                <c:pt idx="450">
                  <c:v>44508</c:v>
                </c:pt>
                <c:pt idx="451">
                  <c:v>44509</c:v>
                </c:pt>
                <c:pt idx="452">
                  <c:v>44510</c:v>
                </c:pt>
                <c:pt idx="453">
                  <c:v>44511</c:v>
                </c:pt>
                <c:pt idx="454">
                  <c:v>44512</c:v>
                </c:pt>
                <c:pt idx="455">
                  <c:v>44515</c:v>
                </c:pt>
                <c:pt idx="456">
                  <c:v>44516</c:v>
                </c:pt>
                <c:pt idx="457">
                  <c:v>44517</c:v>
                </c:pt>
                <c:pt idx="458">
                  <c:v>44518</c:v>
                </c:pt>
                <c:pt idx="459">
                  <c:v>44519</c:v>
                </c:pt>
                <c:pt idx="460">
                  <c:v>44522</c:v>
                </c:pt>
                <c:pt idx="461">
                  <c:v>44523</c:v>
                </c:pt>
                <c:pt idx="462">
                  <c:v>44524</c:v>
                </c:pt>
                <c:pt idx="463">
                  <c:v>44526</c:v>
                </c:pt>
                <c:pt idx="464">
                  <c:v>44529</c:v>
                </c:pt>
                <c:pt idx="465">
                  <c:v>44530</c:v>
                </c:pt>
                <c:pt idx="466">
                  <c:v>44531</c:v>
                </c:pt>
                <c:pt idx="467">
                  <c:v>44532</c:v>
                </c:pt>
                <c:pt idx="468">
                  <c:v>44533</c:v>
                </c:pt>
                <c:pt idx="469">
                  <c:v>44536</c:v>
                </c:pt>
                <c:pt idx="470">
                  <c:v>44537</c:v>
                </c:pt>
                <c:pt idx="471">
                  <c:v>44538</c:v>
                </c:pt>
                <c:pt idx="472">
                  <c:v>44539</c:v>
                </c:pt>
                <c:pt idx="473">
                  <c:v>44540</c:v>
                </c:pt>
                <c:pt idx="474">
                  <c:v>44543</c:v>
                </c:pt>
                <c:pt idx="475">
                  <c:v>44544</c:v>
                </c:pt>
                <c:pt idx="476">
                  <c:v>44545</c:v>
                </c:pt>
                <c:pt idx="477">
                  <c:v>44546</c:v>
                </c:pt>
                <c:pt idx="478">
                  <c:v>44547</c:v>
                </c:pt>
                <c:pt idx="479">
                  <c:v>44550</c:v>
                </c:pt>
                <c:pt idx="480">
                  <c:v>44551</c:v>
                </c:pt>
                <c:pt idx="481">
                  <c:v>44552</c:v>
                </c:pt>
                <c:pt idx="482">
                  <c:v>44553</c:v>
                </c:pt>
                <c:pt idx="483">
                  <c:v>44557</c:v>
                </c:pt>
                <c:pt idx="484">
                  <c:v>44558</c:v>
                </c:pt>
                <c:pt idx="485">
                  <c:v>44559</c:v>
                </c:pt>
                <c:pt idx="486">
                  <c:v>44560</c:v>
                </c:pt>
                <c:pt idx="487">
                  <c:v>44561</c:v>
                </c:pt>
                <c:pt idx="488">
                  <c:v>44564</c:v>
                </c:pt>
                <c:pt idx="489">
                  <c:v>44565</c:v>
                </c:pt>
                <c:pt idx="490">
                  <c:v>44566</c:v>
                </c:pt>
                <c:pt idx="491">
                  <c:v>44567</c:v>
                </c:pt>
                <c:pt idx="492">
                  <c:v>44568</c:v>
                </c:pt>
                <c:pt idx="493">
                  <c:v>44571</c:v>
                </c:pt>
                <c:pt idx="494">
                  <c:v>44572</c:v>
                </c:pt>
                <c:pt idx="495">
                  <c:v>44573</c:v>
                </c:pt>
                <c:pt idx="496">
                  <c:v>44574</c:v>
                </c:pt>
                <c:pt idx="497">
                  <c:v>44575</c:v>
                </c:pt>
                <c:pt idx="498">
                  <c:v>44579</c:v>
                </c:pt>
                <c:pt idx="499">
                  <c:v>44580</c:v>
                </c:pt>
                <c:pt idx="500">
                  <c:v>44581</c:v>
                </c:pt>
                <c:pt idx="501">
                  <c:v>44582</c:v>
                </c:pt>
                <c:pt idx="502">
                  <c:v>44585</c:v>
                </c:pt>
                <c:pt idx="503">
                  <c:v>44586</c:v>
                </c:pt>
                <c:pt idx="504">
                  <c:v>44587</c:v>
                </c:pt>
                <c:pt idx="505">
                  <c:v>44588</c:v>
                </c:pt>
                <c:pt idx="506">
                  <c:v>44589</c:v>
                </c:pt>
                <c:pt idx="507">
                  <c:v>44592</c:v>
                </c:pt>
                <c:pt idx="508">
                  <c:v>44593</c:v>
                </c:pt>
                <c:pt idx="509">
                  <c:v>44594</c:v>
                </c:pt>
                <c:pt idx="510">
                  <c:v>44595</c:v>
                </c:pt>
                <c:pt idx="511">
                  <c:v>44596</c:v>
                </c:pt>
                <c:pt idx="512">
                  <c:v>44599</c:v>
                </c:pt>
                <c:pt idx="513">
                  <c:v>44600</c:v>
                </c:pt>
                <c:pt idx="514">
                  <c:v>44601</c:v>
                </c:pt>
                <c:pt idx="515">
                  <c:v>44602</c:v>
                </c:pt>
                <c:pt idx="516">
                  <c:v>44603</c:v>
                </c:pt>
                <c:pt idx="517">
                  <c:v>44606</c:v>
                </c:pt>
                <c:pt idx="518">
                  <c:v>44607</c:v>
                </c:pt>
                <c:pt idx="519">
                  <c:v>44608</c:v>
                </c:pt>
                <c:pt idx="520">
                  <c:v>44609</c:v>
                </c:pt>
                <c:pt idx="521">
                  <c:v>44610</c:v>
                </c:pt>
                <c:pt idx="522">
                  <c:v>44614</c:v>
                </c:pt>
                <c:pt idx="523">
                  <c:v>44615</c:v>
                </c:pt>
                <c:pt idx="524">
                  <c:v>44616</c:v>
                </c:pt>
                <c:pt idx="525">
                  <c:v>44617</c:v>
                </c:pt>
                <c:pt idx="526">
                  <c:v>44620</c:v>
                </c:pt>
                <c:pt idx="527">
                  <c:v>44621</c:v>
                </c:pt>
                <c:pt idx="528">
                  <c:v>44622</c:v>
                </c:pt>
                <c:pt idx="529">
                  <c:v>44623</c:v>
                </c:pt>
                <c:pt idx="530">
                  <c:v>44624</c:v>
                </c:pt>
                <c:pt idx="531">
                  <c:v>44627</c:v>
                </c:pt>
                <c:pt idx="532">
                  <c:v>44628</c:v>
                </c:pt>
                <c:pt idx="533">
                  <c:v>44629</c:v>
                </c:pt>
                <c:pt idx="534">
                  <c:v>44630</c:v>
                </c:pt>
                <c:pt idx="535">
                  <c:v>44631</c:v>
                </c:pt>
                <c:pt idx="536">
                  <c:v>44634</c:v>
                </c:pt>
                <c:pt idx="537">
                  <c:v>44635</c:v>
                </c:pt>
                <c:pt idx="538">
                  <c:v>44636</c:v>
                </c:pt>
                <c:pt idx="539">
                  <c:v>44637</c:v>
                </c:pt>
                <c:pt idx="540">
                  <c:v>44638</c:v>
                </c:pt>
                <c:pt idx="541">
                  <c:v>44641</c:v>
                </c:pt>
                <c:pt idx="542">
                  <c:v>44642</c:v>
                </c:pt>
                <c:pt idx="543">
                  <c:v>44643</c:v>
                </c:pt>
                <c:pt idx="544">
                  <c:v>44644</c:v>
                </c:pt>
                <c:pt idx="545">
                  <c:v>44645</c:v>
                </c:pt>
                <c:pt idx="546">
                  <c:v>44648</c:v>
                </c:pt>
                <c:pt idx="547">
                  <c:v>44649</c:v>
                </c:pt>
                <c:pt idx="548">
                  <c:v>44650</c:v>
                </c:pt>
                <c:pt idx="549">
                  <c:v>44651</c:v>
                </c:pt>
                <c:pt idx="550">
                  <c:v>44652</c:v>
                </c:pt>
                <c:pt idx="551">
                  <c:v>44655</c:v>
                </c:pt>
                <c:pt idx="552">
                  <c:v>44656</c:v>
                </c:pt>
                <c:pt idx="553">
                  <c:v>44657</c:v>
                </c:pt>
                <c:pt idx="554">
                  <c:v>44658</c:v>
                </c:pt>
                <c:pt idx="555">
                  <c:v>44659</c:v>
                </c:pt>
                <c:pt idx="556">
                  <c:v>44662</c:v>
                </c:pt>
                <c:pt idx="557">
                  <c:v>44663</c:v>
                </c:pt>
                <c:pt idx="558">
                  <c:v>44664</c:v>
                </c:pt>
                <c:pt idx="559">
                  <c:v>44665</c:v>
                </c:pt>
                <c:pt idx="560">
                  <c:v>44669</c:v>
                </c:pt>
                <c:pt idx="561">
                  <c:v>44670</c:v>
                </c:pt>
                <c:pt idx="562">
                  <c:v>44671</c:v>
                </c:pt>
                <c:pt idx="563">
                  <c:v>44672</c:v>
                </c:pt>
                <c:pt idx="564">
                  <c:v>44673</c:v>
                </c:pt>
                <c:pt idx="565">
                  <c:v>44676</c:v>
                </c:pt>
                <c:pt idx="566">
                  <c:v>44677</c:v>
                </c:pt>
                <c:pt idx="567">
                  <c:v>44678</c:v>
                </c:pt>
                <c:pt idx="568">
                  <c:v>44679</c:v>
                </c:pt>
                <c:pt idx="569">
                  <c:v>44680</c:v>
                </c:pt>
                <c:pt idx="570">
                  <c:v>44683</c:v>
                </c:pt>
                <c:pt idx="571">
                  <c:v>44684</c:v>
                </c:pt>
                <c:pt idx="572">
                  <c:v>44685</c:v>
                </c:pt>
                <c:pt idx="573">
                  <c:v>44686</c:v>
                </c:pt>
                <c:pt idx="574">
                  <c:v>44687</c:v>
                </c:pt>
                <c:pt idx="575">
                  <c:v>44690</c:v>
                </c:pt>
                <c:pt idx="576">
                  <c:v>44691</c:v>
                </c:pt>
                <c:pt idx="577">
                  <c:v>44692</c:v>
                </c:pt>
                <c:pt idx="578">
                  <c:v>44693</c:v>
                </c:pt>
                <c:pt idx="579">
                  <c:v>44694</c:v>
                </c:pt>
                <c:pt idx="580">
                  <c:v>44697</c:v>
                </c:pt>
                <c:pt idx="581">
                  <c:v>44698</c:v>
                </c:pt>
                <c:pt idx="582">
                  <c:v>44699</c:v>
                </c:pt>
                <c:pt idx="583">
                  <c:v>44700</c:v>
                </c:pt>
                <c:pt idx="584">
                  <c:v>44701</c:v>
                </c:pt>
                <c:pt idx="585">
                  <c:v>44704</c:v>
                </c:pt>
                <c:pt idx="586">
                  <c:v>44705</c:v>
                </c:pt>
                <c:pt idx="587">
                  <c:v>44706</c:v>
                </c:pt>
                <c:pt idx="588">
                  <c:v>44707</c:v>
                </c:pt>
                <c:pt idx="589">
                  <c:v>44708</c:v>
                </c:pt>
                <c:pt idx="590">
                  <c:v>44712</c:v>
                </c:pt>
                <c:pt idx="591">
                  <c:v>44713</c:v>
                </c:pt>
                <c:pt idx="592">
                  <c:v>44714</c:v>
                </c:pt>
                <c:pt idx="593">
                  <c:v>44715</c:v>
                </c:pt>
                <c:pt idx="594">
                  <c:v>44718</c:v>
                </c:pt>
                <c:pt idx="595">
                  <c:v>44719</c:v>
                </c:pt>
                <c:pt idx="596">
                  <c:v>44720</c:v>
                </c:pt>
                <c:pt idx="597">
                  <c:v>44721</c:v>
                </c:pt>
                <c:pt idx="598">
                  <c:v>44722</c:v>
                </c:pt>
                <c:pt idx="599">
                  <c:v>44725</c:v>
                </c:pt>
                <c:pt idx="600">
                  <c:v>44726</c:v>
                </c:pt>
                <c:pt idx="601">
                  <c:v>44727</c:v>
                </c:pt>
                <c:pt idx="602">
                  <c:v>44728</c:v>
                </c:pt>
                <c:pt idx="603">
                  <c:v>44729</c:v>
                </c:pt>
                <c:pt idx="604">
                  <c:v>44733</c:v>
                </c:pt>
                <c:pt idx="605">
                  <c:v>44734</c:v>
                </c:pt>
                <c:pt idx="606">
                  <c:v>44735</c:v>
                </c:pt>
                <c:pt idx="607">
                  <c:v>44736</c:v>
                </c:pt>
                <c:pt idx="608">
                  <c:v>44739</c:v>
                </c:pt>
                <c:pt idx="609">
                  <c:v>44740</c:v>
                </c:pt>
                <c:pt idx="610">
                  <c:v>44741</c:v>
                </c:pt>
                <c:pt idx="611">
                  <c:v>44742</c:v>
                </c:pt>
                <c:pt idx="612">
                  <c:v>44743</c:v>
                </c:pt>
                <c:pt idx="613">
                  <c:v>44747</c:v>
                </c:pt>
                <c:pt idx="614">
                  <c:v>44748</c:v>
                </c:pt>
                <c:pt idx="615">
                  <c:v>44749</c:v>
                </c:pt>
                <c:pt idx="616">
                  <c:v>44750</c:v>
                </c:pt>
                <c:pt idx="617">
                  <c:v>44753</c:v>
                </c:pt>
                <c:pt idx="618">
                  <c:v>44754</c:v>
                </c:pt>
                <c:pt idx="619">
                  <c:v>44755</c:v>
                </c:pt>
                <c:pt idx="620">
                  <c:v>44756</c:v>
                </c:pt>
                <c:pt idx="621">
                  <c:v>44757</c:v>
                </c:pt>
                <c:pt idx="622">
                  <c:v>44760</c:v>
                </c:pt>
                <c:pt idx="623">
                  <c:v>44761</c:v>
                </c:pt>
                <c:pt idx="624">
                  <c:v>44762</c:v>
                </c:pt>
                <c:pt idx="625">
                  <c:v>44763</c:v>
                </c:pt>
                <c:pt idx="626">
                  <c:v>44764</c:v>
                </c:pt>
                <c:pt idx="627">
                  <c:v>44767</c:v>
                </c:pt>
                <c:pt idx="628">
                  <c:v>44768</c:v>
                </c:pt>
                <c:pt idx="629">
                  <c:v>44769</c:v>
                </c:pt>
                <c:pt idx="630">
                  <c:v>44770</c:v>
                </c:pt>
                <c:pt idx="631">
                  <c:v>44771</c:v>
                </c:pt>
                <c:pt idx="632">
                  <c:v>44774</c:v>
                </c:pt>
                <c:pt idx="633">
                  <c:v>44775</c:v>
                </c:pt>
                <c:pt idx="634">
                  <c:v>44776</c:v>
                </c:pt>
                <c:pt idx="635">
                  <c:v>44777</c:v>
                </c:pt>
                <c:pt idx="636">
                  <c:v>44778</c:v>
                </c:pt>
                <c:pt idx="637">
                  <c:v>44781</c:v>
                </c:pt>
                <c:pt idx="638">
                  <c:v>44782</c:v>
                </c:pt>
                <c:pt idx="639">
                  <c:v>44783</c:v>
                </c:pt>
                <c:pt idx="640">
                  <c:v>44784</c:v>
                </c:pt>
                <c:pt idx="641">
                  <c:v>44785</c:v>
                </c:pt>
                <c:pt idx="642">
                  <c:v>44788</c:v>
                </c:pt>
                <c:pt idx="643">
                  <c:v>44789</c:v>
                </c:pt>
                <c:pt idx="644">
                  <c:v>44790</c:v>
                </c:pt>
                <c:pt idx="645">
                  <c:v>44791</c:v>
                </c:pt>
                <c:pt idx="646">
                  <c:v>44792</c:v>
                </c:pt>
                <c:pt idx="647">
                  <c:v>44795</c:v>
                </c:pt>
                <c:pt idx="648">
                  <c:v>44796</c:v>
                </c:pt>
                <c:pt idx="649">
                  <c:v>44797</c:v>
                </c:pt>
                <c:pt idx="650">
                  <c:v>44798</c:v>
                </c:pt>
                <c:pt idx="651">
                  <c:v>44799</c:v>
                </c:pt>
                <c:pt idx="652">
                  <c:v>44802</c:v>
                </c:pt>
                <c:pt idx="653">
                  <c:v>44803</c:v>
                </c:pt>
                <c:pt idx="654">
                  <c:v>44804</c:v>
                </c:pt>
                <c:pt idx="655">
                  <c:v>44805</c:v>
                </c:pt>
                <c:pt idx="656">
                  <c:v>44806</c:v>
                </c:pt>
                <c:pt idx="657">
                  <c:v>44810</c:v>
                </c:pt>
                <c:pt idx="658">
                  <c:v>44811</c:v>
                </c:pt>
                <c:pt idx="659">
                  <c:v>44812</c:v>
                </c:pt>
                <c:pt idx="660">
                  <c:v>44813</c:v>
                </c:pt>
                <c:pt idx="661">
                  <c:v>44816</c:v>
                </c:pt>
                <c:pt idx="662">
                  <c:v>44817</c:v>
                </c:pt>
                <c:pt idx="663">
                  <c:v>44818</c:v>
                </c:pt>
                <c:pt idx="664">
                  <c:v>44819</c:v>
                </c:pt>
                <c:pt idx="665">
                  <c:v>44820</c:v>
                </c:pt>
                <c:pt idx="666">
                  <c:v>44823</c:v>
                </c:pt>
                <c:pt idx="667">
                  <c:v>44824</c:v>
                </c:pt>
                <c:pt idx="668">
                  <c:v>44825</c:v>
                </c:pt>
                <c:pt idx="669">
                  <c:v>44826</c:v>
                </c:pt>
                <c:pt idx="670">
                  <c:v>44827</c:v>
                </c:pt>
                <c:pt idx="671">
                  <c:v>44830</c:v>
                </c:pt>
                <c:pt idx="672">
                  <c:v>44831</c:v>
                </c:pt>
                <c:pt idx="673">
                  <c:v>44832</c:v>
                </c:pt>
                <c:pt idx="674">
                  <c:v>44833</c:v>
                </c:pt>
                <c:pt idx="675">
                  <c:v>44834</c:v>
                </c:pt>
                <c:pt idx="676">
                  <c:v>44837</c:v>
                </c:pt>
                <c:pt idx="677">
                  <c:v>44838</c:v>
                </c:pt>
                <c:pt idx="678">
                  <c:v>44839</c:v>
                </c:pt>
                <c:pt idx="679">
                  <c:v>44840</c:v>
                </c:pt>
                <c:pt idx="680">
                  <c:v>44841</c:v>
                </c:pt>
                <c:pt idx="681">
                  <c:v>44844</c:v>
                </c:pt>
                <c:pt idx="682">
                  <c:v>44845</c:v>
                </c:pt>
                <c:pt idx="683">
                  <c:v>44846</c:v>
                </c:pt>
                <c:pt idx="684">
                  <c:v>44847</c:v>
                </c:pt>
                <c:pt idx="685">
                  <c:v>44848</c:v>
                </c:pt>
                <c:pt idx="686">
                  <c:v>44851</c:v>
                </c:pt>
                <c:pt idx="687">
                  <c:v>44852</c:v>
                </c:pt>
                <c:pt idx="688">
                  <c:v>44853</c:v>
                </c:pt>
                <c:pt idx="689">
                  <c:v>44854</c:v>
                </c:pt>
                <c:pt idx="690">
                  <c:v>44855</c:v>
                </c:pt>
                <c:pt idx="691">
                  <c:v>44858</c:v>
                </c:pt>
                <c:pt idx="692">
                  <c:v>44859</c:v>
                </c:pt>
                <c:pt idx="693">
                  <c:v>44860</c:v>
                </c:pt>
                <c:pt idx="694">
                  <c:v>44861</c:v>
                </c:pt>
                <c:pt idx="695">
                  <c:v>44862</c:v>
                </c:pt>
                <c:pt idx="696">
                  <c:v>44865</c:v>
                </c:pt>
                <c:pt idx="697">
                  <c:v>44866</c:v>
                </c:pt>
                <c:pt idx="698">
                  <c:v>44867</c:v>
                </c:pt>
                <c:pt idx="699">
                  <c:v>44868</c:v>
                </c:pt>
                <c:pt idx="700">
                  <c:v>44869</c:v>
                </c:pt>
                <c:pt idx="701">
                  <c:v>44872</c:v>
                </c:pt>
                <c:pt idx="702">
                  <c:v>44873</c:v>
                </c:pt>
                <c:pt idx="703">
                  <c:v>44874</c:v>
                </c:pt>
                <c:pt idx="704">
                  <c:v>44875</c:v>
                </c:pt>
                <c:pt idx="705">
                  <c:v>44876</c:v>
                </c:pt>
                <c:pt idx="706">
                  <c:v>44879</c:v>
                </c:pt>
                <c:pt idx="707">
                  <c:v>44880</c:v>
                </c:pt>
                <c:pt idx="708">
                  <c:v>44881</c:v>
                </c:pt>
                <c:pt idx="709">
                  <c:v>44882</c:v>
                </c:pt>
                <c:pt idx="710">
                  <c:v>44883</c:v>
                </c:pt>
                <c:pt idx="711">
                  <c:v>44886</c:v>
                </c:pt>
                <c:pt idx="712">
                  <c:v>44887</c:v>
                </c:pt>
                <c:pt idx="713">
                  <c:v>44888</c:v>
                </c:pt>
                <c:pt idx="714">
                  <c:v>44890</c:v>
                </c:pt>
                <c:pt idx="715">
                  <c:v>44893</c:v>
                </c:pt>
                <c:pt idx="716">
                  <c:v>44894</c:v>
                </c:pt>
                <c:pt idx="717">
                  <c:v>44895</c:v>
                </c:pt>
                <c:pt idx="718">
                  <c:v>44896</c:v>
                </c:pt>
                <c:pt idx="719">
                  <c:v>44897</c:v>
                </c:pt>
                <c:pt idx="720">
                  <c:v>44900</c:v>
                </c:pt>
                <c:pt idx="721">
                  <c:v>44901</c:v>
                </c:pt>
                <c:pt idx="722">
                  <c:v>44902</c:v>
                </c:pt>
                <c:pt idx="723">
                  <c:v>44903</c:v>
                </c:pt>
                <c:pt idx="724">
                  <c:v>44904</c:v>
                </c:pt>
                <c:pt idx="725">
                  <c:v>44907</c:v>
                </c:pt>
                <c:pt idx="726">
                  <c:v>44908</c:v>
                </c:pt>
                <c:pt idx="727">
                  <c:v>44909</c:v>
                </c:pt>
                <c:pt idx="728">
                  <c:v>44910</c:v>
                </c:pt>
                <c:pt idx="729">
                  <c:v>44911</c:v>
                </c:pt>
                <c:pt idx="730">
                  <c:v>44914</c:v>
                </c:pt>
                <c:pt idx="731">
                  <c:v>44915</c:v>
                </c:pt>
                <c:pt idx="732">
                  <c:v>44916</c:v>
                </c:pt>
                <c:pt idx="733">
                  <c:v>44917</c:v>
                </c:pt>
                <c:pt idx="734">
                  <c:v>44918</c:v>
                </c:pt>
                <c:pt idx="735">
                  <c:v>44922</c:v>
                </c:pt>
                <c:pt idx="736">
                  <c:v>44923</c:v>
                </c:pt>
                <c:pt idx="737">
                  <c:v>44924</c:v>
                </c:pt>
                <c:pt idx="738">
                  <c:v>44925</c:v>
                </c:pt>
                <c:pt idx="739">
                  <c:v>44929</c:v>
                </c:pt>
                <c:pt idx="740">
                  <c:v>44930</c:v>
                </c:pt>
                <c:pt idx="741">
                  <c:v>44931</c:v>
                </c:pt>
                <c:pt idx="742">
                  <c:v>44932</c:v>
                </c:pt>
                <c:pt idx="743">
                  <c:v>44935</c:v>
                </c:pt>
                <c:pt idx="744">
                  <c:v>44936</c:v>
                </c:pt>
                <c:pt idx="745">
                  <c:v>44937</c:v>
                </c:pt>
                <c:pt idx="746">
                  <c:v>44938</c:v>
                </c:pt>
                <c:pt idx="747">
                  <c:v>44939</c:v>
                </c:pt>
                <c:pt idx="748">
                  <c:v>44943</c:v>
                </c:pt>
                <c:pt idx="749">
                  <c:v>44944</c:v>
                </c:pt>
                <c:pt idx="750">
                  <c:v>44945</c:v>
                </c:pt>
                <c:pt idx="751">
                  <c:v>44946</c:v>
                </c:pt>
                <c:pt idx="752">
                  <c:v>44949</c:v>
                </c:pt>
                <c:pt idx="753">
                  <c:v>44950</c:v>
                </c:pt>
                <c:pt idx="754">
                  <c:v>44951</c:v>
                </c:pt>
                <c:pt idx="755">
                  <c:v>44952</c:v>
                </c:pt>
                <c:pt idx="756">
                  <c:v>44953</c:v>
                </c:pt>
                <c:pt idx="757">
                  <c:v>44956</c:v>
                </c:pt>
                <c:pt idx="758">
                  <c:v>44957</c:v>
                </c:pt>
                <c:pt idx="759">
                  <c:v>44958</c:v>
                </c:pt>
                <c:pt idx="760">
                  <c:v>44959</c:v>
                </c:pt>
                <c:pt idx="761">
                  <c:v>44960</c:v>
                </c:pt>
                <c:pt idx="762">
                  <c:v>44963</c:v>
                </c:pt>
                <c:pt idx="763">
                  <c:v>44964</c:v>
                </c:pt>
                <c:pt idx="764">
                  <c:v>44965</c:v>
                </c:pt>
                <c:pt idx="765">
                  <c:v>44966</c:v>
                </c:pt>
                <c:pt idx="766">
                  <c:v>44967</c:v>
                </c:pt>
                <c:pt idx="767">
                  <c:v>44970</c:v>
                </c:pt>
                <c:pt idx="768">
                  <c:v>44971</c:v>
                </c:pt>
                <c:pt idx="769">
                  <c:v>44972</c:v>
                </c:pt>
                <c:pt idx="770">
                  <c:v>44973</c:v>
                </c:pt>
                <c:pt idx="771">
                  <c:v>44974</c:v>
                </c:pt>
                <c:pt idx="772">
                  <c:v>44978</c:v>
                </c:pt>
                <c:pt idx="773">
                  <c:v>44979</c:v>
                </c:pt>
                <c:pt idx="774">
                  <c:v>44980</c:v>
                </c:pt>
                <c:pt idx="775">
                  <c:v>44981</c:v>
                </c:pt>
                <c:pt idx="776">
                  <c:v>44984</c:v>
                </c:pt>
                <c:pt idx="777">
                  <c:v>44985</c:v>
                </c:pt>
                <c:pt idx="778">
                  <c:v>44986</c:v>
                </c:pt>
                <c:pt idx="779">
                  <c:v>44987</c:v>
                </c:pt>
                <c:pt idx="780">
                  <c:v>44988</c:v>
                </c:pt>
                <c:pt idx="781">
                  <c:v>44991</c:v>
                </c:pt>
                <c:pt idx="782">
                  <c:v>44992</c:v>
                </c:pt>
                <c:pt idx="783">
                  <c:v>44993</c:v>
                </c:pt>
                <c:pt idx="784">
                  <c:v>44994</c:v>
                </c:pt>
                <c:pt idx="785">
                  <c:v>44995</c:v>
                </c:pt>
                <c:pt idx="786">
                  <c:v>44998</c:v>
                </c:pt>
                <c:pt idx="787">
                  <c:v>44999</c:v>
                </c:pt>
                <c:pt idx="788">
                  <c:v>45000</c:v>
                </c:pt>
                <c:pt idx="789">
                  <c:v>45001</c:v>
                </c:pt>
                <c:pt idx="790">
                  <c:v>45002</c:v>
                </c:pt>
                <c:pt idx="791">
                  <c:v>45005</c:v>
                </c:pt>
                <c:pt idx="792">
                  <c:v>45006</c:v>
                </c:pt>
                <c:pt idx="793">
                  <c:v>45007</c:v>
                </c:pt>
                <c:pt idx="794">
                  <c:v>45008</c:v>
                </c:pt>
                <c:pt idx="795">
                  <c:v>45009</c:v>
                </c:pt>
                <c:pt idx="796">
                  <c:v>45012</c:v>
                </c:pt>
                <c:pt idx="797">
                  <c:v>45013</c:v>
                </c:pt>
                <c:pt idx="798">
                  <c:v>45014</c:v>
                </c:pt>
                <c:pt idx="799">
                  <c:v>45015</c:v>
                </c:pt>
                <c:pt idx="800">
                  <c:v>45016</c:v>
                </c:pt>
                <c:pt idx="801">
                  <c:v>45019</c:v>
                </c:pt>
                <c:pt idx="802">
                  <c:v>45020</c:v>
                </c:pt>
                <c:pt idx="803">
                  <c:v>45021</c:v>
                </c:pt>
                <c:pt idx="804">
                  <c:v>45022</c:v>
                </c:pt>
                <c:pt idx="805">
                  <c:v>45026</c:v>
                </c:pt>
                <c:pt idx="806">
                  <c:v>45027</c:v>
                </c:pt>
                <c:pt idx="807">
                  <c:v>45028</c:v>
                </c:pt>
                <c:pt idx="808">
                  <c:v>45029</c:v>
                </c:pt>
                <c:pt idx="809">
                  <c:v>45030</c:v>
                </c:pt>
                <c:pt idx="810">
                  <c:v>45033</c:v>
                </c:pt>
                <c:pt idx="811">
                  <c:v>45034</c:v>
                </c:pt>
                <c:pt idx="812">
                  <c:v>45035</c:v>
                </c:pt>
                <c:pt idx="813">
                  <c:v>45036</c:v>
                </c:pt>
                <c:pt idx="814">
                  <c:v>45037</c:v>
                </c:pt>
                <c:pt idx="815">
                  <c:v>45040</c:v>
                </c:pt>
                <c:pt idx="816">
                  <c:v>45041</c:v>
                </c:pt>
                <c:pt idx="817">
                  <c:v>45042</c:v>
                </c:pt>
                <c:pt idx="818">
                  <c:v>45043</c:v>
                </c:pt>
                <c:pt idx="819">
                  <c:v>45044</c:v>
                </c:pt>
                <c:pt idx="820">
                  <c:v>45047</c:v>
                </c:pt>
                <c:pt idx="821">
                  <c:v>45048</c:v>
                </c:pt>
                <c:pt idx="822">
                  <c:v>45049</c:v>
                </c:pt>
                <c:pt idx="823">
                  <c:v>45050</c:v>
                </c:pt>
                <c:pt idx="824">
                  <c:v>45051</c:v>
                </c:pt>
                <c:pt idx="825">
                  <c:v>45054</c:v>
                </c:pt>
                <c:pt idx="826">
                  <c:v>45055</c:v>
                </c:pt>
                <c:pt idx="827">
                  <c:v>45056</c:v>
                </c:pt>
                <c:pt idx="828">
                  <c:v>45057</c:v>
                </c:pt>
                <c:pt idx="829">
                  <c:v>45058</c:v>
                </c:pt>
                <c:pt idx="830">
                  <c:v>45061</c:v>
                </c:pt>
                <c:pt idx="831">
                  <c:v>45062</c:v>
                </c:pt>
                <c:pt idx="832">
                  <c:v>45063</c:v>
                </c:pt>
                <c:pt idx="833">
                  <c:v>45064</c:v>
                </c:pt>
                <c:pt idx="834">
                  <c:v>45065</c:v>
                </c:pt>
                <c:pt idx="835">
                  <c:v>45068</c:v>
                </c:pt>
                <c:pt idx="836">
                  <c:v>45069</c:v>
                </c:pt>
                <c:pt idx="837">
                  <c:v>45070</c:v>
                </c:pt>
                <c:pt idx="838">
                  <c:v>45071</c:v>
                </c:pt>
                <c:pt idx="839">
                  <c:v>45072</c:v>
                </c:pt>
                <c:pt idx="840">
                  <c:v>45076</c:v>
                </c:pt>
                <c:pt idx="841">
                  <c:v>45077</c:v>
                </c:pt>
                <c:pt idx="842">
                  <c:v>45078</c:v>
                </c:pt>
                <c:pt idx="843">
                  <c:v>45079</c:v>
                </c:pt>
                <c:pt idx="844">
                  <c:v>45082</c:v>
                </c:pt>
                <c:pt idx="845">
                  <c:v>45083</c:v>
                </c:pt>
                <c:pt idx="846">
                  <c:v>45084</c:v>
                </c:pt>
                <c:pt idx="847">
                  <c:v>45085</c:v>
                </c:pt>
                <c:pt idx="848">
                  <c:v>45086</c:v>
                </c:pt>
                <c:pt idx="849">
                  <c:v>45089</c:v>
                </c:pt>
                <c:pt idx="850">
                  <c:v>45090</c:v>
                </c:pt>
                <c:pt idx="851">
                  <c:v>45091</c:v>
                </c:pt>
                <c:pt idx="852">
                  <c:v>45092</c:v>
                </c:pt>
                <c:pt idx="853">
                  <c:v>45093</c:v>
                </c:pt>
                <c:pt idx="854">
                  <c:v>45097</c:v>
                </c:pt>
                <c:pt idx="855">
                  <c:v>45098</c:v>
                </c:pt>
                <c:pt idx="856">
                  <c:v>45099</c:v>
                </c:pt>
                <c:pt idx="857">
                  <c:v>45100</c:v>
                </c:pt>
                <c:pt idx="858">
                  <c:v>45103</c:v>
                </c:pt>
                <c:pt idx="859">
                  <c:v>45104</c:v>
                </c:pt>
                <c:pt idx="860">
                  <c:v>45105</c:v>
                </c:pt>
                <c:pt idx="861">
                  <c:v>45106</c:v>
                </c:pt>
                <c:pt idx="862">
                  <c:v>45107</c:v>
                </c:pt>
                <c:pt idx="863">
                  <c:v>45110</c:v>
                </c:pt>
                <c:pt idx="864">
                  <c:v>45112</c:v>
                </c:pt>
                <c:pt idx="865">
                  <c:v>45113</c:v>
                </c:pt>
                <c:pt idx="866">
                  <c:v>45114</c:v>
                </c:pt>
                <c:pt idx="867">
                  <c:v>45117</c:v>
                </c:pt>
                <c:pt idx="868">
                  <c:v>45118</c:v>
                </c:pt>
                <c:pt idx="869">
                  <c:v>45119</c:v>
                </c:pt>
                <c:pt idx="870">
                  <c:v>45120</c:v>
                </c:pt>
                <c:pt idx="871">
                  <c:v>45121</c:v>
                </c:pt>
                <c:pt idx="872">
                  <c:v>45124</c:v>
                </c:pt>
                <c:pt idx="873">
                  <c:v>45125</c:v>
                </c:pt>
                <c:pt idx="874">
                  <c:v>45126</c:v>
                </c:pt>
                <c:pt idx="875">
                  <c:v>45127</c:v>
                </c:pt>
                <c:pt idx="876">
                  <c:v>45128</c:v>
                </c:pt>
                <c:pt idx="877">
                  <c:v>45131</c:v>
                </c:pt>
                <c:pt idx="878">
                  <c:v>45132</c:v>
                </c:pt>
                <c:pt idx="879">
                  <c:v>45133</c:v>
                </c:pt>
                <c:pt idx="880">
                  <c:v>45134</c:v>
                </c:pt>
                <c:pt idx="881">
                  <c:v>45135</c:v>
                </c:pt>
                <c:pt idx="882">
                  <c:v>45138</c:v>
                </c:pt>
                <c:pt idx="883">
                  <c:v>45139</c:v>
                </c:pt>
                <c:pt idx="884">
                  <c:v>45140</c:v>
                </c:pt>
                <c:pt idx="885">
                  <c:v>45141</c:v>
                </c:pt>
                <c:pt idx="886">
                  <c:v>45142</c:v>
                </c:pt>
                <c:pt idx="887">
                  <c:v>45145</c:v>
                </c:pt>
                <c:pt idx="888">
                  <c:v>45146</c:v>
                </c:pt>
                <c:pt idx="889">
                  <c:v>45147</c:v>
                </c:pt>
                <c:pt idx="890">
                  <c:v>45148</c:v>
                </c:pt>
                <c:pt idx="891">
                  <c:v>45149</c:v>
                </c:pt>
                <c:pt idx="892">
                  <c:v>45152</c:v>
                </c:pt>
                <c:pt idx="893">
                  <c:v>45153</c:v>
                </c:pt>
                <c:pt idx="894">
                  <c:v>45154</c:v>
                </c:pt>
                <c:pt idx="895">
                  <c:v>45155</c:v>
                </c:pt>
                <c:pt idx="896">
                  <c:v>45156</c:v>
                </c:pt>
                <c:pt idx="897">
                  <c:v>45159</c:v>
                </c:pt>
                <c:pt idx="898">
                  <c:v>45160</c:v>
                </c:pt>
                <c:pt idx="899">
                  <c:v>45161</c:v>
                </c:pt>
                <c:pt idx="900">
                  <c:v>45162</c:v>
                </c:pt>
                <c:pt idx="901">
                  <c:v>45163</c:v>
                </c:pt>
                <c:pt idx="902">
                  <c:v>45166</c:v>
                </c:pt>
                <c:pt idx="903">
                  <c:v>45167</c:v>
                </c:pt>
                <c:pt idx="904">
                  <c:v>45168</c:v>
                </c:pt>
                <c:pt idx="905">
                  <c:v>45169</c:v>
                </c:pt>
                <c:pt idx="906">
                  <c:v>45170</c:v>
                </c:pt>
                <c:pt idx="907">
                  <c:v>45174</c:v>
                </c:pt>
                <c:pt idx="908">
                  <c:v>45175</c:v>
                </c:pt>
                <c:pt idx="909">
                  <c:v>45176</c:v>
                </c:pt>
                <c:pt idx="910">
                  <c:v>45177</c:v>
                </c:pt>
                <c:pt idx="911">
                  <c:v>45180</c:v>
                </c:pt>
                <c:pt idx="912">
                  <c:v>45181</c:v>
                </c:pt>
                <c:pt idx="913">
                  <c:v>45182</c:v>
                </c:pt>
                <c:pt idx="914">
                  <c:v>45183</c:v>
                </c:pt>
                <c:pt idx="915">
                  <c:v>45184</c:v>
                </c:pt>
                <c:pt idx="916">
                  <c:v>45187</c:v>
                </c:pt>
                <c:pt idx="917">
                  <c:v>45188</c:v>
                </c:pt>
                <c:pt idx="918">
                  <c:v>45189</c:v>
                </c:pt>
                <c:pt idx="919">
                  <c:v>45190</c:v>
                </c:pt>
                <c:pt idx="920">
                  <c:v>45191</c:v>
                </c:pt>
                <c:pt idx="921">
                  <c:v>45194</c:v>
                </c:pt>
                <c:pt idx="922">
                  <c:v>45195</c:v>
                </c:pt>
                <c:pt idx="923">
                  <c:v>45196</c:v>
                </c:pt>
                <c:pt idx="924">
                  <c:v>45197</c:v>
                </c:pt>
                <c:pt idx="925">
                  <c:v>45198</c:v>
                </c:pt>
                <c:pt idx="926">
                  <c:v>45201</c:v>
                </c:pt>
                <c:pt idx="927">
                  <c:v>45202</c:v>
                </c:pt>
                <c:pt idx="928">
                  <c:v>45203</c:v>
                </c:pt>
                <c:pt idx="929">
                  <c:v>45204</c:v>
                </c:pt>
                <c:pt idx="930">
                  <c:v>45205</c:v>
                </c:pt>
                <c:pt idx="931">
                  <c:v>45208</c:v>
                </c:pt>
                <c:pt idx="932">
                  <c:v>45209</c:v>
                </c:pt>
                <c:pt idx="933">
                  <c:v>45210</c:v>
                </c:pt>
                <c:pt idx="934">
                  <c:v>45211</c:v>
                </c:pt>
                <c:pt idx="935">
                  <c:v>45212</c:v>
                </c:pt>
                <c:pt idx="936">
                  <c:v>45215</c:v>
                </c:pt>
                <c:pt idx="937">
                  <c:v>45216</c:v>
                </c:pt>
                <c:pt idx="938">
                  <c:v>45217</c:v>
                </c:pt>
                <c:pt idx="939">
                  <c:v>45218</c:v>
                </c:pt>
                <c:pt idx="940">
                  <c:v>45219</c:v>
                </c:pt>
                <c:pt idx="941">
                  <c:v>45222</c:v>
                </c:pt>
                <c:pt idx="942">
                  <c:v>45223</c:v>
                </c:pt>
                <c:pt idx="943">
                  <c:v>45224</c:v>
                </c:pt>
                <c:pt idx="944">
                  <c:v>45225</c:v>
                </c:pt>
                <c:pt idx="945">
                  <c:v>45226</c:v>
                </c:pt>
                <c:pt idx="946">
                  <c:v>45229</c:v>
                </c:pt>
                <c:pt idx="947">
                  <c:v>45230</c:v>
                </c:pt>
                <c:pt idx="948">
                  <c:v>45231</c:v>
                </c:pt>
                <c:pt idx="949">
                  <c:v>45232</c:v>
                </c:pt>
                <c:pt idx="950">
                  <c:v>45233</c:v>
                </c:pt>
                <c:pt idx="951">
                  <c:v>45236</c:v>
                </c:pt>
                <c:pt idx="952">
                  <c:v>45237</c:v>
                </c:pt>
                <c:pt idx="953">
                  <c:v>45238</c:v>
                </c:pt>
                <c:pt idx="954">
                  <c:v>45239</c:v>
                </c:pt>
                <c:pt idx="955">
                  <c:v>45240</c:v>
                </c:pt>
                <c:pt idx="956">
                  <c:v>45243</c:v>
                </c:pt>
                <c:pt idx="957">
                  <c:v>45244</c:v>
                </c:pt>
                <c:pt idx="958">
                  <c:v>45245</c:v>
                </c:pt>
                <c:pt idx="959">
                  <c:v>45246</c:v>
                </c:pt>
                <c:pt idx="960">
                  <c:v>45247</c:v>
                </c:pt>
                <c:pt idx="961">
                  <c:v>45250</c:v>
                </c:pt>
                <c:pt idx="962">
                  <c:v>45251</c:v>
                </c:pt>
                <c:pt idx="963">
                  <c:v>45252</c:v>
                </c:pt>
                <c:pt idx="964">
                  <c:v>45254</c:v>
                </c:pt>
                <c:pt idx="965">
                  <c:v>45257</c:v>
                </c:pt>
                <c:pt idx="966">
                  <c:v>45258</c:v>
                </c:pt>
                <c:pt idx="967">
                  <c:v>45259</c:v>
                </c:pt>
                <c:pt idx="968">
                  <c:v>45260</c:v>
                </c:pt>
                <c:pt idx="969">
                  <c:v>45261</c:v>
                </c:pt>
                <c:pt idx="970">
                  <c:v>45264</c:v>
                </c:pt>
                <c:pt idx="971">
                  <c:v>45265</c:v>
                </c:pt>
                <c:pt idx="972">
                  <c:v>45266</c:v>
                </c:pt>
                <c:pt idx="973">
                  <c:v>45267</c:v>
                </c:pt>
                <c:pt idx="974">
                  <c:v>45268</c:v>
                </c:pt>
                <c:pt idx="975">
                  <c:v>45271</c:v>
                </c:pt>
                <c:pt idx="976">
                  <c:v>45272</c:v>
                </c:pt>
                <c:pt idx="977">
                  <c:v>45273</c:v>
                </c:pt>
                <c:pt idx="978">
                  <c:v>45274</c:v>
                </c:pt>
                <c:pt idx="979">
                  <c:v>45275</c:v>
                </c:pt>
                <c:pt idx="980">
                  <c:v>45278</c:v>
                </c:pt>
                <c:pt idx="981">
                  <c:v>45279</c:v>
                </c:pt>
                <c:pt idx="982">
                  <c:v>45280</c:v>
                </c:pt>
                <c:pt idx="983">
                  <c:v>45281</c:v>
                </c:pt>
                <c:pt idx="984">
                  <c:v>45282</c:v>
                </c:pt>
                <c:pt idx="985">
                  <c:v>45286</c:v>
                </c:pt>
                <c:pt idx="986">
                  <c:v>45287</c:v>
                </c:pt>
                <c:pt idx="987">
                  <c:v>45288</c:v>
                </c:pt>
                <c:pt idx="988">
                  <c:v>45289</c:v>
                </c:pt>
                <c:pt idx="989">
                  <c:v>45293</c:v>
                </c:pt>
                <c:pt idx="990">
                  <c:v>45294</c:v>
                </c:pt>
                <c:pt idx="991">
                  <c:v>45295</c:v>
                </c:pt>
                <c:pt idx="992">
                  <c:v>45296</c:v>
                </c:pt>
                <c:pt idx="993">
                  <c:v>45299</c:v>
                </c:pt>
                <c:pt idx="994">
                  <c:v>45300</c:v>
                </c:pt>
                <c:pt idx="995">
                  <c:v>45301</c:v>
                </c:pt>
                <c:pt idx="996">
                  <c:v>45302</c:v>
                </c:pt>
                <c:pt idx="997">
                  <c:v>45303</c:v>
                </c:pt>
                <c:pt idx="998">
                  <c:v>45307</c:v>
                </c:pt>
                <c:pt idx="999">
                  <c:v>45308</c:v>
                </c:pt>
                <c:pt idx="1000">
                  <c:v>45309</c:v>
                </c:pt>
                <c:pt idx="1001">
                  <c:v>45310</c:v>
                </c:pt>
                <c:pt idx="1002">
                  <c:v>45313</c:v>
                </c:pt>
                <c:pt idx="1003">
                  <c:v>45314</c:v>
                </c:pt>
                <c:pt idx="1004">
                  <c:v>45315</c:v>
                </c:pt>
                <c:pt idx="1005">
                  <c:v>45316</c:v>
                </c:pt>
                <c:pt idx="1006">
                  <c:v>45317</c:v>
                </c:pt>
                <c:pt idx="1007">
                  <c:v>45320</c:v>
                </c:pt>
                <c:pt idx="1008">
                  <c:v>45321</c:v>
                </c:pt>
                <c:pt idx="1009">
                  <c:v>45322</c:v>
                </c:pt>
                <c:pt idx="1010">
                  <c:v>45323</c:v>
                </c:pt>
                <c:pt idx="1011">
                  <c:v>45324</c:v>
                </c:pt>
                <c:pt idx="1012">
                  <c:v>45327</c:v>
                </c:pt>
                <c:pt idx="1013">
                  <c:v>45328</c:v>
                </c:pt>
                <c:pt idx="1014">
                  <c:v>45329</c:v>
                </c:pt>
                <c:pt idx="1015">
                  <c:v>45330</c:v>
                </c:pt>
                <c:pt idx="1016">
                  <c:v>45331</c:v>
                </c:pt>
                <c:pt idx="1017">
                  <c:v>45334</c:v>
                </c:pt>
                <c:pt idx="1018">
                  <c:v>45335</c:v>
                </c:pt>
                <c:pt idx="1019">
                  <c:v>45336</c:v>
                </c:pt>
                <c:pt idx="1020">
                  <c:v>45337</c:v>
                </c:pt>
                <c:pt idx="1021">
                  <c:v>45338</c:v>
                </c:pt>
                <c:pt idx="1022">
                  <c:v>45342</c:v>
                </c:pt>
                <c:pt idx="1023">
                  <c:v>45343</c:v>
                </c:pt>
                <c:pt idx="1024">
                  <c:v>45344</c:v>
                </c:pt>
                <c:pt idx="1025">
                  <c:v>45345</c:v>
                </c:pt>
                <c:pt idx="1026">
                  <c:v>45348</c:v>
                </c:pt>
                <c:pt idx="1027">
                  <c:v>45349</c:v>
                </c:pt>
                <c:pt idx="1028">
                  <c:v>45350</c:v>
                </c:pt>
                <c:pt idx="1029">
                  <c:v>45351</c:v>
                </c:pt>
                <c:pt idx="1030">
                  <c:v>45352</c:v>
                </c:pt>
                <c:pt idx="1031">
                  <c:v>45355</c:v>
                </c:pt>
                <c:pt idx="1032">
                  <c:v>45356</c:v>
                </c:pt>
                <c:pt idx="1033">
                  <c:v>45357</c:v>
                </c:pt>
                <c:pt idx="1034">
                  <c:v>45358</c:v>
                </c:pt>
                <c:pt idx="1035">
                  <c:v>45359</c:v>
                </c:pt>
                <c:pt idx="1036">
                  <c:v>45362</c:v>
                </c:pt>
                <c:pt idx="1037">
                  <c:v>45363</c:v>
                </c:pt>
                <c:pt idx="1038">
                  <c:v>45364</c:v>
                </c:pt>
                <c:pt idx="1039">
                  <c:v>45365</c:v>
                </c:pt>
                <c:pt idx="1040">
                  <c:v>45366</c:v>
                </c:pt>
                <c:pt idx="1041">
                  <c:v>45369</c:v>
                </c:pt>
                <c:pt idx="1042">
                  <c:v>45370</c:v>
                </c:pt>
                <c:pt idx="1043">
                  <c:v>45371</c:v>
                </c:pt>
                <c:pt idx="1044">
                  <c:v>45372</c:v>
                </c:pt>
                <c:pt idx="1045">
                  <c:v>45373</c:v>
                </c:pt>
                <c:pt idx="1046">
                  <c:v>45376</c:v>
                </c:pt>
                <c:pt idx="1047">
                  <c:v>45377</c:v>
                </c:pt>
                <c:pt idx="1048">
                  <c:v>45378</c:v>
                </c:pt>
                <c:pt idx="1049">
                  <c:v>45379</c:v>
                </c:pt>
                <c:pt idx="1050">
                  <c:v>45383</c:v>
                </c:pt>
                <c:pt idx="1051">
                  <c:v>45384</c:v>
                </c:pt>
                <c:pt idx="1052">
                  <c:v>45385</c:v>
                </c:pt>
                <c:pt idx="1053">
                  <c:v>45386</c:v>
                </c:pt>
                <c:pt idx="1054">
                  <c:v>45387</c:v>
                </c:pt>
                <c:pt idx="1055">
                  <c:v>45390</c:v>
                </c:pt>
                <c:pt idx="1056">
                  <c:v>45391</c:v>
                </c:pt>
                <c:pt idx="1057">
                  <c:v>45392</c:v>
                </c:pt>
                <c:pt idx="1058">
                  <c:v>45393</c:v>
                </c:pt>
                <c:pt idx="1059">
                  <c:v>45394</c:v>
                </c:pt>
                <c:pt idx="1060">
                  <c:v>45397</c:v>
                </c:pt>
                <c:pt idx="1061">
                  <c:v>45398</c:v>
                </c:pt>
                <c:pt idx="1062">
                  <c:v>45399</c:v>
                </c:pt>
                <c:pt idx="1063">
                  <c:v>45400</c:v>
                </c:pt>
                <c:pt idx="1064">
                  <c:v>45401</c:v>
                </c:pt>
                <c:pt idx="1065">
                  <c:v>45404</c:v>
                </c:pt>
                <c:pt idx="1066">
                  <c:v>45405</c:v>
                </c:pt>
                <c:pt idx="1067">
                  <c:v>45406</c:v>
                </c:pt>
                <c:pt idx="1068">
                  <c:v>45407</c:v>
                </c:pt>
                <c:pt idx="1069">
                  <c:v>45408</c:v>
                </c:pt>
                <c:pt idx="1070">
                  <c:v>45411</c:v>
                </c:pt>
                <c:pt idx="1071">
                  <c:v>45412</c:v>
                </c:pt>
                <c:pt idx="1072">
                  <c:v>45413</c:v>
                </c:pt>
                <c:pt idx="1073">
                  <c:v>45414</c:v>
                </c:pt>
                <c:pt idx="1074">
                  <c:v>45415</c:v>
                </c:pt>
                <c:pt idx="1075">
                  <c:v>45418</c:v>
                </c:pt>
                <c:pt idx="1076">
                  <c:v>45419</c:v>
                </c:pt>
                <c:pt idx="1077">
                  <c:v>45420</c:v>
                </c:pt>
                <c:pt idx="1078">
                  <c:v>45421</c:v>
                </c:pt>
                <c:pt idx="1079">
                  <c:v>45422</c:v>
                </c:pt>
                <c:pt idx="1080">
                  <c:v>45425</c:v>
                </c:pt>
                <c:pt idx="1081">
                  <c:v>45426</c:v>
                </c:pt>
                <c:pt idx="1082">
                  <c:v>45427</c:v>
                </c:pt>
                <c:pt idx="1083">
                  <c:v>45428</c:v>
                </c:pt>
                <c:pt idx="1084">
                  <c:v>45429</c:v>
                </c:pt>
                <c:pt idx="1085">
                  <c:v>45432</c:v>
                </c:pt>
                <c:pt idx="1086">
                  <c:v>45433</c:v>
                </c:pt>
                <c:pt idx="1087">
                  <c:v>45434</c:v>
                </c:pt>
                <c:pt idx="1088">
                  <c:v>45435</c:v>
                </c:pt>
                <c:pt idx="1089">
                  <c:v>45436</c:v>
                </c:pt>
                <c:pt idx="1090">
                  <c:v>45440</c:v>
                </c:pt>
                <c:pt idx="1091">
                  <c:v>45441</c:v>
                </c:pt>
                <c:pt idx="1092">
                  <c:v>45442</c:v>
                </c:pt>
                <c:pt idx="1093">
                  <c:v>45443</c:v>
                </c:pt>
                <c:pt idx="1094">
                  <c:v>45446</c:v>
                </c:pt>
                <c:pt idx="1095">
                  <c:v>45447</c:v>
                </c:pt>
                <c:pt idx="1096">
                  <c:v>45448</c:v>
                </c:pt>
                <c:pt idx="1097">
                  <c:v>45449</c:v>
                </c:pt>
                <c:pt idx="1098">
                  <c:v>45450</c:v>
                </c:pt>
                <c:pt idx="1099">
                  <c:v>45453</c:v>
                </c:pt>
                <c:pt idx="1100">
                  <c:v>45454</c:v>
                </c:pt>
                <c:pt idx="1101">
                  <c:v>45455</c:v>
                </c:pt>
                <c:pt idx="1102">
                  <c:v>45456</c:v>
                </c:pt>
                <c:pt idx="1103">
                  <c:v>45457</c:v>
                </c:pt>
                <c:pt idx="1104">
                  <c:v>45460</c:v>
                </c:pt>
                <c:pt idx="1105">
                  <c:v>45461</c:v>
                </c:pt>
                <c:pt idx="1106">
                  <c:v>45463</c:v>
                </c:pt>
                <c:pt idx="1107">
                  <c:v>45464</c:v>
                </c:pt>
                <c:pt idx="1108">
                  <c:v>45467</c:v>
                </c:pt>
                <c:pt idx="1109">
                  <c:v>45468</c:v>
                </c:pt>
                <c:pt idx="1110">
                  <c:v>45469</c:v>
                </c:pt>
                <c:pt idx="1111">
                  <c:v>45470</c:v>
                </c:pt>
                <c:pt idx="1112">
                  <c:v>45471</c:v>
                </c:pt>
                <c:pt idx="1113">
                  <c:v>45474</c:v>
                </c:pt>
                <c:pt idx="1114">
                  <c:v>45475</c:v>
                </c:pt>
                <c:pt idx="1115">
                  <c:v>45476</c:v>
                </c:pt>
                <c:pt idx="1116">
                  <c:v>45478</c:v>
                </c:pt>
                <c:pt idx="1117">
                  <c:v>45481</c:v>
                </c:pt>
                <c:pt idx="1118">
                  <c:v>45482</c:v>
                </c:pt>
                <c:pt idx="1119">
                  <c:v>45483</c:v>
                </c:pt>
                <c:pt idx="1120">
                  <c:v>45484</c:v>
                </c:pt>
                <c:pt idx="1121">
                  <c:v>45485</c:v>
                </c:pt>
                <c:pt idx="1122">
                  <c:v>45488</c:v>
                </c:pt>
                <c:pt idx="1123">
                  <c:v>45489</c:v>
                </c:pt>
                <c:pt idx="1124">
                  <c:v>45490</c:v>
                </c:pt>
                <c:pt idx="1125">
                  <c:v>45491</c:v>
                </c:pt>
                <c:pt idx="1126">
                  <c:v>45492</c:v>
                </c:pt>
                <c:pt idx="1127">
                  <c:v>45495</c:v>
                </c:pt>
                <c:pt idx="1128">
                  <c:v>45496</c:v>
                </c:pt>
                <c:pt idx="1129">
                  <c:v>45497</c:v>
                </c:pt>
                <c:pt idx="1130">
                  <c:v>45498</c:v>
                </c:pt>
                <c:pt idx="1131">
                  <c:v>45499</c:v>
                </c:pt>
                <c:pt idx="1132">
                  <c:v>45502</c:v>
                </c:pt>
                <c:pt idx="1133">
                  <c:v>45503</c:v>
                </c:pt>
                <c:pt idx="1134">
                  <c:v>45504</c:v>
                </c:pt>
                <c:pt idx="1135">
                  <c:v>45505</c:v>
                </c:pt>
                <c:pt idx="1136">
                  <c:v>45506</c:v>
                </c:pt>
                <c:pt idx="1137">
                  <c:v>45509</c:v>
                </c:pt>
                <c:pt idx="1138">
                  <c:v>45510</c:v>
                </c:pt>
                <c:pt idx="1139">
                  <c:v>45511</c:v>
                </c:pt>
                <c:pt idx="1140">
                  <c:v>45512</c:v>
                </c:pt>
                <c:pt idx="1141">
                  <c:v>45513</c:v>
                </c:pt>
                <c:pt idx="1142">
                  <c:v>45516</c:v>
                </c:pt>
                <c:pt idx="1143">
                  <c:v>45517</c:v>
                </c:pt>
                <c:pt idx="1144">
                  <c:v>45518</c:v>
                </c:pt>
                <c:pt idx="1145">
                  <c:v>45519</c:v>
                </c:pt>
                <c:pt idx="1146">
                  <c:v>45520</c:v>
                </c:pt>
                <c:pt idx="1147">
                  <c:v>45523</c:v>
                </c:pt>
                <c:pt idx="1148">
                  <c:v>45524</c:v>
                </c:pt>
                <c:pt idx="1149">
                  <c:v>45525</c:v>
                </c:pt>
                <c:pt idx="1150">
                  <c:v>45526</c:v>
                </c:pt>
                <c:pt idx="1151">
                  <c:v>45527</c:v>
                </c:pt>
                <c:pt idx="1152">
                  <c:v>45530</c:v>
                </c:pt>
                <c:pt idx="1153">
                  <c:v>45531</c:v>
                </c:pt>
                <c:pt idx="1154">
                  <c:v>45532</c:v>
                </c:pt>
                <c:pt idx="1155">
                  <c:v>45533</c:v>
                </c:pt>
                <c:pt idx="1156">
                  <c:v>45534</c:v>
                </c:pt>
                <c:pt idx="1157">
                  <c:v>45538</c:v>
                </c:pt>
                <c:pt idx="1158">
                  <c:v>45539</c:v>
                </c:pt>
                <c:pt idx="1159">
                  <c:v>45540</c:v>
                </c:pt>
                <c:pt idx="1160">
                  <c:v>45541</c:v>
                </c:pt>
                <c:pt idx="1161">
                  <c:v>45544</c:v>
                </c:pt>
                <c:pt idx="1162">
                  <c:v>45545</c:v>
                </c:pt>
                <c:pt idx="1163">
                  <c:v>45546</c:v>
                </c:pt>
                <c:pt idx="1164">
                  <c:v>45547</c:v>
                </c:pt>
                <c:pt idx="1165">
                  <c:v>45548</c:v>
                </c:pt>
                <c:pt idx="1166">
                  <c:v>45551</c:v>
                </c:pt>
                <c:pt idx="1167">
                  <c:v>45552</c:v>
                </c:pt>
                <c:pt idx="1168">
                  <c:v>45553</c:v>
                </c:pt>
                <c:pt idx="1169">
                  <c:v>45554</c:v>
                </c:pt>
                <c:pt idx="1170">
                  <c:v>45555</c:v>
                </c:pt>
                <c:pt idx="1171">
                  <c:v>45558</c:v>
                </c:pt>
                <c:pt idx="1172">
                  <c:v>45559</c:v>
                </c:pt>
                <c:pt idx="1173">
                  <c:v>45560</c:v>
                </c:pt>
                <c:pt idx="1174">
                  <c:v>45561</c:v>
                </c:pt>
                <c:pt idx="1175">
                  <c:v>45562</c:v>
                </c:pt>
                <c:pt idx="1176">
                  <c:v>45565</c:v>
                </c:pt>
                <c:pt idx="1177">
                  <c:v>45566</c:v>
                </c:pt>
                <c:pt idx="1178">
                  <c:v>45567</c:v>
                </c:pt>
                <c:pt idx="1179">
                  <c:v>45568</c:v>
                </c:pt>
                <c:pt idx="1180">
                  <c:v>45569</c:v>
                </c:pt>
                <c:pt idx="1181">
                  <c:v>45572</c:v>
                </c:pt>
                <c:pt idx="1182">
                  <c:v>45573</c:v>
                </c:pt>
                <c:pt idx="1183">
                  <c:v>45574</c:v>
                </c:pt>
                <c:pt idx="1184">
                  <c:v>45575</c:v>
                </c:pt>
                <c:pt idx="1185">
                  <c:v>45576</c:v>
                </c:pt>
                <c:pt idx="1186">
                  <c:v>45579</c:v>
                </c:pt>
                <c:pt idx="1187">
                  <c:v>45580</c:v>
                </c:pt>
                <c:pt idx="1188">
                  <c:v>45581</c:v>
                </c:pt>
                <c:pt idx="1189">
                  <c:v>45582</c:v>
                </c:pt>
                <c:pt idx="1190">
                  <c:v>45583</c:v>
                </c:pt>
                <c:pt idx="1191">
                  <c:v>45586</c:v>
                </c:pt>
                <c:pt idx="1192">
                  <c:v>45587</c:v>
                </c:pt>
                <c:pt idx="1193">
                  <c:v>45588</c:v>
                </c:pt>
                <c:pt idx="1194">
                  <c:v>45589</c:v>
                </c:pt>
                <c:pt idx="1195">
                  <c:v>45590</c:v>
                </c:pt>
                <c:pt idx="1196">
                  <c:v>45593</c:v>
                </c:pt>
                <c:pt idx="1197">
                  <c:v>45594</c:v>
                </c:pt>
                <c:pt idx="1198">
                  <c:v>45595</c:v>
                </c:pt>
                <c:pt idx="1199">
                  <c:v>45596</c:v>
                </c:pt>
                <c:pt idx="1200">
                  <c:v>45597</c:v>
                </c:pt>
                <c:pt idx="1201">
                  <c:v>45600</c:v>
                </c:pt>
                <c:pt idx="1202">
                  <c:v>45601</c:v>
                </c:pt>
                <c:pt idx="1203">
                  <c:v>45602</c:v>
                </c:pt>
                <c:pt idx="1204">
                  <c:v>45603</c:v>
                </c:pt>
                <c:pt idx="1205">
                  <c:v>45604</c:v>
                </c:pt>
                <c:pt idx="1206">
                  <c:v>45607</c:v>
                </c:pt>
                <c:pt idx="1207">
                  <c:v>45608</c:v>
                </c:pt>
                <c:pt idx="1208">
                  <c:v>45609</c:v>
                </c:pt>
                <c:pt idx="1209">
                  <c:v>45610</c:v>
                </c:pt>
                <c:pt idx="1210">
                  <c:v>45611</c:v>
                </c:pt>
                <c:pt idx="1211">
                  <c:v>45614</c:v>
                </c:pt>
                <c:pt idx="1212">
                  <c:v>45615</c:v>
                </c:pt>
                <c:pt idx="1213">
                  <c:v>45616</c:v>
                </c:pt>
                <c:pt idx="1214">
                  <c:v>45617</c:v>
                </c:pt>
                <c:pt idx="1215">
                  <c:v>45618</c:v>
                </c:pt>
                <c:pt idx="1216">
                  <c:v>45621</c:v>
                </c:pt>
                <c:pt idx="1217">
                  <c:v>45622</c:v>
                </c:pt>
                <c:pt idx="1218">
                  <c:v>45623</c:v>
                </c:pt>
                <c:pt idx="1219">
                  <c:v>45625</c:v>
                </c:pt>
                <c:pt idx="1220">
                  <c:v>45628</c:v>
                </c:pt>
                <c:pt idx="1221">
                  <c:v>45629</c:v>
                </c:pt>
                <c:pt idx="1222">
                  <c:v>45630</c:v>
                </c:pt>
                <c:pt idx="1223">
                  <c:v>45631</c:v>
                </c:pt>
                <c:pt idx="1224">
                  <c:v>45632</c:v>
                </c:pt>
                <c:pt idx="1225">
                  <c:v>45635</c:v>
                </c:pt>
                <c:pt idx="1226">
                  <c:v>45636</c:v>
                </c:pt>
                <c:pt idx="1227">
                  <c:v>45637</c:v>
                </c:pt>
                <c:pt idx="1228">
                  <c:v>45638</c:v>
                </c:pt>
                <c:pt idx="1229">
                  <c:v>45639</c:v>
                </c:pt>
                <c:pt idx="1230">
                  <c:v>45642</c:v>
                </c:pt>
                <c:pt idx="1231">
                  <c:v>45643</c:v>
                </c:pt>
                <c:pt idx="1232">
                  <c:v>45644</c:v>
                </c:pt>
                <c:pt idx="1233">
                  <c:v>45645</c:v>
                </c:pt>
                <c:pt idx="1234">
                  <c:v>45646</c:v>
                </c:pt>
                <c:pt idx="1235">
                  <c:v>45649</c:v>
                </c:pt>
                <c:pt idx="1236">
                  <c:v>45650</c:v>
                </c:pt>
                <c:pt idx="1237">
                  <c:v>45652</c:v>
                </c:pt>
                <c:pt idx="1238">
                  <c:v>45653</c:v>
                </c:pt>
                <c:pt idx="1239">
                  <c:v>45656</c:v>
                </c:pt>
                <c:pt idx="1240">
                  <c:v>45657</c:v>
                </c:pt>
                <c:pt idx="1241">
                  <c:v>45659</c:v>
                </c:pt>
                <c:pt idx="1242">
                  <c:v>45660</c:v>
                </c:pt>
                <c:pt idx="1243">
                  <c:v>45663</c:v>
                </c:pt>
                <c:pt idx="1244">
                  <c:v>45664</c:v>
                </c:pt>
                <c:pt idx="1245">
                  <c:v>45665</c:v>
                </c:pt>
                <c:pt idx="1246">
                  <c:v>45667</c:v>
                </c:pt>
                <c:pt idx="1247">
                  <c:v>45670</c:v>
                </c:pt>
                <c:pt idx="1248">
                  <c:v>45671</c:v>
                </c:pt>
                <c:pt idx="1249">
                  <c:v>45672</c:v>
                </c:pt>
                <c:pt idx="1250">
                  <c:v>45673</c:v>
                </c:pt>
                <c:pt idx="1251">
                  <c:v>45674</c:v>
                </c:pt>
                <c:pt idx="1252">
                  <c:v>45678</c:v>
                </c:pt>
                <c:pt idx="1253">
                  <c:v>45679</c:v>
                </c:pt>
                <c:pt idx="1254">
                  <c:v>45680</c:v>
                </c:pt>
                <c:pt idx="1255">
                  <c:v>45681</c:v>
                </c:pt>
              </c:numCache>
            </c:numRef>
          </c:cat>
          <c:val>
            <c:numRef>
              <c:f>Sheet1!$K$2:$K$1259</c:f>
              <c:numCache>
                <c:formatCode>0.00%</c:formatCode>
                <c:ptCount val="1258"/>
                <c:pt idx="0">
                  <c:v>0</c:v>
                </c:pt>
                <c:pt idx="1">
                  <c:v>5.2660000000000198E-3</c:v>
                </c:pt>
                <c:pt idx="2">
                  <c:v>-1.436000000000064E-3</c:v>
                </c:pt>
                <c:pt idx="3">
                  <c:v>-3.3987999999999942E-2</c:v>
                </c:pt>
                <c:pt idx="4">
                  <c:v>-2.920100000000005E-2</c:v>
                </c:pt>
                <c:pt idx="5">
                  <c:v>-4.7870000000000343E-3</c:v>
                </c:pt>
                <c:pt idx="6">
                  <c:v>-7.65900000000002E-3</c:v>
                </c:pt>
                <c:pt idx="7">
                  <c:v>-1.0531000000000006E-2</c:v>
                </c:pt>
                <c:pt idx="8">
                  <c:v>-3.0636999999999973E-2</c:v>
                </c:pt>
                <c:pt idx="9">
                  <c:v>-2.1063000000000043E-2</c:v>
                </c:pt>
                <c:pt idx="10">
                  <c:v>-0.20584000000000002</c:v>
                </c:pt>
                <c:pt idx="11">
                  <c:v>-0.18429900000000005</c:v>
                </c:pt>
                <c:pt idx="12">
                  <c:v>-0.19770200000000002</c:v>
                </c:pt>
                <c:pt idx="13">
                  <c:v>-0.17711799999999997</c:v>
                </c:pt>
                <c:pt idx="14">
                  <c:v>-0.19913799999999995</c:v>
                </c:pt>
                <c:pt idx="15">
                  <c:v>-0.20679699999999998</c:v>
                </c:pt>
                <c:pt idx="16">
                  <c:v>-0.21014799999999995</c:v>
                </c:pt>
                <c:pt idx="17">
                  <c:v>-0.23216899999999996</c:v>
                </c:pt>
                <c:pt idx="18">
                  <c:v>-0.25897599999999998</c:v>
                </c:pt>
                <c:pt idx="19">
                  <c:v>-0.29056999999999999</c:v>
                </c:pt>
                <c:pt idx="20">
                  <c:v>-0.30971799999999999</c:v>
                </c:pt>
                <c:pt idx="21">
                  <c:v>-0.33030199999999993</c:v>
                </c:pt>
                <c:pt idx="22">
                  <c:v>-0.32072800000000001</c:v>
                </c:pt>
                <c:pt idx="23">
                  <c:v>-0.32503600000000005</c:v>
                </c:pt>
                <c:pt idx="24">
                  <c:v>-0.34897099999999992</c:v>
                </c:pt>
                <c:pt idx="25">
                  <c:v>-0.33556700000000006</c:v>
                </c:pt>
                <c:pt idx="26">
                  <c:v>-0.36572499999999997</c:v>
                </c:pt>
                <c:pt idx="27">
                  <c:v>-0.39540500000000001</c:v>
                </c:pt>
                <c:pt idx="28">
                  <c:v>-0.46529400000000004</c:v>
                </c:pt>
                <c:pt idx="29">
                  <c:v>-0.43752999999999997</c:v>
                </c:pt>
                <c:pt idx="30">
                  <c:v>-0.45524199999999998</c:v>
                </c:pt>
                <c:pt idx="31">
                  <c:v>-0.53614200000000001</c:v>
                </c:pt>
                <c:pt idx="32">
                  <c:v>-0.48252800000000001</c:v>
                </c:pt>
                <c:pt idx="33">
                  <c:v>-0.55959800000000004</c:v>
                </c:pt>
                <c:pt idx="34">
                  <c:v>-0.52752500000000002</c:v>
                </c:pt>
                <c:pt idx="35">
                  <c:v>-0.59071300000000004</c:v>
                </c:pt>
                <c:pt idx="36">
                  <c:v>-0.56630000000000003</c:v>
                </c:pt>
                <c:pt idx="37">
                  <c:v>-0.608904</c:v>
                </c:pt>
                <c:pt idx="38">
                  <c:v>-0.61416899999999996</c:v>
                </c:pt>
                <c:pt idx="39">
                  <c:v>-0.56199100000000002</c:v>
                </c:pt>
                <c:pt idx="40">
                  <c:v>-0.55529000000000006</c:v>
                </c:pt>
                <c:pt idx="41">
                  <c:v>-0.52656799999999993</c:v>
                </c:pt>
                <c:pt idx="42">
                  <c:v>-0.54810899999999996</c:v>
                </c:pt>
                <c:pt idx="43">
                  <c:v>-0.54188599999999998</c:v>
                </c:pt>
                <c:pt idx="44">
                  <c:v>-0.55911900000000003</c:v>
                </c:pt>
                <c:pt idx="45">
                  <c:v>-0.60459499999999999</c:v>
                </c:pt>
                <c:pt idx="46">
                  <c:v>-0.62709400000000004</c:v>
                </c:pt>
                <c:pt idx="47">
                  <c:v>-0.60650999999999999</c:v>
                </c:pt>
                <c:pt idx="48">
                  <c:v>-0.56965100000000002</c:v>
                </c:pt>
                <c:pt idx="49">
                  <c:v>-0.54427999999999999</c:v>
                </c:pt>
                <c:pt idx="50">
                  <c:v>-0.53327000000000002</c:v>
                </c:pt>
                <c:pt idx="51">
                  <c:v>-0.500718</c:v>
                </c:pt>
                <c:pt idx="52">
                  <c:v>-0.53039700000000001</c:v>
                </c:pt>
                <c:pt idx="53">
                  <c:v>-0.52082299999999992</c:v>
                </c:pt>
                <c:pt idx="54">
                  <c:v>-0.54044999999999999</c:v>
                </c:pt>
                <c:pt idx="55">
                  <c:v>-0.55289600000000005</c:v>
                </c:pt>
                <c:pt idx="56">
                  <c:v>-0.52848300000000004</c:v>
                </c:pt>
                <c:pt idx="57">
                  <c:v>-0.53805599999999998</c:v>
                </c:pt>
                <c:pt idx="58">
                  <c:v>-0.54332199999999997</c:v>
                </c:pt>
                <c:pt idx="59">
                  <c:v>-0.54092899999999999</c:v>
                </c:pt>
                <c:pt idx="60">
                  <c:v>-0.53039700000000001</c:v>
                </c:pt>
                <c:pt idx="61">
                  <c:v>-0.52130200000000004</c:v>
                </c:pt>
                <c:pt idx="62">
                  <c:v>-0.50023899999999999</c:v>
                </c:pt>
                <c:pt idx="63">
                  <c:v>-0.48156999999999994</c:v>
                </c:pt>
                <c:pt idx="64">
                  <c:v>-0.479655</c:v>
                </c:pt>
                <c:pt idx="65">
                  <c:v>-0.501197</c:v>
                </c:pt>
                <c:pt idx="66">
                  <c:v>-0.53087600000000001</c:v>
                </c:pt>
                <c:pt idx="67">
                  <c:v>-0.53614200000000001</c:v>
                </c:pt>
                <c:pt idx="68">
                  <c:v>-0.55098100000000005</c:v>
                </c:pt>
                <c:pt idx="69">
                  <c:v>-0.56007700000000005</c:v>
                </c:pt>
                <c:pt idx="70">
                  <c:v>-0.53997099999999998</c:v>
                </c:pt>
                <c:pt idx="71">
                  <c:v>-0.52225900000000003</c:v>
                </c:pt>
                <c:pt idx="72">
                  <c:v>-0.568693</c:v>
                </c:pt>
                <c:pt idx="73">
                  <c:v>-0.58688399999999996</c:v>
                </c:pt>
                <c:pt idx="74">
                  <c:v>-0.62709400000000004</c:v>
                </c:pt>
                <c:pt idx="75">
                  <c:v>-0.63092399999999993</c:v>
                </c:pt>
                <c:pt idx="76">
                  <c:v>-0.63092399999999993</c:v>
                </c:pt>
                <c:pt idx="77">
                  <c:v>-0.60603200000000002</c:v>
                </c:pt>
                <c:pt idx="78">
                  <c:v>-0.62613700000000005</c:v>
                </c:pt>
                <c:pt idx="79">
                  <c:v>-0.60555300000000001</c:v>
                </c:pt>
                <c:pt idx="80">
                  <c:v>-0.58448999999999995</c:v>
                </c:pt>
                <c:pt idx="81">
                  <c:v>-0.60076600000000002</c:v>
                </c:pt>
                <c:pt idx="82">
                  <c:v>-0.57491599999999998</c:v>
                </c:pt>
                <c:pt idx="83">
                  <c:v>-0.53997099999999998</c:v>
                </c:pt>
                <c:pt idx="84">
                  <c:v>-0.566778</c:v>
                </c:pt>
                <c:pt idx="85">
                  <c:v>-0.58113899999999996</c:v>
                </c:pt>
                <c:pt idx="86">
                  <c:v>-0.55672600000000005</c:v>
                </c:pt>
                <c:pt idx="87">
                  <c:v>-0.54954500000000006</c:v>
                </c:pt>
                <c:pt idx="88">
                  <c:v>-0.50694099999999997</c:v>
                </c:pt>
                <c:pt idx="89">
                  <c:v>-0.50167499999999998</c:v>
                </c:pt>
                <c:pt idx="90">
                  <c:v>-0.46864499999999998</c:v>
                </c:pt>
                <c:pt idx="91">
                  <c:v>-0.449019</c:v>
                </c:pt>
                <c:pt idx="92">
                  <c:v>-0.47726199999999996</c:v>
                </c:pt>
                <c:pt idx="93">
                  <c:v>-0.496888</c:v>
                </c:pt>
                <c:pt idx="94">
                  <c:v>-0.54667299999999996</c:v>
                </c:pt>
                <c:pt idx="95">
                  <c:v>-0.535663</c:v>
                </c:pt>
                <c:pt idx="96">
                  <c:v>-0.52800400000000003</c:v>
                </c:pt>
                <c:pt idx="97">
                  <c:v>-0.50406899999999999</c:v>
                </c:pt>
                <c:pt idx="98">
                  <c:v>-0.53039700000000001</c:v>
                </c:pt>
                <c:pt idx="99">
                  <c:v>-0.531833</c:v>
                </c:pt>
                <c:pt idx="100">
                  <c:v>-0.54475799999999996</c:v>
                </c:pt>
                <c:pt idx="101">
                  <c:v>-0.54475799999999996</c:v>
                </c:pt>
                <c:pt idx="102">
                  <c:v>-0.52800400000000003</c:v>
                </c:pt>
                <c:pt idx="103">
                  <c:v>-0.54667299999999996</c:v>
                </c:pt>
                <c:pt idx="104">
                  <c:v>-0.54044999999999999</c:v>
                </c:pt>
                <c:pt idx="105">
                  <c:v>-0.56390600000000002</c:v>
                </c:pt>
                <c:pt idx="106">
                  <c:v>-0.52944000000000002</c:v>
                </c:pt>
                <c:pt idx="107">
                  <c:v>-0.533748</c:v>
                </c:pt>
                <c:pt idx="108">
                  <c:v>-0.54188599999999998</c:v>
                </c:pt>
                <c:pt idx="109">
                  <c:v>-0.54140699999999997</c:v>
                </c:pt>
                <c:pt idx="110">
                  <c:v>-0.52561000000000002</c:v>
                </c:pt>
                <c:pt idx="111">
                  <c:v>-0.54523699999999997</c:v>
                </c:pt>
                <c:pt idx="112">
                  <c:v>-0.53997099999999998</c:v>
                </c:pt>
                <c:pt idx="113">
                  <c:v>-0.56055500000000003</c:v>
                </c:pt>
                <c:pt idx="114">
                  <c:v>-0.54427999999999999</c:v>
                </c:pt>
                <c:pt idx="115">
                  <c:v>-0.55050299999999996</c:v>
                </c:pt>
                <c:pt idx="116">
                  <c:v>-0.54667299999999996</c:v>
                </c:pt>
                <c:pt idx="117">
                  <c:v>-0.50646199999999997</c:v>
                </c:pt>
                <c:pt idx="118">
                  <c:v>-0.50406899999999999</c:v>
                </c:pt>
                <c:pt idx="119">
                  <c:v>-0.51172800000000007</c:v>
                </c:pt>
                <c:pt idx="120">
                  <c:v>-0.52561000000000002</c:v>
                </c:pt>
                <c:pt idx="121">
                  <c:v>-0.497367</c:v>
                </c:pt>
                <c:pt idx="122">
                  <c:v>-0.50023899999999999</c:v>
                </c:pt>
                <c:pt idx="123">
                  <c:v>-0.479655</c:v>
                </c:pt>
                <c:pt idx="124">
                  <c:v>-0.47774099999999997</c:v>
                </c:pt>
                <c:pt idx="125">
                  <c:v>-0.46385800000000005</c:v>
                </c:pt>
                <c:pt idx="126">
                  <c:v>-0.45907100000000001</c:v>
                </c:pt>
                <c:pt idx="127">
                  <c:v>-0.44423200000000002</c:v>
                </c:pt>
                <c:pt idx="128">
                  <c:v>-0.45189100000000004</c:v>
                </c:pt>
                <c:pt idx="129">
                  <c:v>-0.49640999999999996</c:v>
                </c:pt>
                <c:pt idx="130">
                  <c:v>-0.53709899999999999</c:v>
                </c:pt>
                <c:pt idx="131">
                  <c:v>-0.52465300000000004</c:v>
                </c:pt>
                <c:pt idx="132">
                  <c:v>-0.49210099999999996</c:v>
                </c:pt>
                <c:pt idx="133">
                  <c:v>-0.51460000000000006</c:v>
                </c:pt>
                <c:pt idx="134">
                  <c:v>-0.50550499999999998</c:v>
                </c:pt>
                <c:pt idx="135">
                  <c:v>-0.48731400000000002</c:v>
                </c:pt>
                <c:pt idx="136">
                  <c:v>-0.47438999999999998</c:v>
                </c:pt>
                <c:pt idx="137">
                  <c:v>-0.47295399999999999</c:v>
                </c:pt>
                <c:pt idx="138">
                  <c:v>-0.48109099999999999</c:v>
                </c:pt>
                <c:pt idx="139">
                  <c:v>-0.48587800000000003</c:v>
                </c:pt>
                <c:pt idx="140">
                  <c:v>-0.498803</c:v>
                </c:pt>
                <c:pt idx="141">
                  <c:v>-0.50981299999999996</c:v>
                </c:pt>
                <c:pt idx="142">
                  <c:v>-0.52225900000000003</c:v>
                </c:pt>
                <c:pt idx="143">
                  <c:v>-0.53279100000000001</c:v>
                </c:pt>
                <c:pt idx="144">
                  <c:v>-0.53422700000000001</c:v>
                </c:pt>
                <c:pt idx="145">
                  <c:v>-0.50981299999999996</c:v>
                </c:pt>
                <c:pt idx="146">
                  <c:v>-0.51316400000000006</c:v>
                </c:pt>
                <c:pt idx="147">
                  <c:v>-0.52704600000000001</c:v>
                </c:pt>
                <c:pt idx="148">
                  <c:v>-0.52513199999999993</c:v>
                </c:pt>
                <c:pt idx="149">
                  <c:v>-0.51412199999999997</c:v>
                </c:pt>
                <c:pt idx="150">
                  <c:v>-0.53039700000000001</c:v>
                </c:pt>
                <c:pt idx="151">
                  <c:v>-0.50933499999999998</c:v>
                </c:pt>
                <c:pt idx="152">
                  <c:v>-0.502633</c:v>
                </c:pt>
                <c:pt idx="153">
                  <c:v>-0.500718</c:v>
                </c:pt>
                <c:pt idx="154">
                  <c:v>-0.500718</c:v>
                </c:pt>
                <c:pt idx="155">
                  <c:v>-0.47582599999999997</c:v>
                </c:pt>
                <c:pt idx="156">
                  <c:v>-0.49305900000000003</c:v>
                </c:pt>
                <c:pt idx="157">
                  <c:v>-0.48587800000000003</c:v>
                </c:pt>
                <c:pt idx="158">
                  <c:v>-0.45811399999999997</c:v>
                </c:pt>
                <c:pt idx="159">
                  <c:v>-0.43896599999999997</c:v>
                </c:pt>
                <c:pt idx="160">
                  <c:v>-0.44183799999999995</c:v>
                </c:pt>
                <c:pt idx="161">
                  <c:v>-0.41455199999999998</c:v>
                </c:pt>
                <c:pt idx="162">
                  <c:v>-0.42699900000000002</c:v>
                </c:pt>
                <c:pt idx="163">
                  <c:v>-0.44853999999999999</c:v>
                </c:pt>
                <c:pt idx="164">
                  <c:v>-0.48827199999999998</c:v>
                </c:pt>
                <c:pt idx="165">
                  <c:v>-0.47726199999999996</c:v>
                </c:pt>
                <c:pt idx="166">
                  <c:v>-0.45284799999999997</c:v>
                </c:pt>
                <c:pt idx="167">
                  <c:v>-0.47295399999999999</c:v>
                </c:pt>
                <c:pt idx="168">
                  <c:v>-0.46577299999999999</c:v>
                </c:pt>
                <c:pt idx="169">
                  <c:v>-0.45284799999999997</c:v>
                </c:pt>
                <c:pt idx="170">
                  <c:v>-0.46960299999999999</c:v>
                </c:pt>
                <c:pt idx="171">
                  <c:v>-0.46242199999999994</c:v>
                </c:pt>
                <c:pt idx="172">
                  <c:v>-0.43226399999999998</c:v>
                </c:pt>
                <c:pt idx="173">
                  <c:v>-0.42269000000000001</c:v>
                </c:pt>
                <c:pt idx="174">
                  <c:v>-0.41790300000000002</c:v>
                </c:pt>
                <c:pt idx="175">
                  <c:v>-0.44040199999999996</c:v>
                </c:pt>
                <c:pt idx="176">
                  <c:v>-0.41742499999999999</c:v>
                </c:pt>
                <c:pt idx="177">
                  <c:v>-0.396841</c:v>
                </c:pt>
                <c:pt idx="178">
                  <c:v>-0.39923400000000003</c:v>
                </c:pt>
                <c:pt idx="179">
                  <c:v>-0.39061799999999997</c:v>
                </c:pt>
                <c:pt idx="180">
                  <c:v>-0.38630899999999996</c:v>
                </c:pt>
                <c:pt idx="181">
                  <c:v>-0.39971299999999998</c:v>
                </c:pt>
                <c:pt idx="182">
                  <c:v>-0.38152200000000003</c:v>
                </c:pt>
                <c:pt idx="183">
                  <c:v>-0.377693</c:v>
                </c:pt>
                <c:pt idx="184">
                  <c:v>-0.36524700000000004</c:v>
                </c:pt>
                <c:pt idx="185">
                  <c:v>-0.35519400000000007</c:v>
                </c:pt>
                <c:pt idx="186">
                  <c:v>-0.33269499999999996</c:v>
                </c:pt>
                <c:pt idx="187">
                  <c:v>-0.32120599999999994</c:v>
                </c:pt>
                <c:pt idx="188">
                  <c:v>-0.29822900000000002</c:v>
                </c:pt>
                <c:pt idx="189">
                  <c:v>-0.33317400000000008</c:v>
                </c:pt>
                <c:pt idx="190">
                  <c:v>-0.34561999999999998</c:v>
                </c:pt>
                <c:pt idx="191">
                  <c:v>-0.36285299999999998</c:v>
                </c:pt>
                <c:pt idx="192">
                  <c:v>-0.33987600000000001</c:v>
                </c:pt>
                <c:pt idx="193">
                  <c:v>-0.33748199999999995</c:v>
                </c:pt>
                <c:pt idx="194">
                  <c:v>-0.30780299999999999</c:v>
                </c:pt>
                <c:pt idx="195">
                  <c:v>-0.29296300000000003</c:v>
                </c:pt>
                <c:pt idx="196">
                  <c:v>-0.31067499999999998</c:v>
                </c:pt>
                <c:pt idx="197">
                  <c:v>-0.28338899999999995</c:v>
                </c:pt>
                <c:pt idx="198">
                  <c:v>-0.29104799999999997</c:v>
                </c:pt>
                <c:pt idx="199">
                  <c:v>-0.26424099999999995</c:v>
                </c:pt>
                <c:pt idx="200">
                  <c:v>-0.27908100000000002</c:v>
                </c:pt>
                <c:pt idx="201">
                  <c:v>-0.30540899999999993</c:v>
                </c:pt>
                <c:pt idx="202">
                  <c:v>-0.31402600000000008</c:v>
                </c:pt>
                <c:pt idx="203">
                  <c:v>-0.28721900000000006</c:v>
                </c:pt>
                <c:pt idx="204">
                  <c:v>-0.24557199999999996</c:v>
                </c:pt>
                <c:pt idx="205">
                  <c:v>-0.22929599999999994</c:v>
                </c:pt>
                <c:pt idx="206">
                  <c:v>-0.22115799999999994</c:v>
                </c:pt>
                <c:pt idx="207">
                  <c:v>-0.20105300000000001</c:v>
                </c:pt>
                <c:pt idx="208">
                  <c:v>-0.19913799999999995</c:v>
                </c:pt>
                <c:pt idx="209">
                  <c:v>-0.20823400000000006</c:v>
                </c:pt>
                <c:pt idx="210">
                  <c:v>-0.18573499999999996</c:v>
                </c:pt>
                <c:pt idx="211">
                  <c:v>-0.192915</c:v>
                </c:pt>
                <c:pt idx="212">
                  <c:v>-0.20153199999999999</c:v>
                </c:pt>
                <c:pt idx="213">
                  <c:v>-0.20679699999999998</c:v>
                </c:pt>
                <c:pt idx="214">
                  <c:v>-0.20823400000000006</c:v>
                </c:pt>
                <c:pt idx="215">
                  <c:v>-0.21876499999999993</c:v>
                </c:pt>
                <c:pt idx="216">
                  <c:v>-0.18621399999999994</c:v>
                </c:pt>
                <c:pt idx="217">
                  <c:v>-0.19435100000000005</c:v>
                </c:pt>
                <c:pt idx="218">
                  <c:v>-0.18334100000000006</c:v>
                </c:pt>
                <c:pt idx="219">
                  <c:v>-0.17472499999999996</c:v>
                </c:pt>
                <c:pt idx="220">
                  <c:v>-0.15892799999999993</c:v>
                </c:pt>
                <c:pt idx="221">
                  <c:v>-0.15749200000000002</c:v>
                </c:pt>
                <c:pt idx="222">
                  <c:v>-0.17807599999999993</c:v>
                </c:pt>
                <c:pt idx="223">
                  <c:v>-0.179512</c:v>
                </c:pt>
                <c:pt idx="224">
                  <c:v>-0.15414100000000006</c:v>
                </c:pt>
                <c:pt idx="225">
                  <c:v>-0.16419300000000006</c:v>
                </c:pt>
                <c:pt idx="226">
                  <c:v>-0.16610799999999998</c:v>
                </c:pt>
                <c:pt idx="227">
                  <c:v>-0.16850200000000001</c:v>
                </c:pt>
                <c:pt idx="228">
                  <c:v>-0.16945899999999994</c:v>
                </c:pt>
                <c:pt idx="229">
                  <c:v>-0.19195800000000005</c:v>
                </c:pt>
                <c:pt idx="230">
                  <c:v>-0.16897999999999996</c:v>
                </c:pt>
                <c:pt idx="231">
                  <c:v>-0.16658699999999996</c:v>
                </c:pt>
                <c:pt idx="232">
                  <c:v>-0.17328900000000005</c:v>
                </c:pt>
                <c:pt idx="233">
                  <c:v>-0.19243700000000005</c:v>
                </c:pt>
                <c:pt idx="234">
                  <c:v>-0.16467200000000004</c:v>
                </c:pt>
                <c:pt idx="235">
                  <c:v>-0.17807599999999993</c:v>
                </c:pt>
                <c:pt idx="236">
                  <c:v>-0.16945899999999994</c:v>
                </c:pt>
                <c:pt idx="237">
                  <c:v>-0.14552400000000007</c:v>
                </c:pt>
                <c:pt idx="238">
                  <c:v>-0.13977999999999993</c:v>
                </c:pt>
                <c:pt idx="239">
                  <c:v>-0.13690799999999995</c:v>
                </c:pt>
                <c:pt idx="240">
                  <c:v>-0.15270499999999998</c:v>
                </c:pt>
                <c:pt idx="241">
                  <c:v>-0.13930099999999995</c:v>
                </c:pt>
                <c:pt idx="242">
                  <c:v>-9.6697000000000061E-2</c:v>
                </c:pt>
                <c:pt idx="243">
                  <c:v>-0.11680199999999999</c:v>
                </c:pt>
                <c:pt idx="244">
                  <c:v>-0.114409</c:v>
                </c:pt>
                <c:pt idx="245">
                  <c:v>-0.13403499999999993</c:v>
                </c:pt>
                <c:pt idx="246">
                  <c:v>-0.13212100000000007</c:v>
                </c:pt>
                <c:pt idx="247">
                  <c:v>-0.10914299999999998</c:v>
                </c:pt>
                <c:pt idx="248">
                  <c:v>-0.105792</c:v>
                </c:pt>
                <c:pt idx="249">
                  <c:v>-0.11393</c:v>
                </c:pt>
                <c:pt idx="250">
                  <c:v>-0.10770700000000005</c:v>
                </c:pt>
                <c:pt idx="251">
                  <c:v>-0.11393</c:v>
                </c:pt>
                <c:pt idx="252">
                  <c:v>-0.16945899999999994</c:v>
                </c:pt>
                <c:pt idx="253">
                  <c:v>-0.14743899999999996</c:v>
                </c:pt>
                <c:pt idx="254">
                  <c:v>-0.16227900000000006</c:v>
                </c:pt>
                <c:pt idx="255">
                  <c:v>-0.13882199999999997</c:v>
                </c:pt>
                <c:pt idx="256">
                  <c:v>-0.11105800000000002</c:v>
                </c:pt>
                <c:pt idx="257">
                  <c:v>-6.7018000000000064E-2</c:v>
                </c:pt>
                <c:pt idx="258">
                  <c:v>-3.0157999999999987E-2</c:v>
                </c:pt>
                <c:pt idx="259">
                  <c:v>-9.0949999999999417E-3</c:v>
                </c:pt>
                <c:pt idx="260">
                  <c:v>-5.7439999999999714E-3</c:v>
                </c:pt>
                <c:pt idx="261">
                  <c:v>-8.1380000000000046E-3</c:v>
                </c:pt>
                <c:pt idx="262">
                  <c:v>7.4676999999999938E-2</c:v>
                </c:pt>
                <c:pt idx="263">
                  <c:v>0.10052700000000002</c:v>
                </c:pt>
                <c:pt idx="264">
                  <c:v>7.0846999999999979E-2</c:v>
                </c:pt>
                <c:pt idx="265">
                  <c:v>7.2283000000000042E-2</c:v>
                </c:pt>
                <c:pt idx="266">
                  <c:v>7.2283000000000042E-2</c:v>
                </c:pt>
                <c:pt idx="267">
                  <c:v>6.6538999999999932E-2</c:v>
                </c:pt>
                <c:pt idx="268">
                  <c:v>9.1910000000000019E-2</c:v>
                </c:pt>
                <c:pt idx="269">
                  <c:v>6.079499999999996E-2</c:v>
                </c:pt>
                <c:pt idx="270">
                  <c:v>4.4039999999999961E-2</c:v>
                </c:pt>
                <c:pt idx="271">
                  <c:v>4.7870000000000058E-2</c:v>
                </c:pt>
                <c:pt idx="272">
                  <c:v>3.3508999999999955E-2</c:v>
                </c:pt>
                <c:pt idx="273">
                  <c:v>4.7870000000000058E-2</c:v>
                </c:pt>
                <c:pt idx="274">
                  <c:v>8.8559000000000054E-2</c:v>
                </c:pt>
                <c:pt idx="275">
                  <c:v>9.4782000000000005E-2</c:v>
                </c:pt>
                <c:pt idx="276">
                  <c:v>0.11201499999999996</c:v>
                </c:pt>
                <c:pt idx="277">
                  <c:v>9.0952999999999951E-2</c:v>
                </c:pt>
                <c:pt idx="278">
                  <c:v>8.4729999999999986E-2</c:v>
                </c:pt>
                <c:pt idx="279">
                  <c:v>9.7653999999999991E-2</c:v>
                </c:pt>
                <c:pt idx="280">
                  <c:v>7.2762000000000035E-2</c:v>
                </c:pt>
                <c:pt idx="281">
                  <c:v>7.8984999999999986E-2</c:v>
                </c:pt>
                <c:pt idx="282">
                  <c:v>9.2389000000000013E-2</c:v>
                </c:pt>
                <c:pt idx="283">
                  <c:v>0.11919600000000002</c:v>
                </c:pt>
                <c:pt idx="284">
                  <c:v>0.15844899999999995</c:v>
                </c:pt>
                <c:pt idx="285">
                  <c:v>0.11919600000000002</c:v>
                </c:pt>
                <c:pt idx="286">
                  <c:v>0.10052700000000002</c:v>
                </c:pt>
                <c:pt idx="287">
                  <c:v>0.12350399999999993</c:v>
                </c:pt>
                <c:pt idx="288">
                  <c:v>0.12158900000000003</c:v>
                </c:pt>
                <c:pt idx="289">
                  <c:v>0.12398300000000007</c:v>
                </c:pt>
                <c:pt idx="290">
                  <c:v>7.5634000000000021E-2</c:v>
                </c:pt>
                <c:pt idx="291">
                  <c:v>5.552899999999994E-2</c:v>
                </c:pt>
                <c:pt idx="292">
                  <c:v>7.4197999999999945E-2</c:v>
                </c:pt>
                <c:pt idx="293">
                  <c:v>7.0369000000000029E-2</c:v>
                </c:pt>
                <c:pt idx="294">
                  <c:v>2.7286000000000001E-2</c:v>
                </c:pt>
                <c:pt idx="295">
                  <c:v>3.9252999999999927E-2</c:v>
                </c:pt>
                <c:pt idx="296">
                  <c:v>6.079499999999996E-2</c:v>
                </c:pt>
                <c:pt idx="297">
                  <c:v>5.1698999999999981E-2</c:v>
                </c:pt>
                <c:pt idx="298">
                  <c:v>9.9569000000000046E-2</c:v>
                </c:pt>
                <c:pt idx="299">
                  <c:v>0.11345100000000002</c:v>
                </c:pt>
                <c:pt idx="300">
                  <c:v>9.2866999999999963E-2</c:v>
                </c:pt>
                <c:pt idx="301">
                  <c:v>8.9038000000000034E-2</c:v>
                </c:pt>
                <c:pt idx="302">
                  <c:v>0.10100499999999997</c:v>
                </c:pt>
                <c:pt idx="303">
                  <c:v>0.10004800000000003</c:v>
                </c:pt>
                <c:pt idx="304">
                  <c:v>6.7018000000000064E-2</c:v>
                </c:pt>
                <c:pt idx="305">
                  <c:v>6.079499999999996E-2</c:v>
                </c:pt>
                <c:pt idx="306">
                  <c:v>5.361400000000003E-2</c:v>
                </c:pt>
                <c:pt idx="307">
                  <c:v>5.552899999999994E-2</c:v>
                </c:pt>
                <c:pt idx="308">
                  <c:v>3.829599999999999E-2</c:v>
                </c:pt>
                <c:pt idx="309">
                  <c:v>1.6276000000000009E-2</c:v>
                </c:pt>
                <c:pt idx="310">
                  <c:v>7.0846999999999979E-2</c:v>
                </c:pt>
                <c:pt idx="311">
                  <c:v>8.5687000000000069E-2</c:v>
                </c:pt>
                <c:pt idx="312">
                  <c:v>0.10244100000000003</c:v>
                </c:pt>
                <c:pt idx="313">
                  <c:v>0.12589799999999995</c:v>
                </c:pt>
                <c:pt idx="314">
                  <c:v>0.15796999999999997</c:v>
                </c:pt>
                <c:pt idx="315">
                  <c:v>0.15031099999999994</c:v>
                </c:pt>
                <c:pt idx="316">
                  <c:v>0.16850200000000001</c:v>
                </c:pt>
                <c:pt idx="317">
                  <c:v>0.16371499999999997</c:v>
                </c:pt>
                <c:pt idx="318">
                  <c:v>0.15701300000000004</c:v>
                </c:pt>
                <c:pt idx="319">
                  <c:v>0.14313100000000006</c:v>
                </c:pt>
                <c:pt idx="320">
                  <c:v>0.22211600000000004</c:v>
                </c:pt>
                <c:pt idx="321">
                  <c:v>0.18238399999999999</c:v>
                </c:pt>
                <c:pt idx="322">
                  <c:v>0.171374</c:v>
                </c:pt>
                <c:pt idx="323">
                  <c:v>0.11010099999999995</c:v>
                </c:pt>
                <c:pt idx="324">
                  <c:v>0.10292000000000001</c:v>
                </c:pt>
                <c:pt idx="325">
                  <c:v>5.4572000000000002E-2</c:v>
                </c:pt>
                <c:pt idx="326">
                  <c:v>5.5049999999999953E-2</c:v>
                </c:pt>
                <c:pt idx="327">
                  <c:v>9.0473999999999957E-2</c:v>
                </c:pt>
                <c:pt idx="328">
                  <c:v>0.10962199999999996</c:v>
                </c:pt>
                <c:pt idx="329">
                  <c:v>8.4251000000000006E-2</c:v>
                </c:pt>
                <c:pt idx="330">
                  <c:v>4.9305999999999982E-2</c:v>
                </c:pt>
                <c:pt idx="331">
                  <c:v>3.829599999999999E-2</c:v>
                </c:pt>
                <c:pt idx="332">
                  <c:v>2.6807000000000015E-2</c:v>
                </c:pt>
                <c:pt idx="333">
                  <c:v>1.9147999999999995E-2</c:v>
                </c:pt>
                <c:pt idx="334">
                  <c:v>2.3935000000000029E-2</c:v>
                </c:pt>
                <c:pt idx="335">
                  <c:v>6.127300000000005E-2</c:v>
                </c:pt>
                <c:pt idx="336">
                  <c:v>9.4782000000000005E-2</c:v>
                </c:pt>
                <c:pt idx="337">
                  <c:v>8.0900000000000027E-2</c:v>
                </c:pt>
                <c:pt idx="338">
                  <c:v>0.103399</c:v>
                </c:pt>
                <c:pt idx="339">
                  <c:v>8.6643999999999999E-2</c:v>
                </c:pt>
                <c:pt idx="340">
                  <c:v>6.0315999999999974E-2</c:v>
                </c:pt>
                <c:pt idx="341">
                  <c:v>3.9732000000000059E-2</c:v>
                </c:pt>
                <c:pt idx="342">
                  <c:v>5.6486000000000015E-2</c:v>
                </c:pt>
                <c:pt idx="343">
                  <c:v>6.3187999999999966E-2</c:v>
                </c:pt>
                <c:pt idx="344">
                  <c:v>2.4414000000000016E-2</c:v>
                </c:pt>
                <c:pt idx="345">
                  <c:v>8.616999999999991E-3</c:v>
                </c:pt>
                <c:pt idx="346">
                  <c:v>2.8722000000000067E-2</c:v>
                </c:pt>
                <c:pt idx="347">
                  <c:v>-6.222999999999956E-3</c:v>
                </c:pt>
                <c:pt idx="348">
                  <c:v>-4.7870000000000343E-3</c:v>
                </c:pt>
                <c:pt idx="349">
                  <c:v>-9.0949999999999417E-3</c:v>
                </c:pt>
                <c:pt idx="350">
                  <c:v>-3.8774999999999976E-2</c:v>
                </c:pt>
                <c:pt idx="351">
                  <c:v>-5.2177999999999967E-2</c:v>
                </c:pt>
                <c:pt idx="352">
                  <c:v>-3.4945000000000025E-2</c:v>
                </c:pt>
                <c:pt idx="353">
                  <c:v>-2.8242999999999938E-2</c:v>
                </c:pt>
                <c:pt idx="354">
                  <c:v>8.1380000000000046E-3</c:v>
                </c:pt>
                <c:pt idx="355">
                  <c:v>1.6753999999999963E-2</c:v>
                </c:pt>
                <c:pt idx="356">
                  <c:v>3.829599999999999E-2</c:v>
                </c:pt>
                <c:pt idx="357">
                  <c:v>4.7870000000000343E-3</c:v>
                </c:pt>
                <c:pt idx="358">
                  <c:v>8.616999999999991E-3</c:v>
                </c:pt>
                <c:pt idx="359">
                  <c:v>1.2446000000000054E-2</c:v>
                </c:pt>
                <c:pt idx="360">
                  <c:v>1.9626999999999981E-2</c:v>
                </c:pt>
                <c:pt idx="361">
                  <c:v>1.7232999999999946E-2</c:v>
                </c:pt>
                <c:pt idx="362">
                  <c:v>8.616999999999991E-3</c:v>
                </c:pt>
                <c:pt idx="363">
                  <c:v>-1.0053000000000055E-2</c:v>
                </c:pt>
                <c:pt idx="364">
                  <c:v>-2.1540999999999998E-2</c:v>
                </c:pt>
                <c:pt idx="365">
                  <c:v>2.1540999999999998E-2</c:v>
                </c:pt>
                <c:pt idx="366">
                  <c:v>1.531800000000004E-2</c:v>
                </c:pt>
                <c:pt idx="367">
                  <c:v>-1.1488999999999977E-2</c:v>
                </c:pt>
                <c:pt idx="368">
                  <c:v>-1.6276000000000009E-2</c:v>
                </c:pt>
                <c:pt idx="369">
                  <c:v>-3.8774999999999976E-2</c:v>
                </c:pt>
                <c:pt idx="370">
                  <c:v>-7.8028000000000042E-2</c:v>
                </c:pt>
                <c:pt idx="371">
                  <c:v>-9.5260999999999998E-2</c:v>
                </c:pt>
                <c:pt idx="372">
                  <c:v>-5.8401000000000064E-2</c:v>
                </c:pt>
                <c:pt idx="373">
                  <c:v>-2.0104999999999932E-2</c:v>
                </c:pt>
                <c:pt idx="374">
                  <c:v>-3.1594000000000053E-2</c:v>
                </c:pt>
                <c:pt idx="375">
                  <c:v>-1.8669000000000012E-2</c:v>
                </c:pt>
                <c:pt idx="376">
                  <c:v>-1.9147999999999995E-2</c:v>
                </c:pt>
                <c:pt idx="377">
                  <c:v>-2.6328000000000032E-2</c:v>
                </c:pt>
                <c:pt idx="378">
                  <c:v>-3.4945000000000025E-2</c:v>
                </c:pt>
                <c:pt idx="379">
                  <c:v>-2.2019999999999981E-2</c:v>
                </c:pt>
                <c:pt idx="380">
                  <c:v>-2.1063000000000043E-2</c:v>
                </c:pt>
                <c:pt idx="381">
                  <c:v>1.0531000000000006E-2</c:v>
                </c:pt>
                <c:pt idx="382">
                  <c:v>8.6643999999999999E-2</c:v>
                </c:pt>
                <c:pt idx="383">
                  <c:v>0.13977999999999993</c:v>
                </c:pt>
                <c:pt idx="384">
                  <c:v>0.18765000000000001</c:v>
                </c:pt>
                <c:pt idx="385">
                  <c:v>0.19674499999999995</c:v>
                </c:pt>
                <c:pt idx="386">
                  <c:v>0.19770200000000002</c:v>
                </c:pt>
                <c:pt idx="387">
                  <c:v>0.22594499999999995</c:v>
                </c:pt>
                <c:pt idx="388">
                  <c:v>0.23360500000000001</c:v>
                </c:pt>
                <c:pt idx="389">
                  <c:v>0.23360500000000001</c:v>
                </c:pt>
                <c:pt idx="390">
                  <c:v>0.21828599999999995</c:v>
                </c:pt>
                <c:pt idx="391">
                  <c:v>0.19626599999999997</c:v>
                </c:pt>
                <c:pt idx="392">
                  <c:v>0.12494</c:v>
                </c:pt>
                <c:pt idx="393">
                  <c:v>0.11584500000000006</c:v>
                </c:pt>
                <c:pt idx="394">
                  <c:v>8.2335999999999951E-2</c:v>
                </c:pt>
                <c:pt idx="395">
                  <c:v>0.122547</c:v>
                </c:pt>
                <c:pt idx="396">
                  <c:v>0.13259900000000002</c:v>
                </c:pt>
                <c:pt idx="397">
                  <c:v>0.15653400000000006</c:v>
                </c:pt>
                <c:pt idx="398">
                  <c:v>0.15509799999999999</c:v>
                </c:pt>
                <c:pt idx="399">
                  <c:v>0.13259900000000002</c:v>
                </c:pt>
                <c:pt idx="400">
                  <c:v>0.15461900000000001</c:v>
                </c:pt>
                <c:pt idx="401">
                  <c:v>0.15461900000000001</c:v>
                </c:pt>
                <c:pt idx="402">
                  <c:v>0.10770700000000005</c:v>
                </c:pt>
                <c:pt idx="403">
                  <c:v>0.10818600000000003</c:v>
                </c:pt>
                <c:pt idx="404">
                  <c:v>0.10435599999999993</c:v>
                </c:pt>
                <c:pt idx="405">
                  <c:v>0.10818600000000003</c:v>
                </c:pt>
                <c:pt idx="406">
                  <c:v>8.3293000000000034E-2</c:v>
                </c:pt>
                <c:pt idx="407">
                  <c:v>6.2708999999999973E-2</c:v>
                </c:pt>
                <c:pt idx="408">
                  <c:v>0.10866399999999998</c:v>
                </c:pt>
                <c:pt idx="409">
                  <c:v>9.4782000000000005E-2</c:v>
                </c:pt>
                <c:pt idx="410">
                  <c:v>4.9305999999999982E-2</c:v>
                </c:pt>
                <c:pt idx="411">
                  <c:v>2.4891999999999966E-2</c:v>
                </c:pt>
                <c:pt idx="412">
                  <c:v>2.7286000000000001E-2</c:v>
                </c:pt>
                <c:pt idx="413">
                  <c:v>2.3456000000000046E-2</c:v>
                </c:pt>
                <c:pt idx="414">
                  <c:v>8.616999999999991E-3</c:v>
                </c:pt>
                <c:pt idx="415">
                  <c:v>-2.1063000000000043E-2</c:v>
                </c:pt>
                <c:pt idx="416">
                  <c:v>-1.8669000000000012E-2</c:v>
                </c:pt>
                <c:pt idx="417">
                  <c:v>-6.222999999999956E-3</c:v>
                </c:pt>
                <c:pt idx="418">
                  <c:v>2.5849999999999939E-2</c:v>
                </c:pt>
                <c:pt idx="419">
                  <c:v>2.920100000000005E-2</c:v>
                </c:pt>
                <c:pt idx="420">
                  <c:v>1.6753999999999963E-2</c:v>
                </c:pt>
                <c:pt idx="421">
                  <c:v>1.4839999999999947E-2</c:v>
                </c:pt>
                <c:pt idx="422">
                  <c:v>-8.1380000000000046E-3</c:v>
                </c:pt>
                <c:pt idx="423">
                  <c:v>-3.3987999999999942E-2</c:v>
                </c:pt>
                <c:pt idx="424">
                  <c:v>-4.7870000000000343E-3</c:v>
                </c:pt>
                <c:pt idx="425">
                  <c:v>-7.1800000000000353E-3</c:v>
                </c:pt>
                <c:pt idx="426">
                  <c:v>7.65900000000002E-3</c:v>
                </c:pt>
                <c:pt idx="427">
                  <c:v>-1.2925000000000041E-2</c:v>
                </c:pt>
                <c:pt idx="428">
                  <c:v>1.0531000000000006E-2</c:v>
                </c:pt>
                <c:pt idx="429">
                  <c:v>-2.1540999999999998E-2</c:v>
                </c:pt>
                <c:pt idx="430">
                  <c:v>-4.3083000000000024E-2</c:v>
                </c:pt>
                <c:pt idx="431">
                  <c:v>-2.6328000000000032E-2</c:v>
                </c:pt>
                <c:pt idx="432">
                  <c:v>-2.1063000000000043E-2</c:v>
                </c:pt>
                <c:pt idx="433">
                  <c:v>-1.8191000000000058E-2</c:v>
                </c:pt>
                <c:pt idx="434">
                  <c:v>-1.8191000000000058E-2</c:v>
                </c:pt>
                <c:pt idx="435">
                  <c:v>-1.7232999999999946E-2</c:v>
                </c:pt>
                <c:pt idx="436">
                  <c:v>-2.4414000000000016E-2</c:v>
                </c:pt>
                <c:pt idx="437">
                  <c:v>-3.3029999999999976E-2</c:v>
                </c:pt>
                <c:pt idx="438">
                  <c:v>1.9150000000000488E-3</c:v>
                </c:pt>
                <c:pt idx="439">
                  <c:v>-1.0053000000000055E-2</c:v>
                </c:pt>
                <c:pt idx="440">
                  <c:v>2.2498999999999967E-2</c:v>
                </c:pt>
                <c:pt idx="441">
                  <c:v>3.1594000000000053E-2</c:v>
                </c:pt>
                <c:pt idx="442">
                  <c:v>3.9732000000000059E-2</c:v>
                </c:pt>
                <c:pt idx="443">
                  <c:v>5.9359000000000037E-2</c:v>
                </c:pt>
                <c:pt idx="444">
                  <c:v>5.122100000000003E-2</c:v>
                </c:pt>
                <c:pt idx="445">
                  <c:v>5.2177999999999967E-2</c:v>
                </c:pt>
                <c:pt idx="446">
                  <c:v>0.225467</c:v>
                </c:pt>
                <c:pt idx="447">
                  <c:v>0.27046400000000004</c:v>
                </c:pt>
                <c:pt idx="448">
                  <c:v>0.24126400000000003</c:v>
                </c:pt>
                <c:pt idx="449">
                  <c:v>0.19770200000000002</c:v>
                </c:pt>
                <c:pt idx="450">
                  <c:v>0.18429900000000005</c:v>
                </c:pt>
                <c:pt idx="451">
                  <c:v>0.184777</c:v>
                </c:pt>
                <c:pt idx="452">
                  <c:v>0.18429900000000005</c:v>
                </c:pt>
                <c:pt idx="453">
                  <c:v>0.18621399999999994</c:v>
                </c:pt>
                <c:pt idx="454">
                  <c:v>0.19770200000000002</c:v>
                </c:pt>
                <c:pt idx="455">
                  <c:v>0.23695499999999994</c:v>
                </c:pt>
                <c:pt idx="456">
                  <c:v>0.27189999999999998</c:v>
                </c:pt>
                <c:pt idx="457">
                  <c:v>0.25754000000000005</c:v>
                </c:pt>
                <c:pt idx="458">
                  <c:v>0.28434699999999991</c:v>
                </c:pt>
                <c:pt idx="459">
                  <c:v>0.29056999999999988</c:v>
                </c:pt>
                <c:pt idx="460">
                  <c:v>0.21397800000000003</c:v>
                </c:pt>
                <c:pt idx="461">
                  <c:v>0.18717100000000003</c:v>
                </c:pt>
                <c:pt idx="462">
                  <c:v>0.19195800000000005</c:v>
                </c:pt>
                <c:pt idx="463">
                  <c:v>0.14791799999999994</c:v>
                </c:pt>
                <c:pt idx="464">
                  <c:v>0.16754400000000003</c:v>
                </c:pt>
                <c:pt idx="465">
                  <c:v>0.12924800000000006</c:v>
                </c:pt>
                <c:pt idx="466">
                  <c:v>9.5739999999999978E-2</c:v>
                </c:pt>
                <c:pt idx="467">
                  <c:v>0.12494</c:v>
                </c:pt>
                <c:pt idx="468">
                  <c:v>0.12350399999999993</c:v>
                </c:pt>
                <c:pt idx="469">
                  <c:v>0.14791799999999994</c:v>
                </c:pt>
                <c:pt idx="470">
                  <c:v>0.17041600000000001</c:v>
                </c:pt>
                <c:pt idx="471">
                  <c:v>0.16084299999999999</c:v>
                </c:pt>
                <c:pt idx="472">
                  <c:v>0.14313100000000006</c:v>
                </c:pt>
                <c:pt idx="473">
                  <c:v>0.13020600000000002</c:v>
                </c:pt>
                <c:pt idx="474">
                  <c:v>8.1856999999999971E-2</c:v>
                </c:pt>
                <c:pt idx="475">
                  <c:v>6.5103000000000008E-2</c:v>
                </c:pt>
                <c:pt idx="476">
                  <c:v>7.0846999999999979E-2</c:v>
                </c:pt>
                <c:pt idx="477">
                  <c:v>2.2977999999999953E-2</c:v>
                </c:pt>
                <c:pt idx="478">
                  <c:v>4.7899999999998497E-4</c:v>
                </c:pt>
                <c:pt idx="479">
                  <c:v>-4.547600000000003E-2</c:v>
                </c:pt>
                <c:pt idx="480">
                  <c:v>-1.8669000000000012E-2</c:v>
                </c:pt>
                <c:pt idx="481">
                  <c:v>-2.5370999999999953E-2</c:v>
                </c:pt>
                <c:pt idx="482">
                  <c:v>-1.2925000000000041E-2</c:v>
                </c:pt>
                <c:pt idx="483">
                  <c:v>4.7899999999998497E-4</c:v>
                </c:pt>
                <c:pt idx="484">
                  <c:v>1.9150000000000488E-3</c:v>
                </c:pt>
                <c:pt idx="485">
                  <c:v>9.0949999999999417E-3</c:v>
                </c:pt>
                <c:pt idx="486">
                  <c:v>7.1800000000000353E-3</c:v>
                </c:pt>
                <c:pt idx="487">
                  <c:v>1.4360999999999962E-2</c:v>
                </c:pt>
                <c:pt idx="488">
                  <c:v>1.6753999999999963E-2</c:v>
                </c:pt>
                <c:pt idx="489">
                  <c:v>2.8242999999999938E-2</c:v>
                </c:pt>
                <c:pt idx="490">
                  <c:v>-8.616999999999991E-3</c:v>
                </c:pt>
                <c:pt idx="491">
                  <c:v>-2.8719999999999857E-3</c:v>
                </c:pt>
                <c:pt idx="492">
                  <c:v>-4.9784999999999968E-2</c:v>
                </c:pt>
                <c:pt idx="493">
                  <c:v>-6.4624000000000029E-2</c:v>
                </c:pt>
                <c:pt idx="494">
                  <c:v>-6.7974999999999994E-2</c:v>
                </c:pt>
                <c:pt idx="495">
                  <c:v>-6.2231000000000022E-2</c:v>
                </c:pt>
                <c:pt idx="496">
                  <c:v>-7.6113E-2</c:v>
                </c:pt>
                <c:pt idx="497">
                  <c:v>-9.717600000000004E-2</c:v>
                </c:pt>
                <c:pt idx="498">
                  <c:v>-9.9569000000000046E-2</c:v>
                </c:pt>
                <c:pt idx="499">
                  <c:v>-0.10004800000000003</c:v>
                </c:pt>
                <c:pt idx="500">
                  <c:v>-0.11393</c:v>
                </c:pt>
                <c:pt idx="501">
                  <c:v>-0.10148399999999995</c:v>
                </c:pt>
                <c:pt idx="502">
                  <c:v>-7.4676999999999938E-2</c:v>
                </c:pt>
                <c:pt idx="503">
                  <c:v>-0.10962199999999996</c:v>
                </c:pt>
                <c:pt idx="504">
                  <c:v>-0.13164199999999993</c:v>
                </c:pt>
                <c:pt idx="505">
                  <c:v>-0.13212100000000007</c:v>
                </c:pt>
                <c:pt idx="506">
                  <c:v>-0.12589799999999995</c:v>
                </c:pt>
                <c:pt idx="507">
                  <c:v>-9.8611999999999964E-2</c:v>
                </c:pt>
                <c:pt idx="508">
                  <c:v>-8.6643999999999999E-2</c:v>
                </c:pt>
                <c:pt idx="509">
                  <c:v>-6.2231000000000022E-2</c:v>
                </c:pt>
                <c:pt idx="510">
                  <c:v>-8.1856999999999971E-2</c:v>
                </c:pt>
                <c:pt idx="511">
                  <c:v>-6.3187999999999966E-2</c:v>
                </c:pt>
                <c:pt idx="512">
                  <c:v>-6.3666999999999946E-2</c:v>
                </c:pt>
                <c:pt idx="513">
                  <c:v>-4.7870000000000058E-2</c:v>
                </c:pt>
                <c:pt idx="514">
                  <c:v>-2.5849999999999939E-2</c:v>
                </c:pt>
                <c:pt idx="515">
                  <c:v>-4.2125000000000058E-2</c:v>
                </c:pt>
                <c:pt idx="516">
                  <c:v>-0.16180000000000005</c:v>
                </c:pt>
                <c:pt idx="517">
                  <c:v>-0.17711799999999997</c:v>
                </c:pt>
                <c:pt idx="518">
                  <c:v>-0.14983199999999997</c:v>
                </c:pt>
                <c:pt idx="519">
                  <c:v>-0.17424599999999998</c:v>
                </c:pt>
                <c:pt idx="520">
                  <c:v>-0.20871200000000001</c:v>
                </c:pt>
                <c:pt idx="521">
                  <c:v>-0.20823400000000006</c:v>
                </c:pt>
                <c:pt idx="522">
                  <c:v>-0.22690299999999994</c:v>
                </c:pt>
                <c:pt idx="523">
                  <c:v>-0.24413600000000002</c:v>
                </c:pt>
                <c:pt idx="524">
                  <c:v>-0.18142700000000006</c:v>
                </c:pt>
                <c:pt idx="525">
                  <c:v>-0.14983199999999997</c:v>
                </c:pt>
                <c:pt idx="526">
                  <c:v>-0.14360900000000001</c:v>
                </c:pt>
                <c:pt idx="527">
                  <c:v>-0.17472499999999996</c:v>
                </c:pt>
                <c:pt idx="528">
                  <c:v>-0.17089500000000002</c:v>
                </c:pt>
                <c:pt idx="529">
                  <c:v>-0.21254199999999998</c:v>
                </c:pt>
                <c:pt idx="530">
                  <c:v>-0.269507</c:v>
                </c:pt>
                <c:pt idx="531">
                  <c:v>-0.33796099999999996</c:v>
                </c:pt>
                <c:pt idx="532">
                  <c:v>-0.32072800000000001</c:v>
                </c:pt>
                <c:pt idx="533">
                  <c:v>-0.269507</c:v>
                </c:pt>
                <c:pt idx="534">
                  <c:v>-0.26807100000000006</c:v>
                </c:pt>
                <c:pt idx="535">
                  <c:v>-0.26424099999999995</c:v>
                </c:pt>
                <c:pt idx="536">
                  <c:v>-0.24700800000000001</c:v>
                </c:pt>
                <c:pt idx="537">
                  <c:v>-0.22833899999999999</c:v>
                </c:pt>
                <c:pt idx="538">
                  <c:v>-0.18669200000000002</c:v>
                </c:pt>
                <c:pt idx="539">
                  <c:v>-0.17855400000000002</c:v>
                </c:pt>
                <c:pt idx="540">
                  <c:v>-0.16227900000000006</c:v>
                </c:pt>
                <c:pt idx="541">
                  <c:v>-0.18046899999999994</c:v>
                </c:pt>
                <c:pt idx="542">
                  <c:v>-0.17998999999999996</c:v>
                </c:pt>
                <c:pt idx="543">
                  <c:v>-0.18860699999999994</c:v>
                </c:pt>
                <c:pt idx="544">
                  <c:v>-0.17328900000000005</c:v>
                </c:pt>
                <c:pt idx="545">
                  <c:v>-0.16610799999999998</c:v>
                </c:pt>
                <c:pt idx="546">
                  <c:v>-0.16563000000000003</c:v>
                </c:pt>
                <c:pt idx="547">
                  <c:v>-0.13690799999999995</c:v>
                </c:pt>
                <c:pt idx="548">
                  <c:v>-0.15461900000000001</c:v>
                </c:pt>
                <c:pt idx="549">
                  <c:v>-0.18525599999999998</c:v>
                </c:pt>
                <c:pt idx="550">
                  <c:v>-0.19722399999999993</c:v>
                </c:pt>
                <c:pt idx="551">
                  <c:v>-0.18812799999999996</c:v>
                </c:pt>
                <c:pt idx="552">
                  <c:v>-0.21062700000000006</c:v>
                </c:pt>
                <c:pt idx="553">
                  <c:v>-0.22690299999999994</c:v>
                </c:pt>
                <c:pt idx="554">
                  <c:v>-0.23025400000000004</c:v>
                </c:pt>
                <c:pt idx="555">
                  <c:v>-0.23647699999999999</c:v>
                </c:pt>
                <c:pt idx="556">
                  <c:v>-0.23887</c:v>
                </c:pt>
                <c:pt idx="557">
                  <c:v>-0.23839200000000005</c:v>
                </c:pt>
                <c:pt idx="558">
                  <c:v>-0.22355199999999997</c:v>
                </c:pt>
                <c:pt idx="559">
                  <c:v>-0.23121099999999997</c:v>
                </c:pt>
                <c:pt idx="560">
                  <c:v>-0.23216899999999996</c:v>
                </c:pt>
                <c:pt idx="561">
                  <c:v>-0.19961699999999993</c:v>
                </c:pt>
                <c:pt idx="562">
                  <c:v>-0.20823400000000006</c:v>
                </c:pt>
                <c:pt idx="563">
                  <c:v>-0.21637100000000004</c:v>
                </c:pt>
                <c:pt idx="564">
                  <c:v>-0.25945400000000007</c:v>
                </c:pt>
                <c:pt idx="565">
                  <c:v>-0.24509299999999995</c:v>
                </c:pt>
                <c:pt idx="566">
                  <c:v>-0.29104799999999997</c:v>
                </c:pt>
                <c:pt idx="567">
                  <c:v>-0.28003800000000001</c:v>
                </c:pt>
                <c:pt idx="568">
                  <c:v>-0.25131600000000004</c:v>
                </c:pt>
                <c:pt idx="569">
                  <c:v>-0.26471999999999996</c:v>
                </c:pt>
                <c:pt idx="570">
                  <c:v>-0.25466700000000003</c:v>
                </c:pt>
                <c:pt idx="571">
                  <c:v>-0.266156</c:v>
                </c:pt>
                <c:pt idx="572">
                  <c:v>-0.25418899999999994</c:v>
                </c:pt>
                <c:pt idx="573">
                  <c:v>-0.31594099999999997</c:v>
                </c:pt>
                <c:pt idx="574">
                  <c:v>-0.47869799999999996</c:v>
                </c:pt>
                <c:pt idx="575">
                  <c:v>-0.50550499999999998</c:v>
                </c:pt>
                <c:pt idx="576">
                  <c:v>-0.502633</c:v>
                </c:pt>
                <c:pt idx="577">
                  <c:v>-0.52225900000000003</c:v>
                </c:pt>
                <c:pt idx="578">
                  <c:v>-0.49066499999999996</c:v>
                </c:pt>
                <c:pt idx="579">
                  <c:v>-0.47151699999999996</c:v>
                </c:pt>
                <c:pt idx="580">
                  <c:v>-0.47726199999999996</c:v>
                </c:pt>
                <c:pt idx="581">
                  <c:v>-0.45428400000000002</c:v>
                </c:pt>
                <c:pt idx="582">
                  <c:v>-0.49593100000000001</c:v>
                </c:pt>
                <c:pt idx="583">
                  <c:v>-0.55576800000000004</c:v>
                </c:pt>
                <c:pt idx="584">
                  <c:v>-0.53853499999999999</c:v>
                </c:pt>
                <c:pt idx="585">
                  <c:v>-0.53614200000000001</c:v>
                </c:pt>
                <c:pt idx="586">
                  <c:v>-0.56390600000000002</c:v>
                </c:pt>
                <c:pt idx="587">
                  <c:v>-0.53327000000000002</c:v>
                </c:pt>
                <c:pt idx="588">
                  <c:v>-0.51699399999999995</c:v>
                </c:pt>
                <c:pt idx="589">
                  <c:v>-0.50502599999999997</c:v>
                </c:pt>
                <c:pt idx="590">
                  <c:v>-0.49353799999999998</c:v>
                </c:pt>
                <c:pt idx="591">
                  <c:v>-0.50550499999999998</c:v>
                </c:pt>
                <c:pt idx="592">
                  <c:v>-0.47199599999999997</c:v>
                </c:pt>
                <c:pt idx="593">
                  <c:v>-0.47343200000000002</c:v>
                </c:pt>
                <c:pt idx="594">
                  <c:v>-0.47199599999999997</c:v>
                </c:pt>
                <c:pt idx="595">
                  <c:v>-0.47391100000000003</c:v>
                </c:pt>
                <c:pt idx="596">
                  <c:v>-0.47726199999999996</c:v>
                </c:pt>
                <c:pt idx="597">
                  <c:v>-0.49593100000000001</c:v>
                </c:pt>
                <c:pt idx="598">
                  <c:v>-0.51507899999999995</c:v>
                </c:pt>
                <c:pt idx="599">
                  <c:v>-0.537578</c:v>
                </c:pt>
                <c:pt idx="600">
                  <c:v>-0.54715200000000008</c:v>
                </c:pt>
                <c:pt idx="601">
                  <c:v>-0.54236499999999999</c:v>
                </c:pt>
                <c:pt idx="602">
                  <c:v>-0.572044</c:v>
                </c:pt>
                <c:pt idx="603">
                  <c:v>-0.56151300000000004</c:v>
                </c:pt>
                <c:pt idx="604">
                  <c:v>-0.57539499999999999</c:v>
                </c:pt>
                <c:pt idx="605">
                  <c:v>-0.572523</c:v>
                </c:pt>
                <c:pt idx="606">
                  <c:v>-0.56486400000000003</c:v>
                </c:pt>
                <c:pt idx="607">
                  <c:v>-0.54140699999999997</c:v>
                </c:pt>
                <c:pt idx="608">
                  <c:v>-0.55337499999999995</c:v>
                </c:pt>
                <c:pt idx="609">
                  <c:v>-0.56294900000000003</c:v>
                </c:pt>
                <c:pt idx="610">
                  <c:v>-0.57970299999999997</c:v>
                </c:pt>
                <c:pt idx="611">
                  <c:v>-0.60124500000000003</c:v>
                </c:pt>
                <c:pt idx="612">
                  <c:v>-0.59310699999999994</c:v>
                </c:pt>
                <c:pt idx="613">
                  <c:v>-0.58161799999999997</c:v>
                </c:pt>
                <c:pt idx="614">
                  <c:v>-0.59214900000000004</c:v>
                </c:pt>
                <c:pt idx="615">
                  <c:v>-0.57778799999999997</c:v>
                </c:pt>
                <c:pt idx="616">
                  <c:v>-0.570608</c:v>
                </c:pt>
                <c:pt idx="617">
                  <c:v>-0.58736199999999994</c:v>
                </c:pt>
                <c:pt idx="618">
                  <c:v>-0.58784100000000006</c:v>
                </c:pt>
                <c:pt idx="619">
                  <c:v>-0.59167099999999995</c:v>
                </c:pt>
                <c:pt idx="620">
                  <c:v>-0.61129699999999998</c:v>
                </c:pt>
                <c:pt idx="621">
                  <c:v>-0.60124500000000003</c:v>
                </c:pt>
                <c:pt idx="622">
                  <c:v>-0.605074</c:v>
                </c:pt>
                <c:pt idx="623">
                  <c:v>-0.58161799999999997</c:v>
                </c:pt>
                <c:pt idx="624">
                  <c:v>-0.57156499999999999</c:v>
                </c:pt>
                <c:pt idx="625">
                  <c:v>-0.57108700000000001</c:v>
                </c:pt>
                <c:pt idx="626">
                  <c:v>-0.58066099999999998</c:v>
                </c:pt>
                <c:pt idx="627">
                  <c:v>-0.58209699999999998</c:v>
                </c:pt>
                <c:pt idx="628">
                  <c:v>-0.605074</c:v>
                </c:pt>
                <c:pt idx="629">
                  <c:v>-0.58353299999999997</c:v>
                </c:pt>
                <c:pt idx="630">
                  <c:v>-0.570129</c:v>
                </c:pt>
                <c:pt idx="631">
                  <c:v>-0.55672600000000005</c:v>
                </c:pt>
                <c:pt idx="632">
                  <c:v>-0.55672600000000005</c:v>
                </c:pt>
                <c:pt idx="633">
                  <c:v>-0.55959800000000004</c:v>
                </c:pt>
                <c:pt idx="634">
                  <c:v>-0.55337499999999995</c:v>
                </c:pt>
                <c:pt idx="635">
                  <c:v>-0.55481099999999994</c:v>
                </c:pt>
                <c:pt idx="636">
                  <c:v>-0.55337499999999995</c:v>
                </c:pt>
                <c:pt idx="637">
                  <c:v>-0.53709899999999999</c:v>
                </c:pt>
                <c:pt idx="638">
                  <c:v>-0.55864000000000003</c:v>
                </c:pt>
                <c:pt idx="639">
                  <c:v>-0.53279100000000001</c:v>
                </c:pt>
                <c:pt idx="640">
                  <c:v>-0.52848300000000004</c:v>
                </c:pt>
                <c:pt idx="641">
                  <c:v>-0.51986600000000005</c:v>
                </c:pt>
                <c:pt idx="642">
                  <c:v>-0.51316400000000006</c:v>
                </c:pt>
                <c:pt idx="643">
                  <c:v>-0.50981299999999996</c:v>
                </c:pt>
                <c:pt idx="644">
                  <c:v>-0.52369599999999994</c:v>
                </c:pt>
                <c:pt idx="645">
                  <c:v>-0.53279100000000001</c:v>
                </c:pt>
                <c:pt idx="646">
                  <c:v>-0.55720400000000003</c:v>
                </c:pt>
                <c:pt idx="647">
                  <c:v>-0.57635199999999998</c:v>
                </c:pt>
                <c:pt idx="648">
                  <c:v>-0.56965100000000002</c:v>
                </c:pt>
                <c:pt idx="649">
                  <c:v>-0.568693</c:v>
                </c:pt>
                <c:pt idx="650">
                  <c:v>-0.56055500000000003</c:v>
                </c:pt>
                <c:pt idx="651">
                  <c:v>-0.58209699999999998</c:v>
                </c:pt>
                <c:pt idx="652">
                  <c:v>-0.59119199999999994</c:v>
                </c:pt>
                <c:pt idx="653">
                  <c:v>-0.58448999999999995</c:v>
                </c:pt>
                <c:pt idx="654">
                  <c:v>-0.59693600000000002</c:v>
                </c:pt>
                <c:pt idx="655">
                  <c:v>-0.60172300000000001</c:v>
                </c:pt>
                <c:pt idx="656">
                  <c:v>-0.60363800000000001</c:v>
                </c:pt>
                <c:pt idx="657">
                  <c:v>-0.605074</c:v>
                </c:pt>
                <c:pt idx="658">
                  <c:v>-0.58640500000000007</c:v>
                </c:pt>
                <c:pt idx="659">
                  <c:v>-0.57826699999999998</c:v>
                </c:pt>
                <c:pt idx="660">
                  <c:v>-0.568693</c:v>
                </c:pt>
                <c:pt idx="661">
                  <c:v>-0.56007700000000005</c:v>
                </c:pt>
                <c:pt idx="662">
                  <c:v>-0.58831999999999995</c:v>
                </c:pt>
                <c:pt idx="663">
                  <c:v>-0.58496899999999996</c:v>
                </c:pt>
                <c:pt idx="664">
                  <c:v>-0.59597900000000004</c:v>
                </c:pt>
                <c:pt idx="665">
                  <c:v>-0.60028700000000002</c:v>
                </c:pt>
                <c:pt idx="666">
                  <c:v>-0.58879800000000004</c:v>
                </c:pt>
                <c:pt idx="667">
                  <c:v>-0.60411700000000002</c:v>
                </c:pt>
                <c:pt idx="668">
                  <c:v>-0.61416899999999996</c:v>
                </c:pt>
                <c:pt idx="669">
                  <c:v>-0.62900900000000004</c:v>
                </c:pt>
                <c:pt idx="670">
                  <c:v>-0.63619000000000003</c:v>
                </c:pt>
                <c:pt idx="671">
                  <c:v>-0.63714700000000002</c:v>
                </c:pt>
                <c:pt idx="672">
                  <c:v>-0.62900900000000004</c:v>
                </c:pt>
                <c:pt idx="673">
                  <c:v>-0.62039299999999997</c:v>
                </c:pt>
                <c:pt idx="674">
                  <c:v>-0.6472</c:v>
                </c:pt>
                <c:pt idx="675">
                  <c:v>-0.68166599999999999</c:v>
                </c:pt>
                <c:pt idx="676">
                  <c:v>-0.66347499999999993</c:v>
                </c:pt>
                <c:pt idx="677">
                  <c:v>-0.64576400000000012</c:v>
                </c:pt>
                <c:pt idx="678">
                  <c:v>-0.641934</c:v>
                </c:pt>
                <c:pt idx="679">
                  <c:v>-0.65055000000000007</c:v>
                </c:pt>
                <c:pt idx="680">
                  <c:v>-0.66156100000000007</c:v>
                </c:pt>
                <c:pt idx="681">
                  <c:v>-0.66778400000000004</c:v>
                </c:pt>
                <c:pt idx="682">
                  <c:v>-0.65916699999999995</c:v>
                </c:pt>
                <c:pt idx="683">
                  <c:v>-0.66299700000000006</c:v>
                </c:pt>
                <c:pt idx="684">
                  <c:v>-0.65485899999999997</c:v>
                </c:pt>
                <c:pt idx="685">
                  <c:v>-0.66634799999999994</c:v>
                </c:pt>
                <c:pt idx="686">
                  <c:v>-0.65629500000000007</c:v>
                </c:pt>
                <c:pt idx="687">
                  <c:v>-0.65677400000000008</c:v>
                </c:pt>
                <c:pt idx="688">
                  <c:v>-0.66874100000000003</c:v>
                </c:pt>
                <c:pt idx="689">
                  <c:v>-0.68310199999999999</c:v>
                </c:pt>
                <c:pt idx="690">
                  <c:v>-0.67352800000000002</c:v>
                </c:pt>
                <c:pt idx="691">
                  <c:v>-0.65677400000000008</c:v>
                </c:pt>
                <c:pt idx="692">
                  <c:v>-0.6472</c:v>
                </c:pt>
                <c:pt idx="693">
                  <c:v>-0.65485899999999997</c:v>
                </c:pt>
                <c:pt idx="694">
                  <c:v>-0.65725200000000006</c:v>
                </c:pt>
                <c:pt idx="695">
                  <c:v>-0.64959299999999998</c:v>
                </c:pt>
                <c:pt idx="696">
                  <c:v>-0.64337</c:v>
                </c:pt>
                <c:pt idx="697">
                  <c:v>-0.63954</c:v>
                </c:pt>
                <c:pt idx="698">
                  <c:v>-0.66012400000000004</c:v>
                </c:pt>
                <c:pt idx="699">
                  <c:v>-0.61943499999999996</c:v>
                </c:pt>
                <c:pt idx="700">
                  <c:v>-0.603159</c:v>
                </c:pt>
                <c:pt idx="701">
                  <c:v>-0.60459499999999999</c:v>
                </c:pt>
                <c:pt idx="702">
                  <c:v>-0.61273299999999997</c:v>
                </c:pt>
                <c:pt idx="703">
                  <c:v>-0.63044500000000003</c:v>
                </c:pt>
                <c:pt idx="704">
                  <c:v>-0.58592599999999995</c:v>
                </c:pt>
                <c:pt idx="705">
                  <c:v>-0.55098100000000005</c:v>
                </c:pt>
                <c:pt idx="706">
                  <c:v>-0.56055500000000003</c:v>
                </c:pt>
                <c:pt idx="707">
                  <c:v>-0.53997099999999998</c:v>
                </c:pt>
                <c:pt idx="708">
                  <c:v>-0.54475799999999996</c:v>
                </c:pt>
                <c:pt idx="709">
                  <c:v>-0.54762999999999995</c:v>
                </c:pt>
                <c:pt idx="710">
                  <c:v>-0.54380099999999998</c:v>
                </c:pt>
                <c:pt idx="711">
                  <c:v>-0.56582100000000002</c:v>
                </c:pt>
                <c:pt idx="712">
                  <c:v>-0.54715200000000008</c:v>
                </c:pt>
                <c:pt idx="713">
                  <c:v>-0.53805599999999998</c:v>
                </c:pt>
                <c:pt idx="714">
                  <c:v>-0.53709899999999999</c:v>
                </c:pt>
                <c:pt idx="715">
                  <c:v>-0.55050299999999996</c:v>
                </c:pt>
                <c:pt idx="716">
                  <c:v>-0.52896100000000001</c:v>
                </c:pt>
                <c:pt idx="717">
                  <c:v>-0.52130200000000004</c:v>
                </c:pt>
                <c:pt idx="718">
                  <c:v>-0.52225900000000003</c:v>
                </c:pt>
                <c:pt idx="719">
                  <c:v>-0.51460000000000006</c:v>
                </c:pt>
                <c:pt idx="720">
                  <c:v>-0.53805599999999998</c:v>
                </c:pt>
                <c:pt idx="721">
                  <c:v>-0.54475799999999996</c:v>
                </c:pt>
                <c:pt idx="722">
                  <c:v>-0.54858800000000008</c:v>
                </c:pt>
                <c:pt idx="723">
                  <c:v>-0.54044999999999999</c:v>
                </c:pt>
                <c:pt idx="724">
                  <c:v>-0.54380099999999998</c:v>
                </c:pt>
                <c:pt idx="725">
                  <c:v>-0.49784599999999996</c:v>
                </c:pt>
                <c:pt idx="726">
                  <c:v>-0.495452</c:v>
                </c:pt>
                <c:pt idx="727">
                  <c:v>-0.498803</c:v>
                </c:pt>
                <c:pt idx="728">
                  <c:v>-0.51938699999999993</c:v>
                </c:pt>
                <c:pt idx="729">
                  <c:v>-0.51412199999999997</c:v>
                </c:pt>
                <c:pt idx="730">
                  <c:v>-0.54332199999999997</c:v>
                </c:pt>
                <c:pt idx="731">
                  <c:v>-0.54954500000000006</c:v>
                </c:pt>
                <c:pt idx="732">
                  <c:v>-0.52608900000000003</c:v>
                </c:pt>
                <c:pt idx="733">
                  <c:v>-0.53709899999999999</c:v>
                </c:pt>
                <c:pt idx="734">
                  <c:v>-0.53231200000000001</c:v>
                </c:pt>
                <c:pt idx="735">
                  <c:v>-0.52273800000000004</c:v>
                </c:pt>
                <c:pt idx="736">
                  <c:v>-0.54044999999999999</c:v>
                </c:pt>
                <c:pt idx="737">
                  <c:v>-0.52321700000000004</c:v>
                </c:pt>
                <c:pt idx="738">
                  <c:v>-0.51364299999999996</c:v>
                </c:pt>
                <c:pt idx="739">
                  <c:v>-0.51699399999999995</c:v>
                </c:pt>
                <c:pt idx="740">
                  <c:v>-0.48922899999999997</c:v>
                </c:pt>
                <c:pt idx="741">
                  <c:v>-0.50502599999999997</c:v>
                </c:pt>
                <c:pt idx="742">
                  <c:v>-0.4854</c:v>
                </c:pt>
                <c:pt idx="743">
                  <c:v>-0.48970799999999998</c:v>
                </c:pt>
                <c:pt idx="744">
                  <c:v>-0.47821900000000001</c:v>
                </c:pt>
                <c:pt idx="745">
                  <c:v>-0.47534700000000002</c:v>
                </c:pt>
                <c:pt idx="746">
                  <c:v>-0.46529400000000004</c:v>
                </c:pt>
                <c:pt idx="747">
                  <c:v>-0.44997599999999999</c:v>
                </c:pt>
                <c:pt idx="748">
                  <c:v>-0.429871</c:v>
                </c:pt>
                <c:pt idx="749">
                  <c:v>-0.43226399999999998</c:v>
                </c:pt>
                <c:pt idx="750">
                  <c:v>-0.45380599999999999</c:v>
                </c:pt>
                <c:pt idx="751">
                  <c:v>-0.44136000000000003</c:v>
                </c:pt>
                <c:pt idx="752">
                  <c:v>-0.42843500000000001</c:v>
                </c:pt>
                <c:pt idx="753">
                  <c:v>-0.43896599999999997</c:v>
                </c:pt>
                <c:pt idx="754">
                  <c:v>-0.43992300000000001</c:v>
                </c:pt>
                <c:pt idx="755">
                  <c:v>-0.43274299999999999</c:v>
                </c:pt>
                <c:pt idx="756">
                  <c:v>-0.415989</c:v>
                </c:pt>
                <c:pt idx="757">
                  <c:v>-0.41933900000000002</c:v>
                </c:pt>
                <c:pt idx="758">
                  <c:v>-0.406893</c:v>
                </c:pt>
                <c:pt idx="759">
                  <c:v>-0.38822400000000001</c:v>
                </c:pt>
                <c:pt idx="760">
                  <c:v>-0.38822400000000001</c:v>
                </c:pt>
                <c:pt idx="761">
                  <c:v>-0.39396799999999998</c:v>
                </c:pt>
                <c:pt idx="762">
                  <c:v>-0.41455199999999998</c:v>
                </c:pt>
                <c:pt idx="763">
                  <c:v>-0.41503100000000004</c:v>
                </c:pt>
                <c:pt idx="764">
                  <c:v>-0.46290100000000001</c:v>
                </c:pt>
                <c:pt idx="765">
                  <c:v>-0.47630400000000001</c:v>
                </c:pt>
                <c:pt idx="766">
                  <c:v>-0.49305900000000003</c:v>
                </c:pt>
                <c:pt idx="767">
                  <c:v>-0.48587800000000003</c:v>
                </c:pt>
                <c:pt idx="768">
                  <c:v>-0.48827199999999998</c:v>
                </c:pt>
                <c:pt idx="769">
                  <c:v>-0.48300600000000005</c:v>
                </c:pt>
                <c:pt idx="770">
                  <c:v>-0.503112</c:v>
                </c:pt>
                <c:pt idx="771">
                  <c:v>-0.496888</c:v>
                </c:pt>
                <c:pt idx="772">
                  <c:v>-0.51699399999999995</c:v>
                </c:pt>
                <c:pt idx="773">
                  <c:v>-0.51843000000000006</c:v>
                </c:pt>
                <c:pt idx="774">
                  <c:v>-0.52130200000000004</c:v>
                </c:pt>
                <c:pt idx="775">
                  <c:v>-0.53470600000000001</c:v>
                </c:pt>
                <c:pt idx="776">
                  <c:v>-0.53709899999999999</c:v>
                </c:pt>
                <c:pt idx="777">
                  <c:v>-0.52465300000000004</c:v>
                </c:pt>
                <c:pt idx="778">
                  <c:v>-0.53039700000000001</c:v>
                </c:pt>
                <c:pt idx="779">
                  <c:v>-0.52273800000000004</c:v>
                </c:pt>
                <c:pt idx="780">
                  <c:v>-0.51890900000000006</c:v>
                </c:pt>
                <c:pt idx="781">
                  <c:v>-0.54092899999999999</c:v>
                </c:pt>
                <c:pt idx="782">
                  <c:v>-0.54475799999999996</c:v>
                </c:pt>
                <c:pt idx="783">
                  <c:v>-0.54571599999999998</c:v>
                </c:pt>
                <c:pt idx="784">
                  <c:v>-0.55816200000000005</c:v>
                </c:pt>
                <c:pt idx="785">
                  <c:v>-0.57347999999999999</c:v>
                </c:pt>
                <c:pt idx="786">
                  <c:v>-0.60555300000000001</c:v>
                </c:pt>
                <c:pt idx="787">
                  <c:v>-0.60124500000000003</c:v>
                </c:pt>
                <c:pt idx="788">
                  <c:v>-0.61369099999999999</c:v>
                </c:pt>
                <c:pt idx="789">
                  <c:v>-0.58927700000000005</c:v>
                </c:pt>
                <c:pt idx="790">
                  <c:v>-0.58688399999999996</c:v>
                </c:pt>
                <c:pt idx="791">
                  <c:v>-0.58448999999999995</c:v>
                </c:pt>
                <c:pt idx="792">
                  <c:v>-0.57874599999999998</c:v>
                </c:pt>
                <c:pt idx="793">
                  <c:v>-0.58161799999999997</c:v>
                </c:pt>
                <c:pt idx="794">
                  <c:v>-0.572044</c:v>
                </c:pt>
                <c:pt idx="795">
                  <c:v>-0.57539499999999999</c:v>
                </c:pt>
                <c:pt idx="796">
                  <c:v>-0.572523</c:v>
                </c:pt>
                <c:pt idx="797">
                  <c:v>-0.570608</c:v>
                </c:pt>
                <c:pt idx="798">
                  <c:v>-0.55529000000000006</c:v>
                </c:pt>
                <c:pt idx="799">
                  <c:v>-0.55481099999999994</c:v>
                </c:pt>
                <c:pt idx="800">
                  <c:v>-0.54571599999999998</c:v>
                </c:pt>
                <c:pt idx="801">
                  <c:v>-0.54810899999999996</c:v>
                </c:pt>
                <c:pt idx="802">
                  <c:v>-0.55433200000000005</c:v>
                </c:pt>
                <c:pt idx="803">
                  <c:v>-0.56486400000000003</c:v>
                </c:pt>
                <c:pt idx="804">
                  <c:v>-0.566778</c:v>
                </c:pt>
                <c:pt idx="805">
                  <c:v>-0.56007700000000005</c:v>
                </c:pt>
                <c:pt idx="806">
                  <c:v>-0.56007700000000005</c:v>
                </c:pt>
                <c:pt idx="807">
                  <c:v>-0.56582100000000002</c:v>
                </c:pt>
                <c:pt idx="808">
                  <c:v>-0.56294900000000003</c:v>
                </c:pt>
                <c:pt idx="809">
                  <c:v>-0.56007700000000005</c:v>
                </c:pt>
                <c:pt idx="810">
                  <c:v>-0.566778</c:v>
                </c:pt>
                <c:pt idx="811">
                  <c:v>-0.56103400000000003</c:v>
                </c:pt>
                <c:pt idx="812">
                  <c:v>-0.56917200000000001</c:v>
                </c:pt>
                <c:pt idx="813">
                  <c:v>-0.575874</c:v>
                </c:pt>
                <c:pt idx="814">
                  <c:v>-0.57683099999999998</c:v>
                </c:pt>
                <c:pt idx="815">
                  <c:v>-0.57156499999999999</c:v>
                </c:pt>
                <c:pt idx="816">
                  <c:v>-0.58736199999999994</c:v>
                </c:pt>
                <c:pt idx="817">
                  <c:v>-0.58305399999999996</c:v>
                </c:pt>
                <c:pt idx="818">
                  <c:v>-0.57970299999999997</c:v>
                </c:pt>
                <c:pt idx="819">
                  <c:v>-0.57539499999999999</c:v>
                </c:pt>
                <c:pt idx="820">
                  <c:v>-0.58736199999999994</c:v>
                </c:pt>
                <c:pt idx="821">
                  <c:v>-0.59645800000000004</c:v>
                </c:pt>
                <c:pt idx="822">
                  <c:v>-0.59310699999999994</c:v>
                </c:pt>
                <c:pt idx="823">
                  <c:v>-0.603159</c:v>
                </c:pt>
                <c:pt idx="824">
                  <c:v>-0.58640500000000007</c:v>
                </c:pt>
                <c:pt idx="825">
                  <c:v>-0.58592599999999995</c:v>
                </c:pt>
                <c:pt idx="826">
                  <c:v>-0.60938199999999998</c:v>
                </c:pt>
                <c:pt idx="827">
                  <c:v>-0.63092399999999993</c:v>
                </c:pt>
                <c:pt idx="828">
                  <c:v>-0.63379600000000003</c:v>
                </c:pt>
                <c:pt idx="829">
                  <c:v>-0.63666800000000001</c:v>
                </c:pt>
                <c:pt idx="830">
                  <c:v>-0.63283900000000004</c:v>
                </c:pt>
                <c:pt idx="831">
                  <c:v>-0.64911399999999997</c:v>
                </c:pt>
                <c:pt idx="832">
                  <c:v>-0.6448060000000001</c:v>
                </c:pt>
                <c:pt idx="833">
                  <c:v>-0.63523200000000002</c:v>
                </c:pt>
                <c:pt idx="834">
                  <c:v>-0.65055000000000007</c:v>
                </c:pt>
                <c:pt idx="835">
                  <c:v>-0.64624199999999998</c:v>
                </c:pt>
                <c:pt idx="836">
                  <c:v>-0.64624199999999998</c:v>
                </c:pt>
                <c:pt idx="837">
                  <c:v>-0.66012400000000004</c:v>
                </c:pt>
                <c:pt idx="838">
                  <c:v>-0.66251800000000005</c:v>
                </c:pt>
                <c:pt idx="839">
                  <c:v>-0.65964599999999995</c:v>
                </c:pt>
                <c:pt idx="840">
                  <c:v>-0.65007199999999998</c:v>
                </c:pt>
                <c:pt idx="841">
                  <c:v>-0.65485899999999997</c:v>
                </c:pt>
                <c:pt idx="842">
                  <c:v>-0.64863599999999988</c:v>
                </c:pt>
                <c:pt idx="843">
                  <c:v>-0.62470100000000006</c:v>
                </c:pt>
                <c:pt idx="844">
                  <c:v>-0.64049800000000001</c:v>
                </c:pt>
                <c:pt idx="845">
                  <c:v>-0.62900900000000004</c:v>
                </c:pt>
                <c:pt idx="846">
                  <c:v>-0.63092399999999993</c:v>
                </c:pt>
                <c:pt idx="847">
                  <c:v>-0.64001900000000012</c:v>
                </c:pt>
                <c:pt idx="848">
                  <c:v>-0.64432699999999998</c:v>
                </c:pt>
                <c:pt idx="849">
                  <c:v>-0.63523200000000002</c:v>
                </c:pt>
                <c:pt idx="850">
                  <c:v>-0.63666800000000001</c:v>
                </c:pt>
                <c:pt idx="851">
                  <c:v>-0.63188100000000003</c:v>
                </c:pt>
                <c:pt idx="852">
                  <c:v>-0.62613700000000005</c:v>
                </c:pt>
                <c:pt idx="853">
                  <c:v>-0.62517999999999996</c:v>
                </c:pt>
                <c:pt idx="854">
                  <c:v>-0.63954</c:v>
                </c:pt>
                <c:pt idx="855">
                  <c:v>-0.64337</c:v>
                </c:pt>
                <c:pt idx="856">
                  <c:v>-0.64815699999999987</c:v>
                </c:pt>
                <c:pt idx="857">
                  <c:v>-0.65820999999999996</c:v>
                </c:pt>
                <c:pt idx="858">
                  <c:v>-0.65677400000000008</c:v>
                </c:pt>
                <c:pt idx="859">
                  <c:v>-0.65102900000000008</c:v>
                </c:pt>
                <c:pt idx="860">
                  <c:v>-0.65868799999999994</c:v>
                </c:pt>
                <c:pt idx="861">
                  <c:v>-0.65820999999999996</c:v>
                </c:pt>
                <c:pt idx="862">
                  <c:v>-0.65438000000000007</c:v>
                </c:pt>
                <c:pt idx="863">
                  <c:v>-0.64815699999999987</c:v>
                </c:pt>
                <c:pt idx="864">
                  <c:v>-0.65294399999999997</c:v>
                </c:pt>
                <c:pt idx="865">
                  <c:v>-0.65485899999999997</c:v>
                </c:pt>
                <c:pt idx="866">
                  <c:v>-0.64815699999999987</c:v>
                </c:pt>
                <c:pt idx="867">
                  <c:v>-0.64049800000000001</c:v>
                </c:pt>
                <c:pt idx="868">
                  <c:v>-0.62422199999999994</c:v>
                </c:pt>
                <c:pt idx="869">
                  <c:v>-0.61799899999999997</c:v>
                </c:pt>
                <c:pt idx="870">
                  <c:v>-0.62613700000000005</c:v>
                </c:pt>
                <c:pt idx="871">
                  <c:v>-0.63571100000000003</c:v>
                </c:pt>
                <c:pt idx="872">
                  <c:v>-0.62996699999999994</c:v>
                </c:pt>
                <c:pt idx="873">
                  <c:v>-0.61369099999999999</c:v>
                </c:pt>
                <c:pt idx="874">
                  <c:v>-0.59741500000000003</c:v>
                </c:pt>
                <c:pt idx="875">
                  <c:v>-0.60986099999999999</c:v>
                </c:pt>
                <c:pt idx="876">
                  <c:v>-0.61416899999999996</c:v>
                </c:pt>
                <c:pt idx="877">
                  <c:v>-0.61225499999999999</c:v>
                </c:pt>
                <c:pt idx="878">
                  <c:v>-0.62326500000000007</c:v>
                </c:pt>
                <c:pt idx="879">
                  <c:v>-0.61369099999999999</c:v>
                </c:pt>
                <c:pt idx="880">
                  <c:v>-0.62230699999999994</c:v>
                </c:pt>
                <c:pt idx="881">
                  <c:v>-0.61991399999999997</c:v>
                </c:pt>
                <c:pt idx="882">
                  <c:v>-0.61416899999999996</c:v>
                </c:pt>
                <c:pt idx="883">
                  <c:v>-0.62134999999999996</c:v>
                </c:pt>
                <c:pt idx="884">
                  <c:v>-0.63188100000000003</c:v>
                </c:pt>
                <c:pt idx="885">
                  <c:v>-0.62565800000000005</c:v>
                </c:pt>
                <c:pt idx="886">
                  <c:v>-0.62517999999999996</c:v>
                </c:pt>
                <c:pt idx="887">
                  <c:v>-0.63044500000000003</c:v>
                </c:pt>
                <c:pt idx="888">
                  <c:v>-0.62996699999999994</c:v>
                </c:pt>
                <c:pt idx="889">
                  <c:v>-0.62613700000000005</c:v>
                </c:pt>
                <c:pt idx="890">
                  <c:v>-0.61895600000000006</c:v>
                </c:pt>
                <c:pt idx="891">
                  <c:v>-0.62470100000000006</c:v>
                </c:pt>
                <c:pt idx="892">
                  <c:v>-0.62134999999999996</c:v>
                </c:pt>
                <c:pt idx="893">
                  <c:v>-0.62805199999999994</c:v>
                </c:pt>
                <c:pt idx="894">
                  <c:v>-0.62517999999999996</c:v>
                </c:pt>
                <c:pt idx="895">
                  <c:v>-0.62422199999999994</c:v>
                </c:pt>
                <c:pt idx="896">
                  <c:v>-0.62039299999999997</c:v>
                </c:pt>
                <c:pt idx="897">
                  <c:v>-0.6472</c:v>
                </c:pt>
                <c:pt idx="898">
                  <c:v>-0.65533700000000006</c:v>
                </c:pt>
                <c:pt idx="899">
                  <c:v>-0.65868799999999994</c:v>
                </c:pt>
                <c:pt idx="900">
                  <c:v>-0.65916699999999995</c:v>
                </c:pt>
                <c:pt idx="901">
                  <c:v>-0.65533700000000006</c:v>
                </c:pt>
                <c:pt idx="902">
                  <c:v>-0.63954</c:v>
                </c:pt>
                <c:pt idx="903">
                  <c:v>-0.62948799999999994</c:v>
                </c:pt>
                <c:pt idx="904">
                  <c:v>-0.63235999999999992</c:v>
                </c:pt>
                <c:pt idx="905">
                  <c:v>-0.63427500000000003</c:v>
                </c:pt>
                <c:pt idx="906">
                  <c:v>-0.62613700000000005</c:v>
                </c:pt>
                <c:pt idx="907">
                  <c:v>-0.63283900000000004</c:v>
                </c:pt>
                <c:pt idx="908">
                  <c:v>-0.64289099999999988</c:v>
                </c:pt>
                <c:pt idx="909">
                  <c:v>-0.65246499999999996</c:v>
                </c:pt>
                <c:pt idx="910">
                  <c:v>-0.65150800000000009</c:v>
                </c:pt>
                <c:pt idx="911">
                  <c:v>-0.65725200000000006</c:v>
                </c:pt>
                <c:pt idx="912">
                  <c:v>-0.65342299999999998</c:v>
                </c:pt>
                <c:pt idx="913">
                  <c:v>-0.65246499999999996</c:v>
                </c:pt>
                <c:pt idx="914">
                  <c:v>-0.6448060000000001</c:v>
                </c:pt>
                <c:pt idx="915">
                  <c:v>-0.64911399999999997</c:v>
                </c:pt>
                <c:pt idx="916">
                  <c:v>-0.65964599999999995</c:v>
                </c:pt>
                <c:pt idx="917">
                  <c:v>-0.65820999999999996</c:v>
                </c:pt>
                <c:pt idx="918">
                  <c:v>-0.66251800000000005</c:v>
                </c:pt>
                <c:pt idx="919">
                  <c:v>-0.66826200000000002</c:v>
                </c:pt>
                <c:pt idx="920">
                  <c:v>-0.67209200000000013</c:v>
                </c:pt>
                <c:pt idx="921">
                  <c:v>-0.6869320000000001</c:v>
                </c:pt>
                <c:pt idx="922">
                  <c:v>-0.69123999999999997</c:v>
                </c:pt>
                <c:pt idx="923">
                  <c:v>-0.69363299999999994</c:v>
                </c:pt>
                <c:pt idx="924">
                  <c:v>-0.68645299999999987</c:v>
                </c:pt>
                <c:pt idx="925">
                  <c:v>-0.67209200000000013</c:v>
                </c:pt>
                <c:pt idx="926">
                  <c:v>-0.67927199999999999</c:v>
                </c:pt>
                <c:pt idx="927">
                  <c:v>-0.6869320000000001</c:v>
                </c:pt>
                <c:pt idx="928">
                  <c:v>-0.68358100000000011</c:v>
                </c:pt>
                <c:pt idx="929">
                  <c:v>-0.68358100000000011</c:v>
                </c:pt>
                <c:pt idx="930">
                  <c:v>-0.68023</c:v>
                </c:pt>
                <c:pt idx="931">
                  <c:v>-0.67783600000000011</c:v>
                </c:pt>
                <c:pt idx="932">
                  <c:v>-0.68262299999999998</c:v>
                </c:pt>
                <c:pt idx="933">
                  <c:v>-0.67735800000000002</c:v>
                </c:pt>
                <c:pt idx="934">
                  <c:v>-0.68310199999999999</c:v>
                </c:pt>
                <c:pt idx="935">
                  <c:v>-0.68358100000000011</c:v>
                </c:pt>
                <c:pt idx="936">
                  <c:v>-0.66491100000000003</c:v>
                </c:pt>
                <c:pt idx="937">
                  <c:v>-0.64672099999999999</c:v>
                </c:pt>
                <c:pt idx="938">
                  <c:v>-0.65007199999999998</c:v>
                </c:pt>
                <c:pt idx="939">
                  <c:v>-0.64672099999999999</c:v>
                </c:pt>
                <c:pt idx="940">
                  <c:v>-0.65150800000000009</c:v>
                </c:pt>
                <c:pt idx="941">
                  <c:v>-0.65581600000000007</c:v>
                </c:pt>
                <c:pt idx="942">
                  <c:v>-0.65390099999999984</c:v>
                </c:pt>
                <c:pt idx="943">
                  <c:v>-0.65150800000000009</c:v>
                </c:pt>
                <c:pt idx="944">
                  <c:v>-0.65150800000000009</c:v>
                </c:pt>
                <c:pt idx="945">
                  <c:v>-0.68549499999999997</c:v>
                </c:pt>
                <c:pt idx="946">
                  <c:v>-0.6764</c:v>
                </c:pt>
                <c:pt idx="947">
                  <c:v>-0.67209200000000013</c:v>
                </c:pt>
                <c:pt idx="948">
                  <c:v>-0.67592099999999999</c:v>
                </c:pt>
                <c:pt idx="949">
                  <c:v>-0.66443299999999994</c:v>
                </c:pt>
                <c:pt idx="950">
                  <c:v>-0.65246499999999996</c:v>
                </c:pt>
                <c:pt idx="951">
                  <c:v>-0.66012400000000004</c:v>
                </c:pt>
                <c:pt idx="952">
                  <c:v>-0.65485899999999997</c:v>
                </c:pt>
                <c:pt idx="953">
                  <c:v>-0.6448060000000001</c:v>
                </c:pt>
                <c:pt idx="954">
                  <c:v>-0.65629500000000007</c:v>
                </c:pt>
                <c:pt idx="955">
                  <c:v>-0.64672099999999999</c:v>
                </c:pt>
                <c:pt idx="956">
                  <c:v>-0.66586900000000004</c:v>
                </c:pt>
                <c:pt idx="957">
                  <c:v>-0.63714700000000002</c:v>
                </c:pt>
                <c:pt idx="958">
                  <c:v>-0.62278599999999995</c:v>
                </c:pt>
                <c:pt idx="959">
                  <c:v>-0.63571100000000003</c:v>
                </c:pt>
                <c:pt idx="960">
                  <c:v>-0.63235999999999992</c:v>
                </c:pt>
                <c:pt idx="961">
                  <c:v>-0.63188100000000003</c:v>
                </c:pt>
                <c:pt idx="962">
                  <c:v>-0.63714700000000002</c:v>
                </c:pt>
                <c:pt idx="963">
                  <c:v>-0.63331700000000002</c:v>
                </c:pt>
                <c:pt idx="964">
                  <c:v>-0.63235999999999992</c:v>
                </c:pt>
                <c:pt idx="965">
                  <c:v>-0.61943499999999996</c:v>
                </c:pt>
                <c:pt idx="966">
                  <c:v>-0.61512699999999998</c:v>
                </c:pt>
                <c:pt idx="967">
                  <c:v>-0.60794599999999999</c:v>
                </c:pt>
                <c:pt idx="968">
                  <c:v>-0.61033999999999999</c:v>
                </c:pt>
                <c:pt idx="969">
                  <c:v>-0.58831999999999995</c:v>
                </c:pt>
                <c:pt idx="970">
                  <c:v>-0.59071300000000004</c:v>
                </c:pt>
                <c:pt idx="971">
                  <c:v>-0.605074</c:v>
                </c:pt>
                <c:pt idx="972">
                  <c:v>-0.59885100000000002</c:v>
                </c:pt>
                <c:pt idx="973">
                  <c:v>-0.59549999999999992</c:v>
                </c:pt>
                <c:pt idx="974">
                  <c:v>-0.59502200000000005</c:v>
                </c:pt>
                <c:pt idx="975">
                  <c:v>-0.59262799999999993</c:v>
                </c:pt>
                <c:pt idx="976">
                  <c:v>-0.60603200000000002</c:v>
                </c:pt>
                <c:pt idx="977">
                  <c:v>-0.58736199999999994</c:v>
                </c:pt>
                <c:pt idx="978">
                  <c:v>-0.58927700000000005</c:v>
                </c:pt>
                <c:pt idx="979">
                  <c:v>-0.58831999999999995</c:v>
                </c:pt>
                <c:pt idx="980">
                  <c:v>-0.56630000000000003</c:v>
                </c:pt>
                <c:pt idx="981">
                  <c:v>-0.55002400000000007</c:v>
                </c:pt>
                <c:pt idx="982">
                  <c:v>-0.55911900000000003</c:v>
                </c:pt>
                <c:pt idx="983">
                  <c:v>-0.55576800000000004</c:v>
                </c:pt>
                <c:pt idx="984">
                  <c:v>-0.570608</c:v>
                </c:pt>
                <c:pt idx="985">
                  <c:v>-0.57778799999999997</c:v>
                </c:pt>
                <c:pt idx="986">
                  <c:v>-0.57683099999999998</c:v>
                </c:pt>
                <c:pt idx="987">
                  <c:v>-0.57156499999999999</c:v>
                </c:pt>
                <c:pt idx="988">
                  <c:v>-0.57922499999999999</c:v>
                </c:pt>
                <c:pt idx="989">
                  <c:v>-0.58448999999999995</c:v>
                </c:pt>
                <c:pt idx="990">
                  <c:v>-0.60842499999999999</c:v>
                </c:pt>
                <c:pt idx="991">
                  <c:v>-0.61991399999999997</c:v>
                </c:pt>
                <c:pt idx="992">
                  <c:v>-0.62182899999999997</c:v>
                </c:pt>
                <c:pt idx="993">
                  <c:v>-0.60746800000000001</c:v>
                </c:pt>
                <c:pt idx="994">
                  <c:v>-0.60076600000000002</c:v>
                </c:pt>
                <c:pt idx="995">
                  <c:v>-0.59933000000000003</c:v>
                </c:pt>
                <c:pt idx="996">
                  <c:v>-0.60842499999999999</c:v>
                </c:pt>
                <c:pt idx="997">
                  <c:v>-0.62087099999999995</c:v>
                </c:pt>
                <c:pt idx="998">
                  <c:v>-0.64528500000000011</c:v>
                </c:pt>
                <c:pt idx="999">
                  <c:v>-0.6448060000000001</c:v>
                </c:pt>
                <c:pt idx="1000">
                  <c:v>-0.64097700000000002</c:v>
                </c:pt>
                <c:pt idx="1001">
                  <c:v>-0.64049800000000001</c:v>
                </c:pt>
                <c:pt idx="1002">
                  <c:v>-0.63092399999999993</c:v>
                </c:pt>
                <c:pt idx="1003">
                  <c:v>-0.62757300000000005</c:v>
                </c:pt>
                <c:pt idx="1004">
                  <c:v>-0.64049800000000001</c:v>
                </c:pt>
                <c:pt idx="1005">
                  <c:v>-0.63666800000000001</c:v>
                </c:pt>
                <c:pt idx="1006">
                  <c:v>-0.63235999999999992</c:v>
                </c:pt>
                <c:pt idx="1007">
                  <c:v>-0.62757300000000005</c:v>
                </c:pt>
                <c:pt idx="1008">
                  <c:v>-0.62134999999999996</c:v>
                </c:pt>
                <c:pt idx="1009">
                  <c:v>-0.63523200000000002</c:v>
                </c:pt>
                <c:pt idx="1010">
                  <c:v>-0.62565800000000005</c:v>
                </c:pt>
                <c:pt idx="1011">
                  <c:v>-0.62900900000000004</c:v>
                </c:pt>
                <c:pt idx="1012">
                  <c:v>-0.63188100000000003</c:v>
                </c:pt>
                <c:pt idx="1013">
                  <c:v>-0.62230699999999994</c:v>
                </c:pt>
                <c:pt idx="1014">
                  <c:v>-0.63140300000000005</c:v>
                </c:pt>
                <c:pt idx="1015">
                  <c:v>-0.63092399999999993</c:v>
                </c:pt>
                <c:pt idx="1016">
                  <c:v>-0.61273299999999997</c:v>
                </c:pt>
                <c:pt idx="1017">
                  <c:v>-0.60076600000000002</c:v>
                </c:pt>
                <c:pt idx="1018">
                  <c:v>-0.61799899999999997</c:v>
                </c:pt>
                <c:pt idx="1019">
                  <c:v>-0.60172300000000001</c:v>
                </c:pt>
                <c:pt idx="1020">
                  <c:v>-0.60459499999999999</c:v>
                </c:pt>
                <c:pt idx="1021">
                  <c:v>-0.61369099999999999</c:v>
                </c:pt>
                <c:pt idx="1022">
                  <c:v>-0.61033999999999999</c:v>
                </c:pt>
                <c:pt idx="1023">
                  <c:v>-0.60411700000000002</c:v>
                </c:pt>
                <c:pt idx="1024">
                  <c:v>-0.59789400000000004</c:v>
                </c:pt>
                <c:pt idx="1025">
                  <c:v>-0.59645800000000004</c:v>
                </c:pt>
                <c:pt idx="1026">
                  <c:v>-0.59167099999999995</c:v>
                </c:pt>
                <c:pt idx="1027">
                  <c:v>-0.574438</c:v>
                </c:pt>
                <c:pt idx="1028">
                  <c:v>-0.56917200000000001</c:v>
                </c:pt>
                <c:pt idx="1029">
                  <c:v>-0.57108700000000001</c:v>
                </c:pt>
                <c:pt idx="1030">
                  <c:v>-0.574438</c:v>
                </c:pt>
                <c:pt idx="1031">
                  <c:v>-0.57730999999999999</c:v>
                </c:pt>
                <c:pt idx="1032">
                  <c:v>-0.58544799999999997</c:v>
                </c:pt>
                <c:pt idx="1033">
                  <c:v>-0.58784100000000006</c:v>
                </c:pt>
                <c:pt idx="1034">
                  <c:v>-0.59167099999999995</c:v>
                </c:pt>
                <c:pt idx="1035">
                  <c:v>-0.59597900000000004</c:v>
                </c:pt>
                <c:pt idx="1036">
                  <c:v>-0.60268100000000002</c:v>
                </c:pt>
                <c:pt idx="1037">
                  <c:v>-0.61273299999999997</c:v>
                </c:pt>
                <c:pt idx="1038">
                  <c:v>-0.61225499999999999</c:v>
                </c:pt>
                <c:pt idx="1039">
                  <c:v>-0.65390099999999984</c:v>
                </c:pt>
                <c:pt idx="1040">
                  <c:v>-0.65773099999999995</c:v>
                </c:pt>
                <c:pt idx="1041">
                  <c:v>-0.65390099999999984</c:v>
                </c:pt>
                <c:pt idx="1042">
                  <c:v>-0.65390099999999984</c:v>
                </c:pt>
                <c:pt idx="1043">
                  <c:v>-0.65102900000000008</c:v>
                </c:pt>
                <c:pt idx="1044">
                  <c:v>-0.6472</c:v>
                </c:pt>
                <c:pt idx="1045">
                  <c:v>-0.65773099999999995</c:v>
                </c:pt>
                <c:pt idx="1046">
                  <c:v>-0.65916699999999995</c:v>
                </c:pt>
                <c:pt idx="1047">
                  <c:v>-0.66012400000000004</c:v>
                </c:pt>
                <c:pt idx="1048">
                  <c:v>-0.65246499999999996</c:v>
                </c:pt>
                <c:pt idx="1049">
                  <c:v>-0.64672099999999999</c:v>
                </c:pt>
                <c:pt idx="1050">
                  <c:v>-0.65007199999999998</c:v>
                </c:pt>
                <c:pt idx="1051">
                  <c:v>-0.66108199999999995</c:v>
                </c:pt>
                <c:pt idx="1052">
                  <c:v>-0.66586900000000004</c:v>
                </c:pt>
                <c:pt idx="1053">
                  <c:v>-0.6696979999999999</c:v>
                </c:pt>
                <c:pt idx="1054">
                  <c:v>-0.67352800000000002</c:v>
                </c:pt>
                <c:pt idx="1055">
                  <c:v>-0.674485</c:v>
                </c:pt>
                <c:pt idx="1056">
                  <c:v>-0.67304900000000001</c:v>
                </c:pt>
                <c:pt idx="1057">
                  <c:v>-0.67927199999999999</c:v>
                </c:pt>
                <c:pt idx="1058">
                  <c:v>-0.682145</c:v>
                </c:pt>
                <c:pt idx="1059">
                  <c:v>-0.68597399999999997</c:v>
                </c:pt>
                <c:pt idx="1060">
                  <c:v>-0.68597399999999997</c:v>
                </c:pt>
                <c:pt idx="1061">
                  <c:v>-0.68405899999999997</c:v>
                </c:pt>
                <c:pt idx="1062">
                  <c:v>-0.68645299999999987</c:v>
                </c:pt>
                <c:pt idx="1063">
                  <c:v>-0.68358100000000011</c:v>
                </c:pt>
                <c:pt idx="1064">
                  <c:v>-0.67783600000000011</c:v>
                </c:pt>
                <c:pt idx="1065">
                  <c:v>-0.6754429999999999</c:v>
                </c:pt>
                <c:pt idx="1066">
                  <c:v>-0.67209200000000013</c:v>
                </c:pt>
                <c:pt idx="1067">
                  <c:v>-0.67209200000000013</c:v>
                </c:pt>
                <c:pt idx="1068">
                  <c:v>-0.67975099999999999</c:v>
                </c:pt>
                <c:pt idx="1069">
                  <c:v>-0.674485</c:v>
                </c:pt>
                <c:pt idx="1070">
                  <c:v>-0.67304900000000001</c:v>
                </c:pt>
                <c:pt idx="1071">
                  <c:v>-0.67783600000000011</c:v>
                </c:pt>
                <c:pt idx="1072">
                  <c:v>-0.682145</c:v>
                </c:pt>
                <c:pt idx="1073">
                  <c:v>-0.678315</c:v>
                </c:pt>
                <c:pt idx="1074">
                  <c:v>-0.67735800000000002</c:v>
                </c:pt>
                <c:pt idx="1075">
                  <c:v>-0.68023</c:v>
                </c:pt>
                <c:pt idx="1076">
                  <c:v>-0.67879400000000001</c:v>
                </c:pt>
                <c:pt idx="1077">
                  <c:v>-0.682145</c:v>
                </c:pt>
                <c:pt idx="1078">
                  <c:v>-0.6749639999999999</c:v>
                </c:pt>
                <c:pt idx="1079">
                  <c:v>-0.67879400000000001</c:v>
                </c:pt>
                <c:pt idx="1080">
                  <c:v>-0.6754429999999999</c:v>
                </c:pt>
                <c:pt idx="1081">
                  <c:v>-0.67304900000000001</c:v>
                </c:pt>
                <c:pt idx="1082">
                  <c:v>-0.674485</c:v>
                </c:pt>
                <c:pt idx="1083">
                  <c:v>-0.67879400000000001</c:v>
                </c:pt>
                <c:pt idx="1084">
                  <c:v>-0.6754429999999999</c:v>
                </c:pt>
                <c:pt idx="1085">
                  <c:v>-0.67927199999999999</c:v>
                </c:pt>
                <c:pt idx="1086">
                  <c:v>-0.67209200000000013</c:v>
                </c:pt>
                <c:pt idx="1087">
                  <c:v>-0.66730500000000004</c:v>
                </c:pt>
                <c:pt idx="1088">
                  <c:v>-0.678315</c:v>
                </c:pt>
                <c:pt idx="1089">
                  <c:v>-0.68166599999999999</c:v>
                </c:pt>
                <c:pt idx="1090">
                  <c:v>-0.67257100000000003</c:v>
                </c:pt>
                <c:pt idx="1091">
                  <c:v>-0.66778400000000004</c:v>
                </c:pt>
                <c:pt idx="1092">
                  <c:v>-0.66730500000000004</c:v>
                </c:pt>
                <c:pt idx="1093">
                  <c:v>-0.65581600000000007</c:v>
                </c:pt>
                <c:pt idx="1094">
                  <c:v>-0.66730500000000004</c:v>
                </c:pt>
                <c:pt idx="1095">
                  <c:v>-0.66395399999999993</c:v>
                </c:pt>
                <c:pt idx="1096">
                  <c:v>-0.67065600000000003</c:v>
                </c:pt>
                <c:pt idx="1097">
                  <c:v>-0.66778400000000004</c:v>
                </c:pt>
                <c:pt idx="1098">
                  <c:v>-0.66921999999999993</c:v>
                </c:pt>
                <c:pt idx="1099">
                  <c:v>-0.67400700000000002</c:v>
                </c:pt>
                <c:pt idx="1100">
                  <c:v>-0.67352800000000002</c:v>
                </c:pt>
                <c:pt idx="1101">
                  <c:v>-0.6754429999999999</c:v>
                </c:pt>
                <c:pt idx="1102">
                  <c:v>-0.6764</c:v>
                </c:pt>
                <c:pt idx="1103">
                  <c:v>-0.68023</c:v>
                </c:pt>
                <c:pt idx="1104">
                  <c:v>-0.66778400000000004</c:v>
                </c:pt>
                <c:pt idx="1105">
                  <c:v>-0.66730500000000004</c:v>
                </c:pt>
                <c:pt idx="1106">
                  <c:v>-0.66539000000000004</c:v>
                </c:pt>
                <c:pt idx="1107">
                  <c:v>-0.66539000000000004</c:v>
                </c:pt>
                <c:pt idx="1108">
                  <c:v>-0.65868799999999994</c:v>
                </c:pt>
                <c:pt idx="1109">
                  <c:v>-0.66778400000000004</c:v>
                </c:pt>
                <c:pt idx="1110">
                  <c:v>-0.66299700000000006</c:v>
                </c:pt>
                <c:pt idx="1111">
                  <c:v>-0.67209200000000013</c:v>
                </c:pt>
                <c:pt idx="1112">
                  <c:v>-0.68070799999999987</c:v>
                </c:pt>
                <c:pt idx="1113">
                  <c:v>-0.68836799999999998</c:v>
                </c:pt>
                <c:pt idx="1114">
                  <c:v>-0.69171899999999997</c:v>
                </c:pt>
                <c:pt idx="1115">
                  <c:v>-0.69363299999999994</c:v>
                </c:pt>
                <c:pt idx="1116">
                  <c:v>-0.69363299999999994</c:v>
                </c:pt>
                <c:pt idx="1117">
                  <c:v>-0.674485</c:v>
                </c:pt>
                <c:pt idx="1118">
                  <c:v>-0.674485</c:v>
                </c:pt>
                <c:pt idx="1119">
                  <c:v>-0.6696979999999999</c:v>
                </c:pt>
                <c:pt idx="1120">
                  <c:v>-0.66539000000000004</c:v>
                </c:pt>
                <c:pt idx="1121">
                  <c:v>-0.67113500000000004</c:v>
                </c:pt>
                <c:pt idx="1122">
                  <c:v>-0.68836799999999998</c:v>
                </c:pt>
                <c:pt idx="1123">
                  <c:v>-0.68070799999999987</c:v>
                </c:pt>
                <c:pt idx="1124">
                  <c:v>-0.67017699999999991</c:v>
                </c:pt>
                <c:pt idx="1125">
                  <c:v>-0.68166599999999999</c:v>
                </c:pt>
                <c:pt idx="1126">
                  <c:v>-0.67927199999999999</c:v>
                </c:pt>
                <c:pt idx="1127">
                  <c:v>-0.67975099999999999</c:v>
                </c:pt>
                <c:pt idx="1128">
                  <c:v>-0.68597399999999997</c:v>
                </c:pt>
                <c:pt idx="1129">
                  <c:v>-0.68788899999999997</c:v>
                </c:pt>
                <c:pt idx="1130">
                  <c:v>-0.67592099999999999</c:v>
                </c:pt>
                <c:pt idx="1131">
                  <c:v>-0.67017699999999991</c:v>
                </c:pt>
                <c:pt idx="1132">
                  <c:v>-0.66874100000000003</c:v>
                </c:pt>
                <c:pt idx="1133">
                  <c:v>-0.66586900000000004</c:v>
                </c:pt>
                <c:pt idx="1134">
                  <c:v>-0.66634799999999994</c:v>
                </c:pt>
                <c:pt idx="1135">
                  <c:v>-0.674485</c:v>
                </c:pt>
                <c:pt idx="1136">
                  <c:v>-0.68884600000000007</c:v>
                </c:pt>
                <c:pt idx="1137">
                  <c:v>-0.69506900000000005</c:v>
                </c:pt>
                <c:pt idx="1138">
                  <c:v>-0.69028199999999995</c:v>
                </c:pt>
                <c:pt idx="1139">
                  <c:v>-0.69028199999999995</c:v>
                </c:pt>
                <c:pt idx="1140">
                  <c:v>-0.63092399999999993</c:v>
                </c:pt>
                <c:pt idx="1141">
                  <c:v>-0.62182899999999997</c:v>
                </c:pt>
                <c:pt idx="1142">
                  <c:v>-0.62517999999999996</c:v>
                </c:pt>
                <c:pt idx="1143">
                  <c:v>-0.61273299999999997</c:v>
                </c:pt>
                <c:pt idx="1144">
                  <c:v>-0.61943499999999996</c:v>
                </c:pt>
                <c:pt idx="1145">
                  <c:v>-0.610819</c:v>
                </c:pt>
                <c:pt idx="1146">
                  <c:v>-0.61704199999999998</c:v>
                </c:pt>
                <c:pt idx="1147">
                  <c:v>-0.60220200000000002</c:v>
                </c:pt>
                <c:pt idx="1148">
                  <c:v>-0.59837200000000001</c:v>
                </c:pt>
                <c:pt idx="1149">
                  <c:v>-0.59789400000000004</c:v>
                </c:pt>
                <c:pt idx="1150">
                  <c:v>-0.60268100000000002</c:v>
                </c:pt>
                <c:pt idx="1151">
                  <c:v>-0.58927700000000005</c:v>
                </c:pt>
                <c:pt idx="1152">
                  <c:v>-0.59693600000000002</c:v>
                </c:pt>
                <c:pt idx="1153">
                  <c:v>-0.59933000000000003</c:v>
                </c:pt>
                <c:pt idx="1154">
                  <c:v>-0.62757300000000005</c:v>
                </c:pt>
                <c:pt idx="1155">
                  <c:v>-0.62948799999999994</c:v>
                </c:pt>
                <c:pt idx="1156">
                  <c:v>-0.63188100000000003</c:v>
                </c:pt>
                <c:pt idx="1157">
                  <c:v>-0.60746800000000001</c:v>
                </c:pt>
                <c:pt idx="1158">
                  <c:v>-0.60603200000000002</c:v>
                </c:pt>
                <c:pt idx="1159">
                  <c:v>-0.62374299999999994</c:v>
                </c:pt>
                <c:pt idx="1160">
                  <c:v>-0.62709400000000004</c:v>
                </c:pt>
                <c:pt idx="1161">
                  <c:v>-0.64289099999999988</c:v>
                </c:pt>
                <c:pt idx="1162">
                  <c:v>-0.67400700000000002</c:v>
                </c:pt>
                <c:pt idx="1163">
                  <c:v>-0.6749639999999999</c:v>
                </c:pt>
                <c:pt idx="1164">
                  <c:v>-0.65007199999999998</c:v>
                </c:pt>
                <c:pt idx="1165">
                  <c:v>-0.63379600000000003</c:v>
                </c:pt>
                <c:pt idx="1166">
                  <c:v>-0.62087099999999995</c:v>
                </c:pt>
                <c:pt idx="1167">
                  <c:v>-0.62709400000000004</c:v>
                </c:pt>
                <c:pt idx="1168">
                  <c:v>-0.63188100000000003</c:v>
                </c:pt>
                <c:pt idx="1169">
                  <c:v>-0.62039299999999997</c:v>
                </c:pt>
                <c:pt idx="1170">
                  <c:v>-0.61752000000000007</c:v>
                </c:pt>
                <c:pt idx="1171">
                  <c:v>-0.62853000000000003</c:v>
                </c:pt>
                <c:pt idx="1172">
                  <c:v>-0.61752000000000007</c:v>
                </c:pt>
                <c:pt idx="1173">
                  <c:v>-0.603159</c:v>
                </c:pt>
                <c:pt idx="1174">
                  <c:v>-0.58161799999999997</c:v>
                </c:pt>
                <c:pt idx="1175">
                  <c:v>-0.572044</c:v>
                </c:pt>
                <c:pt idx="1176">
                  <c:v>-0.57347999999999999</c:v>
                </c:pt>
                <c:pt idx="1177">
                  <c:v>-0.575874</c:v>
                </c:pt>
                <c:pt idx="1178">
                  <c:v>-0.58640500000000007</c:v>
                </c:pt>
                <c:pt idx="1179">
                  <c:v>-0.58831999999999995</c:v>
                </c:pt>
                <c:pt idx="1180">
                  <c:v>-0.57683099999999998</c:v>
                </c:pt>
                <c:pt idx="1181">
                  <c:v>-0.59310699999999994</c:v>
                </c:pt>
                <c:pt idx="1182">
                  <c:v>-0.59358500000000003</c:v>
                </c:pt>
                <c:pt idx="1183">
                  <c:v>-0.59741500000000003</c:v>
                </c:pt>
                <c:pt idx="1184">
                  <c:v>-0.59980900000000004</c:v>
                </c:pt>
                <c:pt idx="1185">
                  <c:v>-0.60220200000000002</c:v>
                </c:pt>
                <c:pt idx="1186">
                  <c:v>-0.56630000000000003</c:v>
                </c:pt>
                <c:pt idx="1187">
                  <c:v>-0.55050299999999996</c:v>
                </c:pt>
                <c:pt idx="1188">
                  <c:v>-0.54523699999999997</c:v>
                </c:pt>
                <c:pt idx="1189">
                  <c:v>-0.54619399999999996</c:v>
                </c:pt>
                <c:pt idx="1190">
                  <c:v>-0.55193899999999996</c:v>
                </c:pt>
                <c:pt idx="1191">
                  <c:v>-0.56247000000000003</c:v>
                </c:pt>
                <c:pt idx="1192">
                  <c:v>-0.570608</c:v>
                </c:pt>
                <c:pt idx="1193">
                  <c:v>-0.59023499999999995</c:v>
                </c:pt>
                <c:pt idx="1194">
                  <c:v>-0.58927700000000005</c:v>
                </c:pt>
                <c:pt idx="1195">
                  <c:v>-0.58688399999999996</c:v>
                </c:pt>
                <c:pt idx="1196">
                  <c:v>-0.58209699999999998</c:v>
                </c:pt>
                <c:pt idx="1197">
                  <c:v>-0.58257499999999995</c:v>
                </c:pt>
                <c:pt idx="1198">
                  <c:v>-0.58496899999999996</c:v>
                </c:pt>
                <c:pt idx="1199">
                  <c:v>-0.59071300000000004</c:v>
                </c:pt>
                <c:pt idx="1200">
                  <c:v>-0.59214900000000004</c:v>
                </c:pt>
                <c:pt idx="1201">
                  <c:v>-0.58640500000000007</c:v>
                </c:pt>
                <c:pt idx="1202">
                  <c:v>-0.575874</c:v>
                </c:pt>
                <c:pt idx="1203">
                  <c:v>-0.58113899999999996</c:v>
                </c:pt>
                <c:pt idx="1204">
                  <c:v>-0.46720899999999999</c:v>
                </c:pt>
                <c:pt idx="1205">
                  <c:v>-0.53661999999999999</c:v>
                </c:pt>
                <c:pt idx="1206">
                  <c:v>-0.54140699999999997</c:v>
                </c:pt>
                <c:pt idx="1207">
                  <c:v>-0.54188599999999998</c:v>
                </c:pt>
                <c:pt idx="1208">
                  <c:v>-0.53087600000000001</c:v>
                </c:pt>
                <c:pt idx="1209">
                  <c:v>-0.52848300000000004</c:v>
                </c:pt>
                <c:pt idx="1210">
                  <c:v>-0.52417400000000003</c:v>
                </c:pt>
                <c:pt idx="1211">
                  <c:v>-0.53087600000000001</c:v>
                </c:pt>
                <c:pt idx="1212">
                  <c:v>-0.55050299999999996</c:v>
                </c:pt>
                <c:pt idx="1213">
                  <c:v>-0.56342700000000001</c:v>
                </c:pt>
                <c:pt idx="1214">
                  <c:v>-0.55768300000000004</c:v>
                </c:pt>
                <c:pt idx="1215">
                  <c:v>-0.54427999999999999</c:v>
                </c:pt>
                <c:pt idx="1216">
                  <c:v>-0.53087600000000001</c:v>
                </c:pt>
                <c:pt idx="1217">
                  <c:v>-0.53614200000000001</c:v>
                </c:pt>
                <c:pt idx="1218">
                  <c:v>-0.535663</c:v>
                </c:pt>
                <c:pt idx="1219">
                  <c:v>-0.53518399999999999</c:v>
                </c:pt>
                <c:pt idx="1220">
                  <c:v>-0.51364299999999996</c:v>
                </c:pt>
                <c:pt idx="1221">
                  <c:v>-0.51268599999999998</c:v>
                </c:pt>
                <c:pt idx="1222">
                  <c:v>-0.51316400000000006</c:v>
                </c:pt>
                <c:pt idx="1223">
                  <c:v>-0.51986600000000005</c:v>
                </c:pt>
                <c:pt idx="1224">
                  <c:v>-0.51555799999999996</c:v>
                </c:pt>
                <c:pt idx="1225">
                  <c:v>-0.51268599999999998</c:v>
                </c:pt>
                <c:pt idx="1226">
                  <c:v>-0.51699399999999995</c:v>
                </c:pt>
                <c:pt idx="1227">
                  <c:v>-0.50694099999999997</c:v>
                </c:pt>
                <c:pt idx="1228">
                  <c:v>-0.54092899999999999</c:v>
                </c:pt>
                <c:pt idx="1229">
                  <c:v>-0.57826699999999998</c:v>
                </c:pt>
                <c:pt idx="1230">
                  <c:v>-0.60172300000000001</c:v>
                </c:pt>
                <c:pt idx="1231">
                  <c:v>-0.58592599999999995</c:v>
                </c:pt>
                <c:pt idx="1232">
                  <c:v>-0.59454300000000004</c:v>
                </c:pt>
                <c:pt idx="1233">
                  <c:v>-0.59693600000000002</c:v>
                </c:pt>
                <c:pt idx="1234">
                  <c:v>-0.58736199999999994</c:v>
                </c:pt>
                <c:pt idx="1235">
                  <c:v>-0.59645800000000004</c:v>
                </c:pt>
                <c:pt idx="1236">
                  <c:v>-0.59693600000000002</c:v>
                </c:pt>
                <c:pt idx="1237">
                  <c:v>-0.59549999999999992</c:v>
                </c:pt>
                <c:pt idx="1238">
                  <c:v>-0.59885100000000002</c:v>
                </c:pt>
                <c:pt idx="1239">
                  <c:v>-0.606989</c:v>
                </c:pt>
                <c:pt idx="1240">
                  <c:v>-0.60363800000000001</c:v>
                </c:pt>
                <c:pt idx="1241">
                  <c:v>-0.61225499999999999</c:v>
                </c:pt>
                <c:pt idx="1242">
                  <c:v>-0.59980900000000004</c:v>
                </c:pt>
                <c:pt idx="1243">
                  <c:v>-0.59454300000000004</c:v>
                </c:pt>
                <c:pt idx="1244">
                  <c:v>-0.59837200000000001</c:v>
                </c:pt>
                <c:pt idx="1245">
                  <c:v>-0.61273299999999997</c:v>
                </c:pt>
                <c:pt idx="1246">
                  <c:v>-0.606989</c:v>
                </c:pt>
                <c:pt idx="1247">
                  <c:v>-0.60268100000000002</c:v>
                </c:pt>
                <c:pt idx="1248">
                  <c:v>-0.60794599999999999</c:v>
                </c:pt>
                <c:pt idx="1249">
                  <c:v>-0.61225499999999999</c:v>
                </c:pt>
                <c:pt idx="1250">
                  <c:v>-0.61321199999999998</c:v>
                </c:pt>
                <c:pt idx="1251">
                  <c:v>-0.60746800000000001</c:v>
                </c:pt>
                <c:pt idx="1252">
                  <c:v>-0.59119199999999994</c:v>
                </c:pt>
                <c:pt idx="1253">
                  <c:v>-0.58784100000000006</c:v>
                </c:pt>
                <c:pt idx="1254">
                  <c:v>-0.59214900000000004</c:v>
                </c:pt>
                <c:pt idx="1255">
                  <c:v>-0.59693600000000002</c:v>
                </c:pt>
              </c:numCache>
            </c:numRef>
          </c:val>
          <c:smooth val="0"/>
          <c:extLst>
            <c:ext xmlns:c16="http://schemas.microsoft.com/office/drawing/2014/chart" uri="{C3380CC4-5D6E-409C-BE32-E72D297353CC}">
              <c16:uniqueId val="{00000004-E451-449D-9F1D-9BDD970F165B}"/>
            </c:ext>
          </c:extLst>
        </c:ser>
        <c:dLbls>
          <c:showLegendKey val="0"/>
          <c:showVal val="0"/>
          <c:showCatName val="0"/>
          <c:showSerName val="0"/>
          <c:showPercent val="0"/>
          <c:showBubbleSize val="0"/>
        </c:dLbls>
        <c:smooth val="0"/>
        <c:axId val="1790085136"/>
        <c:axId val="1790085616"/>
      </c:lineChart>
      <c:dateAx>
        <c:axId val="1790085136"/>
        <c:scaling>
          <c:orientation val="minMax"/>
          <c:max val="45685"/>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Trebuchet MS" panose="020B0603020202020204" pitchFamily="34" charset="0"/>
                <a:ea typeface="+mn-ea"/>
                <a:cs typeface="+mn-cs"/>
              </a:defRPr>
            </a:pPr>
            <a:endParaRPr lang="en-US"/>
          </a:p>
        </c:txPr>
        <c:crossAx val="1790085616"/>
        <c:crosses val="autoZero"/>
        <c:auto val="1"/>
        <c:lblOffset val="100"/>
        <c:baseTimeUnit val="days"/>
        <c:majorUnit val="1"/>
        <c:majorTimeUnit val="years"/>
      </c:dateAx>
      <c:valAx>
        <c:axId val="179008561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solidFill>
                <a:latin typeface="Trebuchet MS" panose="020B0603020202020204" pitchFamily="34" charset="0"/>
                <a:ea typeface="+mn-ea"/>
                <a:cs typeface="+mn-cs"/>
              </a:defRPr>
            </a:pPr>
            <a:endParaRPr lang="en-US"/>
          </a:p>
        </c:txPr>
        <c:crossAx val="1790085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r>
              <a:rPr lang="en-US" sz="800" b="1">
                <a:solidFill>
                  <a:schemeClr val="tx1"/>
                </a:solidFill>
                <a:latin typeface="Trebuchet MS" panose="020B0603020202020204" pitchFamily="34" charset="0"/>
              </a:rPr>
              <a:t>Children's Apparel Industry 2020-2029 CAGR Projections by Markets</a:t>
            </a: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Trebuchet MS" panose="020B0603020202020204" pitchFamily="34" charset="0"/>
              <a:ea typeface="+mn-ea"/>
              <a:cs typeface="+mn-cs"/>
            </a:defRPr>
          </a:pPr>
          <a:endParaRPr lang="en-US"/>
        </a:p>
      </c:txPr>
    </c:title>
    <c:autoTitleDeleted val="0"/>
    <c:plotArea>
      <c:layout/>
      <c:barChart>
        <c:barDir val="bar"/>
        <c:grouping val="clustered"/>
        <c:varyColors val="0"/>
        <c:ser>
          <c:idx val="0"/>
          <c:order val="0"/>
          <c:spPr>
            <a:solidFill>
              <a:srgbClr val="00A9E0"/>
            </a:solidFill>
            <a:ln>
              <a:noFill/>
            </a:ln>
            <a:effectLst/>
          </c:spPr>
          <c:invertIfNegative val="0"/>
          <c:cat>
            <c:strRef>
              <c:f>Feuil1!$N$169:$N$173</c:f>
              <c:strCache>
                <c:ptCount val="5"/>
                <c:pt idx="0">
                  <c:v>U.S.</c:v>
                </c:pt>
                <c:pt idx="1">
                  <c:v>Japan</c:v>
                </c:pt>
                <c:pt idx="2">
                  <c:v>UK</c:v>
                </c:pt>
                <c:pt idx="3">
                  <c:v>China</c:v>
                </c:pt>
                <c:pt idx="4">
                  <c:v>India</c:v>
                </c:pt>
              </c:strCache>
            </c:strRef>
          </c:cat>
          <c:val>
            <c:numRef>
              <c:f>Feuil1!$O$169:$O$173</c:f>
              <c:numCache>
                <c:formatCode>0.00%</c:formatCode>
                <c:ptCount val="5"/>
                <c:pt idx="0">
                  <c:v>2.3450909293078803E-2</c:v>
                </c:pt>
                <c:pt idx="1">
                  <c:v>3.6311209910314224E-2</c:v>
                </c:pt>
                <c:pt idx="2">
                  <c:v>4.1379743992410623E-2</c:v>
                </c:pt>
                <c:pt idx="3">
                  <c:v>4.1379743992410623E-2</c:v>
                </c:pt>
                <c:pt idx="4">
                  <c:v>5.3717949672235532E-2</c:v>
                </c:pt>
              </c:numCache>
            </c:numRef>
          </c:val>
          <c:extLst>
            <c:ext xmlns:c16="http://schemas.microsoft.com/office/drawing/2014/chart" uri="{C3380CC4-5D6E-409C-BE32-E72D297353CC}">
              <c16:uniqueId val="{00000000-838F-4238-A7D4-C617FA9B4518}"/>
            </c:ext>
          </c:extLst>
        </c:ser>
        <c:dLbls>
          <c:showLegendKey val="0"/>
          <c:showVal val="0"/>
          <c:showCatName val="0"/>
          <c:showSerName val="0"/>
          <c:showPercent val="0"/>
          <c:showBubbleSize val="0"/>
        </c:dLbls>
        <c:gapWidth val="182"/>
        <c:axId val="1331813487"/>
        <c:axId val="1331823567"/>
      </c:barChart>
      <c:catAx>
        <c:axId val="13318134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331823567"/>
        <c:crosses val="autoZero"/>
        <c:auto val="1"/>
        <c:lblAlgn val="ctr"/>
        <c:lblOffset val="100"/>
        <c:noMultiLvlLbl val="0"/>
      </c:catAx>
      <c:valAx>
        <c:axId val="1331823567"/>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Trebuchet MS" panose="020B0603020202020204" pitchFamily="34" charset="0"/>
                <a:ea typeface="+mn-ea"/>
                <a:cs typeface="+mn-cs"/>
              </a:defRPr>
            </a:pPr>
            <a:endParaRPr lang="en-US"/>
          </a:p>
        </c:txPr>
        <c:crossAx val="1331813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r>
              <a:rPr lang="en-US" sz="800"/>
              <a:t>Carter's DART Rate and Accident Record Over Time</a:t>
            </a:r>
          </a:p>
        </c:rich>
      </c:tx>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rebuchet MS" panose="020B0603020202020204" pitchFamily="34" charset="0"/>
              <a:ea typeface="+mn-ea"/>
              <a:cs typeface="+mn-cs"/>
            </a:defRPr>
          </a:pPr>
          <a:endParaRPr lang="en-US"/>
        </a:p>
      </c:txPr>
    </c:title>
    <c:autoTitleDeleted val="0"/>
    <c:plotArea>
      <c:layout/>
      <c:lineChart>
        <c:grouping val="standard"/>
        <c:varyColors val="0"/>
        <c:ser>
          <c:idx val="0"/>
          <c:order val="0"/>
          <c:tx>
            <c:strRef>
              <c:f>'Safety Record'!$B$4</c:f>
              <c:strCache>
                <c:ptCount val="1"/>
                <c:pt idx="0">
                  <c:v>DART Rate (Days away, restricted or transferred)</c:v>
                </c:pt>
              </c:strCache>
            </c:strRef>
          </c:tx>
          <c:spPr>
            <a:ln w="15875" cap="rnd">
              <a:solidFill>
                <a:srgbClr val="005FB1"/>
              </a:solidFill>
              <a:round/>
            </a:ln>
            <a:effectLst/>
          </c:spPr>
          <c:marker>
            <c:symbol val="none"/>
          </c:marker>
          <c:cat>
            <c:numRef>
              <c:f>'Safety Record'!$A$5:$A$8</c:f>
              <c:numCache>
                <c:formatCode>General</c:formatCode>
                <c:ptCount val="4"/>
                <c:pt idx="0">
                  <c:v>2020</c:v>
                </c:pt>
                <c:pt idx="1">
                  <c:v>2021</c:v>
                </c:pt>
                <c:pt idx="2">
                  <c:v>2022</c:v>
                </c:pt>
                <c:pt idx="3">
                  <c:v>2023</c:v>
                </c:pt>
              </c:numCache>
            </c:numRef>
          </c:cat>
          <c:val>
            <c:numRef>
              <c:f>'Safety Record'!$B$5:$B$8</c:f>
              <c:numCache>
                <c:formatCode>General</c:formatCode>
                <c:ptCount val="4"/>
                <c:pt idx="0">
                  <c:v>0.53</c:v>
                </c:pt>
                <c:pt idx="1">
                  <c:v>0.52</c:v>
                </c:pt>
                <c:pt idx="2">
                  <c:v>0.78</c:v>
                </c:pt>
                <c:pt idx="3">
                  <c:v>0.88</c:v>
                </c:pt>
              </c:numCache>
            </c:numRef>
          </c:val>
          <c:smooth val="0"/>
          <c:extLst>
            <c:ext xmlns:c16="http://schemas.microsoft.com/office/drawing/2014/chart" uri="{C3380CC4-5D6E-409C-BE32-E72D297353CC}">
              <c16:uniqueId val="{00000000-64DE-4C59-820B-51DC005015E7}"/>
            </c:ext>
          </c:extLst>
        </c:ser>
        <c:dLbls>
          <c:showLegendKey val="0"/>
          <c:showVal val="0"/>
          <c:showCatName val="0"/>
          <c:showSerName val="0"/>
          <c:showPercent val="0"/>
          <c:showBubbleSize val="0"/>
        </c:dLbls>
        <c:marker val="1"/>
        <c:smooth val="0"/>
        <c:axId val="1468142783"/>
        <c:axId val="1468140383"/>
      </c:lineChart>
      <c:lineChart>
        <c:grouping val="standard"/>
        <c:varyColors val="0"/>
        <c:ser>
          <c:idx val="1"/>
          <c:order val="1"/>
          <c:tx>
            <c:strRef>
              <c:f>'Safety Record'!$C$4</c:f>
              <c:strCache>
                <c:ptCount val="1"/>
                <c:pt idx="0">
                  <c:v>No. of workplace accidents</c:v>
                </c:pt>
              </c:strCache>
            </c:strRef>
          </c:tx>
          <c:spPr>
            <a:ln w="15875" cap="rnd">
              <a:solidFill>
                <a:srgbClr val="00A9E0"/>
              </a:solidFill>
              <a:round/>
            </a:ln>
            <a:effectLst/>
          </c:spPr>
          <c:marker>
            <c:symbol val="none"/>
          </c:marker>
          <c:cat>
            <c:numRef>
              <c:f>'Safety Record'!$A$5:$A$8</c:f>
              <c:numCache>
                <c:formatCode>General</c:formatCode>
                <c:ptCount val="4"/>
                <c:pt idx="0">
                  <c:v>2020</c:v>
                </c:pt>
                <c:pt idx="1">
                  <c:v>2021</c:v>
                </c:pt>
                <c:pt idx="2">
                  <c:v>2022</c:v>
                </c:pt>
                <c:pt idx="3">
                  <c:v>2023</c:v>
                </c:pt>
              </c:numCache>
            </c:numRef>
          </c:cat>
          <c:val>
            <c:numRef>
              <c:f>'Safety Record'!$C$5:$C$8</c:f>
              <c:numCache>
                <c:formatCode>General</c:formatCode>
                <c:ptCount val="4"/>
                <c:pt idx="0">
                  <c:v>36</c:v>
                </c:pt>
                <c:pt idx="1">
                  <c:v>46</c:v>
                </c:pt>
                <c:pt idx="2">
                  <c:v>50</c:v>
                </c:pt>
                <c:pt idx="3">
                  <c:v>56</c:v>
                </c:pt>
              </c:numCache>
            </c:numRef>
          </c:val>
          <c:smooth val="0"/>
          <c:extLst>
            <c:ext xmlns:c16="http://schemas.microsoft.com/office/drawing/2014/chart" uri="{C3380CC4-5D6E-409C-BE32-E72D297353CC}">
              <c16:uniqueId val="{00000001-64DE-4C59-820B-51DC005015E7}"/>
            </c:ext>
          </c:extLst>
        </c:ser>
        <c:dLbls>
          <c:showLegendKey val="0"/>
          <c:showVal val="0"/>
          <c:showCatName val="0"/>
          <c:showSerName val="0"/>
          <c:showPercent val="0"/>
          <c:showBubbleSize val="0"/>
        </c:dLbls>
        <c:marker val="1"/>
        <c:smooth val="0"/>
        <c:axId val="1559853776"/>
        <c:axId val="1730270319"/>
      </c:lineChart>
      <c:catAx>
        <c:axId val="1468142783"/>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rebuchet MS" panose="020B0603020202020204" pitchFamily="34" charset="0"/>
                <a:ea typeface="+mn-ea"/>
                <a:cs typeface="+mn-cs"/>
              </a:defRPr>
            </a:pPr>
            <a:endParaRPr lang="en-US"/>
          </a:p>
        </c:txPr>
        <c:crossAx val="1468140383"/>
        <c:crosses val="autoZero"/>
        <c:auto val="1"/>
        <c:lblAlgn val="ctr"/>
        <c:lblOffset val="100"/>
        <c:noMultiLvlLbl val="0"/>
      </c:catAx>
      <c:valAx>
        <c:axId val="146814038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rebuchet MS" panose="020B0603020202020204" pitchFamily="34" charset="0"/>
                <a:ea typeface="+mn-ea"/>
                <a:cs typeface="+mn-cs"/>
              </a:defRPr>
            </a:pPr>
            <a:endParaRPr lang="en-US"/>
          </a:p>
        </c:txPr>
        <c:crossAx val="1468142783"/>
        <c:crosses val="autoZero"/>
        <c:crossBetween val="between"/>
      </c:valAx>
      <c:valAx>
        <c:axId val="1730270319"/>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rebuchet MS" panose="020B0603020202020204" pitchFamily="34" charset="0"/>
                <a:ea typeface="+mn-ea"/>
                <a:cs typeface="+mn-cs"/>
              </a:defRPr>
            </a:pPr>
            <a:endParaRPr lang="en-US"/>
          </a:p>
        </c:txPr>
        <c:crossAx val="1559853776"/>
        <c:crosses val="max"/>
        <c:crossBetween val="between"/>
      </c:valAx>
      <c:catAx>
        <c:axId val="1559853776"/>
        <c:scaling>
          <c:orientation val="minMax"/>
        </c:scaling>
        <c:delete val="1"/>
        <c:axPos val="b"/>
        <c:numFmt formatCode="General" sourceLinked="1"/>
        <c:majorTickMark val="out"/>
        <c:minorTickMark val="none"/>
        <c:tickLblPos val="nextTo"/>
        <c:crossAx val="1730270319"/>
        <c:crosses val="autoZero"/>
        <c:auto val="1"/>
        <c:lblAlgn val="ctr"/>
        <c:lblOffset val="100"/>
        <c:noMultiLvlLbl val="0"/>
      </c:catAx>
      <c:spPr>
        <a:noFill/>
        <a:ln>
          <a:noFill/>
        </a:ln>
        <a:effectLst/>
      </c:spPr>
    </c:plotArea>
    <c:legend>
      <c:legendPos val="b"/>
      <c:layout>
        <c:manualLayout>
          <c:xMode val="edge"/>
          <c:yMode val="edge"/>
          <c:x val="0"/>
          <c:y val="0.75292507471706549"/>
          <c:w val="0.99752541261340033"/>
          <c:h val="0.20061500333909743"/>
        </c:manualLayout>
      </c:layout>
      <c:overlay val="0"/>
      <c:spPr>
        <a:noFill/>
        <a:ln>
          <a:noFill/>
        </a:ln>
        <a:effectLst/>
      </c:spPr>
      <c:txPr>
        <a:bodyPr rot="0" spcFirstLastPara="1" vertOverflow="ellipsis" vert="horz" wrap="square" anchor="ctr" anchorCtr="1"/>
        <a:lstStyle/>
        <a:p>
          <a:pPr>
            <a:defRPr sz="600" b="1" i="0" u="none" strike="noStrike" kern="1200" baseline="0">
              <a:solidFill>
                <a:sysClr val="windowText" lastClr="000000"/>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600" b="1">
          <a:solidFill>
            <a:sysClr val="windowText" lastClr="000000"/>
          </a:solidFill>
          <a:latin typeface="Trebuchet MS" panose="020B06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1">
  <a:schemeClr val="accent1"/>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withinLinearReversed" id="21">
  <a:schemeClr val="accent1"/>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withinLinearReversed" id="21">
  <a:schemeClr val="accent1"/>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withinLinearReversed" id="21">
  <a:schemeClr val="accent1"/>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0.68266</cdr:x>
      <cdr:y>0.54306</cdr:y>
    </cdr:from>
    <cdr:to>
      <cdr:x>0.84131</cdr:x>
      <cdr:y>0.63588</cdr:y>
    </cdr:to>
    <cdr:sp macro="" textlink="">
      <cdr:nvSpPr>
        <cdr:cNvPr id="2" name="TextBox 1">
          <a:extLst xmlns:a="http://schemas.openxmlformats.org/drawingml/2006/main">
            <a:ext uri="{FF2B5EF4-FFF2-40B4-BE49-F238E27FC236}">
              <a16:creationId xmlns:a16="http://schemas.microsoft.com/office/drawing/2014/main" id="{AC54C7F6-2AC1-835E-97BC-93B9317AEAD3}"/>
            </a:ext>
          </a:extLst>
        </cdr:cNvPr>
        <cdr:cNvSpPr txBox="1"/>
      </cdr:nvSpPr>
      <cdr:spPr>
        <a:xfrm xmlns:a="http://schemas.openxmlformats.org/drawingml/2006/main">
          <a:off x="1241034" y="1109484"/>
          <a:ext cx="288416" cy="1896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700" b="1" kern="1200" dirty="0">
              <a:latin typeface="Trebuchet MS" panose="020B0703020202090204" pitchFamily="34" charset="0"/>
            </a:rPr>
            <a:t>3.69x</a:t>
          </a:r>
          <a:endParaRPr lang="en-US" sz="1100" b="1" kern="1200" dirty="0">
            <a:latin typeface="Trebuchet MS" panose="020B070302020209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0.89094</cdr:x>
      <cdr:y>0.43665</cdr:y>
    </cdr:from>
    <cdr:to>
      <cdr:x>0.89094</cdr:x>
      <cdr:y>0.56628</cdr:y>
    </cdr:to>
    <cdr:cxnSp macro="">
      <cdr:nvCxnSpPr>
        <cdr:cNvPr id="3" name="Straight Arrow Connector 2">
          <a:extLst xmlns:a="http://schemas.openxmlformats.org/drawingml/2006/main">
            <a:ext uri="{FF2B5EF4-FFF2-40B4-BE49-F238E27FC236}">
              <a16:creationId xmlns:a16="http://schemas.microsoft.com/office/drawing/2014/main" id="{9321B6D4-B2E3-9466-47A8-1FAE24FBB38D}"/>
            </a:ext>
          </a:extLst>
        </cdr:cNvPr>
        <cdr:cNvCxnSpPr/>
      </cdr:nvCxnSpPr>
      <cdr:spPr>
        <a:xfrm xmlns:a="http://schemas.openxmlformats.org/drawingml/2006/main">
          <a:off x="1682027" y="877582"/>
          <a:ext cx="0" cy="260533"/>
        </a:xfrm>
        <a:prstGeom xmlns:a="http://schemas.openxmlformats.org/drawingml/2006/main" prst="straightConnector1">
          <a:avLst/>
        </a:prstGeom>
        <a:ln xmlns:a="http://schemas.openxmlformats.org/drawingml/2006/main" w="19050">
          <a:solidFill>
            <a:schemeClr val="bg2">
              <a:lumMod val="50000"/>
            </a:schemeClr>
          </a:solidFill>
          <a:prstDash val="lgDash"/>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A349CA-559D-400E-AC06-D1DD3FB6A58E}" type="datetimeFigureOut">
              <a:rPr lang="en-US" smtClean="0"/>
              <a:t>2/26/25</a:t>
            </a:fld>
            <a:endParaRPr lang="en-US"/>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96009B-F158-425F-95FF-8049623B337E}" type="slidenum">
              <a:rPr lang="en-US" smtClean="0"/>
              <a:t>‹#›</a:t>
            </a:fld>
            <a:endParaRPr lang="en-US"/>
          </a:p>
        </p:txBody>
      </p:sp>
    </p:spTree>
    <p:extLst>
      <p:ext uri="{BB962C8B-B14F-4D97-AF65-F5344CB8AC3E}">
        <p14:creationId xmlns:p14="http://schemas.microsoft.com/office/powerpoint/2010/main" val="2634138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6009B-F158-425F-95FF-8049623B337E}" type="slidenum">
              <a:rPr lang="en-US" smtClean="0"/>
              <a:t>2</a:t>
            </a:fld>
            <a:endParaRPr lang="en-US"/>
          </a:p>
        </p:txBody>
      </p:sp>
    </p:spTree>
    <p:extLst>
      <p:ext uri="{BB962C8B-B14F-4D97-AF65-F5344CB8AC3E}">
        <p14:creationId xmlns:p14="http://schemas.microsoft.com/office/powerpoint/2010/main" val="2577774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B9C7-D8A8-A62C-391C-82294ED7A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9D742-DF14-23A8-BCB6-FB1DA4A42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B2F78-1B2B-3BBE-A9C0-8D51EFFA8F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F03CD1-4393-B5CB-EAA9-9D0076679643}"/>
              </a:ext>
            </a:extLst>
          </p:cNvPr>
          <p:cNvSpPr>
            <a:spLocks noGrp="1"/>
          </p:cNvSpPr>
          <p:nvPr>
            <p:ph type="sldNum" sz="quarter" idx="5"/>
          </p:nvPr>
        </p:nvSpPr>
        <p:spPr/>
        <p:txBody>
          <a:bodyPr/>
          <a:lstStyle/>
          <a:p>
            <a:fld id="{F696009B-F158-425F-95FF-8049623B337E}" type="slidenum">
              <a:rPr lang="en-US" smtClean="0"/>
              <a:t>16</a:t>
            </a:fld>
            <a:endParaRPr lang="en-US"/>
          </a:p>
        </p:txBody>
      </p:sp>
    </p:spTree>
    <p:extLst>
      <p:ext uri="{BB962C8B-B14F-4D97-AF65-F5344CB8AC3E}">
        <p14:creationId xmlns:p14="http://schemas.microsoft.com/office/powerpoint/2010/main" val="1850903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D53C5-98ED-1F69-E346-647FB34BF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E8996-7B51-89C4-15CE-78B3D280A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E6AF05-AC0A-2EFB-3733-E1FA7524C3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69E69D-067C-0CD4-618A-1D1EF76941DB}"/>
              </a:ext>
            </a:extLst>
          </p:cNvPr>
          <p:cNvSpPr>
            <a:spLocks noGrp="1"/>
          </p:cNvSpPr>
          <p:nvPr>
            <p:ph type="sldNum" sz="quarter" idx="5"/>
          </p:nvPr>
        </p:nvSpPr>
        <p:spPr/>
        <p:txBody>
          <a:bodyPr/>
          <a:lstStyle/>
          <a:p>
            <a:fld id="{F696009B-F158-425F-95FF-8049623B337E}" type="slidenum">
              <a:rPr lang="en-US" smtClean="0"/>
              <a:t>17</a:t>
            </a:fld>
            <a:endParaRPr lang="en-US"/>
          </a:p>
        </p:txBody>
      </p:sp>
    </p:spTree>
    <p:extLst>
      <p:ext uri="{BB962C8B-B14F-4D97-AF65-F5344CB8AC3E}">
        <p14:creationId xmlns:p14="http://schemas.microsoft.com/office/powerpoint/2010/main" val="929334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88E07-0A4F-32D6-6378-0ECAF1688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B0F65-8AAE-9A6A-3F43-2A16120C0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D6AB4-4736-5012-49F8-21C0C49901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7D9383-1648-3035-20F2-CC6D46643264}"/>
              </a:ext>
            </a:extLst>
          </p:cNvPr>
          <p:cNvSpPr>
            <a:spLocks noGrp="1"/>
          </p:cNvSpPr>
          <p:nvPr>
            <p:ph type="sldNum" sz="quarter" idx="5"/>
          </p:nvPr>
        </p:nvSpPr>
        <p:spPr/>
        <p:txBody>
          <a:bodyPr/>
          <a:lstStyle/>
          <a:p>
            <a:fld id="{F696009B-F158-425F-95FF-8049623B337E}" type="slidenum">
              <a:rPr lang="en-US" smtClean="0"/>
              <a:t>18</a:t>
            </a:fld>
            <a:endParaRPr lang="en-US"/>
          </a:p>
        </p:txBody>
      </p:sp>
    </p:spTree>
    <p:extLst>
      <p:ext uri="{BB962C8B-B14F-4D97-AF65-F5344CB8AC3E}">
        <p14:creationId xmlns:p14="http://schemas.microsoft.com/office/powerpoint/2010/main" val="158745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6009B-F158-425F-95FF-8049623B337E}" type="slidenum">
              <a:rPr lang="en-US" smtClean="0"/>
              <a:t>19</a:t>
            </a:fld>
            <a:endParaRPr lang="en-US"/>
          </a:p>
        </p:txBody>
      </p:sp>
    </p:spTree>
    <p:extLst>
      <p:ext uri="{BB962C8B-B14F-4D97-AF65-F5344CB8AC3E}">
        <p14:creationId xmlns:p14="http://schemas.microsoft.com/office/powerpoint/2010/main" val="4056051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44801-5A95-3969-E31C-5F2F9DD42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B60AD-6116-FB66-C6D5-181692ACF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00D81-6699-8855-7A69-F706895A65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4A8A91-3947-F67E-5243-4B66EB53726C}"/>
              </a:ext>
            </a:extLst>
          </p:cNvPr>
          <p:cNvSpPr>
            <a:spLocks noGrp="1"/>
          </p:cNvSpPr>
          <p:nvPr>
            <p:ph type="sldNum" sz="quarter" idx="5"/>
          </p:nvPr>
        </p:nvSpPr>
        <p:spPr/>
        <p:txBody>
          <a:bodyPr/>
          <a:lstStyle/>
          <a:p>
            <a:fld id="{F696009B-F158-425F-95FF-8049623B337E}" type="slidenum">
              <a:rPr lang="en-US" smtClean="0"/>
              <a:t>20</a:t>
            </a:fld>
            <a:endParaRPr lang="en-US"/>
          </a:p>
        </p:txBody>
      </p:sp>
    </p:spTree>
    <p:extLst>
      <p:ext uri="{BB962C8B-B14F-4D97-AF65-F5344CB8AC3E}">
        <p14:creationId xmlns:p14="http://schemas.microsoft.com/office/powerpoint/2010/main" val="3773764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9F3C5-8E67-3DDC-AE85-36D42B46A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ECBAD-C9C8-739F-03D9-1F83FA99E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6D5DD-77E0-E795-8941-3731AF914A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61234E-39CB-66C8-AE72-E7AC6BCDF166}"/>
              </a:ext>
            </a:extLst>
          </p:cNvPr>
          <p:cNvSpPr>
            <a:spLocks noGrp="1"/>
          </p:cNvSpPr>
          <p:nvPr>
            <p:ph type="sldNum" sz="quarter" idx="5"/>
          </p:nvPr>
        </p:nvSpPr>
        <p:spPr/>
        <p:txBody>
          <a:bodyPr/>
          <a:lstStyle/>
          <a:p>
            <a:fld id="{F696009B-F158-425F-95FF-8049623B337E}" type="slidenum">
              <a:rPr lang="en-US" smtClean="0"/>
              <a:t>21</a:t>
            </a:fld>
            <a:endParaRPr lang="en-US"/>
          </a:p>
        </p:txBody>
      </p:sp>
    </p:spTree>
    <p:extLst>
      <p:ext uri="{BB962C8B-B14F-4D97-AF65-F5344CB8AC3E}">
        <p14:creationId xmlns:p14="http://schemas.microsoft.com/office/powerpoint/2010/main" val="3107126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6009B-F158-425F-95FF-8049623B337E}" type="slidenum">
              <a:rPr lang="en-US" smtClean="0"/>
              <a:t>7</a:t>
            </a:fld>
            <a:endParaRPr lang="en-US"/>
          </a:p>
        </p:txBody>
      </p:sp>
    </p:spTree>
    <p:extLst>
      <p:ext uri="{BB962C8B-B14F-4D97-AF65-F5344CB8AC3E}">
        <p14:creationId xmlns:p14="http://schemas.microsoft.com/office/powerpoint/2010/main" val="198872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6009B-F158-425F-95FF-8049623B337E}" type="slidenum">
              <a:rPr lang="en-US" smtClean="0"/>
              <a:t>9</a:t>
            </a:fld>
            <a:endParaRPr lang="en-US"/>
          </a:p>
        </p:txBody>
      </p:sp>
    </p:spTree>
    <p:extLst>
      <p:ext uri="{BB962C8B-B14F-4D97-AF65-F5344CB8AC3E}">
        <p14:creationId xmlns:p14="http://schemas.microsoft.com/office/powerpoint/2010/main" val="230274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6009B-F158-425F-95FF-8049623B337E}" type="slidenum">
              <a:rPr lang="en-US" smtClean="0"/>
              <a:t>10</a:t>
            </a:fld>
            <a:endParaRPr lang="en-US"/>
          </a:p>
        </p:txBody>
      </p:sp>
    </p:spTree>
    <p:extLst>
      <p:ext uri="{BB962C8B-B14F-4D97-AF65-F5344CB8AC3E}">
        <p14:creationId xmlns:p14="http://schemas.microsoft.com/office/powerpoint/2010/main" val="3330182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6009B-F158-425F-95FF-8049623B337E}" type="slidenum">
              <a:rPr lang="en-US" smtClean="0"/>
              <a:t>11</a:t>
            </a:fld>
            <a:endParaRPr lang="en-US"/>
          </a:p>
        </p:txBody>
      </p:sp>
    </p:spTree>
    <p:extLst>
      <p:ext uri="{BB962C8B-B14F-4D97-AF65-F5344CB8AC3E}">
        <p14:creationId xmlns:p14="http://schemas.microsoft.com/office/powerpoint/2010/main" val="717162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6090C-87C0-FF73-BDBC-170BA369E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D48E1-B8E0-9F14-DBD9-A2B900188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E8C70-34E1-CC6A-FE24-05FC5BDE09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574625-D1D8-C299-79B9-1B712B1D2FD4}"/>
              </a:ext>
            </a:extLst>
          </p:cNvPr>
          <p:cNvSpPr>
            <a:spLocks noGrp="1"/>
          </p:cNvSpPr>
          <p:nvPr>
            <p:ph type="sldNum" sz="quarter" idx="5"/>
          </p:nvPr>
        </p:nvSpPr>
        <p:spPr/>
        <p:txBody>
          <a:bodyPr/>
          <a:lstStyle/>
          <a:p>
            <a:fld id="{F696009B-F158-425F-95FF-8049623B337E}" type="slidenum">
              <a:rPr lang="en-US" smtClean="0"/>
              <a:t>12</a:t>
            </a:fld>
            <a:endParaRPr lang="en-US"/>
          </a:p>
        </p:txBody>
      </p:sp>
    </p:spTree>
    <p:extLst>
      <p:ext uri="{BB962C8B-B14F-4D97-AF65-F5344CB8AC3E}">
        <p14:creationId xmlns:p14="http://schemas.microsoft.com/office/powerpoint/2010/main" val="186978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F4FE6-D5C7-4C8D-8B7A-59349AC2C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9F934-B045-D28B-DF36-B1BAB625C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B1CA4-7E65-A266-9DAE-45539D2612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87D9B8-09C8-F270-844B-5200CBB93DDC}"/>
              </a:ext>
            </a:extLst>
          </p:cNvPr>
          <p:cNvSpPr>
            <a:spLocks noGrp="1"/>
          </p:cNvSpPr>
          <p:nvPr>
            <p:ph type="sldNum" sz="quarter" idx="5"/>
          </p:nvPr>
        </p:nvSpPr>
        <p:spPr/>
        <p:txBody>
          <a:bodyPr/>
          <a:lstStyle/>
          <a:p>
            <a:fld id="{F696009B-F158-425F-95FF-8049623B337E}" type="slidenum">
              <a:rPr lang="en-US" smtClean="0"/>
              <a:t>13</a:t>
            </a:fld>
            <a:endParaRPr lang="en-US"/>
          </a:p>
        </p:txBody>
      </p:sp>
    </p:spTree>
    <p:extLst>
      <p:ext uri="{BB962C8B-B14F-4D97-AF65-F5344CB8AC3E}">
        <p14:creationId xmlns:p14="http://schemas.microsoft.com/office/powerpoint/2010/main" val="125393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51A9-E696-B0CE-40A0-32F4344E1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26830-8D8A-F129-6C98-EE7130358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418B7-893E-DFDC-8F4C-14700C9ED5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35D232-10F6-E513-D9C6-68E89F7F02DA}"/>
              </a:ext>
            </a:extLst>
          </p:cNvPr>
          <p:cNvSpPr>
            <a:spLocks noGrp="1"/>
          </p:cNvSpPr>
          <p:nvPr>
            <p:ph type="sldNum" sz="quarter" idx="5"/>
          </p:nvPr>
        </p:nvSpPr>
        <p:spPr/>
        <p:txBody>
          <a:bodyPr/>
          <a:lstStyle/>
          <a:p>
            <a:fld id="{F696009B-F158-425F-95FF-8049623B337E}" type="slidenum">
              <a:rPr lang="en-US" smtClean="0"/>
              <a:t>14</a:t>
            </a:fld>
            <a:endParaRPr lang="en-US"/>
          </a:p>
        </p:txBody>
      </p:sp>
    </p:spTree>
    <p:extLst>
      <p:ext uri="{BB962C8B-B14F-4D97-AF65-F5344CB8AC3E}">
        <p14:creationId xmlns:p14="http://schemas.microsoft.com/office/powerpoint/2010/main" val="802614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3EA47-B681-2140-67A9-3B47038CF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CA351-554B-E763-1C01-F7B399E16A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E7855-00F0-2BC5-B57B-E063DE89D6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B7F696-8911-8282-C66C-BA0A2EE67457}"/>
              </a:ext>
            </a:extLst>
          </p:cNvPr>
          <p:cNvSpPr>
            <a:spLocks noGrp="1"/>
          </p:cNvSpPr>
          <p:nvPr>
            <p:ph type="sldNum" sz="quarter" idx="5"/>
          </p:nvPr>
        </p:nvSpPr>
        <p:spPr/>
        <p:txBody>
          <a:bodyPr/>
          <a:lstStyle/>
          <a:p>
            <a:fld id="{F696009B-F158-425F-95FF-8049623B337E}" type="slidenum">
              <a:rPr lang="en-US" smtClean="0"/>
              <a:t>15</a:t>
            </a:fld>
            <a:endParaRPr lang="en-US"/>
          </a:p>
        </p:txBody>
      </p:sp>
    </p:spTree>
    <p:extLst>
      <p:ext uri="{BB962C8B-B14F-4D97-AF65-F5344CB8AC3E}">
        <p14:creationId xmlns:p14="http://schemas.microsoft.com/office/powerpoint/2010/main" val="1348156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13523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66046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70089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710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20915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89352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4571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4759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098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52821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1932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4790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380B3B19-F957-4B28-A8ED-36A45830A4FF}" type="datetime1">
              <a:rPr lang="en-US" smtClean="0"/>
              <a:t>2/26/25</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Test</a:t>
            </a: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53F6B2E3-7890-4348-8F79-9A4AB66DBA6E}" type="slidenum">
              <a:rPr lang="en-US" smtClean="0"/>
              <a:t>‹#›</a:t>
            </a:fld>
            <a:endParaRPr lang="en-US"/>
          </a:p>
        </p:txBody>
      </p:sp>
    </p:spTree>
    <p:extLst>
      <p:ext uri="{BB962C8B-B14F-4D97-AF65-F5344CB8AC3E}">
        <p14:creationId xmlns:p14="http://schemas.microsoft.com/office/powerpoint/2010/main" val="42398066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847783"/>
      </p:ext>
    </p:extLst>
  </p:cSld>
  <p:clrMap bg1="lt1" tx1="dk1" bg2="lt2" tx2="dk2" accent1="accent1" accent2="accent2" accent3="accent3" accent4="accent4" accent5="accent5" accent6="accent6" hlink="hlink" folHlink="folHlink"/>
  <p:sldLayoutIdLst>
    <p:sldLayoutId id="2147483757" r:id="rId1"/>
  </p:sldLayoutIdLst>
  <p:txStyles>
    <p:titleStyle>
      <a:lvl1pPr algn="l" rtl="0" fontAlgn="base">
        <a:lnSpc>
          <a:spcPct val="90000"/>
        </a:lnSpc>
        <a:spcBef>
          <a:spcPct val="0"/>
        </a:spcBef>
        <a:spcAft>
          <a:spcPct val="0"/>
        </a:spcAft>
        <a:defRPr sz="3883" kern="1200">
          <a:solidFill>
            <a:schemeClr val="tx1"/>
          </a:solidFill>
          <a:latin typeface="+mj-lt"/>
          <a:ea typeface="+mj-ea"/>
          <a:cs typeface="+mj-cs"/>
        </a:defRPr>
      </a:lvl1pPr>
      <a:lvl2pPr algn="l" rtl="0" fontAlgn="base">
        <a:lnSpc>
          <a:spcPct val="90000"/>
        </a:lnSpc>
        <a:spcBef>
          <a:spcPct val="0"/>
        </a:spcBef>
        <a:spcAft>
          <a:spcPct val="0"/>
        </a:spcAft>
        <a:defRPr sz="3883">
          <a:solidFill>
            <a:schemeClr val="tx1"/>
          </a:solidFill>
          <a:latin typeface="Calibri" panose="020F0502020204030204" pitchFamily="34" charset="0"/>
        </a:defRPr>
      </a:lvl2pPr>
      <a:lvl3pPr algn="l" rtl="0" fontAlgn="base">
        <a:lnSpc>
          <a:spcPct val="90000"/>
        </a:lnSpc>
        <a:spcBef>
          <a:spcPct val="0"/>
        </a:spcBef>
        <a:spcAft>
          <a:spcPct val="0"/>
        </a:spcAft>
        <a:defRPr sz="3883">
          <a:solidFill>
            <a:schemeClr val="tx1"/>
          </a:solidFill>
          <a:latin typeface="Calibri" panose="020F0502020204030204" pitchFamily="34" charset="0"/>
        </a:defRPr>
      </a:lvl3pPr>
      <a:lvl4pPr algn="l" rtl="0" fontAlgn="base">
        <a:lnSpc>
          <a:spcPct val="90000"/>
        </a:lnSpc>
        <a:spcBef>
          <a:spcPct val="0"/>
        </a:spcBef>
        <a:spcAft>
          <a:spcPct val="0"/>
        </a:spcAft>
        <a:defRPr sz="3883">
          <a:solidFill>
            <a:schemeClr val="tx1"/>
          </a:solidFill>
          <a:latin typeface="Calibri" panose="020F0502020204030204" pitchFamily="34" charset="0"/>
        </a:defRPr>
      </a:lvl4pPr>
      <a:lvl5pPr algn="l" rtl="0" fontAlgn="base">
        <a:lnSpc>
          <a:spcPct val="90000"/>
        </a:lnSpc>
        <a:spcBef>
          <a:spcPct val="0"/>
        </a:spcBef>
        <a:spcAft>
          <a:spcPct val="0"/>
        </a:spcAft>
        <a:defRPr sz="3883">
          <a:solidFill>
            <a:schemeClr val="tx1"/>
          </a:solidFill>
          <a:latin typeface="Calibri" panose="020F0502020204030204" pitchFamily="34" charset="0"/>
        </a:defRPr>
      </a:lvl5pPr>
      <a:lvl6pPr marL="403433" algn="l" rtl="0" fontAlgn="base">
        <a:lnSpc>
          <a:spcPct val="90000"/>
        </a:lnSpc>
        <a:spcBef>
          <a:spcPct val="0"/>
        </a:spcBef>
        <a:spcAft>
          <a:spcPct val="0"/>
        </a:spcAft>
        <a:defRPr sz="3883">
          <a:solidFill>
            <a:schemeClr val="tx1"/>
          </a:solidFill>
          <a:latin typeface="Calibri" panose="020F0502020204030204" pitchFamily="34" charset="0"/>
        </a:defRPr>
      </a:lvl6pPr>
      <a:lvl7pPr marL="806867" algn="l" rtl="0" fontAlgn="base">
        <a:lnSpc>
          <a:spcPct val="90000"/>
        </a:lnSpc>
        <a:spcBef>
          <a:spcPct val="0"/>
        </a:spcBef>
        <a:spcAft>
          <a:spcPct val="0"/>
        </a:spcAft>
        <a:defRPr sz="3883">
          <a:solidFill>
            <a:schemeClr val="tx1"/>
          </a:solidFill>
          <a:latin typeface="Calibri" panose="020F0502020204030204" pitchFamily="34" charset="0"/>
        </a:defRPr>
      </a:lvl7pPr>
      <a:lvl8pPr marL="1210300" algn="l" rtl="0" fontAlgn="base">
        <a:lnSpc>
          <a:spcPct val="90000"/>
        </a:lnSpc>
        <a:spcBef>
          <a:spcPct val="0"/>
        </a:spcBef>
        <a:spcAft>
          <a:spcPct val="0"/>
        </a:spcAft>
        <a:defRPr sz="3883">
          <a:solidFill>
            <a:schemeClr val="tx1"/>
          </a:solidFill>
          <a:latin typeface="Calibri" panose="020F0502020204030204" pitchFamily="34" charset="0"/>
        </a:defRPr>
      </a:lvl8pPr>
      <a:lvl9pPr marL="1613733" algn="l" rtl="0" fontAlgn="base">
        <a:lnSpc>
          <a:spcPct val="90000"/>
        </a:lnSpc>
        <a:spcBef>
          <a:spcPct val="0"/>
        </a:spcBef>
        <a:spcAft>
          <a:spcPct val="0"/>
        </a:spcAft>
        <a:defRPr sz="3883">
          <a:solidFill>
            <a:schemeClr val="tx1"/>
          </a:solidFill>
          <a:latin typeface="Calibri" panose="020F0502020204030204" pitchFamily="34" charset="0"/>
        </a:defRPr>
      </a:lvl9pPr>
    </p:titleStyle>
    <p:bodyStyle>
      <a:lvl1pPr marL="201717" indent="-201717" algn="l" rtl="0" fontAlgn="base">
        <a:lnSpc>
          <a:spcPct val="90000"/>
        </a:lnSpc>
        <a:spcBef>
          <a:spcPts val="882"/>
        </a:spcBef>
        <a:spcAft>
          <a:spcPct val="0"/>
        </a:spcAft>
        <a:buFont typeface="Arial" panose="020B0604020202020204" pitchFamily="34" charset="0"/>
        <a:buChar char="•"/>
        <a:defRPr sz="2471" kern="1200">
          <a:solidFill>
            <a:schemeClr val="tx1"/>
          </a:solidFill>
          <a:latin typeface="+mn-lt"/>
          <a:ea typeface="+mn-ea"/>
          <a:cs typeface="+mn-cs"/>
        </a:defRPr>
      </a:lvl1pPr>
      <a:lvl2pPr marL="605150" indent="-201717" algn="l" rtl="0" fontAlgn="base">
        <a:lnSpc>
          <a:spcPct val="90000"/>
        </a:lnSpc>
        <a:spcBef>
          <a:spcPts val="441"/>
        </a:spcBef>
        <a:spcAft>
          <a:spcPct val="0"/>
        </a:spcAft>
        <a:buFont typeface="Arial" panose="020B0604020202020204" pitchFamily="34" charset="0"/>
        <a:buChar char="•"/>
        <a:defRPr sz="2118" kern="1200">
          <a:solidFill>
            <a:schemeClr val="tx1"/>
          </a:solidFill>
          <a:latin typeface="+mn-lt"/>
          <a:ea typeface="+mn-ea"/>
          <a:cs typeface="+mn-cs"/>
        </a:defRPr>
      </a:lvl2pPr>
      <a:lvl3pPr marL="1008583" indent="-201717" algn="l" rtl="0" fontAlgn="base">
        <a:lnSpc>
          <a:spcPct val="90000"/>
        </a:lnSpc>
        <a:spcBef>
          <a:spcPts val="441"/>
        </a:spcBef>
        <a:spcAft>
          <a:spcPct val="0"/>
        </a:spcAft>
        <a:buFont typeface="Arial" panose="020B0604020202020204" pitchFamily="34" charset="0"/>
        <a:buChar char="•"/>
        <a:defRPr sz="1765" kern="1200">
          <a:solidFill>
            <a:schemeClr val="tx1"/>
          </a:solidFill>
          <a:latin typeface="+mn-lt"/>
          <a:ea typeface="+mn-ea"/>
          <a:cs typeface="+mn-cs"/>
        </a:defRPr>
      </a:lvl3pPr>
      <a:lvl4pPr marL="1412016" indent="-201717" algn="l" rtl="0" fontAlgn="base">
        <a:lnSpc>
          <a:spcPct val="90000"/>
        </a:lnSpc>
        <a:spcBef>
          <a:spcPts val="441"/>
        </a:spcBef>
        <a:spcAft>
          <a:spcPct val="0"/>
        </a:spcAft>
        <a:buFont typeface="Arial" panose="020B0604020202020204" pitchFamily="34" charset="0"/>
        <a:buChar char="•"/>
        <a:defRPr kern="1200">
          <a:solidFill>
            <a:schemeClr val="tx1"/>
          </a:solidFill>
          <a:latin typeface="+mn-lt"/>
          <a:ea typeface="+mn-ea"/>
          <a:cs typeface="+mn-cs"/>
        </a:defRPr>
      </a:lvl4pPr>
      <a:lvl5pPr marL="1815450" indent="-201717" algn="l" rtl="0" fontAlgn="base">
        <a:lnSpc>
          <a:spcPct val="90000"/>
        </a:lnSpc>
        <a:spcBef>
          <a:spcPts val="441"/>
        </a:spcBef>
        <a:spcAft>
          <a:spcPct val="0"/>
        </a:spcAft>
        <a:buFont typeface="Arial" panose="020B0604020202020204" pitchFamily="34" charset="0"/>
        <a:buChar char="•"/>
        <a:defRPr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30.xml"/><Relationship Id="rId4" Type="http://schemas.openxmlformats.org/officeDocument/2006/relationships/chart" Target="../charts/chart29.xml"/></Relationships>
</file>

<file path=ppt/slides/_rels/slide11.xml.rels><?xml version="1.0" encoding="UTF-8" standalone="yes"?>
<Relationships xmlns="http://schemas.openxmlformats.org/package/2006/relationships"><Relationship Id="rId3" Type="http://schemas.openxmlformats.org/officeDocument/2006/relationships/chart" Target="../charts/chart31.xml"/><Relationship Id="rId7" Type="http://schemas.openxmlformats.org/officeDocument/2006/relationships/chart" Target="../charts/chart3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chart" Target="../charts/chart38.xml"/><Relationship Id="rId3" Type="http://schemas.openxmlformats.org/officeDocument/2006/relationships/chart" Target="../charts/chart33.xml"/><Relationship Id="rId7" Type="http://schemas.openxmlformats.org/officeDocument/2006/relationships/chart" Target="../charts/chart37.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36.xml"/><Relationship Id="rId5" Type="http://schemas.openxmlformats.org/officeDocument/2006/relationships/chart" Target="../charts/chart35.xml"/><Relationship Id="rId10" Type="http://schemas.openxmlformats.org/officeDocument/2006/relationships/chart" Target="../charts/chart40.xml"/><Relationship Id="rId4" Type="http://schemas.openxmlformats.org/officeDocument/2006/relationships/chart" Target="../charts/chart34.xml"/><Relationship Id="rId9" Type="http://schemas.openxmlformats.org/officeDocument/2006/relationships/chart" Target="../charts/chart39.xml"/></Relationships>
</file>

<file path=ppt/slides/_rels/slide1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3.jpeg"/><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xml"/><Relationship Id="rId5" Type="http://schemas.openxmlformats.org/officeDocument/2006/relationships/chart" Target="../charts/chart20.xml"/><Relationship Id="rId4" Type="http://schemas.openxmlformats.org/officeDocument/2006/relationships/chart" Target="../charts/chart19.xml"/></Relationships>
</file>

<file path=ppt/slides/_rels/slide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chart" Target="../charts/chart23.xml"/><Relationship Id="rId4" Type="http://schemas.openxmlformats.org/officeDocument/2006/relationships/chart" Target="../charts/chart22.xml"/></Relationships>
</file>

<file path=ppt/slides/_rels/slide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chart" Target="../charts/chart27.xml"/><Relationship Id="rId4" Type="http://schemas.openxmlformats.org/officeDocument/2006/relationships/chart" Target="../charts/char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27384185-998F-0B3B-4DD3-94739EFBB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8420" y="228321"/>
            <a:ext cx="5247154" cy="177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D3EFF2CE-DC5B-A7A1-D009-3813FC5CE0CF}"/>
              </a:ext>
            </a:extLst>
          </p:cNvPr>
          <p:cNvSpPr>
            <a:spLocks noChangeArrowheads="1"/>
          </p:cNvSpPr>
          <p:nvPr/>
        </p:nvSpPr>
        <p:spPr bwMode="auto">
          <a:xfrm>
            <a:off x="1490383" y="2291603"/>
            <a:ext cx="3877235" cy="80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806867" fontAlgn="base">
              <a:spcBef>
                <a:spcPts val="1666"/>
              </a:spcBef>
              <a:spcAft>
                <a:spcPts val="188"/>
              </a:spcAft>
            </a:pPr>
            <a:r>
              <a:rPr lang="en-US" altLang="en-US" sz="1765" b="1">
                <a:solidFill>
                  <a:prstClr val="black"/>
                </a:solidFill>
                <a:latin typeface="Georgia" panose="02040502050405020303" pitchFamily="18" charset="0"/>
              </a:rPr>
              <a:t>CFA Institute Research Challenge</a:t>
            </a:r>
          </a:p>
          <a:p>
            <a:pPr algn="ctr" defTabSz="806867" fontAlgn="base">
              <a:lnSpc>
                <a:spcPts val="1566"/>
              </a:lnSpc>
              <a:spcBef>
                <a:spcPct val="0"/>
              </a:spcBef>
              <a:spcAft>
                <a:spcPts val="2041"/>
              </a:spcAft>
            </a:pPr>
            <a:r>
              <a:rPr lang="en-US" altLang="en-US" sz="1235" b="1">
                <a:solidFill>
                  <a:prstClr val="black"/>
                </a:solidFill>
                <a:latin typeface="Georgia" panose="02040502050405020303" pitchFamily="18" charset="0"/>
              </a:rPr>
              <a:t>hosted by/in </a:t>
            </a:r>
            <a:r>
              <a:rPr lang="en-US" altLang="en-US" sz="1412" b="1">
                <a:solidFill>
                  <a:prstClr val="black"/>
                </a:solidFill>
                <a:latin typeface="Georgia" panose="02040502050405020303" pitchFamily="18" charset="0"/>
              </a:rPr>
              <a:t>CFA Society Atlanta </a:t>
            </a:r>
          </a:p>
          <a:p>
            <a:pPr algn="ctr" defTabSz="806867" fontAlgn="base">
              <a:lnSpc>
                <a:spcPts val="1566"/>
              </a:lnSpc>
              <a:spcBef>
                <a:spcPct val="0"/>
              </a:spcBef>
              <a:spcAft>
                <a:spcPts val="2041"/>
              </a:spcAft>
            </a:pPr>
            <a:r>
              <a:rPr lang="en-US" altLang="en-US" sz="1412" b="1">
                <a:solidFill>
                  <a:prstClr val="black"/>
                </a:solidFill>
                <a:latin typeface="Georgia" panose="02040502050405020303" pitchFamily="18" charset="0"/>
              </a:rPr>
              <a:t>Team: F</a:t>
            </a:r>
          </a:p>
        </p:txBody>
      </p:sp>
      <p:sp>
        <p:nvSpPr>
          <p:cNvPr id="1028" name="Rectangle 3">
            <a:extLst>
              <a:ext uri="{FF2B5EF4-FFF2-40B4-BE49-F238E27FC236}">
                <a16:creationId xmlns:a16="http://schemas.microsoft.com/office/drawing/2014/main" id="{08F1361D-B9B4-8DA7-FF99-CD936CC05C17}"/>
              </a:ext>
            </a:extLst>
          </p:cNvPr>
          <p:cNvSpPr>
            <a:spLocks noChangeArrowheads="1"/>
          </p:cNvSpPr>
          <p:nvPr/>
        </p:nvSpPr>
        <p:spPr bwMode="auto">
          <a:xfrm>
            <a:off x="790015" y="3571875"/>
            <a:ext cx="5220541" cy="5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806867" fontAlgn="base">
              <a:lnSpc>
                <a:spcPts val="1191"/>
              </a:lnSpc>
              <a:spcBef>
                <a:spcPts val="2041"/>
              </a:spcBef>
              <a:spcAft>
                <a:spcPts val="1666"/>
              </a:spcAft>
            </a:pPr>
            <a:r>
              <a:rPr lang="en-US" altLang="en-US" sz="971">
                <a:solidFill>
                  <a:prstClr val="black"/>
                </a:solidFill>
              </a:rPr>
              <a:t>The CFA Institute Research Challenge is a global competition that tests the equity research and valuation, investment report writing, and presentation skills of university students. The following report was prepared by a team of university students as part of this annual educational initiative and should not be considered a professional report.</a:t>
            </a:r>
          </a:p>
        </p:txBody>
      </p:sp>
      <p:sp>
        <p:nvSpPr>
          <p:cNvPr id="1029" name="Rectangle 4">
            <a:extLst>
              <a:ext uri="{FF2B5EF4-FFF2-40B4-BE49-F238E27FC236}">
                <a16:creationId xmlns:a16="http://schemas.microsoft.com/office/drawing/2014/main" id="{D8F731E0-DD7F-D48E-AE31-7FE75740FEF3}"/>
              </a:ext>
            </a:extLst>
          </p:cNvPr>
          <p:cNvSpPr>
            <a:spLocks noChangeArrowheads="1"/>
          </p:cNvSpPr>
          <p:nvPr/>
        </p:nvSpPr>
        <p:spPr bwMode="auto">
          <a:xfrm>
            <a:off x="790015" y="4461343"/>
            <a:ext cx="5263963" cy="268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806867" fontAlgn="base">
              <a:spcBef>
                <a:spcPts val="1666"/>
              </a:spcBef>
              <a:spcAft>
                <a:spcPts val="188"/>
              </a:spcAft>
            </a:pPr>
            <a:r>
              <a:rPr lang="en-US" altLang="en-US" sz="1235" b="1">
                <a:solidFill>
                  <a:prstClr val="black"/>
                </a:solidFill>
                <a:latin typeface="Georgia" panose="02040502050405020303" pitchFamily="18" charset="0"/>
              </a:rPr>
              <a:t>Disclosures:</a:t>
            </a:r>
          </a:p>
          <a:p>
            <a:pPr defTabSz="806867" fontAlgn="base">
              <a:lnSpc>
                <a:spcPts val="1081"/>
              </a:lnSpc>
              <a:spcBef>
                <a:spcPct val="0"/>
              </a:spcBef>
              <a:spcAft>
                <a:spcPct val="0"/>
              </a:spcAft>
            </a:pPr>
            <a:r>
              <a:rPr lang="en-US" altLang="en-US" sz="794" b="1">
                <a:solidFill>
                  <a:prstClr val="black"/>
                </a:solidFill>
                <a:latin typeface="Georgia" panose="02040502050405020303" pitchFamily="18" charset="0"/>
              </a:rPr>
              <a:t>Ownership and material conflicts of interest</a:t>
            </a:r>
          </a:p>
          <a:p>
            <a:pPr defTabSz="806867" fontAlgn="base">
              <a:lnSpc>
                <a:spcPts val="1081"/>
              </a:lnSpc>
              <a:spcBef>
                <a:spcPct val="0"/>
              </a:spcBef>
              <a:spcAft>
                <a:spcPct val="0"/>
              </a:spcAft>
            </a:pPr>
            <a:r>
              <a:rPr lang="en-US" altLang="en-US" sz="794">
                <a:solidFill>
                  <a:prstClr val="black"/>
                </a:solidFill>
              </a:rPr>
              <a:t>The author(s), or a member of their household, of this report does not hold a financial interest in the securities of this company. The author(s), or a member of their household, of this report does not know of the existence of any conflicts of interest that might bias the content or publication of this report.</a:t>
            </a:r>
          </a:p>
          <a:p>
            <a:pPr defTabSz="806867" fontAlgn="base">
              <a:lnSpc>
                <a:spcPts val="1081"/>
              </a:lnSpc>
              <a:spcBef>
                <a:spcPct val="0"/>
              </a:spcBef>
              <a:spcAft>
                <a:spcPct val="0"/>
              </a:spcAft>
            </a:pPr>
            <a:r>
              <a:rPr lang="en-US" altLang="en-US" sz="794" b="1">
                <a:solidFill>
                  <a:prstClr val="black"/>
                </a:solidFill>
                <a:latin typeface="Georgia" panose="02040502050405020303" pitchFamily="18" charset="0"/>
              </a:rPr>
              <a:t>Receipt of compensation</a:t>
            </a:r>
          </a:p>
          <a:p>
            <a:pPr defTabSz="806867" fontAlgn="base">
              <a:lnSpc>
                <a:spcPts val="1081"/>
              </a:lnSpc>
              <a:spcBef>
                <a:spcPct val="0"/>
              </a:spcBef>
              <a:spcAft>
                <a:spcPct val="0"/>
              </a:spcAft>
            </a:pPr>
            <a:r>
              <a:rPr lang="en-US" altLang="en-US" sz="794">
                <a:solidFill>
                  <a:prstClr val="black"/>
                </a:solidFill>
              </a:rPr>
              <a:t>Compensation of the author(s) of this report is not based on investment banking revenue.</a:t>
            </a:r>
          </a:p>
          <a:p>
            <a:pPr defTabSz="806867" fontAlgn="base">
              <a:lnSpc>
                <a:spcPts val="1081"/>
              </a:lnSpc>
              <a:spcBef>
                <a:spcPct val="0"/>
              </a:spcBef>
              <a:spcAft>
                <a:spcPct val="0"/>
              </a:spcAft>
            </a:pPr>
            <a:r>
              <a:rPr lang="en-US" altLang="en-US" sz="794" b="1">
                <a:solidFill>
                  <a:prstClr val="black"/>
                </a:solidFill>
                <a:latin typeface="Georgia" panose="02040502050405020303" pitchFamily="18" charset="0"/>
              </a:rPr>
              <a:t>Position as an officer or director</a:t>
            </a:r>
          </a:p>
          <a:p>
            <a:pPr defTabSz="806867" fontAlgn="base">
              <a:lnSpc>
                <a:spcPts val="1081"/>
              </a:lnSpc>
              <a:spcBef>
                <a:spcPct val="0"/>
              </a:spcBef>
              <a:spcAft>
                <a:spcPct val="0"/>
              </a:spcAft>
            </a:pPr>
            <a:r>
              <a:rPr lang="en-US" altLang="en-US" sz="794">
                <a:solidFill>
                  <a:prstClr val="black"/>
                </a:solidFill>
              </a:rPr>
              <a:t>The author(s), or a member of their household, does not serve as an officer, director, or advisory board member of the subject company.</a:t>
            </a:r>
          </a:p>
          <a:p>
            <a:pPr defTabSz="806867" fontAlgn="base">
              <a:lnSpc>
                <a:spcPts val="1081"/>
              </a:lnSpc>
              <a:spcBef>
                <a:spcPct val="0"/>
              </a:spcBef>
              <a:spcAft>
                <a:spcPct val="0"/>
              </a:spcAft>
            </a:pPr>
            <a:r>
              <a:rPr lang="en-US" altLang="en-US" sz="794" b="1">
                <a:solidFill>
                  <a:prstClr val="black"/>
                </a:solidFill>
                <a:latin typeface="Georgia" panose="02040502050405020303" pitchFamily="18" charset="0"/>
              </a:rPr>
              <a:t>Marketing making</a:t>
            </a:r>
          </a:p>
          <a:p>
            <a:pPr defTabSz="806867" fontAlgn="base">
              <a:lnSpc>
                <a:spcPts val="1081"/>
              </a:lnSpc>
              <a:spcBef>
                <a:spcPct val="0"/>
              </a:spcBef>
              <a:spcAft>
                <a:spcPct val="0"/>
              </a:spcAft>
            </a:pPr>
            <a:r>
              <a:rPr lang="en-US" altLang="en-US" sz="794">
                <a:solidFill>
                  <a:prstClr val="black"/>
                </a:solidFill>
              </a:rPr>
              <a:t>The author(s) does not act as a market maker in the subject company's securities.</a:t>
            </a:r>
          </a:p>
          <a:p>
            <a:pPr defTabSz="806867" fontAlgn="base">
              <a:lnSpc>
                <a:spcPts val="1081"/>
              </a:lnSpc>
              <a:spcBef>
                <a:spcPct val="0"/>
              </a:spcBef>
              <a:spcAft>
                <a:spcPct val="0"/>
              </a:spcAft>
            </a:pPr>
            <a:r>
              <a:rPr lang="en-US" altLang="en-US" sz="794" b="1">
                <a:solidFill>
                  <a:prstClr val="black"/>
                </a:solidFill>
                <a:latin typeface="Georgia" panose="02040502050405020303" pitchFamily="18" charset="0"/>
              </a:rPr>
              <a:t>Disclaimer</a:t>
            </a:r>
          </a:p>
          <a:p>
            <a:pPr defTabSz="806867" fontAlgn="base">
              <a:lnSpc>
                <a:spcPts val="1081"/>
              </a:lnSpc>
              <a:spcBef>
                <a:spcPct val="0"/>
              </a:spcBef>
              <a:spcAft>
                <a:spcPct val="0"/>
              </a:spcAft>
            </a:pPr>
            <a:r>
              <a:rPr lang="en-US" altLang="en-US" sz="794">
                <a:solidFill>
                  <a:prstClr val="black"/>
                </a:solidFill>
              </a:rPr>
              <a:t>The information set forth herein has been obtained or derived from sources generally available to the public and believed by the author(s) to be reliable, but the author(s) does not make any representation or warranty, express or implied, as to its accuracy or completeness. The information is not intended to be used as the basis of any investment decisions by any person or entity. This information does not constitute investment advice, nor is it an offer or a solicitation of an offer to buy or sell any security. This report should not be considered to be a recommendation by any individual affiliated with CFA Society Atlanta,</a:t>
            </a:r>
          </a:p>
          <a:p>
            <a:pPr defTabSz="806867" fontAlgn="base">
              <a:lnSpc>
                <a:spcPts val="1081"/>
              </a:lnSpc>
              <a:spcBef>
                <a:spcPct val="0"/>
              </a:spcBef>
              <a:spcAft>
                <a:spcPct val="0"/>
              </a:spcAft>
            </a:pPr>
            <a:r>
              <a:rPr lang="en-US" altLang="en-US" sz="794">
                <a:solidFill>
                  <a:prstClr val="black"/>
                </a:solidFill>
              </a:rPr>
              <a:t>CFA Institute, or the CFA Institute Research Challenge with regard to this company's stock.</a:t>
            </a: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BBC4C-7831-BC36-47EF-8E7C501EAB51}"/>
            </a:ext>
          </a:extLst>
        </p:cNvPr>
        <p:cNvGrpSpPr/>
        <p:nvPr/>
      </p:nvGrpSpPr>
      <p:grpSpPr>
        <a:xfrm>
          <a:off x="0" y="0"/>
          <a:ext cx="0" cy="0"/>
          <a:chOff x="0" y="0"/>
          <a:chExt cx="0" cy="0"/>
        </a:xfrm>
      </p:grpSpPr>
      <p:graphicFrame>
        <p:nvGraphicFramePr>
          <p:cNvPr id="48" name="Chart 47">
            <a:extLst>
              <a:ext uri="{FF2B5EF4-FFF2-40B4-BE49-F238E27FC236}">
                <a16:creationId xmlns:a16="http://schemas.microsoft.com/office/drawing/2014/main" id="{39A54492-4C22-318F-002E-FE029BB4E88C}"/>
              </a:ext>
            </a:extLst>
          </p:cNvPr>
          <p:cNvGraphicFramePr>
            <a:graphicFrameLocks/>
          </p:cNvGraphicFramePr>
          <p:nvPr>
            <p:extLst>
              <p:ext uri="{D42A27DB-BD31-4B8C-83A1-F6EECF244321}">
                <p14:modId xmlns:p14="http://schemas.microsoft.com/office/powerpoint/2010/main" val="3260349847"/>
              </p:ext>
            </p:extLst>
          </p:nvPr>
        </p:nvGraphicFramePr>
        <p:xfrm>
          <a:off x="-41777" y="2761705"/>
          <a:ext cx="1947085" cy="1650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00000000-0008-0000-1600-000002000000}"/>
              </a:ext>
            </a:extLst>
          </p:cNvPr>
          <p:cNvGraphicFramePr>
            <a:graphicFrameLocks/>
          </p:cNvGraphicFramePr>
          <p:nvPr>
            <p:extLst>
              <p:ext uri="{D42A27DB-BD31-4B8C-83A1-F6EECF244321}">
                <p14:modId xmlns:p14="http://schemas.microsoft.com/office/powerpoint/2010/main" val="1952211363"/>
              </p:ext>
            </p:extLst>
          </p:nvPr>
        </p:nvGraphicFramePr>
        <p:xfrm>
          <a:off x="22239" y="310893"/>
          <a:ext cx="1799914" cy="2225025"/>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E8394318-C8AB-1440-BC06-AAA62CE5CD24}"/>
              </a:ext>
            </a:extLst>
          </p:cNvPr>
          <p:cNvCxnSpPr>
            <a:cxnSpLocks/>
          </p:cNvCxnSpPr>
          <p:nvPr/>
        </p:nvCxnSpPr>
        <p:spPr>
          <a:xfrm>
            <a:off x="1829800" y="260059"/>
            <a:ext cx="0" cy="8326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6E9C2B-252F-27F1-95C7-8B7CBB14527B}"/>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46022FDD-EB7C-6FF6-7E63-A68774F73EDA}"/>
              </a:ext>
            </a:extLst>
          </p:cNvPr>
          <p:cNvSpPr>
            <a:spLocks noGrp="1"/>
          </p:cNvSpPr>
          <p:nvPr>
            <p:ph type="sldNum" sz="quarter" idx="12"/>
          </p:nvPr>
        </p:nvSpPr>
        <p:spPr>
          <a:xfrm>
            <a:off x="0" y="8760830"/>
            <a:ext cx="6858000" cy="246221"/>
          </a:xfrm>
          <a:solidFill>
            <a:srgbClr val="00A9E0"/>
          </a:solidFill>
          <a:ln>
            <a:noFill/>
          </a:ln>
        </p:spPr>
        <p:txBody>
          <a:bodyPr/>
          <a:lstStyle/>
          <a:p>
            <a:fld id="{DC5268F5-DF95-4685-83C9-16C0AD41B546}" type="slidenum">
              <a:rPr lang="en-US" sz="860" b="1" smtClean="0">
                <a:solidFill>
                  <a:schemeClr val="bg1"/>
                </a:solidFill>
                <a:latin typeface="Trebuchet MS" panose="020B0603020202020204" pitchFamily="34" charset="0"/>
                <a:cs typeface="Arial" panose="020B0604020202020204" pitchFamily="34" charset="0"/>
              </a:rPr>
              <a:t>10</a:t>
            </a:fld>
            <a:endParaRPr lang="en-US" sz="860" b="1">
              <a:solidFill>
                <a:schemeClr val="bg1"/>
              </a:solidFill>
              <a:latin typeface="Trebuchet MS" panose="020B0603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F528CDD2-9343-B5CE-15F6-68D79E6096B7}"/>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8A9EBC1-5569-E36C-8DC2-E2D2B96A8B8D}"/>
              </a:ext>
            </a:extLst>
          </p:cNvPr>
          <p:cNvSpPr txBox="1"/>
          <p:nvPr/>
        </p:nvSpPr>
        <p:spPr>
          <a:xfrm>
            <a:off x="1837447" y="265211"/>
            <a:ext cx="4852681" cy="6047809"/>
          </a:xfrm>
          <a:prstGeom prst="rect">
            <a:avLst/>
          </a:prstGeom>
          <a:noFill/>
        </p:spPr>
        <p:txBody>
          <a:bodyPr wrap="square" rtlCol="0" anchor="t">
            <a:spAutoFit/>
          </a:bodyPr>
          <a:lstStyle/>
          <a:p>
            <a:pPr algn="just"/>
            <a:r>
              <a:rPr lang="en-US" sz="860" b="1" u="sng"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Resistance to an Evolving Market:</a:t>
            </a:r>
            <a:r>
              <a:rPr lang="en-US" sz="860" b="1"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 </a:t>
            </a:r>
            <a:r>
              <a:rPr lang="en-US" sz="860" kern="100">
                <a:latin typeface="Trebuchet MS" panose="020B0603020202020204" pitchFamily="34" charset="0"/>
                <a:ea typeface="Aptos" panose="020B0004020202020204" pitchFamily="34" charset="0"/>
                <a:cs typeface="Times New Roman" panose="02020603050405020304" pitchFamily="18" charset="0"/>
              </a:rPr>
              <a:t>Carter’s is heavily concentrated in the U.S. with over 85% of total revenue coming from their US Retail and US Wholesale segments. However, we see this as an issue as the US has seen consistently declining birth rates lowering the demand for children’s apparel. Carter’s management recognizes this and have voiced intentions to expand internationally but we have seen little effort to do which is further discussed in the subsequent paragraph. In addition, Carter’s has failed to significantly evolve to changing consumer preferences with many customers trending towards fast fashion brands such as Shein or </a:t>
            </a:r>
            <a:r>
              <a:rPr lang="en-US" sz="860" kern="100" err="1">
                <a:latin typeface="Trebuchet MS" panose="020B0603020202020204" pitchFamily="34" charset="0"/>
                <a:ea typeface="Aptos" panose="020B0004020202020204" pitchFamily="34" charset="0"/>
                <a:cs typeface="Times New Roman" panose="02020603050405020304" pitchFamily="18" charset="0"/>
              </a:rPr>
              <a:t>Temu</a:t>
            </a:r>
            <a:r>
              <a:rPr lang="en-US" sz="860" kern="100">
                <a:latin typeface="Trebuchet MS" panose="020B0603020202020204" pitchFamily="34" charset="0"/>
                <a:ea typeface="Aptos" panose="020B0004020202020204" pitchFamily="34" charset="0"/>
                <a:cs typeface="Times New Roman" panose="02020603050405020304" pitchFamily="18" charset="0"/>
              </a:rPr>
              <a:t> or turn toward secondhand apparel options. With macroeconomic conditions discussed in the industry overview section, in order to recapture these customers, Carter’s has  plans to decrease clothing prices of tees and leggings from $6 to $5 and dresses from $12 to $10 however, this would further reduce already tight margins. </a:t>
            </a:r>
          </a:p>
          <a:p>
            <a:pPr algn="just"/>
            <a:r>
              <a:rPr lang="en-US" sz="860" b="1" u="sng"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Management Compensation and Strategic Misalignment:</a:t>
            </a:r>
            <a:r>
              <a:rPr lang="en-US" sz="860" b="1"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 </a:t>
            </a:r>
            <a:r>
              <a:rPr lang="en-US" sz="860" kern="100">
                <a:latin typeface="Trebuchet MS" panose="020B0603020202020204" pitchFamily="34" charset="0"/>
                <a:ea typeface="Aptos" panose="020B0004020202020204" pitchFamily="34" charset="0"/>
                <a:cs typeface="Times New Roman" panose="02020603050405020304" pitchFamily="18" charset="0"/>
              </a:rPr>
              <a:t>We have seen significant misalignment with the interests between management and shareholders. Despite poor company performance post Covid, management compensation as a percent of revenue has continued to increase, negatively affecting Carter’s net income by an average of 8.5% in the years following Covid. In addition, we have seen a major misalignment between what management has said and the actions they have taken. For example, despite plans to open 40 new stores in 2024, the majority of which would be in Mexico, as of Q3 2024, they had only opened two new stores in Mexico  further signaling this strategic misalignment (Figure 35).</a:t>
            </a:r>
          </a:p>
          <a:p>
            <a:pPr algn="just"/>
            <a:r>
              <a:rPr lang="en-US" sz="860" b="1" u="sng"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Poor Industry Performance:</a:t>
            </a:r>
            <a:r>
              <a:rPr lang="en-US" sz="860" b="1"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 </a:t>
            </a:r>
            <a:r>
              <a:rPr lang="en-US" sz="860" kern="100">
                <a:latin typeface="Trebuchet MS" panose="020B0603020202020204" pitchFamily="34" charset="0"/>
                <a:ea typeface="Aptos" panose="020B0004020202020204" pitchFamily="34" charset="0"/>
                <a:cs typeface="Times New Roman" panose="02020603050405020304" pitchFamily="18" charset="0"/>
              </a:rPr>
              <a:t>The children’s apparel industry has faced several macroeconomic headwinds, as previously discussed, which has strained Carter’s and its peers. Not only has Carter’s seen a 3-year revenue CAGR of -8.34%, but the median of its peers sits at -2.84% signaling that a significant portion of Carter’s poor performance can be attributed to poor industry performance. In addition, due to Carter’s specific target customer base unlike several of their peers who have more diverse revenue streams from operating in the greater apparel market instead of just children’s apparel, Carter’s has had a significantly harder time weathering the storm, a trend that we project to continue into the future.</a:t>
            </a:r>
          </a:p>
          <a:p>
            <a:pPr algn="just"/>
            <a:r>
              <a:rPr lang="en-US" sz="860" b="1" u="sng"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Inorganic Earnings Per Share Growth:</a:t>
            </a:r>
            <a:r>
              <a:rPr lang="en-US" sz="860" b="1"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 </a:t>
            </a:r>
            <a:r>
              <a:rPr lang="en-US" sz="860" kern="100">
                <a:latin typeface="Trebuchet MS" panose="020B0603020202020204" pitchFamily="34" charset="0"/>
                <a:ea typeface="Aptos" panose="020B0004020202020204" pitchFamily="34" charset="0"/>
                <a:cs typeface="Times New Roman" panose="02020603050405020304" pitchFamily="18" charset="0"/>
              </a:rPr>
              <a:t>Beginning in 2014, Carter’s began aggressively repurchasing shares buying back 4.3 million shares in that year alone. In 2013, Carter’s shares outstanding stood at 56.9 million and sits at just 35.3 million as of Q3 2024 signaling they have repurchased an average of 2 million shares per year. While it is difficult to pinpoint the purpose of these share repurchases, it is clear that these buy backs have increased EPS numbers significantly as referenced in Figure 37 showing EPS number would be $2.25 lower had they not repurchased any shares since 2014. While this trend appears to be sustainable in the near future, Carter’s poor outlook raises concerns about the long-term sustainability of these programs. In addition, shares outstanding are finite so at some point, Carter’s will run out of outstanding share to repurchase. </a:t>
            </a:r>
          </a:p>
          <a:p>
            <a:pPr algn="just"/>
            <a:r>
              <a:rPr lang="en-US" sz="860" b="1" u="sng"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Poor Supply Chain Management:</a:t>
            </a:r>
            <a:r>
              <a:rPr lang="en-US" sz="860" b="1"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 </a:t>
            </a:r>
            <a:r>
              <a:rPr lang="en-US" sz="860" kern="100">
                <a:latin typeface="Trebuchet MS" panose="020B0603020202020204" pitchFamily="34" charset="0"/>
                <a:ea typeface="Aptos" panose="020B0004020202020204" pitchFamily="34" charset="0"/>
                <a:cs typeface="Times New Roman" panose="02020603050405020304" pitchFamily="18" charset="0"/>
              </a:rPr>
              <a:t>While Carter’s prides over a strong supply chain, we question the validity of this statement. Carter’s claims to have strong supplier relationships however they disclose that they have zero long term contracts with suppliers. Similarly, Carter’s doesn’t have any long-term agreements with transporters subjecting them to daily spot prices which could increase COGS, squeezing their gross margin. Furthermore, according to Sid </a:t>
            </a:r>
            <a:r>
              <a:rPr lang="en-US" sz="860" kern="100" err="1">
                <a:latin typeface="Trebuchet MS" panose="020B0603020202020204" pitchFamily="34" charset="0"/>
                <a:ea typeface="Aptos" panose="020B0004020202020204" pitchFamily="34" charset="0"/>
                <a:cs typeface="Times New Roman" panose="02020603050405020304" pitchFamily="18" charset="0"/>
              </a:rPr>
              <a:t>Mookerji</a:t>
            </a:r>
            <a:r>
              <a:rPr lang="en-US" sz="860" kern="100">
                <a:latin typeface="Trebuchet MS" panose="020B0603020202020204" pitchFamily="34" charset="0"/>
                <a:ea typeface="Aptos" panose="020B0004020202020204" pitchFamily="34" charset="0"/>
                <a:cs typeface="Times New Roman" panose="02020603050405020304" pitchFamily="18" charset="0"/>
              </a:rPr>
              <a:t>, an expert in the retail industry, this practice is extremely uncommon among leading large retailers.</a:t>
            </a:r>
          </a:p>
          <a:p>
            <a:pPr algn="just"/>
            <a:endParaRPr lang="en-US" sz="860" kern="100">
              <a:latin typeface="Trebuchet MS" panose="020B0603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79BD61F-70D4-BCD7-0C90-AA06963BF237}"/>
              </a:ext>
            </a:extLst>
          </p:cNvPr>
          <p:cNvSpPr txBox="1"/>
          <p:nvPr/>
        </p:nvSpPr>
        <p:spPr>
          <a:xfrm>
            <a:off x="1837174" y="14005"/>
            <a:ext cx="3177966"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Investment Summary</a:t>
            </a:r>
          </a:p>
        </p:txBody>
      </p:sp>
      <p:cxnSp>
        <p:nvCxnSpPr>
          <p:cNvPr id="5" name="Straight Connector 4">
            <a:extLst>
              <a:ext uri="{FF2B5EF4-FFF2-40B4-BE49-F238E27FC236}">
                <a16:creationId xmlns:a16="http://schemas.microsoft.com/office/drawing/2014/main" id="{25797B83-A877-2663-CD1E-5D28AF238509}"/>
              </a:ext>
            </a:extLst>
          </p:cNvPr>
          <p:cNvCxnSpPr>
            <a:cxnSpLocks/>
          </p:cNvCxnSpPr>
          <p:nvPr/>
        </p:nvCxnSpPr>
        <p:spPr>
          <a:xfrm flipV="1">
            <a:off x="1885432" y="264038"/>
            <a:ext cx="4794333" cy="7098"/>
          </a:xfrm>
          <a:prstGeom prst="line">
            <a:avLst/>
          </a:prstGeom>
        </p:spPr>
        <p:style>
          <a:lnRef idx="2">
            <a:schemeClr val="dk1"/>
          </a:lnRef>
          <a:fillRef idx="0">
            <a:schemeClr val="dk1"/>
          </a:fillRef>
          <a:effectRef idx="1">
            <a:schemeClr val="dk1"/>
          </a:effectRef>
          <a:fontRef idx="minor">
            <a:schemeClr val="tx1"/>
          </a:fontRef>
        </p:style>
      </p:cxnSp>
      <p:graphicFrame>
        <p:nvGraphicFramePr>
          <p:cNvPr id="11" name="Chart 10">
            <a:extLst>
              <a:ext uri="{FF2B5EF4-FFF2-40B4-BE49-F238E27FC236}">
                <a16:creationId xmlns:a16="http://schemas.microsoft.com/office/drawing/2014/main" id="{BCCA4998-FCD9-CC3F-D3CB-C0F90BF7F327}"/>
              </a:ext>
            </a:extLst>
          </p:cNvPr>
          <p:cNvGraphicFramePr>
            <a:graphicFrameLocks/>
          </p:cNvGraphicFramePr>
          <p:nvPr>
            <p:extLst>
              <p:ext uri="{D42A27DB-BD31-4B8C-83A1-F6EECF244321}">
                <p14:modId xmlns:p14="http://schemas.microsoft.com/office/powerpoint/2010/main" val="2080965217"/>
              </p:ext>
            </p:extLst>
          </p:nvPr>
        </p:nvGraphicFramePr>
        <p:xfrm>
          <a:off x="-41777" y="4616305"/>
          <a:ext cx="1887933" cy="2009823"/>
        </p:xfrm>
        <a:graphic>
          <a:graphicData uri="http://schemas.openxmlformats.org/drawingml/2006/chart">
            <c:chart xmlns:c="http://schemas.openxmlformats.org/drawingml/2006/chart" xmlns:r="http://schemas.openxmlformats.org/officeDocument/2006/relationships" r:id="rId5"/>
          </a:graphicData>
        </a:graphic>
      </p:graphicFrame>
      <p:cxnSp>
        <p:nvCxnSpPr>
          <p:cNvPr id="26" name="Straight Connector 25">
            <a:extLst>
              <a:ext uri="{FF2B5EF4-FFF2-40B4-BE49-F238E27FC236}">
                <a16:creationId xmlns:a16="http://schemas.microsoft.com/office/drawing/2014/main" id="{00000000-0008-0000-1600-000004000000}"/>
              </a:ext>
            </a:extLst>
          </p:cNvPr>
          <p:cNvCxnSpPr>
            <a:cxnSpLocks/>
          </p:cNvCxnSpPr>
          <p:nvPr/>
        </p:nvCxnSpPr>
        <p:spPr>
          <a:xfrm>
            <a:off x="1643085" y="969850"/>
            <a:ext cx="91440" cy="280"/>
          </a:xfrm>
          <a:prstGeom prst="line">
            <a:avLst/>
          </a:prstGeom>
          <a:ln>
            <a:solidFill>
              <a:srgbClr val="1F4E79"/>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0000000-0008-0000-1600-000008000000}"/>
              </a:ext>
            </a:extLst>
          </p:cNvPr>
          <p:cNvCxnSpPr>
            <a:cxnSpLocks/>
          </p:cNvCxnSpPr>
          <p:nvPr/>
        </p:nvCxnSpPr>
        <p:spPr>
          <a:xfrm>
            <a:off x="1643085" y="666971"/>
            <a:ext cx="91440" cy="280"/>
          </a:xfrm>
          <a:prstGeom prst="line">
            <a:avLst/>
          </a:prstGeom>
          <a:ln>
            <a:solidFill>
              <a:srgbClr val="1F4E79"/>
            </a:solidFill>
          </a:ln>
        </p:spPr>
        <p:style>
          <a:lnRef idx="2">
            <a:schemeClr val="accent1"/>
          </a:lnRef>
          <a:fillRef idx="0">
            <a:schemeClr val="accent1"/>
          </a:fillRef>
          <a:effectRef idx="1">
            <a:schemeClr val="accent1"/>
          </a:effectRef>
          <a:fontRef idx="minor">
            <a:schemeClr val="tx1"/>
          </a:fontRef>
        </p:style>
      </p:cxnSp>
      <p:sp>
        <p:nvSpPr>
          <p:cNvPr id="28" name="TextBox 11">
            <a:extLst>
              <a:ext uri="{FF2B5EF4-FFF2-40B4-BE49-F238E27FC236}">
                <a16:creationId xmlns:a16="http://schemas.microsoft.com/office/drawing/2014/main" id="{00000000-0008-0000-1600-00000C000000}"/>
              </a:ext>
            </a:extLst>
          </p:cNvPr>
          <p:cNvSpPr txBox="1"/>
          <p:nvPr/>
        </p:nvSpPr>
        <p:spPr>
          <a:xfrm>
            <a:off x="1525797" y="720351"/>
            <a:ext cx="583175" cy="18466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600" b="1" kern="1200" err="1">
                <a:latin typeface="Trebuchet MS" panose="020B0603020202020204" pitchFamily="34" charset="0"/>
                <a:ea typeface="Cambria" panose="02040503050406030204" pitchFamily="18" charset="0"/>
              </a:rPr>
              <a:t>Proj</a:t>
            </a:r>
            <a:endParaRPr lang="en-US" sz="1050" b="1" kern="1200">
              <a:latin typeface="Trebuchet MS" panose="020B0603020202020204" pitchFamily="34"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4298BC70-14AC-D2A1-E426-D5E876FE7526}"/>
              </a:ext>
            </a:extLst>
          </p:cNvPr>
          <p:cNvSpPr/>
          <p:nvPr/>
        </p:nvSpPr>
        <p:spPr>
          <a:xfrm>
            <a:off x="167870" y="4528742"/>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37</a:t>
            </a:r>
          </a:p>
        </p:txBody>
      </p:sp>
      <p:sp>
        <p:nvSpPr>
          <p:cNvPr id="32" name="Rectangle: Rounded Corners 31">
            <a:extLst>
              <a:ext uri="{FF2B5EF4-FFF2-40B4-BE49-F238E27FC236}">
                <a16:creationId xmlns:a16="http://schemas.microsoft.com/office/drawing/2014/main" id="{92A9639C-9658-4B97-CBF4-9A2744AD4722}"/>
              </a:ext>
            </a:extLst>
          </p:cNvPr>
          <p:cNvSpPr/>
          <p:nvPr/>
        </p:nvSpPr>
        <p:spPr>
          <a:xfrm>
            <a:off x="172549" y="143741"/>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35</a:t>
            </a:r>
          </a:p>
        </p:txBody>
      </p:sp>
      <p:sp>
        <p:nvSpPr>
          <p:cNvPr id="34" name="TextBox 33">
            <a:extLst>
              <a:ext uri="{FF2B5EF4-FFF2-40B4-BE49-F238E27FC236}">
                <a16:creationId xmlns:a16="http://schemas.microsoft.com/office/drawing/2014/main" id="{EF1B54EE-160C-998E-7AF8-4226412C10DE}"/>
              </a:ext>
            </a:extLst>
          </p:cNvPr>
          <p:cNvSpPr txBox="1"/>
          <p:nvPr/>
        </p:nvSpPr>
        <p:spPr>
          <a:xfrm>
            <a:off x="-50486" y="2407445"/>
            <a:ext cx="1935596" cy="184666"/>
          </a:xfrm>
          <a:prstGeom prst="rect">
            <a:avLst/>
          </a:prstGeom>
          <a:noFill/>
        </p:spPr>
        <p:txBody>
          <a:bodyPr wrap="square" rtlCol="0">
            <a:spAutoFit/>
          </a:bodyPr>
          <a:lstStyle/>
          <a:p>
            <a:pPr algn="r"/>
            <a:r>
              <a:rPr lang="en-GB" sz="600" i="1">
                <a:latin typeface="Trebuchet MS" panose="020B0603020202020204" pitchFamily="34" charset="0"/>
              </a:rPr>
              <a:t>Source: Research Challenge Investor Relations Call</a:t>
            </a:r>
          </a:p>
        </p:txBody>
      </p:sp>
      <p:sp>
        <p:nvSpPr>
          <p:cNvPr id="35" name="TextBox 34">
            <a:extLst>
              <a:ext uri="{FF2B5EF4-FFF2-40B4-BE49-F238E27FC236}">
                <a16:creationId xmlns:a16="http://schemas.microsoft.com/office/drawing/2014/main" id="{C98FCF24-F932-6C40-32A1-4BB68AF82872}"/>
              </a:ext>
            </a:extLst>
          </p:cNvPr>
          <p:cNvSpPr txBox="1"/>
          <p:nvPr/>
        </p:nvSpPr>
        <p:spPr>
          <a:xfrm>
            <a:off x="11312" y="6558120"/>
            <a:ext cx="1827186" cy="184666"/>
          </a:xfrm>
          <a:prstGeom prst="rect">
            <a:avLst/>
          </a:prstGeom>
          <a:noFill/>
        </p:spPr>
        <p:txBody>
          <a:bodyPr wrap="square" rtlCol="0">
            <a:spAutoFit/>
          </a:bodyPr>
          <a:lstStyle/>
          <a:p>
            <a:pPr algn="r"/>
            <a:r>
              <a:rPr lang="en-GB" sz="600" i="1">
                <a:latin typeface="Trebuchet MS" panose="020B0603020202020204" pitchFamily="34" charset="0"/>
              </a:rPr>
              <a:t>Source: Investor Relations Presentation</a:t>
            </a:r>
          </a:p>
        </p:txBody>
      </p:sp>
      <p:sp>
        <p:nvSpPr>
          <p:cNvPr id="36" name="TextBox 35">
            <a:extLst>
              <a:ext uri="{FF2B5EF4-FFF2-40B4-BE49-F238E27FC236}">
                <a16:creationId xmlns:a16="http://schemas.microsoft.com/office/drawing/2014/main" id="{76BD80C7-3A81-731D-C5C2-013B606D1EC0}"/>
              </a:ext>
            </a:extLst>
          </p:cNvPr>
          <p:cNvSpPr txBox="1"/>
          <p:nvPr/>
        </p:nvSpPr>
        <p:spPr>
          <a:xfrm>
            <a:off x="1839275" y="6146493"/>
            <a:ext cx="3177966"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Investment Risks</a:t>
            </a:r>
          </a:p>
        </p:txBody>
      </p:sp>
      <p:sp>
        <p:nvSpPr>
          <p:cNvPr id="37" name="TextBox 36">
            <a:extLst>
              <a:ext uri="{FF2B5EF4-FFF2-40B4-BE49-F238E27FC236}">
                <a16:creationId xmlns:a16="http://schemas.microsoft.com/office/drawing/2014/main" id="{0BD41775-294D-10A7-0824-A5F65E458B2A}"/>
              </a:ext>
            </a:extLst>
          </p:cNvPr>
          <p:cNvSpPr txBox="1"/>
          <p:nvPr/>
        </p:nvSpPr>
        <p:spPr>
          <a:xfrm>
            <a:off x="1834448" y="6419862"/>
            <a:ext cx="4955876" cy="2077492"/>
          </a:xfrm>
          <a:prstGeom prst="rect">
            <a:avLst/>
          </a:prstGeom>
          <a:noFill/>
        </p:spPr>
        <p:txBody>
          <a:bodyPr wrap="square" rtlCol="0">
            <a:spAutoFit/>
          </a:bodyPr>
          <a:lstStyle/>
          <a:p>
            <a:pPr algn="just"/>
            <a:r>
              <a:rPr lang="en-US" sz="860">
                <a:effectLst/>
                <a:latin typeface="Trebuchet MS" panose="020B0603020202020204" pitchFamily="34" charset="0"/>
                <a:ea typeface="SimSun" panose="02010600030101010101" pitchFamily="2" charset="-122"/>
                <a:cs typeface="Arial" panose="020B0604020202020204" pitchFamily="34" charset="0"/>
              </a:rPr>
              <a:t>Due to our sell recommendation, we analyzed risks that may drive an upside in our valuations.</a:t>
            </a:r>
          </a:p>
          <a:p>
            <a:pPr algn="just"/>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86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Valuation Risk (V1):</a:t>
            </a:r>
            <a:r>
              <a:rPr lang="en-US" sz="860" b="1">
                <a:solidFill>
                  <a:srgbClr val="00A9E0"/>
                </a:solidFill>
                <a:effectLst/>
                <a:latin typeface="Trebuchet MS" panose="020B0603020202020204" pitchFamily="34" charset="0"/>
                <a:ea typeface="SimSun" panose="02010600030101010101" pitchFamily="2" charset="-122"/>
                <a:cs typeface="Arial" panose="020B0604020202020204" pitchFamily="34" charset="0"/>
              </a:rPr>
              <a:t> </a:t>
            </a:r>
            <a:r>
              <a:rPr lang="en-US" sz="860">
                <a:effectLst/>
                <a:latin typeface="Trebuchet MS" panose="020B0603020202020204" pitchFamily="34" charset="0"/>
                <a:ea typeface="SimSun" panose="02010600030101010101" pitchFamily="2" charset="-122"/>
                <a:cs typeface="Arial" panose="020B0604020202020204" pitchFamily="34" charset="0"/>
              </a:rPr>
              <a:t>We performed a sensitivity analysis looking at how changes in CRI’s WACC, terminal growth rate, and exit multiple</a:t>
            </a:r>
            <a:r>
              <a:rPr lang="en-US" sz="860">
                <a:latin typeface="Trebuchet MS" panose="020B0603020202020204" pitchFamily="34" charset="0"/>
                <a:ea typeface="SimSun" panose="02010600030101010101" pitchFamily="2" charset="-122"/>
                <a:cs typeface="Arial" panose="020B0604020202020204" pitchFamily="34" charset="0"/>
              </a:rPr>
              <a:t> </a:t>
            </a:r>
            <a:r>
              <a:rPr lang="en-US" sz="860">
                <a:effectLst/>
                <a:latin typeface="Trebuchet MS" panose="020B0603020202020204" pitchFamily="34" charset="0"/>
                <a:ea typeface="SimSun" panose="02010600030101010101" pitchFamily="2" charset="-122"/>
                <a:cs typeface="Arial" panose="020B0604020202020204" pitchFamily="34" charset="0"/>
              </a:rPr>
              <a:t>affect our valuations. We also performed a scenario analysis on our bull and bear cases to compare the impact that different macroeconomic variables and expenses have on our overall valuations. For our bull case, we assume inflationary pressure will ease resulting in an uptick in consumer spending and driving our top line by 1.56%. We also expect COGS as a percent of revenue to decrease faster than in our base and SG&amp;A as a percent of revenue to increase at a slower rate than our base case. However, we also adjusted for an increase in net working capital </a:t>
            </a:r>
            <a:r>
              <a:rPr lang="en-US" sz="860">
                <a:latin typeface="Trebuchet MS" panose="020B0603020202020204" pitchFamily="34" charset="0"/>
                <a:ea typeface="SimSun" panose="02010600030101010101" pitchFamily="2" charset="-122"/>
                <a:cs typeface="Arial" panose="020B0604020202020204" pitchFamily="34" charset="0"/>
              </a:rPr>
              <a:t>partially offsetting these changes</a:t>
            </a:r>
            <a:r>
              <a:rPr lang="en-US" sz="860">
                <a:effectLst/>
                <a:latin typeface="Trebuchet MS" panose="020B0603020202020204" pitchFamily="34" charset="0"/>
                <a:ea typeface="SimSun" panose="02010600030101010101" pitchFamily="2" charset="-122"/>
                <a:cs typeface="Arial" panose="020B0604020202020204" pitchFamily="34" charset="0"/>
              </a:rPr>
              <a:t>. In our bear case, we expect persistent inflation to put pressure on CRI’s target consumer resulting in a decrease in discretionary spending driving a </a:t>
            </a:r>
            <a:r>
              <a:rPr lang="en-US" sz="860">
                <a:latin typeface="Trebuchet MS" panose="020B0603020202020204" pitchFamily="34" charset="0"/>
                <a:ea typeface="SimSun" panose="02010600030101010101" pitchFamily="2" charset="-122"/>
                <a:cs typeface="Arial" panose="020B0604020202020204" pitchFamily="34" charset="0"/>
              </a:rPr>
              <a:t>1.41%</a:t>
            </a:r>
            <a:r>
              <a:rPr lang="en-US" sz="860">
                <a:effectLst/>
                <a:latin typeface="Trebuchet MS" panose="020B0603020202020204" pitchFamily="34" charset="0"/>
                <a:ea typeface="SimSun" panose="02010600030101010101" pitchFamily="2" charset="-122"/>
                <a:cs typeface="Arial" panose="020B0604020202020204" pitchFamily="34" charset="0"/>
              </a:rPr>
              <a:t> decrease in </a:t>
            </a:r>
            <a:r>
              <a:rPr lang="en-US" sz="860">
                <a:latin typeface="Trebuchet MS" panose="020B0603020202020204" pitchFamily="34" charset="0"/>
                <a:ea typeface="SimSun" panose="02010600030101010101" pitchFamily="2" charset="-122"/>
                <a:cs typeface="Arial" panose="020B0604020202020204" pitchFamily="34" charset="0"/>
              </a:rPr>
              <a:t>revenue </a:t>
            </a:r>
            <a:r>
              <a:rPr lang="en-US" sz="860">
                <a:effectLst/>
                <a:latin typeface="Trebuchet MS" panose="020B0603020202020204" pitchFamily="34" charset="0"/>
                <a:ea typeface="SimSun" panose="02010600030101010101" pitchFamily="2" charset="-122"/>
                <a:cs typeface="Arial" panose="020B0604020202020204" pitchFamily="34" charset="0"/>
              </a:rPr>
              <a:t>from our base case. COGS as a percent of revenue will decrease at a slower rate than our base case, and SG&amp;A will increase at a 1.27% CAGR in the next three years. However, we have net working capital decreasing partiall</a:t>
            </a:r>
            <a:r>
              <a:rPr lang="en-US" sz="860">
                <a:latin typeface="Trebuchet MS" panose="020B0603020202020204" pitchFamily="34" charset="0"/>
                <a:ea typeface="SimSun" panose="02010600030101010101" pitchFamily="2" charset="-122"/>
                <a:cs typeface="Arial" panose="020B0604020202020204" pitchFamily="34" charset="0"/>
              </a:rPr>
              <a:t>y offsetting these changes</a:t>
            </a:r>
            <a:r>
              <a:rPr lang="en-US" sz="860">
                <a:effectLst/>
                <a:latin typeface="Trebuchet MS" panose="020B0603020202020204" pitchFamily="34" charset="0"/>
                <a:ea typeface="SimSun" panose="02010600030101010101" pitchFamily="2" charset="-122"/>
                <a:cs typeface="Arial" panose="020B0604020202020204" pitchFamily="34" charset="0"/>
              </a:rPr>
              <a:t>.</a:t>
            </a:r>
          </a:p>
        </p:txBody>
      </p:sp>
      <p:cxnSp>
        <p:nvCxnSpPr>
          <p:cNvPr id="38" name="Straight Connector 37">
            <a:extLst>
              <a:ext uri="{FF2B5EF4-FFF2-40B4-BE49-F238E27FC236}">
                <a16:creationId xmlns:a16="http://schemas.microsoft.com/office/drawing/2014/main" id="{D95E7392-E929-D85F-7A81-E4B97D576960}"/>
              </a:ext>
            </a:extLst>
          </p:cNvPr>
          <p:cNvCxnSpPr>
            <a:cxnSpLocks/>
          </p:cNvCxnSpPr>
          <p:nvPr/>
        </p:nvCxnSpPr>
        <p:spPr>
          <a:xfrm flipV="1">
            <a:off x="1879033" y="6406669"/>
            <a:ext cx="4794333" cy="7098"/>
          </a:xfrm>
          <a:prstGeom prst="line">
            <a:avLst/>
          </a:prstGeom>
        </p:spPr>
        <p:style>
          <a:lnRef idx="2">
            <a:schemeClr val="dk1"/>
          </a:lnRef>
          <a:fillRef idx="0">
            <a:schemeClr val="dk1"/>
          </a:fillRef>
          <a:effectRef idx="1">
            <a:schemeClr val="dk1"/>
          </a:effectRef>
          <a:fontRef idx="minor">
            <a:schemeClr val="tx1"/>
          </a:fontRef>
        </p:style>
      </p:cxnSp>
      <p:graphicFrame>
        <p:nvGraphicFramePr>
          <p:cNvPr id="39" name="Table 38">
            <a:extLst>
              <a:ext uri="{FF2B5EF4-FFF2-40B4-BE49-F238E27FC236}">
                <a16:creationId xmlns:a16="http://schemas.microsoft.com/office/drawing/2014/main" id="{6F2F975C-0D2E-D941-06F7-8F7C92501A65}"/>
              </a:ext>
            </a:extLst>
          </p:cNvPr>
          <p:cNvGraphicFramePr>
            <a:graphicFrameLocks noGrp="1"/>
          </p:cNvGraphicFramePr>
          <p:nvPr>
            <p:extLst>
              <p:ext uri="{D42A27DB-BD31-4B8C-83A1-F6EECF244321}">
                <p14:modId xmlns:p14="http://schemas.microsoft.com/office/powerpoint/2010/main" val="1100842962"/>
              </p:ext>
            </p:extLst>
          </p:nvPr>
        </p:nvGraphicFramePr>
        <p:xfrm>
          <a:off x="72652" y="7010400"/>
          <a:ext cx="1702794" cy="1515801"/>
        </p:xfrm>
        <a:graphic>
          <a:graphicData uri="http://schemas.openxmlformats.org/drawingml/2006/table">
            <a:tbl>
              <a:tblPr/>
              <a:tblGrid>
                <a:gridCol w="283799">
                  <a:extLst>
                    <a:ext uri="{9D8B030D-6E8A-4147-A177-3AD203B41FA5}">
                      <a16:colId xmlns:a16="http://schemas.microsoft.com/office/drawing/2014/main" val="351145174"/>
                    </a:ext>
                  </a:extLst>
                </a:gridCol>
                <a:gridCol w="283799">
                  <a:extLst>
                    <a:ext uri="{9D8B030D-6E8A-4147-A177-3AD203B41FA5}">
                      <a16:colId xmlns:a16="http://schemas.microsoft.com/office/drawing/2014/main" val="3068655233"/>
                    </a:ext>
                  </a:extLst>
                </a:gridCol>
                <a:gridCol w="283799">
                  <a:extLst>
                    <a:ext uri="{9D8B030D-6E8A-4147-A177-3AD203B41FA5}">
                      <a16:colId xmlns:a16="http://schemas.microsoft.com/office/drawing/2014/main" val="2358090505"/>
                    </a:ext>
                  </a:extLst>
                </a:gridCol>
                <a:gridCol w="283799">
                  <a:extLst>
                    <a:ext uri="{9D8B030D-6E8A-4147-A177-3AD203B41FA5}">
                      <a16:colId xmlns:a16="http://schemas.microsoft.com/office/drawing/2014/main" val="3318406413"/>
                    </a:ext>
                  </a:extLst>
                </a:gridCol>
                <a:gridCol w="283799">
                  <a:extLst>
                    <a:ext uri="{9D8B030D-6E8A-4147-A177-3AD203B41FA5}">
                      <a16:colId xmlns:a16="http://schemas.microsoft.com/office/drawing/2014/main" val="4022354152"/>
                    </a:ext>
                  </a:extLst>
                </a:gridCol>
                <a:gridCol w="283799">
                  <a:extLst>
                    <a:ext uri="{9D8B030D-6E8A-4147-A177-3AD203B41FA5}">
                      <a16:colId xmlns:a16="http://schemas.microsoft.com/office/drawing/2014/main" val="3306027887"/>
                    </a:ext>
                  </a:extLst>
                </a:gridCol>
              </a:tblGrid>
              <a:tr h="216543">
                <a:tc gridSpan="6">
                  <a:txBody>
                    <a:bodyPr/>
                    <a:lstStyle/>
                    <a:p>
                      <a:pPr algn="ctr" fontAlgn="ctr"/>
                      <a:r>
                        <a:rPr lang="en-US" sz="800" b="1" i="0" u="none" strike="noStrike">
                          <a:solidFill>
                            <a:schemeClr val="bg1"/>
                          </a:solidFill>
                          <a:effectLst/>
                          <a:latin typeface="Trebuchet MS" panose="020B0603020202020204" pitchFamily="34" charset="0"/>
                        </a:rPr>
                        <a:t>Carter's Risk Matrix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5101567"/>
                  </a:ext>
                </a:extLst>
              </a:tr>
              <a:tr h="216543">
                <a:tc rowSpan="5">
                  <a:txBody>
                    <a:bodyPr/>
                    <a:lstStyle/>
                    <a:p>
                      <a:pPr algn="ctr" fontAlgn="ctr"/>
                      <a:r>
                        <a:rPr lang="en-US" sz="800" b="1" i="0" u="none" strike="noStrike">
                          <a:solidFill>
                            <a:srgbClr val="000000"/>
                          </a:solidFill>
                          <a:effectLst/>
                          <a:latin typeface="Trebuchet MS" panose="020B0603020202020204" pitchFamily="34" charset="0"/>
                        </a:rPr>
                        <a:t>Impact</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9E0"/>
                    </a:solidFill>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C769E"/>
                    </a:solidFill>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74F69"/>
                    </a:solidFill>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74F69"/>
                    </a:solidFill>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74F69"/>
                    </a:solidFill>
                  </a:tcPr>
                </a:tc>
                <a:extLst>
                  <a:ext uri="{0D108BD9-81ED-4DB2-BD59-A6C34878D82A}">
                    <a16:rowId xmlns:a16="http://schemas.microsoft.com/office/drawing/2014/main" val="1222858588"/>
                  </a:ext>
                </a:extLst>
              </a:tr>
              <a:tr h="216543">
                <a:tc vMerge="1">
                  <a:txBody>
                    <a:bodyPr/>
                    <a:lstStyle/>
                    <a:p>
                      <a:endParaRPr lang="en-US"/>
                    </a:p>
                  </a:txBody>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CBF3"/>
                    </a:solidFill>
                  </a:tcPr>
                </a:tc>
                <a:tc>
                  <a:txBody>
                    <a:bodyPr/>
                    <a:lstStyle/>
                    <a:p>
                      <a:pPr algn="ctr" fontAlgn="ctr"/>
                      <a:endParaRPr lang="en-US" sz="800" b="1" i="0" u="none" strike="noStrike">
                        <a:solidFill>
                          <a:schemeClr val="bg1"/>
                        </a:solidFill>
                        <a:effectLst/>
                        <a:latin typeface="Trebuchet MS" panose="020B0603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9E0"/>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b="1" i="0" u="none" strike="noStrike">
                          <a:solidFill>
                            <a:schemeClr val="tx1"/>
                          </a:solidFill>
                          <a:effectLst/>
                          <a:latin typeface="Trebuchet MS" panose="020B0603020202020204" pitchFamily="34" charset="0"/>
                        </a:rPr>
                        <a:t>F3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C769E"/>
                    </a:solidFill>
                  </a:tcPr>
                </a:tc>
                <a:tc>
                  <a:txBody>
                    <a:bodyPr/>
                    <a:lstStyle/>
                    <a:p>
                      <a:pPr algn="ctr" fontAlgn="ctr"/>
                      <a:r>
                        <a:rPr lang="en-US" sz="800" b="1" i="0" u="none" strike="noStrike">
                          <a:solidFill>
                            <a:schemeClr val="tx1"/>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74F69"/>
                    </a:solidFill>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74F69"/>
                    </a:solidFill>
                  </a:tcPr>
                </a:tc>
                <a:extLst>
                  <a:ext uri="{0D108BD9-81ED-4DB2-BD59-A6C34878D82A}">
                    <a16:rowId xmlns:a16="http://schemas.microsoft.com/office/drawing/2014/main" val="4259361087"/>
                  </a:ext>
                </a:extLst>
              </a:tr>
              <a:tr h="216543">
                <a:tc vMerge="1">
                  <a:txBody>
                    <a:bodyPr/>
                    <a:lstStyle/>
                    <a:p>
                      <a:endParaRPr lang="en-US"/>
                    </a:p>
                  </a:txBody>
                  <a:tcPr/>
                </a:tc>
                <a:tc>
                  <a:txBody>
                    <a:bodyPr/>
                    <a:lstStyle/>
                    <a:p>
                      <a:pPr algn="ctr" fontAlgn="ctr"/>
                      <a:endParaRPr lang="en-US" sz="800" b="0" i="0" u="none" strike="noStrike">
                        <a:solidFill>
                          <a:srgbClr val="000000"/>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DCF8"/>
                    </a:solidFill>
                  </a:tcPr>
                </a:tc>
                <a:tc>
                  <a:txBody>
                    <a:bodyPr/>
                    <a:lstStyle/>
                    <a:p>
                      <a:pPr algn="ctr" fontAlgn="ctr"/>
                      <a:endParaRPr lang="en-US" sz="800" b="1" i="0" u="none" strike="noStrike">
                        <a:solidFill>
                          <a:schemeClr val="bg1"/>
                        </a:solidFill>
                        <a:effectLst/>
                        <a:latin typeface="Trebuchet MS" panose="020B0603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CBF3"/>
                    </a:solidFill>
                  </a:tcPr>
                </a:tc>
                <a:tc>
                  <a:txBody>
                    <a:bodyPr/>
                    <a:lstStyle/>
                    <a:p>
                      <a:pPr algn="ctr" fontAlgn="ctr"/>
                      <a:r>
                        <a:rPr lang="en-US" sz="800" b="1" i="0" u="none" strike="noStrike">
                          <a:solidFill>
                            <a:schemeClr val="tx1"/>
                          </a:solidFill>
                          <a:effectLst/>
                          <a:latin typeface="Trebuchet MS" panose="020B0603020202020204" pitchFamily="34" charset="0"/>
                        </a:rPr>
                        <a:t>V1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9E0"/>
                    </a:solidFill>
                  </a:tcPr>
                </a:tc>
                <a:tc>
                  <a:txBody>
                    <a:bodyPr/>
                    <a:lstStyle/>
                    <a:p>
                      <a:pPr algn="ctr" fontAlgn="ctr"/>
                      <a:endParaRPr lang="en-US" sz="800" b="1" i="0" u="none" strike="noStrike">
                        <a:solidFill>
                          <a:schemeClr val="tx1"/>
                        </a:solidFill>
                        <a:effectLst/>
                        <a:latin typeface="Trebuchet MS" panose="020B0603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C769E"/>
                    </a:solidFill>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74F69"/>
                    </a:solidFill>
                  </a:tcPr>
                </a:tc>
                <a:extLst>
                  <a:ext uri="{0D108BD9-81ED-4DB2-BD59-A6C34878D82A}">
                    <a16:rowId xmlns:a16="http://schemas.microsoft.com/office/drawing/2014/main" val="3388763703"/>
                  </a:ext>
                </a:extLst>
              </a:tr>
              <a:tr h="216543">
                <a:tc vMerge="1">
                  <a:txBody>
                    <a:bodyPr/>
                    <a:lstStyle/>
                    <a:p>
                      <a:endParaRPr lang="en-US"/>
                    </a:p>
                  </a:txBody>
                  <a:tcPr/>
                </a:tc>
                <a:tc>
                  <a:txBody>
                    <a:bodyPr/>
                    <a:lstStyle/>
                    <a:p>
                      <a:pPr algn="ctr" fontAlgn="ctr"/>
                      <a:endParaRPr lang="en-US" sz="800" b="0" i="0" u="none" strike="noStrike">
                        <a:solidFill>
                          <a:srgbClr val="000000"/>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DCF8"/>
                    </a:solidFill>
                  </a:tcPr>
                </a:tc>
                <a:tc>
                  <a:txBody>
                    <a:bodyPr/>
                    <a:lstStyle/>
                    <a:p>
                      <a:pPr algn="ctr" fontAlgn="ctr"/>
                      <a:r>
                        <a:rPr lang="en-US" sz="800" b="1" i="0" u="none" strike="noStrike">
                          <a:solidFill>
                            <a:schemeClr val="tx1"/>
                          </a:solidFill>
                          <a:effectLst/>
                          <a:latin typeface="Trebuchet MS" panose="020B0603020202020204" pitchFamily="34" charset="0"/>
                        </a:rPr>
                        <a:t>F1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DCF8"/>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b="1" i="0" u="none" strike="noStrike">
                          <a:solidFill>
                            <a:schemeClr val="tx1"/>
                          </a:solidFill>
                          <a:effectLst/>
                          <a:latin typeface="Trebuchet MS" panose="020B0603020202020204" pitchFamily="34" charset="0"/>
                        </a:rPr>
                        <a:t> F4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1CBF3"/>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b="1" i="0" u="none" strike="noStrike">
                          <a:solidFill>
                            <a:schemeClr val="tx1"/>
                          </a:solidFill>
                          <a:effectLst/>
                          <a:latin typeface="Trebuchet MS" panose="020B0603020202020204" pitchFamily="34" charset="0"/>
                        </a:rPr>
                        <a:t>F2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9E0"/>
                    </a:solidFill>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C769E"/>
                    </a:solidFill>
                  </a:tcPr>
                </a:tc>
                <a:extLst>
                  <a:ext uri="{0D108BD9-81ED-4DB2-BD59-A6C34878D82A}">
                    <a16:rowId xmlns:a16="http://schemas.microsoft.com/office/drawing/2014/main" val="3452653448"/>
                  </a:ext>
                </a:extLst>
              </a:tr>
              <a:tr h="216543">
                <a:tc vMerge="1">
                  <a:txBody>
                    <a:bodyPr/>
                    <a:lstStyle/>
                    <a:p>
                      <a:endParaRPr lang="en-US"/>
                    </a:p>
                  </a:txBody>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800" b="1" i="0" u="none" strike="noStrike">
                          <a:solidFill>
                            <a:schemeClr val="tx1"/>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c>
                  <a:txBody>
                    <a:bodyPr/>
                    <a:lstStyle/>
                    <a:p>
                      <a:pPr algn="ctr" fontAlgn="ctr"/>
                      <a:r>
                        <a:rPr lang="en-US" sz="800" b="1" i="0" u="none" strike="noStrike">
                          <a:solidFill>
                            <a:schemeClr val="tx1"/>
                          </a:solidFill>
                          <a:effectLst/>
                          <a:latin typeface="Trebuchet MS" panose="020B0603020202020204" pitchFamily="34" charset="0"/>
                        </a:rPr>
                        <a:t>M1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c>
                  <a:txBody>
                    <a:bodyPr/>
                    <a:lstStyle/>
                    <a:p>
                      <a:pPr algn="ctr" fontAlgn="ctr"/>
                      <a:r>
                        <a:rPr lang="en-US" sz="800" b="1" i="0" u="none" strike="noStrike">
                          <a:solidFill>
                            <a:schemeClr val="bg1"/>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CBF3"/>
                    </a:solidFill>
                  </a:tcPr>
                </a:tc>
                <a:tc>
                  <a:txBody>
                    <a:bodyPr/>
                    <a:lstStyle/>
                    <a:p>
                      <a:pPr algn="ctr" fontAlgn="ctr"/>
                      <a:r>
                        <a:rPr lang="en-US" sz="800" b="0" i="0" u="none" strike="noStrike">
                          <a:solidFill>
                            <a:srgbClr val="000000"/>
                          </a:solidFill>
                          <a:effectLst/>
                          <a:latin typeface="Trebuchet MS" panose="020B0603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9E0"/>
                    </a:solidFill>
                  </a:tcPr>
                </a:tc>
                <a:extLst>
                  <a:ext uri="{0D108BD9-81ED-4DB2-BD59-A6C34878D82A}">
                    <a16:rowId xmlns:a16="http://schemas.microsoft.com/office/drawing/2014/main" val="1322270004"/>
                  </a:ext>
                </a:extLst>
              </a:tr>
              <a:tr h="216543">
                <a:tc>
                  <a:txBody>
                    <a:bodyPr/>
                    <a:lstStyle/>
                    <a:p>
                      <a:pPr algn="l" fontAlgn="ctr"/>
                      <a:r>
                        <a:rPr lang="en-US" sz="800" b="0" i="0" u="none" strike="noStrike">
                          <a:solidFill>
                            <a:srgbClr val="000000"/>
                          </a:solidFill>
                          <a:effectLst/>
                          <a:latin typeface="Trebuchet MS" panose="020B060302020202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gridSpan="5">
                  <a:txBody>
                    <a:bodyPr/>
                    <a:lstStyle/>
                    <a:p>
                      <a:pPr algn="ctr" fontAlgn="ctr"/>
                      <a:r>
                        <a:rPr lang="en-US" sz="800" b="1" i="0" u="none" strike="noStrike">
                          <a:solidFill>
                            <a:srgbClr val="000000"/>
                          </a:solidFill>
                          <a:effectLst/>
                          <a:latin typeface="Trebuchet MS" panose="020B0603020202020204" pitchFamily="34" charset="0"/>
                        </a:rPr>
                        <a:t>Probability</a:t>
                      </a:r>
                      <a:r>
                        <a:rPr lang="en-US" sz="800" b="0" i="0" u="none" strike="noStrike">
                          <a:solidFill>
                            <a:srgbClr val="000000"/>
                          </a:solidFill>
                          <a:effectLst/>
                          <a:latin typeface="Trebuchet MS" panose="020B0603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4444365"/>
                  </a:ext>
                </a:extLst>
              </a:tr>
            </a:tbl>
          </a:graphicData>
        </a:graphic>
      </p:graphicFrame>
      <p:sp>
        <p:nvSpPr>
          <p:cNvPr id="40" name="Rectangle: Rounded Corners 39">
            <a:extLst>
              <a:ext uri="{FF2B5EF4-FFF2-40B4-BE49-F238E27FC236}">
                <a16:creationId xmlns:a16="http://schemas.microsoft.com/office/drawing/2014/main" id="{022875D0-9F5D-0578-4EAB-FB23005C7997}"/>
              </a:ext>
            </a:extLst>
          </p:cNvPr>
          <p:cNvSpPr/>
          <p:nvPr/>
        </p:nvSpPr>
        <p:spPr>
          <a:xfrm>
            <a:off x="167277" y="6815277"/>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38</a:t>
            </a:r>
          </a:p>
        </p:txBody>
      </p:sp>
      <p:sp>
        <p:nvSpPr>
          <p:cNvPr id="41" name="TextBox 40">
            <a:extLst>
              <a:ext uri="{FF2B5EF4-FFF2-40B4-BE49-F238E27FC236}">
                <a16:creationId xmlns:a16="http://schemas.microsoft.com/office/drawing/2014/main" id="{D0664753-C883-EDEB-E0A1-0FA61B16521C}"/>
              </a:ext>
            </a:extLst>
          </p:cNvPr>
          <p:cNvSpPr txBox="1"/>
          <p:nvPr/>
        </p:nvSpPr>
        <p:spPr>
          <a:xfrm>
            <a:off x="25868" y="8541791"/>
            <a:ext cx="1827186" cy="184666"/>
          </a:xfrm>
          <a:prstGeom prst="rect">
            <a:avLst/>
          </a:prstGeom>
          <a:noFill/>
        </p:spPr>
        <p:txBody>
          <a:bodyPr wrap="square" rtlCol="0">
            <a:spAutoFit/>
          </a:bodyPr>
          <a:lstStyle/>
          <a:p>
            <a:pPr algn="r"/>
            <a:r>
              <a:rPr lang="en-GB" sz="600" i="1">
                <a:latin typeface="Trebuchet MS" panose="020B0603020202020204" pitchFamily="34" charset="0"/>
              </a:rPr>
              <a:t>Source: Student Team F</a:t>
            </a:r>
          </a:p>
        </p:txBody>
      </p:sp>
      <p:sp>
        <p:nvSpPr>
          <p:cNvPr id="45" name="Rectangle: Rounded Corners 44">
            <a:extLst>
              <a:ext uri="{FF2B5EF4-FFF2-40B4-BE49-F238E27FC236}">
                <a16:creationId xmlns:a16="http://schemas.microsoft.com/office/drawing/2014/main" id="{2598B5D1-ED96-0754-8191-C91875DBB8EC}"/>
              </a:ext>
            </a:extLst>
          </p:cNvPr>
          <p:cNvSpPr/>
          <p:nvPr/>
        </p:nvSpPr>
        <p:spPr>
          <a:xfrm>
            <a:off x="167277" y="2669372"/>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36</a:t>
            </a:r>
          </a:p>
        </p:txBody>
      </p:sp>
      <p:sp>
        <p:nvSpPr>
          <p:cNvPr id="46" name="TextBox 45">
            <a:extLst>
              <a:ext uri="{FF2B5EF4-FFF2-40B4-BE49-F238E27FC236}">
                <a16:creationId xmlns:a16="http://schemas.microsoft.com/office/drawing/2014/main" id="{5ABFCDDA-E9E4-9745-169B-0DCDA2D7F3A0}"/>
              </a:ext>
            </a:extLst>
          </p:cNvPr>
          <p:cNvSpPr txBox="1"/>
          <p:nvPr/>
        </p:nvSpPr>
        <p:spPr>
          <a:xfrm>
            <a:off x="-132973" y="4298190"/>
            <a:ext cx="1935596"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spTree>
    <p:extLst>
      <p:ext uri="{BB962C8B-B14F-4D97-AF65-F5344CB8AC3E}">
        <p14:creationId xmlns:p14="http://schemas.microsoft.com/office/powerpoint/2010/main" val="644938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35CD6-61E0-8E97-DD74-3D5E82DC093F}"/>
            </a:ext>
          </a:extLst>
        </p:cNvPr>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60316EDE-B813-5B0C-78C0-E256A6453B08}"/>
              </a:ext>
            </a:extLst>
          </p:cNvPr>
          <p:cNvGraphicFramePr>
            <a:graphicFrameLocks noGrp="1"/>
          </p:cNvGraphicFramePr>
          <p:nvPr>
            <p:extLst>
              <p:ext uri="{D42A27DB-BD31-4B8C-83A1-F6EECF244321}">
                <p14:modId xmlns:p14="http://schemas.microsoft.com/office/powerpoint/2010/main" val="3684203221"/>
              </p:ext>
            </p:extLst>
          </p:nvPr>
        </p:nvGraphicFramePr>
        <p:xfrm>
          <a:off x="72652" y="1565883"/>
          <a:ext cx="1702793" cy="1024057"/>
        </p:xfrm>
        <a:graphic>
          <a:graphicData uri="http://schemas.openxmlformats.org/drawingml/2006/table">
            <a:tbl>
              <a:tblPr/>
              <a:tblGrid>
                <a:gridCol w="878861">
                  <a:extLst>
                    <a:ext uri="{9D8B030D-6E8A-4147-A177-3AD203B41FA5}">
                      <a16:colId xmlns:a16="http://schemas.microsoft.com/office/drawing/2014/main" val="1635629090"/>
                    </a:ext>
                  </a:extLst>
                </a:gridCol>
                <a:gridCol w="823932">
                  <a:extLst>
                    <a:ext uri="{9D8B030D-6E8A-4147-A177-3AD203B41FA5}">
                      <a16:colId xmlns:a16="http://schemas.microsoft.com/office/drawing/2014/main" val="4050393521"/>
                    </a:ext>
                  </a:extLst>
                </a:gridCol>
              </a:tblGrid>
              <a:tr h="307932">
                <a:tc>
                  <a:txBody>
                    <a:bodyPr/>
                    <a:lstStyle/>
                    <a:p>
                      <a:pPr algn="ctr" fontAlgn="b"/>
                      <a:r>
                        <a:rPr lang="en-US" sz="860" b="1" i="0" u="none" strike="noStrike">
                          <a:solidFill>
                            <a:srgbClr val="FFFFFF"/>
                          </a:solidFill>
                          <a:effectLst/>
                          <a:highlight>
                            <a:srgbClr val="00A9E0"/>
                          </a:highlight>
                          <a:latin typeface="Trebuchet MS" panose="020B0703020202090204" pitchFamily="34" charset="0"/>
                        </a:rPr>
                        <a:t>Terminal Growth</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A9E0"/>
                    </a:solidFill>
                  </a:tcPr>
                </a:tc>
                <a:tc>
                  <a:txBody>
                    <a:bodyPr/>
                    <a:lstStyle/>
                    <a:p>
                      <a:pPr algn="ctr" fontAlgn="b"/>
                      <a:r>
                        <a:rPr lang="en-US" sz="860" b="1" i="0" u="none" strike="noStrike">
                          <a:solidFill>
                            <a:srgbClr val="FFFFFF"/>
                          </a:solidFill>
                          <a:effectLst/>
                          <a:highlight>
                            <a:srgbClr val="00A9E0"/>
                          </a:highlight>
                          <a:latin typeface="Trebuchet MS" panose="020B0703020202090204" pitchFamily="34" charset="0"/>
                        </a:rPr>
                        <a:t>TG Intrinsic Value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998200104"/>
                  </a:ext>
                </a:extLst>
              </a:tr>
              <a:tr h="143225">
                <a:tc>
                  <a:txBody>
                    <a:bodyPr/>
                    <a:lstStyle/>
                    <a:p>
                      <a:pPr algn="ctr" fontAlgn="b"/>
                      <a:r>
                        <a:rPr lang="en-US" sz="800" b="0" i="0" u="none" strike="noStrike">
                          <a:solidFill>
                            <a:srgbClr val="000000"/>
                          </a:solidFill>
                          <a:effectLst/>
                          <a:latin typeface="Trebuchet MS" panose="020B0703020202090204" pitchFamily="34" charset="0"/>
                        </a:rPr>
                        <a:t>2.10%</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$47.05</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07525376"/>
                  </a:ext>
                </a:extLst>
              </a:tr>
              <a:tr h="143225">
                <a:tc>
                  <a:txBody>
                    <a:bodyPr/>
                    <a:lstStyle/>
                    <a:p>
                      <a:pPr algn="ctr" fontAlgn="b"/>
                      <a:r>
                        <a:rPr lang="en-US" sz="800" b="0" i="0" u="none" strike="noStrike">
                          <a:solidFill>
                            <a:srgbClr val="000000"/>
                          </a:solidFill>
                          <a:effectLst/>
                          <a:latin typeface="Trebuchet MS" panose="020B0703020202090204" pitchFamily="34" charset="0"/>
                        </a:rPr>
                        <a:t>2.20%</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$48.34</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69077445"/>
                  </a:ext>
                </a:extLst>
              </a:tr>
              <a:tr h="143225">
                <a:tc>
                  <a:txBody>
                    <a:bodyPr/>
                    <a:lstStyle/>
                    <a:p>
                      <a:pPr algn="ctr" fontAlgn="b"/>
                      <a:r>
                        <a:rPr lang="en-US" sz="800" b="0" i="0" u="none" strike="noStrike">
                          <a:solidFill>
                            <a:schemeClr val="tx1"/>
                          </a:solidFill>
                          <a:effectLst/>
                          <a:latin typeface="Trebuchet MS" panose="020B0703020202090204" pitchFamily="34" charset="0"/>
                        </a:rPr>
                        <a:t>2.30%</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800" b="0" i="0" u="none" strike="noStrike">
                          <a:solidFill>
                            <a:schemeClr val="tx1"/>
                          </a:solidFill>
                          <a:effectLst/>
                          <a:latin typeface="Trebuchet MS" panose="020B0703020202090204" pitchFamily="34" charset="0"/>
                        </a:rPr>
                        <a:t>$49.67</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6074652"/>
                  </a:ext>
                </a:extLst>
              </a:tr>
              <a:tr h="143225">
                <a:tc>
                  <a:txBody>
                    <a:bodyPr/>
                    <a:lstStyle/>
                    <a:p>
                      <a:pPr algn="ctr" fontAlgn="b"/>
                      <a:r>
                        <a:rPr lang="en-US" sz="800" b="0" i="0" u="none" strike="noStrike">
                          <a:solidFill>
                            <a:srgbClr val="000000"/>
                          </a:solidFill>
                          <a:effectLst/>
                          <a:latin typeface="Trebuchet MS" panose="020B0703020202090204" pitchFamily="34" charset="0"/>
                        </a:rPr>
                        <a:t>2.40%</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$51.04</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53502360"/>
                  </a:ext>
                </a:extLst>
              </a:tr>
              <a:tr h="143225">
                <a:tc>
                  <a:txBody>
                    <a:bodyPr/>
                    <a:lstStyle/>
                    <a:p>
                      <a:pPr algn="ctr" fontAlgn="b"/>
                      <a:r>
                        <a:rPr lang="en-US" sz="800" b="0" i="0" u="none" strike="noStrike">
                          <a:solidFill>
                            <a:srgbClr val="000000"/>
                          </a:solidFill>
                          <a:effectLst/>
                          <a:latin typeface="Trebuchet MS" panose="020B0703020202090204" pitchFamily="34" charset="0"/>
                        </a:rPr>
                        <a:t>2.50%</a:t>
                      </a:r>
                    </a:p>
                  </a:txBody>
                  <a:tcPr marL="0" marR="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$52.47</a:t>
                      </a: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7448193"/>
                  </a:ext>
                </a:extLst>
              </a:tr>
            </a:tbl>
          </a:graphicData>
        </a:graphic>
      </p:graphicFrame>
      <p:cxnSp>
        <p:nvCxnSpPr>
          <p:cNvPr id="8" name="Straight Connector 7">
            <a:extLst>
              <a:ext uri="{FF2B5EF4-FFF2-40B4-BE49-F238E27FC236}">
                <a16:creationId xmlns:a16="http://schemas.microsoft.com/office/drawing/2014/main" id="{6D1C909E-97C2-0C1D-061E-F28E546B84DB}"/>
              </a:ext>
            </a:extLst>
          </p:cNvPr>
          <p:cNvCxnSpPr>
            <a:cxnSpLocks/>
          </p:cNvCxnSpPr>
          <p:nvPr/>
        </p:nvCxnSpPr>
        <p:spPr>
          <a:xfrm>
            <a:off x="1829800" y="260059"/>
            <a:ext cx="0" cy="8326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6E5644-F906-64E1-6A94-ED48883A09DB}"/>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16A84F8D-5017-33A8-1DD7-A442F2B84152}"/>
              </a:ext>
            </a:extLst>
          </p:cNvPr>
          <p:cNvSpPr>
            <a:spLocks noGrp="1"/>
          </p:cNvSpPr>
          <p:nvPr>
            <p:ph type="sldNum" sz="quarter" idx="12"/>
          </p:nvPr>
        </p:nvSpPr>
        <p:spPr>
          <a:xfrm>
            <a:off x="0" y="8760830"/>
            <a:ext cx="6858000" cy="246221"/>
          </a:xfrm>
          <a:solidFill>
            <a:srgbClr val="00A9E0"/>
          </a:solidFill>
          <a:ln>
            <a:noFill/>
          </a:ln>
        </p:spPr>
        <p:txBody>
          <a:bodyPr/>
          <a:lstStyle/>
          <a:p>
            <a:fld id="{DC5268F5-DF95-4685-83C9-16C0AD41B546}" type="slidenum">
              <a:rPr lang="en-US" sz="860" b="1" smtClean="0">
                <a:solidFill>
                  <a:schemeClr val="bg1"/>
                </a:solidFill>
                <a:latin typeface="Trebuchet MS" panose="020B0603020202020204" pitchFamily="34" charset="0"/>
                <a:cs typeface="Arial" panose="020B0604020202020204" pitchFamily="34" charset="0"/>
              </a:rPr>
              <a:t>11</a:t>
            </a:fld>
            <a:endParaRPr lang="en-US" sz="860" b="1">
              <a:solidFill>
                <a:schemeClr val="bg1"/>
              </a:solidFill>
              <a:latin typeface="Trebuchet MS" panose="020B0603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CE285A10-E8A2-99F2-5AD6-8CFD62DF01B7}"/>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BEDA02-E62B-F85C-6E3C-C25C16CFB8FA}"/>
              </a:ext>
            </a:extLst>
          </p:cNvPr>
          <p:cNvSpPr txBox="1"/>
          <p:nvPr/>
        </p:nvSpPr>
        <p:spPr>
          <a:xfrm>
            <a:off x="1835783" y="92351"/>
            <a:ext cx="4955876" cy="8959376"/>
          </a:xfrm>
          <a:prstGeom prst="rect">
            <a:avLst/>
          </a:prstGeom>
          <a:noFill/>
        </p:spPr>
        <p:txBody>
          <a:bodyPr wrap="square" rtlCol="0">
            <a:spAutoFit/>
          </a:bodyPr>
          <a:lstStyle/>
          <a:p>
            <a:pPr algn="just"/>
            <a:r>
              <a:rPr lang="en-US" sz="86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Firm Risk (F1):</a:t>
            </a:r>
            <a:r>
              <a:rPr lang="en-US" sz="860" b="1">
                <a:solidFill>
                  <a:srgbClr val="00A9E0"/>
                </a:solidFill>
                <a:effectLst/>
                <a:latin typeface="Trebuchet MS" panose="020B0603020202020204" pitchFamily="34" charset="0"/>
                <a:ea typeface="SimSun" panose="02010600030101010101" pitchFamily="2" charset="-122"/>
                <a:cs typeface="Arial" panose="020B0604020202020204" pitchFamily="34" charset="0"/>
              </a:rPr>
              <a:t> </a:t>
            </a:r>
            <a:r>
              <a:rPr lang="en-US" sz="860">
                <a:effectLst/>
                <a:latin typeface="Trebuchet MS" panose="020B0603020202020204" pitchFamily="34" charset="0"/>
                <a:ea typeface="SimSun" panose="02010600030101010101" pitchFamily="2" charset="-122"/>
                <a:cs typeface="Arial" panose="020B0604020202020204" pitchFamily="34" charset="0"/>
              </a:rPr>
              <a:t>Increasing margins </a:t>
            </a:r>
            <a:r>
              <a:rPr lang="en-US" sz="860">
                <a:latin typeface="Trebuchet MS" panose="020B0603020202020204" pitchFamily="34" charset="0"/>
                <a:ea typeface="SimSun" panose="02010600030101010101" pitchFamily="2" charset="-122"/>
                <a:cs typeface="Arial" panose="020B0604020202020204" pitchFamily="34" charset="0"/>
              </a:rPr>
              <a:t>from </a:t>
            </a:r>
            <a:r>
              <a:rPr lang="en-US" sz="860">
                <a:effectLst/>
                <a:latin typeface="Trebuchet MS" panose="020B0603020202020204" pitchFamily="34" charset="0"/>
                <a:ea typeface="SimSun" panose="02010600030101010101" pitchFamily="2" charset="-122"/>
                <a:cs typeface="Arial" panose="020B0604020202020204" pitchFamily="34" charset="0"/>
              </a:rPr>
              <a:t>lean operations and inventory management may drive an upside.</a:t>
            </a:r>
          </a:p>
          <a:p>
            <a:pPr algn="just"/>
            <a:r>
              <a:rPr lang="en-US" sz="860">
                <a:effectLst/>
                <a:latin typeface="Trebuchet MS" panose="020B0603020202020204" pitchFamily="34" charset="0"/>
                <a:ea typeface="SimSun" panose="02010600030101010101" pitchFamily="2" charset="-122"/>
                <a:cs typeface="Arial" panose="020B0604020202020204" pitchFamily="34" charset="0"/>
              </a:rPr>
              <a:t>As discussed in the financial analysis section, likely due to excess capacity of factories during Covid, Carter’s bought significant inventory in 2020 with the intention to pack and hold it. This allowed them to purchase inventory at a discount to sell in the future when prices increased. This pack and hold system, according to management, was attributed to a 50-basis point increasing in operating margin in 2023. In addition, CRI has undergone several creative cost saving measures which include a three-floor reduction in their current lease which saved $1.8 million and an organizational restructuring which saved $6.2 million in 2023. These, and similar initiatives in the future will drive their net margin higher. </a:t>
            </a: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Valuation Impact</a:t>
            </a:r>
            <a:r>
              <a:rPr lang="en-US" sz="860">
                <a:effectLst/>
                <a:latin typeface="Trebuchet MS" panose="020B0603020202020204" pitchFamily="34" charset="0"/>
                <a:ea typeface="SimSun" panose="02010600030101010101" pitchFamily="2" charset="-122"/>
                <a:cs typeface="Arial" panose="020B0604020202020204" pitchFamily="34" charset="0"/>
              </a:rPr>
              <a:t>: This 0.5% decrease in COGS and SG&amp;A as a percent of revenue drives a </a:t>
            </a:r>
            <a:r>
              <a:rPr lang="en-US" sz="860">
                <a:latin typeface="Trebuchet MS" panose="020B0603020202020204" pitchFamily="34" charset="0"/>
                <a:ea typeface="SimSun" panose="02010600030101010101" pitchFamily="2" charset="-122"/>
                <a:cs typeface="Arial" panose="020B0604020202020204" pitchFamily="34" charset="0"/>
              </a:rPr>
              <a:t> 4.11% upside, a </a:t>
            </a:r>
            <a:r>
              <a:rPr lang="en-US" sz="860">
                <a:effectLst/>
                <a:latin typeface="Trebuchet MS" panose="020B0603020202020204" pitchFamily="34" charset="0"/>
                <a:ea typeface="SimSun" panose="02010600030101010101" pitchFamily="2" charset="-122"/>
                <a:cs typeface="Arial" panose="020B0604020202020204" pitchFamily="34" charset="0"/>
              </a:rPr>
              <a:t>16.13% increase in the weighted intrinsic value of our base case DCF </a:t>
            </a:r>
            <a:r>
              <a:rPr lang="en-US" sz="860">
                <a:latin typeface="Trebuchet MS" panose="020B0603020202020204" pitchFamily="34" charset="0"/>
                <a:ea typeface="SimSun" panose="02010600030101010101" pitchFamily="2" charset="-122"/>
                <a:cs typeface="Arial" panose="020B0604020202020204" pitchFamily="34" charset="0"/>
              </a:rPr>
              <a:t>from</a:t>
            </a:r>
            <a:r>
              <a:rPr lang="en-US" sz="860">
                <a:effectLst/>
                <a:latin typeface="Trebuchet MS" panose="020B0603020202020204" pitchFamily="34" charset="0"/>
                <a:ea typeface="SimSun" panose="02010600030101010101" pitchFamily="2" charset="-122"/>
                <a:cs typeface="Arial" panose="020B0604020202020204" pitchFamily="34" charset="0"/>
              </a:rPr>
              <a:t> 12.02% </a:t>
            </a: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Mitigant</a:t>
            </a:r>
            <a:r>
              <a:rPr lang="en-US" sz="860">
                <a:effectLst/>
                <a:latin typeface="Trebuchet MS" panose="020B0603020202020204" pitchFamily="34" charset="0"/>
                <a:ea typeface="SimSun" panose="02010600030101010101" pitchFamily="2" charset="-122"/>
                <a:cs typeface="Arial" panose="020B0604020202020204" pitchFamily="34" charset="0"/>
              </a:rPr>
              <a:t>: While Carter’s has seen success with inventory management an</a:t>
            </a:r>
            <a:r>
              <a:rPr lang="en-US" sz="860">
                <a:latin typeface="Trebuchet MS" panose="020B0603020202020204" pitchFamily="34" charset="0"/>
                <a:ea typeface="SimSun" panose="02010600030101010101" pitchFamily="2" charset="-122"/>
                <a:cs typeface="Arial" panose="020B0604020202020204" pitchFamily="34" charset="0"/>
              </a:rPr>
              <a:t>d</a:t>
            </a:r>
            <a:r>
              <a:rPr lang="en-US" sz="860">
                <a:effectLst/>
                <a:latin typeface="Trebuchet MS" panose="020B0603020202020204" pitchFamily="34" charset="0"/>
                <a:ea typeface="SimSun" panose="02010600030101010101" pitchFamily="2" charset="-122"/>
                <a:cs typeface="Arial" panose="020B0604020202020204" pitchFamily="34" charset="0"/>
              </a:rPr>
              <a:t> cost saving programs, we question their alignment </a:t>
            </a:r>
            <a:r>
              <a:rPr lang="en-US" sz="860">
                <a:latin typeface="Trebuchet MS" panose="020B0603020202020204" pitchFamily="34" charset="0"/>
                <a:ea typeface="SimSun" panose="02010600030101010101" pitchFamily="2" charset="-122"/>
                <a:cs typeface="Arial" panose="020B0604020202020204" pitchFamily="34" charset="0"/>
              </a:rPr>
              <a:t>with</a:t>
            </a:r>
            <a:r>
              <a:rPr lang="en-US" sz="860">
                <a:effectLst/>
                <a:latin typeface="Trebuchet MS" panose="020B0603020202020204" pitchFamily="34" charset="0"/>
                <a:ea typeface="SimSun" panose="02010600030101010101" pitchFamily="2" charset="-122"/>
                <a:cs typeface="Arial" panose="020B0604020202020204" pitchFamily="34" charset="0"/>
              </a:rPr>
              <a:t> their long-term growth plan. </a:t>
            </a:r>
            <a:r>
              <a:rPr lang="en-US" sz="860">
                <a:latin typeface="Trebuchet MS" panose="020B0603020202020204" pitchFamily="34" charset="0"/>
                <a:ea typeface="SimSun" panose="02010600030101010101" pitchFamily="2" charset="-122"/>
                <a:cs typeface="Arial" panose="020B0604020202020204" pitchFamily="34" charset="0"/>
              </a:rPr>
              <a:t>Moreover</a:t>
            </a:r>
            <a:r>
              <a:rPr lang="en-US" sz="860">
                <a:effectLst/>
                <a:latin typeface="Trebuchet MS" panose="020B0603020202020204" pitchFamily="34" charset="0"/>
                <a:ea typeface="SimSun" panose="02010600030101010101" pitchFamily="2" charset="-122"/>
                <a:cs typeface="Arial" panose="020B0604020202020204" pitchFamily="34" charset="0"/>
              </a:rPr>
              <a:t>, gross margin improvements will likely slow or end as Carter’s pack and hold inventory depletes with about 87% having been sold in 2023.</a:t>
            </a:r>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86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Firm Risk (F2):</a:t>
            </a:r>
            <a:r>
              <a:rPr lang="en-US" sz="860" b="1">
                <a:solidFill>
                  <a:srgbClr val="00A9E0"/>
                </a:solidFill>
                <a:effectLst/>
                <a:latin typeface="Trebuchet MS" panose="020B0603020202020204" pitchFamily="34" charset="0"/>
                <a:ea typeface="SimSun" panose="02010600030101010101" pitchFamily="2" charset="-122"/>
                <a:cs typeface="Arial" panose="020B0604020202020204" pitchFamily="34" charset="0"/>
              </a:rPr>
              <a:t> </a:t>
            </a:r>
            <a:r>
              <a:rPr lang="en-US" sz="860">
                <a:effectLst/>
                <a:latin typeface="Trebuchet MS" panose="020B0603020202020204" pitchFamily="34" charset="0"/>
                <a:ea typeface="SimSun" panose="02010600030101010101" pitchFamily="2" charset="-122"/>
                <a:cs typeface="Arial" panose="020B0604020202020204" pitchFamily="34" charset="0"/>
              </a:rPr>
              <a:t>Product mix Improvement may drive future growth and increasing margins.</a:t>
            </a:r>
          </a:p>
          <a:p>
            <a:pPr algn="just"/>
            <a:r>
              <a:rPr lang="en-US" sz="860">
                <a:effectLst/>
                <a:latin typeface="Trebuchet MS" panose="020B0603020202020204" pitchFamily="34" charset="0"/>
                <a:ea typeface="SimSun" panose="02010600030101010101" pitchFamily="2" charset="-122"/>
                <a:cs typeface="Arial" panose="020B0604020202020204" pitchFamily="34" charset="0"/>
              </a:rPr>
              <a:t>CRI plans to increase the volume of “good” items to capture new consumers and build a relationship with them long term to potentially sell their high margin “best” items in the future which generally sell at about a 50% premium to the “good” items.</a:t>
            </a: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Valuation Impact: </a:t>
            </a:r>
            <a:r>
              <a:rPr lang="en-US" sz="860">
                <a:effectLst/>
                <a:latin typeface="Trebuchet MS" panose="020B0603020202020204" pitchFamily="34" charset="0"/>
                <a:ea typeface="SimSun" panose="02010600030101010101" pitchFamily="2" charset="-122"/>
                <a:cs typeface="Arial" panose="020B0604020202020204" pitchFamily="34" charset="0"/>
              </a:rPr>
              <a:t>This 1% decrease in COGS as a percent of revenue drives a 12.14% increase in the weighted intrinsic value of our base case DCF from an 11.72% downside to a .42% upside.</a:t>
            </a:r>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Mitigant: </a:t>
            </a:r>
            <a:r>
              <a:rPr lang="en-US" sz="860">
                <a:effectLst/>
                <a:latin typeface="Trebuchet MS" panose="020B0603020202020204" pitchFamily="34" charset="0"/>
                <a:ea typeface="SimSun" panose="02010600030101010101" pitchFamily="2" charset="-122"/>
                <a:cs typeface="Arial" panose="020B0604020202020204" pitchFamily="34" charset="0"/>
              </a:rPr>
              <a:t>Carter’s plans to decrease prices of tees and leggings from $6 to $5 and dresses from $12 to $10 will potentially offset the margin increases from selling more of their high margin, “best” items. In addition, typical Carter’s consumer</a:t>
            </a:r>
            <a:r>
              <a:rPr lang="en-US" sz="860">
                <a:latin typeface="Trebuchet MS" panose="020B0603020202020204" pitchFamily="34" charset="0"/>
                <a:ea typeface="SimSun" panose="02010600030101010101" pitchFamily="2" charset="-122"/>
                <a:cs typeface="Arial" panose="020B0604020202020204" pitchFamily="34" charset="0"/>
              </a:rPr>
              <a:t>s</a:t>
            </a:r>
            <a:r>
              <a:rPr lang="en-US" sz="860">
                <a:effectLst/>
                <a:latin typeface="Trebuchet MS" panose="020B0603020202020204" pitchFamily="34" charset="0"/>
                <a:ea typeface="SimSun" panose="02010600030101010101" pitchFamily="2" charset="-122"/>
                <a:cs typeface="Arial" panose="020B0604020202020204" pitchFamily="34" charset="0"/>
              </a:rPr>
              <a:t> may not be willing to spend a 50% premium and could instead continue buying CRI’s low margin “good” items, shop at even cheaper option like </a:t>
            </a:r>
            <a:r>
              <a:rPr lang="en-US" sz="860" err="1">
                <a:effectLst/>
                <a:latin typeface="Trebuchet MS" panose="020B0603020202020204" pitchFamily="34" charset="0"/>
                <a:ea typeface="SimSun" panose="02010600030101010101" pitchFamily="2" charset="-122"/>
                <a:cs typeface="Arial" panose="020B0604020202020204" pitchFamily="34" charset="0"/>
              </a:rPr>
              <a:t>Temu</a:t>
            </a:r>
            <a:r>
              <a:rPr lang="en-US" sz="860">
                <a:effectLst/>
                <a:latin typeface="Trebuchet MS" panose="020B0603020202020204" pitchFamily="34" charset="0"/>
                <a:ea typeface="SimSun" panose="02010600030101010101" pitchFamily="2" charset="-122"/>
                <a:cs typeface="Arial" panose="020B0604020202020204" pitchFamily="34" charset="0"/>
              </a:rPr>
              <a:t> or Shein, or resort to secondhand options</a:t>
            </a:r>
          </a:p>
          <a:p>
            <a:pPr algn="just"/>
            <a:r>
              <a:rPr lang="en-US" sz="86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Firm Risk (F3):</a:t>
            </a:r>
            <a:r>
              <a:rPr lang="en-US" sz="860" b="1">
                <a:solidFill>
                  <a:srgbClr val="00A9E0"/>
                </a:solidFill>
                <a:effectLst/>
                <a:latin typeface="Trebuchet MS" panose="020B0603020202020204" pitchFamily="34" charset="0"/>
                <a:ea typeface="SimSun" panose="02010600030101010101" pitchFamily="2" charset="-122"/>
                <a:cs typeface="Arial" panose="020B0604020202020204" pitchFamily="34" charset="0"/>
              </a:rPr>
              <a:t> </a:t>
            </a:r>
            <a:r>
              <a:rPr lang="en-US" sz="860">
                <a:effectLst/>
                <a:latin typeface="Trebuchet MS" panose="020B0603020202020204" pitchFamily="34" charset="0"/>
                <a:ea typeface="SimSun" panose="02010600030101010101" pitchFamily="2" charset="-122"/>
                <a:cs typeface="Arial" panose="020B0604020202020204" pitchFamily="34" charset="0"/>
              </a:rPr>
              <a:t>Commitment of returning value to shareholders through share repurchases and dividend payment programs.</a:t>
            </a:r>
          </a:p>
          <a:p>
            <a:pPr algn="just"/>
            <a:r>
              <a:rPr lang="en-US" sz="860">
                <a:effectLst/>
                <a:latin typeface="Trebuchet MS" panose="020B0603020202020204" pitchFamily="34" charset="0"/>
                <a:ea typeface="SimSun" panose="02010600030101010101" pitchFamily="2" charset="-122"/>
                <a:cs typeface="Arial" panose="020B0604020202020204" pitchFamily="34" charset="0"/>
              </a:rPr>
              <a:t>CRI’s consistent returning of value to shareholders has drawn many investors towards purchasing its stock. They have grown their dividend payments every year since 2013 with the exception of 2020 and have consistently declared share repurchase programs including their current commitment to buy back $1 billion worth of shares which began in 2022. In our bull case, CRI’s net income will increase allowing them to increase dividends and share repurchases.</a:t>
            </a: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Valuation Impact: </a:t>
            </a:r>
            <a:r>
              <a:rPr lang="en-US" sz="860">
                <a:latin typeface="Trebuchet MS" panose="020B0603020202020204" pitchFamily="34" charset="0"/>
                <a:ea typeface="SimSun" panose="02010600030101010101" pitchFamily="2" charset="-122"/>
                <a:cs typeface="Arial" panose="020B0604020202020204" pitchFamily="34" charset="0"/>
              </a:rPr>
              <a:t>In our bull case, we project dividend payments per share of be $3.20 and $3.40 in 2025 and 2026 respectively, based on guidance from management. In addition, we adjust our terminal growth rate to be 3.04% instead of 2.34% in our base case. These changes drive an intrinsic value of $74.01 or a 36.72% upside from the current share price of $54.13</a:t>
            </a: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Mitigant</a:t>
            </a:r>
            <a:r>
              <a:rPr lang="en-US" sz="860">
                <a:effectLst/>
                <a:latin typeface="Trebuchet MS" panose="020B0603020202020204" pitchFamily="34" charset="0"/>
                <a:ea typeface="SimSun" panose="02010600030101010101" pitchFamily="2" charset="-122"/>
                <a:cs typeface="Arial" panose="020B0604020202020204" pitchFamily="34" charset="0"/>
              </a:rPr>
              <a:t>: </a:t>
            </a:r>
            <a:r>
              <a:rPr lang="en-US" sz="860">
                <a:latin typeface="Trebuchet MS" panose="020B0603020202020204" pitchFamily="34" charset="0"/>
                <a:ea typeface="SimSun" panose="02010600030101010101" pitchFamily="2" charset="-122"/>
                <a:cs typeface="Arial" panose="020B0604020202020204" pitchFamily="34" charset="0"/>
              </a:rPr>
              <a:t>Our bull case pro forma relies on several favorable macroeconomic conditions such as easing inflation and increased consumer spending. However, the likelihood of these conditions taking place simultaneously is unlikely. Instead, we believe the bear and base cases to be more likely which would yield a $28.85 and $48.20 intrinsic value respectively.</a:t>
            </a:r>
          </a:p>
          <a:p>
            <a:pPr algn="just"/>
            <a:r>
              <a:rPr lang="en-US" sz="86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Firm Risk (F4):</a:t>
            </a:r>
            <a:r>
              <a:rPr lang="en-US" sz="860" b="1">
                <a:solidFill>
                  <a:srgbClr val="00A9E0"/>
                </a:solidFill>
                <a:effectLst/>
                <a:latin typeface="Trebuchet MS" panose="020B0603020202020204" pitchFamily="34" charset="0"/>
                <a:ea typeface="SimSun" panose="02010600030101010101" pitchFamily="2" charset="-122"/>
                <a:cs typeface="Arial" panose="020B0604020202020204" pitchFamily="34" charset="0"/>
              </a:rPr>
              <a:t> </a:t>
            </a:r>
            <a:r>
              <a:rPr lang="en-US" sz="860">
                <a:latin typeface="Trebuchet MS" panose="020B0603020202020204" pitchFamily="34" charset="0"/>
                <a:ea typeface="SimSun" panose="02010600030101010101" pitchFamily="2" charset="-122"/>
                <a:cs typeface="Arial" panose="020B0604020202020204" pitchFamily="34" charset="0"/>
              </a:rPr>
              <a:t>S</a:t>
            </a:r>
            <a:r>
              <a:rPr lang="en-US" sz="860">
                <a:effectLst/>
                <a:latin typeface="Trebuchet MS" panose="020B0603020202020204" pitchFamily="34" charset="0"/>
                <a:ea typeface="SimSun" panose="02010600030101010101" pitchFamily="2" charset="-122"/>
                <a:cs typeface="Arial" panose="020B0604020202020204" pitchFamily="34" charset="0"/>
              </a:rPr>
              <a:t>tore openings and closings will drive margin increases and online sales growth.</a:t>
            </a:r>
          </a:p>
          <a:p>
            <a:pPr algn="just"/>
            <a:r>
              <a:rPr lang="en-US" sz="860">
                <a:effectLst/>
                <a:latin typeface="Trebuchet MS" panose="020B0603020202020204" pitchFamily="34" charset="0"/>
                <a:ea typeface="SimSun" panose="02010600030101010101" pitchFamily="2" charset="-122"/>
                <a:cs typeface="Arial" panose="020B0604020202020204" pitchFamily="34" charset="0"/>
              </a:rPr>
              <a:t>CRI has opted to continue plans of opening new stores in high margin areas and closing stores in low margin areas. This will also drive onlin</a:t>
            </a:r>
            <a:r>
              <a:rPr lang="en-US" sz="860">
                <a:latin typeface="Trebuchet MS" panose="020B0603020202020204" pitchFamily="34" charset="0"/>
                <a:ea typeface="SimSun" panose="02010600030101010101" pitchFamily="2" charset="-122"/>
                <a:cs typeface="Arial" panose="020B0604020202020204" pitchFamily="34" charset="0"/>
              </a:rPr>
              <a:t>e sales due to Carter’s omnichannel capabilities.</a:t>
            </a:r>
            <a:endParaRPr lang="en-US" sz="860">
              <a:effectLst/>
              <a:latin typeface="Trebuchet MS" panose="020B0603020202020204" pitchFamily="34" charset="0"/>
              <a:ea typeface="SimSun" panose="02010600030101010101" pitchFamily="2" charset="-122"/>
              <a:cs typeface="Arial" panose="020B0604020202020204" pitchFamily="34" charset="0"/>
            </a:endParaRP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Valuation Impact: </a:t>
            </a:r>
            <a:r>
              <a:rPr lang="en-US" sz="860">
                <a:effectLst/>
                <a:latin typeface="Trebuchet MS" panose="020B0603020202020204" pitchFamily="34" charset="0"/>
                <a:ea typeface="SimSun" panose="02010600030101010101" pitchFamily="2" charset="-122"/>
                <a:cs typeface="Arial" panose="020B0604020202020204" pitchFamily="34" charset="0"/>
              </a:rPr>
              <a:t>This 1% decrease in SG&amp;A as a percent of revenue drives a 18.33% increase in the weighted intrinsic value of our base case DCF from a, </a:t>
            </a:r>
            <a:r>
              <a:rPr lang="en-US" sz="860">
                <a:latin typeface="Trebuchet MS" panose="020B0603020202020204" pitchFamily="34" charset="0"/>
                <a:ea typeface="SimSun" panose="02010600030101010101" pitchFamily="2" charset="-122"/>
                <a:cs typeface="Arial" panose="020B0604020202020204" pitchFamily="34" charset="0"/>
              </a:rPr>
              <a:t>13.022</a:t>
            </a:r>
            <a:r>
              <a:rPr lang="en-US" sz="860">
                <a:effectLst/>
                <a:latin typeface="Trebuchet MS" panose="020B0603020202020204" pitchFamily="34" charset="0"/>
                <a:ea typeface="SimSun" panose="02010600030101010101" pitchFamily="2" charset="-122"/>
                <a:cs typeface="Arial" panose="020B0604020202020204" pitchFamily="34" charset="0"/>
              </a:rPr>
              <a:t>% downside to a </a:t>
            </a:r>
            <a:r>
              <a:rPr lang="en-US" sz="860">
                <a:latin typeface="Trebuchet MS" panose="020B0603020202020204" pitchFamily="34" charset="0"/>
                <a:ea typeface="SimSun" panose="02010600030101010101" pitchFamily="2" charset="-122"/>
                <a:cs typeface="Arial" panose="020B0604020202020204" pitchFamily="34" charset="0"/>
              </a:rPr>
              <a:t>5.31</a:t>
            </a:r>
            <a:r>
              <a:rPr lang="en-US" sz="860">
                <a:effectLst/>
                <a:latin typeface="Trebuchet MS" panose="020B0603020202020204" pitchFamily="34" charset="0"/>
                <a:ea typeface="SimSun" panose="02010600030101010101" pitchFamily="2" charset="-122"/>
                <a:cs typeface="Arial" panose="020B0604020202020204" pitchFamily="34" charset="0"/>
              </a:rPr>
              <a:t>% upside.</a:t>
            </a:r>
          </a:p>
          <a:p>
            <a:pPr algn="just"/>
            <a:r>
              <a:rPr lang="en-US" sz="860" b="1">
                <a:latin typeface="Trebuchet MS" panose="020B0603020202020204" pitchFamily="34" charset="0"/>
                <a:ea typeface="SimSun" panose="02010600030101010101" pitchFamily="2" charset="-122"/>
                <a:cs typeface="Arial" panose="020B0604020202020204" pitchFamily="34" charset="0"/>
              </a:rPr>
              <a:t>Mitigant: </a:t>
            </a:r>
            <a:r>
              <a:rPr lang="en-US" sz="860">
                <a:latin typeface="Trebuchet MS" panose="020B0603020202020204" pitchFamily="34" charset="0"/>
                <a:ea typeface="SimSun" panose="02010600030101010101" pitchFamily="2" charset="-122"/>
                <a:cs typeface="Arial" panose="020B0604020202020204" pitchFamily="34" charset="0"/>
              </a:rPr>
              <a:t>Due to Carter’s decreasing working capital trend, </a:t>
            </a:r>
            <a:r>
              <a:rPr lang="en-US" sz="860">
                <a:effectLst/>
                <a:latin typeface="Trebuchet MS" panose="020B0603020202020204" pitchFamily="34" charset="0"/>
                <a:ea typeface="SimSun" panose="02010600030101010101" pitchFamily="2" charset="-122"/>
                <a:cs typeface="Arial" panose="020B0604020202020204" pitchFamily="34" charset="0"/>
              </a:rPr>
              <a:t>we question CRI’s ability to adequately fund the opening of new stores without further compromising their financials. Their current cash reserves of about $350 million will likely go towards dividends and share repurchases in the near term. In addition, according to Sid </a:t>
            </a:r>
            <a:r>
              <a:rPr lang="en-US" sz="860" err="1">
                <a:effectLst/>
                <a:latin typeface="Trebuchet MS" panose="020B0603020202020204" pitchFamily="34" charset="0"/>
                <a:ea typeface="SimSun" panose="02010600030101010101" pitchFamily="2" charset="-122"/>
                <a:cs typeface="Arial" panose="020B0604020202020204" pitchFamily="34" charset="0"/>
              </a:rPr>
              <a:t>Mookerji</a:t>
            </a:r>
            <a:r>
              <a:rPr lang="en-US" sz="860">
                <a:effectLst/>
                <a:latin typeface="Trebuchet MS" panose="020B0603020202020204" pitchFamily="34" charset="0"/>
                <a:ea typeface="SimSun" panose="02010600030101010101" pitchFamily="2" charset="-122"/>
                <a:cs typeface="Arial" panose="020B0604020202020204" pitchFamily="34" charset="0"/>
              </a:rPr>
              <a:t>, Carter’s opening of new stores should have little, if any, </a:t>
            </a:r>
            <a:r>
              <a:rPr lang="en-US" sz="860">
                <a:latin typeface="Trebuchet MS" panose="020B0603020202020204" pitchFamily="34" charset="0"/>
                <a:ea typeface="SimSun" panose="02010600030101010101" pitchFamily="2" charset="-122"/>
                <a:cs typeface="Arial" panose="020B0604020202020204" pitchFamily="34" charset="0"/>
              </a:rPr>
              <a:t>e</a:t>
            </a:r>
            <a:r>
              <a:rPr lang="en-US" sz="860">
                <a:effectLst/>
                <a:latin typeface="Trebuchet MS" panose="020B0603020202020204" pitchFamily="34" charset="0"/>
                <a:ea typeface="SimSun" panose="02010600030101010101" pitchFamily="2" charset="-122"/>
                <a:cs typeface="Arial" panose="020B0604020202020204" pitchFamily="34" charset="0"/>
              </a:rPr>
              <a:t>ffect on online sales growth which is why we only adjusted CRI’s SG&amp;A as a percent of revenue and not </a:t>
            </a:r>
            <a:r>
              <a:rPr lang="en-US" sz="860">
                <a:latin typeface="Trebuchet MS" panose="020B0603020202020204" pitchFamily="34" charset="0"/>
                <a:ea typeface="SimSun" panose="02010600030101010101" pitchFamily="2" charset="-122"/>
                <a:cs typeface="Arial" panose="020B0604020202020204" pitchFamily="34" charset="0"/>
              </a:rPr>
              <a:t>top line growth.</a:t>
            </a:r>
            <a:endParaRPr lang="en-US" sz="860">
              <a:effectLst/>
              <a:latin typeface="Trebuchet MS" panose="020B0603020202020204" pitchFamily="34" charset="0"/>
              <a:ea typeface="SimSun" panose="02010600030101010101" pitchFamily="2" charset="-122"/>
              <a:cs typeface="Arial" panose="020B0604020202020204" pitchFamily="34" charset="0"/>
            </a:endParaRPr>
          </a:p>
          <a:p>
            <a:pPr algn="just"/>
            <a:r>
              <a:rPr lang="en-US" sz="86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Market Risk (M1):</a:t>
            </a:r>
            <a:r>
              <a:rPr lang="en-US" sz="860" b="1">
                <a:solidFill>
                  <a:srgbClr val="00A9E0"/>
                </a:solidFill>
                <a:effectLst/>
                <a:latin typeface="Trebuchet MS" panose="020B0603020202020204" pitchFamily="34" charset="0"/>
                <a:ea typeface="SimSun" panose="02010600030101010101" pitchFamily="2" charset="-122"/>
                <a:cs typeface="Arial" panose="020B0604020202020204" pitchFamily="34" charset="0"/>
              </a:rPr>
              <a:t> </a:t>
            </a:r>
            <a:r>
              <a:rPr lang="en-US" sz="860">
                <a:effectLst/>
                <a:latin typeface="Trebuchet MS" panose="020B0603020202020204" pitchFamily="34" charset="0"/>
                <a:ea typeface="SimSun" panose="02010600030101010101" pitchFamily="2" charset="-122"/>
                <a:cs typeface="Arial" panose="020B0604020202020204" pitchFamily="34" charset="0"/>
              </a:rPr>
              <a:t>Uptick in consumer spending.</a:t>
            </a:r>
          </a:p>
          <a:p>
            <a:pPr algn="just"/>
            <a:r>
              <a:rPr lang="en-US" sz="860">
                <a:effectLst/>
                <a:latin typeface="Trebuchet MS" panose="020B0603020202020204" pitchFamily="34" charset="0"/>
                <a:ea typeface="SimSun" panose="02010600030101010101" pitchFamily="2" charset="-122"/>
                <a:cs typeface="Arial" panose="020B0604020202020204" pitchFamily="34" charset="0"/>
              </a:rPr>
              <a:t>Following the pandemic, CRI’s sales have seen a steady decline from their peak at $3.52 billion in 2019. Carters has largely attributed this to the high inflation environment and elevated interest rates which strained many families with young children. However, should the Fed continue to lower rates assuming inflation continues to trend towards their 2% target, we could see an uptick in consumer spending driving future sales. </a:t>
            </a: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Valuation Impact: </a:t>
            </a:r>
            <a:r>
              <a:rPr lang="en-US" sz="860">
                <a:effectLst/>
                <a:latin typeface="Trebuchet MS" panose="020B0603020202020204" pitchFamily="34" charset="0"/>
                <a:ea typeface="SimSun" panose="02010600030101010101" pitchFamily="2" charset="-122"/>
                <a:cs typeface="Arial" panose="020B0604020202020204" pitchFamily="34" charset="0"/>
              </a:rPr>
              <a:t>This 1% growth in top line revenue will drive a 4.37% increase in the weighted intrinsic value of our base case DCF from an 11.72% downside to a 7.35% downside.</a:t>
            </a: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Mitigant: </a:t>
            </a:r>
            <a:r>
              <a:rPr lang="en-US" sz="860">
                <a:effectLst/>
                <a:latin typeface="Trebuchet MS" panose="020B0603020202020204" pitchFamily="34" charset="0"/>
                <a:ea typeface="SimSun" panose="02010600030101010101" pitchFamily="2" charset="-122"/>
                <a:cs typeface="Arial" panose="020B0604020202020204" pitchFamily="34" charset="0"/>
              </a:rPr>
              <a:t>Inflation in the US has proven to be sticky. Core PCE has continued to trend up from its low of 2.63% in June of 2024 resulting in the Fed announcing that they plan to slow interest rate cuts in the future. In addition, underlying numbers such as PCE as a percent of GDP indicate consumer spending is already strong providing little room for future growth. </a:t>
            </a:r>
          </a:p>
          <a:p>
            <a:pPr algn="just"/>
            <a:endParaRPr lang="en-US" sz="860">
              <a:effectLst/>
              <a:latin typeface="Trebuchet MS" panose="020B0603020202020204" pitchFamily="34" charset="0"/>
              <a:ea typeface="SimSun" panose="02010600030101010101" pitchFamily="2" charset="-122"/>
              <a:cs typeface="Arial" panose="020B0604020202020204" pitchFamily="34" charset="0"/>
            </a:endParaRPr>
          </a:p>
        </p:txBody>
      </p:sp>
      <p:graphicFrame>
        <p:nvGraphicFramePr>
          <p:cNvPr id="14" name="Table 13">
            <a:extLst>
              <a:ext uri="{FF2B5EF4-FFF2-40B4-BE49-F238E27FC236}">
                <a16:creationId xmlns:a16="http://schemas.microsoft.com/office/drawing/2014/main" id="{63ADA557-8F66-40E2-8914-26BC03BD4BF3}"/>
              </a:ext>
            </a:extLst>
          </p:cNvPr>
          <p:cNvGraphicFramePr>
            <a:graphicFrameLocks noGrp="1"/>
          </p:cNvGraphicFramePr>
          <p:nvPr>
            <p:extLst>
              <p:ext uri="{D42A27DB-BD31-4B8C-83A1-F6EECF244321}">
                <p14:modId xmlns:p14="http://schemas.microsoft.com/office/powerpoint/2010/main" val="877484903"/>
              </p:ext>
            </p:extLst>
          </p:nvPr>
        </p:nvGraphicFramePr>
        <p:xfrm>
          <a:off x="65279" y="222279"/>
          <a:ext cx="1743646" cy="973908"/>
        </p:xfrm>
        <a:graphic>
          <a:graphicData uri="http://schemas.openxmlformats.org/drawingml/2006/table">
            <a:tbl>
              <a:tblPr/>
              <a:tblGrid>
                <a:gridCol w="863393">
                  <a:extLst>
                    <a:ext uri="{9D8B030D-6E8A-4147-A177-3AD203B41FA5}">
                      <a16:colId xmlns:a16="http://schemas.microsoft.com/office/drawing/2014/main" val="389671289"/>
                    </a:ext>
                  </a:extLst>
                </a:gridCol>
                <a:gridCol w="880253">
                  <a:extLst>
                    <a:ext uri="{9D8B030D-6E8A-4147-A177-3AD203B41FA5}">
                      <a16:colId xmlns:a16="http://schemas.microsoft.com/office/drawing/2014/main" val="1502242835"/>
                    </a:ext>
                  </a:extLst>
                </a:gridCol>
              </a:tblGrid>
              <a:tr h="292853">
                <a:tc>
                  <a:txBody>
                    <a:bodyPr/>
                    <a:lstStyle/>
                    <a:p>
                      <a:pPr algn="ctr" fontAlgn="b"/>
                      <a:r>
                        <a:rPr lang="en-US" sz="860" b="1" i="0" u="none" strike="noStrike">
                          <a:solidFill>
                            <a:srgbClr val="FFFFFF"/>
                          </a:solidFill>
                          <a:effectLst/>
                          <a:highlight>
                            <a:srgbClr val="00A9E0"/>
                          </a:highlight>
                          <a:latin typeface="Trebuchet MS" panose="020B0703020202090204" pitchFamily="34" charset="0"/>
                        </a:rPr>
                        <a:t>WACC</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A9E0"/>
                    </a:solidFill>
                  </a:tcPr>
                </a:tc>
                <a:tc>
                  <a:txBody>
                    <a:bodyPr/>
                    <a:lstStyle/>
                    <a:p>
                      <a:pPr algn="ctr" fontAlgn="b"/>
                      <a:r>
                        <a:rPr lang="en-US" sz="860" b="1" i="0" u="none" strike="noStrike">
                          <a:solidFill>
                            <a:srgbClr val="FFFFFF"/>
                          </a:solidFill>
                          <a:effectLst/>
                          <a:highlight>
                            <a:srgbClr val="00A9E0"/>
                          </a:highlight>
                          <a:latin typeface="Trebuchet MS" panose="020B0703020202090204" pitchFamily="34" charset="0"/>
                        </a:rPr>
                        <a:t>Weighted Intrinsic Value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3125430800"/>
                  </a:ext>
                </a:extLst>
              </a:tr>
              <a:tr h="136211">
                <a:tc>
                  <a:txBody>
                    <a:bodyPr/>
                    <a:lstStyle/>
                    <a:p>
                      <a:pPr algn="ctr" fontAlgn="b"/>
                      <a:r>
                        <a:rPr lang="en-US" sz="800" b="0" i="0" u="none" strike="noStrike">
                          <a:solidFill>
                            <a:srgbClr val="000000"/>
                          </a:solidFill>
                          <a:effectLst/>
                          <a:latin typeface="Trebuchet MS" panose="020B0703020202090204" pitchFamily="34" charset="0"/>
                        </a:rPr>
                        <a:t>6.88%</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$64.20</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77533220"/>
                  </a:ext>
                </a:extLst>
              </a:tr>
              <a:tr h="136211">
                <a:tc>
                  <a:txBody>
                    <a:bodyPr/>
                    <a:lstStyle/>
                    <a:p>
                      <a:pPr algn="ctr" fontAlgn="b"/>
                      <a:r>
                        <a:rPr lang="en-US" sz="800" b="0" i="0" u="none" strike="noStrike">
                          <a:solidFill>
                            <a:srgbClr val="000000"/>
                          </a:solidFill>
                          <a:effectLst/>
                          <a:latin typeface="Trebuchet MS" panose="020B0703020202090204" pitchFamily="34" charset="0"/>
                        </a:rPr>
                        <a:t>7.38%</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$54.83</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22662286"/>
                  </a:ext>
                </a:extLst>
              </a:tr>
              <a:tr h="136211">
                <a:tc>
                  <a:txBody>
                    <a:bodyPr/>
                    <a:lstStyle/>
                    <a:p>
                      <a:pPr algn="ctr" fontAlgn="b"/>
                      <a:r>
                        <a:rPr lang="en-US" sz="800" b="0" i="0" u="none" strike="noStrike">
                          <a:solidFill>
                            <a:schemeClr val="tx1"/>
                          </a:solidFill>
                          <a:effectLst/>
                          <a:latin typeface="Trebuchet MS" panose="020B0703020202090204" pitchFamily="34" charset="0"/>
                        </a:rPr>
                        <a:t>7.88%</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800" b="0" i="0" u="none" strike="noStrike">
                          <a:solidFill>
                            <a:schemeClr val="tx1"/>
                          </a:solidFill>
                          <a:effectLst/>
                          <a:latin typeface="Trebuchet MS" panose="020B0703020202090204" pitchFamily="34" charset="0"/>
                        </a:rPr>
                        <a:t>$47.08</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45381760"/>
                  </a:ext>
                </a:extLst>
              </a:tr>
              <a:tr h="136211">
                <a:tc>
                  <a:txBody>
                    <a:bodyPr/>
                    <a:lstStyle/>
                    <a:p>
                      <a:pPr algn="ctr" fontAlgn="b"/>
                      <a:r>
                        <a:rPr lang="en-US" sz="800" b="0" i="0" u="none" strike="noStrike">
                          <a:solidFill>
                            <a:srgbClr val="000000"/>
                          </a:solidFill>
                          <a:effectLst/>
                          <a:latin typeface="Trebuchet MS" panose="020B0703020202090204" pitchFamily="34" charset="0"/>
                        </a:rPr>
                        <a:t>8.38%</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$40.55</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61249272"/>
                  </a:ext>
                </a:extLst>
              </a:tr>
              <a:tr h="136211">
                <a:tc>
                  <a:txBody>
                    <a:bodyPr/>
                    <a:lstStyle/>
                    <a:p>
                      <a:pPr algn="ctr" fontAlgn="b"/>
                      <a:r>
                        <a:rPr lang="en-US" sz="800" b="0" i="0" u="none" strike="noStrike">
                          <a:solidFill>
                            <a:srgbClr val="000000"/>
                          </a:solidFill>
                          <a:effectLst/>
                          <a:latin typeface="Trebuchet MS" panose="020B0703020202090204" pitchFamily="34" charset="0"/>
                        </a:rPr>
                        <a:t>8.88%</a:t>
                      </a:r>
                    </a:p>
                  </a:txBody>
                  <a:tcPr marL="0" marR="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$34.96</a:t>
                      </a: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5079332"/>
                  </a:ext>
                </a:extLst>
              </a:tr>
            </a:tbl>
          </a:graphicData>
        </a:graphic>
      </p:graphicFrame>
      <p:graphicFrame>
        <p:nvGraphicFramePr>
          <p:cNvPr id="16" name="Table 15">
            <a:extLst>
              <a:ext uri="{FF2B5EF4-FFF2-40B4-BE49-F238E27FC236}">
                <a16:creationId xmlns:a16="http://schemas.microsoft.com/office/drawing/2014/main" id="{B122738A-64CA-9F0A-5FFB-49DA285C27DF}"/>
              </a:ext>
            </a:extLst>
          </p:cNvPr>
          <p:cNvGraphicFramePr>
            <a:graphicFrameLocks noGrp="1"/>
          </p:cNvGraphicFramePr>
          <p:nvPr>
            <p:extLst>
              <p:ext uri="{D42A27DB-BD31-4B8C-83A1-F6EECF244321}">
                <p14:modId xmlns:p14="http://schemas.microsoft.com/office/powerpoint/2010/main" val="3233927816"/>
              </p:ext>
            </p:extLst>
          </p:nvPr>
        </p:nvGraphicFramePr>
        <p:xfrm>
          <a:off x="75050" y="2951446"/>
          <a:ext cx="1702793" cy="1091746"/>
        </p:xfrm>
        <a:graphic>
          <a:graphicData uri="http://schemas.openxmlformats.org/drawingml/2006/table">
            <a:tbl>
              <a:tblPr/>
              <a:tblGrid>
                <a:gridCol w="819389">
                  <a:extLst>
                    <a:ext uri="{9D8B030D-6E8A-4147-A177-3AD203B41FA5}">
                      <a16:colId xmlns:a16="http://schemas.microsoft.com/office/drawing/2014/main" val="1029576103"/>
                    </a:ext>
                  </a:extLst>
                </a:gridCol>
                <a:gridCol w="883404">
                  <a:extLst>
                    <a:ext uri="{9D8B030D-6E8A-4147-A177-3AD203B41FA5}">
                      <a16:colId xmlns:a16="http://schemas.microsoft.com/office/drawing/2014/main" val="4140429386"/>
                    </a:ext>
                  </a:extLst>
                </a:gridCol>
              </a:tblGrid>
              <a:tr h="328286">
                <a:tc>
                  <a:txBody>
                    <a:bodyPr/>
                    <a:lstStyle/>
                    <a:p>
                      <a:pPr algn="ctr" fontAlgn="b"/>
                      <a:r>
                        <a:rPr lang="en-US" sz="860" b="1" i="0" u="none" strike="noStrike">
                          <a:solidFill>
                            <a:srgbClr val="FFFFFF"/>
                          </a:solidFill>
                          <a:effectLst/>
                          <a:highlight>
                            <a:srgbClr val="00A9E0"/>
                          </a:highlight>
                          <a:latin typeface="Trebuchet MS" panose="020B0703020202090204" pitchFamily="34" charset="0"/>
                        </a:rPr>
                        <a:t>Exit Multiple</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A9E0"/>
                    </a:solidFill>
                  </a:tcPr>
                </a:tc>
                <a:tc>
                  <a:txBody>
                    <a:bodyPr/>
                    <a:lstStyle/>
                    <a:p>
                      <a:pPr algn="ctr" fontAlgn="b"/>
                      <a:r>
                        <a:rPr lang="en-US" sz="860" b="1" i="0" u="none" strike="noStrike">
                          <a:solidFill>
                            <a:srgbClr val="FFFFFF"/>
                          </a:solidFill>
                          <a:effectLst/>
                          <a:highlight>
                            <a:srgbClr val="00A9E0"/>
                          </a:highlight>
                          <a:latin typeface="Trebuchet MS" panose="020B0703020202090204" pitchFamily="34" charset="0"/>
                        </a:rPr>
                        <a:t>EM Intrinsic Value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3827891722"/>
                  </a:ext>
                </a:extLst>
              </a:tr>
              <a:tr h="152692">
                <a:tc>
                  <a:txBody>
                    <a:bodyPr/>
                    <a:lstStyle/>
                    <a:p>
                      <a:pPr algn="ctr" fontAlgn="b"/>
                      <a:r>
                        <a:rPr lang="en-US" sz="800" b="0" i="0" u="none" strike="noStrike">
                          <a:solidFill>
                            <a:srgbClr val="000000"/>
                          </a:solidFill>
                          <a:effectLst/>
                          <a:latin typeface="Trebuchet MS" panose="020B0703020202090204" pitchFamily="34" charset="0"/>
                        </a:rPr>
                        <a:t>8.29x</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703020202090204" pitchFamily="34" charset="0"/>
                        </a:rPr>
                        <a:t>$30.43</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41243321"/>
                  </a:ext>
                </a:extLst>
              </a:tr>
              <a:tr h="152692">
                <a:tc>
                  <a:txBody>
                    <a:bodyPr/>
                    <a:lstStyle/>
                    <a:p>
                      <a:pPr algn="ctr" fontAlgn="b"/>
                      <a:r>
                        <a:rPr lang="en-US" sz="800" b="0" i="0" u="none" strike="noStrike">
                          <a:solidFill>
                            <a:srgbClr val="000000"/>
                          </a:solidFill>
                          <a:effectLst/>
                          <a:latin typeface="Trebuchet MS" panose="020B0703020202090204" pitchFamily="34" charset="0"/>
                        </a:rPr>
                        <a:t>8.79x</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$33.58</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03778728"/>
                  </a:ext>
                </a:extLst>
              </a:tr>
              <a:tr h="152692">
                <a:tc>
                  <a:txBody>
                    <a:bodyPr/>
                    <a:lstStyle/>
                    <a:p>
                      <a:pPr algn="ctr" fontAlgn="b"/>
                      <a:r>
                        <a:rPr lang="en-US" sz="800" b="0" i="0" u="none" strike="noStrike">
                          <a:solidFill>
                            <a:schemeClr val="tx1"/>
                          </a:solidFill>
                          <a:effectLst/>
                          <a:latin typeface="Trebuchet MS" panose="020B0703020202090204" pitchFamily="34" charset="0"/>
                        </a:rPr>
                        <a:t>9.29x</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800" b="0" i="0" u="none" strike="noStrike">
                          <a:solidFill>
                            <a:schemeClr val="tx1"/>
                          </a:solidFill>
                          <a:effectLst/>
                          <a:latin typeface="Trebuchet MS" panose="020B0703020202090204" pitchFamily="34" charset="0"/>
                        </a:rPr>
                        <a:t>$36.04</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70017195"/>
                  </a:ext>
                </a:extLst>
              </a:tr>
              <a:tr h="152692">
                <a:tc>
                  <a:txBody>
                    <a:bodyPr/>
                    <a:lstStyle/>
                    <a:p>
                      <a:pPr algn="ctr" fontAlgn="b"/>
                      <a:r>
                        <a:rPr lang="en-US" sz="800" b="0" i="0" u="none" strike="noStrike">
                          <a:solidFill>
                            <a:srgbClr val="000000"/>
                          </a:solidFill>
                          <a:effectLst/>
                          <a:latin typeface="Trebuchet MS" panose="020B0703020202090204" pitchFamily="34" charset="0"/>
                        </a:rPr>
                        <a:t>9.79x</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$39.90</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30121652"/>
                  </a:ext>
                </a:extLst>
              </a:tr>
              <a:tr h="152692">
                <a:tc>
                  <a:txBody>
                    <a:bodyPr/>
                    <a:lstStyle/>
                    <a:p>
                      <a:pPr algn="ctr" fontAlgn="b"/>
                      <a:r>
                        <a:rPr lang="en-US" sz="800" b="0" i="0" u="none" strike="noStrike">
                          <a:solidFill>
                            <a:srgbClr val="000000"/>
                          </a:solidFill>
                          <a:effectLst/>
                          <a:latin typeface="Trebuchet MS" panose="020B0703020202090204" pitchFamily="34" charset="0"/>
                        </a:rPr>
                        <a:t>10.29x</a:t>
                      </a:r>
                    </a:p>
                  </a:txBody>
                  <a:tcPr marL="0" marR="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Trebuchet MS" panose="020B0703020202090204" pitchFamily="34" charset="0"/>
                        </a:rPr>
                        <a:t>$43.05</a:t>
                      </a: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422096"/>
                  </a:ext>
                </a:extLst>
              </a:tr>
            </a:tbl>
          </a:graphicData>
        </a:graphic>
      </p:graphicFrame>
      <p:sp>
        <p:nvSpPr>
          <p:cNvPr id="19" name="Rectangle: Rounded Corners 18">
            <a:extLst>
              <a:ext uri="{FF2B5EF4-FFF2-40B4-BE49-F238E27FC236}">
                <a16:creationId xmlns:a16="http://schemas.microsoft.com/office/drawing/2014/main" id="{EF8DC0C7-92D7-08C2-33CE-70116D3A2A36}"/>
              </a:ext>
            </a:extLst>
          </p:cNvPr>
          <p:cNvSpPr/>
          <p:nvPr/>
        </p:nvSpPr>
        <p:spPr>
          <a:xfrm>
            <a:off x="213629" y="53123"/>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39</a:t>
            </a:r>
          </a:p>
        </p:txBody>
      </p:sp>
      <p:sp>
        <p:nvSpPr>
          <p:cNvPr id="21" name="TextBox 20">
            <a:extLst>
              <a:ext uri="{FF2B5EF4-FFF2-40B4-BE49-F238E27FC236}">
                <a16:creationId xmlns:a16="http://schemas.microsoft.com/office/drawing/2014/main" id="{316BCF79-D5A4-43C2-60E2-798DE0CB4409}"/>
              </a:ext>
            </a:extLst>
          </p:cNvPr>
          <p:cNvSpPr txBox="1"/>
          <p:nvPr/>
        </p:nvSpPr>
        <p:spPr>
          <a:xfrm>
            <a:off x="0" y="1187524"/>
            <a:ext cx="1827186" cy="184666"/>
          </a:xfrm>
          <a:prstGeom prst="rect">
            <a:avLst/>
          </a:prstGeom>
          <a:noFill/>
        </p:spPr>
        <p:txBody>
          <a:bodyPr wrap="square" rtlCol="0">
            <a:spAutoFit/>
          </a:bodyPr>
          <a:lstStyle/>
          <a:p>
            <a:pPr algn="r"/>
            <a:r>
              <a:rPr lang="en-GB" sz="600" i="1">
                <a:latin typeface="Trebuchet MS" panose="020B0603020202020204" pitchFamily="34" charset="0"/>
              </a:rPr>
              <a:t>Source: Discounted Cash Flow Analysis</a:t>
            </a:r>
          </a:p>
        </p:txBody>
      </p:sp>
      <p:sp>
        <p:nvSpPr>
          <p:cNvPr id="22" name="Rectangle: Rounded Corners 21">
            <a:extLst>
              <a:ext uri="{FF2B5EF4-FFF2-40B4-BE49-F238E27FC236}">
                <a16:creationId xmlns:a16="http://schemas.microsoft.com/office/drawing/2014/main" id="{2A471317-5542-1B20-6D72-A09153A96BA6}"/>
              </a:ext>
            </a:extLst>
          </p:cNvPr>
          <p:cNvSpPr/>
          <p:nvPr/>
        </p:nvSpPr>
        <p:spPr>
          <a:xfrm>
            <a:off x="72652" y="241281"/>
            <a:ext cx="1712744" cy="954909"/>
          </a:xfrm>
          <a:prstGeom prst="roundRect">
            <a:avLst>
              <a:gd name="adj" fmla="val 7569"/>
            </a:avLst>
          </a:prstGeom>
          <a:noFill/>
          <a:ln>
            <a:solidFill>
              <a:srgbClr val="00A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7232E06-B5F1-8D97-17E4-E9F64CCC8F98}"/>
              </a:ext>
            </a:extLst>
          </p:cNvPr>
          <p:cNvSpPr/>
          <p:nvPr/>
        </p:nvSpPr>
        <p:spPr>
          <a:xfrm>
            <a:off x="55328" y="174589"/>
            <a:ext cx="1743647" cy="1041986"/>
          </a:xfrm>
          <a:prstGeom prst="roundRect">
            <a:avLst>
              <a:gd name="adj" fmla="val 8277"/>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E40F6302-5329-B8E1-6643-E17CCE72507E}"/>
              </a:ext>
            </a:extLst>
          </p:cNvPr>
          <p:cNvSpPr/>
          <p:nvPr/>
        </p:nvSpPr>
        <p:spPr>
          <a:xfrm>
            <a:off x="213631" y="1385830"/>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40</a:t>
            </a:r>
          </a:p>
        </p:txBody>
      </p:sp>
      <p:sp>
        <p:nvSpPr>
          <p:cNvPr id="29" name="TextBox 28">
            <a:extLst>
              <a:ext uri="{FF2B5EF4-FFF2-40B4-BE49-F238E27FC236}">
                <a16:creationId xmlns:a16="http://schemas.microsoft.com/office/drawing/2014/main" id="{D19DA2CD-530D-3E54-88D3-B971C0074001}"/>
              </a:ext>
            </a:extLst>
          </p:cNvPr>
          <p:cNvSpPr txBox="1"/>
          <p:nvPr/>
        </p:nvSpPr>
        <p:spPr>
          <a:xfrm>
            <a:off x="23509" y="4043194"/>
            <a:ext cx="1827186" cy="184666"/>
          </a:xfrm>
          <a:prstGeom prst="rect">
            <a:avLst/>
          </a:prstGeom>
          <a:noFill/>
        </p:spPr>
        <p:txBody>
          <a:bodyPr wrap="square" rtlCol="0">
            <a:spAutoFit/>
          </a:bodyPr>
          <a:lstStyle/>
          <a:p>
            <a:pPr algn="r"/>
            <a:r>
              <a:rPr lang="en-GB" sz="600" i="1">
                <a:latin typeface="Trebuchet MS" panose="020B0603020202020204" pitchFamily="34" charset="0"/>
              </a:rPr>
              <a:t>Source: Discounted Cash Flow Analysis</a:t>
            </a:r>
          </a:p>
        </p:txBody>
      </p:sp>
      <p:sp>
        <p:nvSpPr>
          <p:cNvPr id="30" name="TextBox 29">
            <a:extLst>
              <a:ext uri="{FF2B5EF4-FFF2-40B4-BE49-F238E27FC236}">
                <a16:creationId xmlns:a16="http://schemas.microsoft.com/office/drawing/2014/main" id="{20558568-4BA4-0C43-AE9E-EA55F4CD401E}"/>
              </a:ext>
            </a:extLst>
          </p:cNvPr>
          <p:cNvSpPr txBox="1"/>
          <p:nvPr/>
        </p:nvSpPr>
        <p:spPr>
          <a:xfrm>
            <a:off x="-28211" y="2563007"/>
            <a:ext cx="1827186" cy="184666"/>
          </a:xfrm>
          <a:prstGeom prst="rect">
            <a:avLst/>
          </a:prstGeom>
          <a:noFill/>
        </p:spPr>
        <p:txBody>
          <a:bodyPr wrap="square" rtlCol="0">
            <a:spAutoFit/>
          </a:bodyPr>
          <a:lstStyle/>
          <a:p>
            <a:pPr algn="r"/>
            <a:r>
              <a:rPr lang="en-GB" sz="600" i="1">
                <a:latin typeface="Trebuchet MS" panose="020B0603020202020204" pitchFamily="34" charset="0"/>
              </a:rPr>
              <a:t>Source: Discounted Cash Flow Analysis</a:t>
            </a:r>
          </a:p>
        </p:txBody>
      </p:sp>
      <p:sp>
        <p:nvSpPr>
          <p:cNvPr id="31" name="Rectangle: Rounded Corners 30">
            <a:extLst>
              <a:ext uri="{FF2B5EF4-FFF2-40B4-BE49-F238E27FC236}">
                <a16:creationId xmlns:a16="http://schemas.microsoft.com/office/drawing/2014/main" id="{152D3C94-5EBA-C7A5-BA49-8EEE8DB2EEAF}"/>
              </a:ext>
            </a:extLst>
          </p:cNvPr>
          <p:cNvSpPr/>
          <p:nvPr/>
        </p:nvSpPr>
        <p:spPr>
          <a:xfrm>
            <a:off x="213630" y="2761470"/>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41</a:t>
            </a:r>
          </a:p>
        </p:txBody>
      </p:sp>
      <p:sp>
        <p:nvSpPr>
          <p:cNvPr id="32" name="Rectangle: Rounded Corners 31">
            <a:extLst>
              <a:ext uri="{FF2B5EF4-FFF2-40B4-BE49-F238E27FC236}">
                <a16:creationId xmlns:a16="http://schemas.microsoft.com/office/drawing/2014/main" id="{05599DC0-7582-6E17-2ED7-EB4DF9ECA8B8}"/>
              </a:ext>
            </a:extLst>
          </p:cNvPr>
          <p:cNvSpPr/>
          <p:nvPr/>
        </p:nvSpPr>
        <p:spPr>
          <a:xfrm>
            <a:off x="72652" y="1557929"/>
            <a:ext cx="1702793" cy="1020362"/>
          </a:xfrm>
          <a:prstGeom prst="roundRect">
            <a:avLst>
              <a:gd name="adj" fmla="val 3156"/>
            </a:avLst>
          </a:prstGeom>
          <a:noFill/>
          <a:ln>
            <a:solidFill>
              <a:srgbClr val="00A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8CEA0D0-7ACB-0B05-1948-6625558B251C}"/>
              </a:ext>
            </a:extLst>
          </p:cNvPr>
          <p:cNvSpPr/>
          <p:nvPr/>
        </p:nvSpPr>
        <p:spPr>
          <a:xfrm>
            <a:off x="51848" y="1557929"/>
            <a:ext cx="1747128" cy="983761"/>
          </a:xfrm>
          <a:prstGeom prst="roundRect">
            <a:avLst>
              <a:gd name="adj" fmla="val 3332"/>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CF93492-E5A6-12F0-62EB-C7D10E781F5C}"/>
              </a:ext>
            </a:extLst>
          </p:cNvPr>
          <p:cNvSpPr/>
          <p:nvPr/>
        </p:nvSpPr>
        <p:spPr>
          <a:xfrm>
            <a:off x="72652" y="2951447"/>
            <a:ext cx="1702793" cy="1074003"/>
          </a:xfrm>
          <a:prstGeom prst="roundRect">
            <a:avLst>
              <a:gd name="adj" fmla="val 6670"/>
            </a:avLst>
          </a:prstGeom>
          <a:noFill/>
          <a:ln>
            <a:solidFill>
              <a:srgbClr val="00A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AEDF12E6-8C91-45A0-BB90-66295C2C00EB}"/>
              </a:ext>
            </a:extLst>
          </p:cNvPr>
          <p:cNvSpPr/>
          <p:nvPr/>
        </p:nvSpPr>
        <p:spPr>
          <a:xfrm>
            <a:off x="51847" y="2922651"/>
            <a:ext cx="1747128" cy="1154537"/>
          </a:xfrm>
          <a:prstGeom prst="roundRect">
            <a:avLst>
              <a:gd name="adj" fmla="val 8095"/>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50FD35C9-ECAA-3CE8-C261-B3344B304E93}"/>
              </a:ext>
            </a:extLst>
          </p:cNvPr>
          <p:cNvGraphicFramePr>
            <a:graphicFrameLocks/>
          </p:cNvGraphicFramePr>
          <p:nvPr>
            <p:extLst>
              <p:ext uri="{D42A27DB-BD31-4B8C-83A1-F6EECF244321}">
                <p14:modId xmlns:p14="http://schemas.microsoft.com/office/powerpoint/2010/main" val="1825740238"/>
              </p:ext>
            </p:extLst>
          </p:nvPr>
        </p:nvGraphicFramePr>
        <p:xfrm>
          <a:off x="0" y="4314899"/>
          <a:ext cx="2044088" cy="1807187"/>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27CDA12D-53D4-A6D3-861D-A60056582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970" y="4687173"/>
            <a:ext cx="358351" cy="344837"/>
          </a:xfrm>
          <a:prstGeom prst="rect">
            <a:avLst/>
          </a:prstGeom>
        </p:spPr>
      </p:pic>
      <p:pic>
        <p:nvPicPr>
          <p:cNvPr id="12" name="Picture 11">
            <a:extLst>
              <a:ext uri="{FF2B5EF4-FFF2-40B4-BE49-F238E27FC236}">
                <a16:creationId xmlns:a16="http://schemas.microsoft.com/office/drawing/2014/main" id="{EEFAE7A0-6BDE-FC3A-D246-8A2F6F086D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969" y="5067966"/>
            <a:ext cx="358352" cy="406133"/>
          </a:xfrm>
          <a:prstGeom prst="rect">
            <a:avLst/>
          </a:prstGeom>
        </p:spPr>
      </p:pic>
      <p:pic>
        <p:nvPicPr>
          <p:cNvPr id="13" name="Picture 12">
            <a:extLst>
              <a:ext uri="{FF2B5EF4-FFF2-40B4-BE49-F238E27FC236}">
                <a16:creationId xmlns:a16="http://schemas.microsoft.com/office/drawing/2014/main" id="{4CC2FDBC-4984-8EAA-0CA6-EC105C79FE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969" y="5510055"/>
            <a:ext cx="358352" cy="369951"/>
          </a:xfrm>
          <a:prstGeom prst="rect">
            <a:avLst/>
          </a:prstGeom>
        </p:spPr>
      </p:pic>
      <p:sp>
        <p:nvSpPr>
          <p:cNvPr id="20" name="TextBox 19">
            <a:extLst>
              <a:ext uri="{FF2B5EF4-FFF2-40B4-BE49-F238E27FC236}">
                <a16:creationId xmlns:a16="http://schemas.microsoft.com/office/drawing/2014/main" id="{2D57D541-69FD-301E-AAEB-0094DAFC7F95}"/>
              </a:ext>
            </a:extLst>
          </p:cNvPr>
          <p:cNvSpPr txBox="1"/>
          <p:nvPr/>
        </p:nvSpPr>
        <p:spPr>
          <a:xfrm>
            <a:off x="31050" y="5993481"/>
            <a:ext cx="1827186" cy="184666"/>
          </a:xfrm>
          <a:prstGeom prst="rect">
            <a:avLst/>
          </a:prstGeom>
          <a:noFill/>
        </p:spPr>
        <p:txBody>
          <a:bodyPr wrap="square" rtlCol="0">
            <a:spAutoFit/>
          </a:bodyPr>
          <a:lstStyle/>
          <a:p>
            <a:pPr algn="r"/>
            <a:r>
              <a:rPr lang="en-GB" sz="600" i="1">
                <a:latin typeface="Trebuchet MS" panose="020B0603020202020204" pitchFamily="34" charset="0"/>
              </a:rPr>
              <a:t>Source: Investor Relations Presentation</a:t>
            </a:r>
            <a:endParaRPr lang="en-GB" sz="600">
              <a:latin typeface="Trebuchet MS" panose="020B0603020202020204" pitchFamily="34" charset="0"/>
            </a:endParaRPr>
          </a:p>
        </p:txBody>
      </p:sp>
      <p:sp>
        <p:nvSpPr>
          <p:cNvPr id="41" name="Rectangle: Rounded Corners 40">
            <a:extLst>
              <a:ext uri="{FF2B5EF4-FFF2-40B4-BE49-F238E27FC236}">
                <a16:creationId xmlns:a16="http://schemas.microsoft.com/office/drawing/2014/main" id="{A69F7909-C6C5-B39A-F138-D83873AB9227}"/>
              </a:ext>
            </a:extLst>
          </p:cNvPr>
          <p:cNvSpPr/>
          <p:nvPr/>
        </p:nvSpPr>
        <p:spPr>
          <a:xfrm>
            <a:off x="51598" y="4234336"/>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42</a:t>
            </a:r>
          </a:p>
        </p:txBody>
      </p:sp>
      <p:sp>
        <p:nvSpPr>
          <p:cNvPr id="42" name="Rectangle: Rounded Corners 41">
            <a:extLst>
              <a:ext uri="{FF2B5EF4-FFF2-40B4-BE49-F238E27FC236}">
                <a16:creationId xmlns:a16="http://schemas.microsoft.com/office/drawing/2014/main" id="{96B8C0A0-9C86-A568-F12D-E7AFAEA1AE61}"/>
              </a:ext>
            </a:extLst>
          </p:cNvPr>
          <p:cNvSpPr/>
          <p:nvPr/>
        </p:nvSpPr>
        <p:spPr>
          <a:xfrm>
            <a:off x="207908" y="6186781"/>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43</a:t>
            </a:r>
          </a:p>
        </p:txBody>
      </p:sp>
      <p:graphicFrame>
        <p:nvGraphicFramePr>
          <p:cNvPr id="43" name="Table 42">
            <a:extLst>
              <a:ext uri="{FF2B5EF4-FFF2-40B4-BE49-F238E27FC236}">
                <a16:creationId xmlns:a16="http://schemas.microsoft.com/office/drawing/2014/main" id="{ED9CE898-2204-C2F7-BF26-F1B32F698080}"/>
              </a:ext>
            </a:extLst>
          </p:cNvPr>
          <p:cNvGraphicFramePr>
            <a:graphicFrameLocks noGrp="1"/>
          </p:cNvGraphicFramePr>
          <p:nvPr>
            <p:extLst>
              <p:ext uri="{D42A27DB-BD31-4B8C-83A1-F6EECF244321}">
                <p14:modId xmlns:p14="http://schemas.microsoft.com/office/powerpoint/2010/main" val="674056368"/>
              </p:ext>
            </p:extLst>
          </p:nvPr>
        </p:nvGraphicFramePr>
        <p:xfrm>
          <a:off x="90173" y="6355856"/>
          <a:ext cx="1622178" cy="816815"/>
        </p:xfrm>
        <a:graphic>
          <a:graphicData uri="http://schemas.openxmlformats.org/drawingml/2006/table">
            <a:tbl>
              <a:tblPr/>
              <a:tblGrid>
                <a:gridCol w="811089">
                  <a:extLst>
                    <a:ext uri="{9D8B030D-6E8A-4147-A177-3AD203B41FA5}">
                      <a16:colId xmlns:a16="http://schemas.microsoft.com/office/drawing/2014/main" val="3178808175"/>
                    </a:ext>
                  </a:extLst>
                </a:gridCol>
                <a:gridCol w="811089">
                  <a:extLst>
                    <a:ext uri="{9D8B030D-6E8A-4147-A177-3AD203B41FA5}">
                      <a16:colId xmlns:a16="http://schemas.microsoft.com/office/drawing/2014/main" val="1151227925"/>
                    </a:ext>
                  </a:extLst>
                </a:gridCol>
              </a:tblGrid>
              <a:tr h="317210">
                <a:tc>
                  <a:txBody>
                    <a:bodyPr/>
                    <a:lstStyle/>
                    <a:p>
                      <a:pPr algn="ctr" rtl="0" fontAlgn="ctr"/>
                      <a:r>
                        <a:rPr lang="en-US" sz="860" b="1" i="0" u="none" strike="noStrike">
                          <a:solidFill>
                            <a:srgbClr val="FFFFFF"/>
                          </a:solidFill>
                          <a:effectLst/>
                          <a:latin typeface="Trebuchet MS" panose="020B0603020202020204" pitchFamily="34" charset="0"/>
                        </a:rPr>
                        <a:t>Dividends Paid</a:t>
                      </a:r>
                    </a:p>
                  </a:txBody>
                  <a:tcPr marL="0" marR="0" marT="0" marB="0" anchor="ctr">
                    <a:lnL>
                      <a:noFill/>
                    </a:lnL>
                    <a:lnR>
                      <a:noFill/>
                    </a:lnR>
                    <a:lnT>
                      <a:noFill/>
                    </a:lnT>
                    <a:lnB>
                      <a:noFill/>
                    </a:lnB>
                    <a:solidFill>
                      <a:srgbClr val="00A9E0"/>
                    </a:solidFill>
                  </a:tcPr>
                </a:tc>
                <a:tc>
                  <a:txBody>
                    <a:bodyPr/>
                    <a:lstStyle/>
                    <a:p>
                      <a:pPr algn="ctr" rtl="0" fontAlgn="ctr"/>
                      <a:r>
                        <a:rPr lang="en-US" sz="860" b="1" i="0" u="none" strike="noStrike">
                          <a:solidFill>
                            <a:srgbClr val="FFFFFF"/>
                          </a:solidFill>
                          <a:effectLst/>
                          <a:latin typeface="Trebuchet MS" panose="020B0603020202020204" pitchFamily="34" charset="0"/>
                        </a:rPr>
                        <a:t>Share Price</a:t>
                      </a:r>
                    </a:p>
                  </a:txBody>
                  <a:tcPr marL="0" marR="0" marT="0" marB="0" anchor="ctr">
                    <a:lnL>
                      <a:noFill/>
                    </a:lnL>
                    <a:lnR>
                      <a:noFill/>
                    </a:lnR>
                    <a:lnT>
                      <a:noFill/>
                    </a:lnT>
                    <a:lnB>
                      <a:noFill/>
                    </a:lnB>
                    <a:solidFill>
                      <a:srgbClr val="00A9E0"/>
                    </a:solidFill>
                  </a:tcPr>
                </a:tc>
                <a:extLst>
                  <a:ext uri="{0D108BD9-81ED-4DB2-BD59-A6C34878D82A}">
                    <a16:rowId xmlns:a16="http://schemas.microsoft.com/office/drawing/2014/main" val="1819394426"/>
                  </a:ext>
                </a:extLst>
              </a:tr>
              <a:tr h="166535">
                <a:tc>
                  <a:txBody>
                    <a:bodyPr/>
                    <a:lstStyle/>
                    <a:p>
                      <a:pPr algn="ctr" rtl="0" fontAlgn="b"/>
                      <a:r>
                        <a:rPr lang="en-US" sz="800" b="0" i="0" u="none" strike="noStrike">
                          <a:solidFill>
                            <a:srgbClr val="000000"/>
                          </a:solidFill>
                          <a:effectLst/>
                          <a:latin typeface="Trebuchet MS" panose="020B0603020202020204" pitchFamily="34" charset="0"/>
                        </a:rPr>
                        <a:t>Bear</a:t>
                      </a:r>
                    </a:p>
                  </a:txBody>
                  <a:tcPr marL="0" marR="0" marT="0" marB="0" anchor="ctr">
                    <a:lnL>
                      <a:noFill/>
                    </a:lnL>
                    <a:lnR>
                      <a:noFill/>
                    </a:lnR>
                    <a:lnT>
                      <a:noFill/>
                    </a:lnT>
                    <a:lnB>
                      <a:noFill/>
                    </a:lnB>
                    <a:solidFill>
                      <a:srgbClr val="FFFFFF"/>
                    </a:solidFill>
                  </a:tcPr>
                </a:tc>
                <a:tc>
                  <a:txBody>
                    <a:bodyPr/>
                    <a:lstStyle/>
                    <a:p>
                      <a:pPr algn="ctr" rtl="0" fontAlgn="b"/>
                      <a:r>
                        <a:rPr lang="en-US" sz="800" b="0" i="0" u="none" strike="noStrike">
                          <a:solidFill>
                            <a:srgbClr val="000000"/>
                          </a:solidFill>
                          <a:effectLst/>
                          <a:latin typeface="Trebuchet MS" panose="020B0603020202020204" pitchFamily="34" charset="0"/>
                        </a:rPr>
                        <a:t>$28.85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631248036"/>
                  </a:ext>
                </a:extLst>
              </a:tr>
              <a:tr h="166535">
                <a:tc>
                  <a:txBody>
                    <a:bodyPr/>
                    <a:lstStyle/>
                    <a:p>
                      <a:pPr algn="ctr" rtl="0" fontAlgn="b"/>
                      <a:r>
                        <a:rPr lang="en-US" sz="800" b="0" i="0" u="none" strike="noStrike">
                          <a:solidFill>
                            <a:srgbClr val="000000"/>
                          </a:solidFill>
                          <a:effectLst/>
                          <a:latin typeface="Trebuchet MS" panose="020B0603020202020204" pitchFamily="34" charset="0"/>
                        </a:rPr>
                        <a:t>Base</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b"/>
                      <a:r>
                        <a:rPr lang="en-US" sz="800" b="0" i="0" u="none" strike="noStrike">
                          <a:solidFill>
                            <a:srgbClr val="000000"/>
                          </a:solidFill>
                          <a:effectLst/>
                          <a:latin typeface="Trebuchet MS" panose="020B0603020202020204" pitchFamily="34" charset="0"/>
                        </a:rPr>
                        <a:t>$47.08 </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4201479327"/>
                  </a:ext>
                </a:extLst>
              </a:tr>
              <a:tr h="166535">
                <a:tc>
                  <a:txBody>
                    <a:bodyPr/>
                    <a:lstStyle/>
                    <a:p>
                      <a:pPr algn="ctr" rtl="0" fontAlgn="b"/>
                      <a:r>
                        <a:rPr lang="en-US" sz="800" b="0" i="0" u="none" strike="noStrike">
                          <a:solidFill>
                            <a:srgbClr val="000000"/>
                          </a:solidFill>
                          <a:effectLst/>
                          <a:latin typeface="Trebuchet MS" panose="020B0603020202020204" pitchFamily="34" charset="0"/>
                        </a:rPr>
                        <a:t>Bull</a:t>
                      </a:r>
                    </a:p>
                  </a:txBody>
                  <a:tcPr marL="0" marR="0" marT="0" marB="0" anchor="ctr">
                    <a:lnL>
                      <a:noFill/>
                    </a:lnL>
                    <a:lnR>
                      <a:noFill/>
                    </a:lnR>
                    <a:lnT>
                      <a:noFill/>
                    </a:lnT>
                    <a:lnB>
                      <a:noFill/>
                    </a:lnB>
                    <a:noFill/>
                  </a:tcPr>
                </a:tc>
                <a:tc>
                  <a:txBody>
                    <a:bodyPr/>
                    <a:lstStyle/>
                    <a:p>
                      <a:pPr algn="ctr" rtl="0" fontAlgn="b"/>
                      <a:r>
                        <a:rPr lang="en-US" sz="800" b="0" i="0" u="none" strike="noStrike">
                          <a:solidFill>
                            <a:srgbClr val="000000"/>
                          </a:solidFill>
                          <a:effectLst/>
                          <a:latin typeface="Trebuchet MS" panose="020B0603020202020204" pitchFamily="34" charset="0"/>
                        </a:rPr>
                        <a:t>$71.62 </a:t>
                      </a:r>
                    </a:p>
                  </a:txBody>
                  <a:tcPr marL="0" marR="0" marT="0" marB="0" anchor="ctr">
                    <a:lnL>
                      <a:noFill/>
                    </a:lnL>
                    <a:lnR>
                      <a:noFill/>
                    </a:lnR>
                    <a:lnT>
                      <a:noFill/>
                    </a:lnT>
                    <a:lnB>
                      <a:noFill/>
                    </a:lnB>
                    <a:noFill/>
                  </a:tcPr>
                </a:tc>
                <a:extLst>
                  <a:ext uri="{0D108BD9-81ED-4DB2-BD59-A6C34878D82A}">
                    <a16:rowId xmlns:a16="http://schemas.microsoft.com/office/drawing/2014/main" val="698560751"/>
                  </a:ext>
                </a:extLst>
              </a:tr>
            </a:tbl>
          </a:graphicData>
        </a:graphic>
      </p:graphicFrame>
      <p:sp>
        <p:nvSpPr>
          <p:cNvPr id="44" name="TextBox 43">
            <a:extLst>
              <a:ext uri="{FF2B5EF4-FFF2-40B4-BE49-F238E27FC236}">
                <a16:creationId xmlns:a16="http://schemas.microsoft.com/office/drawing/2014/main" id="{7E186F6A-B056-4649-2F1E-30AA1191082D}"/>
              </a:ext>
            </a:extLst>
          </p:cNvPr>
          <p:cNvSpPr txBox="1"/>
          <p:nvPr/>
        </p:nvSpPr>
        <p:spPr>
          <a:xfrm>
            <a:off x="-38413" y="7142460"/>
            <a:ext cx="1827186" cy="184666"/>
          </a:xfrm>
          <a:prstGeom prst="rect">
            <a:avLst/>
          </a:prstGeom>
          <a:noFill/>
        </p:spPr>
        <p:txBody>
          <a:bodyPr wrap="square" rtlCol="0">
            <a:spAutoFit/>
          </a:bodyPr>
          <a:lstStyle/>
          <a:p>
            <a:pPr algn="r"/>
            <a:r>
              <a:rPr lang="en-GB" sz="600" i="1">
                <a:latin typeface="Trebuchet MS" panose="020B0603020202020204" pitchFamily="34" charset="0"/>
              </a:rPr>
              <a:t>Source: Earnings Model</a:t>
            </a:r>
            <a:endParaRPr lang="en-GB" sz="600">
              <a:latin typeface="Trebuchet MS" panose="020B0603020202020204" pitchFamily="34" charset="0"/>
            </a:endParaRPr>
          </a:p>
        </p:txBody>
      </p:sp>
      <p:sp>
        <p:nvSpPr>
          <p:cNvPr id="45" name="Rectangle: Rounded Corners 44">
            <a:extLst>
              <a:ext uri="{FF2B5EF4-FFF2-40B4-BE49-F238E27FC236}">
                <a16:creationId xmlns:a16="http://schemas.microsoft.com/office/drawing/2014/main" id="{13F9D9E6-8DC9-B85A-1AFA-90F6449DC7DA}"/>
              </a:ext>
            </a:extLst>
          </p:cNvPr>
          <p:cNvSpPr/>
          <p:nvPr/>
        </p:nvSpPr>
        <p:spPr>
          <a:xfrm>
            <a:off x="90173" y="6355856"/>
            <a:ext cx="1622178" cy="816815"/>
          </a:xfrm>
          <a:prstGeom prst="roundRect">
            <a:avLst>
              <a:gd name="adj" fmla="val 5006"/>
            </a:avLst>
          </a:prstGeom>
          <a:noFill/>
          <a:ln>
            <a:solidFill>
              <a:srgbClr val="00A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7" name="Chart 46">
            <a:extLst>
              <a:ext uri="{FF2B5EF4-FFF2-40B4-BE49-F238E27FC236}">
                <a16:creationId xmlns:a16="http://schemas.microsoft.com/office/drawing/2014/main" id="{509DFD87-B3F9-FB23-7165-D8CFCBAC4062}"/>
              </a:ext>
            </a:extLst>
          </p:cNvPr>
          <p:cNvGraphicFramePr>
            <a:graphicFrameLocks/>
          </p:cNvGraphicFramePr>
          <p:nvPr>
            <p:extLst>
              <p:ext uri="{D42A27DB-BD31-4B8C-83A1-F6EECF244321}">
                <p14:modId xmlns:p14="http://schemas.microsoft.com/office/powerpoint/2010/main" val="4186306230"/>
              </p:ext>
            </p:extLst>
          </p:nvPr>
        </p:nvGraphicFramePr>
        <p:xfrm>
          <a:off x="-22122" y="7423297"/>
          <a:ext cx="1931704" cy="1242464"/>
        </p:xfrm>
        <a:graphic>
          <a:graphicData uri="http://schemas.openxmlformats.org/drawingml/2006/chart">
            <c:chart xmlns:c="http://schemas.openxmlformats.org/drawingml/2006/chart" xmlns:r="http://schemas.openxmlformats.org/officeDocument/2006/relationships" r:id="rId7"/>
          </a:graphicData>
        </a:graphic>
      </p:graphicFrame>
      <p:sp>
        <p:nvSpPr>
          <p:cNvPr id="48" name="Rectangle: Rounded Corners 47">
            <a:extLst>
              <a:ext uri="{FF2B5EF4-FFF2-40B4-BE49-F238E27FC236}">
                <a16:creationId xmlns:a16="http://schemas.microsoft.com/office/drawing/2014/main" id="{1ABA1527-2CFE-8490-5118-F4C32F9B7C12}"/>
              </a:ext>
            </a:extLst>
          </p:cNvPr>
          <p:cNvSpPr/>
          <p:nvPr/>
        </p:nvSpPr>
        <p:spPr>
          <a:xfrm>
            <a:off x="207907" y="7376763"/>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44</a:t>
            </a:r>
          </a:p>
        </p:txBody>
      </p:sp>
      <p:sp>
        <p:nvSpPr>
          <p:cNvPr id="49" name="TextBox 48">
            <a:extLst>
              <a:ext uri="{FF2B5EF4-FFF2-40B4-BE49-F238E27FC236}">
                <a16:creationId xmlns:a16="http://schemas.microsoft.com/office/drawing/2014/main" id="{22C75617-50BB-1862-311E-E3BC017A8B7F}"/>
              </a:ext>
            </a:extLst>
          </p:cNvPr>
          <p:cNvSpPr txBox="1"/>
          <p:nvPr/>
        </p:nvSpPr>
        <p:spPr>
          <a:xfrm>
            <a:off x="-1475" y="8584674"/>
            <a:ext cx="1827186" cy="184666"/>
          </a:xfrm>
          <a:prstGeom prst="rect">
            <a:avLst/>
          </a:prstGeom>
          <a:noFill/>
        </p:spPr>
        <p:txBody>
          <a:bodyPr wrap="square" rtlCol="0">
            <a:spAutoFit/>
          </a:bodyPr>
          <a:lstStyle/>
          <a:p>
            <a:pPr algn="r"/>
            <a:r>
              <a:rPr lang="en-GB" sz="600" i="1">
                <a:latin typeface="Trebuchet MS" panose="020B0603020202020204" pitchFamily="34" charset="0"/>
              </a:rPr>
              <a:t>Source: Federal Reserve Bank of St. Louis</a:t>
            </a:r>
          </a:p>
        </p:txBody>
      </p:sp>
    </p:spTree>
    <p:extLst>
      <p:ext uri="{BB962C8B-B14F-4D97-AF65-F5344CB8AC3E}">
        <p14:creationId xmlns:p14="http://schemas.microsoft.com/office/powerpoint/2010/main" val="284935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4837-B76A-5A38-F3F6-3D9246ECF1D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CA39529-7132-9BE4-0BCB-4D9ACA57E7E3}"/>
              </a:ext>
            </a:extLst>
          </p:cNvPr>
          <p:cNvSpPr txBox="1"/>
          <p:nvPr/>
        </p:nvSpPr>
        <p:spPr>
          <a:xfrm>
            <a:off x="171238" y="154330"/>
            <a:ext cx="2807548"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#1: Relevant Charts</a:t>
            </a:r>
          </a:p>
        </p:txBody>
      </p:sp>
      <p:sp>
        <p:nvSpPr>
          <p:cNvPr id="12" name="Rectangle 11">
            <a:extLst>
              <a:ext uri="{FF2B5EF4-FFF2-40B4-BE49-F238E27FC236}">
                <a16:creationId xmlns:a16="http://schemas.microsoft.com/office/drawing/2014/main" id="{6DC6D449-904C-DE29-D54C-3E308E9B25BC}"/>
              </a:ext>
            </a:extLst>
          </p:cNvPr>
          <p:cNvSpPr/>
          <p:nvPr/>
        </p:nvSpPr>
        <p:spPr>
          <a:xfrm>
            <a:off x="200766" y="418174"/>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3D318348-1732-0642-83A6-BE8D6A9BE4DD}"/>
              </a:ext>
            </a:extLst>
          </p:cNvPr>
          <p:cNvSpPr>
            <a:spLocks noGrp="1"/>
          </p:cNvSpPr>
          <p:nvPr>
            <p:ph type="sldNum" sz="quarter" idx="12"/>
          </p:nvPr>
        </p:nvSpPr>
        <p:spPr>
          <a:xfrm>
            <a:off x="0" y="8815351"/>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12</a:t>
            </a:fld>
            <a:endParaRPr lang="en-US" sz="969" b="1">
              <a:solidFill>
                <a:schemeClr val="bg1"/>
              </a:solidFill>
              <a:latin typeface="Montserrat"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6A0B3449-4D96-1735-616F-2AED670BFE62}"/>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84FB2304-2906-A0A4-6649-30261640E282}"/>
              </a:ext>
            </a:extLst>
          </p:cNvPr>
          <p:cNvGraphicFramePr>
            <a:graphicFrameLocks/>
          </p:cNvGraphicFramePr>
          <p:nvPr>
            <p:extLst>
              <p:ext uri="{D42A27DB-BD31-4B8C-83A1-F6EECF244321}">
                <p14:modId xmlns:p14="http://schemas.microsoft.com/office/powerpoint/2010/main" val="2792414956"/>
              </p:ext>
            </p:extLst>
          </p:nvPr>
        </p:nvGraphicFramePr>
        <p:xfrm>
          <a:off x="0" y="3630748"/>
          <a:ext cx="1977895" cy="1911488"/>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Rounded Corners 10">
            <a:extLst>
              <a:ext uri="{FF2B5EF4-FFF2-40B4-BE49-F238E27FC236}">
                <a16:creationId xmlns:a16="http://schemas.microsoft.com/office/drawing/2014/main" id="{197456E5-9A8B-CECE-D159-10DB2D63E1C3}"/>
              </a:ext>
            </a:extLst>
          </p:cNvPr>
          <p:cNvSpPr/>
          <p:nvPr/>
        </p:nvSpPr>
        <p:spPr>
          <a:xfrm>
            <a:off x="15266988" y="48312388"/>
            <a:ext cx="1697037" cy="2103437"/>
          </a:xfrm>
          <a:prstGeom prst="roundRect">
            <a:avLst>
              <a:gd name="adj" fmla="val 4959"/>
            </a:avLst>
          </a:prstGeom>
          <a:no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kern="1200"/>
          </a:p>
        </p:txBody>
      </p:sp>
      <p:graphicFrame>
        <p:nvGraphicFramePr>
          <p:cNvPr id="16" name="Chart 15">
            <a:extLst>
              <a:ext uri="{FF2B5EF4-FFF2-40B4-BE49-F238E27FC236}">
                <a16:creationId xmlns:a16="http://schemas.microsoft.com/office/drawing/2014/main" id="{B0183EB2-55D1-BA80-6F18-A1BC176B252C}"/>
              </a:ext>
            </a:extLst>
          </p:cNvPr>
          <p:cNvGraphicFramePr>
            <a:graphicFrameLocks/>
          </p:cNvGraphicFramePr>
          <p:nvPr>
            <p:extLst>
              <p:ext uri="{D42A27DB-BD31-4B8C-83A1-F6EECF244321}">
                <p14:modId xmlns:p14="http://schemas.microsoft.com/office/powerpoint/2010/main" val="73501385"/>
              </p:ext>
            </p:extLst>
          </p:nvPr>
        </p:nvGraphicFramePr>
        <p:xfrm>
          <a:off x="4356890" y="885763"/>
          <a:ext cx="2501110" cy="21653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AAE6A7F9-121C-54A9-CC5D-EFEC713336ED}"/>
              </a:ext>
            </a:extLst>
          </p:cNvPr>
          <p:cNvGraphicFramePr>
            <a:graphicFrameLocks/>
          </p:cNvGraphicFramePr>
          <p:nvPr>
            <p:extLst>
              <p:ext uri="{D42A27DB-BD31-4B8C-83A1-F6EECF244321}">
                <p14:modId xmlns:p14="http://schemas.microsoft.com/office/powerpoint/2010/main" val="2635735533"/>
              </p:ext>
            </p:extLst>
          </p:nvPr>
        </p:nvGraphicFramePr>
        <p:xfrm>
          <a:off x="1977896" y="3629457"/>
          <a:ext cx="2378994" cy="191148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descr="Chart type: Stacked Column, Line. 'Dividends Paid', 'Shares Repurchased', 'Adjusted Payout Ratio' by 'Field1'&#10;&#10;Description automatically generated">
            <a:extLst>
              <a:ext uri="{FF2B5EF4-FFF2-40B4-BE49-F238E27FC236}">
                <a16:creationId xmlns:a16="http://schemas.microsoft.com/office/drawing/2014/main" id="{00000000-0008-0000-0F00-000007000000}"/>
              </a:ext>
            </a:extLst>
          </p:cNvPr>
          <p:cNvGraphicFramePr>
            <a:graphicFrameLocks/>
          </p:cNvGraphicFramePr>
          <p:nvPr>
            <p:extLst>
              <p:ext uri="{D42A27DB-BD31-4B8C-83A1-F6EECF244321}">
                <p14:modId xmlns:p14="http://schemas.microsoft.com/office/powerpoint/2010/main" val="1470594386"/>
              </p:ext>
            </p:extLst>
          </p:nvPr>
        </p:nvGraphicFramePr>
        <p:xfrm>
          <a:off x="0" y="931516"/>
          <a:ext cx="1977895" cy="19566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a:extLst>
              <a:ext uri="{FF2B5EF4-FFF2-40B4-BE49-F238E27FC236}">
                <a16:creationId xmlns:a16="http://schemas.microsoft.com/office/drawing/2014/main" id="{D02D2666-EA72-F405-D6B3-EC7962A4B6E9}"/>
              </a:ext>
            </a:extLst>
          </p:cNvPr>
          <p:cNvGraphicFramePr>
            <a:graphicFrameLocks/>
          </p:cNvGraphicFramePr>
          <p:nvPr>
            <p:extLst>
              <p:ext uri="{D42A27DB-BD31-4B8C-83A1-F6EECF244321}">
                <p14:modId xmlns:p14="http://schemas.microsoft.com/office/powerpoint/2010/main" val="3015843102"/>
              </p:ext>
            </p:extLst>
          </p:nvPr>
        </p:nvGraphicFramePr>
        <p:xfrm>
          <a:off x="1977895" y="931516"/>
          <a:ext cx="2660756" cy="1956653"/>
        </p:xfrm>
        <a:graphic>
          <a:graphicData uri="http://schemas.openxmlformats.org/drawingml/2006/chart">
            <c:chart xmlns:c="http://schemas.openxmlformats.org/drawingml/2006/chart" xmlns:r="http://schemas.openxmlformats.org/officeDocument/2006/relationships" r:id="rId7"/>
          </a:graphicData>
        </a:graphic>
      </p:graphicFrame>
      <p:sp>
        <p:nvSpPr>
          <p:cNvPr id="22" name="Rectangle: Rounded Corners 21">
            <a:extLst>
              <a:ext uri="{FF2B5EF4-FFF2-40B4-BE49-F238E27FC236}">
                <a16:creationId xmlns:a16="http://schemas.microsoft.com/office/drawing/2014/main" id="{E1F7D9DA-B4F3-11FF-FA6D-F730C8837836}"/>
              </a:ext>
            </a:extLst>
          </p:cNvPr>
          <p:cNvSpPr/>
          <p:nvPr/>
        </p:nvSpPr>
        <p:spPr>
          <a:xfrm>
            <a:off x="171238" y="803129"/>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45</a:t>
            </a:r>
          </a:p>
        </p:txBody>
      </p:sp>
      <p:sp>
        <p:nvSpPr>
          <p:cNvPr id="23" name="TextBox 22">
            <a:extLst>
              <a:ext uri="{FF2B5EF4-FFF2-40B4-BE49-F238E27FC236}">
                <a16:creationId xmlns:a16="http://schemas.microsoft.com/office/drawing/2014/main" id="{BAF9316C-677F-870B-9625-746029965351}"/>
              </a:ext>
            </a:extLst>
          </p:cNvPr>
          <p:cNvSpPr txBox="1"/>
          <p:nvPr/>
        </p:nvSpPr>
        <p:spPr>
          <a:xfrm>
            <a:off x="133525" y="2861720"/>
            <a:ext cx="1827186" cy="184666"/>
          </a:xfrm>
          <a:prstGeom prst="rect">
            <a:avLst/>
          </a:prstGeom>
          <a:noFill/>
        </p:spPr>
        <p:txBody>
          <a:bodyPr wrap="square" rtlCol="0">
            <a:spAutoFit/>
          </a:bodyPr>
          <a:lstStyle/>
          <a:p>
            <a:pPr algn="r"/>
            <a:r>
              <a:rPr lang="en-GB" sz="600" i="1">
                <a:latin typeface="Trebuchet MS" panose="020B0603020202020204" pitchFamily="34" charset="0"/>
              </a:rPr>
              <a:t>Source: Earnings Model</a:t>
            </a:r>
            <a:endParaRPr lang="en-GB" sz="600">
              <a:latin typeface="Trebuchet MS" panose="020B0603020202020204" pitchFamily="34" charset="0"/>
            </a:endParaRPr>
          </a:p>
        </p:txBody>
      </p:sp>
      <p:sp>
        <p:nvSpPr>
          <p:cNvPr id="24" name="TextBox 23">
            <a:extLst>
              <a:ext uri="{FF2B5EF4-FFF2-40B4-BE49-F238E27FC236}">
                <a16:creationId xmlns:a16="http://schemas.microsoft.com/office/drawing/2014/main" id="{CF7396D6-38DB-42F8-0CF0-A8653192A52A}"/>
              </a:ext>
            </a:extLst>
          </p:cNvPr>
          <p:cNvSpPr txBox="1"/>
          <p:nvPr/>
        </p:nvSpPr>
        <p:spPr>
          <a:xfrm>
            <a:off x="133525" y="5542236"/>
            <a:ext cx="1827186" cy="184666"/>
          </a:xfrm>
          <a:prstGeom prst="rect">
            <a:avLst/>
          </a:prstGeom>
          <a:noFill/>
        </p:spPr>
        <p:txBody>
          <a:bodyPr wrap="square" rtlCol="0">
            <a:spAutoFit/>
          </a:bodyPr>
          <a:lstStyle/>
          <a:p>
            <a:pPr algn="r"/>
            <a:r>
              <a:rPr lang="en-GB" sz="600" i="1">
                <a:latin typeface="Trebuchet MS" panose="020B0603020202020204" pitchFamily="34" charset="0"/>
              </a:rPr>
              <a:t>Source: Bloomberg</a:t>
            </a:r>
            <a:endParaRPr lang="en-GB" sz="600">
              <a:latin typeface="Trebuchet MS" panose="020B0603020202020204" pitchFamily="34" charset="0"/>
            </a:endParaRPr>
          </a:p>
        </p:txBody>
      </p:sp>
      <p:sp>
        <p:nvSpPr>
          <p:cNvPr id="25" name="Rectangle: Rounded Corners 24">
            <a:extLst>
              <a:ext uri="{FF2B5EF4-FFF2-40B4-BE49-F238E27FC236}">
                <a16:creationId xmlns:a16="http://schemas.microsoft.com/office/drawing/2014/main" id="{FD3CFBE0-DB2F-FD01-BA37-DEFD6B06091C}"/>
              </a:ext>
            </a:extLst>
          </p:cNvPr>
          <p:cNvSpPr/>
          <p:nvPr/>
        </p:nvSpPr>
        <p:spPr>
          <a:xfrm>
            <a:off x="2331373" y="803129"/>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46</a:t>
            </a:r>
          </a:p>
        </p:txBody>
      </p:sp>
      <p:sp>
        <p:nvSpPr>
          <p:cNvPr id="27" name="TextBox 26">
            <a:extLst>
              <a:ext uri="{FF2B5EF4-FFF2-40B4-BE49-F238E27FC236}">
                <a16:creationId xmlns:a16="http://schemas.microsoft.com/office/drawing/2014/main" id="{655D3096-6CCA-09E5-8923-67E4FC8D0F6A}"/>
              </a:ext>
            </a:extLst>
          </p:cNvPr>
          <p:cNvSpPr txBox="1"/>
          <p:nvPr/>
        </p:nvSpPr>
        <p:spPr>
          <a:xfrm>
            <a:off x="2570204" y="2857833"/>
            <a:ext cx="1627040" cy="184666"/>
          </a:xfrm>
          <a:prstGeom prst="rect">
            <a:avLst/>
          </a:prstGeom>
          <a:noFill/>
        </p:spPr>
        <p:txBody>
          <a:bodyPr wrap="square" rtlCol="0">
            <a:spAutoFit/>
          </a:bodyPr>
          <a:lstStyle/>
          <a:p>
            <a:pPr algn="r"/>
            <a:r>
              <a:rPr lang="en-GB" sz="600" i="1">
                <a:latin typeface="Trebuchet MS" panose="020B0603020202020204" pitchFamily="34" charset="0"/>
              </a:rPr>
              <a:t>Source: Carter’s 2023 Impact Report</a:t>
            </a:r>
          </a:p>
        </p:txBody>
      </p:sp>
      <p:sp>
        <p:nvSpPr>
          <p:cNvPr id="28" name="Rectangle: Rounded Corners 27">
            <a:extLst>
              <a:ext uri="{FF2B5EF4-FFF2-40B4-BE49-F238E27FC236}">
                <a16:creationId xmlns:a16="http://schemas.microsoft.com/office/drawing/2014/main" id="{F9AF4C47-206C-CB0F-FA16-E1DBC3356E57}"/>
              </a:ext>
            </a:extLst>
          </p:cNvPr>
          <p:cNvSpPr/>
          <p:nvPr/>
        </p:nvSpPr>
        <p:spPr>
          <a:xfrm>
            <a:off x="4698304" y="803129"/>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47</a:t>
            </a:r>
          </a:p>
        </p:txBody>
      </p:sp>
      <p:sp>
        <p:nvSpPr>
          <p:cNvPr id="29" name="TextBox 28">
            <a:extLst>
              <a:ext uri="{FF2B5EF4-FFF2-40B4-BE49-F238E27FC236}">
                <a16:creationId xmlns:a16="http://schemas.microsoft.com/office/drawing/2014/main" id="{E3B96FFD-72D8-9D52-16BE-809AF2735AE8}"/>
              </a:ext>
            </a:extLst>
          </p:cNvPr>
          <p:cNvSpPr txBox="1"/>
          <p:nvPr/>
        </p:nvSpPr>
        <p:spPr>
          <a:xfrm>
            <a:off x="5230960" y="2866426"/>
            <a:ext cx="1627040" cy="184666"/>
          </a:xfrm>
          <a:prstGeom prst="rect">
            <a:avLst/>
          </a:prstGeom>
          <a:noFill/>
        </p:spPr>
        <p:txBody>
          <a:bodyPr wrap="square" rtlCol="0">
            <a:spAutoFit/>
          </a:bodyPr>
          <a:lstStyle/>
          <a:p>
            <a:pPr algn="r"/>
            <a:r>
              <a:rPr lang="en-GB" sz="600" i="1">
                <a:latin typeface="Trebuchet MS" panose="020B0603020202020204" pitchFamily="34" charset="0"/>
              </a:rPr>
              <a:t>Source: NASDAQ</a:t>
            </a:r>
          </a:p>
        </p:txBody>
      </p:sp>
      <p:sp>
        <p:nvSpPr>
          <p:cNvPr id="30" name="Rectangle: Rounded Corners 29">
            <a:extLst>
              <a:ext uri="{FF2B5EF4-FFF2-40B4-BE49-F238E27FC236}">
                <a16:creationId xmlns:a16="http://schemas.microsoft.com/office/drawing/2014/main" id="{65034EAD-B0C9-6E5C-682D-E543E1AFF1B6}"/>
              </a:ext>
            </a:extLst>
          </p:cNvPr>
          <p:cNvSpPr/>
          <p:nvPr/>
        </p:nvSpPr>
        <p:spPr>
          <a:xfrm>
            <a:off x="171238" y="3498668"/>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48</a:t>
            </a:r>
          </a:p>
        </p:txBody>
      </p:sp>
      <p:sp>
        <p:nvSpPr>
          <p:cNvPr id="31" name="TextBox 30">
            <a:extLst>
              <a:ext uri="{FF2B5EF4-FFF2-40B4-BE49-F238E27FC236}">
                <a16:creationId xmlns:a16="http://schemas.microsoft.com/office/drawing/2014/main" id="{ABE06FB8-5DC7-E53C-6206-CD113F7FBF74}"/>
              </a:ext>
            </a:extLst>
          </p:cNvPr>
          <p:cNvSpPr txBox="1"/>
          <p:nvPr/>
        </p:nvSpPr>
        <p:spPr>
          <a:xfrm>
            <a:off x="2370058" y="5542236"/>
            <a:ext cx="1827186" cy="184666"/>
          </a:xfrm>
          <a:prstGeom prst="rect">
            <a:avLst/>
          </a:prstGeom>
          <a:noFill/>
        </p:spPr>
        <p:txBody>
          <a:bodyPr wrap="square" rtlCol="0">
            <a:spAutoFit/>
          </a:bodyPr>
          <a:lstStyle/>
          <a:p>
            <a:pPr algn="r"/>
            <a:r>
              <a:rPr lang="en-GB" sz="600" i="1">
                <a:latin typeface="Trebuchet MS" panose="020B0603020202020204" pitchFamily="34" charset="0"/>
              </a:rPr>
              <a:t>Source: Earnings Model</a:t>
            </a:r>
            <a:endParaRPr lang="en-GB" sz="600">
              <a:latin typeface="Trebuchet MS" panose="020B0603020202020204" pitchFamily="34" charset="0"/>
            </a:endParaRPr>
          </a:p>
        </p:txBody>
      </p:sp>
      <p:sp>
        <p:nvSpPr>
          <p:cNvPr id="32" name="Rectangle: Rounded Corners 31">
            <a:extLst>
              <a:ext uri="{FF2B5EF4-FFF2-40B4-BE49-F238E27FC236}">
                <a16:creationId xmlns:a16="http://schemas.microsoft.com/office/drawing/2014/main" id="{091B4F2D-7BBD-1AD1-B83C-F77F16F9AD52}"/>
              </a:ext>
            </a:extLst>
          </p:cNvPr>
          <p:cNvSpPr/>
          <p:nvPr/>
        </p:nvSpPr>
        <p:spPr>
          <a:xfrm>
            <a:off x="2331373" y="3498668"/>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49</a:t>
            </a:r>
          </a:p>
        </p:txBody>
      </p:sp>
      <p:graphicFrame>
        <p:nvGraphicFramePr>
          <p:cNvPr id="15" name="Chart 14">
            <a:extLst>
              <a:ext uri="{FF2B5EF4-FFF2-40B4-BE49-F238E27FC236}">
                <a16:creationId xmlns:a16="http://schemas.microsoft.com/office/drawing/2014/main" id="{157852A0-BDC9-0768-CD88-C0C5CD69D1A7}"/>
              </a:ext>
              <a:ext uri="{147F2762-F138-4A5C-976F-8EAC2B608ADB}">
                <a16:predDERef xmlns:a16="http://schemas.microsoft.com/office/drawing/2014/main" pred="{AEA0CA5D-7FF7-480A-A6F2-F5031B6C946A}"/>
              </a:ext>
            </a:extLst>
          </p:cNvPr>
          <p:cNvGraphicFramePr>
            <a:graphicFrameLocks/>
          </p:cNvGraphicFramePr>
          <p:nvPr>
            <p:extLst>
              <p:ext uri="{D42A27DB-BD31-4B8C-83A1-F6EECF244321}">
                <p14:modId xmlns:p14="http://schemas.microsoft.com/office/powerpoint/2010/main" val="837309339"/>
              </p:ext>
            </p:extLst>
          </p:nvPr>
        </p:nvGraphicFramePr>
        <p:xfrm>
          <a:off x="4197244" y="3624362"/>
          <a:ext cx="2660756" cy="1916584"/>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a:extLst>
              <a:ext uri="{FF2B5EF4-FFF2-40B4-BE49-F238E27FC236}">
                <a16:creationId xmlns:a16="http://schemas.microsoft.com/office/drawing/2014/main" id="{D2AA2F4B-ECD4-83C0-C963-6CE5E471B9B3}"/>
              </a:ext>
            </a:extLst>
          </p:cNvPr>
          <p:cNvSpPr txBox="1"/>
          <p:nvPr/>
        </p:nvSpPr>
        <p:spPr>
          <a:xfrm>
            <a:off x="5022010" y="5542236"/>
            <a:ext cx="1827186" cy="184666"/>
          </a:xfrm>
          <a:prstGeom prst="rect">
            <a:avLst/>
          </a:prstGeom>
          <a:noFill/>
        </p:spPr>
        <p:txBody>
          <a:bodyPr wrap="square" rtlCol="0">
            <a:spAutoFit/>
          </a:bodyPr>
          <a:lstStyle/>
          <a:p>
            <a:pPr algn="r"/>
            <a:r>
              <a:rPr lang="en-GB" sz="600" i="1">
                <a:latin typeface="Trebuchet MS" panose="020B0603020202020204" pitchFamily="34" charset="0"/>
              </a:rPr>
              <a:t>Source: Macrotrends</a:t>
            </a:r>
            <a:endParaRPr lang="en-GB" sz="600">
              <a:latin typeface="Trebuchet MS" panose="020B0603020202020204" pitchFamily="34" charset="0"/>
            </a:endParaRPr>
          </a:p>
        </p:txBody>
      </p:sp>
      <p:sp>
        <p:nvSpPr>
          <p:cNvPr id="7" name="Rectangle: Rounded Corners 6">
            <a:extLst>
              <a:ext uri="{FF2B5EF4-FFF2-40B4-BE49-F238E27FC236}">
                <a16:creationId xmlns:a16="http://schemas.microsoft.com/office/drawing/2014/main" id="{B237FD6E-899D-69F5-7A31-B2EF69BE03AE}"/>
              </a:ext>
            </a:extLst>
          </p:cNvPr>
          <p:cNvSpPr/>
          <p:nvPr/>
        </p:nvSpPr>
        <p:spPr>
          <a:xfrm>
            <a:off x="4382926" y="3498668"/>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50</a:t>
            </a:r>
          </a:p>
        </p:txBody>
      </p:sp>
      <p:graphicFrame>
        <p:nvGraphicFramePr>
          <p:cNvPr id="19" name="Chart 18">
            <a:extLst>
              <a:ext uri="{FF2B5EF4-FFF2-40B4-BE49-F238E27FC236}">
                <a16:creationId xmlns:a16="http://schemas.microsoft.com/office/drawing/2014/main" id="{81A982C3-BC06-F0C5-983E-40C14CFC7C2F}"/>
              </a:ext>
            </a:extLst>
          </p:cNvPr>
          <p:cNvGraphicFramePr>
            <a:graphicFrameLocks/>
          </p:cNvGraphicFramePr>
          <p:nvPr>
            <p:extLst>
              <p:ext uri="{D42A27DB-BD31-4B8C-83A1-F6EECF244321}">
                <p14:modId xmlns:p14="http://schemas.microsoft.com/office/powerpoint/2010/main" val="2347569958"/>
              </p:ext>
            </p:extLst>
          </p:nvPr>
        </p:nvGraphicFramePr>
        <p:xfrm>
          <a:off x="3889059" y="6153077"/>
          <a:ext cx="2968941" cy="218779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3" name="Chart 32">
            <a:extLst>
              <a:ext uri="{FF2B5EF4-FFF2-40B4-BE49-F238E27FC236}">
                <a16:creationId xmlns:a16="http://schemas.microsoft.com/office/drawing/2014/main" id="{20151417-62FC-A83E-B191-D2E90078B539}"/>
              </a:ext>
            </a:extLst>
          </p:cNvPr>
          <p:cNvGraphicFramePr>
            <a:graphicFrameLocks/>
          </p:cNvGraphicFramePr>
          <p:nvPr>
            <p:extLst>
              <p:ext uri="{D42A27DB-BD31-4B8C-83A1-F6EECF244321}">
                <p14:modId xmlns:p14="http://schemas.microsoft.com/office/powerpoint/2010/main" val="3408826203"/>
              </p:ext>
            </p:extLst>
          </p:nvPr>
        </p:nvGraphicFramePr>
        <p:xfrm>
          <a:off x="0" y="6034437"/>
          <a:ext cx="4114803" cy="2459027"/>
        </p:xfrm>
        <a:graphic>
          <a:graphicData uri="http://schemas.openxmlformats.org/drawingml/2006/chart">
            <c:chart xmlns:c="http://schemas.openxmlformats.org/drawingml/2006/chart" xmlns:r="http://schemas.openxmlformats.org/officeDocument/2006/relationships" r:id="rId10"/>
          </a:graphicData>
        </a:graphic>
      </p:graphicFrame>
      <p:sp>
        <p:nvSpPr>
          <p:cNvPr id="34" name="TextBox 33">
            <a:extLst>
              <a:ext uri="{FF2B5EF4-FFF2-40B4-BE49-F238E27FC236}">
                <a16:creationId xmlns:a16="http://schemas.microsoft.com/office/drawing/2014/main" id="{5780415F-8416-FB17-E2B8-C53C0531E024}"/>
              </a:ext>
            </a:extLst>
          </p:cNvPr>
          <p:cNvSpPr txBox="1"/>
          <p:nvPr/>
        </p:nvSpPr>
        <p:spPr>
          <a:xfrm>
            <a:off x="2214550" y="8441272"/>
            <a:ext cx="1827186"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a:t>
            </a:r>
            <a:endParaRPr lang="en-GB" sz="600">
              <a:latin typeface="Trebuchet MS" panose="020B0603020202020204" pitchFamily="34" charset="0"/>
            </a:endParaRPr>
          </a:p>
        </p:txBody>
      </p:sp>
      <p:sp>
        <p:nvSpPr>
          <p:cNvPr id="35" name="Rectangle: Rounded Corners 34">
            <a:extLst>
              <a:ext uri="{FF2B5EF4-FFF2-40B4-BE49-F238E27FC236}">
                <a16:creationId xmlns:a16="http://schemas.microsoft.com/office/drawing/2014/main" id="{F715A2F2-640F-570C-649B-51C318A69CB5}"/>
              </a:ext>
            </a:extLst>
          </p:cNvPr>
          <p:cNvSpPr/>
          <p:nvPr/>
        </p:nvSpPr>
        <p:spPr>
          <a:xfrm>
            <a:off x="208951" y="5968396"/>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51</a:t>
            </a:r>
          </a:p>
        </p:txBody>
      </p:sp>
      <p:sp>
        <p:nvSpPr>
          <p:cNvPr id="36" name="Rectangle: Rounded Corners 35">
            <a:extLst>
              <a:ext uri="{FF2B5EF4-FFF2-40B4-BE49-F238E27FC236}">
                <a16:creationId xmlns:a16="http://schemas.microsoft.com/office/drawing/2014/main" id="{7B860211-2FA4-ACD9-20E3-70279DDFF7EB}"/>
              </a:ext>
            </a:extLst>
          </p:cNvPr>
          <p:cNvSpPr/>
          <p:nvPr/>
        </p:nvSpPr>
        <p:spPr>
          <a:xfrm>
            <a:off x="3889059" y="5972857"/>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52</a:t>
            </a:r>
          </a:p>
        </p:txBody>
      </p:sp>
      <p:sp>
        <p:nvSpPr>
          <p:cNvPr id="37" name="TextBox 36">
            <a:extLst>
              <a:ext uri="{FF2B5EF4-FFF2-40B4-BE49-F238E27FC236}">
                <a16:creationId xmlns:a16="http://schemas.microsoft.com/office/drawing/2014/main" id="{76AD4939-CCEA-32B5-7E04-0B0F3F560DB4}"/>
              </a:ext>
            </a:extLst>
          </p:cNvPr>
          <p:cNvSpPr txBox="1"/>
          <p:nvPr/>
        </p:nvSpPr>
        <p:spPr>
          <a:xfrm>
            <a:off x="5030814" y="8308798"/>
            <a:ext cx="1827186"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a:t>
            </a:r>
            <a:endParaRPr lang="en-GB" sz="600">
              <a:latin typeface="Trebuchet MS" panose="020B0603020202020204" pitchFamily="34" charset="0"/>
            </a:endParaRPr>
          </a:p>
        </p:txBody>
      </p:sp>
    </p:spTree>
    <p:extLst>
      <p:ext uri="{BB962C8B-B14F-4D97-AF65-F5344CB8AC3E}">
        <p14:creationId xmlns:p14="http://schemas.microsoft.com/office/powerpoint/2010/main" val="1566187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0E226-F88C-741F-9AA8-33326596B90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B5C2E67-DBDB-E20D-AADF-12B237084796}"/>
              </a:ext>
            </a:extLst>
          </p:cNvPr>
          <p:cNvSpPr txBox="1"/>
          <p:nvPr/>
        </p:nvSpPr>
        <p:spPr>
          <a:xfrm>
            <a:off x="171237" y="154330"/>
            <a:ext cx="2435817"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#2: Relevant Charts</a:t>
            </a:r>
          </a:p>
        </p:txBody>
      </p:sp>
      <p:sp>
        <p:nvSpPr>
          <p:cNvPr id="12" name="Rectangle 11">
            <a:extLst>
              <a:ext uri="{FF2B5EF4-FFF2-40B4-BE49-F238E27FC236}">
                <a16:creationId xmlns:a16="http://schemas.microsoft.com/office/drawing/2014/main" id="{DB6DE77B-8BAF-B935-B392-3BBA1D45D9DC}"/>
              </a:ext>
            </a:extLst>
          </p:cNvPr>
          <p:cNvSpPr/>
          <p:nvPr/>
        </p:nvSpPr>
        <p:spPr>
          <a:xfrm>
            <a:off x="230837" y="385951"/>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DE785358-23F1-70BE-E363-89F573CC4633}"/>
              </a:ext>
            </a:extLst>
          </p:cNvPr>
          <p:cNvSpPr>
            <a:spLocks noGrp="1"/>
          </p:cNvSpPr>
          <p:nvPr>
            <p:ph type="sldNum" sz="quarter" idx="12"/>
          </p:nvPr>
        </p:nvSpPr>
        <p:spPr>
          <a:xfrm>
            <a:off x="0" y="8815351"/>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13</a:t>
            </a:fld>
            <a:endParaRPr lang="en-US" sz="969" b="1">
              <a:solidFill>
                <a:schemeClr val="bg1"/>
              </a:solidFill>
              <a:latin typeface="Montserrat"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15CDA63D-5C9A-9093-22A4-8FFBA57A89D2}"/>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97456E5-9A8B-CECE-D159-10DB2D63E1C3}"/>
              </a:ext>
            </a:extLst>
          </p:cNvPr>
          <p:cNvSpPr/>
          <p:nvPr/>
        </p:nvSpPr>
        <p:spPr>
          <a:xfrm>
            <a:off x="15259050" y="48320325"/>
            <a:ext cx="2293938" cy="2111375"/>
          </a:xfrm>
          <a:prstGeom prst="roundRect">
            <a:avLst>
              <a:gd name="adj" fmla="val 4959"/>
            </a:avLst>
          </a:prstGeom>
          <a:no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kern="1200"/>
          </a:p>
        </p:txBody>
      </p:sp>
      <p:sp>
        <p:nvSpPr>
          <p:cNvPr id="16" name="Rectangle: Rounded Corners 15">
            <a:extLst>
              <a:ext uri="{FF2B5EF4-FFF2-40B4-BE49-F238E27FC236}">
                <a16:creationId xmlns:a16="http://schemas.microsoft.com/office/drawing/2014/main" id="{FE20CCF7-A233-7251-DAEB-854D2FA99278}"/>
              </a:ext>
            </a:extLst>
          </p:cNvPr>
          <p:cNvSpPr/>
          <p:nvPr/>
        </p:nvSpPr>
        <p:spPr>
          <a:xfrm>
            <a:off x="15266988" y="48328263"/>
            <a:ext cx="2293937" cy="2112962"/>
          </a:xfrm>
          <a:prstGeom prst="roundRect">
            <a:avLst>
              <a:gd name="adj" fmla="val 4959"/>
            </a:avLst>
          </a:prstGeom>
          <a:no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kern="1200"/>
          </a:p>
        </p:txBody>
      </p:sp>
      <p:sp>
        <p:nvSpPr>
          <p:cNvPr id="8" name="Rectangle: Rounded Corners 7">
            <a:extLst>
              <a:ext uri="{FF2B5EF4-FFF2-40B4-BE49-F238E27FC236}">
                <a16:creationId xmlns:a16="http://schemas.microsoft.com/office/drawing/2014/main" id="{8059A945-030B-02B6-7147-9E7C2B3B80E3}"/>
              </a:ext>
            </a:extLst>
          </p:cNvPr>
          <p:cNvSpPr/>
          <p:nvPr/>
        </p:nvSpPr>
        <p:spPr>
          <a:xfrm>
            <a:off x="2748862" y="2509105"/>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59</a:t>
            </a:r>
          </a:p>
        </p:txBody>
      </p:sp>
      <p:sp>
        <p:nvSpPr>
          <p:cNvPr id="10" name="Rectangle: Rounded Corners 9">
            <a:extLst>
              <a:ext uri="{FF2B5EF4-FFF2-40B4-BE49-F238E27FC236}">
                <a16:creationId xmlns:a16="http://schemas.microsoft.com/office/drawing/2014/main" id="{E792FD33-DF1B-B3E9-0352-64B0C6903F8C}"/>
              </a:ext>
            </a:extLst>
          </p:cNvPr>
          <p:cNvSpPr/>
          <p:nvPr/>
        </p:nvSpPr>
        <p:spPr>
          <a:xfrm>
            <a:off x="206472" y="568710"/>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53</a:t>
            </a:r>
          </a:p>
        </p:txBody>
      </p:sp>
      <p:graphicFrame>
        <p:nvGraphicFramePr>
          <p:cNvPr id="27" name="Chart 26">
            <a:extLst>
              <a:ext uri="{FF2B5EF4-FFF2-40B4-BE49-F238E27FC236}">
                <a16:creationId xmlns:a16="http://schemas.microsoft.com/office/drawing/2014/main" id="{7BDF5674-E892-DCC8-CD79-2A2AFB3C87DA}"/>
              </a:ext>
            </a:extLst>
          </p:cNvPr>
          <p:cNvGraphicFramePr>
            <a:graphicFrameLocks/>
          </p:cNvGraphicFramePr>
          <p:nvPr>
            <p:extLst>
              <p:ext uri="{D42A27DB-BD31-4B8C-83A1-F6EECF244321}">
                <p14:modId xmlns:p14="http://schemas.microsoft.com/office/powerpoint/2010/main" val="958072126"/>
              </p:ext>
            </p:extLst>
          </p:nvPr>
        </p:nvGraphicFramePr>
        <p:xfrm>
          <a:off x="198696" y="903997"/>
          <a:ext cx="3835425" cy="219604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C5375E66-CB5D-7E5A-C3C3-2273A269B0D9}"/>
              </a:ext>
            </a:extLst>
          </p:cNvPr>
          <p:cNvSpPr txBox="1"/>
          <p:nvPr/>
        </p:nvSpPr>
        <p:spPr>
          <a:xfrm>
            <a:off x="2206935" y="3052467"/>
            <a:ext cx="1827186"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a:t>
            </a:r>
            <a:endParaRPr lang="en-GB" sz="600">
              <a:latin typeface="Trebuchet MS" panose="020B0603020202020204" pitchFamily="34" charset="0"/>
            </a:endParaRPr>
          </a:p>
        </p:txBody>
      </p:sp>
      <p:graphicFrame>
        <p:nvGraphicFramePr>
          <p:cNvPr id="19" name="Chart 18">
            <a:extLst>
              <a:ext uri="{FF2B5EF4-FFF2-40B4-BE49-F238E27FC236}">
                <a16:creationId xmlns:a16="http://schemas.microsoft.com/office/drawing/2014/main" id="{703FF386-31C5-D6C3-2292-7E8FC1D2EE9C}"/>
              </a:ext>
            </a:extLst>
          </p:cNvPr>
          <p:cNvGraphicFramePr>
            <a:graphicFrameLocks/>
          </p:cNvGraphicFramePr>
          <p:nvPr>
            <p:extLst>
              <p:ext uri="{D42A27DB-BD31-4B8C-83A1-F6EECF244321}">
                <p14:modId xmlns:p14="http://schemas.microsoft.com/office/powerpoint/2010/main" val="2786115140"/>
              </p:ext>
            </p:extLst>
          </p:nvPr>
        </p:nvGraphicFramePr>
        <p:xfrm>
          <a:off x="4132082" y="634749"/>
          <a:ext cx="2645235" cy="2417717"/>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Rounded Corners 19">
            <a:extLst>
              <a:ext uri="{FF2B5EF4-FFF2-40B4-BE49-F238E27FC236}">
                <a16:creationId xmlns:a16="http://schemas.microsoft.com/office/drawing/2014/main" id="{D1226C1B-0BB5-473F-29EE-00D0FF9A85E0}"/>
              </a:ext>
            </a:extLst>
          </p:cNvPr>
          <p:cNvSpPr/>
          <p:nvPr/>
        </p:nvSpPr>
        <p:spPr>
          <a:xfrm>
            <a:off x="4034121" y="572156"/>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54</a:t>
            </a:r>
          </a:p>
        </p:txBody>
      </p:sp>
      <p:sp>
        <p:nvSpPr>
          <p:cNvPr id="22" name="TextBox 21">
            <a:extLst>
              <a:ext uri="{FF2B5EF4-FFF2-40B4-BE49-F238E27FC236}">
                <a16:creationId xmlns:a16="http://schemas.microsoft.com/office/drawing/2014/main" id="{2E88F60F-3E95-103E-C145-710BF23A2024}"/>
              </a:ext>
            </a:extLst>
          </p:cNvPr>
          <p:cNvSpPr txBox="1"/>
          <p:nvPr/>
        </p:nvSpPr>
        <p:spPr>
          <a:xfrm>
            <a:off x="4950132" y="3052467"/>
            <a:ext cx="1827186" cy="184666"/>
          </a:xfrm>
          <a:prstGeom prst="rect">
            <a:avLst/>
          </a:prstGeom>
          <a:noFill/>
        </p:spPr>
        <p:txBody>
          <a:bodyPr wrap="square" rtlCol="0">
            <a:spAutoFit/>
          </a:bodyPr>
          <a:lstStyle/>
          <a:p>
            <a:pPr algn="r"/>
            <a:r>
              <a:rPr lang="en-GB" sz="600" i="1">
                <a:latin typeface="Trebuchet MS" panose="020B0603020202020204" pitchFamily="34" charset="0"/>
              </a:rPr>
              <a:t>Source: Earnings Model</a:t>
            </a:r>
            <a:endParaRPr lang="en-GB" sz="600">
              <a:latin typeface="Trebuchet MS" panose="020B0603020202020204" pitchFamily="34" charset="0"/>
            </a:endParaRPr>
          </a:p>
        </p:txBody>
      </p:sp>
      <p:graphicFrame>
        <p:nvGraphicFramePr>
          <p:cNvPr id="5" name="Table 4">
            <a:extLst>
              <a:ext uri="{FF2B5EF4-FFF2-40B4-BE49-F238E27FC236}">
                <a16:creationId xmlns:a16="http://schemas.microsoft.com/office/drawing/2014/main" id="{66691D87-8EF5-4664-99FF-75232E950A85}"/>
              </a:ext>
            </a:extLst>
          </p:cNvPr>
          <p:cNvGraphicFramePr>
            <a:graphicFrameLocks noGrp="1"/>
          </p:cNvGraphicFramePr>
          <p:nvPr>
            <p:extLst>
              <p:ext uri="{D42A27DB-BD31-4B8C-83A1-F6EECF244321}">
                <p14:modId xmlns:p14="http://schemas.microsoft.com/office/powerpoint/2010/main" val="858322144"/>
              </p:ext>
            </p:extLst>
          </p:nvPr>
        </p:nvGraphicFramePr>
        <p:xfrm>
          <a:off x="194522" y="3449648"/>
          <a:ext cx="6492241" cy="5228609"/>
        </p:xfrm>
        <a:graphic>
          <a:graphicData uri="http://schemas.openxmlformats.org/drawingml/2006/table">
            <a:tbl>
              <a:tblPr/>
              <a:tblGrid>
                <a:gridCol w="1191338">
                  <a:extLst>
                    <a:ext uri="{9D8B030D-6E8A-4147-A177-3AD203B41FA5}">
                      <a16:colId xmlns:a16="http://schemas.microsoft.com/office/drawing/2014/main" val="2621479102"/>
                    </a:ext>
                  </a:extLst>
                </a:gridCol>
                <a:gridCol w="688570">
                  <a:extLst>
                    <a:ext uri="{9D8B030D-6E8A-4147-A177-3AD203B41FA5}">
                      <a16:colId xmlns:a16="http://schemas.microsoft.com/office/drawing/2014/main" val="789091065"/>
                    </a:ext>
                  </a:extLst>
                </a:gridCol>
                <a:gridCol w="633922">
                  <a:extLst>
                    <a:ext uri="{9D8B030D-6E8A-4147-A177-3AD203B41FA5}">
                      <a16:colId xmlns:a16="http://schemas.microsoft.com/office/drawing/2014/main" val="4138503163"/>
                    </a:ext>
                  </a:extLst>
                </a:gridCol>
                <a:gridCol w="371610">
                  <a:extLst>
                    <a:ext uri="{9D8B030D-6E8A-4147-A177-3AD203B41FA5}">
                      <a16:colId xmlns:a16="http://schemas.microsoft.com/office/drawing/2014/main" val="1158679024"/>
                    </a:ext>
                  </a:extLst>
                </a:gridCol>
                <a:gridCol w="633922">
                  <a:extLst>
                    <a:ext uri="{9D8B030D-6E8A-4147-A177-3AD203B41FA5}">
                      <a16:colId xmlns:a16="http://schemas.microsoft.com/office/drawing/2014/main" val="2329151432"/>
                    </a:ext>
                  </a:extLst>
                </a:gridCol>
                <a:gridCol w="633922">
                  <a:extLst>
                    <a:ext uri="{9D8B030D-6E8A-4147-A177-3AD203B41FA5}">
                      <a16:colId xmlns:a16="http://schemas.microsoft.com/office/drawing/2014/main" val="3211086710"/>
                    </a:ext>
                  </a:extLst>
                </a:gridCol>
                <a:gridCol w="426259">
                  <a:extLst>
                    <a:ext uri="{9D8B030D-6E8A-4147-A177-3AD203B41FA5}">
                      <a16:colId xmlns:a16="http://schemas.microsoft.com/office/drawing/2014/main" val="3763318267"/>
                    </a:ext>
                  </a:extLst>
                </a:gridCol>
                <a:gridCol w="622993">
                  <a:extLst>
                    <a:ext uri="{9D8B030D-6E8A-4147-A177-3AD203B41FA5}">
                      <a16:colId xmlns:a16="http://schemas.microsoft.com/office/drawing/2014/main" val="366164887"/>
                    </a:ext>
                  </a:extLst>
                </a:gridCol>
                <a:gridCol w="622993">
                  <a:extLst>
                    <a:ext uri="{9D8B030D-6E8A-4147-A177-3AD203B41FA5}">
                      <a16:colId xmlns:a16="http://schemas.microsoft.com/office/drawing/2014/main" val="3959454749"/>
                    </a:ext>
                  </a:extLst>
                </a:gridCol>
                <a:gridCol w="666712">
                  <a:extLst>
                    <a:ext uri="{9D8B030D-6E8A-4147-A177-3AD203B41FA5}">
                      <a16:colId xmlns:a16="http://schemas.microsoft.com/office/drawing/2014/main" val="2438139070"/>
                    </a:ext>
                  </a:extLst>
                </a:gridCol>
              </a:tblGrid>
              <a:tr h="350700">
                <a:tc gridSpan="10">
                  <a:txBody>
                    <a:bodyPr/>
                    <a:lstStyle/>
                    <a:p>
                      <a:pPr algn="ctr" fontAlgn="b"/>
                      <a:r>
                        <a:rPr lang="en-US" sz="800" b="1" i="0" u="none" strike="noStrike">
                          <a:solidFill>
                            <a:srgbClr val="FFFFFF"/>
                          </a:solidFill>
                          <a:effectLst/>
                          <a:latin typeface="Trebuchet MS" panose="020B0603020202020204" pitchFamily="34" charset="0"/>
                        </a:rPr>
                        <a:t>Discounted Cashflow Model Summary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961370"/>
                  </a:ext>
                </a:extLst>
              </a:tr>
              <a:tr h="270996">
                <a:tc rowSpan="2">
                  <a:txBody>
                    <a:bodyPr/>
                    <a:lstStyle/>
                    <a:p>
                      <a:pPr algn="ctr" fontAlgn="ctr"/>
                      <a:r>
                        <a:rPr lang="en-US" sz="700" b="1" i="0" u="none" strike="noStrike">
                          <a:solidFill>
                            <a:srgbClr val="000000"/>
                          </a:solidFill>
                          <a:effectLst/>
                          <a:latin typeface="Trebuchet MS" panose="020B0603020202020204" pitchFamily="34" charset="0"/>
                        </a:rPr>
                        <a:t>Bear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700" b="1" i="0" u="none" strike="noStrike">
                          <a:solidFill>
                            <a:srgbClr val="000000"/>
                          </a:solidFill>
                          <a:effectLst/>
                          <a:latin typeface="Trebuchet MS" panose="020B0603020202020204" pitchFamily="34" charset="0"/>
                        </a:rPr>
                        <a:t>Terminal Growth (TG)</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$32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80%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$26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 $31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30%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 $9.24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6">
                  <a:txBody>
                    <a:bodyPr/>
                    <a:lstStyle/>
                    <a:p>
                      <a:pPr algn="ctr" fontAlgn="ctr"/>
                      <a:r>
                        <a:rPr lang="en-US" sz="700" b="1" i="0" u="none" strike="noStrike">
                          <a:solidFill>
                            <a:srgbClr val="000000"/>
                          </a:solidFill>
                          <a:effectLst/>
                          <a:latin typeface="Trebuchet MS" panose="020B0603020202020204" pitchFamily="34" charset="0"/>
                        </a:rPr>
                        <a:t> $44.96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6">
                  <a:txBody>
                    <a:bodyPr/>
                    <a:lstStyle/>
                    <a:p>
                      <a:pPr algn="ctr" fontAlgn="ctr"/>
                      <a:r>
                        <a:rPr lang="en-US" sz="700" b="1" i="0" u="none" strike="noStrike">
                          <a:solidFill>
                            <a:srgbClr val="000000"/>
                          </a:solidFill>
                          <a:effectLst/>
                          <a:latin typeface="Trebuchet MS" panose="020B0603020202020204" pitchFamily="34" charset="0"/>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44503694"/>
                  </a:ext>
                </a:extLst>
              </a:tr>
              <a:tr h="286935">
                <a:tc vMerge="1">
                  <a:txBody>
                    <a:bodyPr/>
                    <a:lstStyle/>
                    <a:p>
                      <a:endParaRPr lang="en-US"/>
                    </a:p>
                  </a:txBody>
                  <a:tcPr/>
                </a:tc>
                <a:tc>
                  <a:txBody>
                    <a:bodyPr/>
                    <a:lstStyle/>
                    <a:p>
                      <a:pPr algn="ctr" fontAlgn="ctr"/>
                      <a:r>
                        <a:rPr lang="en-US" sz="700" b="1" i="0" u="none" strike="noStrike">
                          <a:solidFill>
                            <a:srgbClr val="000000"/>
                          </a:solidFill>
                          <a:effectLst/>
                          <a:latin typeface="Trebuchet MS" panose="020B0603020202020204" pitchFamily="34" charset="0"/>
                        </a:rPr>
                        <a:t>EXIT</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$25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$5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28702759"/>
                  </a:ext>
                </a:extLst>
              </a:tr>
              <a:tr h="270996">
                <a:tc rowSpan="2">
                  <a:txBody>
                    <a:bodyPr/>
                    <a:lstStyle/>
                    <a:p>
                      <a:pPr algn="ctr" fontAlgn="ctr"/>
                      <a:r>
                        <a:rPr lang="en-US" sz="700" b="1" i="0" u="none" strike="noStrike">
                          <a:solidFill>
                            <a:srgbClr val="000000"/>
                          </a:solidFill>
                          <a:effectLst/>
                          <a:latin typeface="Trebuchet MS" panose="020B0603020202020204" pitchFamily="34" charset="0"/>
                        </a:rPr>
                        <a:t>Base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700" b="1" i="0" u="none" strike="noStrike">
                          <a:solidFill>
                            <a:srgbClr val="000000"/>
                          </a:solidFill>
                          <a:effectLst/>
                          <a:latin typeface="Trebuchet MS" panose="020B0603020202020204" pitchFamily="34" charset="0"/>
                        </a:rPr>
                        <a:t>TG</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 $50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80%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 $40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fontAlgn="ctr"/>
                      <a:r>
                        <a:rPr lang="en-US" sz="700" b="1" i="0" u="none" strike="noStrike">
                          <a:solidFill>
                            <a:srgbClr val="000000"/>
                          </a:solidFill>
                          <a:effectLst/>
                          <a:latin typeface="Trebuchet MS" panose="020B0603020202020204" pitchFamily="34" charset="0"/>
                        </a:rPr>
                        <a:t> $47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fontAlgn="ctr"/>
                      <a:r>
                        <a:rPr lang="en-US" sz="700" b="1" i="0" u="none" strike="noStrike">
                          <a:solidFill>
                            <a:srgbClr val="000000"/>
                          </a:solidFill>
                          <a:effectLst/>
                          <a:latin typeface="Trebuchet MS" panose="020B0603020202020204" pitchFamily="34" charset="0"/>
                        </a:rPr>
                        <a:t>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fontAlgn="ctr"/>
                      <a:r>
                        <a:rPr lang="en-US" sz="700" b="1" i="0" u="none" strike="noStrike">
                          <a:solidFill>
                            <a:srgbClr val="000000"/>
                          </a:solidFill>
                          <a:effectLst/>
                          <a:latin typeface="Trebuchet MS" panose="020B0603020202020204" pitchFamily="34" charset="0"/>
                        </a:rPr>
                        <a:t> $23.54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62632663"/>
                  </a:ext>
                </a:extLst>
              </a:tr>
              <a:tr h="286935">
                <a:tc vMerge="1">
                  <a:txBody>
                    <a:bodyPr/>
                    <a:lstStyle/>
                    <a:p>
                      <a:endParaRPr lang="en-US"/>
                    </a:p>
                  </a:txBody>
                  <a:tcPr/>
                </a:tc>
                <a:tc>
                  <a:txBody>
                    <a:bodyPr/>
                    <a:lstStyle/>
                    <a:p>
                      <a:pPr algn="ctr" fontAlgn="ctr"/>
                      <a:r>
                        <a:rPr lang="en-US" sz="700" b="1" i="0" u="none" strike="noStrike">
                          <a:solidFill>
                            <a:srgbClr val="000000"/>
                          </a:solidFill>
                          <a:effectLst/>
                          <a:latin typeface="Trebuchet MS" panose="020B0603020202020204" pitchFamily="34" charset="0"/>
                        </a:rPr>
                        <a:t>EXIT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 $37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 $7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21710989"/>
                  </a:ext>
                </a:extLst>
              </a:tr>
              <a:tr h="270996">
                <a:tc rowSpan="2">
                  <a:txBody>
                    <a:bodyPr/>
                    <a:lstStyle/>
                    <a:p>
                      <a:pPr algn="ctr" fontAlgn="ctr"/>
                      <a:r>
                        <a:rPr lang="en-US" sz="700" b="1" i="0" u="none" strike="noStrike">
                          <a:solidFill>
                            <a:srgbClr val="000000"/>
                          </a:solidFill>
                          <a:effectLst/>
                          <a:latin typeface="Trebuchet MS" panose="020B0603020202020204" pitchFamily="34" charset="0"/>
                        </a:rPr>
                        <a:t>Bull</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700" b="1" i="0" u="none" strike="noStrike">
                          <a:solidFill>
                            <a:srgbClr val="000000"/>
                          </a:solidFill>
                          <a:effectLst/>
                          <a:latin typeface="Trebuchet MS" panose="020B0603020202020204" pitchFamily="34" charset="0"/>
                        </a:rPr>
                        <a:t>TG</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$64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80%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$51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 $61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 $12.18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47168375"/>
                  </a:ext>
                </a:extLst>
              </a:tr>
              <a:tr h="286935">
                <a:tc vMerge="1">
                  <a:txBody>
                    <a:bodyPr/>
                    <a:lstStyle/>
                    <a:p>
                      <a:endParaRPr lang="en-US"/>
                    </a:p>
                  </a:txBody>
                  <a:tcPr/>
                </a:tc>
                <a:tc>
                  <a:txBody>
                    <a:bodyPr/>
                    <a:lstStyle/>
                    <a:p>
                      <a:pPr algn="ctr" fontAlgn="ctr"/>
                      <a:r>
                        <a:rPr lang="en-US" sz="700" b="1" i="0" u="none" strike="noStrike">
                          <a:solidFill>
                            <a:srgbClr val="000000"/>
                          </a:solidFill>
                          <a:effectLst/>
                          <a:latin typeface="Trebuchet MS" panose="020B0603020202020204" pitchFamily="34" charset="0"/>
                        </a:rPr>
                        <a:t>EXIT</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$48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$10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21260982"/>
                  </a:ext>
                </a:extLst>
              </a:tr>
              <a:tr h="286935">
                <a:tc>
                  <a:txBody>
                    <a:bodyPr/>
                    <a:lstStyle/>
                    <a:p>
                      <a:pPr algn="l" fontAlgn="b"/>
                      <a:endParaRPr lang="en-US" sz="700" b="1" i="0" u="none" strike="noStrike">
                        <a:solidFill>
                          <a:srgbClr val="000000"/>
                        </a:solidFill>
                        <a:effectLst/>
                        <a:latin typeface="Trebuchet MS" panose="020B0603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700" b="1" i="0" u="none" strike="noStrike">
                        <a:solidFill>
                          <a:srgbClr val="000000"/>
                        </a:solidFill>
                        <a:effectLst/>
                        <a:latin typeface="Trebuchet MS" panose="020B0603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700" b="1" i="0" u="none" strike="noStrike">
                        <a:solidFill>
                          <a:srgbClr val="000000"/>
                        </a:solidFill>
                        <a:effectLst/>
                        <a:latin typeface="Trebuchet MS" panose="020B0603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700" b="1" i="0" u="none" strike="noStrike">
                        <a:solidFill>
                          <a:srgbClr val="000000"/>
                        </a:solidFill>
                        <a:effectLst/>
                        <a:latin typeface="Trebuchet MS" panose="020B0603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700" b="1" i="0" u="none" strike="noStrike">
                        <a:solidFill>
                          <a:srgbClr val="000000"/>
                        </a:solidFill>
                        <a:effectLst/>
                        <a:latin typeface="Trebuchet MS" panose="020B0603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700" b="1" i="0" u="none" strike="noStrike">
                        <a:solidFill>
                          <a:srgbClr val="000000"/>
                        </a:solidFill>
                        <a:effectLst/>
                        <a:latin typeface="Trebuchet MS" panose="020B0603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1"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1"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700" b="1" i="0" u="none" strike="noStrike">
                        <a:solidFill>
                          <a:srgbClr val="000000"/>
                        </a:solidFill>
                        <a:effectLst/>
                        <a:latin typeface="Trebuchet MS" panose="020B0603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488805"/>
                  </a:ext>
                </a:extLst>
              </a:tr>
              <a:tr h="350700">
                <a:tc gridSpan="10">
                  <a:txBody>
                    <a:bodyPr/>
                    <a:lstStyle/>
                    <a:p>
                      <a:pPr algn="ctr" fontAlgn="b"/>
                      <a:r>
                        <a:rPr lang="en-US" sz="800" b="1" i="0" u="none" strike="noStrike">
                          <a:solidFill>
                            <a:srgbClr val="FFFFFF"/>
                          </a:solidFill>
                          <a:effectLst/>
                          <a:latin typeface="Trebuchet MS" panose="020B0603020202020204" pitchFamily="34" charset="0"/>
                        </a:rPr>
                        <a:t>Dividend Discount Model Summary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42642302"/>
                  </a:ext>
                </a:extLst>
              </a:tr>
              <a:tr h="270996">
                <a:tc rowSpan="2">
                  <a:txBody>
                    <a:bodyPr/>
                    <a:lstStyle/>
                    <a:p>
                      <a:pPr algn="ctr" fontAlgn="ctr"/>
                      <a:r>
                        <a:rPr lang="en-US" sz="700" b="1" i="0" u="none" strike="noStrike">
                          <a:solidFill>
                            <a:srgbClr val="000000"/>
                          </a:solidFill>
                          <a:effectLst/>
                          <a:latin typeface="Trebuchet MS" panose="020B0603020202020204" pitchFamily="34" charset="0"/>
                        </a:rPr>
                        <a:t> BEAR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Intrinsic Value 0 Growth</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$25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30%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 $29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30%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 $9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6">
                  <a:txBody>
                    <a:bodyPr/>
                    <a:lstStyle/>
                    <a:p>
                      <a:pPr algn="ctr" fontAlgn="ctr"/>
                      <a:r>
                        <a:rPr lang="en-US" sz="700" b="1" i="0" u="none" strike="noStrike">
                          <a:solidFill>
                            <a:srgbClr val="000000"/>
                          </a:solidFill>
                          <a:effectLst/>
                          <a:latin typeface="Trebuchet MS" panose="020B0603020202020204" pitchFamily="34" charset="0"/>
                        </a:rPr>
                        <a:t> $47.56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6">
                  <a:txBody>
                    <a:bodyPr/>
                    <a:lstStyle/>
                    <a:p>
                      <a:pPr algn="ctr" fontAlgn="ctr"/>
                      <a:r>
                        <a:rPr lang="en-US" sz="700" b="1" i="0" u="none" strike="noStrike">
                          <a:solidFill>
                            <a:srgbClr val="000000"/>
                          </a:solidFill>
                          <a:effectLst/>
                          <a:latin typeface="Trebuchet MS" panose="020B0603020202020204" pitchFamily="34" charset="0"/>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88332040"/>
                  </a:ext>
                </a:extLst>
              </a:tr>
              <a:tr h="286935">
                <a:tc vMerge="1">
                  <a:txBody>
                    <a:bodyPr/>
                    <a:lstStyle/>
                    <a:p>
                      <a:endParaRPr lang="en-US"/>
                    </a:p>
                  </a:txBody>
                  <a:tcPr/>
                </a:tc>
                <a:tc>
                  <a:txBody>
                    <a:bodyPr/>
                    <a:lstStyle/>
                    <a:p>
                      <a:pPr algn="ctr" fontAlgn="b"/>
                      <a:r>
                        <a:rPr lang="en-US" sz="700" b="1" i="0" u="none" strike="noStrike">
                          <a:solidFill>
                            <a:srgbClr val="000000"/>
                          </a:solidFill>
                          <a:effectLst/>
                          <a:latin typeface="Trebuchet MS" panose="020B0603020202020204" pitchFamily="34" charset="0"/>
                        </a:rPr>
                        <a:t>IV 0 Growth Adj. DPS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$31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70%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$21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34579090"/>
                  </a:ext>
                </a:extLst>
              </a:tr>
              <a:tr h="270996">
                <a:tc rowSpan="2">
                  <a:txBody>
                    <a:bodyPr/>
                    <a:lstStyle/>
                    <a:p>
                      <a:pPr algn="ctr" fontAlgn="ctr"/>
                      <a:r>
                        <a:rPr lang="en-US" sz="700" b="1" i="0" u="none" strike="noStrike">
                          <a:solidFill>
                            <a:srgbClr val="000000"/>
                          </a:solidFill>
                          <a:effectLst/>
                          <a:latin typeface="Trebuchet MS" panose="020B0603020202020204" pitchFamily="34" charset="0"/>
                        </a:rPr>
                        <a:t>BASE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IV Base DPS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 $35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30%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 $10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fontAlgn="ctr"/>
                      <a:r>
                        <a:rPr lang="en-US" sz="700" b="1" i="0" u="none" strike="noStrike">
                          <a:solidFill>
                            <a:srgbClr val="000000"/>
                          </a:solidFill>
                          <a:effectLst/>
                          <a:latin typeface="Trebuchet MS" panose="020B0603020202020204" pitchFamily="34" charset="0"/>
                        </a:rPr>
                        <a:t> $48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fontAlgn="ctr"/>
                      <a:r>
                        <a:rPr lang="en-US" sz="700" b="1" i="0" u="none" strike="noStrike">
                          <a:solidFill>
                            <a:srgbClr val="000000"/>
                          </a:solidFill>
                          <a:effectLst/>
                          <a:latin typeface="Trebuchet MS" panose="020B0603020202020204" pitchFamily="34" charset="0"/>
                        </a:rPr>
                        <a:t>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fontAlgn="ctr"/>
                      <a:r>
                        <a:rPr lang="en-US" sz="700" b="1" i="0" u="none" strike="noStrike">
                          <a:solidFill>
                            <a:srgbClr val="000000"/>
                          </a:solidFill>
                          <a:effectLst/>
                          <a:latin typeface="Trebuchet MS" panose="020B0603020202020204" pitchFamily="34" charset="0"/>
                        </a:rPr>
                        <a:t> $24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81897167"/>
                  </a:ext>
                </a:extLst>
              </a:tr>
              <a:tr h="286935">
                <a:tc vMerge="1">
                  <a:txBody>
                    <a:bodyPr/>
                    <a:lstStyle/>
                    <a:p>
                      <a:endParaRPr lang="en-US"/>
                    </a:p>
                  </a:txBody>
                  <a:tcPr/>
                </a:tc>
                <a:tc>
                  <a:txBody>
                    <a:bodyPr/>
                    <a:lstStyle/>
                    <a:p>
                      <a:pPr algn="ctr" fontAlgn="b"/>
                      <a:r>
                        <a:rPr lang="en-US" sz="700" b="1" i="0" u="none" strike="noStrike">
                          <a:solidFill>
                            <a:srgbClr val="000000"/>
                          </a:solidFill>
                          <a:effectLst/>
                          <a:latin typeface="Trebuchet MS" panose="020B0603020202020204" pitchFamily="34" charset="0"/>
                        </a:rPr>
                        <a:t>IV Adj. DPS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 $54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70%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1" i="0" u="none" strike="noStrike">
                          <a:solidFill>
                            <a:srgbClr val="000000"/>
                          </a:solidFill>
                          <a:effectLst/>
                          <a:latin typeface="Trebuchet MS" panose="020B0603020202020204" pitchFamily="34" charset="0"/>
                        </a:rPr>
                        <a:t> $38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74178063"/>
                  </a:ext>
                </a:extLst>
              </a:tr>
              <a:tr h="270996">
                <a:tc rowSpan="2">
                  <a:txBody>
                    <a:bodyPr/>
                    <a:lstStyle/>
                    <a:p>
                      <a:pPr algn="ctr" fontAlgn="ctr"/>
                      <a:r>
                        <a:rPr lang="en-US" sz="700" b="1" i="0" u="none" strike="noStrike">
                          <a:solidFill>
                            <a:srgbClr val="000000"/>
                          </a:solidFill>
                          <a:effectLst/>
                          <a:latin typeface="Trebuchet MS" panose="020B0603020202020204" pitchFamily="34" charset="0"/>
                        </a:rPr>
                        <a:t>BULL</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IV Bull DPS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$57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30%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$17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 $74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700" b="1" i="0" u="none" strike="noStrike">
                          <a:solidFill>
                            <a:srgbClr val="000000"/>
                          </a:solidFill>
                          <a:effectLst/>
                          <a:latin typeface="Trebuchet MS" panose="020B0603020202020204" pitchFamily="34" charset="0"/>
                        </a:rPr>
                        <a:t> $15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18307921"/>
                  </a:ext>
                </a:extLst>
              </a:tr>
              <a:tr h="286935">
                <a:tc vMerge="1">
                  <a:txBody>
                    <a:bodyPr/>
                    <a:lstStyle/>
                    <a:p>
                      <a:endParaRPr lang="en-US"/>
                    </a:p>
                  </a:txBody>
                  <a:tcPr/>
                </a:tc>
                <a:tc>
                  <a:txBody>
                    <a:bodyPr/>
                    <a:lstStyle/>
                    <a:p>
                      <a:pPr algn="ctr" fontAlgn="b"/>
                      <a:r>
                        <a:rPr lang="en-US" sz="700" b="1" i="0" u="none" strike="noStrike">
                          <a:solidFill>
                            <a:srgbClr val="000000"/>
                          </a:solidFill>
                          <a:effectLst/>
                          <a:latin typeface="Trebuchet MS" panose="020B0603020202020204" pitchFamily="34" charset="0"/>
                        </a:rPr>
                        <a:t>IV Adj. DPS</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$81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70%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1" i="0" u="none" strike="noStrike">
                          <a:solidFill>
                            <a:srgbClr val="000000"/>
                          </a:solidFill>
                          <a:effectLst/>
                          <a:latin typeface="Trebuchet MS" panose="020B0603020202020204" pitchFamily="34" charset="0"/>
                        </a:rPr>
                        <a:t> $57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88859889"/>
                  </a:ext>
                </a:extLst>
              </a:tr>
              <a:tr h="286935">
                <a:tc>
                  <a:txBody>
                    <a:bodyPr/>
                    <a:lstStyle/>
                    <a:p>
                      <a:pPr algn="ctr" fontAlgn="b"/>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US" sz="800" b="0" i="0" u="none" strike="noStrike">
                        <a:solidFill>
                          <a:srgbClr val="000000"/>
                        </a:solidFill>
                        <a:effectLst/>
                        <a:latin typeface="Trebuchet MS" panose="020B0603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9391692"/>
                  </a:ext>
                </a:extLst>
              </a:tr>
              <a:tr h="318818">
                <a:tc gridSpan="10">
                  <a:txBody>
                    <a:bodyPr/>
                    <a:lstStyle/>
                    <a:p>
                      <a:pPr algn="ctr" fontAlgn="b"/>
                      <a:r>
                        <a:rPr lang="en-US" sz="800" b="1" i="0" u="none" strike="noStrike">
                          <a:solidFill>
                            <a:srgbClr val="FFFFFF"/>
                          </a:solidFill>
                          <a:effectLst/>
                          <a:latin typeface="Trebuchet MS" panose="020B0603020202020204" pitchFamily="34" charset="0"/>
                        </a:rPr>
                        <a:t>Comparable Companies Analysis Summary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3110327"/>
                  </a:ext>
                </a:extLst>
              </a:tr>
              <a:tr h="286935">
                <a:tc gridSpan="2">
                  <a:txBody>
                    <a:bodyPr/>
                    <a:lstStyle/>
                    <a:p>
                      <a:pPr algn="ctr" fontAlgn="b"/>
                      <a:r>
                        <a:rPr lang="en-US" sz="700" b="1" i="0" u="none" strike="noStrike">
                          <a:solidFill>
                            <a:srgbClr val="000000"/>
                          </a:solidFill>
                          <a:effectLst/>
                          <a:latin typeface="Trebuchet MS" panose="020B0603020202020204" pitchFamily="34" charset="0"/>
                        </a:rPr>
                        <a:t>CCA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gridSpan="2">
                  <a:txBody>
                    <a:bodyPr/>
                    <a:lstStyle/>
                    <a:p>
                      <a:pPr algn="ctr" fontAlgn="b"/>
                      <a:r>
                        <a:rPr lang="en-US" sz="700" b="1" i="0" u="none" strike="noStrike">
                          <a:solidFill>
                            <a:srgbClr val="000000"/>
                          </a:solidFill>
                          <a:effectLst/>
                          <a:latin typeface="Trebuchet MS" panose="020B0603020202020204" pitchFamily="34" charset="0"/>
                        </a:rPr>
                        <a:t> $50.62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gridSpan="4">
                  <a:txBody>
                    <a:bodyPr/>
                    <a:lstStyle/>
                    <a:p>
                      <a:pPr algn="ctr" fontAlgn="b"/>
                      <a:r>
                        <a:rPr lang="en-US" sz="700" b="1" i="0" u="none" strike="noStrike">
                          <a:solidFill>
                            <a:srgbClr val="000000"/>
                          </a:solidFill>
                          <a:effectLst/>
                          <a:latin typeface="Trebuchet MS" panose="020B0603020202020204" pitchFamily="34" charset="0"/>
                        </a:rPr>
                        <a:t>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700" b="1" i="0" u="none" strike="noStrike">
                          <a:solidFill>
                            <a:srgbClr val="000000"/>
                          </a:solidFill>
                          <a:effectLst/>
                          <a:latin typeface="Trebuchet MS" panose="020B0603020202020204" pitchFamily="34" charset="0"/>
                        </a:rPr>
                        <a:t> $10.12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700" b="1" i="0" u="none" strike="noStrike">
                          <a:solidFill>
                            <a:srgbClr val="000000"/>
                          </a:solidFill>
                          <a:effectLst/>
                          <a:latin typeface="Trebuchet MS" panose="020B0603020202020204" pitchFamily="34" charset="0"/>
                        </a:rPr>
                        <a:t>20%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77755052"/>
                  </a:ext>
                </a:extLst>
              </a:tr>
            </a:tbl>
          </a:graphicData>
        </a:graphic>
      </p:graphicFrame>
    </p:spTree>
    <p:extLst>
      <p:ext uri="{BB962C8B-B14F-4D97-AF65-F5344CB8AC3E}">
        <p14:creationId xmlns:p14="http://schemas.microsoft.com/office/powerpoint/2010/main" val="2976704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BEDC-961B-6318-E3A3-D59B9424B8C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A3A7CC3-B8ED-D372-B281-B06B7C18FA47}"/>
              </a:ext>
            </a:extLst>
          </p:cNvPr>
          <p:cNvSpPr txBox="1"/>
          <p:nvPr/>
        </p:nvSpPr>
        <p:spPr>
          <a:xfrm>
            <a:off x="171238" y="154330"/>
            <a:ext cx="4578562"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#3: Working Pro Forma (Bear Model)</a:t>
            </a:r>
          </a:p>
        </p:txBody>
      </p:sp>
      <p:sp>
        <p:nvSpPr>
          <p:cNvPr id="12" name="Rectangle 11">
            <a:extLst>
              <a:ext uri="{FF2B5EF4-FFF2-40B4-BE49-F238E27FC236}">
                <a16:creationId xmlns:a16="http://schemas.microsoft.com/office/drawing/2014/main" id="{DCA4A426-E03E-4F18-C8D1-9A2EC0A5AF76}"/>
              </a:ext>
            </a:extLst>
          </p:cNvPr>
          <p:cNvSpPr/>
          <p:nvPr/>
        </p:nvSpPr>
        <p:spPr>
          <a:xfrm>
            <a:off x="230837" y="413360"/>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5C400FD6-9A8F-BFDF-BF89-0E0A5AC1986D}"/>
              </a:ext>
            </a:extLst>
          </p:cNvPr>
          <p:cNvSpPr>
            <a:spLocks noGrp="1"/>
          </p:cNvSpPr>
          <p:nvPr>
            <p:ph type="sldNum" sz="quarter" idx="12"/>
          </p:nvPr>
        </p:nvSpPr>
        <p:spPr>
          <a:xfrm>
            <a:off x="0" y="8815351"/>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14</a:t>
            </a:fld>
            <a:endParaRPr lang="en-US" sz="969" b="1">
              <a:solidFill>
                <a:schemeClr val="bg1"/>
              </a:solidFill>
              <a:latin typeface="Montserrat"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96A22036-6751-EFC7-4BD4-50EE5B070870}"/>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BC8A2604-2005-E3BE-4752-B7D8F6B534E1}"/>
              </a:ext>
            </a:extLst>
          </p:cNvPr>
          <p:cNvGraphicFramePr>
            <a:graphicFrameLocks noGrp="1"/>
          </p:cNvGraphicFramePr>
          <p:nvPr>
            <p:extLst>
              <p:ext uri="{D42A27DB-BD31-4B8C-83A1-F6EECF244321}">
                <p14:modId xmlns:p14="http://schemas.microsoft.com/office/powerpoint/2010/main" val="237176036"/>
              </p:ext>
            </p:extLst>
          </p:nvPr>
        </p:nvGraphicFramePr>
        <p:xfrm>
          <a:off x="230837" y="562745"/>
          <a:ext cx="6492239" cy="8026991"/>
        </p:xfrm>
        <a:graphic>
          <a:graphicData uri="http://schemas.openxmlformats.org/drawingml/2006/table">
            <a:tbl>
              <a:tblPr/>
              <a:tblGrid>
                <a:gridCol w="1537983">
                  <a:extLst>
                    <a:ext uri="{9D8B030D-6E8A-4147-A177-3AD203B41FA5}">
                      <a16:colId xmlns:a16="http://schemas.microsoft.com/office/drawing/2014/main" val="2477113089"/>
                    </a:ext>
                  </a:extLst>
                </a:gridCol>
                <a:gridCol w="437529">
                  <a:extLst>
                    <a:ext uri="{9D8B030D-6E8A-4147-A177-3AD203B41FA5}">
                      <a16:colId xmlns:a16="http://schemas.microsoft.com/office/drawing/2014/main" val="1476776500"/>
                    </a:ext>
                  </a:extLst>
                </a:gridCol>
                <a:gridCol w="552438">
                  <a:extLst>
                    <a:ext uri="{9D8B030D-6E8A-4147-A177-3AD203B41FA5}">
                      <a16:colId xmlns:a16="http://schemas.microsoft.com/office/drawing/2014/main" val="1042058752"/>
                    </a:ext>
                  </a:extLst>
                </a:gridCol>
                <a:gridCol w="477306">
                  <a:extLst>
                    <a:ext uri="{9D8B030D-6E8A-4147-A177-3AD203B41FA5}">
                      <a16:colId xmlns:a16="http://schemas.microsoft.com/office/drawing/2014/main" val="3175165533"/>
                    </a:ext>
                  </a:extLst>
                </a:gridCol>
                <a:gridCol w="490563">
                  <a:extLst>
                    <a:ext uri="{9D8B030D-6E8A-4147-A177-3AD203B41FA5}">
                      <a16:colId xmlns:a16="http://schemas.microsoft.com/office/drawing/2014/main" val="435328801"/>
                    </a:ext>
                  </a:extLst>
                </a:gridCol>
                <a:gridCol w="490563">
                  <a:extLst>
                    <a:ext uri="{9D8B030D-6E8A-4147-A177-3AD203B41FA5}">
                      <a16:colId xmlns:a16="http://schemas.microsoft.com/office/drawing/2014/main" val="1948355078"/>
                    </a:ext>
                  </a:extLst>
                </a:gridCol>
                <a:gridCol w="477306">
                  <a:extLst>
                    <a:ext uri="{9D8B030D-6E8A-4147-A177-3AD203B41FA5}">
                      <a16:colId xmlns:a16="http://schemas.microsoft.com/office/drawing/2014/main" val="2976635756"/>
                    </a:ext>
                  </a:extLst>
                </a:gridCol>
                <a:gridCol w="596633">
                  <a:extLst>
                    <a:ext uri="{9D8B030D-6E8A-4147-A177-3AD203B41FA5}">
                      <a16:colId xmlns:a16="http://schemas.microsoft.com/office/drawing/2014/main" val="1672976987"/>
                    </a:ext>
                  </a:extLst>
                </a:gridCol>
                <a:gridCol w="477306">
                  <a:extLst>
                    <a:ext uri="{9D8B030D-6E8A-4147-A177-3AD203B41FA5}">
                      <a16:colId xmlns:a16="http://schemas.microsoft.com/office/drawing/2014/main" val="2267927414"/>
                    </a:ext>
                  </a:extLst>
                </a:gridCol>
                <a:gridCol w="477306">
                  <a:extLst>
                    <a:ext uri="{9D8B030D-6E8A-4147-A177-3AD203B41FA5}">
                      <a16:colId xmlns:a16="http://schemas.microsoft.com/office/drawing/2014/main" val="456646762"/>
                    </a:ext>
                  </a:extLst>
                </a:gridCol>
                <a:gridCol w="477306">
                  <a:extLst>
                    <a:ext uri="{9D8B030D-6E8A-4147-A177-3AD203B41FA5}">
                      <a16:colId xmlns:a16="http://schemas.microsoft.com/office/drawing/2014/main" val="4200431539"/>
                    </a:ext>
                  </a:extLst>
                </a:gridCol>
              </a:tblGrid>
              <a:tr h="197863">
                <a:tc>
                  <a:txBody>
                    <a:bodyPr/>
                    <a:lstStyle/>
                    <a:p>
                      <a:pPr algn="ctr" fontAlgn="ctr"/>
                      <a:r>
                        <a:rPr lang="en-US" sz="900" b="1" i="0" u="none" strike="noStrike">
                          <a:solidFill>
                            <a:schemeClr val="bg1"/>
                          </a:solidFill>
                          <a:effectLst/>
                          <a:latin typeface="Trebuchet MS" panose="020B0603020202020204" pitchFamily="34" charset="0"/>
                        </a:rPr>
                        <a:t>Bear Case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gridSpan="7">
                  <a:txBody>
                    <a:bodyPr/>
                    <a:lstStyle/>
                    <a:p>
                      <a:pPr algn="ctr" fontAlgn="ctr"/>
                      <a:r>
                        <a:rPr lang="en-US" sz="900" b="1" i="0" u="none" strike="noStrike">
                          <a:solidFill>
                            <a:schemeClr val="bg1"/>
                          </a:solidFill>
                          <a:effectLst/>
                          <a:latin typeface="Trebuchet MS" panose="020B0603020202020204" pitchFamily="34" charset="0"/>
                        </a:rPr>
                        <a:t>Carter's Working Earnings Model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900" b="1" i="0" u="none" strike="noStrike">
                          <a:solidFill>
                            <a:schemeClr val="bg1"/>
                          </a:solidFill>
                          <a:effectLst/>
                          <a:latin typeface="Trebuchet MS" panose="020B0603020202020204" pitchFamily="34" charset="0"/>
                        </a:rPr>
                        <a:t>Forecast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6236915"/>
                  </a:ext>
                </a:extLst>
              </a:tr>
              <a:tr h="174783">
                <a:tc>
                  <a:txBody>
                    <a:bodyPr/>
                    <a:lstStyle/>
                    <a:p>
                      <a:pPr algn="ctr" fontAlgn="ctr"/>
                      <a:r>
                        <a:rPr lang="en-US" sz="600" b="1" i="0" u="none" strike="noStrike">
                          <a:solidFill>
                            <a:schemeClr val="bg1"/>
                          </a:solidFill>
                          <a:effectLst/>
                          <a:latin typeface="Trebuchet MS" panose="020B0603020202020204" pitchFamily="34" charset="0"/>
                        </a:rPr>
                        <a:t> (in million of dollar)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2017</a:t>
                      </a:r>
                    </a:p>
                  </a:txBody>
                  <a:tcPr marL="0" marR="0" marT="0"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2018</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2019</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2020</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2021</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2022</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2023</a:t>
                      </a:r>
                    </a:p>
                  </a:txBody>
                  <a:tcPr marL="0" marR="0" marT="0"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2024</a:t>
                      </a:r>
                    </a:p>
                  </a:txBody>
                  <a:tcPr marL="0" marR="0" marT="0"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2025</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2026</a:t>
                      </a:r>
                    </a:p>
                  </a:txBody>
                  <a:tcPr marL="0" marR="0" marT="0"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1632292458"/>
                  </a:ext>
                </a:extLst>
              </a:tr>
              <a:tr h="102068">
                <a:tc>
                  <a:txBody>
                    <a:bodyPr/>
                    <a:lstStyle/>
                    <a:p>
                      <a:pPr algn="l" fontAlgn="ctr"/>
                      <a:r>
                        <a:rPr lang="en-US" sz="500" b="1" i="0" u="none" strike="noStrike">
                          <a:solidFill>
                            <a:srgbClr val="000000"/>
                          </a:solidFill>
                          <a:effectLst/>
                          <a:latin typeface="Trebuchet MS" panose="020B0603020202020204" pitchFamily="34" charset="0"/>
                        </a:rPr>
                        <a:t>Sales &amp; Services Revenue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3,400.5 </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3,462.3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3,519.3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3,024.3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3,486.4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3,212.7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2,945.6 </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2,788.0 </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2,718.3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2,691.1 </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66743589"/>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15.28%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-7.85%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-8.31%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-5.35%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26957981"/>
                  </a:ext>
                </a:extLst>
              </a:tr>
              <a:tr h="102068">
                <a:tc>
                  <a:txBody>
                    <a:bodyPr/>
                    <a:lstStyle/>
                    <a:p>
                      <a:pPr algn="l" fontAlgn="ctr"/>
                      <a:r>
                        <a:rPr lang="en-US" sz="500" b="1" i="0" u="none" strike="noStrike">
                          <a:solidFill>
                            <a:srgbClr val="000000"/>
                          </a:solidFill>
                          <a:effectLst/>
                          <a:latin typeface="Trebuchet MS" panose="020B0603020202020204" pitchFamily="34" charset="0"/>
                        </a:rPr>
                        <a:t>           Cost of Goods &amp; Services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1,916.0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1,960.9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2,012.8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1,710.9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1,824.2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1,740.4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1,549.7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1,465.1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1,427.1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1,411.5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4435758"/>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2.34%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-15.00%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6.62%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-4.59%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-10.96%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-5.46%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75683220"/>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56.34%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56.64%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57.19%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56.57%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52.32%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54.17%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52.61%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52.55%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52.45%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07188336"/>
                  </a:ext>
                </a:extLst>
              </a:tr>
              <a:tr h="102068">
                <a:tc>
                  <a:txBody>
                    <a:bodyPr/>
                    <a:lstStyle/>
                    <a:p>
                      <a:pPr algn="l" fontAlgn="ctr"/>
                      <a:r>
                        <a:rPr lang="en-US" sz="500" b="1" i="0" u="none" strike="noStrike">
                          <a:solidFill>
                            <a:srgbClr val="000000"/>
                          </a:solidFill>
                          <a:effectLst/>
                          <a:latin typeface="Trebuchet MS" panose="020B0603020202020204" pitchFamily="34" charset="0"/>
                        </a:rPr>
                        <a:t>Gross Profit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1,484.5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1,501.4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1,506.5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1,313.4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1,662.2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1,472.3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1,395.9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1,322.9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1,291.2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1,279.6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9087487"/>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0.34%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26.56%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-2.40%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46895746"/>
                  </a:ext>
                </a:extLst>
              </a:tr>
              <a:tr h="102068">
                <a:tc>
                  <a:txBody>
                    <a:bodyPr/>
                    <a:lstStyle/>
                    <a:p>
                      <a:pPr algn="l" fontAlgn="ctr"/>
                      <a:r>
                        <a:rPr lang="en-US" sz="500" b="1" i="0" u="none" strike="noStrike">
                          <a:solidFill>
                            <a:srgbClr val="000000"/>
                          </a:solidFill>
                          <a:effectLst/>
                          <a:latin typeface="Trebuchet MS" panose="020B0603020202020204" pitchFamily="34" charset="0"/>
                        </a:rPr>
                        <a:t>                    Gross Profit Margin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43.66%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43.36%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42.81%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43.43%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47.68%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45.83%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47.39%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47.45%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47.50%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47.55%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44252458"/>
                  </a:ext>
                </a:extLst>
              </a:tr>
              <a:tr h="102068">
                <a:tc>
                  <a:txBody>
                    <a:bodyPr/>
                    <a:lstStyle/>
                    <a:p>
                      <a:pPr algn="l" fontAlgn="ctr"/>
                      <a:r>
                        <a:rPr lang="en-US" sz="500" b="1" i="0" u="none" strike="noStrike">
                          <a:solidFill>
                            <a:srgbClr val="000000"/>
                          </a:solidFill>
                          <a:effectLst/>
                          <a:latin typeface="Trebuchet MS" panose="020B0603020202020204" pitchFamily="34" charset="0"/>
                        </a:rPr>
                        <a:t>          Other Operating Income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43.2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38.9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02669197"/>
                  </a:ext>
                </a:extLst>
              </a:tr>
              <a:tr h="102068">
                <a:tc>
                  <a:txBody>
                    <a:bodyPr/>
                    <a:lstStyle/>
                    <a:p>
                      <a:pPr algn="l" fontAlgn="ctr"/>
                      <a:r>
                        <a:rPr lang="en-US" sz="500" b="1" i="0" u="none" strike="noStrike">
                          <a:solidFill>
                            <a:srgbClr val="000000"/>
                          </a:solidFill>
                          <a:effectLst/>
                          <a:latin typeface="Trebuchet MS" panose="020B0603020202020204" pitchFamily="34" charset="0"/>
                        </a:rPr>
                        <a:t>          Operating Expenses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1,081.3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1,132.1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1,105.1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1,042.3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1,161.3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1,083.8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1,076.1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1,077.0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1,078.6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1,079.9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75953499"/>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-0.71%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80647055"/>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31.80%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32.70%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31.40%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34.46%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33.31%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33.73%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36.53%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38.63%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39.68%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40.13%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88170958"/>
                  </a:ext>
                </a:extLst>
              </a:tr>
              <a:tr h="102068">
                <a:tc>
                  <a:txBody>
                    <a:bodyPr/>
                    <a:lstStyle/>
                    <a:p>
                      <a:pPr algn="l" fontAlgn="ctr"/>
                      <a:r>
                        <a:rPr lang="en-US" sz="500" b="1" i="0" u="none" strike="noStrike">
                          <a:solidFill>
                            <a:srgbClr val="000000"/>
                          </a:solidFill>
                          <a:effectLst/>
                          <a:latin typeface="Trebuchet MS" panose="020B0603020202020204" pitchFamily="34" charset="0"/>
                        </a:rPr>
                        <a:t>          Selling, General &amp; Admin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1,104.1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1,144.0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1,140.8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1,105.6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1,193.7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1,110.0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1,093.9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1,099.9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1,100.9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1,102.0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82257888"/>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3.61%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-0.28%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-3.09%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7.97%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-7.01%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0.55%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96908318"/>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32.47%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33.04%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36.56%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34.24%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34.55%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37.14%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39.45%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40.50%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40.95%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45618042"/>
                  </a:ext>
                </a:extLst>
              </a:tr>
              <a:tr h="149104">
                <a:tc>
                  <a:txBody>
                    <a:bodyPr/>
                    <a:lstStyle/>
                    <a:p>
                      <a:pPr algn="l" fontAlgn="ctr"/>
                      <a:r>
                        <a:rPr lang="en-US" sz="500" b="1" i="0" u="none" strike="noStrike">
                          <a:solidFill>
                            <a:srgbClr val="000000"/>
                          </a:solidFill>
                          <a:effectLst/>
                          <a:latin typeface="Trebuchet MS" panose="020B0603020202020204" pitchFamily="34" charset="0"/>
                        </a:rPr>
                        <a:t>          Other Operating Expense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(22.8)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(11.9)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(35.7)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(32.4)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(26.2)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(17.8)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(22.9)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(22.3)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(22.1)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37397073"/>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47.81%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-77.31%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48.82%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19.14%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-28.44%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81707681"/>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-0.67%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-0.34%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-0.93%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-0.60%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99768078"/>
                  </a:ext>
                </a:extLst>
              </a:tr>
              <a:tr h="102068">
                <a:tc>
                  <a:txBody>
                    <a:bodyPr/>
                    <a:lstStyle/>
                    <a:p>
                      <a:pPr algn="l" fontAlgn="ctr"/>
                      <a:r>
                        <a:rPr lang="en-US" sz="500" b="1" i="0" u="none" strike="noStrike">
                          <a:solidFill>
                            <a:srgbClr val="000000"/>
                          </a:solidFill>
                          <a:effectLst/>
                          <a:latin typeface="Trebuchet MS" panose="020B0603020202020204" pitchFamily="34" charset="0"/>
                        </a:rPr>
                        <a:t>Operating Income (Loss)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446.4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408.2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401.4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271.1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500.9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388.5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319.8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245.9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212.6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199.7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6688039"/>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-8.56%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-32.46%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84.77%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-22.44%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-17.68%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-23.11%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-13.55%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30018969"/>
                  </a:ext>
                </a:extLst>
              </a:tr>
              <a:tr h="102068">
                <a:tc>
                  <a:txBody>
                    <a:bodyPr/>
                    <a:lstStyle/>
                    <a:p>
                      <a:pPr algn="l" fontAlgn="ctr"/>
                      <a:r>
                        <a:rPr lang="en-US" sz="500" b="1" i="0" u="none" strike="noStrike">
                          <a:solidFill>
                            <a:srgbClr val="000000"/>
                          </a:solidFill>
                          <a:effectLst/>
                          <a:latin typeface="Trebuchet MS" panose="020B0603020202020204" pitchFamily="34" charset="0"/>
                        </a:rPr>
                        <a:t>                    Operating Margin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13.13%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11.79%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8.96%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14.37%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12.09%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10.86%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8.82%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7.42%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85686199"/>
                  </a:ext>
                </a:extLst>
              </a:tr>
              <a:tr h="102068">
                <a:tc>
                  <a:txBody>
                    <a:bodyPr/>
                    <a:lstStyle/>
                    <a:p>
                      <a:pPr algn="l" fontAlgn="ctr"/>
                      <a:r>
                        <a:rPr lang="en-US" sz="500" b="1" i="0" u="none" strike="noStrike">
                          <a:solidFill>
                            <a:srgbClr val="000000"/>
                          </a:solidFill>
                          <a:effectLst/>
                          <a:latin typeface="Trebuchet MS" panose="020B0603020202020204" pitchFamily="34" charset="0"/>
                        </a:rPr>
                        <a:t>          Non-Operating (Income) Loss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28.5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35.5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36.1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54.9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61.1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45.0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23.4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27.9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27.2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26.9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20275001"/>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24.56%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52.08%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11.29%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-26.35%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-48.00%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19.15%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40658420"/>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1.75%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0.79%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4626210"/>
                  </a:ext>
                </a:extLst>
              </a:tr>
              <a:tr h="102068">
                <a:tc>
                  <a:txBody>
                    <a:bodyPr/>
                    <a:lstStyle/>
                    <a:p>
                      <a:pPr algn="l" fontAlgn="ctr"/>
                      <a:r>
                        <a:rPr lang="en-US" sz="500" b="1" i="0" u="none" strike="noStrike">
                          <a:solidFill>
                            <a:srgbClr val="000000"/>
                          </a:solidFill>
                          <a:effectLst/>
                          <a:latin typeface="Trebuchet MS" panose="020B0603020202020204" pitchFamily="34" charset="0"/>
                        </a:rPr>
                        <a:t>          Interest Expense, Net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36.3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54.6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59.2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41.5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29.2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25.6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25.3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43789073"/>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14.81%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6.45%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50.41%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8.42%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-29.90%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-29.64%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-10.25%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20105514"/>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0.87%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1.70%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68837485"/>
                  </a:ext>
                </a:extLst>
              </a:tr>
              <a:tr h="102068">
                <a:tc>
                  <a:txBody>
                    <a:bodyPr/>
                    <a:lstStyle/>
                    <a:p>
                      <a:pPr algn="l" fontAlgn="ctr"/>
                      <a:r>
                        <a:rPr lang="en-US" sz="500" b="1" i="1" u="none" strike="noStrike">
                          <a:solidFill>
                            <a:srgbClr val="000000"/>
                          </a:solidFill>
                          <a:effectLst/>
                          <a:latin typeface="Trebuchet MS" panose="020B0603020202020204" pitchFamily="34" charset="0"/>
                        </a:rPr>
                        <a:t>          Interest Expense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30.0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34.6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37.6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56.1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60.3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42.8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34.0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27.9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27.2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26.9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9097013"/>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15.33%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49.20%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7.49%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-29.02%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-20.56%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35766467"/>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1.73%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1.15%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22752838"/>
                  </a:ext>
                </a:extLst>
              </a:tr>
              <a:tr h="102068">
                <a:tc>
                  <a:txBody>
                    <a:bodyPr/>
                    <a:lstStyle/>
                    <a:p>
                      <a:pPr algn="l" fontAlgn="ctr"/>
                      <a:r>
                        <a:rPr lang="en-US" sz="500" b="1" i="1" u="none" strike="noStrike">
                          <a:solidFill>
                            <a:srgbClr val="000000"/>
                          </a:solidFill>
                          <a:effectLst/>
                          <a:latin typeface="Trebuchet MS" panose="020B0603020202020204" pitchFamily="34" charset="0"/>
                        </a:rPr>
                        <a:t>          Interest Income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0.3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0.5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4.8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1.6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66263646"/>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66.67%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160.00%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15.38%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-26.67%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269.23%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-65.15%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34380198"/>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32257174"/>
                  </a:ext>
                </a:extLst>
              </a:tr>
              <a:tr h="149104">
                <a:tc>
                  <a:txBody>
                    <a:bodyPr/>
                    <a:lstStyle/>
                    <a:p>
                      <a:pPr algn="l" fontAlgn="ctr"/>
                      <a:r>
                        <a:rPr lang="en-US" sz="500" b="1" i="0" u="none" strike="noStrike">
                          <a:solidFill>
                            <a:srgbClr val="000000"/>
                          </a:solidFill>
                          <a:effectLst/>
                          <a:latin typeface="Trebuchet MS" panose="020B0603020202020204" pitchFamily="34" charset="0"/>
                        </a:rPr>
                        <a:t>          Other Non-Op (Income) Loss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1.4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1.9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87571251"/>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216.67%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114.29%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-533.33%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-84.21%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265.71%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128.84%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83054154"/>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-0.20%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48804991"/>
                  </a:ext>
                </a:extLst>
              </a:tr>
              <a:tr h="102068">
                <a:tc>
                  <a:txBody>
                    <a:bodyPr/>
                    <a:lstStyle/>
                    <a:p>
                      <a:pPr algn="l" fontAlgn="ctr"/>
                      <a:r>
                        <a:rPr lang="en-US" sz="500" b="1" i="0" u="none" strike="noStrike">
                          <a:solidFill>
                            <a:srgbClr val="000000"/>
                          </a:solidFill>
                          <a:effectLst/>
                          <a:latin typeface="Trebuchet MS" panose="020B0603020202020204" pitchFamily="34" charset="0"/>
                        </a:rPr>
                        <a:t>Pretax Income (Loss), Adjusted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417.9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372.7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365.3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216.2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439.8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343.5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296.4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218.0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185.4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172.8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69760113"/>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-1.99%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-40.82%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103.42%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-21.90%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-13.71%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-26.44%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-14.97%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-6.81%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0045951"/>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12.29%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10.76%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7.15%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12.61%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10.69%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7.82%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6.42%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78132833"/>
                  </a:ext>
                </a:extLst>
              </a:tr>
              <a:tr h="149104">
                <a:tc>
                  <a:txBody>
                    <a:bodyPr/>
                    <a:lstStyle/>
                    <a:p>
                      <a:pPr algn="l" fontAlgn="ctr"/>
                      <a:r>
                        <a:rPr lang="en-US" sz="500" b="1" i="0" u="none" strike="noStrike">
                          <a:solidFill>
                            <a:srgbClr val="000000"/>
                          </a:solidFill>
                          <a:effectLst/>
                          <a:latin typeface="Trebuchet MS" panose="020B0603020202020204" pitchFamily="34" charset="0"/>
                        </a:rPr>
                        <a:t>          Abnormal Losses (Gains)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26.8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37.3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81.2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26.8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2.8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2.7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73578633"/>
                  </a:ext>
                </a:extLst>
              </a:tr>
              <a:tr h="102068">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-37.31%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122.02%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117.69%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-98.03%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1575.00%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-121.64%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-148.07%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66996792"/>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0.79%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0.49%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-0.20%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83602492"/>
                  </a:ext>
                </a:extLst>
              </a:tr>
              <a:tr h="102068">
                <a:tc>
                  <a:txBody>
                    <a:bodyPr/>
                    <a:lstStyle/>
                    <a:p>
                      <a:pPr algn="l" fontAlgn="ctr"/>
                      <a:r>
                        <a:rPr lang="en-US" sz="500" b="1" i="0" u="none" strike="noStrike">
                          <a:solidFill>
                            <a:srgbClr val="000000"/>
                          </a:solidFill>
                          <a:effectLst/>
                          <a:latin typeface="Trebuchet MS" panose="020B0603020202020204" pitchFamily="34" charset="0"/>
                        </a:rPr>
                        <a:t>          Merger/Acquisition Expense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11359065"/>
                  </a:ext>
                </a:extLst>
              </a:tr>
              <a:tr h="102068">
                <a:tc>
                  <a:txBody>
                    <a:bodyPr/>
                    <a:lstStyle/>
                    <a:p>
                      <a:pPr algn="l" fontAlgn="ctr"/>
                      <a:r>
                        <a:rPr lang="en-US" sz="500" b="1" i="0" u="none" strike="noStrike">
                          <a:solidFill>
                            <a:srgbClr val="000000"/>
                          </a:solidFill>
                          <a:effectLst/>
                          <a:latin typeface="Trebuchet MS" panose="020B0603020202020204" pitchFamily="34" charset="0"/>
                        </a:rPr>
                        <a:t>          Disposal of Assets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12.8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0.4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0.5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7870064"/>
                  </a:ext>
                </a:extLst>
              </a:tr>
              <a:tr h="102068">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53850413"/>
                  </a:ext>
                </a:extLst>
              </a:tr>
              <a:tr h="102068">
                <a:tc>
                  <a:txBody>
                    <a:bodyPr/>
                    <a:lstStyle/>
                    <a:p>
                      <a:pPr algn="l" fontAlgn="ctr"/>
                      <a:r>
                        <a:rPr lang="en-US" sz="500" b="1" i="0" u="none" strike="noStrike">
                          <a:solidFill>
                            <a:srgbClr val="000000"/>
                          </a:solidFill>
                          <a:effectLst/>
                          <a:latin typeface="Trebuchet MS" panose="020B0603020202020204" pitchFamily="34" charset="0"/>
                        </a:rPr>
                        <a:t>          Early Extinguishment of Debt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7.8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19.9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95639250"/>
                  </a:ext>
                </a:extLst>
              </a:tr>
              <a:tr h="149104">
                <a:tc>
                  <a:txBody>
                    <a:bodyPr/>
                    <a:lstStyle/>
                    <a:p>
                      <a:pPr algn="l" fontAlgn="ctr"/>
                      <a:r>
                        <a:rPr lang="en-US" sz="500" b="1" i="0" u="none" strike="noStrike">
                          <a:solidFill>
                            <a:srgbClr val="000000"/>
                          </a:solidFill>
                          <a:effectLst/>
                          <a:latin typeface="Trebuchet MS" panose="020B0603020202020204" pitchFamily="34" charset="0"/>
                        </a:rPr>
                        <a:t>          Asset Write-Down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7.6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25627249"/>
                  </a:ext>
                </a:extLst>
              </a:tr>
              <a:tr h="102068">
                <a:tc>
                  <a:txBody>
                    <a:bodyPr/>
                    <a:lstStyle/>
                    <a:p>
                      <a:pPr algn="l" fontAlgn="ctr"/>
                      <a:r>
                        <a:rPr lang="en-US" sz="500" b="1" i="0" u="none" strike="noStrike">
                          <a:solidFill>
                            <a:srgbClr val="000000"/>
                          </a:solidFill>
                          <a:effectLst/>
                          <a:latin typeface="Trebuchet MS" panose="020B0603020202020204" pitchFamily="34" charset="0"/>
                        </a:rPr>
                        <a:t>          Impairment of Goodwill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17.7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31991570"/>
                  </a:ext>
                </a:extLst>
              </a:tr>
              <a:tr h="102068">
                <a:tc>
                  <a:txBody>
                    <a:bodyPr/>
                    <a:lstStyle/>
                    <a:p>
                      <a:pPr algn="l" fontAlgn="ctr"/>
                      <a:r>
                        <a:rPr lang="en-US" sz="500" b="1" i="0" u="none" strike="noStrike">
                          <a:solidFill>
                            <a:srgbClr val="000000"/>
                          </a:solidFill>
                          <a:effectLst/>
                          <a:latin typeface="Trebuchet MS" panose="020B0603020202020204" pitchFamily="34" charset="0"/>
                        </a:rPr>
                        <a:t>          Impairment of Intangibles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30.8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9.0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48841940"/>
                  </a:ext>
                </a:extLst>
              </a:tr>
              <a:tr h="149104">
                <a:tc>
                  <a:txBody>
                    <a:bodyPr/>
                    <a:lstStyle/>
                    <a:p>
                      <a:pPr algn="l" fontAlgn="ctr"/>
                      <a:r>
                        <a:rPr lang="en-US" sz="500" b="1" i="0" u="none" strike="noStrike">
                          <a:solidFill>
                            <a:srgbClr val="000000"/>
                          </a:solidFill>
                          <a:effectLst/>
                          <a:latin typeface="Trebuchet MS" panose="020B0603020202020204" pitchFamily="34" charset="0"/>
                        </a:rPr>
                        <a:t>          Legal Settlement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09188699"/>
                  </a:ext>
                </a:extLst>
              </a:tr>
              <a:tr h="102068">
                <a:tc>
                  <a:txBody>
                    <a:bodyPr/>
                    <a:lstStyle/>
                    <a:p>
                      <a:pPr algn="l" fontAlgn="ctr"/>
                      <a:r>
                        <a:rPr lang="en-US" sz="500" b="1" i="0" u="none" strike="noStrike">
                          <a:solidFill>
                            <a:schemeClr val="tx1"/>
                          </a:solidFill>
                          <a:effectLst/>
                          <a:latin typeface="Trebuchet MS" panose="020B0603020202020204" pitchFamily="34" charset="0"/>
                        </a:rPr>
                        <a:t>          Restructuring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4.9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(1.2)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16.6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2.4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4.4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3.5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04769947"/>
                  </a:ext>
                </a:extLst>
              </a:tr>
              <a:tr h="102068">
                <a:tc>
                  <a:txBody>
                    <a:bodyPr/>
                    <a:lstStyle/>
                    <a:p>
                      <a:pPr algn="l" fontAlgn="ctr"/>
                      <a:r>
                        <a:rPr lang="en-US" sz="500" b="1" i="0" u="none" strike="noStrike">
                          <a:solidFill>
                            <a:schemeClr val="tx1"/>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0.14%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0.55%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0.15%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0.13%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0.13%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40775022"/>
                  </a:ext>
                </a:extLst>
              </a:tr>
              <a:tr h="149104">
                <a:tc>
                  <a:txBody>
                    <a:bodyPr/>
                    <a:lstStyle/>
                    <a:p>
                      <a:pPr algn="l" fontAlgn="ctr"/>
                      <a:r>
                        <a:rPr lang="en-US" sz="500" b="1" i="0" u="none" strike="noStrike">
                          <a:solidFill>
                            <a:schemeClr val="tx1"/>
                          </a:solidFill>
                          <a:effectLst/>
                          <a:latin typeface="Trebuchet MS" panose="020B0603020202020204" pitchFamily="34" charset="0"/>
                        </a:rPr>
                        <a:t>          Unrealized Investments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(2.5)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(2.2)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(2.5)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(2.4)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(2.4)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44068067"/>
                  </a:ext>
                </a:extLst>
              </a:tr>
              <a:tr h="102068">
                <a:tc>
                  <a:txBody>
                    <a:bodyPr/>
                    <a:lstStyle/>
                    <a:p>
                      <a:pPr algn="l" fontAlgn="ctr"/>
                      <a:r>
                        <a:rPr lang="en-US" sz="500" b="1" i="0" u="none" strike="noStrike">
                          <a:solidFill>
                            <a:schemeClr val="tx1"/>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35888795"/>
                  </a:ext>
                </a:extLst>
              </a:tr>
              <a:tr h="149104">
                <a:tc>
                  <a:txBody>
                    <a:bodyPr/>
                    <a:lstStyle/>
                    <a:p>
                      <a:pPr algn="l" fontAlgn="ctr"/>
                      <a:r>
                        <a:rPr lang="en-US" sz="500" b="1" i="0" u="none" strike="noStrike">
                          <a:solidFill>
                            <a:schemeClr val="tx1"/>
                          </a:solidFill>
                          <a:effectLst/>
                          <a:latin typeface="Trebuchet MS" panose="020B0603020202020204" pitchFamily="34" charset="0"/>
                        </a:rPr>
                        <a:t>          Other Abnormal Items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21.2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10.9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(4.4)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1.1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1.1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1.1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90439360"/>
                  </a:ext>
                </a:extLst>
              </a:tr>
              <a:tr h="102068">
                <a:tc>
                  <a:txBody>
                    <a:bodyPr/>
                    <a:lstStyle/>
                    <a:p>
                      <a:pPr algn="l" fontAlgn="ctr"/>
                      <a:r>
                        <a:rPr lang="en-US" sz="500" b="1" i="0" u="none" strike="noStrike">
                          <a:solidFill>
                            <a:schemeClr val="tx1"/>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0.62%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0.31%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-0.15%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97603039"/>
                  </a:ext>
                </a:extLst>
              </a:tr>
              <a:tr h="102068">
                <a:tc>
                  <a:txBody>
                    <a:bodyPr/>
                    <a:lstStyle/>
                    <a:p>
                      <a:pPr algn="l" fontAlgn="ctr"/>
                      <a:r>
                        <a:rPr lang="en-US" sz="500" b="1" i="0" u="none" strike="noStrike">
                          <a:solidFill>
                            <a:schemeClr val="tx1"/>
                          </a:solidFill>
                          <a:effectLst/>
                          <a:latin typeface="Trebuchet MS" panose="020B0603020202020204" pitchFamily="34" charset="0"/>
                        </a:rPr>
                        <a:t>Pretax Income (Loss), GAAP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391.1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355.9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328.0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135.0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438.2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316.7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302.2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215.2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182.7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170.1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74345902"/>
                  </a:ext>
                </a:extLst>
              </a:tr>
              <a:tr h="102068">
                <a:tc>
                  <a:txBody>
                    <a:bodyPr/>
                    <a:lstStyle/>
                    <a:p>
                      <a:pPr algn="l" fontAlgn="ctr"/>
                      <a:r>
                        <a:rPr lang="en-US" sz="500" b="1" i="0" u="none" strike="noStrike">
                          <a:solidFill>
                            <a:schemeClr val="tx1"/>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-9.00%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-7.84%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-58.84%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224.59%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-27.73%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-4.58%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-28.78%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-15.13%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-6.89%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47542930"/>
                  </a:ext>
                </a:extLst>
              </a:tr>
              <a:tr h="102068">
                <a:tc>
                  <a:txBody>
                    <a:bodyPr/>
                    <a:lstStyle/>
                    <a:p>
                      <a:pPr algn="l" fontAlgn="ctr"/>
                      <a:r>
                        <a:rPr lang="en-US" sz="500" b="1" i="0" u="none" strike="noStrike">
                          <a:solidFill>
                            <a:schemeClr val="tx1"/>
                          </a:solidFill>
                          <a:effectLst/>
                          <a:latin typeface="Trebuchet MS" panose="020B0603020202020204" pitchFamily="34" charset="0"/>
                        </a:rPr>
                        <a:t>                    % Effective Tax Rate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22.58%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20.76%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19.57%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18.67%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22.50%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21.06%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23.06%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21.00%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21.00%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88346279"/>
                  </a:ext>
                </a:extLst>
              </a:tr>
              <a:tr h="102068">
                <a:tc>
                  <a:txBody>
                    <a:bodyPr/>
                    <a:lstStyle/>
                    <a:p>
                      <a:pPr algn="l" fontAlgn="ctr"/>
                      <a:r>
                        <a:rPr lang="en-US" sz="500" b="1" i="0" u="none" strike="noStrike">
                          <a:solidFill>
                            <a:schemeClr val="tx1"/>
                          </a:solidFill>
                          <a:effectLst/>
                          <a:latin typeface="Trebuchet MS" panose="020B0603020202020204" pitchFamily="34" charset="0"/>
                        </a:rPr>
                        <a:t>          Income Tax Expense (Benefit)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88.3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73.9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64.2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25.2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98.6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66.7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69.7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45.2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38.4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35.7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56152690"/>
                  </a:ext>
                </a:extLst>
              </a:tr>
              <a:tr h="102068">
                <a:tc>
                  <a:txBody>
                    <a:bodyPr/>
                    <a:lstStyle/>
                    <a:p>
                      <a:pPr algn="l" fontAlgn="ctr"/>
                      <a:r>
                        <a:rPr lang="en-US" sz="500" b="1" i="0" u="none" strike="noStrike">
                          <a:solidFill>
                            <a:schemeClr val="tx1"/>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-16.31%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-13.13%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-60.75%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291.27%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-32.35%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4.50%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-35.16%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-15.13%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-6.89%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00087353"/>
                  </a:ext>
                </a:extLst>
              </a:tr>
              <a:tr h="102068">
                <a:tc>
                  <a:txBody>
                    <a:bodyPr/>
                    <a:lstStyle/>
                    <a:p>
                      <a:pPr algn="l" fontAlgn="ctr"/>
                      <a:r>
                        <a:rPr lang="en-US" sz="500" b="1" i="0" u="none" strike="noStrike">
                          <a:solidFill>
                            <a:schemeClr val="tx1"/>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2.60%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0.83%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2.83%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2.08%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2.37%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1.62%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1.41%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1.33%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21652773"/>
                  </a:ext>
                </a:extLst>
              </a:tr>
              <a:tr h="102068">
                <a:tc>
                  <a:txBody>
                    <a:bodyPr/>
                    <a:lstStyle/>
                    <a:p>
                      <a:pPr algn="l" fontAlgn="ctr"/>
                      <a:r>
                        <a:rPr lang="en-US" sz="500" b="1" i="0" u="none" strike="noStrike">
                          <a:solidFill>
                            <a:schemeClr val="tx1"/>
                          </a:solidFill>
                          <a:effectLst/>
                          <a:latin typeface="Trebuchet MS" panose="020B0603020202020204" pitchFamily="34" charset="0"/>
                        </a:rPr>
                        <a:t>          Current Income Tax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143.2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74.9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77.5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48.5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112.1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67.4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70.3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45.89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39.03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            36.38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671170079"/>
                  </a:ext>
                </a:extLst>
              </a:tr>
              <a:tr h="102068">
                <a:tc>
                  <a:txBody>
                    <a:bodyPr/>
                    <a:lstStyle/>
                    <a:p>
                      <a:pPr algn="l" fontAlgn="ctr"/>
                      <a:r>
                        <a:rPr lang="en-US" sz="500" b="1" i="0" u="none" strike="noStrike">
                          <a:solidFill>
                            <a:schemeClr val="tx1"/>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-47.70%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3.47%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-37.42%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131.13%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-39.88%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4.30%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-34.72%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-14.94%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-6.79%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70873043"/>
                  </a:ext>
                </a:extLst>
              </a:tr>
              <a:tr h="102068">
                <a:tc>
                  <a:txBody>
                    <a:bodyPr/>
                    <a:lstStyle/>
                    <a:p>
                      <a:pPr algn="l" fontAlgn="ctr"/>
                      <a:r>
                        <a:rPr lang="en-US" sz="500" b="1" i="0" u="none" strike="noStrike">
                          <a:solidFill>
                            <a:schemeClr val="tx1"/>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4.21%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2.16%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1.60%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3.22%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2.39%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1.65%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1.44%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1.35%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20637948"/>
                  </a:ext>
                </a:extLst>
              </a:tr>
              <a:tr h="149104">
                <a:tc>
                  <a:txBody>
                    <a:bodyPr/>
                    <a:lstStyle/>
                    <a:p>
                      <a:pPr algn="l" fontAlgn="ctr"/>
                      <a:r>
                        <a:rPr lang="en-US" sz="500" b="1" i="0" u="none" strike="noStrike">
                          <a:solidFill>
                            <a:schemeClr val="tx1"/>
                          </a:solidFill>
                          <a:effectLst/>
                          <a:latin typeface="Trebuchet MS" panose="020B0603020202020204" pitchFamily="34" charset="0"/>
                        </a:rPr>
                        <a:t>          Deferred Income Tax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(54.9)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(1.0)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(13.3)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(23.3)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(13.5)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(0.7)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               (0.7)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12477118"/>
                  </a:ext>
                </a:extLst>
              </a:tr>
              <a:tr h="102068">
                <a:tc>
                  <a:txBody>
                    <a:bodyPr/>
                    <a:lstStyle/>
                    <a:p>
                      <a:pPr algn="l" fontAlgn="ctr"/>
                      <a:r>
                        <a:rPr lang="en-US" sz="500" b="1" i="0" u="none" strike="noStrike">
                          <a:solidFill>
                            <a:schemeClr val="tx1"/>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-98.18%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1230.00%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75.19%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-42.06%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-94.81%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-14.29%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16.17%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01181084"/>
                  </a:ext>
                </a:extLst>
              </a:tr>
              <a:tr h="102068">
                <a:tc>
                  <a:txBody>
                    <a:bodyPr/>
                    <a:lstStyle/>
                    <a:p>
                      <a:pPr algn="l" fontAlgn="ctr"/>
                      <a:r>
                        <a:rPr lang="en-US" sz="500" b="1" i="0" u="none" strike="noStrike">
                          <a:solidFill>
                            <a:schemeClr val="tx1"/>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-1.61%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-0.77%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-0.39%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-0.03%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828306267"/>
                  </a:ext>
                </a:extLst>
              </a:tr>
              <a:tr h="102068">
                <a:tc>
                  <a:txBody>
                    <a:bodyPr/>
                    <a:lstStyle/>
                    <a:p>
                      <a:pPr algn="l" fontAlgn="ctr"/>
                      <a:r>
                        <a:rPr lang="en-US" sz="500" b="1" i="0" u="none" strike="noStrike">
                          <a:solidFill>
                            <a:schemeClr val="tx1"/>
                          </a:solidFill>
                          <a:effectLst/>
                          <a:latin typeface="Trebuchet MS" panose="020B0603020202020204" pitchFamily="34" charset="0"/>
                        </a:rPr>
                        <a:t>Net Income, GAAP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302.8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282.0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263.8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109.8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339.6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250.0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232.5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170.0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144.3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134.4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69607027"/>
                  </a:ext>
                </a:extLst>
              </a:tr>
              <a:tr h="102068">
                <a:tc>
                  <a:txBody>
                    <a:bodyPr/>
                    <a:lstStyle/>
                    <a:p>
                      <a:pPr algn="l" fontAlgn="ctr"/>
                      <a:r>
                        <a:rPr lang="en-US" sz="500" b="1" i="0" u="none" strike="noStrike">
                          <a:solidFill>
                            <a:schemeClr val="tx1"/>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-6.87%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-6.45%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-58.38%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209.29%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-26.38%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-7.00%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-26.86%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-15.13%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-6.89%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80826872"/>
                  </a:ext>
                </a:extLst>
              </a:tr>
              <a:tr h="106929">
                <a:tc>
                  <a:txBody>
                    <a:bodyPr/>
                    <a:lstStyle/>
                    <a:p>
                      <a:pPr algn="l" fontAlgn="ctr"/>
                      <a:r>
                        <a:rPr lang="en-US" sz="500" b="1" i="0" u="none" strike="noStrike">
                          <a:solidFill>
                            <a:schemeClr val="tx1"/>
                          </a:solidFill>
                          <a:effectLst/>
                          <a:latin typeface="Trebuchet MS" panose="020B0603020202020204" pitchFamily="34" charset="0"/>
                        </a:rPr>
                        <a:t>                    Net Profit Margin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8.90%</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8.14%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7.50%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3.63%</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9.74%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7.78%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7.89%</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6.10%</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5.31%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4.99%</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35430264"/>
                  </a:ext>
                </a:extLst>
              </a:tr>
            </a:tbl>
          </a:graphicData>
        </a:graphic>
      </p:graphicFrame>
    </p:spTree>
    <p:extLst>
      <p:ext uri="{BB962C8B-B14F-4D97-AF65-F5344CB8AC3E}">
        <p14:creationId xmlns:p14="http://schemas.microsoft.com/office/powerpoint/2010/main" val="262654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20E08-271E-FD15-6D4C-1E576486C0A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FD31D83-894E-511E-4CA6-F6E1E512428B}"/>
              </a:ext>
            </a:extLst>
          </p:cNvPr>
          <p:cNvSpPr txBox="1"/>
          <p:nvPr/>
        </p:nvSpPr>
        <p:spPr>
          <a:xfrm>
            <a:off x="171238" y="154330"/>
            <a:ext cx="4197562"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#4: Working Pro Forma (Base Model)</a:t>
            </a:r>
          </a:p>
        </p:txBody>
      </p:sp>
      <p:sp>
        <p:nvSpPr>
          <p:cNvPr id="12" name="Rectangle 11">
            <a:extLst>
              <a:ext uri="{FF2B5EF4-FFF2-40B4-BE49-F238E27FC236}">
                <a16:creationId xmlns:a16="http://schemas.microsoft.com/office/drawing/2014/main" id="{B546E53A-319B-8E0C-C6C5-00EA63920AF3}"/>
              </a:ext>
            </a:extLst>
          </p:cNvPr>
          <p:cNvSpPr/>
          <p:nvPr/>
        </p:nvSpPr>
        <p:spPr>
          <a:xfrm>
            <a:off x="230837" y="422185"/>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282DF906-5807-E9AD-1A96-ADFFB64A8D8B}"/>
              </a:ext>
            </a:extLst>
          </p:cNvPr>
          <p:cNvSpPr>
            <a:spLocks noGrp="1"/>
          </p:cNvSpPr>
          <p:nvPr>
            <p:ph type="sldNum" sz="quarter" idx="12"/>
          </p:nvPr>
        </p:nvSpPr>
        <p:spPr>
          <a:xfrm>
            <a:off x="0" y="8815351"/>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15</a:t>
            </a:fld>
            <a:endParaRPr lang="en-US" sz="969" b="1">
              <a:solidFill>
                <a:schemeClr val="bg1"/>
              </a:solidFill>
              <a:latin typeface="Montserrat"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8ED6F961-28D9-A4A8-F1CD-CD059F40827F}"/>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FED57CA2-E006-A2AC-D9BE-4DC60B54EBCB}"/>
              </a:ext>
            </a:extLst>
          </p:cNvPr>
          <p:cNvGraphicFramePr>
            <a:graphicFrameLocks noGrp="1"/>
          </p:cNvGraphicFramePr>
          <p:nvPr>
            <p:extLst>
              <p:ext uri="{D42A27DB-BD31-4B8C-83A1-F6EECF244321}">
                <p14:modId xmlns:p14="http://schemas.microsoft.com/office/powerpoint/2010/main" val="3548025569"/>
              </p:ext>
            </p:extLst>
          </p:nvPr>
        </p:nvGraphicFramePr>
        <p:xfrm>
          <a:off x="230837" y="557182"/>
          <a:ext cx="6492242" cy="7947953"/>
        </p:xfrm>
        <a:graphic>
          <a:graphicData uri="http://schemas.openxmlformats.org/drawingml/2006/table">
            <a:tbl>
              <a:tblPr/>
              <a:tblGrid>
                <a:gridCol w="1076193">
                  <a:extLst>
                    <a:ext uri="{9D8B030D-6E8A-4147-A177-3AD203B41FA5}">
                      <a16:colId xmlns:a16="http://schemas.microsoft.com/office/drawing/2014/main" val="928584944"/>
                    </a:ext>
                  </a:extLst>
                </a:gridCol>
                <a:gridCol w="563410">
                  <a:extLst>
                    <a:ext uri="{9D8B030D-6E8A-4147-A177-3AD203B41FA5}">
                      <a16:colId xmlns:a16="http://schemas.microsoft.com/office/drawing/2014/main" val="894165095"/>
                    </a:ext>
                  </a:extLst>
                </a:gridCol>
                <a:gridCol w="711641">
                  <a:extLst>
                    <a:ext uri="{9D8B030D-6E8A-4147-A177-3AD203B41FA5}">
                      <a16:colId xmlns:a16="http://schemas.microsoft.com/office/drawing/2014/main" val="2189608749"/>
                    </a:ext>
                  </a:extLst>
                </a:gridCol>
                <a:gridCol w="584886">
                  <a:extLst>
                    <a:ext uri="{9D8B030D-6E8A-4147-A177-3AD203B41FA5}">
                      <a16:colId xmlns:a16="http://schemas.microsoft.com/office/drawing/2014/main" val="3850556479"/>
                    </a:ext>
                  </a:extLst>
                </a:gridCol>
                <a:gridCol w="641957">
                  <a:extLst>
                    <a:ext uri="{9D8B030D-6E8A-4147-A177-3AD203B41FA5}">
                      <a16:colId xmlns:a16="http://schemas.microsoft.com/office/drawing/2014/main" val="3571109176"/>
                    </a:ext>
                  </a:extLst>
                </a:gridCol>
                <a:gridCol w="494605">
                  <a:extLst>
                    <a:ext uri="{9D8B030D-6E8A-4147-A177-3AD203B41FA5}">
                      <a16:colId xmlns:a16="http://schemas.microsoft.com/office/drawing/2014/main" val="2828976020"/>
                    </a:ext>
                  </a:extLst>
                </a:gridCol>
                <a:gridCol w="481236">
                  <a:extLst>
                    <a:ext uri="{9D8B030D-6E8A-4147-A177-3AD203B41FA5}">
                      <a16:colId xmlns:a16="http://schemas.microsoft.com/office/drawing/2014/main" val="3522032649"/>
                    </a:ext>
                  </a:extLst>
                </a:gridCol>
                <a:gridCol w="494605">
                  <a:extLst>
                    <a:ext uri="{9D8B030D-6E8A-4147-A177-3AD203B41FA5}">
                      <a16:colId xmlns:a16="http://schemas.microsoft.com/office/drawing/2014/main" val="4064794838"/>
                    </a:ext>
                  </a:extLst>
                </a:gridCol>
                <a:gridCol w="583466">
                  <a:extLst>
                    <a:ext uri="{9D8B030D-6E8A-4147-A177-3AD203B41FA5}">
                      <a16:colId xmlns:a16="http://schemas.microsoft.com/office/drawing/2014/main" val="473919685"/>
                    </a:ext>
                  </a:extLst>
                </a:gridCol>
                <a:gridCol w="477912">
                  <a:extLst>
                    <a:ext uri="{9D8B030D-6E8A-4147-A177-3AD203B41FA5}">
                      <a16:colId xmlns:a16="http://schemas.microsoft.com/office/drawing/2014/main" val="3684046776"/>
                    </a:ext>
                  </a:extLst>
                </a:gridCol>
                <a:gridCol w="382331">
                  <a:extLst>
                    <a:ext uri="{9D8B030D-6E8A-4147-A177-3AD203B41FA5}">
                      <a16:colId xmlns:a16="http://schemas.microsoft.com/office/drawing/2014/main" val="2638242487"/>
                    </a:ext>
                  </a:extLst>
                </a:gridCol>
              </a:tblGrid>
              <a:tr h="292589">
                <a:tc>
                  <a:txBody>
                    <a:bodyPr/>
                    <a:lstStyle/>
                    <a:p>
                      <a:pPr algn="ctr" fontAlgn="ctr"/>
                      <a:r>
                        <a:rPr lang="en-US" sz="900" b="1" i="0" u="none" strike="noStrike">
                          <a:solidFill>
                            <a:srgbClr val="FFFFFF"/>
                          </a:solidFill>
                          <a:effectLst/>
                          <a:latin typeface="Trebuchet MS" panose="020B0603020202020204" pitchFamily="34" charset="0"/>
                        </a:rPr>
                        <a:t>Base Case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gridSpan="7">
                  <a:txBody>
                    <a:bodyPr/>
                    <a:lstStyle/>
                    <a:p>
                      <a:pPr algn="ctr" fontAlgn="ctr"/>
                      <a:r>
                        <a:rPr lang="en-US" sz="900" b="1" i="0" u="none" strike="noStrike">
                          <a:solidFill>
                            <a:srgbClr val="FFFFFF"/>
                          </a:solidFill>
                          <a:effectLst/>
                          <a:latin typeface="Trebuchet MS" panose="020B0603020202020204" pitchFamily="34" charset="0"/>
                        </a:rPr>
                        <a:t>Carter's Working Earnings Model</a:t>
                      </a:r>
                    </a:p>
                  </a:txBody>
                  <a:tcPr marL="110857" marR="110857" marT="55428" marB="554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900" b="1" i="0" u="none" strike="noStrike">
                          <a:solidFill>
                            <a:srgbClr val="FFFFFF"/>
                          </a:solidFill>
                          <a:effectLst/>
                          <a:latin typeface="Trebuchet MS" panose="020B0603020202020204" pitchFamily="34" charset="0"/>
                        </a:rPr>
                        <a:t>Forecast</a:t>
                      </a:r>
                    </a:p>
                  </a:txBody>
                  <a:tcPr marL="110857" marR="110857" marT="55428" marB="554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280094"/>
                  </a:ext>
                </a:extLst>
              </a:tr>
              <a:tr h="161810">
                <a:tc>
                  <a:txBody>
                    <a:bodyPr/>
                    <a:lstStyle/>
                    <a:p>
                      <a:pPr algn="ctr" fontAlgn="ctr"/>
                      <a:r>
                        <a:rPr lang="en-US" sz="900" b="1" i="0" u="none" strike="noStrike">
                          <a:solidFill>
                            <a:srgbClr val="FFFFFF"/>
                          </a:solidFill>
                          <a:effectLst/>
                          <a:latin typeface="Trebuchet MS" panose="020B0603020202020204" pitchFamily="34" charset="0"/>
                        </a:rPr>
                        <a:t> </a:t>
                      </a:r>
                      <a:r>
                        <a:rPr lang="en-US" sz="600" b="1" i="0" u="none" strike="noStrike">
                          <a:solidFill>
                            <a:srgbClr val="FFFFFF"/>
                          </a:solidFill>
                          <a:effectLst/>
                          <a:latin typeface="Trebuchet MS" panose="020B0603020202020204" pitchFamily="34" charset="0"/>
                        </a:rPr>
                        <a:t>(in million of dollar)</a:t>
                      </a:r>
                      <a:endParaRPr lang="en-US" sz="900" b="1" i="0" u="none" strike="noStrike">
                        <a:solidFill>
                          <a:srgbClr val="FFFFFF"/>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2017</a:t>
                      </a:r>
                    </a:p>
                  </a:txBody>
                  <a:tcPr marL="0" marR="0" marT="0"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2018</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2019</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2020</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2021</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2022</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2023</a:t>
                      </a:r>
                    </a:p>
                  </a:txBody>
                  <a:tcPr marL="0" marR="0" marT="0"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2024</a:t>
                      </a:r>
                    </a:p>
                  </a:txBody>
                  <a:tcPr marL="0" marR="0" marT="0"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2025</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rgbClr val="FFFFFF"/>
                          </a:solidFill>
                          <a:effectLst/>
                          <a:latin typeface="Trebuchet MS" panose="020B0603020202020204" pitchFamily="34" charset="0"/>
                        </a:rPr>
                        <a:t>2026</a:t>
                      </a:r>
                    </a:p>
                  </a:txBody>
                  <a:tcPr marL="0" marR="0" marT="0"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3578010184"/>
                  </a:ext>
                </a:extLst>
              </a:tr>
              <a:tr h="110847">
                <a:tc>
                  <a:txBody>
                    <a:bodyPr/>
                    <a:lstStyle/>
                    <a:p>
                      <a:pPr algn="ctr" fontAlgn="ctr"/>
                      <a:r>
                        <a:rPr lang="en-US" sz="500" b="1" i="0" u="none" strike="noStrike">
                          <a:solidFill>
                            <a:srgbClr val="000000"/>
                          </a:solidFill>
                          <a:effectLst/>
                          <a:latin typeface="Trebuchet MS" panose="020B0603020202020204" pitchFamily="34" charset="0"/>
                        </a:rPr>
                        <a:t>Sales &amp; Services Revenue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3,400.5 </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3,462.3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3,519.3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3,024.3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3,486.4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3,212.7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2,945.6 </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2,827.8 </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2,799.5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2,841.5 </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91829249"/>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Growth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1.65%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-14.07%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15.28%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-7.85%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-8.32%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63684412"/>
                  </a:ext>
                </a:extLst>
              </a:tr>
              <a:tr h="185223">
                <a:tc>
                  <a:txBody>
                    <a:bodyPr/>
                    <a:lstStyle/>
                    <a:p>
                      <a:pPr algn="ctr" fontAlgn="ctr"/>
                      <a:r>
                        <a:rPr lang="en-US" sz="500" b="1" i="0" u="none" strike="noStrike">
                          <a:solidFill>
                            <a:srgbClr val="000000"/>
                          </a:solidFill>
                          <a:effectLst/>
                          <a:latin typeface="Trebuchet MS" panose="020B0603020202020204" pitchFamily="34" charset="0"/>
                        </a:rPr>
                        <a:t>Cost of Goods &amp; Services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1,916.0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1,960.9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2,012.8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1,710.9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1,824.2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1,740.4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1,549.7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1,484.6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1,462.7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1,477.6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29654253"/>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Growth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2.34%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2.65%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-15.00%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6.62%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-4.59%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-10.96%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-4.20%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-1.47%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1223990"/>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56.34%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56.64%</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57.19%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56.57%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52.32%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54.17%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52.61%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52.50%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52.25%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52.00%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70047156"/>
                  </a:ext>
                </a:extLst>
              </a:tr>
              <a:tr h="109808">
                <a:tc>
                  <a:txBody>
                    <a:bodyPr/>
                    <a:lstStyle/>
                    <a:p>
                      <a:pPr algn="ctr" fontAlgn="ctr"/>
                      <a:r>
                        <a:rPr lang="en-US" sz="500" b="1" i="0" u="none" strike="noStrike">
                          <a:solidFill>
                            <a:srgbClr val="000000"/>
                          </a:solidFill>
                          <a:effectLst/>
                          <a:latin typeface="Trebuchet MS" panose="020B0603020202020204" pitchFamily="34" charset="0"/>
                        </a:rPr>
                        <a:t>Gross Profit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1,484.5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1,501.4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1,506.5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1,313.4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1,662.3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1,472.4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1,395.9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1,343.2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1,336.8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1,363.9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93300729"/>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Growth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1.14%</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0.34%</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-12.82%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26.56%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-11.43%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-5.19%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-3.78%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-0.48%</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2.03%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45291503"/>
                  </a:ext>
                </a:extLst>
              </a:tr>
              <a:tr h="92611">
                <a:tc>
                  <a:txBody>
                    <a:bodyPr/>
                    <a:lstStyle/>
                    <a:p>
                      <a:pPr algn="ctr" fontAlgn="ctr"/>
                      <a:r>
                        <a:rPr lang="en-US" sz="500" b="1" i="0" u="none" strike="noStrike">
                          <a:solidFill>
                            <a:srgbClr val="000000"/>
                          </a:solidFill>
                          <a:effectLst/>
                          <a:latin typeface="Trebuchet MS" panose="020B0603020202020204" pitchFamily="34" charset="0"/>
                        </a:rPr>
                        <a:t>       Gross Profit Margin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43.66%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43.36%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42.81%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43.43%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47.68%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45.83%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47.39%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47.50%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47.75%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48.00%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51264492"/>
                  </a:ext>
                </a:extLst>
              </a:tr>
              <a:tr h="89895">
                <a:tc>
                  <a:txBody>
                    <a:bodyPr/>
                    <a:lstStyle/>
                    <a:p>
                      <a:pPr algn="ctr" fontAlgn="ctr"/>
                      <a:r>
                        <a:rPr lang="en-US" sz="500" b="1" i="0" u="none" strike="noStrike">
                          <a:solidFill>
                            <a:srgbClr val="000000"/>
                          </a:solidFill>
                          <a:effectLst/>
                          <a:latin typeface="Trebuchet MS" panose="020B0603020202020204" pitchFamily="34" charset="0"/>
                        </a:rPr>
                        <a:t>Other Operating Income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43.2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38.9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60830385"/>
                  </a:ext>
                </a:extLst>
              </a:tr>
              <a:tr h="129464">
                <a:tc>
                  <a:txBody>
                    <a:bodyPr/>
                    <a:lstStyle/>
                    <a:p>
                      <a:pPr algn="ctr" fontAlgn="ctr"/>
                      <a:r>
                        <a:rPr lang="en-US" sz="500" b="1" i="0" u="none" strike="noStrike">
                          <a:solidFill>
                            <a:srgbClr val="000000"/>
                          </a:solidFill>
                          <a:effectLst/>
                          <a:latin typeface="Trebuchet MS" panose="020B0603020202020204" pitchFamily="34" charset="0"/>
                        </a:rPr>
                        <a:t>Operating Expenses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1,081.3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1,132.1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1,105.1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1,042.3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1,161.3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1,083.8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1,076.1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1,075.4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1,080.0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1,099.1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58967730"/>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Growth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4.70%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-2.38%</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-5.68%</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11.42%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-6.67%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-0.71%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-0.06%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0.43%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1.76%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35743075"/>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31.80%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32.70%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31.40%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34.46%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33.31%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33.73%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36.53%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38.03%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38.58%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38.68%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18702428"/>
                  </a:ext>
                </a:extLst>
              </a:tr>
              <a:tr h="89895">
                <a:tc>
                  <a:txBody>
                    <a:bodyPr/>
                    <a:lstStyle/>
                    <a:p>
                      <a:pPr algn="ctr" fontAlgn="ctr"/>
                      <a:r>
                        <a:rPr lang="en-US" sz="500" b="1" i="0" u="none" strike="noStrike">
                          <a:solidFill>
                            <a:srgbClr val="000000"/>
                          </a:solidFill>
                          <a:effectLst/>
                          <a:latin typeface="Trebuchet MS" panose="020B0603020202020204" pitchFamily="34" charset="0"/>
                        </a:rPr>
                        <a:t>Selling, General &amp; Admin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1,104.1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1,144.0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1,140.8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1,105.6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1,193.7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1,110.0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1,093.9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1,098.6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1,103.0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1,122.4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11594280"/>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Growth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3.61%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-0.28%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-3.09%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7.97%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-7.01%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-1.45%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0.43%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0.40%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1.76%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74668385"/>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32.47%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33.04%</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32.42%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36.56%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34.24%</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34.55%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37.14%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38.85%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39.40%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39.50%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95535871"/>
                  </a:ext>
                </a:extLst>
              </a:tr>
              <a:tr h="143688">
                <a:tc>
                  <a:txBody>
                    <a:bodyPr/>
                    <a:lstStyle/>
                    <a:p>
                      <a:pPr algn="ctr" fontAlgn="ctr"/>
                      <a:r>
                        <a:rPr lang="en-US" sz="500" b="1" i="0" u="none" strike="noStrike">
                          <a:solidFill>
                            <a:srgbClr val="000000"/>
                          </a:solidFill>
                          <a:effectLst/>
                          <a:latin typeface="Trebuchet MS" panose="020B0603020202020204" pitchFamily="34" charset="0"/>
                        </a:rPr>
                        <a:t>Other Operating Expense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(22.8)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(35.7)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(63.3)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(32.4)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(26.2)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(17.8)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(23.2)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(23.0)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(23.3)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59875122"/>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Growth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47.81%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-200.00%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-77.31%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48.82%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19.14%</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32.06%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-30.27%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81782427"/>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-0.67%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-0.34%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-2.09%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-0.93%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-0.60%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-0.82%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-0.82%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98100083"/>
                  </a:ext>
                </a:extLst>
              </a:tr>
              <a:tr h="89895">
                <a:tc>
                  <a:txBody>
                    <a:bodyPr/>
                    <a:lstStyle/>
                    <a:p>
                      <a:pPr algn="ctr" fontAlgn="ctr"/>
                      <a:r>
                        <a:rPr lang="en-US" sz="500" b="1" i="0" u="none" strike="noStrike">
                          <a:solidFill>
                            <a:srgbClr val="000000"/>
                          </a:solidFill>
                          <a:effectLst/>
                          <a:latin typeface="Trebuchet MS" panose="020B0603020202020204" pitchFamily="34" charset="0"/>
                        </a:rPr>
                        <a:t>Operating Income (Loss)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446.4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408.2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401.4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271.1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501.0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388.6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319.8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267.8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256.7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264.8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69496"/>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Growth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-8.56%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-32.46%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84.79%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-22.44%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-17.69%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-16.27%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-4.14%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3.16%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29847796"/>
                  </a:ext>
                </a:extLst>
              </a:tr>
              <a:tr h="92611">
                <a:tc>
                  <a:txBody>
                    <a:bodyPr/>
                    <a:lstStyle/>
                    <a:p>
                      <a:pPr algn="ctr" fontAlgn="ctr"/>
                      <a:r>
                        <a:rPr lang="en-US" sz="500" b="1" i="0" u="none" strike="noStrike">
                          <a:solidFill>
                            <a:srgbClr val="000000"/>
                          </a:solidFill>
                          <a:effectLst/>
                          <a:latin typeface="Trebuchet MS" panose="020B0603020202020204" pitchFamily="34" charset="0"/>
                        </a:rPr>
                        <a:t>          Operating Margin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13.13%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11.79%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11.41%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8.96%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14.37%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12.09%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10.86%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9.47%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9.17%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9.32%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79000205"/>
                  </a:ext>
                </a:extLst>
              </a:tr>
              <a:tr h="144888">
                <a:tc>
                  <a:txBody>
                    <a:bodyPr/>
                    <a:lstStyle/>
                    <a:p>
                      <a:pPr algn="ctr" fontAlgn="ctr"/>
                      <a:r>
                        <a:rPr lang="en-US" sz="500" b="1" i="0" u="none" strike="noStrike">
                          <a:solidFill>
                            <a:srgbClr val="000000"/>
                          </a:solidFill>
                          <a:effectLst/>
                          <a:latin typeface="Trebuchet MS" panose="020B0603020202020204" pitchFamily="34" charset="0"/>
                        </a:rPr>
                        <a:t>Non-Operating (Income) Loss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28.5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35.5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36.1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54.9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61.1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45.0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23.4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28.3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28.0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           28.4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92340879"/>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Growth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24.56%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1.69%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52.08%</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11.29%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-26.35%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-48.00%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20.84%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63198729"/>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0.84%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1.75%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1.40%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0.79%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640258657"/>
                  </a:ext>
                </a:extLst>
              </a:tr>
              <a:tr h="144888">
                <a:tc>
                  <a:txBody>
                    <a:bodyPr/>
                    <a:lstStyle/>
                    <a:p>
                      <a:pPr algn="ctr" fontAlgn="ctr"/>
                      <a:r>
                        <a:rPr lang="en-US" sz="500" b="1" i="0" u="none" strike="noStrike">
                          <a:solidFill>
                            <a:srgbClr val="000000"/>
                          </a:solidFill>
                          <a:effectLst/>
                          <a:latin typeface="Trebuchet MS" panose="020B0603020202020204" pitchFamily="34" charset="0"/>
                        </a:rPr>
                        <a:t>Interest Expense, Net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29.7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34.1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36.3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54.6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59.2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41.5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29.2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26.6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26.3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           26.7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8056699"/>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14.81%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6.45%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50.41%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8.42%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-29.90%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-29.64%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-8.97%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48536663"/>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0.87%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0.98%</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1.81%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1.70%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1.29%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0.99%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0.94%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0.94%</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0.94%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41784571"/>
                  </a:ext>
                </a:extLst>
              </a:tr>
              <a:tr h="144888">
                <a:tc>
                  <a:txBody>
                    <a:bodyPr/>
                    <a:lstStyle/>
                    <a:p>
                      <a:pPr algn="ctr" fontAlgn="ctr"/>
                      <a:r>
                        <a:rPr lang="en-US" sz="500" b="1" i="1" u="none" strike="noStrike">
                          <a:solidFill>
                            <a:srgbClr val="000000"/>
                          </a:solidFill>
                          <a:effectLst/>
                          <a:latin typeface="Trebuchet MS" panose="020B0603020202020204" pitchFamily="34" charset="0"/>
                        </a:rPr>
                        <a:t>          Interest Expense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30.0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34.6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37.6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56.1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60.3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42.8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34.0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28.3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28.0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1" u="none" strike="noStrike">
                          <a:solidFill>
                            <a:srgbClr val="000000"/>
                          </a:solidFill>
                          <a:effectLst/>
                          <a:latin typeface="Trebuchet MS" panose="020B0603020202020204" pitchFamily="34" charset="0"/>
                        </a:rPr>
                        <a:t> $           28.4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66480654"/>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15.33%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8.67%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49.20%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7.49%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-29.02%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-20.56%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-16.83%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lvl="0" algn="ctr" fontAlgn="ctr"/>
                      <a:r>
                        <a:rPr lang="en-US" sz="500" b="0" i="0" u="none" strike="noStrike">
                          <a:solidFill>
                            <a:srgbClr val="000000"/>
                          </a:solidFill>
                          <a:effectLst/>
                          <a:latin typeface="Trebuchet MS" panose="020B0603020202020204" pitchFamily="34" charset="0"/>
                        </a:rPr>
                        <a:t>1.50%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43005063"/>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0.88%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1.85%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1.73%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1.33%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1.15%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95549548"/>
                  </a:ext>
                </a:extLst>
              </a:tr>
              <a:tr h="135642">
                <a:tc>
                  <a:txBody>
                    <a:bodyPr/>
                    <a:lstStyle/>
                    <a:p>
                      <a:pPr algn="ctr" fontAlgn="ctr"/>
                      <a:r>
                        <a:rPr lang="en-US" sz="500" b="1" i="1" u="none" strike="noStrike">
                          <a:solidFill>
                            <a:srgbClr val="000000"/>
                          </a:solidFill>
                          <a:effectLst/>
                          <a:latin typeface="Trebuchet MS" panose="020B0603020202020204" pitchFamily="34" charset="0"/>
                        </a:rPr>
                        <a:t>          Interest Income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0.3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0.5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1.3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1.5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1.1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1.3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4.8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1.7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1.7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1" u="none" strike="noStrike">
                          <a:solidFill>
                            <a:srgbClr val="000000"/>
                          </a:solidFill>
                          <a:effectLst/>
                          <a:latin typeface="Trebuchet MS" panose="020B0603020202020204" pitchFamily="34" charset="0"/>
                        </a:rPr>
                        <a:t> $            1.7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71937284"/>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66.67%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18.18%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269.23%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-64.65%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80685195"/>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0.16%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85030568"/>
                  </a:ext>
                </a:extLst>
              </a:tr>
              <a:tr h="144888">
                <a:tc>
                  <a:txBody>
                    <a:bodyPr/>
                    <a:lstStyle/>
                    <a:p>
                      <a:pPr algn="ctr" fontAlgn="ctr"/>
                      <a:r>
                        <a:rPr lang="en-US" sz="500" b="1" i="0" u="none" strike="noStrike">
                          <a:solidFill>
                            <a:srgbClr val="000000"/>
                          </a:solidFill>
                          <a:effectLst/>
                          <a:latin typeface="Trebuchet MS" panose="020B0603020202020204" pitchFamily="34" charset="0"/>
                        </a:rPr>
                        <a:t> Other Non-Op (Income) Loss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95546599"/>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216.67%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114.29%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250.00%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-533.33%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-84.21%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265.71%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129.25%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45578170"/>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-0.20%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44756859"/>
                  </a:ext>
                </a:extLst>
              </a:tr>
              <a:tr h="89895">
                <a:tc>
                  <a:txBody>
                    <a:bodyPr/>
                    <a:lstStyle/>
                    <a:p>
                      <a:pPr algn="ctr" fontAlgn="ctr"/>
                      <a:r>
                        <a:rPr lang="en-US" sz="500" b="1" i="0" u="none" strike="noStrike">
                          <a:solidFill>
                            <a:srgbClr val="000000"/>
                          </a:solidFill>
                          <a:effectLst/>
                          <a:latin typeface="Trebuchet MS" panose="020B0603020202020204" pitchFamily="34" charset="0"/>
                        </a:rPr>
                        <a:t>Pretax Income (Loss), Adjusted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417.9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372.7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365.3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216.2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439.9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343.6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296.4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239.5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228.7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236.4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2011986"/>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-40.82%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103.46%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-21.90%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-13.72%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-19.20%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-4.51%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3.36%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75168753"/>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12.29%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10.76%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10.38%</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7.15%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12.62%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10.69%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10.06%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8.47%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8.17%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8.32%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0792761"/>
                  </a:ext>
                </a:extLst>
              </a:tr>
              <a:tr h="144888">
                <a:tc>
                  <a:txBody>
                    <a:bodyPr/>
                    <a:lstStyle/>
                    <a:p>
                      <a:pPr algn="ctr" fontAlgn="ctr"/>
                      <a:r>
                        <a:rPr lang="en-US" sz="500" b="1" i="0" u="none" strike="noStrike">
                          <a:solidFill>
                            <a:srgbClr val="000000"/>
                          </a:solidFill>
                          <a:effectLst/>
                          <a:latin typeface="Trebuchet MS" panose="020B0603020202020204" pitchFamily="34" charset="0"/>
                        </a:rPr>
                        <a:t> Abnormal Losses (Gains)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26.8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16.8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37.3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81.2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2.8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02353692"/>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-37.31%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122.02%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117.69%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-98.03%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1575.00%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-121.64%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-148.75%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74880779"/>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0.79%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0.49%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0.83%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-0.20%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17576458"/>
                  </a:ext>
                </a:extLst>
              </a:tr>
              <a:tr h="89895">
                <a:tc>
                  <a:txBody>
                    <a:bodyPr/>
                    <a:lstStyle/>
                    <a:p>
                      <a:pPr algn="ctr" fontAlgn="ctr"/>
                      <a:r>
                        <a:rPr lang="en-US" sz="500" b="1" i="0" u="none" strike="noStrike">
                          <a:solidFill>
                            <a:srgbClr val="000000"/>
                          </a:solidFill>
                          <a:effectLst/>
                          <a:latin typeface="Trebuchet MS" panose="020B0603020202020204" pitchFamily="34" charset="0"/>
                        </a:rPr>
                        <a:t>          Merger/Acquisition Expense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1.0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64621879"/>
                  </a:ext>
                </a:extLst>
              </a:tr>
              <a:tr h="123975">
                <a:tc>
                  <a:txBody>
                    <a:bodyPr/>
                    <a:lstStyle/>
                    <a:p>
                      <a:pPr algn="ctr" fontAlgn="ctr"/>
                      <a:r>
                        <a:rPr lang="en-US" sz="500" b="1" i="0" u="none" strike="noStrike">
                          <a:solidFill>
                            <a:srgbClr val="000000"/>
                          </a:solidFill>
                          <a:effectLst/>
                          <a:latin typeface="Trebuchet MS" panose="020B0603020202020204" pitchFamily="34" charset="0"/>
                        </a:rPr>
                        <a:t>          Disposal of Assets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12.8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0.6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1976460"/>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0.42%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97972540"/>
                  </a:ext>
                </a:extLst>
              </a:tr>
              <a:tr h="89895">
                <a:tc>
                  <a:txBody>
                    <a:bodyPr/>
                    <a:lstStyle/>
                    <a:p>
                      <a:pPr algn="ctr" fontAlgn="ctr"/>
                      <a:r>
                        <a:rPr lang="en-US" sz="500" b="1" i="0" u="none" strike="noStrike">
                          <a:solidFill>
                            <a:srgbClr val="000000"/>
                          </a:solidFill>
                          <a:effectLst/>
                          <a:latin typeface="Trebuchet MS" panose="020B0603020202020204" pitchFamily="34" charset="0"/>
                        </a:rPr>
                        <a:t>          Early Extinguishment of Debt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7.8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19.9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83405479"/>
                  </a:ext>
                </a:extLst>
              </a:tr>
              <a:tr h="144888">
                <a:tc>
                  <a:txBody>
                    <a:bodyPr/>
                    <a:lstStyle/>
                    <a:p>
                      <a:pPr algn="ctr" fontAlgn="ctr"/>
                      <a:r>
                        <a:rPr lang="en-US" sz="500" b="1" i="0" u="none" strike="noStrike">
                          <a:solidFill>
                            <a:srgbClr val="000000"/>
                          </a:solidFill>
                          <a:effectLst/>
                          <a:latin typeface="Trebuchet MS" panose="020B0603020202020204" pitchFamily="34" charset="0"/>
                        </a:rPr>
                        <a:t>          Asset Write-Down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7.6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66579947"/>
                  </a:ext>
                </a:extLst>
              </a:tr>
              <a:tr h="89895">
                <a:tc>
                  <a:txBody>
                    <a:bodyPr/>
                    <a:lstStyle/>
                    <a:p>
                      <a:pPr algn="ctr" fontAlgn="ctr"/>
                      <a:r>
                        <a:rPr lang="en-US" sz="500" b="1" i="0" u="none" strike="noStrike">
                          <a:solidFill>
                            <a:srgbClr val="000000"/>
                          </a:solidFill>
                          <a:effectLst/>
                          <a:latin typeface="Trebuchet MS" panose="020B0603020202020204" pitchFamily="34" charset="0"/>
                        </a:rPr>
                        <a:t>          Impairment of Goodwill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17.7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24479973"/>
                  </a:ext>
                </a:extLst>
              </a:tr>
              <a:tr h="89895">
                <a:tc>
                  <a:txBody>
                    <a:bodyPr/>
                    <a:lstStyle/>
                    <a:p>
                      <a:pPr algn="ctr" fontAlgn="ctr"/>
                      <a:r>
                        <a:rPr lang="en-US" sz="500" b="1" i="0" u="none" strike="noStrike">
                          <a:solidFill>
                            <a:srgbClr val="000000"/>
                          </a:solidFill>
                          <a:effectLst/>
                          <a:latin typeface="Trebuchet MS" panose="020B0603020202020204" pitchFamily="34" charset="0"/>
                        </a:rPr>
                        <a:t>          Impairment of Intangibles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30.8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26.5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9.0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20501835"/>
                  </a:ext>
                </a:extLst>
              </a:tr>
              <a:tr h="144888">
                <a:tc>
                  <a:txBody>
                    <a:bodyPr/>
                    <a:lstStyle/>
                    <a:p>
                      <a:pPr algn="ctr" fontAlgn="ctr"/>
                      <a:r>
                        <a:rPr lang="en-US" sz="500" b="1" i="0" u="none" strike="noStrike">
                          <a:solidFill>
                            <a:srgbClr val="000000"/>
                          </a:solidFill>
                          <a:effectLst/>
                          <a:latin typeface="Trebuchet MS" panose="020B0603020202020204" pitchFamily="34" charset="0"/>
                        </a:rPr>
                        <a:t>          Legal Settlement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(6.7)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7365824"/>
                  </a:ext>
                </a:extLst>
              </a:tr>
              <a:tr h="89895">
                <a:tc>
                  <a:txBody>
                    <a:bodyPr/>
                    <a:lstStyle/>
                    <a:p>
                      <a:pPr algn="ctr" fontAlgn="ctr"/>
                      <a:r>
                        <a:rPr lang="en-US" sz="500" b="1" i="0" u="none" strike="noStrike">
                          <a:solidFill>
                            <a:srgbClr val="000000"/>
                          </a:solidFill>
                          <a:effectLst/>
                          <a:latin typeface="Trebuchet MS" panose="020B0603020202020204" pitchFamily="34" charset="0"/>
                        </a:rPr>
                        <a:t>          Restructuring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4.9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(1.2)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16.6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2.4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4.4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3.6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98979209"/>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0.55%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43353778"/>
                  </a:ext>
                </a:extLst>
              </a:tr>
              <a:tr h="144888">
                <a:tc>
                  <a:txBody>
                    <a:bodyPr/>
                    <a:lstStyle/>
                    <a:p>
                      <a:pPr algn="ctr" fontAlgn="ctr"/>
                      <a:r>
                        <a:rPr lang="en-US" sz="500" b="1" i="0" u="none" strike="noStrike">
                          <a:solidFill>
                            <a:srgbClr val="000000"/>
                          </a:solidFill>
                          <a:effectLst/>
                          <a:latin typeface="Trebuchet MS" panose="020B0603020202020204" pitchFamily="34" charset="0"/>
                        </a:rPr>
                        <a:t>          Unrealized Investments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97030227"/>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24074082"/>
                  </a:ext>
                </a:extLst>
              </a:tr>
              <a:tr h="144888">
                <a:tc>
                  <a:txBody>
                    <a:bodyPr/>
                    <a:lstStyle/>
                    <a:p>
                      <a:pPr algn="ctr" fontAlgn="ctr"/>
                      <a:r>
                        <a:rPr lang="en-US" sz="500" b="1" i="0" u="none" strike="noStrike">
                          <a:solidFill>
                            <a:srgbClr val="000000"/>
                          </a:solidFill>
                          <a:effectLst/>
                          <a:latin typeface="Trebuchet MS" panose="020B0603020202020204" pitchFamily="34" charset="0"/>
                        </a:rPr>
                        <a:t>          Other Abnormal Items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21.2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10.9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(0.6)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3.9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(4.4)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1.1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1.1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1.1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58731957"/>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0.62%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0.31%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61582359"/>
                  </a:ext>
                </a:extLst>
              </a:tr>
              <a:tr h="89895">
                <a:tc>
                  <a:txBody>
                    <a:bodyPr/>
                    <a:lstStyle/>
                    <a:p>
                      <a:pPr algn="ctr" fontAlgn="ctr"/>
                      <a:r>
                        <a:rPr lang="en-US" sz="500" b="1" i="0" u="none" strike="noStrike">
                          <a:solidFill>
                            <a:srgbClr val="000000"/>
                          </a:solidFill>
                          <a:effectLst/>
                          <a:latin typeface="Trebuchet MS" panose="020B0603020202020204" pitchFamily="34" charset="0"/>
                        </a:rPr>
                        <a:t>Pretax Income (Loss), GAAP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391.1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355.9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328.0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135.0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438.3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316.8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302.2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236.7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225.9 </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         233.6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58011664"/>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-7.84%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-58.84%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224.65%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-27.73%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-4.58%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-21.69%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-4.55%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3.39%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77101784"/>
                  </a:ext>
                </a:extLst>
              </a:tr>
              <a:tr h="92611">
                <a:tc>
                  <a:txBody>
                    <a:bodyPr/>
                    <a:lstStyle/>
                    <a:p>
                      <a:pPr algn="ctr" fontAlgn="ctr"/>
                      <a:r>
                        <a:rPr lang="en-US" sz="500" b="1" i="0" u="none" strike="noStrike">
                          <a:solidFill>
                            <a:srgbClr val="000000"/>
                          </a:solidFill>
                          <a:effectLst/>
                          <a:latin typeface="Trebuchet MS" panose="020B0603020202020204" pitchFamily="34" charset="0"/>
                        </a:rPr>
                        <a:t>                    % Effective Tax Rate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22.58%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20.76%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19.57%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18.67%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22.50%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21.06%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23.06%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2558662"/>
                  </a:ext>
                </a:extLst>
              </a:tr>
              <a:tr h="144888">
                <a:tc>
                  <a:txBody>
                    <a:bodyPr/>
                    <a:lstStyle/>
                    <a:p>
                      <a:pPr algn="ctr" fontAlgn="ctr"/>
                      <a:r>
                        <a:rPr lang="en-US" sz="500" b="1" i="0" u="none" strike="noStrike">
                          <a:solidFill>
                            <a:srgbClr val="000000"/>
                          </a:solidFill>
                          <a:effectLst/>
                          <a:latin typeface="Trebuchet MS" panose="020B0603020202020204" pitchFamily="34" charset="0"/>
                        </a:rPr>
                        <a:t>          Income Tax Expense (Benefit)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88.3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73.9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64.2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25.2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98.6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66.7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69.7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49.7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47.5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49.0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14797686"/>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-16.31%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-13.13%</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-60.75%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291.27%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-32.35%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4.50%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-28.68%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-4.55%</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3.36%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9190580"/>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0.83%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2.83%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1.76%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1.70%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1.73%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49629541"/>
                  </a:ext>
                </a:extLst>
              </a:tr>
              <a:tr h="89895">
                <a:tc>
                  <a:txBody>
                    <a:bodyPr/>
                    <a:lstStyle/>
                    <a:p>
                      <a:pPr algn="ctr" fontAlgn="ctr"/>
                      <a:r>
                        <a:rPr lang="en-US" sz="500" b="1" i="0" u="none" strike="noStrike">
                          <a:solidFill>
                            <a:srgbClr val="000000"/>
                          </a:solidFill>
                          <a:effectLst/>
                          <a:latin typeface="Trebuchet MS" panose="020B0603020202020204" pitchFamily="34" charset="0"/>
                        </a:rPr>
                        <a:t>          Current Income Tax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143.2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74.9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77.5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48.5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112.1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67.4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70.3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52.54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50.25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51.89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54543760"/>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-47.70%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-37.42%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131.13%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-39.88%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4.30%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-25.26%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-4.36%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21679685"/>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4.21%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2.16%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2.20%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1.60%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3.22%</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2.39%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1.86%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1.80%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1.83%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44330646"/>
                  </a:ext>
                </a:extLst>
              </a:tr>
              <a:tr h="144888">
                <a:tc>
                  <a:txBody>
                    <a:bodyPr/>
                    <a:lstStyle/>
                    <a:p>
                      <a:pPr algn="ctr" fontAlgn="ctr"/>
                      <a:r>
                        <a:rPr lang="en-US" sz="500" b="1" i="0" u="none" strike="noStrike">
                          <a:solidFill>
                            <a:srgbClr val="000000"/>
                          </a:solidFill>
                          <a:effectLst/>
                          <a:latin typeface="Trebuchet MS" panose="020B0603020202020204" pitchFamily="34" charset="0"/>
                        </a:rPr>
                        <a:t>          Deferred Income Tax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(54.9)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(13.3)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(23.3)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(13.5)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2672858"/>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-98.18%</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1230.00%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75.19%</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-42.06%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-94.81%</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-14.29%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371.30%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30591075"/>
                  </a:ext>
                </a:extLst>
              </a:tr>
              <a:tr h="92611">
                <a:tc>
                  <a:txBody>
                    <a:bodyPr/>
                    <a:lstStyle/>
                    <a:p>
                      <a:pPr algn="ctr"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-0.77%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-0.39%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3617195"/>
                  </a:ext>
                </a:extLst>
              </a:tr>
              <a:tr h="92611">
                <a:tc>
                  <a:txBody>
                    <a:bodyPr/>
                    <a:lstStyle/>
                    <a:p>
                      <a:pPr algn="ctr" fontAlgn="ctr"/>
                      <a:r>
                        <a:rPr lang="en-US" sz="500" b="1" i="0" u="none" strike="noStrike">
                          <a:solidFill>
                            <a:srgbClr val="000000"/>
                          </a:solidFill>
                          <a:effectLst/>
                          <a:latin typeface="Trebuchet MS" panose="020B0603020202020204" pitchFamily="34" charset="0"/>
                        </a:rPr>
                        <a:t>Net Income, GAAP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$302.80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$282.00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$263.80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$109.80</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$339.67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$250.06</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$232.54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$186.97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$178.47</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$184.53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78069487"/>
                  </a:ext>
                </a:extLst>
              </a:tr>
              <a:tr h="92611">
                <a:tc>
                  <a:txBody>
                    <a:bodyPr/>
                    <a:lstStyle/>
                    <a:p>
                      <a:pPr algn="ctr"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-6.87%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-6.45%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-58.38%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209.36%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-7.01%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-19.59%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-4.55%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3.39%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86580017"/>
                  </a:ext>
                </a:extLst>
              </a:tr>
              <a:tr h="92611">
                <a:tc>
                  <a:txBody>
                    <a:bodyPr/>
                    <a:lstStyle/>
                    <a:p>
                      <a:pPr algn="ctr" fontAlgn="ctr"/>
                      <a:r>
                        <a:rPr lang="en-US" sz="500" b="1" i="0" u="none" strike="noStrike">
                          <a:solidFill>
                            <a:srgbClr val="000000"/>
                          </a:solidFill>
                          <a:effectLst/>
                          <a:latin typeface="Trebuchet MS" panose="020B0603020202020204" pitchFamily="34" charset="0"/>
                        </a:rPr>
                        <a:t>                    Net Profit Margin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8.90%</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8.14%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7.50%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3.63%</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9.74%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7.78%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7.89%</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6.61%</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6.38%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500" b="0" i="0" u="none" strike="noStrike">
                          <a:solidFill>
                            <a:srgbClr val="000000"/>
                          </a:solidFill>
                          <a:effectLst/>
                          <a:latin typeface="Trebuchet MS" panose="020B0603020202020204" pitchFamily="34" charset="0"/>
                        </a:rPr>
                        <a:t>6.49%</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85702474"/>
                  </a:ext>
                </a:extLst>
              </a:tr>
            </a:tbl>
          </a:graphicData>
        </a:graphic>
      </p:graphicFrame>
    </p:spTree>
    <p:extLst>
      <p:ext uri="{BB962C8B-B14F-4D97-AF65-F5344CB8AC3E}">
        <p14:creationId xmlns:p14="http://schemas.microsoft.com/office/powerpoint/2010/main" val="1409625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DE0DC-0937-F639-4C6D-5F7D14259E7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FE2B1FD-4D72-62BA-8310-2BBAFC0B6F1A}"/>
              </a:ext>
            </a:extLst>
          </p:cNvPr>
          <p:cNvSpPr txBox="1"/>
          <p:nvPr/>
        </p:nvSpPr>
        <p:spPr>
          <a:xfrm>
            <a:off x="171238" y="154330"/>
            <a:ext cx="3968962"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#5: Working Pro Forma (Bull Model)</a:t>
            </a:r>
          </a:p>
        </p:txBody>
      </p:sp>
      <p:sp>
        <p:nvSpPr>
          <p:cNvPr id="12" name="Rectangle 11">
            <a:extLst>
              <a:ext uri="{FF2B5EF4-FFF2-40B4-BE49-F238E27FC236}">
                <a16:creationId xmlns:a16="http://schemas.microsoft.com/office/drawing/2014/main" id="{36D68909-A9BC-BBAF-376F-142B5FC49EA8}"/>
              </a:ext>
            </a:extLst>
          </p:cNvPr>
          <p:cNvSpPr/>
          <p:nvPr/>
        </p:nvSpPr>
        <p:spPr>
          <a:xfrm>
            <a:off x="230837" y="422185"/>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9DDC1791-79F4-89C5-7B52-E353AF167CDA}"/>
              </a:ext>
            </a:extLst>
          </p:cNvPr>
          <p:cNvSpPr>
            <a:spLocks noGrp="1"/>
          </p:cNvSpPr>
          <p:nvPr>
            <p:ph type="sldNum" sz="quarter" idx="12"/>
          </p:nvPr>
        </p:nvSpPr>
        <p:spPr>
          <a:xfrm>
            <a:off x="0" y="8815351"/>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16</a:t>
            </a:fld>
            <a:endParaRPr lang="en-US" sz="969" b="1">
              <a:solidFill>
                <a:schemeClr val="bg1"/>
              </a:solidFill>
              <a:latin typeface="Montserrat"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570EE7F9-F5D4-A281-F487-C658A0D845D2}"/>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3E590E31-1F7B-6A43-FF8D-C22B75A82EFE}"/>
              </a:ext>
            </a:extLst>
          </p:cNvPr>
          <p:cNvGraphicFramePr>
            <a:graphicFrameLocks noGrp="1"/>
          </p:cNvGraphicFramePr>
          <p:nvPr>
            <p:extLst>
              <p:ext uri="{D42A27DB-BD31-4B8C-83A1-F6EECF244321}">
                <p14:modId xmlns:p14="http://schemas.microsoft.com/office/powerpoint/2010/main" val="902706521"/>
              </p:ext>
            </p:extLst>
          </p:nvPr>
        </p:nvGraphicFramePr>
        <p:xfrm>
          <a:off x="230837" y="626716"/>
          <a:ext cx="6492242" cy="7666378"/>
        </p:xfrm>
        <a:graphic>
          <a:graphicData uri="http://schemas.openxmlformats.org/drawingml/2006/table">
            <a:tbl>
              <a:tblPr/>
              <a:tblGrid>
                <a:gridCol w="1303321">
                  <a:extLst>
                    <a:ext uri="{9D8B030D-6E8A-4147-A177-3AD203B41FA5}">
                      <a16:colId xmlns:a16="http://schemas.microsoft.com/office/drawing/2014/main" val="3365855198"/>
                    </a:ext>
                  </a:extLst>
                </a:gridCol>
                <a:gridCol w="507016">
                  <a:extLst>
                    <a:ext uri="{9D8B030D-6E8A-4147-A177-3AD203B41FA5}">
                      <a16:colId xmlns:a16="http://schemas.microsoft.com/office/drawing/2014/main" val="2927948056"/>
                    </a:ext>
                  </a:extLst>
                </a:gridCol>
                <a:gridCol w="570965">
                  <a:extLst>
                    <a:ext uri="{9D8B030D-6E8A-4147-A177-3AD203B41FA5}">
                      <a16:colId xmlns:a16="http://schemas.microsoft.com/office/drawing/2014/main" val="3453333073"/>
                    </a:ext>
                  </a:extLst>
                </a:gridCol>
                <a:gridCol w="493313">
                  <a:extLst>
                    <a:ext uri="{9D8B030D-6E8A-4147-A177-3AD203B41FA5}">
                      <a16:colId xmlns:a16="http://schemas.microsoft.com/office/drawing/2014/main" val="3606641442"/>
                    </a:ext>
                  </a:extLst>
                </a:gridCol>
                <a:gridCol w="507016">
                  <a:extLst>
                    <a:ext uri="{9D8B030D-6E8A-4147-A177-3AD203B41FA5}">
                      <a16:colId xmlns:a16="http://schemas.microsoft.com/office/drawing/2014/main" val="1233627674"/>
                    </a:ext>
                  </a:extLst>
                </a:gridCol>
                <a:gridCol w="507016">
                  <a:extLst>
                    <a:ext uri="{9D8B030D-6E8A-4147-A177-3AD203B41FA5}">
                      <a16:colId xmlns:a16="http://schemas.microsoft.com/office/drawing/2014/main" val="686117116"/>
                    </a:ext>
                  </a:extLst>
                </a:gridCol>
                <a:gridCol w="493313">
                  <a:extLst>
                    <a:ext uri="{9D8B030D-6E8A-4147-A177-3AD203B41FA5}">
                      <a16:colId xmlns:a16="http://schemas.microsoft.com/office/drawing/2014/main" val="3443090827"/>
                    </a:ext>
                  </a:extLst>
                </a:gridCol>
                <a:gridCol w="507016">
                  <a:extLst>
                    <a:ext uri="{9D8B030D-6E8A-4147-A177-3AD203B41FA5}">
                      <a16:colId xmlns:a16="http://schemas.microsoft.com/office/drawing/2014/main" val="2420561167"/>
                    </a:ext>
                  </a:extLst>
                </a:gridCol>
                <a:gridCol w="497882">
                  <a:extLst>
                    <a:ext uri="{9D8B030D-6E8A-4147-A177-3AD203B41FA5}">
                      <a16:colId xmlns:a16="http://schemas.microsoft.com/office/drawing/2014/main" val="2390973565"/>
                    </a:ext>
                  </a:extLst>
                </a:gridCol>
                <a:gridCol w="552692">
                  <a:extLst>
                    <a:ext uri="{9D8B030D-6E8A-4147-A177-3AD203B41FA5}">
                      <a16:colId xmlns:a16="http://schemas.microsoft.com/office/drawing/2014/main" val="2459243536"/>
                    </a:ext>
                  </a:extLst>
                </a:gridCol>
                <a:gridCol w="552692">
                  <a:extLst>
                    <a:ext uri="{9D8B030D-6E8A-4147-A177-3AD203B41FA5}">
                      <a16:colId xmlns:a16="http://schemas.microsoft.com/office/drawing/2014/main" val="561115580"/>
                    </a:ext>
                  </a:extLst>
                </a:gridCol>
              </a:tblGrid>
              <a:tr h="198828">
                <a:tc>
                  <a:txBody>
                    <a:bodyPr/>
                    <a:lstStyle/>
                    <a:p>
                      <a:pPr algn="ctr" fontAlgn="ctr"/>
                      <a:r>
                        <a:rPr lang="en-US" sz="900" b="1" i="0" u="none" strike="noStrike">
                          <a:solidFill>
                            <a:schemeClr val="bg1"/>
                          </a:solidFill>
                          <a:effectLst/>
                          <a:latin typeface="Trebuchet MS" panose="020B0603020202020204" pitchFamily="34" charset="0"/>
                        </a:rPr>
                        <a:t>Bull Case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gridSpan="7">
                  <a:txBody>
                    <a:bodyPr/>
                    <a:lstStyle/>
                    <a:p>
                      <a:pPr algn="ctr" fontAlgn="ctr"/>
                      <a:r>
                        <a:rPr lang="en-US" sz="900" b="1" i="0" u="none" strike="noStrike">
                          <a:solidFill>
                            <a:schemeClr val="bg1"/>
                          </a:solidFill>
                          <a:effectLst/>
                          <a:latin typeface="Trebuchet MS" panose="020B0603020202020204" pitchFamily="34" charset="0"/>
                        </a:rPr>
                        <a:t>Carter's Working Earnings Model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900" b="1" i="0" u="none" strike="noStrike">
                          <a:solidFill>
                            <a:schemeClr val="bg1"/>
                          </a:solidFill>
                          <a:effectLst/>
                          <a:latin typeface="Trebuchet MS" panose="020B0603020202020204" pitchFamily="34" charset="0"/>
                        </a:rPr>
                        <a:t>Forecast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539241"/>
                  </a:ext>
                </a:extLst>
              </a:tr>
              <a:tr h="168311">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900" b="1" i="0" u="none" strike="noStrike">
                          <a:solidFill>
                            <a:schemeClr val="bg1"/>
                          </a:solidFill>
                          <a:effectLst/>
                          <a:latin typeface="Trebuchet MS" panose="020B0603020202020204" pitchFamily="34" charset="0"/>
                        </a:rPr>
                        <a:t> </a:t>
                      </a:r>
                      <a:r>
                        <a:rPr lang="en-US" sz="600" b="1" i="0" u="none" strike="noStrike">
                          <a:solidFill>
                            <a:schemeClr val="bg1"/>
                          </a:solidFill>
                          <a:effectLst/>
                          <a:latin typeface="Trebuchet MS" panose="020B0603020202020204" pitchFamily="34" charset="0"/>
                        </a:rPr>
                        <a:t> (in million of dollar)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2017</a:t>
                      </a:r>
                    </a:p>
                  </a:txBody>
                  <a:tcPr marL="0" marR="0" marT="0"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2018</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2019</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2020</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2021</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2022</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2023</a:t>
                      </a:r>
                    </a:p>
                  </a:txBody>
                  <a:tcPr marL="0" marR="0" marT="0"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2024</a:t>
                      </a:r>
                    </a:p>
                  </a:txBody>
                  <a:tcPr marL="0" marR="0" marT="0" marB="0" anchor="ctr">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2025</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900" b="1" i="0" u="none" strike="noStrike">
                          <a:solidFill>
                            <a:schemeClr val="bg1"/>
                          </a:solidFill>
                          <a:effectLst/>
                          <a:latin typeface="Trebuchet MS" panose="020B0603020202020204" pitchFamily="34" charset="0"/>
                        </a:rPr>
                        <a:t>2026</a:t>
                      </a:r>
                    </a:p>
                  </a:txBody>
                  <a:tcPr marL="0" marR="0" marT="0" marB="0" anchor="ctr">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2168883844"/>
                  </a:ext>
                </a:extLst>
              </a:tr>
              <a:tr h="102566">
                <a:tc>
                  <a:txBody>
                    <a:bodyPr/>
                    <a:lstStyle/>
                    <a:p>
                      <a:pPr algn="l" fontAlgn="ctr"/>
                      <a:r>
                        <a:rPr lang="en-US" sz="500" b="1" i="0" u="none" strike="noStrike">
                          <a:solidFill>
                            <a:srgbClr val="000000"/>
                          </a:solidFill>
                          <a:effectLst/>
                          <a:latin typeface="Trebuchet MS" panose="020B0603020202020204" pitchFamily="34" charset="0"/>
                        </a:rPr>
                        <a:t>Sales &amp; Services Revenue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3,400.5 </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3,462.3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3,519.3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3,024.3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3,486.4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3,212.7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2,945.6 </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2,872.0 </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2,929.4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3,017.3 </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81629473"/>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15.28%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-7.85%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-8.31%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75039402"/>
                  </a:ext>
                </a:extLst>
              </a:tr>
              <a:tr h="102566">
                <a:tc>
                  <a:txBody>
                    <a:bodyPr/>
                    <a:lstStyle/>
                    <a:p>
                      <a:pPr algn="l" fontAlgn="ctr"/>
                      <a:r>
                        <a:rPr lang="en-US" sz="500" b="1" i="0" u="none" strike="noStrike">
                          <a:solidFill>
                            <a:srgbClr val="000000"/>
                          </a:solidFill>
                          <a:effectLst/>
                          <a:latin typeface="Trebuchet MS" panose="020B0603020202020204" pitchFamily="34" charset="0"/>
                        </a:rPr>
                        <a:t>           Cost of Goods &amp; Services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1,916.0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1,960.9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2,012.8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1,710.9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1,824.2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1,740.4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1,549.7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1,502.0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1,523.3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1,559.9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52884202"/>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2.34%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-15.00%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6.62%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-4.59%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-10.96%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-3.08%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2.41%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20561283"/>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56.34%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56.64%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57.19%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56.57%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52.32%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54.17%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52.61%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52.30%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51.70%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83623085"/>
                  </a:ext>
                </a:extLst>
              </a:tr>
              <a:tr h="102566">
                <a:tc>
                  <a:txBody>
                    <a:bodyPr/>
                    <a:lstStyle/>
                    <a:p>
                      <a:pPr algn="l" fontAlgn="ctr"/>
                      <a:r>
                        <a:rPr lang="en-US" sz="500" b="1" i="0" u="none" strike="noStrike">
                          <a:solidFill>
                            <a:srgbClr val="000000"/>
                          </a:solidFill>
                          <a:effectLst/>
                          <a:latin typeface="Trebuchet MS" panose="020B0603020202020204" pitchFamily="34" charset="0"/>
                        </a:rPr>
                        <a:t>Gross Profit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1,484.5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1,501.4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1,506.5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1,313.4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1,662.2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1,472.3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1,395.9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1,369.9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1,406.1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1,457.3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54409573"/>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0.34%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26.56%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3.64%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9472022"/>
                  </a:ext>
                </a:extLst>
              </a:tr>
              <a:tr h="102566">
                <a:tc>
                  <a:txBody>
                    <a:bodyPr/>
                    <a:lstStyle/>
                    <a:p>
                      <a:pPr algn="l" fontAlgn="ctr"/>
                      <a:r>
                        <a:rPr lang="en-US" sz="500" b="1" i="0" u="none" strike="noStrike">
                          <a:solidFill>
                            <a:srgbClr val="000000"/>
                          </a:solidFill>
                          <a:effectLst/>
                          <a:latin typeface="Trebuchet MS" panose="020B0603020202020204" pitchFamily="34" charset="0"/>
                        </a:rPr>
                        <a:t>                    Gross Profit Margin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43.66%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43.36%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42.81%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43.43%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47.68%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45.83%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47.39%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47.70%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48.00%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48.30%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21365555"/>
                  </a:ext>
                </a:extLst>
              </a:tr>
              <a:tr h="102566">
                <a:tc>
                  <a:txBody>
                    <a:bodyPr/>
                    <a:lstStyle/>
                    <a:p>
                      <a:pPr algn="l" fontAlgn="ctr"/>
                      <a:r>
                        <a:rPr lang="en-US" sz="500" b="1" i="0" u="none" strike="noStrike">
                          <a:solidFill>
                            <a:srgbClr val="000000"/>
                          </a:solidFill>
                          <a:effectLst/>
                          <a:latin typeface="Trebuchet MS" panose="020B0603020202020204" pitchFamily="34" charset="0"/>
                        </a:rPr>
                        <a:t>          Other Operating Income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43.2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38.9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75012285"/>
                  </a:ext>
                </a:extLst>
              </a:tr>
              <a:tr h="114735">
                <a:tc>
                  <a:txBody>
                    <a:bodyPr/>
                    <a:lstStyle/>
                    <a:p>
                      <a:pPr algn="l" fontAlgn="ctr"/>
                      <a:r>
                        <a:rPr lang="en-US" sz="500" b="1" i="0" u="none" strike="noStrike">
                          <a:solidFill>
                            <a:srgbClr val="000000"/>
                          </a:solidFill>
                          <a:effectLst/>
                          <a:latin typeface="Trebuchet MS" panose="020B0603020202020204" pitchFamily="34" charset="0"/>
                        </a:rPr>
                        <a:t>          Operating Expenses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1,081.3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1,132.1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1,105.1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1,042.3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1,161.3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1,083.8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1,076.1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1,070.7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1,093.5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1,127.9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40428072"/>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-0.71%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-0.50%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3.14%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82375762"/>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31.80%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32.70%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31.40%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34.46%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33.31%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33.73%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36.53%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37.28%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37.33%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37.38%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87533526"/>
                  </a:ext>
                </a:extLst>
              </a:tr>
              <a:tr h="102566">
                <a:tc>
                  <a:txBody>
                    <a:bodyPr/>
                    <a:lstStyle/>
                    <a:p>
                      <a:pPr algn="l" fontAlgn="ctr"/>
                      <a:r>
                        <a:rPr lang="en-US" sz="500" b="1" i="0" u="none" strike="noStrike">
                          <a:solidFill>
                            <a:srgbClr val="000000"/>
                          </a:solidFill>
                          <a:effectLst/>
                          <a:latin typeface="Trebuchet MS" panose="020B0603020202020204" pitchFamily="34" charset="0"/>
                        </a:rPr>
                        <a:t>          Selling, General &amp; Admin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1,104.1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1,144.0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1,140.8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1,105.6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1,193.7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1,110.0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1,093.9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1,094.2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1,117.6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1,152.6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56560017"/>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3.61%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-0.28%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-3.09%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7.97%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-7.01%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3.13%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82140595"/>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32.47%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33.04%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36.56%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34.24%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34.55%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37.14%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38.10%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38.15%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38.20%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19616540"/>
                  </a:ext>
                </a:extLst>
              </a:tr>
              <a:tr h="102566">
                <a:tc>
                  <a:txBody>
                    <a:bodyPr/>
                    <a:lstStyle/>
                    <a:p>
                      <a:pPr algn="l" fontAlgn="ctr"/>
                      <a:r>
                        <a:rPr lang="en-US" sz="500" b="1" i="0" u="none" strike="noStrike">
                          <a:solidFill>
                            <a:srgbClr val="000000"/>
                          </a:solidFill>
                          <a:effectLst/>
                          <a:latin typeface="Trebuchet MS" panose="020B0603020202020204" pitchFamily="34" charset="0"/>
                        </a:rPr>
                        <a:t>          Other Operating Expense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(22.8)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(11.9)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(35.7)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(32.4)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(26.2)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(17.8)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(23.6)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(24.0)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(24.7)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7154303"/>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47.81%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-77.31%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48.82%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19.14%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-32.30%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83243193"/>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-0.67%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-0.34%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-0.93%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-0.60%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52582015"/>
                  </a:ext>
                </a:extLst>
              </a:tr>
              <a:tr h="102566">
                <a:tc>
                  <a:txBody>
                    <a:bodyPr/>
                    <a:lstStyle/>
                    <a:p>
                      <a:pPr algn="l" fontAlgn="ctr"/>
                      <a:r>
                        <a:rPr lang="en-US" sz="500" b="1" i="0" u="none" strike="noStrike">
                          <a:solidFill>
                            <a:srgbClr val="000000"/>
                          </a:solidFill>
                          <a:effectLst/>
                          <a:latin typeface="Trebuchet MS" panose="020B0603020202020204" pitchFamily="34" charset="0"/>
                        </a:rPr>
                        <a:t>Operating Income (Loss)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446.4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408.2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401.4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271.1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500.9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388.5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319.8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299.3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312.6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329.5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4806321"/>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-8.56%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-32.46%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84.77%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-22.44%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-17.68%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-6.42%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4.45%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5.41%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40554697"/>
                  </a:ext>
                </a:extLst>
              </a:tr>
              <a:tr h="102566">
                <a:tc>
                  <a:txBody>
                    <a:bodyPr/>
                    <a:lstStyle/>
                    <a:p>
                      <a:pPr algn="l" fontAlgn="ctr"/>
                      <a:r>
                        <a:rPr lang="en-US" sz="500" b="1" i="0" u="none" strike="noStrike">
                          <a:solidFill>
                            <a:srgbClr val="000000"/>
                          </a:solidFill>
                          <a:effectLst/>
                          <a:latin typeface="Trebuchet MS" panose="020B0603020202020204" pitchFamily="34" charset="0"/>
                        </a:rPr>
                        <a:t>                    Operating Margin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13.13%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11.79%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8.96%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14.37%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12.09%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10.86%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10.42%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10.92%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93449203"/>
                  </a:ext>
                </a:extLst>
              </a:tr>
              <a:tr h="102566">
                <a:tc>
                  <a:txBody>
                    <a:bodyPr/>
                    <a:lstStyle/>
                    <a:p>
                      <a:pPr algn="l" fontAlgn="ctr"/>
                      <a:r>
                        <a:rPr lang="en-US" sz="500" b="1" i="0" u="none" strike="noStrike">
                          <a:solidFill>
                            <a:srgbClr val="000000"/>
                          </a:solidFill>
                          <a:effectLst/>
                          <a:latin typeface="Trebuchet MS" panose="020B0603020202020204" pitchFamily="34" charset="0"/>
                        </a:rPr>
                        <a:t>          Non-Operating (Income) Loss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28.5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35.5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36.1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54.9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61.1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45.0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23.4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29.6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30.2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31.1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37305530"/>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24.56%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52.08%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11.29%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-26.35%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-48.00%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26.42%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88005378"/>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1.75%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0.79%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80148064"/>
                  </a:ext>
                </a:extLst>
              </a:tr>
              <a:tr h="102566">
                <a:tc>
                  <a:txBody>
                    <a:bodyPr/>
                    <a:lstStyle/>
                    <a:p>
                      <a:pPr algn="l" fontAlgn="ctr"/>
                      <a:r>
                        <a:rPr lang="en-US" sz="500" b="1" i="0" u="none" strike="noStrike">
                          <a:solidFill>
                            <a:srgbClr val="000000"/>
                          </a:solidFill>
                          <a:effectLst/>
                          <a:latin typeface="Trebuchet MS" panose="020B0603020202020204" pitchFamily="34" charset="0"/>
                        </a:rPr>
                        <a:t>          Interest Expense, Net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36.3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54.6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59.2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41.5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29.2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27.0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27.5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28.4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4578988"/>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14.81%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6.45%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50.41%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8.42%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-29.90%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-29.64%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-7.55%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04335860"/>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0.87%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1.70%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66284493"/>
                  </a:ext>
                </a:extLst>
              </a:tr>
              <a:tr h="102566">
                <a:tc>
                  <a:txBody>
                    <a:bodyPr/>
                    <a:lstStyle/>
                    <a:p>
                      <a:pPr algn="l" fontAlgn="ctr"/>
                      <a:r>
                        <a:rPr lang="en-US" sz="500" b="1" i="1" u="none" strike="noStrike">
                          <a:solidFill>
                            <a:srgbClr val="000000"/>
                          </a:solidFill>
                          <a:effectLst/>
                          <a:latin typeface="Trebuchet MS" panose="020B0603020202020204" pitchFamily="34" charset="0"/>
                        </a:rPr>
                        <a:t>          Interest Expense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30.0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34.6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37.6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56.1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60.3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42.8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34.0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28.7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29.3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1" u="none" strike="noStrike">
                          <a:solidFill>
                            <a:srgbClr val="000000"/>
                          </a:solidFill>
                          <a:effectLst/>
                          <a:latin typeface="Trebuchet MS" panose="020B0603020202020204" pitchFamily="34" charset="0"/>
                        </a:rPr>
                        <a:t> $                 30.2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80252298"/>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15.33%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49.20%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7.49%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-29.02%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-20.56%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-15.53%</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10787782"/>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1.73%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1.15%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54183183"/>
                  </a:ext>
                </a:extLst>
              </a:tr>
              <a:tr h="102566">
                <a:tc>
                  <a:txBody>
                    <a:bodyPr/>
                    <a:lstStyle/>
                    <a:p>
                      <a:pPr algn="l" fontAlgn="ctr"/>
                      <a:r>
                        <a:rPr lang="en-US" sz="500" b="1" i="1" u="none" strike="noStrike">
                          <a:solidFill>
                            <a:srgbClr val="000000"/>
                          </a:solidFill>
                          <a:effectLst/>
                          <a:latin typeface="Trebuchet MS" panose="020B0603020202020204" pitchFamily="34" charset="0"/>
                        </a:rPr>
                        <a:t>          Interest Income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0.3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0.5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1.1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4.8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1" u="none" strike="noStrike">
                          <a:solidFill>
                            <a:srgbClr val="000000"/>
                          </a:solidFill>
                          <a:effectLst/>
                          <a:latin typeface="Trebuchet MS" panose="020B0603020202020204" pitchFamily="34" charset="0"/>
                        </a:rPr>
                        <a:t> $                   1.8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3161525"/>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66.67%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160.00%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15.38%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-26.67%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269.23%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-64.10%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10861442"/>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0.06%</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18012543"/>
                  </a:ext>
                </a:extLst>
              </a:tr>
              <a:tr h="102566">
                <a:tc>
                  <a:txBody>
                    <a:bodyPr/>
                    <a:lstStyle/>
                    <a:p>
                      <a:pPr algn="l" fontAlgn="ctr"/>
                      <a:r>
                        <a:rPr lang="en-US" sz="500" b="1" i="0" u="none" strike="noStrike">
                          <a:solidFill>
                            <a:srgbClr val="000000"/>
                          </a:solidFill>
                          <a:effectLst/>
                          <a:latin typeface="Trebuchet MS" panose="020B0603020202020204" pitchFamily="34" charset="0"/>
                        </a:rPr>
                        <a:t>          Other Non-Op (Income) Loss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1.4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1.9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22311777"/>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216.67%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114.29%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-533.33%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-84.21%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265.71%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144.56%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05057477"/>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-0.20%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0.09%</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0.09%</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2609920"/>
                  </a:ext>
                </a:extLst>
              </a:tr>
              <a:tr h="102566">
                <a:tc>
                  <a:txBody>
                    <a:bodyPr/>
                    <a:lstStyle/>
                    <a:p>
                      <a:pPr algn="l" fontAlgn="ctr"/>
                      <a:r>
                        <a:rPr lang="en-US" sz="500" b="1" i="0" u="none" strike="noStrike">
                          <a:solidFill>
                            <a:srgbClr val="000000"/>
                          </a:solidFill>
                          <a:effectLst/>
                          <a:latin typeface="Trebuchet MS" panose="020B0603020202020204" pitchFamily="34" charset="0"/>
                        </a:rPr>
                        <a:t>Pretax Income (Loss), Adjusted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417.9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372.7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365.3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216.2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439.8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343.5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296.4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269.7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282.4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298.4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4605891"/>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-1.99%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-40.82%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103.42%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-21.90%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-13.71%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-9.02%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5.67%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44991481"/>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12.29%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10.76%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7.15%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12.61%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10.69%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9.39%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9.64%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9.89%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1825060"/>
                  </a:ext>
                </a:extLst>
              </a:tr>
              <a:tr h="102566">
                <a:tc>
                  <a:txBody>
                    <a:bodyPr/>
                    <a:lstStyle/>
                    <a:p>
                      <a:pPr algn="l" fontAlgn="ctr"/>
                      <a:r>
                        <a:rPr lang="en-US" sz="500" b="1" i="0" u="none" strike="noStrike">
                          <a:solidFill>
                            <a:srgbClr val="000000"/>
                          </a:solidFill>
                          <a:effectLst/>
                          <a:latin typeface="Trebuchet MS" panose="020B0603020202020204" pitchFamily="34" charset="0"/>
                        </a:rPr>
                        <a:t>          Abnormal Losses (Gains)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26.8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37.3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81.2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26.8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3.3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56225510"/>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-37.31%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122.02%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117.69%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-98.03%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1575.00%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-121.64%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-149.52%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19255137"/>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0.79%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0.49%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-0.20%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64346762"/>
                  </a:ext>
                </a:extLst>
              </a:tr>
              <a:tr h="102566">
                <a:tc>
                  <a:txBody>
                    <a:bodyPr/>
                    <a:lstStyle/>
                    <a:p>
                      <a:pPr algn="l" fontAlgn="ctr"/>
                      <a:r>
                        <a:rPr lang="en-US" sz="500" b="1" i="0" u="none" strike="noStrike">
                          <a:solidFill>
                            <a:srgbClr val="000000"/>
                          </a:solidFill>
                          <a:effectLst/>
                          <a:latin typeface="Trebuchet MS" panose="020B0603020202020204" pitchFamily="34" charset="0"/>
                        </a:rPr>
                        <a:t>          Merger/Acquisition Expense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79947542"/>
                  </a:ext>
                </a:extLst>
              </a:tr>
              <a:tr h="102566">
                <a:tc>
                  <a:txBody>
                    <a:bodyPr/>
                    <a:lstStyle/>
                    <a:p>
                      <a:pPr algn="l" fontAlgn="ctr"/>
                      <a:r>
                        <a:rPr lang="en-US" sz="500" b="1" i="0" u="none" strike="noStrike">
                          <a:solidFill>
                            <a:srgbClr val="000000"/>
                          </a:solidFill>
                          <a:effectLst/>
                          <a:latin typeface="Trebuchet MS" panose="020B0603020202020204" pitchFamily="34" charset="0"/>
                        </a:rPr>
                        <a:t>          Disposal of Assets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0.5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12.8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0.4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3.1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0.6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91921972"/>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0.42%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19800096"/>
                  </a:ext>
                </a:extLst>
              </a:tr>
              <a:tr h="102566">
                <a:tc>
                  <a:txBody>
                    <a:bodyPr/>
                    <a:lstStyle/>
                    <a:p>
                      <a:pPr algn="l" fontAlgn="ctr"/>
                      <a:r>
                        <a:rPr lang="en-US" sz="500" b="1" i="0" u="none" strike="noStrike">
                          <a:solidFill>
                            <a:srgbClr val="000000"/>
                          </a:solidFill>
                          <a:effectLst/>
                          <a:latin typeface="Trebuchet MS" panose="020B0603020202020204" pitchFamily="34" charset="0"/>
                        </a:rPr>
                        <a:t>          Early Extinguishment of Debt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7.8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19.9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64826335"/>
                  </a:ext>
                </a:extLst>
              </a:tr>
              <a:tr h="102566">
                <a:tc>
                  <a:txBody>
                    <a:bodyPr/>
                    <a:lstStyle/>
                    <a:p>
                      <a:pPr algn="l" fontAlgn="ctr"/>
                      <a:r>
                        <a:rPr lang="en-US" sz="500" b="1" i="0" u="none" strike="noStrike">
                          <a:solidFill>
                            <a:srgbClr val="000000"/>
                          </a:solidFill>
                          <a:effectLst/>
                          <a:latin typeface="Trebuchet MS" panose="020B0603020202020204" pitchFamily="34" charset="0"/>
                        </a:rPr>
                        <a:t>          Asset Write-Down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7.6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95405411"/>
                  </a:ext>
                </a:extLst>
              </a:tr>
              <a:tr h="102566">
                <a:tc>
                  <a:txBody>
                    <a:bodyPr/>
                    <a:lstStyle/>
                    <a:p>
                      <a:pPr algn="l" fontAlgn="ctr"/>
                      <a:r>
                        <a:rPr lang="en-US" sz="500" b="1" i="0" u="none" strike="noStrike">
                          <a:solidFill>
                            <a:srgbClr val="000000"/>
                          </a:solidFill>
                          <a:effectLst/>
                          <a:latin typeface="Trebuchet MS" panose="020B0603020202020204" pitchFamily="34" charset="0"/>
                        </a:rPr>
                        <a:t>          Impairment of Goodwill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17.7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44004082"/>
                  </a:ext>
                </a:extLst>
              </a:tr>
              <a:tr h="102566">
                <a:tc>
                  <a:txBody>
                    <a:bodyPr/>
                    <a:lstStyle/>
                    <a:p>
                      <a:pPr algn="l" fontAlgn="ctr"/>
                      <a:r>
                        <a:rPr lang="en-US" sz="500" b="1" i="0" u="none" strike="noStrike">
                          <a:solidFill>
                            <a:srgbClr val="000000"/>
                          </a:solidFill>
                          <a:effectLst/>
                          <a:latin typeface="Trebuchet MS" panose="020B0603020202020204" pitchFamily="34" charset="0"/>
                        </a:rPr>
                        <a:t>          Impairment of Intangibles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30.8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26.5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9.0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1592820"/>
                  </a:ext>
                </a:extLst>
              </a:tr>
              <a:tr h="102566">
                <a:tc>
                  <a:txBody>
                    <a:bodyPr/>
                    <a:lstStyle/>
                    <a:p>
                      <a:pPr algn="l" fontAlgn="ctr"/>
                      <a:r>
                        <a:rPr lang="en-US" sz="500" b="1" i="0" u="none" strike="noStrike">
                          <a:solidFill>
                            <a:srgbClr val="000000"/>
                          </a:solidFill>
                          <a:effectLst/>
                          <a:latin typeface="Trebuchet MS" panose="020B0603020202020204" pitchFamily="34" charset="0"/>
                        </a:rPr>
                        <a:t>          Legal Settlement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72015444"/>
                  </a:ext>
                </a:extLst>
              </a:tr>
              <a:tr h="102566">
                <a:tc>
                  <a:txBody>
                    <a:bodyPr/>
                    <a:lstStyle/>
                    <a:p>
                      <a:pPr algn="l" fontAlgn="ctr"/>
                      <a:r>
                        <a:rPr lang="en-US" sz="500" b="1" i="0" u="none" strike="noStrike">
                          <a:solidFill>
                            <a:srgbClr val="000000"/>
                          </a:solidFill>
                          <a:effectLst/>
                          <a:latin typeface="Trebuchet MS" panose="020B0603020202020204" pitchFamily="34" charset="0"/>
                        </a:rPr>
                        <a:t>          Restructuring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16.6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2.4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4.4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3.8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684563037"/>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0.55%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0.13%</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0.13%</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02324119"/>
                  </a:ext>
                </a:extLst>
              </a:tr>
              <a:tr h="102566">
                <a:tc>
                  <a:txBody>
                    <a:bodyPr/>
                    <a:lstStyle/>
                    <a:p>
                      <a:pPr algn="l" fontAlgn="ctr"/>
                      <a:r>
                        <a:rPr lang="en-US" sz="500" b="1" i="0" u="none" strike="noStrike">
                          <a:solidFill>
                            <a:srgbClr val="000000"/>
                          </a:solidFill>
                          <a:effectLst/>
                          <a:latin typeface="Trebuchet MS" panose="020B0603020202020204" pitchFamily="34" charset="0"/>
                        </a:rPr>
                        <a:t>          Unrealized Investments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07025303"/>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14580429"/>
                  </a:ext>
                </a:extLst>
              </a:tr>
              <a:tr h="102566">
                <a:tc>
                  <a:txBody>
                    <a:bodyPr/>
                    <a:lstStyle/>
                    <a:p>
                      <a:pPr algn="l" fontAlgn="ctr"/>
                      <a:r>
                        <a:rPr lang="en-US" sz="500" b="1" i="0" u="none" strike="noStrike">
                          <a:solidFill>
                            <a:srgbClr val="000000"/>
                          </a:solidFill>
                          <a:effectLst/>
                          <a:latin typeface="Trebuchet MS" panose="020B0603020202020204" pitchFamily="34" charset="0"/>
                        </a:rPr>
                        <a:t>          Other Abnormal Items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21.2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10.9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1.2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30126899"/>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0.62%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0.31%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-0.15%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0.04%</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91133147"/>
                  </a:ext>
                </a:extLst>
              </a:tr>
              <a:tr h="102566">
                <a:tc>
                  <a:txBody>
                    <a:bodyPr/>
                    <a:lstStyle/>
                    <a:p>
                      <a:pPr algn="l" fontAlgn="ctr"/>
                      <a:r>
                        <a:rPr lang="en-US" sz="500" b="1" i="0" u="none" strike="noStrike">
                          <a:solidFill>
                            <a:srgbClr val="000000"/>
                          </a:solidFill>
                          <a:effectLst/>
                          <a:latin typeface="Trebuchet MS" panose="020B0603020202020204" pitchFamily="34" charset="0"/>
                        </a:rPr>
                        <a:t>Pretax Income (Loss), GAAP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391.1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355.9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328.0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135.0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438.2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316.7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302.2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266.8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279.2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295.1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72930866"/>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-7.84%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-58.84%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224.59%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-27.73%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-4.58%</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-11.71%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4.64%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5.70%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21802637"/>
                  </a:ext>
                </a:extLst>
              </a:tr>
              <a:tr h="102566">
                <a:tc>
                  <a:txBody>
                    <a:bodyPr/>
                    <a:lstStyle/>
                    <a:p>
                      <a:pPr algn="l" fontAlgn="ctr"/>
                      <a:r>
                        <a:rPr lang="en-US" sz="500" b="1" i="0" u="none" strike="noStrike">
                          <a:solidFill>
                            <a:srgbClr val="000000"/>
                          </a:solidFill>
                          <a:effectLst/>
                          <a:latin typeface="Trebuchet MS" panose="020B0603020202020204" pitchFamily="34" charset="0"/>
                        </a:rPr>
                        <a:t>                    % Effective Tax Rate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22.58%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20.76%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19.57%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18.67%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22.50%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76264162"/>
                  </a:ext>
                </a:extLst>
              </a:tr>
              <a:tr h="102566">
                <a:tc>
                  <a:txBody>
                    <a:bodyPr/>
                    <a:lstStyle/>
                    <a:p>
                      <a:pPr algn="l" fontAlgn="ctr"/>
                      <a:r>
                        <a:rPr lang="en-US" sz="500" b="1" i="0" u="none" strike="noStrike">
                          <a:solidFill>
                            <a:srgbClr val="000000"/>
                          </a:solidFill>
                          <a:effectLst/>
                          <a:latin typeface="Trebuchet MS" panose="020B0603020202020204" pitchFamily="34" charset="0"/>
                        </a:rPr>
                        <a:t>          Income Tax Expense (Benefit)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88.3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73.9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64.2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25.2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98.6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66.7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69.7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56.0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58.6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62.0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20824090"/>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-16.31%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-13.13%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-60.75%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291.27%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-32.35%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4.50%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-19.61%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4.61%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5.73%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37246821"/>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0.83%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2.83%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2.37%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1.95%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71278160"/>
                  </a:ext>
                </a:extLst>
              </a:tr>
              <a:tr h="102566">
                <a:tc>
                  <a:txBody>
                    <a:bodyPr/>
                    <a:lstStyle/>
                    <a:p>
                      <a:pPr algn="l" fontAlgn="ctr"/>
                      <a:r>
                        <a:rPr lang="en-US" sz="500" b="1" i="0" u="none" strike="noStrike">
                          <a:solidFill>
                            <a:srgbClr val="000000"/>
                          </a:solidFill>
                          <a:effectLst/>
                          <a:latin typeface="Trebuchet MS" panose="020B0603020202020204" pitchFamily="34" charset="0"/>
                        </a:rPr>
                        <a:t>          Current Income Tax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143.2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74.9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77.5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48.5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112.1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67.4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70.3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56.61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59.20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                62.58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41708420"/>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-47.70%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3.47%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-37.42%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131.13%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-39.88%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4.30%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-19.48%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4.59%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5.70%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23602247"/>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4.21%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2.07%</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02637833"/>
                  </a:ext>
                </a:extLst>
              </a:tr>
              <a:tr h="102566">
                <a:tc>
                  <a:txBody>
                    <a:bodyPr/>
                    <a:lstStyle/>
                    <a:p>
                      <a:pPr algn="l" fontAlgn="ctr"/>
                      <a:r>
                        <a:rPr lang="en-US" sz="500" b="1" i="0" u="none" strike="noStrike">
                          <a:solidFill>
                            <a:srgbClr val="000000"/>
                          </a:solidFill>
                          <a:effectLst/>
                          <a:latin typeface="Trebuchet MS" panose="020B0603020202020204" pitchFamily="34" charset="0"/>
                        </a:rPr>
                        <a:t>          Deferred Income Tax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(54.9)</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(23.3)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(13.5)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                  (0.6)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07790221"/>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-98.18%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1230.00%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75.19%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-42.06%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-94.81%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-14.29%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-4.27%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05748207"/>
                  </a:ext>
                </a:extLst>
              </a:tr>
              <a:tr h="102566">
                <a:tc>
                  <a:txBody>
                    <a:bodyPr/>
                    <a:lstStyle/>
                    <a:p>
                      <a:pPr algn="l" fontAlgn="ctr"/>
                      <a:r>
                        <a:rPr lang="en-US" sz="500" b="1" i="0" u="none" strike="noStrike">
                          <a:solidFill>
                            <a:srgbClr val="000000"/>
                          </a:solidFill>
                          <a:effectLst/>
                          <a:latin typeface="Trebuchet MS" panose="020B0603020202020204" pitchFamily="34" charset="0"/>
                        </a:rPr>
                        <a:t>                    % Revenue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-0.77%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-0.39%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-0.02%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13487886"/>
                  </a:ext>
                </a:extLst>
              </a:tr>
              <a:tr h="102566">
                <a:tc>
                  <a:txBody>
                    <a:bodyPr/>
                    <a:lstStyle/>
                    <a:p>
                      <a:pPr algn="l" fontAlgn="ctr"/>
                      <a:r>
                        <a:rPr lang="en-US" sz="500" b="1" i="0" u="none" strike="noStrike">
                          <a:solidFill>
                            <a:srgbClr val="000000"/>
                          </a:solidFill>
                          <a:effectLst/>
                          <a:latin typeface="Trebuchet MS" panose="020B0603020202020204" pitchFamily="34" charset="0"/>
                        </a:rPr>
                        <a:t>Net Income, GAAP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302.8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282.0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263.8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109.8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339.6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232.5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210.8</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220.6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233.1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01222532"/>
                  </a:ext>
                </a:extLst>
              </a:tr>
              <a:tr h="102566">
                <a:tc>
                  <a:txBody>
                    <a:bodyPr/>
                    <a:lstStyle/>
                    <a:p>
                      <a:pPr algn="l" fontAlgn="ctr"/>
                      <a:r>
                        <a:rPr lang="en-US" sz="500" b="1" i="0" u="none" strike="noStrike">
                          <a:solidFill>
                            <a:srgbClr val="000000"/>
                          </a:solidFill>
                          <a:effectLst/>
                          <a:latin typeface="Trebuchet MS" panose="020B0603020202020204" pitchFamily="34" charset="0"/>
                        </a:rPr>
                        <a:t>                    YoY % Change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-6.87%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-6.45%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-58.38%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209.29%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-9.34%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4.64%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5.70%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20760256"/>
                  </a:ext>
                </a:extLst>
              </a:tr>
              <a:tr h="107450">
                <a:tc>
                  <a:txBody>
                    <a:bodyPr/>
                    <a:lstStyle/>
                    <a:p>
                      <a:pPr algn="l" fontAlgn="ctr"/>
                      <a:r>
                        <a:rPr lang="en-US" sz="500" b="1" i="0" u="none" strike="noStrike">
                          <a:solidFill>
                            <a:srgbClr val="000000"/>
                          </a:solidFill>
                          <a:effectLst/>
                          <a:latin typeface="Trebuchet MS" panose="020B0603020202020204" pitchFamily="34" charset="0"/>
                        </a:rPr>
                        <a:t>                    Net Profit Margin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8.90%</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8.14%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7.50%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3.63%</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9.74%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7.78%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7.89%</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7.34%</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7.53%</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7.73%</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89392083"/>
                  </a:ext>
                </a:extLst>
              </a:tr>
            </a:tbl>
          </a:graphicData>
        </a:graphic>
      </p:graphicFrame>
    </p:spTree>
    <p:extLst>
      <p:ext uri="{BB962C8B-B14F-4D97-AF65-F5344CB8AC3E}">
        <p14:creationId xmlns:p14="http://schemas.microsoft.com/office/powerpoint/2010/main" val="3710306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1B408-5DAB-F32F-B53F-4B58719BDB0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EA68B4B-7C45-7254-7BC9-574BD9AE9E0E}"/>
              </a:ext>
            </a:extLst>
          </p:cNvPr>
          <p:cNvSpPr txBox="1"/>
          <p:nvPr/>
        </p:nvSpPr>
        <p:spPr>
          <a:xfrm>
            <a:off x="171238" y="154330"/>
            <a:ext cx="4642062"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#6: Pro Forma (Bear, Base, and Bull Models)</a:t>
            </a:r>
          </a:p>
        </p:txBody>
      </p:sp>
      <p:sp>
        <p:nvSpPr>
          <p:cNvPr id="12" name="Rectangle 11">
            <a:extLst>
              <a:ext uri="{FF2B5EF4-FFF2-40B4-BE49-F238E27FC236}">
                <a16:creationId xmlns:a16="http://schemas.microsoft.com/office/drawing/2014/main" id="{EFB73A72-78B7-4C65-DD65-F1F8472080DC}"/>
              </a:ext>
            </a:extLst>
          </p:cNvPr>
          <p:cNvSpPr/>
          <p:nvPr/>
        </p:nvSpPr>
        <p:spPr>
          <a:xfrm>
            <a:off x="194522" y="422185"/>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7A17A4F5-7E2D-1DAC-1166-E33EDCD341CB}"/>
              </a:ext>
            </a:extLst>
          </p:cNvPr>
          <p:cNvSpPr>
            <a:spLocks noGrp="1"/>
          </p:cNvSpPr>
          <p:nvPr>
            <p:ph type="sldNum" sz="quarter" idx="12"/>
          </p:nvPr>
        </p:nvSpPr>
        <p:spPr>
          <a:xfrm>
            <a:off x="0" y="8815351"/>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17</a:t>
            </a:fld>
            <a:endParaRPr lang="en-US" sz="969" b="1">
              <a:solidFill>
                <a:schemeClr val="bg1"/>
              </a:solidFill>
              <a:latin typeface="Montserrat"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2AE3D24E-E0F0-F9D0-E6B9-E47A54CC8621}"/>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F92A76FB-65BE-23B0-E29C-1516C675BF52}"/>
              </a:ext>
            </a:extLst>
          </p:cNvPr>
          <p:cNvGraphicFramePr>
            <a:graphicFrameLocks noGrp="1"/>
          </p:cNvGraphicFramePr>
          <p:nvPr>
            <p:extLst>
              <p:ext uri="{D42A27DB-BD31-4B8C-83A1-F6EECF244321}">
                <p14:modId xmlns:p14="http://schemas.microsoft.com/office/powerpoint/2010/main" val="2368083373"/>
              </p:ext>
            </p:extLst>
          </p:nvPr>
        </p:nvGraphicFramePr>
        <p:xfrm>
          <a:off x="194522" y="615432"/>
          <a:ext cx="6492238" cy="2236225"/>
        </p:xfrm>
        <a:graphic>
          <a:graphicData uri="http://schemas.openxmlformats.org/drawingml/2006/table">
            <a:tbl>
              <a:tblPr/>
              <a:tblGrid>
                <a:gridCol w="1216426">
                  <a:extLst>
                    <a:ext uri="{9D8B030D-6E8A-4147-A177-3AD203B41FA5}">
                      <a16:colId xmlns:a16="http://schemas.microsoft.com/office/drawing/2014/main" val="3660233146"/>
                    </a:ext>
                  </a:extLst>
                </a:gridCol>
                <a:gridCol w="1146916">
                  <a:extLst>
                    <a:ext uri="{9D8B030D-6E8A-4147-A177-3AD203B41FA5}">
                      <a16:colId xmlns:a16="http://schemas.microsoft.com/office/drawing/2014/main" val="3343158156"/>
                    </a:ext>
                  </a:extLst>
                </a:gridCol>
                <a:gridCol w="516112">
                  <a:extLst>
                    <a:ext uri="{9D8B030D-6E8A-4147-A177-3AD203B41FA5}">
                      <a16:colId xmlns:a16="http://schemas.microsoft.com/office/drawing/2014/main" val="1530669043"/>
                    </a:ext>
                  </a:extLst>
                </a:gridCol>
                <a:gridCol w="516112">
                  <a:extLst>
                    <a:ext uri="{9D8B030D-6E8A-4147-A177-3AD203B41FA5}">
                      <a16:colId xmlns:a16="http://schemas.microsoft.com/office/drawing/2014/main" val="279945073"/>
                    </a:ext>
                  </a:extLst>
                </a:gridCol>
                <a:gridCol w="516112">
                  <a:extLst>
                    <a:ext uri="{9D8B030D-6E8A-4147-A177-3AD203B41FA5}">
                      <a16:colId xmlns:a16="http://schemas.microsoft.com/office/drawing/2014/main" val="1733234135"/>
                    </a:ext>
                  </a:extLst>
                </a:gridCol>
                <a:gridCol w="516112">
                  <a:extLst>
                    <a:ext uri="{9D8B030D-6E8A-4147-A177-3AD203B41FA5}">
                      <a16:colId xmlns:a16="http://schemas.microsoft.com/office/drawing/2014/main" val="2878929884"/>
                    </a:ext>
                  </a:extLst>
                </a:gridCol>
                <a:gridCol w="516112">
                  <a:extLst>
                    <a:ext uri="{9D8B030D-6E8A-4147-A177-3AD203B41FA5}">
                      <a16:colId xmlns:a16="http://schemas.microsoft.com/office/drawing/2014/main" val="1440836717"/>
                    </a:ext>
                  </a:extLst>
                </a:gridCol>
                <a:gridCol w="516112">
                  <a:extLst>
                    <a:ext uri="{9D8B030D-6E8A-4147-A177-3AD203B41FA5}">
                      <a16:colId xmlns:a16="http://schemas.microsoft.com/office/drawing/2014/main" val="3624568248"/>
                    </a:ext>
                  </a:extLst>
                </a:gridCol>
                <a:gridCol w="516112">
                  <a:extLst>
                    <a:ext uri="{9D8B030D-6E8A-4147-A177-3AD203B41FA5}">
                      <a16:colId xmlns:a16="http://schemas.microsoft.com/office/drawing/2014/main" val="1951296455"/>
                    </a:ext>
                  </a:extLst>
                </a:gridCol>
                <a:gridCol w="516112">
                  <a:extLst>
                    <a:ext uri="{9D8B030D-6E8A-4147-A177-3AD203B41FA5}">
                      <a16:colId xmlns:a16="http://schemas.microsoft.com/office/drawing/2014/main" val="1769269623"/>
                    </a:ext>
                  </a:extLst>
                </a:gridCol>
              </a:tblGrid>
              <a:tr h="137086">
                <a:tc>
                  <a:txBody>
                    <a:bodyPr/>
                    <a:lstStyle/>
                    <a:p>
                      <a:pPr algn="ctr" fontAlgn="b"/>
                      <a:r>
                        <a:rPr lang="en-US" sz="800" b="1" i="0" u="none" strike="noStrike">
                          <a:solidFill>
                            <a:schemeClr val="bg1"/>
                          </a:solidFill>
                          <a:effectLst/>
                          <a:latin typeface="Trebuchet MS" panose="020B0603020202020204" pitchFamily="34" charset="0"/>
                        </a:rPr>
                        <a:t>Bear Case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A9E0"/>
                    </a:solidFill>
                  </a:tcPr>
                </a:tc>
                <a:tc gridSpan="6">
                  <a:txBody>
                    <a:bodyPr/>
                    <a:lstStyle/>
                    <a:p>
                      <a:pPr algn="ctr" fontAlgn="b"/>
                      <a:r>
                        <a:rPr lang="en-US" sz="800" b="1" i="0" u="none" strike="noStrike">
                          <a:solidFill>
                            <a:schemeClr val="bg1"/>
                          </a:solidFill>
                          <a:effectLst/>
                          <a:latin typeface="Trebuchet MS" panose="020B0603020202020204" pitchFamily="34" charset="0"/>
                        </a:rPr>
                        <a:t>Carter's Working Earnings Model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800" b="1" i="0" u="none" strike="noStrike">
                          <a:solidFill>
                            <a:schemeClr val="bg1"/>
                          </a:solidFill>
                          <a:effectLst/>
                          <a:latin typeface="Trebuchet MS" panose="020B0603020202020204" pitchFamily="34" charset="0"/>
                        </a:rPr>
                        <a:t>Forecast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3586990"/>
                  </a:ext>
                </a:extLst>
              </a:tr>
              <a:tr h="99959">
                <a:tc>
                  <a:txBody>
                    <a:bodyPr/>
                    <a:lstStyle/>
                    <a:p>
                      <a:pPr algn="ctr" fontAlgn="b"/>
                      <a:r>
                        <a:rPr lang="en-US" sz="500" b="1" i="0" u="none" strike="noStrike">
                          <a:solidFill>
                            <a:schemeClr val="bg1"/>
                          </a:solidFill>
                          <a:effectLst/>
                          <a:latin typeface="Trebuchet MS" panose="020B0603020202020204" pitchFamily="34" charset="0"/>
                        </a:rPr>
                        <a:t>(in million of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2018</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2019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2023</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2024E</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2025E</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2026E</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A9E0"/>
                    </a:solidFill>
                  </a:tcPr>
                </a:tc>
                <a:extLst>
                  <a:ext uri="{0D108BD9-81ED-4DB2-BD59-A6C34878D82A}">
                    <a16:rowId xmlns:a16="http://schemas.microsoft.com/office/drawing/2014/main" val="2458409085"/>
                  </a:ext>
                </a:extLst>
              </a:tr>
              <a:tr h="99959">
                <a:tc>
                  <a:txBody>
                    <a:bodyPr/>
                    <a:lstStyle/>
                    <a:p>
                      <a:pPr algn="l" fontAlgn="b"/>
                      <a:r>
                        <a:rPr lang="en-US" sz="500" b="1" i="0" u="none" strike="noStrike">
                          <a:solidFill>
                            <a:srgbClr val="000000"/>
                          </a:solidFill>
                          <a:effectLst/>
                          <a:latin typeface="Trebuchet MS" panose="020B0603020202020204" pitchFamily="34" charset="0"/>
                        </a:rPr>
                        <a:t>Sales &amp; Services Revenue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$3,462</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$3,519</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$3,024</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$3,486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$3,213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$2,946</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$2,788</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$2,718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$2,691</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extLst>
                  <a:ext uri="{0D108BD9-81ED-4DB2-BD59-A6C34878D82A}">
                    <a16:rowId xmlns:a16="http://schemas.microsoft.com/office/drawing/2014/main" val="224032941"/>
                  </a:ext>
                </a:extLst>
              </a:tr>
              <a:tr h="99959">
                <a:tc>
                  <a:txBody>
                    <a:bodyPr/>
                    <a:lstStyle/>
                    <a:p>
                      <a:pPr algn="l" fontAlgn="b"/>
                      <a:r>
                        <a:rPr lang="en-US" sz="500" b="1" i="0" u="none" strike="noStrike">
                          <a:solidFill>
                            <a:srgbClr val="000000"/>
                          </a:solidFill>
                          <a:effectLst/>
                          <a:latin typeface="Trebuchet MS" panose="020B0603020202020204" pitchFamily="34" charset="0"/>
                        </a:rPr>
                        <a:t>           Cost of Goods &amp;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$1,961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$2,013</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$1,711</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$1,824</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$1,740</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$1,550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$1,465</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$1,427</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$1,411</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323874573"/>
                  </a:ext>
                </a:extLst>
              </a:tr>
              <a:tr h="99959">
                <a:tc>
                  <a:txBody>
                    <a:bodyPr/>
                    <a:lstStyle/>
                    <a:p>
                      <a:pPr algn="l" fontAlgn="b"/>
                      <a:r>
                        <a:rPr lang="en-US" sz="500" b="1" i="0" u="none" strike="noStrike">
                          <a:solidFill>
                            <a:srgbClr val="000000"/>
                          </a:solidFill>
                          <a:effectLst/>
                          <a:latin typeface="Trebuchet MS" panose="020B0603020202020204" pitchFamily="34" charset="0"/>
                        </a:rPr>
                        <a:t>Gross Profit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$1,501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$1,507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$1,313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$1,662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$1,472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$1,396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$1,323</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$1,291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$1,280</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36693093"/>
                  </a:ext>
                </a:extLst>
              </a:tr>
              <a:tr h="99959">
                <a:tc>
                  <a:txBody>
                    <a:bodyPr/>
                    <a:lstStyle/>
                    <a:p>
                      <a:pPr algn="l" fontAlgn="b"/>
                      <a:r>
                        <a:rPr lang="en-US" sz="500" b="1" i="0" u="none" strike="noStrike">
                          <a:solidFill>
                            <a:srgbClr val="000000"/>
                          </a:solidFill>
                          <a:effectLst/>
                          <a:latin typeface="Trebuchet MS" panose="020B0603020202020204" pitchFamily="34" charset="0"/>
                        </a:rPr>
                        <a:t>                    Gross Profit Margin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43.4%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42.8%</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43.4%</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47.7%</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45.8%</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47.4%</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47.5%</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47.5%</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47.6%</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377574235"/>
                  </a:ext>
                </a:extLst>
              </a:tr>
              <a:tr h="99959">
                <a:tc>
                  <a:txBody>
                    <a:bodyPr/>
                    <a:lstStyle/>
                    <a:p>
                      <a:pPr algn="l" fontAlgn="b"/>
                      <a:r>
                        <a:rPr lang="en-US" sz="500" b="1" i="0" u="none" strike="noStrike">
                          <a:solidFill>
                            <a:srgbClr val="000000"/>
                          </a:solidFill>
                          <a:effectLst/>
                          <a:latin typeface="Trebuchet MS" panose="020B0603020202020204" pitchFamily="34" charset="0"/>
                        </a:rPr>
                        <a:t>          Other Operating Income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893311982"/>
                  </a:ext>
                </a:extLst>
              </a:tr>
              <a:tr h="99959">
                <a:tc>
                  <a:txBody>
                    <a:bodyPr/>
                    <a:lstStyle/>
                    <a:p>
                      <a:pPr algn="l" fontAlgn="b"/>
                      <a:r>
                        <a:rPr lang="en-US" sz="500" b="1" i="0" u="none" strike="noStrike">
                          <a:solidFill>
                            <a:srgbClr val="000000"/>
                          </a:solidFill>
                          <a:effectLst/>
                          <a:latin typeface="Trebuchet MS" panose="020B0603020202020204" pitchFamily="34" charset="0"/>
                        </a:rPr>
                        <a:t>          Operating Expenses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$1,132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$1,105</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$1,042</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$1,161</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$1,084</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$1,076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$1,077</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$1,079</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$1,080</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679101860"/>
                  </a:ext>
                </a:extLst>
              </a:tr>
              <a:tr h="99959">
                <a:tc>
                  <a:txBody>
                    <a:bodyPr/>
                    <a:lstStyle/>
                    <a:p>
                      <a:pPr algn="l" fontAlgn="b"/>
                      <a:r>
                        <a:rPr lang="en-US" sz="500" b="1" i="0" u="none" strike="noStrike">
                          <a:solidFill>
                            <a:srgbClr val="000000"/>
                          </a:solidFill>
                          <a:effectLst/>
                          <a:latin typeface="Trebuchet MS" panose="020B0603020202020204" pitchFamily="34" charset="0"/>
                        </a:rPr>
                        <a:t>          Selling, General &amp; Admin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$1,144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$1,141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$1,106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$1,194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$1,110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$1,094</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$1,100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$1,101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$1,102</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975680731"/>
                  </a:ext>
                </a:extLst>
              </a:tr>
              <a:tr h="99959">
                <a:tc>
                  <a:txBody>
                    <a:bodyPr/>
                    <a:lstStyle/>
                    <a:p>
                      <a:pPr algn="l" fontAlgn="b"/>
                      <a:r>
                        <a:rPr lang="en-US" sz="500" b="1" i="0" u="none" strike="noStrike">
                          <a:solidFill>
                            <a:srgbClr val="000000"/>
                          </a:solidFill>
                          <a:effectLst/>
                          <a:latin typeface="Trebuchet MS" panose="020B0603020202020204" pitchFamily="34" charset="0"/>
                        </a:rPr>
                        <a:t>          Other Operating Expense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-$63</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-$32</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-$26</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-$18</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-$23</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-$22</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-$22</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244489041"/>
                  </a:ext>
                </a:extLst>
              </a:tr>
              <a:tr h="99959">
                <a:tc>
                  <a:txBody>
                    <a:bodyPr/>
                    <a:lstStyle/>
                    <a:p>
                      <a:pPr algn="l" fontAlgn="b"/>
                      <a:r>
                        <a:rPr lang="en-US" sz="500" b="1" i="0" u="none" strike="noStrike">
                          <a:solidFill>
                            <a:srgbClr val="000000"/>
                          </a:solidFill>
                          <a:effectLst/>
                          <a:latin typeface="Trebuchet MS" panose="020B0603020202020204" pitchFamily="34" charset="0"/>
                        </a:rPr>
                        <a:t>Operating Income (Loss)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$408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$401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$271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$501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$389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$320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$246</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$213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$200</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423112814"/>
                  </a:ext>
                </a:extLst>
              </a:tr>
              <a:tr h="99959">
                <a:tc>
                  <a:txBody>
                    <a:bodyPr/>
                    <a:lstStyle/>
                    <a:p>
                      <a:pPr algn="l" fontAlgn="b"/>
                      <a:r>
                        <a:rPr lang="en-US" sz="500" b="1" i="0" u="none" strike="noStrike">
                          <a:solidFill>
                            <a:srgbClr val="000000"/>
                          </a:solidFill>
                          <a:effectLst/>
                          <a:latin typeface="Trebuchet MS" panose="020B0603020202020204" pitchFamily="34" charset="0"/>
                        </a:rPr>
                        <a:t>                    Operating Margin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11.4%</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9.0%</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14.4%</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12.1%</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10.9%</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8.8%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7.8%</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7.4%</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796431188"/>
                  </a:ext>
                </a:extLst>
              </a:tr>
              <a:tr h="99959">
                <a:tc>
                  <a:txBody>
                    <a:bodyPr/>
                    <a:lstStyle/>
                    <a:p>
                      <a:pPr algn="l" fontAlgn="b"/>
                      <a:r>
                        <a:rPr lang="en-US" sz="500" b="1" i="0" u="none" strike="noStrike">
                          <a:solidFill>
                            <a:srgbClr val="000000"/>
                          </a:solidFill>
                          <a:effectLst/>
                          <a:latin typeface="Trebuchet MS" panose="020B0603020202020204" pitchFamily="34" charset="0"/>
                        </a:rPr>
                        <a:t>          Non-Operating (Income) Loss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$55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$23</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$27</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961033882"/>
                  </a:ext>
                </a:extLst>
              </a:tr>
              <a:tr h="99959">
                <a:tc>
                  <a:txBody>
                    <a:bodyPr/>
                    <a:lstStyle/>
                    <a:p>
                      <a:pPr algn="l" fontAlgn="b"/>
                      <a:r>
                        <a:rPr lang="en-US" sz="500" b="1" i="0" u="none" strike="noStrike">
                          <a:solidFill>
                            <a:srgbClr val="000000"/>
                          </a:solidFill>
                          <a:effectLst/>
                          <a:latin typeface="Trebuchet MS" panose="020B0603020202020204" pitchFamily="34" charset="0"/>
                        </a:rPr>
                        <a:t>          Interest Expense, Net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$55</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$59</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$42</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$29</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$26</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$26</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$25</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849656779"/>
                  </a:ext>
                </a:extLst>
              </a:tr>
              <a:tr h="99959">
                <a:tc>
                  <a:txBody>
                    <a:bodyPr/>
                    <a:lstStyle/>
                    <a:p>
                      <a:pPr algn="l" fontAlgn="b"/>
                      <a:r>
                        <a:rPr lang="en-US" sz="500" b="1" i="0" u="none" strike="noStrike">
                          <a:solidFill>
                            <a:srgbClr val="000000"/>
                          </a:solidFill>
                          <a:effectLst/>
                          <a:latin typeface="Trebuchet MS" panose="020B0603020202020204" pitchFamily="34" charset="0"/>
                        </a:rPr>
                        <a:t>          Other Non-Op (Income) Loss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22793324"/>
                  </a:ext>
                </a:extLst>
              </a:tr>
              <a:tr h="99959">
                <a:tc>
                  <a:txBody>
                    <a:bodyPr/>
                    <a:lstStyle/>
                    <a:p>
                      <a:pPr algn="l" fontAlgn="b"/>
                      <a:r>
                        <a:rPr lang="en-US" sz="500" b="1" i="0" u="none" strike="noStrike">
                          <a:solidFill>
                            <a:srgbClr val="000000"/>
                          </a:solidFill>
                          <a:effectLst/>
                          <a:latin typeface="Trebuchet MS" panose="020B0603020202020204" pitchFamily="34" charset="0"/>
                        </a:rPr>
                        <a:t>Pretax Income (Loss), Adjusted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$373</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$365</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$216</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$440</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$344</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$296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$218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$185</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$173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233777953"/>
                  </a:ext>
                </a:extLst>
              </a:tr>
              <a:tr h="99959">
                <a:tc>
                  <a:txBody>
                    <a:bodyPr/>
                    <a:lstStyle/>
                    <a:p>
                      <a:pPr algn="l" fontAlgn="b"/>
                      <a:r>
                        <a:rPr lang="en-US" sz="500" b="1" i="0" u="none" strike="noStrike">
                          <a:solidFill>
                            <a:srgbClr val="000000"/>
                          </a:solidFill>
                          <a:effectLst/>
                          <a:latin typeface="Trebuchet MS" panose="020B0603020202020204" pitchFamily="34" charset="0"/>
                        </a:rPr>
                        <a:t>          Abnormal Losses (Gains)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$17</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$81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905365575"/>
                  </a:ext>
                </a:extLst>
              </a:tr>
              <a:tr h="99959">
                <a:tc>
                  <a:txBody>
                    <a:bodyPr/>
                    <a:lstStyle/>
                    <a:p>
                      <a:pPr algn="l" fontAlgn="b"/>
                      <a:r>
                        <a:rPr lang="en-US" sz="500" b="1" i="0" u="none" strike="noStrike">
                          <a:solidFill>
                            <a:srgbClr val="000000"/>
                          </a:solidFill>
                          <a:effectLst/>
                          <a:latin typeface="Trebuchet MS" panose="020B0603020202020204" pitchFamily="34" charset="0"/>
                        </a:rPr>
                        <a:t>Pretax Income (Loss), GAAP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$356</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$328</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$135</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$438</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$317</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$302</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$215</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$183</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$170</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422128019"/>
                  </a:ext>
                </a:extLst>
              </a:tr>
              <a:tr h="99959">
                <a:tc>
                  <a:txBody>
                    <a:bodyPr/>
                    <a:lstStyle/>
                    <a:p>
                      <a:pPr algn="l" fontAlgn="b"/>
                      <a:r>
                        <a:rPr lang="en-US" sz="500" b="1" i="0" u="none" strike="noStrike">
                          <a:solidFill>
                            <a:srgbClr val="000000"/>
                          </a:solidFill>
                          <a:effectLst/>
                          <a:latin typeface="Trebuchet MS" panose="020B0603020202020204" pitchFamily="34" charset="0"/>
                        </a:rPr>
                        <a:t>                    % Effective Tax Rate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20.8%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19.6%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18.7%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22.5%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21.1%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23.1%</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21.0%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21.0%</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2766421350"/>
                  </a:ext>
                </a:extLst>
              </a:tr>
              <a:tr h="99959">
                <a:tc>
                  <a:txBody>
                    <a:bodyPr/>
                    <a:lstStyle/>
                    <a:p>
                      <a:pPr algn="l" fontAlgn="b"/>
                      <a:r>
                        <a:rPr lang="en-US" sz="500" b="1" i="0" u="none" strike="noStrike">
                          <a:solidFill>
                            <a:srgbClr val="000000"/>
                          </a:solidFill>
                          <a:effectLst/>
                          <a:latin typeface="Trebuchet MS" panose="020B0603020202020204" pitchFamily="34" charset="0"/>
                        </a:rPr>
                        <a:t>          Income Tax Expense (Benefit)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$64</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$25</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$99</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$67</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$45</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$38</a:t>
                      </a:r>
                    </a:p>
                  </a:txBody>
                  <a:tcPr marL="0" marR="0" marT="0" marB="0" anchor="ctr">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191751521"/>
                  </a:ext>
                </a:extLst>
              </a:tr>
              <a:tr h="99959">
                <a:tc>
                  <a:txBody>
                    <a:bodyPr/>
                    <a:lstStyle/>
                    <a:p>
                      <a:pPr algn="l" fontAlgn="b"/>
                      <a:r>
                        <a:rPr lang="en-US" sz="500" b="1" i="0" u="none" strike="noStrike">
                          <a:solidFill>
                            <a:srgbClr val="000000"/>
                          </a:solidFill>
                          <a:effectLst/>
                          <a:latin typeface="Trebuchet MS" panose="020B0603020202020204" pitchFamily="34" charset="0"/>
                        </a:rPr>
                        <a:t>Net Income, GAAP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$282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$264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$340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$233</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$170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$144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$134</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2048010007"/>
                  </a:ext>
                </a:extLst>
              </a:tr>
              <a:tr h="99959">
                <a:tc>
                  <a:txBody>
                    <a:bodyPr/>
                    <a:lstStyle/>
                    <a:p>
                      <a:pPr algn="l" fontAlgn="b"/>
                      <a:r>
                        <a:rPr lang="en-US" sz="500" b="1" i="0" u="none" strike="noStrike">
                          <a:solidFill>
                            <a:srgbClr val="000000"/>
                          </a:solidFill>
                          <a:effectLst/>
                          <a:latin typeface="Trebuchet MS" panose="020B0603020202020204" pitchFamily="34" charset="0"/>
                        </a:rPr>
                        <a:t>                    Net Profit Margin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8.1%</a:t>
                      </a:r>
                    </a:p>
                  </a:txBody>
                  <a:tcPr marL="0" marR="0" marT="0"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7.5%</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9.7%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7.8%</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7.9%</a:t>
                      </a: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6.1%</a:t>
                      </a:r>
                    </a:p>
                  </a:txBody>
                  <a:tcPr marL="0" marR="0" marT="0"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5.3%</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5.0%</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0805858"/>
                  </a:ext>
                </a:extLst>
              </a:tr>
            </a:tbl>
          </a:graphicData>
        </a:graphic>
      </p:graphicFrame>
      <p:graphicFrame>
        <p:nvGraphicFramePr>
          <p:cNvPr id="5" name="Table 4">
            <a:extLst>
              <a:ext uri="{FF2B5EF4-FFF2-40B4-BE49-F238E27FC236}">
                <a16:creationId xmlns:a16="http://schemas.microsoft.com/office/drawing/2014/main" id="{3CA17891-4103-F836-7E60-6CF32EBD7CC1}"/>
              </a:ext>
            </a:extLst>
          </p:cNvPr>
          <p:cNvGraphicFramePr>
            <a:graphicFrameLocks noGrp="1"/>
          </p:cNvGraphicFramePr>
          <p:nvPr>
            <p:extLst>
              <p:ext uri="{D42A27DB-BD31-4B8C-83A1-F6EECF244321}">
                <p14:modId xmlns:p14="http://schemas.microsoft.com/office/powerpoint/2010/main" val="2517152968"/>
              </p:ext>
            </p:extLst>
          </p:nvPr>
        </p:nvGraphicFramePr>
        <p:xfrm>
          <a:off x="194522" y="3257568"/>
          <a:ext cx="6492238" cy="2221059"/>
        </p:xfrm>
        <a:graphic>
          <a:graphicData uri="http://schemas.openxmlformats.org/drawingml/2006/table">
            <a:tbl>
              <a:tblPr/>
              <a:tblGrid>
                <a:gridCol w="1216426">
                  <a:extLst>
                    <a:ext uri="{9D8B030D-6E8A-4147-A177-3AD203B41FA5}">
                      <a16:colId xmlns:a16="http://schemas.microsoft.com/office/drawing/2014/main" val="2684854161"/>
                    </a:ext>
                  </a:extLst>
                </a:gridCol>
                <a:gridCol w="1146916">
                  <a:extLst>
                    <a:ext uri="{9D8B030D-6E8A-4147-A177-3AD203B41FA5}">
                      <a16:colId xmlns:a16="http://schemas.microsoft.com/office/drawing/2014/main" val="2374980163"/>
                    </a:ext>
                  </a:extLst>
                </a:gridCol>
                <a:gridCol w="516112">
                  <a:extLst>
                    <a:ext uri="{9D8B030D-6E8A-4147-A177-3AD203B41FA5}">
                      <a16:colId xmlns:a16="http://schemas.microsoft.com/office/drawing/2014/main" val="3084055133"/>
                    </a:ext>
                  </a:extLst>
                </a:gridCol>
                <a:gridCol w="516112">
                  <a:extLst>
                    <a:ext uri="{9D8B030D-6E8A-4147-A177-3AD203B41FA5}">
                      <a16:colId xmlns:a16="http://schemas.microsoft.com/office/drawing/2014/main" val="2252359277"/>
                    </a:ext>
                  </a:extLst>
                </a:gridCol>
                <a:gridCol w="516112">
                  <a:extLst>
                    <a:ext uri="{9D8B030D-6E8A-4147-A177-3AD203B41FA5}">
                      <a16:colId xmlns:a16="http://schemas.microsoft.com/office/drawing/2014/main" val="1316575919"/>
                    </a:ext>
                  </a:extLst>
                </a:gridCol>
                <a:gridCol w="516112">
                  <a:extLst>
                    <a:ext uri="{9D8B030D-6E8A-4147-A177-3AD203B41FA5}">
                      <a16:colId xmlns:a16="http://schemas.microsoft.com/office/drawing/2014/main" val="1982636662"/>
                    </a:ext>
                  </a:extLst>
                </a:gridCol>
                <a:gridCol w="516112">
                  <a:extLst>
                    <a:ext uri="{9D8B030D-6E8A-4147-A177-3AD203B41FA5}">
                      <a16:colId xmlns:a16="http://schemas.microsoft.com/office/drawing/2014/main" val="1587692668"/>
                    </a:ext>
                  </a:extLst>
                </a:gridCol>
                <a:gridCol w="516112">
                  <a:extLst>
                    <a:ext uri="{9D8B030D-6E8A-4147-A177-3AD203B41FA5}">
                      <a16:colId xmlns:a16="http://schemas.microsoft.com/office/drawing/2014/main" val="1130585306"/>
                    </a:ext>
                  </a:extLst>
                </a:gridCol>
                <a:gridCol w="516112">
                  <a:extLst>
                    <a:ext uri="{9D8B030D-6E8A-4147-A177-3AD203B41FA5}">
                      <a16:colId xmlns:a16="http://schemas.microsoft.com/office/drawing/2014/main" val="628439718"/>
                    </a:ext>
                  </a:extLst>
                </a:gridCol>
                <a:gridCol w="516112">
                  <a:extLst>
                    <a:ext uri="{9D8B030D-6E8A-4147-A177-3AD203B41FA5}">
                      <a16:colId xmlns:a16="http://schemas.microsoft.com/office/drawing/2014/main" val="300763159"/>
                    </a:ext>
                  </a:extLst>
                </a:gridCol>
              </a:tblGrid>
              <a:tr h="0">
                <a:tc>
                  <a:txBody>
                    <a:bodyPr/>
                    <a:lstStyle/>
                    <a:p>
                      <a:pPr algn="ctr" fontAlgn="b"/>
                      <a:r>
                        <a:rPr lang="en-US" sz="800" b="1" i="0" u="none" strike="noStrike">
                          <a:solidFill>
                            <a:schemeClr val="bg1"/>
                          </a:solidFill>
                          <a:effectLst/>
                          <a:latin typeface="Trebuchet MS" panose="020B0603020202020204" pitchFamily="34" charset="0"/>
                        </a:rPr>
                        <a:t>Base Case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A9E0"/>
                    </a:solidFill>
                  </a:tcPr>
                </a:tc>
                <a:tc gridSpan="6">
                  <a:txBody>
                    <a:bodyPr/>
                    <a:lstStyle/>
                    <a:p>
                      <a:pPr algn="ctr" fontAlgn="b"/>
                      <a:r>
                        <a:rPr lang="en-US" sz="800" b="1" i="0" u="none" strike="noStrike">
                          <a:solidFill>
                            <a:schemeClr val="bg1"/>
                          </a:solidFill>
                          <a:effectLst/>
                          <a:latin typeface="Trebuchet MS" panose="020B0603020202020204" pitchFamily="34" charset="0"/>
                        </a:rPr>
                        <a:t>Carter's Earnings Model</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800" b="1" i="0" u="none" strike="noStrike">
                          <a:solidFill>
                            <a:schemeClr val="bg1"/>
                          </a:solidFill>
                          <a:effectLst/>
                          <a:latin typeface="Trebuchet MS" panose="020B0603020202020204" pitchFamily="34" charset="0"/>
                        </a:rPr>
                        <a:t>Forecast</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33008191"/>
                  </a:ext>
                </a:extLst>
              </a:tr>
              <a:tr h="99959">
                <a:tc>
                  <a:txBody>
                    <a:bodyPr/>
                    <a:lstStyle/>
                    <a:p>
                      <a:pPr algn="ctr" fontAlgn="b"/>
                      <a:r>
                        <a:rPr lang="en-US" sz="500" b="1" i="0" u="none" strike="noStrike">
                          <a:solidFill>
                            <a:schemeClr val="bg1"/>
                          </a:solidFill>
                          <a:effectLst/>
                          <a:latin typeface="Trebuchet MS" panose="020B0603020202020204" pitchFamily="34" charset="0"/>
                        </a:rPr>
                        <a:t>(in million of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2018</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2019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2023</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2024E</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2025E</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500" b="1" i="0" u="none" strike="noStrike">
                          <a:solidFill>
                            <a:schemeClr val="bg1"/>
                          </a:solidFill>
                          <a:effectLst/>
                          <a:latin typeface="Trebuchet MS" panose="020B0603020202020204" pitchFamily="34" charset="0"/>
                        </a:rPr>
                        <a:t>2026E</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A9E0"/>
                    </a:solidFill>
                  </a:tcPr>
                </a:tc>
                <a:extLst>
                  <a:ext uri="{0D108BD9-81ED-4DB2-BD59-A6C34878D82A}">
                    <a16:rowId xmlns:a16="http://schemas.microsoft.com/office/drawing/2014/main" val="4279952162"/>
                  </a:ext>
                </a:extLst>
              </a:tr>
              <a:tr h="99959">
                <a:tc>
                  <a:txBody>
                    <a:bodyPr/>
                    <a:lstStyle/>
                    <a:p>
                      <a:pPr algn="l" fontAlgn="b"/>
                      <a:r>
                        <a:rPr lang="en-US" sz="500" b="1" i="0" u="none" strike="noStrike">
                          <a:solidFill>
                            <a:srgbClr val="000000"/>
                          </a:solidFill>
                          <a:effectLst/>
                          <a:latin typeface="Trebuchet MS" panose="020B0603020202020204" pitchFamily="34" charset="0"/>
                        </a:rPr>
                        <a:t>Sales &amp; Services Revenue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$3,462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$3,519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$3,024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$3,486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$3,213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$2,946</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$2,828</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$2,799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$2,841</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extLst>
                  <a:ext uri="{0D108BD9-81ED-4DB2-BD59-A6C34878D82A}">
                    <a16:rowId xmlns:a16="http://schemas.microsoft.com/office/drawing/2014/main" val="67327753"/>
                  </a:ext>
                </a:extLst>
              </a:tr>
              <a:tr h="99959">
                <a:tc>
                  <a:txBody>
                    <a:bodyPr/>
                    <a:lstStyle/>
                    <a:p>
                      <a:pPr algn="l" fontAlgn="b"/>
                      <a:r>
                        <a:rPr lang="en-US" sz="500" b="1" i="0" u="none" strike="noStrike">
                          <a:solidFill>
                            <a:srgbClr val="000000"/>
                          </a:solidFill>
                          <a:effectLst/>
                          <a:latin typeface="Trebuchet MS" panose="020B0603020202020204" pitchFamily="34" charset="0"/>
                        </a:rPr>
                        <a:t>           Cost of Goods &amp;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$1,961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$2,013</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$1,711</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$1,824</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$1,740</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$1,550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$1,485</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$1,463</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$1,478</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935006742"/>
                  </a:ext>
                </a:extLst>
              </a:tr>
              <a:tr h="99959">
                <a:tc>
                  <a:txBody>
                    <a:bodyPr/>
                    <a:lstStyle/>
                    <a:p>
                      <a:pPr algn="l" fontAlgn="b"/>
                      <a:r>
                        <a:rPr lang="en-US" sz="500" b="1" i="0" u="none" strike="noStrike">
                          <a:solidFill>
                            <a:srgbClr val="000000"/>
                          </a:solidFill>
                          <a:effectLst/>
                          <a:latin typeface="Trebuchet MS" panose="020B0603020202020204" pitchFamily="34" charset="0"/>
                        </a:rPr>
                        <a:t>Gross Profit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$1,501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$1,507</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$1,313</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$1,662</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$1,472</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$1,396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$1,343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$1,337</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$1,364</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43091718"/>
                  </a:ext>
                </a:extLst>
              </a:tr>
              <a:tr h="99959">
                <a:tc>
                  <a:txBody>
                    <a:bodyPr/>
                    <a:lstStyle/>
                    <a:p>
                      <a:pPr algn="l" fontAlgn="b"/>
                      <a:r>
                        <a:rPr lang="en-US" sz="500" b="1" i="0" u="none" strike="noStrike">
                          <a:solidFill>
                            <a:srgbClr val="000000"/>
                          </a:solidFill>
                          <a:effectLst/>
                          <a:latin typeface="Trebuchet MS" panose="020B0603020202020204" pitchFamily="34" charset="0"/>
                        </a:rPr>
                        <a:t>                    Gross Profit Margin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43.4%</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42.8%</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43.4%</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47.7%</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45.8%</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47.5%</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47.8%</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48.0%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821102458"/>
                  </a:ext>
                </a:extLst>
              </a:tr>
              <a:tr h="99959">
                <a:tc>
                  <a:txBody>
                    <a:bodyPr/>
                    <a:lstStyle/>
                    <a:p>
                      <a:pPr algn="l" fontAlgn="b"/>
                      <a:r>
                        <a:rPr lang="en-US" sz="500" b="1" i="0" u="none" strike="noStrike">
                          <a:solidFill>
                            <a:srgbClr val="000000"/>
                          </a:solidFill>
                          <a:effectLst/>
                          <a:latin typeface="Trebuchet MS" panose="020B0603020202020204" pitchFamily="34" charset="0"/>
                        </a:rPr>
                        <a:t>          Other Operating Income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$39</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894734255"/>
                  </a:ext>
                </a:extLst>
              </a:tr>
              <a:tr h="99959">
                <a:tc>
                  <a:txBody>
                    <a:bodyPr/>
                    <a:lstStyle/>
                    <a:p>
                      <a:pPr algn="l" fontAlgn="b"/>
                      <a:r>
                        <a:rPr lang="en-US" sz="500" b="1" i="0" u="none" strike="noStrike">
                          <a:solidFill>
                            <a:srgbClr val="000000"/>
                          </a:solidFill>
                          <a:effectLst/>
                          <a:latin typeface="Trebuchet MS" panose="020B0603020202020204" pitchFamily="34" charset="0"/>
                        </a:rPr>
                        <a:t>          Operating Expenses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$1,132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$1,105</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$1,042</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$1,161</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$1,084</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$1,076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$1,075</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$1,080</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$1,099</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4273522554"/>
                  </a:ext>
                </a:extLst>
              </a:tr>
              <a:tr h="99959">
                <a:tc>
                  <a:txBody>
                    <a:bodyPr/>
                    <a:lstStyle/>
                    <a:p>
                      <a:pPr algn="l" fontAlgn="b"/>
                      <a:r>
                        <a:rPr lang="en-US" sz="500" b="1" i="0" u="none" strike="noStrike">
                          <a:solidFill>
                            <a:srgbClr val="000000"/>
                          </a:solidFill>
                          <a:effectLst/>
                          <a:latin typeface="Trebuchet MS" panose="020B0603020202020204" pitchFamily="34" charset="0"/>
                        </a:rPr>
                        <a:t>          Selling, General &amp; Admin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$1,144</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$1,141</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$1,106</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$1,194</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$1,110</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$1,094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$1,099</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$1,103</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$1,122</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176024189"/>
                  </a:ext>
                </a:extLst>
              </a:tr>
              <a:tr h="99959">
                <a:tc>
                  <a:txBody>
                    <a:bodyPr/>
                    <a:lstStyle/>
                    <a:p>
                      <a:pPr algn="l" fontAlgn="b"/>
                      <a:r>
                        <a:rPr lang="en-US" sz="500" b="1" i="0" u="none" strike="noStrike">
                          <a:solidFill>
                            <a:srgbClr val="000000"/>
                          </a:solidFill>
                          <a:effectLst/>
                          <a:latin typeface="Trebuchet MS" panose="020B0603020202020204" pitchFamily="34" charset="0"/>
                        </a:rPr>
                        <a:t>          Other Operating Expense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-$63</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-$32</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-$26</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-$18</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-$23</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-$23</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813102276"/>
                  </a:ext>
                </a:extLst>
              </a:tr>
              <a:tr h="99959">
                <a:tc>
                  <a:txBody>
                    <a:bodyPr/>
                    <a:lstStyle/>
                    <a:p>
                      <a:pPr algn="l" fontAlgn="b"/>
                      <a:r>
                        <a:rPr lang="en-US" sz="500" b="1" i="0" u="none" strike="noStrike">
                          <a:solidFill>
                            <a:srgbClr val="000000"/>
                          </a:solidFill>
                          <a:effectLst/>
                          <a:latin typeface="Trebuchet MS" panose="020B0603020202020204" pitchFamily="34" charset="0"/>
                        </a:rPr>
                        <a:t>Operating Income (Loss)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$408</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$401</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$271</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$501</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$389</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$320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$268</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$257</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$265</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622630577"/>
                  </a:ext>
                </a:extLst>
              </a:tr>
              <a:tr h="99959">
                <a:tc>
                  <a:txBody>
                    <a:bodyPr/>
                    <a:lstStyle/>
                    <a:p>
                      <a:pPr algn="l" fontAlgn="b"/>
                      <a:r>
                        <a:rPr lang="en-US" sz="500" b="1" i="0" u="none" strike="noStrike">
                          <a:solidFill>
                            <a:srgbClr val="000000"/>
                          </a:solidFill>
                          <a:effectLst/>
                          <a:latin typeface="Trebuchet MS" panose="020B0603020202020204" pitchFamily="34" charset="0"/>
                        </a:rPr>
                        <a:t>                    Operating Margin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11.8%</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11.4%</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9.0%</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14.4%</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12.1%</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10.9%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9.5%</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9.2%</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9.3%</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990040195"/>
                  </a:ext>
                </a:extLst>
              </a:tr>
              <a:tr h="99959">
                <a:tc>
                  <a:txBody>
                    <a:bodyPr/>
                    <a:lstStyle/>
                    <a:p>
                      <a:pPr algn="l" fontAlgn="b"/>
                      <a:r>
                        <a:rPr lang="en-US" sz="500" b="1" i="0" u="none" strike="noStrike">
                          <a:solidFill>
                            <a:srgbClr val="000000"/>
                          </a:solidFill>
                          <a:effectLst/>
                          <a:latin typeface="Trebuchet MS" panose="020B0603020202020204" pitchFamily="34" charset="0"/>
                        </a:rPr>
                        <a:t>          Non-Operating (Income) Loss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$55</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$61</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$45</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$23</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$28</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$28</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$28</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913734909"/>
                  </a:ext>
                </a:extLst>
              </a:tr>
              <a:tr h="99959">
                <a:tc>
                  <a:txBody>
                    <a:bodyPr/>
                    <a:lstStyle/>
                    <a:p>
                      <a:pPr algn="l" fontAlgn="b"/>
                      <a:r>
                        <a:rPr lang="en-US" sz="500" b="1" i="0" u="none" strike="noStrike">
                          <a:solidFill>
                            <a:srgbClr val="000000"/>
                          </a:solidFill>
                          <a:effectLst/>
                          <a:latin typeface="Trebuchet MS" panose="020B0603020202020204" pitchFamily="34" charset="0"/>
                        </a:rPr>
                        <a:t>          Interest Expense, Net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$34</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$55</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$59</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$42</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$26</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$27</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29199959"/>
                  </a:ext>
                </a:extLst>
              </a:tr>
              <a:tr h="99959">
                <a:tc>
                  <a:txBody>
                    <a:bodyPr/>
                    <a:lstStyle/>
                    <a:p>
                      <a:pPr algn="l" fontAlgn="b"/>
                      <a:r>
                        <a:rPr lang="en-US" sz="500" b="1" i="0" u="none" strike="noStrike">
                          <a:solidFill>
                            <a:srgbClr val="000000"/>
                          </a:solidFill>
                          <a:effectLst/>
                          <a:latin typeface="Trebuchet MS" panose="020B0603020202020204" pitchFamily="34" charset="0"/>
                        </a:rPr>
                        <a:t>          Other Non-Op (Income) Loss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$0</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$0</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963960677"/>
                  </a:ext>
                </a:extLst>
              </a:tr>
              <a:tr h="99959">
                <a:tc>
                  <a:txBody>
                    <a:bodyPr/>
                    <a:lstStyle/>
                    <a:p>
                      <a:pPr algn="l" fontAlgn="b"/>
                      <a:r>
                        <a:rPr lang="en-US" sz="500" b="1" i="0" u="none" strike="noStrike">
                          <a:solidFill>
                            <a:srgbClr val="000000"/>
                          </a:solidFill>
                          <a:effectLst/>
                          <a:latin typeface="Trebuchet MS" panose="020B0603020202020204" pitchFamily="34" charset="0"/>
                        </a:rPr>
                        <a:t>Pretax Income (Loss), Adjusted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$373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$365</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$216</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$440</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$344</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$296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$240</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$229</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$236</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983797881"/>
                  </a:ext>
                </a:extLst>
              </a:tr>
              <a:tr h="99959">
                <a:tc>
                  <a:txBody>
                    <a:bodyPr/>
                    <a:lstStyle/>
                    <a:p>
                      <a:pPr algn="l" fontAlgn="b"/>
                      <a:r>
                        <a:rPr lang="en-US" sz="500" b="1" i="0" u="none" strike="noStrike">
                          <a:solidFill>
                            <a:srgbClr val="000000"/>
                          </a:solidFill>
                          <a:effectLst/>
                          <a:latin typeface="Trebuchet MS" panose="020B0603020202020204" pitchFamily="34" charset="0"/>
                        </a:rPr>
                        <a:t>          Abnormal Losses (Gains)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$37</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$81</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$27</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447826845"/>
                  </a:ext>
                </a:extLst>
              </a:tr>
              <a:tr h="99959">
                <a:tc>
                  <a:txBody>
                    <a:bodyPr/>
                    <a:lstStyle/>
                    <a:p>
                      <a:pPr algn="l" fontAlgn="b"/>
                      <a:r>
                        <a:rPr lang="en-US" sz="500" b="1" i="0" u="none" strike="noStrike">
                          <a:solidFill>
                            <a:srgbClr val="000000"/>
                          </a:solidFill>
                          <a:effectLst/>
                          <a:latin typeface="Trebuchet MS" panose="020B0603020202020204" pitchFamily="34" charset="0"/>
                        </a:rPr>
                        <a:t>Pretax Income (Loss), GAAP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$356</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$328</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$135</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$438</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$317</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$302</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$237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$226</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$234</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090870593"/>
                  </a:ext>
                </a:extLst>
              </a:tr>
              <a:tr h="99959">
                <a:tc>
                  <a:txBody>
                    <a:bodyPr/>
                    <a:lstStyle/>
                    <a:p>
                      <a:pPr algn="l" fontAlgn="b"/>
                      <a:r>
                        <a:rPr lang="en-US" sz="500" b="1" i="0" u="none" strike="noStrike">
                          <a:solidFill>
                            <a:srgbClr val="000000"/>
                          </a:solidFill>
                          <a:effectLst/>
                          <a:latin typeface="Trebuchet MS" panose="020B0603020202020204" pitchFamily="34" charset="0"/>
                        </a:rPr>
                        <a:t>                    % Effective Tax Rate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20.8%</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19.6%</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18.7%</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22.5%</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21.1%</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23.1%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21.0%</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21.0%</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21.0%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050443672"/>
                  </a:ext>
                </a:extLst>
              </a:tr>
              <a:tr h="99959">
                <a:tc>
                  <a:txBody>
                    <a:bodyPr/>
                    <a:lstStyle/>
                    <a:p>
                      <a:pPr algn="l" fontAlgn="b"/>
                      <a:r>
                        <a:rPr lang="en-US" sz="500" b="1" i="0" u="none" strike="noStrike">
                          <a:solidFill>
                            <a:srgbClr val="000000"/>
                          </a:solidFill>
                          <a:effectLst/>
                          <a:latin typeface="Trebuchet MS" panose="020B0603020202020204" pitchFamily="34" charset="0"/>
                        </a:rPr>
                        <a:t>          Income Tax Expense (Benefit)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$74</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$64</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$25</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$99</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$67</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$50</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$47</a:t>
                      </a:r>
                    </a:p>
                  </a:txBody>
                  <a:tcPr marL="0" marR="0" marT="0" marB="0" anchor="b">
                    <a:lnL>
                      <a:noFill/>
                    </a:lnL>
                    <a:lnR>
                      <a:noFill/>
                    </a:lnR>
                    <a:lnT>
                      <a:noFill/>
                    </a:lnT>
                    <a:lnB>
                      <a:noFill/>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$49</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830338068"/>
                  </a:ext>
                </a:extLst>
              </a:tr>
              <a:tr h="99959">
                <a:tc>
                  <a:txBody>
                    <a:bodyPr/>
                    <a:lstStyle/>
                    <a:p>
                      <a:pPr algn="l" fontAlgn="b"/>
                      <a:r>
                        <a:rPr lang="en-US" sz="500" b="1" i="0" u="none" strike="noStrike">
                          <a:solidFill>
                            <a:srgbClr val="000000"/>
                          </a:solidFill>
                          <a:effectLst/>
                          <a:latin typeface="Trebuchet MS" panose="020B0603020202020204" pitchFamily="34" charset="0"/>
                        </a:rPr>
                        <a:t>Net Income, GAAP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$282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$264</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$110</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$340</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$250</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$233</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$187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$178</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$185</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832780217"/>
                  </a:ext>
                </a:extLst>
              </a:tr>
              <a:tr h="99959">
                <a:tc>
                  <a:txBody>
                    <a:bodyPr/>
                    <a:lstStyle/>
                    <a:p>
                      <a:pPr algn="l" fontAlgn="b"/>
                      <a:r>
                        <a:rPr lang="en-US" sz="500" b="1" i="0" u="none" strike="noStrike">
                          <a:solidFill>
                            <a:srgbClr val="000000"/>
                          </a:solidFill>
                          <a:effectLst/>
                          <a:latin typeface="Trebuchet MS" panose="020B0603020202020204" pitchFamily="34" charset="0"/>
                        </a:rPr>
                        <a:t>                    Net Profit Margin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8.1%</a:t>
                      </a:r>
                    </a:p>
                  </a:txBody>
                  <a:tcPr marL="0" marR="0" marT="0" marB="0" anchor="b">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7.5%</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9.7%</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7.8%</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7.9%</a:t>
                      </a:r>
                    </a:p>
                  </a:txBody>
                  <a:tcPr marL="0" marR="0" marT="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6.5%</a:t>
                      </a:r>
                    </a:p>
                  </a:txBody>
                  <a:tcPr marL="0" marR="0" marT="0" marB="0" anchor="b">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6.3%</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6.4%</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859597"/>
                  </a:ext>
                </a:extLst>
              </a:tr>
            </a:tbl>
          </a:graphicData>
        </a:graphic>
      </p:graphicFrame>
      <p:graphicFrame>
        <p:nvGraphicFramePr>
          <p:cNvPr id="6" name="Table 5">
            <a:extLst>
              <a:ext uri="{FF2B5EF4-FFF2-40B4-BE49-F238E27FC236}">
                <a16:creationId xmlns:a16="http://schemas.microsoft.com/office/drawing/2014/main" id="{3CC396C6-B92D-FF57-DF6A-4A8B8474239A}"/>
              </a:ext>
            </a:extLst>
          </p:cNvPr>
          <p:cNvGraphicFramePr>
            <a:graphicFrameLocks noGrp="1"/>
          </p:cNvGraphicFramePr>
          <p:nvPr>
            <p:extLst>
              <p:ext uri="{D42A27DB-BD31-4B8C-83A1-F6EECF244321}">
                <p14:modId xmlns:p14="http://schemas.microsoft.com/office/powerpoint/2010/main" val="2471888253"/>
              </p:ext>
            </p:extLst>
          </p:nvPr>
        </p:nvGraphicFramePr>
        <p:xfrm>
          <a:off x="194522" y="5884539"/>
          <a:ext cx="6492240" cy="2471751"/>
        </p:xfrm>
        <a:graphic>
          <a:graphicData uri="http://schemas.openxmlformats.org/drawingml/2006/table">
            <a:tbl>
              <a:tblPr/>
              <a:tblGrid>
                <a:gridCol w="1352147">
                  <a:extLst>
                    <a:ext uri="{9D8B030D-6E8A-4147-A177-3AD203B41FA5}">
                      <a16:colId xmlns:a16="http://schemas.microsoft.com/office/drawing/2014/main" val="670070382"/>
                    </a:ext>
                  </a:extLst>
                </a:gridCol>
                <a:gridCol w="712775">
                  <a:extLst>
                    <a:ext uri="{9D8B030D-6E8A-4147-A177-3AD203B41FA5}">
                      <a16:colId xmlns:a16="http://schemas.microsoft.com/office/drawing/2014/main" val="1995026655"/>
                    </a:ext>
                  </a:extLst>
                </a:gridCol>
                <a:gridCol w="573697">
                  <a:extLst>
                    <a:ext uri="{9D8B030D-6E8A-4147-A177-3AD203B41FA5}">
                      <a16:colId xmlns:a16="http://schemas.microsoft.com/office/drawing/2014/main" val="2962534285"/>
                    </a:ext>
                  </a:extLst>
                </a:gridCol>
                <a:gridCol w="411439">
                  <a:extLst>
                    <a:ext uri="{9D8B030D-6E8A-4147-A177-3AD203B41FA5}">
                      <a16:colId xmlns:a16="http://schemas.microsoft.com/office/drawing/2014/main" val="1765113357"/>
                    </a:ext>
                  </a:extLst>
                </a:gridCol>
                <a:gridCol w="573697">
                  <a:extLst>
                    <a:ext uri="{9D8B030D-6E8A-4147-A177-3AD203B41FA5}">
                      <a16:colId xmlns:a16="http://schemas.microsoft.com/office/drawing/2014/main" val="3376744777"/>
                    </a:ext>
                  </a:extLst>
                </a:gridCol>
                <a:gridCol w="573697">
                  <a:extLst>
                    <a:ext uri="{9D8B030D-6E8A-4147-A177-3AD203B41FA5}">
                      <a16:colId xmlns:a16="http://schemas.microsoft.com/office/drawing/2014/main" val="1591546632"/>
                    </a:ext>
                  </a:extLst>
                </a:gridCol>
                <a:gridCol w="573697">
                  <a:extLst>
                    <a:ext uri="{9D8B030D-6E8A-4147-A177-3AD203B41FA5}">
                      <a16:colId xmlns:a16="http://schemas.microsoft.com/office/drawing/2014/main" val="2315538924"/>
                    </a:ext>
                  </a:extLst>
                </a:gridCol>
                <a:gridCol w="573697">
                  <a:extLst>
                    <a:ext uri="{9D8B030D-6E8A-4147-A177-3AD203B41FA5}">
                      <a16:colId xmlns:a16="http://schemas.microsoft.com/office/drawing/2014/main" val="2925163327"/>
                    </a:ext>
                  </a:extLst>
                </a:gridCol>
                <a:gridCol w="573697">
                  <a:extLst>
                    <a:ext uri="{9D8B030D-6E8A-4147-A177-3AD203B41FA5}">
                      <a16:colId xmlns:a16="http://schemas.microsoft.com/office/drawing/2014/main" val="2985310135"/>
                    </a:ext>
                  </a:extLst>
                </a:gridCol>
                <a:gridCol w="573697">
                  <a:extLst>
                    <a:ext uri="{9D8B030D-6E8A-4147-A177-3AD203B41FA5}">
                      <a16:colId xmlns:a16="http://schemas.microsoft.com/office/drawing/2014/main" val="2279206612"/>
                    </a:ext>
                  </a:extLst>
                </a:gridCol>
              </a:tblGrid>
              <a:tr h="0">
                <a:tc>
                  <a:txBody>
                    <a:bodyPr/>
                    <a:lstStyle/>
                    <a:p>
                      <a:pPr algn="ctr" fontAlgn="b"/>
                      <a:r>
                        <a:rPr lang="en-US" sz="900" b="1" i="0" u="none" strike="noStrike">
                          <a:solidFill>
                            <a:srgbClr val="FFFFFF"/>
                          </a:solidFill>
                          <a:effectLst/>
                          <a:latin typeface="Trebuchet MS" panose="020B0603020202020204" pitchFamily="34" charset="0"/>
                        </a:rPr>
                        <a:t>Bull Case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A9E0"/>
                    </a:solidFill>
                  </a:tcPr>
                </a:tc>
                <a:tc gridSpan="6">
                  <a:txBody>
                    <a:bodyPr/>
                    <a:lstStyle/>
                    <a:p>
                      <a:pPr algn="ctr" fontAlgn="b"/>
                      <a:r>
                        <a:rPr lang="en-US" sz="900" b="1" i="0" u="none" strike="noStrike">
                          <a:solidFill>
                            <a:srgbClr val="FFFFFF"/>
                          </a:solidFill>
                          <a:effectLst/>
                          <a:latin typeface="Trebuchet MS" panose="020B0603020202020204" pitchFamily="34" charset="0"/>
                        </a:rPr>
                        <a:t>Carter's Working Earnings Model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900" b="1" i="0" u="none" strike="noStrike">
                          <a:solidFill>
                            <a:srgbClr val="FFFFFF"/>
                          </a:solidFill>
                          <a:effectLst/>
                          <a:latin typeface="Trebuchet MS" panose="020B0603020202020204" pitchFamily="34" charset="0"/>
                        </a:rPr>
                        <a:t>Forecast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9048233"/>
                  </a:ext>
                </a:extLst>
              </a:tr>
              <a:tr h="111171">
                <a:tc>
                  <a:txBody>
                    <a:bodyPr/>
                    <a:lstStyle/>
                    <a:p>
                      <a:pPr algn="ctr" fontAlgn="b"/>
                      <a:r>
                        <a:rPr lang="en-US" sz="600" b="1" i="0" u="none" strike="noStrike">
                          <a:solidFill>
                            <a:srgbClr val="FFFFFF"/>
                          </a:solidFill>
                          <a:effectLst/>
                          <a:latin typeface="Trebuchet MS" panose="020B0603020202020204" pitchFamily="34" charset="0"/>
                        </a:rPr>
                        <a:t>(in million of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600" b="1" i="0" u="none" strike="noStrike">
                          <a:solidFill>
                            <a:srgbClr val="FFFFFF"/>
                          </a:solidFill>
                          <a:effectLst/>
                          <a:latin typeface="Trebuchet MS" panose="020B0603020202020204" pitchFamily="34" charset="0"/>
                        </a:rPr>
                        <a:t>2018</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600" b="1" i="0" u="none" strike="noStrike">
                          <a:solidFill>
                            <a:srgbClr val="FFFFFF"/>
                          </a:solidFill>
                          <a:effectLst/>
                          <a:latin typeface="Trebuchet MS" panose="020B0603020202020204" pitchFamily="34" charset="0"/>
                        </a:rPr>
                        <a:t>2019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600" b="1" i="0" u="none" strike="noStrike">
                          <a:solidFill>
                            <a:srgbClr val="FFFFFF"/>
                          </a:solidFill>
                          <a:effectLst/>
                          <a:latin typeface="Trebuchet MS" panose="020B0603020202020204" pitchFamily="34" charset="0"/>
                        </a:rPr>
                        <a:t>2020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600" b="1" i="0" u="none" strike="noStrike">
                          <a:solidFill>
                            <a:srgbClr val="FFFFFF"/>
                          </a:solidFill>
                          <a:effectLst/>
                          <a:latin typeface="Trebuchet MS" panose="020B0603020202020204" pitchFamily="34" charset="0"/>
                        </a:rPr>
                        <a:t>2021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600" b="1" i="0" u="none" strike="noStrike">
                          <a:solidFill>
                            <a:srgbClr val="FFFFFF"/>
                          </a:solidFill>
                          <a:effectLst/>
                          <a:latin typeface="Trebuchet MS" panose="020B0603020202020204" pitchFamily="34" charset="0"/>
                        </a:rPr>
                        <a:t>2022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600" b="1" i="0" u="none" strike="noStrike">
                          <a:solidFill>
                            <a:srgbClr val="FFFFFF"/>
                          </a:solidFill>
                          <a:effectLst/>
                          <a:latin typeface="Trebuchet MS" panose="020B0603020202020204" pitchFamily="34" charset="0"/>
                        </a:rPr>
                        <a:t>2023</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600" b="1" i="0" u="none" strike="noStrike">
                          <a:solidFill>
                            <a:srgbClr val="FFFFFF"/>
                          </a:solidFill>
                          <a:effectLst/>
                          <a:latin typeface="Trebuchet MS" panose="020B0603020202020204" pitchFamily="34" charset="0"/>
                        </a:rPr>
                        <a:t>2024E</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600" b="1" i="0" u="none" strike="noStrike">
                          <a:solidFill>
                            <a:srgbClr val="FFFFFF"/>
                          </a:solidFill>
                          <a:effectLst/>
                          <a:latin typeface="Trebuchet MS" panose="020B0603020202020204" pitchFamily="34" charset="0"/>
                        </a:rPr>
                        <a:t>2025E</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00A9E0"/>
                    </a:solidFill>
                  </a:tcPr>
                </a:tc>
                <a:tc>
                  <a:txBody>
                    <a:bodyPr/>
                    <a:lstStyle/>
                    <a:p>
                      <a:pPr algn="ctr" fontAlgn="b"/>
                      <a:r>
                        <a:rPr lang="en-US" sz="600" b="1" i="0" u="none" strike="noStrike">
                          <a:solidFill>
                            <a:srgbClr val="FFFFFF"/>
                          </a:solidFill>
                          <a:effectLst/>
                          <a:latin typeface="Trebuchet MS" panose="020B0603020202020204" pitchFamily="34" charset="0"/>
                        </a:rPr>
                        <a:t>2026E</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A9E0"/>
                    </a:solidFill>
                  </a:tcPr>
                </a:tc>
                <a:extLst>
                  <a:ext uri="{0D108BD9-81ED-4DB2-BD59-A6C34878D82A}">
                    <a16:rowId xmlns:a16="http://schemas.microsoft.com/office/drawing/2014/main" val="1068513188"/>
                  </a:ext>
                </a:extLst>
              </a:tr>
              <a:tr h="111171">
                <a:tc>
                  <a:txBody>
                    <a:bodyPr/>
                    <a:lstStyle/>
                    <a:p>
                      <a:pPr algn="l" fontAlgn="b"/>
                      <a:r>
                        <a:rPr lang="en-US" sz="600" b="1" i="0" u="none" strike="noStrike">
                          <a:solidFill>
                            <a:srgbClr val="000000"/>
                          </a:solidFill>
                          <a:effectLst/>
                          <a:latin typeface="Trebuchet MS" panose="020B0603020202020204" pitchFamily="34" charset="0"/>
                        </a:rPr>
                        <a:t>Sales &amp; Services Revenue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$3,462</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$3,519</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$3,024</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$3,486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$3,213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$2,946</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$2,872</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$2,929</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$3,017</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extLst>
                  <a:ext uri="{0D108BD9-81ED-4DB2-BD59-A6C34878D82A}">
                    <a16:rowId xmlns:a16="http://schemas.microsoft.com/office/drawing/2014/main" val="1123578347"/>
                  </a:ext>
                </a:extLst>
              </a:tr>
              <a:tr h="111171">
                <a:tc>
                  <a:txBody>
                    <a:bodyPr/>
                    <a:lstStyle/>
                    <a:p>
                      <a:pPr algn="l" fontAlgn="b"/>
                      <a:r>
                        <a:rPr lang="en-US" sz="600" b="1" i="0" u="none" strike="noStrike">
                          <a:solidFill>
                            <a:srgbClr val="000000"/>
                          </a:solidFill>
                          <a:effectLst/>
                          <a:latin typeface="Trebuchet MS" panose="020B0603020202020204" pitchFamily="34" charset="0"/>
                        </a:rPr>
                        <a:t>           Cost of Goods &amp;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$1,961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$2,013</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$1,711</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$1,824</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$1,740</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$1,550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$1,502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$1,523</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$1,560</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882091683"/>
                  </a:ext>
                </a:extLst>
              </a:tr>
              <a:tr h="111171">
                <a:tc>
                  <a:txBody>
                    <a:bodyPr/>
                    <a:lstStyle/>
                    <a:p>
                      <a:pPr algn="l" fontAlgn="b"/>
                      <a:r>
                        <a:rPr lang="en-US" sz="600" b="1" i="0" u="none" strike="noStrike">
                          <a:solidFill>
                            <a:srgbClr val="000000"/>
                          </a:solidFill>
                          <a:effectLst/>
                          <a:latin typeface="Trebuchet MS" panose="020B0603020202020204" pitchFamily="34" charset="0"/>
                        </a:rPr>
                        <a:t>Gross Profit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$1,501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$1,507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$1,313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$1,662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$1,472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$1,396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$1,370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$1,406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$1,457</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785606990"/>
                  </a:ext>
                </a:extLst>
              </a:tr>
              <a:tr h="111171">
                <a:tc>
                  <a:txBody>
                    <a:bodyPr/>
                    <a:lstStyle/>
                    <a:p>
                      <a:pPr algn="l" fontAlgn="b"/>
                      <a:r>
                        <a:rPr lang="en-US" sz="600" b="1" i="0" u="none" strike="noStrike">
                          <a:solidFill>
                            <a:srgbClr val="000000"/>
                          </a:solidFill>
                          <a:effectLst/>
                          <a:latin typeface="Trebuchet MS" panose="020B0603020202020204" pitchFamily="34" charset="0"/>
                        </a:rPr>
                        <a:t>                    Gross Profit Margin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43.4%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42.8%</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43.4%</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47.7%</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45.8%</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47.4%</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47.7%</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48.0%</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48.3%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453945097"/>
                  </a:ext>
                </a:extLst>
              </a:tr>
              <a:tr h="111171">
                <a:tc>
                  <a:txBody>
                    <a:bodyPr/>
                    <a:lstStyle/>
                    <a:p>
                      <a:pPr algn="l" fontAlgn="b"/>
                      <a:r>
                        <a:rPr lang="en-US" sz="600" b="1" i="0" u="none" strike="noStrike">
                          <a:solidFill>
                            <a:srgbClr val="000000"/>
                          </a:solidFill>
                          <a:effectLst/>
                          <a:latin typeface="Trebuchet MS" panose="020B0603020202020204" pitchFamily="34" charset="0"/>
                        </a:rPr>
                        <a:t>          Other Operating Income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248818106"/>
                  </a:ext>
                </a:extLst>
              </a:tr>
              <a:tr h="111171">
                <a:tc>
                  <a:txBody>
                    <a:bodyPr/>
                    <a:lstStyle/>
                    <a:p>
                      <a:pPr algn="l" fontAlgn="b"/>
                      <a:r>
                        <a:rPr lang="en-US" sz="600" b="1" i="0" u="none" strike="noStrike">
                          <a:solidFill>
                            <a:srgbClr val="000000"/>
                          </a:solidFill>
                          <a:effectLst/>
                          <a:latin typeface="Trebuchet MS" panose="020B0603020202020204" pitchFamily="34" charset="0"/>
                        </a:rPr>
                        <a:t>          Operating Expenses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$1,132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$1,105</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$1,042</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$1,161</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$1,084</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$1,076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$1,071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$1,094</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$1,128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018302532"/>
                  </a:ext>
                </a:extLst>
              </a:tr>
              <a:tr h="111171">
                <a:tc>
                  <a:txBody>
                    <a:bodyPr/>
                    <a:lstStyle/>
                    <a:p>
                      <a:pPr algn="l" fontAlgn="b"/>
                      <a:r>
                        <a:rPr lang="en-US" sz="600" b="1" i="0" u="none" strike="noStrike">
                          <a:solidFill>
                            <a:srgbClr val="000000"/>
                          </a:solidFill>
                          <a:effectLst/>
                          <a:latin typeface="Trebuchet MS" panose="020B0603020202020204" pitchFamily="34" charset="0"/>
                        </a:rPr>
                        <a:t>          Selling, General &amp; Admin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$1,144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$1,141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$1,106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$1,194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$1,110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$1,094</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$1,094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$1,118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$1,153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172745077"/>
                  </a:ext>
                </a:extLst>
              </a:tr>
              <a:tr h="111171">
                <a:tc>
                  <a:txBody>
                    <a:bodyPr/>
                    <a:lstStyle/>
                    <a:p>
                      <a:pPr algn="l" fontAlgn="b"/>
                      <a:r>
                        <a:rPr lang="en-US" sz="600" b="1" i="0" u="none" strike="noStrike">
                          <a:solidFill>
                            <a:srgbClr val="000000"/>
                          </a:solidFill>
                          <a:effectLst/>
                          <a:latin typeface="Trebuchet MS" panose="020B0603020202020204" pitchFamily="34" charset="0"/>
                        </a:rPr>
                        <a:t>          Other Operating Expense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-$63</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-$32</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-$26</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-$18</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-$24</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-$25</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233750887"/>
                  </a:ext>
                </a:extLst>
              </a:tr>
              <a:tr h="111171">
                <a:tc>
                  <a:txBody>
                    <a:bodyPr/>
                    <a:lstStyle/>
                    <a:p>
                      <a:pPr algn="l" fontAlgn="b"/>
                      <a:r>
                        <a:rPr lang="en-US" sz="600" b="1" i="0" u="none" strike="noStrike">
                          <a:solidFill>
                            <a:srgbClr val="000000"/>
                          </a:solidFill>
                          <a:effectLst/>
                          <a:latin typeface="Trebuchet MS" panose="020B0603020202020204" pitchFamily="34" charset="0"/>
                        </a:rPr>
                        <a:t>Operating Income (Loss)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$408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$401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$271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$501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$389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$320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$299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$313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$329</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616285347"/>
                  </a:ext>
                </a:extLst>
              </a:tr>
              <a:tr h="111171">
                <a:tc>
                  <a:txBody>
                    <a:bodyPr/>
                    <a:lstStyle/>
                    <a:p>
                      <a:pPr algn="l" fontAlgn="b"/>
                      <a:r>
                        <a:rPr lang="en-US" sz="600" b="1" i="0" u="none" strike="noStrike">
                          <a:solidFill>
                            <a:srgbClr val="000000"/>
                          </a:solidFill>
                          <a:effectLst/>
                          <a:latin typeface="Trebuchet MS" panose="020B0603020202020204" pitchFamily="34" charset="0"/>
                        </a:rPr>
                        <a:t>                    Operating Margin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11.8%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11.4%</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9.0%</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14.4%</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12.1%</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10.9%</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10.4%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10.7%</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10.9%</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047083376"/>
                  </a:ext>
                </a:extLst>
              </a:tr>
              <a:tr h="111171">
                <a:tc>
                  <a:txBody>
                    <a:bodyPr/>
                    <a:lstStyle/>
                    <a:p>
                      <a:pPr algn="l" fontAlgn="b"/>
                      <a:r>
                        <a:rPr lang="en-US" sz="600" b="1" i="0" u="none" strike="noStrike">
                          <a:solidFill>
                            <a:srgbClr val="000000"/>
                          </a:solidFill>
                          <a:effectLst/>
                          <a:latin typeface="Trebuchet MS" panose="020B0603020202020204" pitchFamily="34" charset="0"/>
                        </a:rPr>
                        <a:t>          Non-Operating (Income) Loss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$36</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$55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$61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$45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$23</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$31</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3969226940"/>
                  </a:ext>
                </a:extLst>
              </a:tr>
              <a:tr h="111171">
                <a:tc>
                  <a:txBody>
                    <a:bodyPr/>
                    <a:lstStyle/>
                    <a:p>
                      <a:pPr algn="l" fontAlgn="b"/>
                      <a:r>
                        <a:rPr lang="en-US" sz="600" b="1" i="0" u="none" strike="noStrike">
                          <a:solidFill>
                            <a:srgbClr val="000000"/>
                          </a:solidFill>
                          <a:effectLst/>
                          <a:latin typeface="Trebuchet MS" panose="020B0603020202020204" pitchFamily="34" charset="0"/>
                        </a:rPr>
                        <a:t>          Interest Expense, Net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$55</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$59</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$42</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$29</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$27</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$28</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665010963"/>
                  </a:ext>
                </a:extLst>
              </a:tr>
              <a:tr h="111171">
                <a:tc>
                  <a:txBody>
                    <a:bodyPr/>
                    <a:lstStyle/>
                    <a:p>
                      <a:pPr algn="l" fontAlgn="b"/>
                      <a:r>
                        <a:rPr lang="en-US" sz="600" b="1" i="0" u="none" strike="noStrike">
                          <a:solidFill>
                            <a:srgbClr val="000000"/>
                          </a:solidFill>
                          <a:effectLst/>
                          <a:latin typeface="Trebuchet MS" panose="020B0603020202020204" pitchFamily="34" charset="0"/>
                        </a:rPr>
                        <a:t>          Other Non-Op (Income) Loss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2431275443"/>
                  </a:ext>
                </a:extLst>
              </a:tr>
              <a:tr h="111171">
                <a:tc>
                  <a:txBody>
                    <a:bodyPr/>
                    <a:lstStyle/>
                    <a:p>
                      <a:pPr algn="l" fontAlgn="b"/>
                      <a:r>
                        <a:rPr lang="en-US" sz="600" b="1" i="0" u="none" strike="noStrike">
                          <a:solidFill>
                            <a:srgbClr val="000000"/>
                          </a:solidFill>
                          <a:effectLst/>
                          <a:latin typeface="Trebuchet MS" panose="020B0603020202020204" pitchFamily="34" charset="0"/>
                        </a:rPr>
                        <a:t>Pretax Income (Loss), Adjusted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$373</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$365</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$216</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$440</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$344</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$296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$270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$282</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$298</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937077624"/>
                  </a:ext>
                </a:extLst>
              </a:tr>
              <a:tr h="111171">
                <a:tc>
                  <a:txBody>
                    <a:bodyPr/>
                    <a:lstStyle/>
                    <a:p>
                      <a:pPr algn="l" fontAlgn="b"/>
                      <a:r>
                        <a:rPr lang="en-US" sz="600" b="1" i="0" u="none" strike="noStrike">
                          <a:solidFill>
                            <a:srgbClr val="000000"/>
                          </a:solidFill>
                          <a:effectLst/>
                          <a:latin typeface="Trebuchet MS" panose="020B0603020202020204" pitchFamily="34" charset="0"/>
                        </a:rPr>
                        <a:t>          Abnormal Losses (Gains)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$17</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$81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144492254"/>
                  </a:ext>
                </a:extLst>
              </a:tr>
              <a:tr h="111171">
                <a:tc>
                  <a:txBody>
                    <a:bodyPr/>
                    <a:lstStyle/>
                    <a:p>
                      <a:pPr algn="l" fontAlgn="b"/>
                      <a:r>
                        <a:rPr lang="en-US" sz="600" b="1" i="0" u="none" strike="noStrike">
                          <a:solidFill>
                            <a:srgbClr val="000000"/>
                          </a:solidFill>
                          <a:effectLst/>
                          <a:latin typeface="Trebuchet MS" panose="020B0603020202020204" pitchFamily="34" charset="0"/>
                        </a:rPr>
                        <a:t>Pretax Income (Loss), GAAP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$356</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$328</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$135</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$438</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$317</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$302</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$267</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$279</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$295</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517980758"/>
                  </a:ext>
                </a:extLst>
              </a:tr>
              <a:tr h="111171">
                <a:tc>
                  <a:txBody>
                    <a:bodyPr/>
                    <a:lstStyle/>
                    <a:p>
                      <a:pPr algn="l" fontAlgn="b"/>
                      <a:r>
                        <a:rPr lang="en-US" sz="600" b="1" i="0" u="none" strike="noStrike">
                          <a:solidFill>
                            <a:srgbClr val="000000"/>
                          </a:solidFill>
                          <a:effectLst/>
                          <a:latin typeface="Trebuchet MS" panose="020B0603020202020204" pitchFamily="34" charset="0"/>
                        </a:rPr>
                        <a:t>                    % Effective Tax Rate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20.76%</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19.57%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18.67%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22.50%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21.06%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23.06%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21.00%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21.00%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21.00%</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891030146"/>
                  </a:ext>
                </a:extLst>
              </a:tr>
              <a:tr h="111171">
                <a:tc>
                  <a:txBody>
                    <a:bodyPr/>
                    <a:lstStyle/>
                    <a:p>
                      <a:pPr algn="l" fontAlgn="b"/>
                      <a:r>
                        <a:rPr lang="en-US" sz="600" b="1" i="0" u="none" strike="noStrike">
                          <a:solidFill>
                            <a:srgbClr val="000000"/>
                          </a:solidFill>
                          <a:effectLst/>
                          <a:latin typeface="Trebuchet MS" panose="020B0603020202020204" pitchFamily="34" charset="0"/>
                        </a:rPr>
                        <a:t>          Income Tax Expense (Benefit)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$74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$64</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$25</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$99</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$67</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$70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$56</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$59</a:t>
                      </a:r>
                    </a:p>
                  </a:txBody>
                  <a:tcPr marL="0" marR="0" marT="0" marB="0" anchor="ctr">
                    <a:lnL>
                      <a:noFill/>
                    </a:lnL>
                    <a:lnR>
                      <a:noFill/>
                    </a:lnR>
                    <a:lnT>
                      <a:noFill/>
                    </a:lnT>
                    <a:lnB>
                      <a:noFill/>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$62</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666653904"/>
                  </a:ext>
                </a:extLst>
              </a:tr>
              <a:tr h="111171">
                <a:tc>
                  <a:txBody>
                    <a:bodyPr/>
                    <a:lstStyle/>
                    <a:p>
                      <a:pPr algn="l" fontAlgn="b"/>
                      <a:r>
                        <a:rPr lang="en-US" sz="600" b="1" i="0" u="none" strike="noStrike">
                          <a:solidFill>
                            <a:srgbClr val="000000"/>
                          </a:solidFill>
                          <a:effectLst/>
                          <a:latin typeface="Trebuchet MS" panose="020B0603020202020204" pitchFamily="34" charset="0"/>
                        </a:rPr>
                        <a:t>Net Income, GAAP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$282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$264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$110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$340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$233</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$211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$221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600" b="0" i="0" u="none" strike="noStrike">
                          <a:solidFill>
                            <a:srgbClr val="000000"/>
                          </a:solidFill>
                          <a:effectLst/>
                          <a:latin typeface="Trebuchet MS" panose="020B0603020202020204" pitchFamily="34" charset="0"/>
                        </a:rPr>
                        <a:t>$233</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771112962"/>
                  </a:ext>
                </a:extLst>
              </a:tr>
              <a:tr h="111171">
                <a:tc>
                  <a:txBody>
                    <a:bodyPr/>
                    <a:lstStyle/>
                    <a:p>
                      <a:pPr algn="l" fontAlgn="b"/>
                      <a:r>
                        <a:rPr lang="en-US" sz="600" b="1" i="0" u="none" strike="noStrike">
                          <a:solidFill>
                            <a:srgbClr val="000000"/>
                          </a:solidFill>
                          <a:effectLst/>
                          <a:latin typeface="Trebuchet MS" panose="020B0603020202020204" pitchFamily="34" charset="0"/>
                        </a:rPr>
                        <a:t>                    Net Profit Margin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8.1%</a:t>
                      </a:r>
                    </a:p>
                  </a:txBody>
                  <a:tcPr marL="0" marR="0" marT="0"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7.5%</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9.7%</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7.8%</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7.9%</a:t>
                      </a: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7.3%</a:t>
                      </a:r>
                    </a:p>
                  </a:txBody>
                  <a:tcPr marL="0" marR="0" marT="0"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7.5%</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600" b="0" i="0" u="none" strike="noStrike">
                          <a:solidFill>
                            <a:srgbClr val="000000"/>
                          </a:solidFill>
                          <a:effectLst/>
                          <a:latin typeface="Trebuchet MS" panose="020B0603020202020204" pitchFamily="34" charset="0"/>
                        </a:rPr>
                        <a:t>7.7%</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9569862"/>
                  </a:ext>
                </a:extLst>
              </a:tr>
            </a:tbl>
          </a:graphicData>
        </a:graphic>
      </p:graphicFrame>
    </p:spTree>
    <p:extLst>
      <p:ext uri="{BB962C8B-B14F-4D97-AF65-F5344CB8AC3E}">
        <p14:creationId xmlns:p14="http://schemas.microsoft.com/office/powerpoint/2010/main" val="2340998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2994B-B1BF-C2E4-ACAD-BDBC3F3CFA9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374D58D-4323-EB94-A802-8850C1442792}"/>
              </a:ext>
            </a:extLst>
          </p:cNvPr>
          <p:cNvSpPr txBox="1"/>
          <p:nvPr/>
        </p:nvSpPr>
        <p:spPr>
          <a:xfrm>
            <a:off x="171238" y="154330"/>
            <a:ext cx="5264362"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#7: Dividends, Share Repurchases, DPS, and EPS Projections</a:t>
            </a:r>
          </a:p>
        </p:txBody>
      </p:sp>
      <p:sp>
        <p:nvSpPr>
          <p:cNvPr id="12" name="Rectangle 11">
            <a:extLst>
              <a:ext uri="{FF2B5EF4-FFF2-40B4-BE49-F238E27FC236}">
                <a16:creationId xmlns:a16="http://schemas.microsoft.com/office/drawing/2014/main" id="{F98AA790-35FB-1B87-EAEA-98CF4568906B}"/>
              </a:ext>
            </a:extLst>
          </p:cNvPr>
          <p:cNvSpPr/>
          <p:nvPr/>
        </p:nvSpPr>
        <p:spPr>
          <a:xfrm>
            <a:off x="230837" y="422185"/>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2C09160D-5424-787E-BDF5-4C027E25A954}"/>
              </a:ext>
            </a:extLst>
          </p:cNvPr>
          <p:cNvSpPr>
            <a:spLocks noGrp="1"/>
          </p:cNvSpPr>
          <p:nvPr>
            <p:ph type="sldNum" sz="quarter" idx="12"/>
          </p:nvPr>
        </p:nvSpPr>
        <p:spPr>
          <a:xfrm>
            <a:off x="0" y="8815351"/>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18</a:t>
            </a:fld>
            <a:endParaRPr lang="en-US" sz="969" b="1">
              <a:solidFill>
                <a:schemeClr val="bg1"/>
              </a:solidFill>
              <a:latin typeface="Montserrat"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17036EAD-697D-D70A-74FC-14A879E97D3F}"/>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01050D10-B29C-DE5F-30F5-80FD4559C1AF}"/>
              </a:ext>
            </a:extLst>
          </p:cNvPr>
          <p:cNvGraphicFramePr>
            <a:graphicFrameLocks noGrp="1"/>
          </p:cNvGraphicFramePr>
          <p:nvPr>
            <p:extLst>
              <p:ext uri="{D42A27DB-BD31-4B8C-83A1-F6EECF244321}">
                <p14:modId xmlns:p14="http://schemas.microsoft.com/office/powerpoint/2010/main" val="3943940082"/>
              </p:ext>
            </p:extLst>
          </p:nvPr>
        </p:nvGraphicFramePr>
        <p:xfrm>
          <a:off x="171238" y="3082930"/>
          <a:ext cx="6551837" cy="2474402"/>
        </p:xfrm>
        <a:graphic>
          <a:graphicData uri="http://schemas.openxmlformats.org/drawingml/2006/table">
            <a:tbl>
              <a:tblPr>
                <a:tableStyleId>{5C22544A-7EE6-4342-B048-85BDC9FD1C3A}</a:tableStyleId>
              </a:tblPr>
              <a:tblGrid>
                <a:gridCol w="1519014">
                  <a:extLst>
                    <a:ext uri="{9D8B030D-6E8A-4147-A177-3AD203B41FA5}">
                      <a16:colId xmlns:a16="http://schemas.microsoft.com/office/drawing/2014/main" val="2664684256"/>
                    </a:ext>
                  </a:extLst>
                </a:gridCol>
                <a:gridCol w="501973">
                  <a:extLst>
                    <a:ext uri="{9D8B030D-6E8A-4147-A177-3AD203B41FA5}">
                      <a16:colId xmlns:a16="http://schemas.microsoft.com/office/drawing/2014/main" val="2514711119"/>
                    </a:ext>
                  </a:extLst>
                </a:gridCol>
                <a:gridCol w="552897">
                  <a:extLst>
                    <a:ext uri="{9D8B030D-6E8A-4147-A177-3AD203B41FA5}">
                      <a16:colId xmlns:a16="http://schemas.microsoft.com/office/drawing/2014/main" val="3600023889"/>
                    </a:ext>
                  </a:extLst>
                </a:gridCol>
                <a:gridCol w="501973">
                  <a:extLst>
                    <a:ext uri="{9D8B030D-6E8A-4147-A177-3AD203B41FA5}">
                      <a16:colId xmlns:a16="http://schemas.microsoft.com/office/drawing/2014/main" val="2880350560"/>
                    </a:ext>
                  </a:extLst>
                </a:gridCol>
                <a:gridCol w="488878">
                  <a:extLst>
                    <a:ext uri="{9D8B030D-6E8A-4147-A177-3AD203B41FA5}">
                      <a16:colId xmlns:a16="http://schemas.microsoft.com/office/drawing/2014/main" val="531124398"/>
                    </a:ext>
                  </a:extLst>
                </a:gridCol>
                <a:gridCol w="501973">
                  <a:extLst>
                    <a:ext uri="{9D8B030D-6E8A-4147-A177-3AD203B41FA5}">
                      <a16:colId xmlns:a16="http://schemas.microsoft.com/office/drawing/2014/main" val="676835786"/>
                    </a:ext>
                  </a:extLst>
                </a:gridCol>
                <a:gridCol w="501973">
                  <a:extLst>
                    <a:ext uri="{9D8B030D-6E8A-4147-A177-3AD203B41FA5}">
                      <a16:colId xmlns:a16="http://schemas.microsoft.com/office/drawing/2014/main" val="4282123870"/>
                    </a:ext>
                  </a:extLst>
                </a:gridCol>
                <a:gridCol w="501973">
                  <a:extLst>
                    <a:ext uri="{9D8B030D-6E8A-4147-A177-3AD203B41FA5}">
                      <a16:colId xmlns:a16="http://schemas.microsoft.com/office/drawing/2014/main" val="2036043083"/>
                    </a:ext>
                  </a:extLst>
                </a:gridCol>
                <a:gridCol w="477237">
                  <a:extLst>
                    <a:ext uri="{9D8B030D-6E8A-4147-A177-3AD203B41FA5}">
                      <a16:colId xmlns:a16="http://schemas.microsoft.com/office/drawing/2014/main" val="4198284935"/>
                    </a:ext>
                  </a:extLst>
                </a:gridCol>
                <a:gridCol w="501973">
                  <a:extLst>
                    <a:ext uri="{9D8B030D-6E8A-4147-A177-3AD203B41FA5}">
                      <a16:colId xmlns:a16="http://schemas.microsoft.com/office/drawing/2014/main" val="1187074333"/>
                    </a:ext>
                  </a:extLst>
                </a:gridCol>
                <a:gridCol w="501973">
                  <a:extLst>
                    <a:ext uri="{9D8B030D-6E8A-4147-A177-3AD203B41FA5}">
                      <a16:colId xmlns:a16="http://schemas.microsoft.com/office/drawing/2014/main" val="3233532459"/>
                    </a:ext>
                  </a:extLst>
                </a:gridCol>
              </a:tblGrid>
              <a:tr h="321828">
                <a:tc>
                  <a:txBody>
                    <a:bodyPr/>
                    <a:lstStyle/>
                    <a:p>
                      <a:pPr algn="l" fontAlgn="b"/>
                      <a:r>
                        <a:rPr lang="en-US" sz="800" b="1" i="0" u="none" strike="noStrike">
                          <a:solidFill>
                            <a:schemeClr val="bg1"/>
                          </a:solidFill>
                          <a:effectLst/>
                          <a:latin typeface="Trebuchet MS" panose="020B0603020202020204" pitchFamily="34" charset="0"/>
                        </a:rPr>
                        <a:t>Base Assumptions (in million of dollar)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2017</a:t>
                      </a:r>
                      <a:endParaRPr lang="en-US" sz="800" b="1" i="0" u="none" strike="noStrike">
                        <a:solidFill>
                          <a:schemeClr val="bg1"/>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2018</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2019</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2020</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2021</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2022</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2023</a:t>
                      </a:r>
                      <a:endParaRPr lang="en-US" sz="800" b="1" i="0" u="none" strike="noStrike">
                        <a:solidFill>
                          <a:schemeClr val="bg1"/>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2024</a:t>
                      </a:r>
                      <a:endParaRPr lang="en-US" sz="800" b="1" i="0" u="none" strike="noStrike">
                        <a:solidFill>
                          <a:schemeClr val="bg1"/>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2025</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2026</a:t>
                      </a:r>
                      <a:endParaRPr lang="en-US" sz="800" b="1" i="0" u="none" strike="noStrike">
                        <a:solidFill>
                          <a:schemeClr val="bg1"/>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extLst>
                  <a:ext uri="{0D108BD9-81ED-4DB2-BD59-A6C34878D82A}">
                    <a16:rowId xmlns:a16="http://schemas.microsoft.com/office/drawing/2014/main" val="1409940329"/>
                  </a:ext>
                </a:extLst>
              </a:tr>
              <a:tr h="109393">
                <a:tc>
                  <a:txBody>
                    <a:bodyPr/>
                    <a:lstStyle/>
                    <a:p>
                      <a:pPr algn="l" fontAlgn="b"/>
                      <a:r>
                        <a:rPr lang="en-US" sz="500" b="1" u="none" strike="noStrike">
                          <a:effectLst/>
                          <a:latin typeface="Trebuchet MS" panose="020B0603020202020204" pitchFamily="34" charset="0"/>
                        </a:rPr>
                        <a:t>Dividend Paid</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70.90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83.70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89.60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25.90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60.00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116.50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109.80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114.61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110.20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112.56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079474486"/>
                  </a:ext>
                </a:extLst>
              </a:tr>
              <a:tr h="109393">
                <a:tc>
                  <a:txBody>
                    <a:bodyPr/>
                    <a:lstStyle/>
                    <a:p>
                      <a:pPr algn="l" fontAlgn="b"/>
                      <a:r>
                        <a:rPr lang="en-US" sz="500" b="1" u="none" strike="noStrike">
                          <a:effectLst/>
                          <a:latin typeface="Trebuchet MS" panose="020B0603020202020204" pitchFamily="34" charset="0"/>
                        </a:rPr>
                        <a:t>                    Payout Ratio %</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23.41%</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29.68%</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33.97%</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23.59%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17.66%</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46.59%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47.22%</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61.30%</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61.75%</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61.00%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87221032"/>
                  </a:ext>
                </a:extLst>
              </a:tr>
              <a:tr h="109393">
                <a:tc>
                  <a:txBody>
                    <a:bodyPr/>
                    <a:lstStyle/>
                    <a:p>
                      <a:pPr algn="l" fontAlgn="b"/>
                      <a:r>
                        <a:rPr lang="en-US" sz="500" b="1" u="none" strike="noStrike">
                          <a:effectLst/>
                          <a:latin typeface="Trebuchet MS" panose="020B0603020202020204" pitchFamily="34" charset="0"/>
                        </a:rPr>
                        <a:t>Dividends per Share</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1.47</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1.79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2.00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0.60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1.40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3.00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3.00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3.20</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3.20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3.40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076044946"/>
                  </a:ext>
                </a:extLst>
              </a:tr>
              <a:tr h="109393">
                <a:tc>
                  <a:txBody>
                    <a:bodyPr/>
                    <a:lstStyle/>
                    <a:p>
                      <a:pPr algn="l" fontAlgn="b"/>
                      <a:r>
                        <a:rPr lang="en-US" sz="500" b="1" u="none" strike="noStrike">
                          <a:effectLst/>
                          <a:latin typeface="Trebuchet MS" panose="020B0603020202020204" pitchFamily="34" charset="0"/>
                        </a:rPr>
                        <a:t>                    YoY % Change</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21.84%</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11.70%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-70.23%</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133.84%</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114.92%</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0.06%</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6.53%</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0.17%</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6.11%</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26081453"/>
                  </a:ext>
                </a:extLst>
              </a:tr>
              <a:tr h="109393">
                <a:tc>
                  <a:txBody>
                    <a:bodyPr/>
                    <a:lstStyle/>
                    <a:p>
                      <a:pPr algn="l" fontAlgn="b"/>
                      <a:r>
                        <a:rPr lang="en-US" sz="500" b="1" u="none" strike="noStrike">
                          <a:effectLst/>
                          <a:latin typeface="Trebuchet MS" panose="020B0603020202020204" pitchFamily="34" charset="0"/>
                        </a:rPr>
                        <a:t>Share Buyback</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188.76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193.03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196.90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45.26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299.34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299.66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100.04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50.50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68.27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71.96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279659806"/>
                  </a:ext>
                </a:extLst>
              </a:tr>
              <a:tr h="109393">
                <a:tc>
                  <a:txBody>
                    <a:bodyPr/>
                    <a:lstStyle/>
                    <a:p>
                      <a:pPr algn="l" fontAlgn="b"/>
                      <a:r>
                        <a:rPr lang="en-US" sz="500" b="1" u="none" strike="noStrike">
                          <a:effectLst/>
                          <a:latin typeface="Trebuchet MS" panose="020B0603020202020204" pitchFamily="34" charset="0"/>
                        </a:rPr>
                        <a:t>                    % Revenue </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5.55%</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5.58%</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5.59%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1.50%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8.59%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9.33%</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3.40%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1.79%</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2.44%</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2.53%</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937513442"/>
                  </a:ext>
                </a:extLst>
              </a:tr>
              <a:tr h="109393">
                <a:tc>
                  <a:txBody>
                    <a:bodyPr/>
                    <a:lstStyle/>
                    <a:p>
                      <a:pPr algn="l" fontAlgn="b"/>
                      <a:r>
                        <a:rPr lang="en-US" sz="500" b="1" u="none" strike="noStrike">
                          <a:effectLst/>
                          <a:latin typeface="Trebuchet MS" panose="020B0603020202020204" pitchFamily="34" charset="0"/>
                        </a:rPr>
                        <a:t>Number of Shares Repurchased</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2,103,401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1,879,529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2,107,472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474,684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2,967,619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3,747,187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1,446,269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736,102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1,438,098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1,515,938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258905988"/>
                  </a:ext>
                </a:extLst>
              </a:tr>
              <a:tr h="109393">
                <a:tc>
                  <a:txBody>
                    <a:bodyPr/>
                    <a:lstStyle/>
                    <a:p>
                      <a:pPr algn="l" fontAlgn="b"/>
                      <a:r>
                        <a:rPr lang="en-US" sz="500" b="1" u="none" strike="noStrike">
                          <a:effectLst/>
                          <a:latin typeface="Trebuchet MS" panose="020B0603020202020204" pitchFamily="34" charset="0"/>
                        </a:rPr>
                        <a:t>Average Price</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89.74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102.70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93.43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95.34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100.87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79.97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69.17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68.61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47.47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47.47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76395260"/>
                  </a:ext>
                </a:extLst>
              </a:tr>
              <a:tr h="109393">
                <a:tc>
                  <a:txBody>
                    <a:bodyPr/>
                    <a:lstStyle/>
                    <a:p>
                      <a:pPr algn="l" fontAlgn="b"/>
                      <a:r>
                        <a:rPr lang="en-US" sz="500" b="1" u="none" strike="noStrike">
                          <a:effectLst/>
                          <a:latin typeface="Trebuchet MS" panose="020B0603020202020204" pitchFamily="34" charset="0"/>
                        </a:rPr>
                        <a:t>Outflow to Shareholder</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259.66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276.73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286.50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71.16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359.34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416.16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209.84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165.12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178.47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184.52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7724851"/>
                  </a:ext>
                </a:extLst>
              </a:tr>
              <a:tr h="109393">
                <a:tc>
                  <a:txBody>
                    <a:bodyPr/>
                    <a:lstStyle/>
                    <a:p>
                      <a:pPr algn="l" fontAlgn="b"/>
                      <a:r>
                        <a:rPr lang="en-US" sz="500" b="1" u="none" strike="noStrike">
                          <a:effectLst/>
                          <a:latin typeface="Trebuchet MS" panose="020B0603020202020204" pitchFamily="34" charset="0"/>
                        </a:rPr>
                        <a:t>Adjusted Payout Ratio</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85.75%</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98.13%</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108.61%</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64.81%</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105.79%</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166.43%</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90.24%</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88.31%</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100.00%</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100.00%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675147"/>
                  </a:ext>
                </a:extLst>
              </a:tr>
              <a:tr h="201143">
                <a:tc>
                  <a:txBody>
                    <a:bodyPr/>
                    <a:lstStyle/>
                    <a:p>
                      <a:pPr algn="l" fontAlgn="b"/>
                      <a:r>
                        <a:rPr lang="en-US" sz="500" b="1" u="none" strike="noStrike">
                          <a:effectLst/>
                          <a:latin typeface="Trebuchet MS" panose="020B0603020202020204" pitchFamily="34" charset="0"/>
                        </a:rPr>
                        <a:t>Income Allocated to Participating Securities</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$(2.41)</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$(2.15)</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$(2.43)</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$(1.12)</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$(4.11)</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$(3.71)</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$(4.29)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$(2.83)</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$(2.80)</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$(2.84)</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624489370"/>
                  </a:ext>
                </a:extLst>
              </a:tr>
              <a:tr h="109393">
                <a:tc>
                  <a:txBody>
                    <a:bodyPr/>
                    <a:lstStyle/>
                    <a:p>
                      <a:pPr algn="l" fontAlgn="b"/>
                      <a:r>
                        <a:rPr lang="en-US" sz="500" b="1" u="none" strike="noStrike">
                          <a:effectLst/>
                          <a:latin typeface="Trebuchet MS" panose="020B0603020202020204" pitchFamily="34" charset="0"/>
                        </a:rPr>
                        <a:t>Basic Weighted Avg Shares</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47.59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46.16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44.40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43.24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42.85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38.82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36.59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35.85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34.42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33.13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53201219"/>
                  </a:ext>
                </a:extLst>
              </a:tr>
              <a:tr h="109393">
                <a:tc>
                  <a:txBody>
                    <a:bodyPr/>
                    <a:lstStyle/>
                    <a:p>
                      <a:pPr algn="l" fontAlgn="b"/>
                      <a:r>
                        <a:rPr lang="en-US" sz="500" b="1" u="none" strike="noStrike">
                          <a:effectLst/>
                          <a:latin typeface="Trebuchet MS" panose="020B0603020202020204" pitchFamily="34" charset="0"/>
                        </a:rPr>
                        <a:t>Basic EPS, GAAP</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6.36</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6.11</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5.89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2.51</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7.83</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6.35</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6.24</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5.14</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5.10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5.48</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98962890"/>
                  </a:ext>
                </a:extLst>
              </a:tr>
              <a:tr h="109393">
                <a:tc>
                  <a:txBody>
                    <a:bodyPr/>
                    <a:lstStyle/>
                    <a:p>
                      <a:pPr algn="l" fontAlgn="b"/>
                      <a:r>
                        <a:rPr lang="en-US" sz="500" b="1" u="none" strike="noStrike">
                          <a:effectLst/>
                          <a:latin typeface="Trebuchet MS" panose="020B0603020202020204" pitchFamily="34" charset="0"/>
                        </a:rPr>
                        <a:t>                    YoY % Change</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-3.98%</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-3.64%</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-57.30%</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211.56%</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-18.97%</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-1.69%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-17.67%</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-0.62%</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7.45%</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8489000"/>
                  </a:ext>
                </a:extLst>
              </a:tr>
              <a:tr h="201143">
                <a:tc>
                  <a:txBody>
                    <a:bodyPr/>
                    <a:lstStyle/>
                    <a:p>
                      <a:pPr algn="l" fontAlgn="b"/>
                      <a:r>
                        <a:rPr lang="en-US" sz="500" b="1" u="none" strike="noStrike">
                          <a:effectLst/>
                          <a:latin typeface="Trebuchet MS" panose="020B0603020202020204" pitchFamily="34" charset="0"/>
                        </a:rPr>
                        <a:t>Income Allocated to Participating Securities</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$(2.39)</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$(2.13)</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$(2.42)</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$(1.12)</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$(4.10)</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$(3.71)</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$(4.29)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$(2.83)</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$(2.80)</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$(2.84)</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765066265"/>
                  </a:ext>
                </a:extLst>
              </a:tr>
              <a:tr h="109393">
                <a:tc>
                  <a:txBody>
                    <a:bodyPr/>
                    <a:lstStyle/>
                    <a:p>
                      <a:pPr algn="l" fontAlgn="b"/>
                      <a:r>
                        <a:rPr lang="en-US" sz="500" b="1" u="none" strike="noStrike">
                          <a:effectLst/>
                          <a:latin typeface="Trebuchet MS" panose="020B0603020202020204" pitchFamily="34" charset="0"/>
                        </a:rPr>
                        <a:t>Diluted Weighted Avg Shares</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48.15</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46.65</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44.71</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43.41</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43.00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38.85</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36.59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35.86</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34.42</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33.13</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86304433"/>
                  </a:ext>
                </a:extLst>
              </a:tr>
              <a:tr h="109393">
                <a:tc>
                  <a:txBody>
                    <a:bodyPr/>
                    <a:lstStyle/>
                    <a:p>
                      <a:pPr algn="l" fontAlgn="b"/>
                      <a:r>
                        <a:rPr lang="en-US" sz="500" b="1" u="none" strike="noStrike">
                          <a:effectLst/>
                          <a:latin typeface="Trebuchet MS" panose="020B0603020202020204" pitchFamily="34" charset="0"/>
                        </a:rPr>
                        <a:t>Diluted EPS, GAAP</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6.29</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6.05</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5.85</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2.50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7.80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6.34</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6.24</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5.14</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5.10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5.48</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76583288"/>
                  </a:ext>
                </a:extLst>
              </a:tr>
              <a:tr h="109393">
                <a:tc>
                  <a:txBody>
                    <a:bodyPr/>
                    <a:lstStyle/>
                    <a:p>
                      <a:pPr algn="l" fontAlgn="b"/>
                      <a:r>
                        <a:rPr lang="en-US" sz="500" b="1" u="none" strike="noStrike">
                          <a:effectLst/>
                          <a:latin typeface="Trebuchet MS" panose="020B0603020202020204" pitchFamily="34" charset="0"/>
                        </a:rPr>
                        <a:t>                    YoY % Change</a:t>
                      </a:r>
                      <a:endParaRPr lang="en-US" sz="500" b="1"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-3.88%</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-3.29%</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-57.17%</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211.67%</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-18.74%</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-1.63%</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-17.67%</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-0.62%</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7.45%</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2261983"/>
                  </a:ext>
                </a:extLst>
              </a:tr>
            </a:tbl>
          </a:graphicData>
        </a:graphic>
      </p:graphicFrame>
      <p:graphicFrame>
        <p:nvGraphicFramePr>
          <p:cNvPr id="16" name="Table 15">
            <a:extLst>
              <a:ext uri="{FF2B5EF4-FFF2-40B4-BE49-F238E27FC236}">
                <a16:creationId xmlns:a16="http://schemas.microsoft.com/office/drawing/2014/main" id="{48EFFD3B-866D-4F45-05BB-DF7C3252D4EC}"/>
              </a:ext>
            </a:extLst>
          </p:cNvPr>
          <p:cNvGraphicFramePr>
            <a:graphicFrameLocks noGrp="1"/>
          </p:cNvGraphicFramePr>
          <p:nvPr>
            <p:extLst>
              <p:ext uri="{D42A27DB-BD31-4B8C-83A1-F6EECF244321}">
                <p14:modId xmlns:p14="http://schemas.microsoft.com/office/powerpoint/2010/main" val="1526510752"/>
              </p:ext>
            </p:extLst>
          </p:nvPr>
        </p:nvGraphicFramePr>
        <p:xfrm>
          <a:off x="171238" y="576488"/>
          <a:ext cx="6551835" cy="2329725"/>
        </p:xfrm>
        <a:graphic>
          <a:graphicData uri="http://schemas.openxmlformats.org/drawingml/2006/table">
            <a:tbl>
              <a:tblPr>
                <a:tableStyleId>{5C22544A-7EE6-4342-B048-85BDC9FD1C3A}</a:tableStyleId>
              </a:tblPr>
              <a:tblGrid>
                <a:gridCol w="1487953">
                  <a:extLst>
                    <a:ext uri="{9D8B030D-6E8A-4147-A177-3AD203B41FA5}">
                      <a16:colId xmlns:a16="http://schemas.microsoft.com/office/drawing/2014/main" val="581662685"/>
                    </a:ext>
                  </a:extLst>
                </a:gridCol>
                <a:gridCol w="507386">
                  <a:extLst>
                    <a:ext uri="{9D8B030D-6E8A-4147-A177-3AD203B41FA5}">
                      <a16:colId xmlns:a16="http://schemas.microsoft.com/office/drawing/2014/main" val="1535496285"/>
                    </a:ext>
                  </a:extLst>
                </a:gridCol>
                <a:gridCol w="543017">
                  <a:extLst>
                    <a:ext uri="{9D8B030D-6E8A-4147-A177-3AD203B41FA5}">
                      <a16:colId xmlns:a16="http://schemas.microsoft.com/office/drawing/2014/main" val="4046978331"/>
                    </a:ext>
                  </a:extLst>
                </a:gridCol>
                <a:gridCol w="507386">
                  <a:extLst>
                    <a:ext uri="{9D8B030D-6E8A-4147-A177-3AD203B41FA5}">
                      <a16:colId xmlns:a16="http://schemas.microsoft.com/office/drawing/2014/main" val="4138216637"/>
                    </a:ext>
                  </a:extLst>
                </a:gridCol>
                <a:gridCol w="484582">
                  <a:extLst>
                    <a:ext uri="{9D8B030D-6E8A-4147-A177-3AD203B41FA5}">
                      <a16:colId xmlns:a16="http://schemas.microsoft.com/office/drawing/2014/main" val="2355112226"/>
                    </a:ext>
                  </a:extLst>
                </a:gridCol>
                <a:gridCol w="507386">
                  <a:extLst>
                    <a:ext uri="{9D8B030D-6E8A-4147-A177-3AD203B41FA5}">
                      <a16:colId xmlns:a16="http://schemas.microsoft.com/office/drawing/2014/main" val="197134894"/>
                    </a:ext>
                  </a:extLst>
                </a:gridCol>
                <a:gridCol w="507386">
                  <a:extLst>
                    <a:ext uri="{9D8B030D-6E8A-4147-A177-3AD203B41FA5}">
                      <a16:colId xmlns:a16="http://schemas.microsoft.com/office/drawing/2014/main" val="4196496494"/>
                    </a:ext>
                  </a:extLst>
                </a:gridCol>
                <a:gridCol w="587199">
                  <a:extLst>
                    <a:ext uri="{9D8B030D-6E8A-4147-A177-3AD203B41FA5}">
                      <a16:colId xmlns:a16="http://schemas.microsoft.com/office/drawing/2014/main" val="3069558551"/>
                    </a:ext>
                  </a:extLst>
                </a:gridCol>
                <a:gridCol w="473180">
                  <a:extLst>
                    <a:ext uri="{9D8B030D-6E8A-4147-A177-3AD203B41FA5}">
                      <a16:colId xmlns:a16="http://schemas.microsoft.com/office/drawing/2014/main" val="3930686262"/>
                    </a:ext>
                  </a:extLst>
                </a:gridCol>
                <a:gridCol w="473180">
                  <a:extLst>
                    <a:ext uri="{9D8B030D-6E8A-4147-A177-3AD203B41FA5}">
                      <a16:colId xmlns:a16="http://schemas.microsoft.com/office/drawing/2014/main" val="317261960"/>
                    </a:ext>
                  </a:extLst>
                </a:gridCol>
                <a:gridCol w="473180">
                  <a:extLst>
                    <a:ext uri="{9D8B030D-6E8A-4147-A177-3AD203B41FA5}">
                      <a16:colId xmlns:a16="http://schemas.microsoft.com/office/drawing/2014/main" val="2200180877"/>
                    </a:ext>
                  </a:extLst>
                </a:gridCol>
              </a:tblGrid>
              <a:tr h="430357">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800" b="1" i="0" u="none" strike="noStrike">
                          <a:solidFill>
                            <a:schemeClr val="bg1"/>
                          </a:solidFill>
                          <a:effectLst/>
                          <a:latin typeface="Trebuchet MS" panose="020B0603020202020204" pitchFamily="34" charset="0"/>
                        </a:rPr>
                        <a:t>Bear Assumptions (in million of dollar)</a:t>
                      </a:r>
                    </a:p>
                    <a:p>
                      <a:pPr algn="ctr" fontAlgn="b"/>
                      <a:endParaRPr lang="en-US" sz="800" b="1" i="0" u="none" strike="noStrike">
                        <a:solidFill>
                          <a:schemeClr val="bg1"/>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2017</a:t>
                      </a:r>
                      <a:endParaRPr lang="en-US" sz="800" b="1" i="0" u="none" strike="noStrike">
                        <a:solidFill>
                          <a:schemeClr val="bg1"/>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2018</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2019</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2020</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2021</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2022</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2023</a:t>
                      </a:r>
                      <a:endParaRPr lang="en-US" sz="800" b="1" i="0" u="none" strike="noStrike">
                        <a:solidFill>
                          <a:schemeClr val="bg1"/>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2024</a:t>
                      </a:r>
                      <a:endParaRPr lang="en-US" sz="800" b="1" i="0" u="none" strike="noStrike">
                        <a:solidFill>
                          <a:schemeClr val="bg1"/>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2025</a:t>
                      </a:r>
                      <a:endParaRPr lang="en-US" sz="800" b="1" i="0" u="none" strike="noStrike">
                        <a:solidFill>
                          <a:schemeClr val="bg1"/>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u="none" strike="noStrike">
                          <a:solidFill>
                            <a:schemeClr val="bg1"/>
                          </a:solidFill>
                          <a:effectLst/>
                          <a:latin typeface="Trebuchet MS" panose="020B0603020202020204" pitchFamily="34" charset="0"/>
                        </a:rPr>
                        <a:t>2026</a:t>
                      </a:r>
                      <a:endParaRPr lang="en-US" sz="800" b="1" i="0" u="none" strike="noStrike">
                        <a:solidFill>
                          <a:schemeClr val="bg1"/>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extLst>
                  <a:ext uri="{0D108BD9-81ED-4DB2-BD59-A6C34878D82A}">
                    <a16:rowId xmlns:a16="http://schemas.microsoft.com/office/drawing/2014/main" val="2049636137"/>
                  </a:ext>
                </a:extLst>
              </a:tr>
              <a:tr h="84801">
                <a:tc>
                  <a:txBody>
                    <a:bodyPr/>
                    <a:lstStyle/>
                    <a:p>
                      <a:pPr algn="l" fontAlgn="b"/>
                      <a:r>
                        <a:rPr lang="en-US" sz="500" b="1" u="none" strike="noStrike">
                          <a:effectLst/>
                          <a:latin typeface="Trebuchet MS" panose="020B0603020202020204" pitchFamily="34" charset="0"/>
                        </a:rPr>
                        <a:t>Dividend Paid</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70.90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83.70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89.60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25.90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60.00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116.50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109.80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114.78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112.20 </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           110.52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212969564"/>
                  </a:ext>
                </a:extLst>
              </a:tr>
              <a:tr h="84801">
                <a:tc>
                  <a:txBody>
                    <a:bodyPr/>
                    <a:lstStyle/>
                    <a:p>
                      <a:pPr algn="l" fontAlgn="b"/>
                      <a:r>
                        <a:rPr lang="en-US" sz="500" b="1" u="none" strike="noStrike">
                          <a:effectLst/>
                          <a:latin typeface="Trebuchet MS" panose="020B0603020202020204" pitchFamily="34" charset="0"/>
                        </a:rPr>
                        <a:t>                    Payout Ratio %</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23.41%</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29.68%</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33.97%</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23.59%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17.67%</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46.60%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47.23%</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67.50%</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77.75%</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82.25%</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971772195"/>
                  </a:ext>
                </a:extLst>
              </a:tr>
              <a:tr h="84801">
                <a:tc>
                  <a:txBody>
                    <a:bodyPr/>
                    <a:lstStyle/>
                    <a:p>
                      <a:pPr algn="l" fontAlgn="b"/>
                      <a:r>
                        <a:rPr lang="en-US" sz="500" b="1" u="none" strike="noStrike">
                          <a:effectLst/>
                          <a:latin typeface="Trebuchet MS" panose="020B0603020202020204" pitchFamily="34" charset="0"/>
                        </a:rPr>
                        <a:t>Dividends per Share</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1.47</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1.79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2.00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0.60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1.40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3.00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3.00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3.20</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3.20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3.20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534740125"/>
                  </a:ext>
                </a:extLst>
              </a:tr>
              <a:tr h="84801">
                <a:tc>
                  <a:txBody>
                    <a:bodyPr/>
                    <a:lstStyle/>
                    <a:p>
                      <a:pPr algn="l" fontAlgn="b"/>
                      <a:r>
                        <a:rPr lang="en-US" sz="500" b="1" u="none" strike="noStrike">
                          <a:effectLst/>
                          <a:latin typeface="Trebuchet MS" panose="020B0603020202020204" pitchFamily="34" charset="0"/>
                        </a:rPr>
                        <a:t>                    YoY % Change</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21.84%</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11.70%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-70.23%</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133.84%</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114.92%</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0.06%</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6.68%</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-0.14%</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0.09%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304664053"/>
                  </a:ext>
                </a:extLst>
              </a:tr>
              <a:tr h="84801">
                <a:tc>
                  <a:txBody>
                    <a:bodyPr/>
                    <a:lstStyle/>
                    <a:p>
                      <a:pPr algn="l" fontAlgn="b"/>
                      <a:r>
                        <a:rPr lang="en-US" sz="500" b="1" u="none" strike="noStrike">
                          <a:effectLst/>
                          <a:latin typeface="Trebuchet MS" panose="020B0603020202020204" pitchFamily="34" charset="0"/>
                        </a:rPr>
                        <a:t>Share Buyback</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188.76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193.03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196.90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45.26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299.34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299.66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100.04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50.50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32.10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23.86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57523046"/>
                  </a:ext>
                </a:extLst>
              </a:tr>
              <a:tr h="84801">
                <a:tc>
                  <a:txBody>
                    <a:bodyPr/>
                    <a:lstStyle/>
                    <a:p>
                      <a:pPr algn="l" fontAlgn="b"/>
                      <a:r>
                        <a:rPr lang="en-US" sz="500" b="1" u="none" strike="noStrike">
                          <a:effectLst/>
                          <a:latin typeface="Trebuchet MS" panose="020B0603020202020204" pitchFamily="34" charset="0"/>
                        </a:rPr>
                        <a:t>                    % Revenue </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5.55%</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5.58%</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5.59%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1.50%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8.59%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9.33%</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3.40%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1.81%</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1.18%</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0.89%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1125395"/>
                  </a:ext>
                </a:extLst>
              </a:tr>
              <a:tr h="84801">
                <a:tc>
                  <a:txBody>
                    <a:bodyPr/>
                    <a:lstStyle/>
                    <a:p>
                      <a:pPr algn="l" fontAlgn="b"/>
                      <a:r>
                        <a:rPr lang="en-US" sz="500" b="1" u="none" strike="noStrike">
                          <a:effectLst/>
                          <a:latin typeface="Trebuchet MS" panose="020B0603020202020204" pitchFamily="34" charset="0"/>
                        </a:rPr>
                        <a:t>Number of Shares Repurchased</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2,103,401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1,879,529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2,107,472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474,684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2,967,619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3,747,187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1,446,269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736,114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753,917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560,257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996239131"/>
                  </a:ext>
                </a:extLst>
              </a:tr>
              <a:tr h="159391">
                <a:tc>
                  <a:txBody>
                    <a:bodyPr/>
                    <a:lstStyle/>
                    <a:p>
                      <a:pPr algn="l" fontAlgn="b"/>
                      <a:r>
                        <a:rPr lang="en-US" sz="500" b="1" u="none" strike="noStrike">
                          <a:effectLst/>
                          <a:latin typeface="Trebuchet MS" panose="020B0603020202020204" pitchFamily="34" charset="0"/>
                        </a:rPr>
                        <a:t>Average Price</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89.74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102.70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93.43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95.34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100.87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79.97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69.17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68.61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42.58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42.58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07768982"/>
                  </a:ext>
                </a:extLst>
              </a:tr>
              <a:tr h="84801">
                <a:tc>
                  <a:txBody>
                    <a:bodyPr/>
                    <a:lstStyle/>
                    <a:p>
                      <a:pPr algn="l" fontAlgn="b"/>
                      <a:r>
                        <a:rPr lang="en-US" sz="500" b="1" u="none" strike="noStrike">
                          <a:effectLst/>
                          <a:latin typeface="Trebuchet MS" panose="020B0603020202020204" pitchFamily="34" charset="0"/>
                        </a:rPr>
                        <a:t>Outflow to Shareholder</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259.66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276.73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286.50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71.16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359.34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416.16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209.84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           165.28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           144.31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           134.37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060612151"/>
                  </a:ext>
                </a:extLst>
              </a:tr>
              <a:tr h="84801">
                <a:tc>
                  <a:txBody>
                    <a:bodyPr/>
                    <a:lstStyle/>
                    <a:p>
                      <a:pPr algn="l" fontAlgn="b"/>
                      <a:r>
                        <a:rPr lang="en-US" sz="500" b="1" u="none" strike="noStrike">
                          <a:effectLst/>
                          <a:latin typeface="Trebuchet MS" panose="020B0603020202020204" pitchFamily="34" charset="0"/>
                        </a:rPr>
                        <a:t>Adjusted Payout Ratio</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85.75%</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98.13%</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108.61%</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64.81%</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105.81%</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166.47%</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90.25%</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97.20%</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100.00%</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100.00%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6090772"/>
                  </a:ext>
                </a:extLst>
              </a:tr>
              <a:tr h="159391">
                <a:tc>
                  <a:txBody>
                    <a:bodyPr/>
                    <a:lstStyle/>
                    <a:p>
                      <a:pPr algn="l" fontAlgn="b"/>
                      <a:r>
                        <a:rPr lang="en-US" sz="500" b="1" u="none" strike="noStrike">
                          <a:effectLst/>
                          <a:latin typeface="Trebuchet MS" panose="020B0603020202020204" pitchFamily="34" charset="0"/>
                        </a:rPr>
                        <a:t>Income Allocated to Participating Securities</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$(2.41)</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$(2.15)</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$(2.43)</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$(1.12)</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$(4.11)</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$(3.71)</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$(4.29)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$(2.79)</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$(2.72)</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$(2.69)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536963152"/>
                  </a:ext>
                </a:extLst>
              </a:tr>
              <a:tr h="159391">
                <a:tc>
                  <a:txBody>
                    <a:bodyPr/>
                    <a:lstStyle/>
                    <a:p>
                      <a:pPr algn="l" fontAlgn="b"/>
                      <a:r>
                        <a:rPr lang="en-US" sz="500" b="1" u="none" strike="noStrike">
                          <a:effectLst/>
                          <a:latin typeface="Trebuchet MS" panose="020B0603020202020204" pitchFamily="34" charset="0"/>
                        </a:rPr>
                        <a:t>Basic Weighted Avg Shares</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47.59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46.16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44.40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43.24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42.85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38.82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36.59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35.85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35.10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34.54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414764056"/>
                  </a:ext>
                </a:extLst>
              </a:tr>
              <a:tr h="84801">
                <a:tc>
                  <a:txBody>
                    <a:bodyPr/>
                    <a:lstStyle/>
                    <a:p>
                      <a:pPr algn="l" fontAlgn="b"/>
                      <a:r>
                        <a:rPr lang="en-US" sz="500" b="1" u="none" strike="noStrike">
                          <a:effectLst/>
                          <a:latin typeface="Trebuchet MS" panose="020B0603020202020204" pitchFamily="34" charset="0"/>
                        </a:rPr>
                        <a:t>Basic EPS, GAAP</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6.31</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6.06</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5.89</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2.51</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7.83</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6.34</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6.24</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4.66</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4.03</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3.81</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412739551"/>
                  </a:ext>
                </a:extLst>
              </a:tr>
              <a:tr h="84801">
                <a:tc>
                  <a:txBody>
                    <a:bodyPr/>
                    <a:lstStyle/>
                    <a:p>
                      <a:pPr algn="l" fontAlgn="b"/>
                      <a:r>
                        <a:rPr lang="en-US" sz="500" b="1" u="none" strike="noStrike">
                          <a:effectLst/>
                          <a:latin typeface="Trebuchet MS" panose="020B0603020202020204" pitchFamily="34" charset="0"/>
                        </a:rPr>
                        <a:t>                    YoY % Change</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-3.95%</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-2.91%</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-57.30%</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211.50%</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-18.97%</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-1.68%</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-25.21%</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-13.52%</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-5.50%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7228006"/>
                  </a:ext>
                </a:extLst>
              </a:tr>
              <a:tr h="159391">
                <a:tc>
                  <a:txBody>
                    <a:bodyPr/>
                    <a:lstStyle/>
                    <a:p>
                      <a:pPr algn="l" fontAlgn="b"/>
                      <a:r>
                        <a:rPr lang="en-US" sz="500" b="1" u="none" strike="noStrike">
                          <a:effectLst/>
                          <a:latin typeface="Trebuchet MS" panose="020B0603020202020204" pitchFamily="34" charset="0"/>
                        </a:rPr>
                        <a:t>Income Allocated to Participating Securities</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$(2.39)</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$(2.13)</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$(2.42)</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$(1.12)</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$(4.10)</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$(3.71)</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$(4.29)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$(2.79)</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$(2.72)</a:t>
                      </a:r>
                      <a:endParaRPr lang="en-US" sz="500" b="0" i="0" u="none" strike="noStrike">
                        <a:solidFill>
                          <a:srgbClr val="000000"/>
                        </a:solidFill>
                        <a:effectLst/>
                        <a:latin typeface="Trebuchet MS" panose="020B0603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500" u="none" strike="noStrike">
                          <a:effectLst/>
                          <a:latin typeface="Trebuchet MS" panose="020B0603020202020204" pitchFamily="34" charset="0"/>
                        </a:rPr>
                        <a:t> $(2.69)</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21502493"/>
                  </a:ext>
                </a:extLst>
              </a:tr>
              <a:tr h="159391">
                <a:tc>
                  <a:txBody>
                    <a:bodyPr/>
                    <a:lstStyle/>
                    <a:p>
                      <a:pPr algn="l" fontAlgn="b"/>
                      <a:r>
                        <a:rPr lang="en-US" sz="500" b="1" u="none" strike="noStrike">
                          <a:effectLst/>
                          <a:latin typeface="Trebuchet MS" panose="020B0603020202020204" pitchFamily="34" charset="0"/>
                        </a:rPr>
                        <a:t>Diluted Weighted Avg Shares</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48.15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46.65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44.71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43.41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43.00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38.85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36.59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                35.86 </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                35.10 </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                34.54 </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322786394"/>
                  </a:ext>
                </a:extLst>
              </a:tr>
              <a:tr h="84801">
                <a:tc>
                  <a:txBody>
                    <a:bodyPr/>
                    <a:lstStyle/>
                    <a:p>
                      <a:pPr algn="l" fontAlgn="b"/>
                      <a:r>
                        <a:rPr lang="en-US" sz="500" b="1" u="none" strike="noStrike">
                          <a:effectLst/>
                          <a:latin typeface="Trebuchet MS" panose="020B0603020202020204" pitchFamily="34" charset="0"/>
                        </a:rPr>
                        <a:t>Diluted EPS, GAAP</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6.24</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6.00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5.85</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2.50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7.80</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6.34</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6.24</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500" u="none" strike="noStrike">
                          <a:effectLst/>
                          <a:latin typeface="Trebuchet MS" panose="020B0603020202020204" pitchFamily="34" charset="0"/>
                        </a:rPr>
                        <a:t>4.66</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sz="500" u="none" strike="noStrike">
                          <a:effectLst/>
                          <a:latin typeface="Trebuchet MS" panose="020B0603020202020204" pitchFamily="34" charset="0"/>
                        </a:rPr>
                        <a:t>4.03</a:t>
                      </a:r>
                      <a:endParaRPr lang="en-US" sz="500" b="0" i="0" u="none" strike="noStrike">
                        <a:solidFill>
                          <a:srgbClr val="000000"/>
                        </a:solidFill>
                        <a:effectLst/>
                        <a:latin typeface="Trebuchet MS" panose="020B0603020202020204" pitchFamily="34" charset="0"/>
                      </a:endParaRPr>
                    </a:p>
                  </a:txBody>
                  <a:tcPr marL="0" marR="0" marT="0" marB="0" anchor="ctr">
                    <a:solidFill>
                      <a:schemeClr val="bg1"/>
                    </a:solidFill>
                  </a:tcPr>
                </a:tc>
                <a:tc>
                  <a:txBody>
                    <a:bodyPr/>
                    <a:lstStyle/>
                    <a:p>
                      <a:pPr algn="ctr" fontAlgn="b"/>
                      <a:r>
                        <a:rPr lang="en-US" sz="500" u="none" strike="noStrike">
                          <a:effectLst/>
                          <a:latin typeface="Trebuchet MS" panose="020B0603020202020204" pitchFamily="34" charset="0"/>
                        </a:rPr>
                        <a:t>3.81</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439317244"/>
                  </a:ext>
                </a:extLst>
              </a:tr>
              <a:tr h="84801">
                <a:tc>
                  <a:txBody>
                    <a:bodyPr/>
                    <a:lstStyle/>
                    <a:p>
                      <a:pPr algn="l" fontAlgn="b"/>
                      <a:r>
                        <a:rPr lang="en-US" sz="500" b="1" u="none" strike="noStrike">
                          <a:effectLst/>
                          <a:latin typeface="Trebuchet MS" panose="020B0603020202020204" pitchFamily="34" charset="0"/>
                        </a:rPr>
                        <a:t>                    YoY % Change</a:t>
                      </a:r>
                      <a:endParaRPr lang="en-US" sz="500" b="1" i="0" u="none" strike="noStrike">
                        <a:solidFill>
                          <a:srgbClr val="000000"/>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-3.85%</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-2.55%</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-57.17%</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211.60%</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-18.75%</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-1.62%</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-25.21%</a:t>
                      </a: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-13.52%</a:t>
                      </a:r>
                      <a:endParaRPr lang="en-US" sz="500" b="0" i="0" u="none" strike="noStrike">
                        <a:solidFill>
                          <a:srgbClr val="000000"/>
                        </a:solidFill>
                        <a:effectLst/>
                        <a:latin typeface="Trebuchet MS" panose="020B0603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500" u="none" strike="noStrike">
                          <a:effectLst/>
                          <a:latin typeface="Trebuchet MS" panose="020B0603020202020204" pitchFamily="34" charset="0"/>
                        </a:rPr>
                        <a:t>-5.50%</a:t>
                      </a:r>
                      <a:endParaRPr lang="en-US" sz="500" b="0" i="0" u="none" strike="noStrike">
                        <a:solidFill>
                          <a:srgbClr val="000000"/>
                        </a:solidFill>
                        <a:effectLst/>
                        <a:latin typeface="Trebuchet MS" panose="020B0603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7765581"/>
                  </a:ext>
                </a:extLst>
              </a:tr>
            </a:tbl>
          </a:graphicData>
        </a:graphic>
      </p:graphicFrame>
      <p:graphicFrame>
        <p:nvGraphicFramePr>
          <p:cNvPr id="17" name="Table 16">
            <a:extLst>
              <a:ext uri="{FF2B5EF4-FFF2-40B4-BE49-F238E27FC236}">
                <a16:creationId xmlns:a16="http://schemas.microsoft.com/office/drawing/2014/main" id="{49928225-49AA-2C90-A8F6-EDD35BE01699}"/>
              </a:ext>
            </a:extLst>
          </p:cNvPr>
          <p:cNvGraphicFramePr>
            <a:graphicFrameLocks noGrp="1"/>
          </p:cNvGraphicFramePr>
          <p:nvPr>
            <p:extLst>
              <p:ext uri="{D42A27DB-BD31-4B8C-83A1-F6EECF244321}">
                <p14:modId xmlns:p14="http://schemas.microsoft.com/office/powerpoint/2010/main" val="1335664433"/>
              </p:ext>
            </p:extLst>
          </p:nvPr>
        </p:nvGraphicFramePr>
        <p:xfrm>
          <a:off x="171238" y="5734050"/>
          <a:ext cx="6551837" cy="2571552"/>
        </p:xfrm>
        <a:graphic>
          <a:graphicData uri="http://schemas.openxmlformats.org/drawingml/2006/table">
            <a:tbl>
              <a:tblPr/>
              <a:tblGrid>
                <a:gridCol w="1248246">
                  <a:extLst>
                    <a:ext uri="{9D8B030D-6E8A-4147-A177-3AD203B41FA5}">
                      <a16:colId xmlns:a16="http://schemas.microsoft.com/office/drawing/2014/main" val="3083442216"/>
                    </a:ext>
                  </a:extLst>
                </a:gridCol>
                <a:gridCol w="538088">
                  <a:extLst>
                    <a:ext uri="{9D8B030D-6E8A-4147-A177-3AD203B41FA5}">
                      <a16:colId xmlns:a16="http://schemas.microsoft.com/office/drawing/2014/main" val="3567043573"/>
                    </a:ext>
                  </a:extLst>
                </a:gridCol>
                <a:gridCol w="555586">
                  <a:extLst>
                    <a:ext uri="{9D8B030D-6E8A-4147-A177-3AD203B41FA5}">
                      <a16:colId xmlns:a16="http://schemas.microsoft.com/office/drawing/2014/main" val="2116746138"/>
                    </a:ext>
                  </a:extLst>
                </a:gridCol>
                <a:gridCol w="538088">
                  <a:extLst>
                    <a:ext uri="{9D8B030D-6E8A-4147-A177-3AD203B41FA5}">
                      <a16:colId xmlns:a16="http://schemas.microsoft.com/office/drawing/2014/main" val="2168252687"/>
                    </a:ext>
                  </a:extLst>
                </a:gridCol>
                <a:gridCol w="495798">
                  <a:extLst>
                    <a:ext uri="{9D8B030D-6E8A-4147-A177-3AD203B41FA5}">
                      <a16:colId xmlns:a16="http://schemas.microsoft.com/office/drawing/2014/main" val="2821853001"/>
                    </a:ext>
                  </a:extLst>
                </a:gridCol>
                <a:gridCol w="538088">
                  <a:extLst>
                    <a:ext uri="{9D8B030D-6E8A-4147-A177-3AD203B41FA5}">
                      <a16:colId xmlns:a16="http://schemas.microsoft.com/office/drawing/2014/main" val="1520488522"/>
                    </a:ext>
                  </a:extLst>
                </a:gridCol>
                <a:gridCol w="538088">
                  <a:extLst>
                    <a:ext uri="{9D8B030D-6E8A-4147-A177-3AD203B41FA5}">
                      <a16:colId xmlns:a16="http://schemas.microsoft.com/office/drawing/2014/main" val="2160442207"/>
                    </a:ext>
                  </a:extLst>
                </a:gridCol>
                <a:gridCol w="538088">
                  <a:extLst>
                    <a:ext uri="{9D8B030D-6E8A-4147-A177-3AD203B41FA5}">
                      <a16:colId xmlns:a16="http://schemas.microsoft.com/office/drawing/2014/main" val="2553316576"/>
                    </a:ext>
                  </a:extLst>
                </a:gridCol>
                <a:gridCol w="485591">
                  <a:extLst>
                    <a:ext uri="{9D8B030D-6E8A-4147-A177-3AD203B41FA5}">
                      <a16:colId xmlns:a16="http://schemas.microsoft.com/office/drawing/2014/main" val="4125141991"/>
                    </a:ext>
                  </a:extLst>
                </a:gridCol>
                <a:gridCol w="538088">
                  <a:extLst>
                    <a:ext uri="{9D8B030D-6E8A-4147-A177-3AD203B41FA5}">
                      <a16:colId xmlns:a16="http://schemas.microsoft.com/office/drawing/2014/main" val="3356998011"/>
                    </a:ext>
                  </a:extLst>
                </a:gridCol>
                <a:gridCol w="538088">
                  <a:extLst>
                    <a:ext uri="{9D8B030D-6E8A-4147-A177-3AD203B41FA5}">
                      <a16:colId xmlns:a16="http://schemas.microsoft.com/office/drawing/2014/main" val="1260930108"/>
                    </a:ext>
                  </a:extLst>
                </a:gridCol>
              </a:tblGrid>
              <a:tr h="118812">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800" b="1" i="0" u="none" strike="noStrike">
                          <a:solidFill>
                            <a:schemeClr val="bg1"/>
                          </a:solidFill>
                          <a:effectLst/>
                          <a:latin typeface="Trebuchet MS" panose="020B0603020202020204" pitchFamily="34" charset="0"/>
                        </a:rPr>
                        <a:t>Base Assumptions (in million of dollar)</a:t>
                      </a:r>
                    </a:p>
                    <a:p>
                      <a:pPr algn="l" fontAlgn="b"/>
                      <a:endParaRPr lang="en-US" sz="800" b="1" i="0" u="none" strike="noStrike">
                        <a:solidFill>
                          <a:schemeClr val="bg1"/>
                        </a:solidFill>
                        <a:effectLst/>
                        <a:latin typeface="Trebuchet MS" panose="020B0603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2017</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2018</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2019</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2020</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2021</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2022</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2023</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2024</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2025</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tc>
                  <a:txBody>
                    <a:bodyPr/>
                    <a:lstStyle/>
                    <a:p>
                      <a:pPr algn="ctr" fontAlgn="b"/>
                      <a:r>
                        <a:rPr lang="en-US" sz="800" b="1" i="0" u="none" strike="noStrike">
                          <a:solidFill>
                            <a:schemeClr val="bg1"/>
                          </a:solidFill>
                          <a:effectLst/>
                          <a:latin typeface="Trebuchet MS" panose="020B0603020202020204" pitchFamily="34" charset="0"/>
                        </a:rPr>
                        <a:t>2026</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9E0"/>
                    </a:solidFill>
                  </a:tcPr>
                </a:tc>
                <a:extLst>
                  <a:ext uri="{0D108BD9-81ED-4DB2-BD59-A6C34878D82A}">
                    <a16:rowId xmlns:a16="http://schemas.microsoft.com/office/drawing/2014/main" val="894158187"/>
                  </a:ext>
                </a:extLst>
              </a:tr>
              <a:tr h="118812">
                <a:tc>
                  <a:txBody>
                    <a:bodyPr/>
                    <a:lstStyle/>
                    <a:p>
                      <a:pPr algn="l" fontAlgn="b"/>
                      <a:r>
                        <a:rPr lang="en-US" sz="500" b="1" i="0" u="none" strike="noStrike">
                          <a:solidFill>
                            <a:srgbClr val="000000"/>
                          </a:solidFill>
                          <a:effectLst/>
                          <a:latin typeface="Trebuchet MS" panose="020B0603020202020204" pitchFamily="34" charset="0"/>
                        </a:rPr>
                        <a:t>Dividend Paid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70.90 </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83.70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89.60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25.90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60.00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116.50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109.80 </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114.87 </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107.52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105.48 </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433560849"/>
                  </a:ext>
                </a:extLst>
              </a:tr>
              <a:tr h="118812">
                <a:tc>
                  <a:txBody>
                    <a:bodyPr/>
                    <a:lstStyle/>
                    <a:p>
                      <a:pPr algn="l" fontAlgn="b"/>
                      <a:r>
                        <a:rPr lang="en-US" sz="500" b="1" i="0" u="none" strike="noStrike">
                          <a:solidFill>
                            <a:srgbClr val="000000"/>
                          </a:solidFill>
                          <a:effectLst/>
                          <a:latin typeface="Trebuchet MS" panose="020B0603020202020204" pitchFamily="34" charset="0"/>
                        </a:rPr>
                        <a:t>                    Payout Ratio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23.41%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29.68%</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33.97%</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23.59%</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17.67%</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46.60%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47.23%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54.50%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48.75%</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45.25%</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504659776"/>
                  </a:ext>
                </a:extLst>
              </a:tr>
              <a:tr h="118812">
                <a:tc>
                  <a:txBody>
                    <a:bodyPr/>
                    <a:lstStyle/>
                    <a:p>
                      <a:pPr algn="l" fontAlgn="b"/>
                      <a:r>
                        <a:rPr lang="en-US" sz="500" b="1" i="0" u="none" strike="noStrike">
                          <a:solidFill>
                            <a:srgbClr val="000000"/>
                          </a:solidFill>
                          <a:effectLst/>
                          <a:latin typeface="Trebuchet MS" panose="020B0603020202020204" pitchFamily="34" charset="0"/>
                        </a:rPr>
                        <a:t>Dividends per Share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1.47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1.79</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0.60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1.40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3.00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3.20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3.40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537898420"/>
                  </a:ext>
                </a:extLst>
              </a:tr>
              <a:tr h="118812">
                <a:tc>
                  <a:txBody>
                    <a:bodyPr/>
                    <a:lstStyle/>
                    <a:p>
                      <a:pPr algn="l" fontAlgn="b"/>
                      <a:r>
                        <a:rPr lang="en-US" sz="500" b="1" i="0" u="none" strike="noStrike">
                          <a:solidFill>
                            <a:srgbClr val="000000"/>
                          </a:solidFill>
                          <a:effectLst/>
                          <a:latin typeface="Trebuchet MS" panose="020B0603020202020204" pitchFamily="34" charset="0"/>
                        </a:rPr>
                        <a:t>                    YoY % Change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21.84%</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11.70%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-70.23%</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133.84%</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114.92%</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0.06%</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6.77%</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-0.09%</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6.19%</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505320155"/>
                  </a:ext>
                </a:extLst>
              </a:tr>
              <a:tr h="118812">
                <a:tc>
                  <a:txBody>
                    <a:bodyPr/>
                    <a:lstStyle/>
                    <a:p>
                      <a:pPr algn="l" fontAlgn="b"/>
                      <a:r>
                        <a:rPr lang="en-US" sz="500" b="1" i="0" u="none" strike="noStrike">
                          <a:solidFill>
                            <a:srgbClr val="000000"/>
                          </a:solidFill>
                          <a:effectLst/>
                          <a:latin typeface="Trebuchet MS" panose="020B0603020202020204" pitchFamily="34" charset="0"/>
                        </a:rPr>
                        <a:t>Share Buyback</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188.76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193.28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196.91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45.26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299.34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299.67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100.03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50.50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113.03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127.63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66698128"/>
                  </a:ext>
                </a:extLst>
              </a:tr>
              <a:tr h="118812">
                <a:tc>
                  <a:txBody>
                    <a:bodyPr/>
                    <a:lstStyle/>
                    <a:p>
                      <a:pPr algn="l" fontAlgn="b"/>
                      <a:r>
                        <a:rPr lang="en-US" sz="500" b="1" i="0" u="none" strike="noStrike">
                          <a:solidFill>
                            <a:srgbClr val="000000"/>
                          </a:solidFill>
                          <a:effectLst/>
                          <a:latin typeface="Trebuchet MS" panose="020B0603020202020204" pitchFamily="34" charset="0"/>
                        </a:rPr>
                        <a:t>                    % Revenue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5.55%</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5.58%</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5.60%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1.50%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8.59%</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9.33%</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3.40%</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1.76%</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3.86%</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4.23%</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622824830"/>
                  </a:ext>
                </a:extLst>
              </a:tr>
              <a:tr h="118812">
                <a:tc>
                  <a:txBody>
                    <a:bodyPr/>
                    <a:lstStyle/>
                    <a:p>
                      <a:pPr algn="l" fontAlgn="b"/>
                      <a:r>
                        <a:rPr lang="en-US" sz="500" b="1" i="0" u="none" strike="noStrike">
                          <a:solidFill>
                            <a:srgbClr val="000000"/>
                          </a:solidFill>
                          <a:effectLst/>
                          <a:latin typeface="Trebuchet MS" panose="020B0603020202020204" pitchFamily="34" charset="0"/>
                        </a:rPr>
                        <a:t>Number of Shares Repurchased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2,103,401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1,879,529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2,107,472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474,684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2,967,619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3,747,187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1,446,269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736,094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2,265,126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2,557,711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586042655"/>
                  </a:ext>
                </a:extLst>
              </a:tr>
              <a:tr h="118812">
                <a:tc>
                  <a:txBody>
                    <a:bodyPr/>
                    <a:lstStyle/>
                    <a:p>
                      <a:pPr algn="l" fontAlgn="b"/>
                      <a:r>
                        <a:rPr lang="en-US" sz="500" b="1" i="0" u="none" strike="noStrike">
                          <a:solidFill>
                            <a:srgbClr val="000000"/>
                          </a:solidFill>
                          <a:effectLst/>
                          <a:latin typeface="Trebuchet MS" panose="020B0603020202020204" pitchFamily="34" charset="0"/>
                        </a:rPr>
                        <a:t>Average Price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89.74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102.70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93.43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95.34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100.87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79.97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69.17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68.61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49.90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49.90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654852386"/>
                  </a:ext>
                </a:extLst>
              </a:tr>
              <a:tr h="118812">
                <a:tc>
                  <a:txBody>
                    <a:bodyPr/>
                    <a:lstStyle/>
                    <a:p>
                      <a:pPr algn="l" fontAlgn="b"/>
                      <a:r>
                        <a:rPr lang="en-US" sz="500" b="1" i="0" u="none" strike="noStrike">
                          <a:solidFill>
                            <a:srgbClr val="000000"/>
                          </a:solidFill>
                          <a:effectLst/>
                          <a:latin typeface="Trebuchet MS" panose="020B0603020202020204" pitchFamily="34" charset="0"/>
                        </a:rPr>
                        <a:t>Outflow to Shareholder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259.66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276.98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286.51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71.16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359.34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416.17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209.83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165.37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220.55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              233.12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850957640"/>
                  </a:ext>
                </a:extLst>
              </a:tr>
              <a:tr h="118812">
                <a:tc>
                  <a:txBody>
                    <a:bodyPr/>
                    <a:lstStyle/>
                    <a:p>
                      <a:pPr algn="l" fontAlgn="b"/>
                      <a:r>
                        <a:rPr lang="en-US" sz="500" b="1" i="0" u="none" strike="noStrike">
                          <a:solidFill>
                            <a:srgbClr val="000000"/>
                          </a:solidFill>
                          <a:effectLst/>
                          <a:latin typeface="Trebuchet MS" panose="020B0603020202020204" pitchFamily="34" charset="0"/>
                        </a:rPr>
                        <a:t>Adjusted Payout Ratio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85.75%</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98.22%</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108.61%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64.81%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105.81%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166.47%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90.25%</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78.46%</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100.00%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100.00%</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2130342"/>
                  </a:ext>
                </a:extLst>
              </a:tr>
              <a:tr h="118812">
                <a:tc>
                  <a:txBody>
                    <a:bodyPr/>
                    <a:lstStyle/>
                    <a:p>
                      <a:pPr algn="l" fontAlgn="b"/>
                      <a:r>
                        <a:rPr lang="en-US" sz="500" b="1" i="0" u="none" strike="noStrike">
                          <a:solidFill>
                            <a:srgbClr val="000000"/>
                          </a:solidFill>
                          <a:effectLst/>
                          <a:latin typeface="Trebuchet MS" panose="020B0603020202020204" pitchFamily="34" charset="0"/>
                        </a:rPr>
                        <a:t>Income Allocated to Participating Securities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$(2.41)</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$(2.15)</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$(2.43)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$(1.12)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$(4.11)</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$(3.71)</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$(4.29)</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$(2.87)</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$(2.93)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$(3.02)</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000611289"/>
                  </a:ext>
                </a:extLst>
              </a:tr>
              <a:tr h="118812">
                <a:tc>
                  <a:txBody>
                    <a:bodyPr/>
                    <a:lstStyle/>
                    <a:p>
                      <a:pPr algn="l" fontAlgn="b"/>
                      <a:r>
                        <a:rPr lang="en-US" sz="500" b="1" i="0" u="none" strike="noStrike">
                          <a:solidFill>
                            <a:srgbClr val="000000"/>
                          </a:solidFill>
                          <a:effectLst/>
                          <a:latin typeface="Trebuchet MS" panose="020B0603020202020204" pitchFamily="34" charset="0"/>
                        </a:rPr>
                        <a:t>Basic Weighted Avg Shares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47.59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46.16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44.40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43.24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42.85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38.82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36.59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35.85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33.59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31.03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645455210"/>
                  </a:ext>
                </a:extLst>
              </a:tr>
              <a:tr h="118812">
                <a:tc>
                  <a:txBody>
                    <a:bodyPr/>
                    <a:lstStyle/>
                    <a:p>
                      <a:pPr algn="l" fontAlgn="b"/>
                      <a:r>
                        <a:rPr lang="en-US" sz="500" b="1" i="0" u="none" strike="noStrike">
                          <a:solidFill>
                            <a:srgbClr val="000000"/>
                          </a:solidFill>
                          <a:effectLst/>
                          <a:latin typeface="Trebuchet MS" panose="020B0603020202020204" pitchFamily="34" charset="0"/>
                        </a:rPr>
                        <a:t>Basic EPS, GAAP</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6.31</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6.06</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5.89</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2.51</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7.83</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6.34</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6.24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5.80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6.48</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7.42</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192001136"/>
                  </a:ext>
                </a:extLst>
              </a:tr>
              <a:tr h="118812">
                <a:tc>
                  <a:txBody>
                    <a:bodyPr/>
                    <a:lstStyle/>
                    <a:p>
                      <a:pPr algn="l" fontAlgn="b"/>
                      <a:r>
                        <a:rPr lang="en-US" sz="500" b="1" i="0" u="none" strike="noStrike">
                          <a:solidFill>
                            <a:srgbClr val="000000"/>
                          </a:solidFill>
                          <a:effectLst/>
                          <a:latin typeface="Trebuchet MS" panose="020B0603020202020204" pitchFamily="34" charset="0"/>
                        </a:rPr>
                        <a:t>                    YoY % Change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-3.95%</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-2.91%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-57.30%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211.50%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-18.97%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-1.68%</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-7.03%</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11.74%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14.45%</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4689225"/>
                  </a:ext>
                </a:extLst>
              </a:tr>
              <a:tr h="118812">
                <a:tc>
                  <a:txBody>
                    <a:bodyPr/>
                    <a:lstStyle/>
                    <a:p>
                      <a:pPr algn="l" fontAlgn="b"/>
                      <a:r>
                        <a:rPr lang="en-US" sz="500" b="1" i="0" u="none" strike="noStrike">
                          <a:solidFill>
                            <a:srgbClr val="000000"/>
                          </a:solidFill>
                          <a:effectLst/>
                          <a:latin typeface="Trebuchet MS" panose="020B0603020202020204" pitchFamily="34" charset="0"/>
                        </a:rPr>
                        <a:t>Income Allocated to Participating Securities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$(2.39)</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$(2.13)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$(2.42)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$(1.12)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$(4.10)</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$(3.71)</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$(4.29)</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$(2.87)</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$(2.93)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$(3.02)</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212542564"/>
                  </a:ext>
                </a:extLst>
              </a:tr>
              <a:tr h="118812">
                <a:tc>
                  <a:txBody>
                    <a:bodyPr/>
                    <a:lstStyle/>
                    <a:p>
                      <a:pPr algn="l" fontAlgn="b"/>
                      <a:r>
                        <a:rPr lang="en-US" sz="500" b="1" i="0" u="none" strike="noStrike">
                          <a:solidFill>
                            <a:srgbClr val="000000"/>
                          </a:solidFill>
                          <a:effectLst/>
                          <a:latin typeface="Trebuchet MS" panose="020B0603020202020204" pitchFamily="34" charset="0"/>
                        </a:rPr>
                        <a:t>Diluted Weighted Avg Shares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48.15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46.65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44.71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43.41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43.00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38.85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36.59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35.86 </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33.59 </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                   31.03 </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278435005"/>
                  </a:ext>
                </a:extLst>
              </a:tr>
              <a:tr h="118812">
                <a:tc>
                  <a:txBody>
                    <a:bodyPr/>
                    <a:lstStyle/>
                    <a:p>
                      <a:pPr algn="l" fontAlgn="b"/>
                      <a:r>
                        <a:rPr lang="en-US" sz="500" b="1" i="0" u="none" strike="noStrike">
                          <a:solidFill>
                            <a:srgbClr val="000000"/>
                          </a:solidFill>
                          <a:effectLst/>
                          <a:latin typeface="Trebuchet MS" panose="020B0603020202020204" pitchFamily="34" charset="0"/>
                        </a:rPr>
                        <a:t>Diluted EPS, GAAP</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6.24</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6.00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5.85</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2.50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7.80</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6.34</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6.24</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5.80</a:t>
                      </a: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6.48</a:t>
                      </a:r>
                    </a:p>
                  </a:txBody>
                  <a:tcPr marL="0" marR="0" marT="0" marB="0" anchor="ctr">
                    <a:lnL>
                      <a:noFill/>
                    </a:lnL>
                    <a:lnR>
                      <a:noFill/>
                    </a:lnR>
                    <a:lnT>
                      <a:noFill/>
                    </a:lnT>
                    <a:lnB>
                      <a:noFill/>
                    </a:lnB>
                    <a:noFill/>
                  </a:tcPr>
                </a:tc>
                <a:tc>
                  <a:txBody>
                    <a:bodyPr/>
                    <a:lstStyle/>
                    <a:p>
                      <a:pPr algn="ctr" fontAlgn="b"/>
                      <a:r>
                        <a:rPr lang="en-US" sz="500" b="0" i="0" u="none" strike="noStrike">
                          <a:solidFill>
                            <a:srgbClr val="000000"/>
                          </a:solidFill>
                          <a:effectLst/>
                          <a:latin typeface="Trebuchet MS" panose="020B0603020202020204" pitchFamily="34" charset="0"/>
                        </a:rPr>
                        <a:t>7.41</a:t>
                      </a: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802573925"/>
                  </a:ext>
                </a:extLst>
              </a:tr>
              <a:tr h="118812">
                <a:tc>
                  <a:txBody>
                    <a:bodyPr/>
                    <a:lstStyle/>
                    <a:p>
                      <a:pPr algn="l" fontAlgn="b"/>
                      <a:r>
                        <a:rPr lang="en-US" sz="500" b="1" i="0" u="none" strike="noStrike">
                          <a:solidFill>
                            <a:srgbClr val="000000"/>
                          </a:solidFill>
                          <a:effectLst/>
                          <a:latin typeface="Trebuchet MS" panose="020B0603020202020204" pitchFamily="34" charset="0"/>
                        </a:rPr>
                        <a:t>                    YoY % Change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-3.85%</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-2.55%</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-57.17%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211.60%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-18.75%</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-1.62%</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-7.03%</a:t>
                      </a: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11.74%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500" b="0" i="0" u="none" strike="noStrike">
                          <a:solidFill>
                            <a:srgbClr val="000000"/>
                          </a:solidFill>
                          <a:effectLst/>
                          <a:latin typeface="Trebuchet MS" panose="020B0603020202020204" pitchFamily="34" charset="0"/>
                        </a:rPr>
                        <a:t>14.45%</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5410791"/>
                  </a:ext>
                </a:extLst>
              </a:tr>
            </a:tbl>
          </a:graphicData>
        </a:graphic>
      </p:graphicFrame>
    </p:spTree>
    <p:extLst>
      <p:ext uri="{BB962C8B-B14F-4D97-AF65-F5344CB8AC3E}">
        <p14:creationId xmlns:p14="http://schemas.microsoft.com/office/powerpoint/2010/main" val="2862502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C19EA39-5466-F152-2B50-6D37D37441F0}"/>
              </a:ext>
            </a:extLst>
          </p:cNvPr>
          <p:cNvSpPr txBox="1"/>
          <p:nvPr/>
        </p:nvSpPr>
        <p:spPr>
          <a:xfrm>
            <a:off x="171237" y="154330"/>
            <a:ext cx="4355793"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#8: Comparable Companies Analysis </a:t>
            </a:r>
          </a:p>
        </p:txBody>
      </p:sp>
      <p:sp>
        <p:nvSpPr>
          <p:cNvPr id="12" name="Rectangle 11">
            <a:extLst>
              <a:ext uri="{FF2B5EF4-FFF2-40B4-BE49-F238E27FC236}">
                <a16:creationId xmlns:a16="http://schemas.microsoft.com/office/drawing/2014/main" id="{C2AED38D-48E4-35EF-3691-D42E7DD76F48}"/>
              </a:ext>
            </a:extLst>
          </p:cNvPr>
          <p:cNvSpPr/>
          <p:nvPr/>
        </p:nvSpPr>
        <p:spPr>
          <a:xfrm>
            <a:off x="194523" y="422185"/>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EF27F03F-F47C-AB29-4EF8-A5A07E24A348}"/>
              </a:ext>
            </a:extLst>
          </p:cNvPr>
          <p:cNvSpPr>
            <a:spLocks noGrp="1"/>
          </p:cNvSpPr>
          <p:nvPr>
            <p:ph type="sldNum" sz="quarter" idx="12"/>
          </p:nvPr>
        </p:nvSpPr>
        <p:spPr>
          <a:xfrm>
            <a:off x="0" y="8762025"/>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19</a:t>
            </a:fld>
            <a:endParaRPr lang="en-US" sz="969" b="1">
              <a:solidFill>
                <a:schemeClr val="bg1"/>
              </a:solidFill>
              <a:latin typeface="Montserrat"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6ADFCFAA-4359-BC12-6E9A-8EDBC4C9116A}"/>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a:extLst>
              <a:ext uri="{FF2B5EF4-FFF2-40B4-BE49-F238E27FC236}">
                <a16:creationId xmlns:a16="http://schemas.microsoft.com/office/drawing/2014/main" id="{41D291C6-09DC-BA52-4651-C9763FE3917A}"/>
              </a:ext>
            </a:extLst>
          </p:cNvPr>
          <p:cNvGraphicFramePr>
            <a:graphicFrameLocks noGrp="1"/>
          </p:cNvGraphicFramePr>
          <p:nvPr>
            <p:extLst>
              <p:ext uri="{D42A27DB-BD31-4B8C-83A1-F6EECF244321}">
                <p14:modId xmlns:p14="http://schemas.microsoft.com/office/powerpoint/2010/main" val="3162072905"/>
              </p:ext>
            </p:extLst>
          </p:nvPr>
        </p:nvGraphicFramePr>
        <p:xfrm>
          <a:off x="151492" y="4103595"/>
          <a:ext cx="2948725" cy="1538579"/>
        </p:xfrm>
        <a:graphic>
          <a:graphicData uri="http://schemas.openxmlformats.org/drawingml/2006/table">
            <a:tbl>
              <a:tblPr/>
              <a:tblGrid>
                <a:gridCol w="472449">
                  <a:extLst>
                    <a:ext uri="{9D8B030D-6E8A-4147-A177-3AD203B41FA5}">
                      <a16:colId xmlns:a16="http://schemas.microsoft.com/office/drawing/2014/main" val="1624054989"/>
                    </a:ext>
                  </a:extLst>
                </a:gridCol>
                <a:gridCol w="570195">
                  <a:extLst>
                    <a:ext uri="{9D8B030D-6E8A-4147-A177-3AD203B41FA5}">
                      <a16:colId xmlns:a16="http://schemas.microsoft.com/office/drawing/2014/main" val="425901239"/>
                    </a:ext>
                  </a:extLst>
                </a:gridCol>
                <a:gridCol w="619069">
                  <a:extLst>
                    <a:ext uri="{9D8B030D-6E8A-4147-A177-3AD203B41FA5}">
                      <a16:colId xmlns:a16="http://schemas.microsoft.com/office/drawing/2014/main" val="562208611"/>
                    </a:ext>
                  </a:extLst>
                </a:gridCol>
                <a:gridCol w="667943">
                  <a:extLst>
                    <a:ext uri="{9D8B030D-6E8A-4147-A177-3AD203B41FA5}">
                      <a16:colId xmlns:a16="http://schemas.microsoft.com/office/drawing/2014/main" val="3972363631"/>
                    </a:ext>
                  </a:extLst>
                </a:gridCol>
                <a:gridCol w="619069">
                  <a:extLst>
                    <a:ext uri="{9D8B030D-6E8A-4147-A177-3AD203B41FA5}">
                      <a16:colId xmlns:a16="http://schemas.microsoft.com/office/drawing/2014/main" val="2974105017"/>
                    </a:ext>
                  </a:extLst>
                </a:gridCol>
              </a:tblGrid>
              <a:tr h="219075">
                <a:tc gridSpan="5">
                  <a:txBody>
                    <a:bodyPr/>
                    <a:lstStyle/>
                    <a:p>
                      <a:pPr algn="ctr" fontAlgn="ctr"/>
                      <a:r>
                        <a:rPr lang="en-US" sz="800" b="1" i="0" u="none" strike="noStrike">
                          <a:solidFill>
                            <a:schemeClr val="bg1"/>
                          </a:solidFill>
                          <a:effectLst/>
                          <a:latin typeface="Trebuchet MS" panose="020B0603020202020204" pitchFamily="34" charset="0"/>
                        </a:rPr>
                        <a:t>Price Metrics</a:t>
                      </a:r>
                    </a:p>
                  </a:txBody>
                  <a:tcPr marL="0" marR="0" marT="0" marB="0" anchor="ctr">
                    <a:lnL>
                      <a:noFill/>
                    </a:lnL>
                    <a:lnR>
                      <a:noFill/>
                    </a:lnR>
                    <a:lnT>
                      <a:noFill/>
                    </a:lnT>
                    <a:lnB>
                      <a:noFill/>
                    </a:lnB>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695301"/>
                  </a:ext>
                </a:extLst>
              </a:tr>
              <a:tr h="252704">
                <a:tc>
                  <a:txBody>
                    <a:bodyPr/>
                    <a:lstStyle/>
                    <a:p>
                      <a:pPr algn="ctr" fontAlgn="ctr"/>
                      <a:r>
                        <a:rPr lang="en-US" sz="500" b="1" i="0" u="none" strike="noStrike">
                          <a:solidFill>
                            <a:schemeClr val="tx1"/>
                          </a:solidFill>
                          <a:effectLst/>
                          <a:latin typeface="Trebuchet MS" panose="020B0603020202020204" pitchFamily="34" charset="0"/>
                        </a:rPr>
                        <a:t>P/E</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P/S</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P/B</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P/UFCF</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P/FCF</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100090456"/>
                  </a:ext>
                </a:extLst>
              </a:tr>
              <a:tr h="219075">
                <a:tc>
                  <a:txBody>
                    <a:bodyPr/>
                    <a:lstStyle/>
                    <a:p>
                      <a:pPr algn="ctr" fontAlgn="ctr"/>
                      <a:r>
                        <a:rPr lang="en-US" sz="500" b="0" i="0" u="none" strike="noStrike">
                          <a:solidFill>
                            <a:schemeClr val="tx1"/>
                          </a:solidFill>
                          <a:effectLst/>
                          <a:latin typeface="Trebuchet MS" panose="020B0603020202020204" pitchFamily="34" charset="0"/>
                        </a:rPr>
                        <a:t>8.47</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0.69</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2.34</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4.06</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7.03</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824782218"/>
                  </a:ext>
                </a:extLst>
              </a:tr>
              <a:tr h="209550">
                <a:tc>
                  <a:txBody>
                    <a:bodyPr/>
                    <a:lstStyle/>
                    <a:p>
                      <a:pPr algn="ctr" fontAlgn="ctr"/>
                      <a:r>
                        <a:rPr lang="en-US" sz="500" b="0" i="0" u="none" strike="noStrike">
                          <a:solidFill>
                            <a:schemeClr val="tx1"/>
                          </a:solidFill>
                          <a:effectLst/>
                          <a:latin typeface="Trebuchet MS" panose="020B0603020202020204" pitchFamily="34" charset="0"/>
                        </a:rPr>
                        <a:t>23.24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2.36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6.61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19.47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16.85</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972404483"/>
                  </a:ext>
                </a:extLst>
              </a:tr>
              <a:tr h="209550">
                <a:tc>
                  <a:txBody>
                    <a:bodyPr/>
                    <a:lstStyle/>
                    <a:p>
                      <a:pPr algn="ctr" fontAlgn="ctr"/>
                      <a:r>
                        <a:rPr lang="en-US" sz="500" b="0" i="0" u="none" strike="noStrike">
                          <a:solidFill>
                            <a:schemeClr val="tx1"/>
                          </a:solidFill>
                          <a:effectLst/>
                          <a:latin typeface="Trebuchet MS" panose="020B0603020202020204" pitchFamily="34" charset="0"/>
                        </a:rPr>
                        <a:t>-1.28</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0.16</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-15.97</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1.81</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-1.86</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720767698"/>
                  </a:ext>
                </a:extLst>
              </a:tr>
              <a:tr h="209550">
                <a:tc>
                  <a:txBody>
                    <a:bodyPr/>
                    <a:lstStyle/>
                    <a:p>
                      <a:pPr algn="ctr" fontAlgn="ctr"/>
                      <a:r>
                        <a:rPr lang="en-US" sz="500" b="0" i="0" u="none" strike="noStrike">
                          <a:solidFill>
                            <a:schemeClr val="tx1"/>
                          </a:solidFill>
                          <a:effectLst/>
                          <a:latin typeface="Trebuchet MS" panose="020B0603020202020204" pitchFamily="34" charset="0"/>
                        </a:rPr>
                        <a:t>11.31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0.61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3.54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8.54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8.39</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269689178"/>
                  </a:ext>
                </a:extLst>
              </a:tr>
              <a:tr h="219075">
                <a:tc>
                  <a:txBody>
                    <a:bodyPr/>
                    <a:lstStyle/>
                    <a:p>
                      <a:pPr algn="ctr" fontAlgn="ctr"/>
                      <a:r>
                        <a:rPr lang="en-US" sz="500" b="0" i="0" u="none" strike="noStrike">
                          <a:solidFill>
                            <a:schemeClr val="tx1"/>
                          </a:solidFill>
                          <a:effectLst/>
                          <a:latin typeface="Trebuchet MS" panose="020B0603020202020204" pitchFamily="34" charset="0"/>
                        </a:rPr>
                        <a:t>-253.91</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0.67</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1.70</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49.95</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-100.04</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732241401"/>
                  </a:ext>
                </a:extLst>
              </a:tr>
            </a:tbl>
          </a:graphicData>
        </a:graphic>
      </p:graphicFrame>
      <p:graphicFrame>
        <p:nvGraphicFramePr>
          <p:cNvPr id="19" name="Table 18">
            <a:extLst>
              <a:ext uri="{FF2B5EF4-FFF2-40B4-BE49-F238E27FC236}">
                <a16:creationId xmlns:a16="http://schemas.microsoft.com/office/drawing/2014/main" id="{030A1695-9D0D-238E-6C04-DFCF476FD143}"/>
              </a:ext>
            </a:extLst>
          </p:cNvPr>
          <p:cNvGraphicFramePr>
            <a:graphicFrameLocks noGrp="1"/>
          </p:cNvGraphicFramePr>
          <p:nvPr>
            <p:extLst>
              <p:ext uri="{D42A27DB-BD31-4B8C-83A1-F6EECF244321}">
                <p14:modId xmlns:p14="http://schemas.microsoft.com/office/powerpoint/2010/main" val="1896141360"/>
              </p:ext>
            </p:extLst>
          </p:nvPr>
        </p:nvGraphicFramePr>
        <p:xfrm>
          <a:off x="3693573" y="4103595"/>
          <a:ext cx="3057737" cy="1476375"/>
        </p:xfrm>
        <a:graphic>
          <a:graphicData uri="http://schemas.openxmlformats.org/drawingml/2006/table">
            <a:tbl>
              <a:tblPr/>
              <a:tblGrid>
                <a:gridCol w="460304">
                  <a:extLst>
                    <a:ext uri="{9D8B030D-6E8A-4147-A177-3AD203B41FA5}">
                      <a16:colId xmlns:a16="http://schemas.microsoft.com/office/drawing/2014/main" val="2789048942"/>
                    </a:ext>
                  </a:extLst>
                </a:gridCol>
                <a:gridCol w="515103">
                  <a:extLst>
                    <a:ext uri="{9D8B030D-6E8A-4147-A177-3AD203B41FA5}">
                      <a16:colId xmlns:a16="http://schemas.microsoft.com/office/drawing/2014/main" val="218476928"/>
                    </a:ext>
                  </a:extLst>
                </a:gridCol>
                <a:gridCol w="580860">
                  <a:extLst>
                    <a:ext uri="{9D8B030D-6E8A-4147-A177-3AD203B41FA5}">
                      <a16:colId xmlns:a16="http://schemas.microsoft.com/office/drawing/2014/main" val="1634940036"/>
                    </a:ext>
                  </a:extLst>
                </a:gridCol>
                <a:gridCol w="504143">
                  <a:extLst>
                    <a:ext uri="{9D8B030D-6E8A-4147-A177-3AD203B41FA5}">
                      <a16:colId xmlns:a16="http://schemas.microsoft.com/office/drawing/2014/main" val="3743955000"/>
                    </a:ext>
                  </a:extLst>
                </a:gridCol>
                <a:gridCol w="504143">
                  <a:extLst>
                    <a:ext uri="{9D8B030D-6E8A-4147-A177-3AD203B41FA5}">
                      <a16:colId xmlns:a16="http://schemas.microsoft.com/office/drawing/2014/main" val="545679203"/>
                    </a:ext>
                  </a:extLst>
                </a:gridCol>
                <a:gridCol w="493184">
                  <a:extLst>
                    <a:ext uri="{9D8B030D-6E8A-4147-A177-3AD203B41FA5}">
                      <a16:colId xmlns:a16="http://schemas.microsoft.com/office/drawing/2014/main" val="1480411084"/>
                    </a:ext>
                  </a:extLst>
                </a:gridCol>
              </a:tblGrid>
              <a:tr h="219075">
                <a:tc gridSpan="6">
                  <a:txBody>
                    <a:bodyPr/>
                    <a:lstStyle/>
                    <a:p>
                      <a:pPr algn="ctr" fontAlgn="ctr"/>
                      <a:r>
                        <a:rPr lang="en-US" sz="800" b="1" i="0" u="none" strike="noStrike">
                          <a:solidFill>
                            <a:schemeClr val="bg1"/>
                          </a:solidFill>
                          <a:effectLst/>
                          <a:latin typeface="Trebuchet MS" panose="020B0603020202020204" pitchFamily="34" charset="0"/>
                        </a:rPr>
                        <a:t>Enterprise Value Metrics</a:t>
                      </a:r>
                    </a:p>
                  </a:txBody>
                  <a:tcPr marL="0" marR="0" marT="0" marB="0" anchor="ctr">
                    <a:lnL>
                      <a:noFill/>
                    </a:lnL>
                    <a:lnR>
                      <a:noFill/>
                    </a:lnR>
                    <a:lnT>
                      <a:noFill/>
                    </a:lnT>
                    <a:lnB>
                      <a:noFill/>
                    </a:lnB>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763778"/>
                  </a:ext>
                </a:extLst>
              </a:tr>
              <a:tr h="190500">
                <a:tc>
                  <a:txBody>
                    <a:bodyPr/>
                    <a:lstStyle/>
                    <a:p>
                      <a:pPr algn="ctr" fontAlgn="ctr"/>
                      <a:r>
                        <a:rPr lang="en-US" sz="500" b="1" i="0" u="none" strike="noStrike">
                          <a:solidFill>
                            <a:schemeClr val="tx1"/>
                          </a:solidFill>
                          <a:effectLst/>
                          <a:latin typeface="Trebuchet MS" panose="020B0603020202020204" pitchFamily="34" charset="0"/>
                        </a:rPr>
                        <a:t>EV/REV</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EV/EBIT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EV/EBITDA</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EV/UFCF</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EV/FCF</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EV/BPS</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967388570"/>
                  </a:ext>
                </a:extLst>
              </a:tr>
              <a:tr h="219075">
                <a:tc>
                  <a:txBody>
                    <a:bodyPr/>
                    <a:lstStyle/>
                    <a:p>
                      <a:pPr algn="ctr" fontAlgn="ctr"/>
                      <a:r>
                        <a:rPr lang="en-US" sz="500" b="0" i="0" u="none" strike="noStrike">
                          <a:solidFill>
                            <a:schemeClr val="tx1"/>
                          </a:solidFill>
                          <a:effectLst/>
                          <a:latin typeface="Trebuchet MS" panose="020B0603020202020204" pitchFamily="34" charset="0"/>
                        </a:rPr>
                        <a:t>0.43</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3.97</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3.38</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2.54</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4.40</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52.77</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699431516"/>
                  </a:ext>
                </a:extLst>
              </a:tr>
              <a:tr h="209550">
                <a:tc>
                  <a:txBody>
                    <a:bodyPr/>
                    <a:lstStyle/>
                    <a:p>
                      <a:pPr algn="ctr" fontAlgn="ctr"/>
                      <a:r>
                        <a:rPr lang="en-US" sz="500" b="0" i="0" u="none" strike="noStrike">
                          <a:solidFill>
                            <a:schemeClr val="tx1"/>
                          </a:solidFill>
                          <a:effectLst/>
                          <a:latin typeface="Trebuchet MS" panose="020B0603020202020204" pitchFamily="34" charset="0"/>
                        </a:rPr>
                        <a:t>2.23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18.45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13.63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18.38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15.90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387.44</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4202745823"/>
                  </a:ext>
                </a:extLst>
              </a:tr>
              <a:tr h="209550">
                <a:tc>
                  <a:txBody>
                    <a:bodyPr/>
                    <a:lstStyle/>
                    <a:p>
                      <a:pPr algn="ctr" fontAlgn="ctr"/>
                      <a:r>
                        <a:rPr lang="en-US" sz="500" b="0" i="0" u="none" strike="noStrike">
                          <a:solidFill>
                            <a:schemeClr val="tx1"/>
                          </a:solidFill>
                          <a:effectLst/>
                          <a:latin typeface="Trebuchet MS" panose="020B0603020202020204" pitchFamily="34" charset="0"/>
                        </a:rPr>
                        <a:t>-0.16</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2.69</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-1.66</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-1.76</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1.81</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341.04</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354902791"/>
                  </a:ext>
                </a:extLst>
              </a:tr>
              <a:tr h="209550">
                <a:tc>
                  <a:txBody>
                    <a:bodyPr/>
                    <a:lstStyle/>
                    <a:p>
                      <a:pPr algn="ctr" fontAlgn="ctr"/>
                      <a:r>
                        <a:rPr lang="en-US" sz="500" b="0" i="0" u="none" strike="noStrike">
                          <a:solidFill>
                            <a:schemeClr val="tx1"/>
                          </a:solidFill>
                          <a:effectLst/>
                          <a:latin typeface="Trebuchet MS" panose="020B0603020202020204" pitchFamily="34" charset="0"/>
                        </a:rPr>
                        <a:t>0.38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5.36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3.66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5.27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5.17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822.24</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190873345"/>
                  </a:ext>
                </a:extLst>
              </a:tr>
              <a:tr h="219075">
                <a:tc>
                  <a:txBody>
                    <a:bodyPr/>
                    <a:lstStyle/>
                    <a:p>
                      <a:pPr algn="ctr" fontAlgn="ctr"/>
                      <a:r>
                        <a:rPr lang="en-US" sz="500" b="0" i="0" u="none" strike="noStrike">
                          <a:solidFill>
                            <a:schemeClr val="tx1"/>
                          </a:solidFill>
                          <a:effectLst/>
                          <a:latin typeface="Trebuchet MS" panose="020B0603020202020204" pitchFamily="34" charset="0"/>
                        </a:rPr>
                        <a:t>0.57</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-51.96</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5.48</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41.93</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-83.98</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618.31</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1287437487"/>
                  </a:ext>
                </a:extLst>
              </a:tr>
            </a:tbl>
          </a:graphicData>
        </a:graphic>
      </p:graphicFrame>
      <p:graphicFrame>
        <p:nvGraphicFramePr>
          <p:cNvPr id="21" name="Table 20">
            <a:extLst>
              <a:ext uri="{FF2B5EF4-FFF2-40B4-BE49-F238E27FC236}">
                <a16:creationId xmlns:a16="http://schemas.microsoft.com/office/drawing/2014/main" id="{67E0BF75-C1E5-5D2A-2AAB-960800C385E6}"/>
              </a:ext>
            </a:extLst>
          </p:cNvPr>
          <p:cNvGraphicFramePr>
            <a:graphicFrameLocks noGrp="1"/>
          </p:cNvGraphicFramePr>
          <p:nvPr>
            <p:extLst>
              <p:ext uri="{D42A27DB-BD31-4B8C-83A1-F6EECF244321}">
                <p14:modId xmlns:p14="http://schemas.microsoft.com/office/powerpoint/2010/main" val="650526354"/>
              </p:ext>
            </p:extLst>
          </p:nvPr>
        </p:nvGraphicFramePr>
        <p:xfrm>
          <a:off x="151490" y="5695688"/>
          <a:ext cx="2948724" cy="723900"/>
        </p:xfrm>
        <a:graphic>
          <a:graphicData uri="http://schemas.openxmlformats.org/drawingml/2006/table">
            <a:tbl>
              <a:tblPr/>
              <a:tblGrid>
                <a:gridCol w="526862">
                  <a:extLst>
                    <a:ext uri="{9D8B030D-6E8A-4147-A177-3AD203B41FA5}">
                      <a16:colId xmlns:a16="http://schemas.microsoft.com/office/drawing/2014/main" val="3691302771"/>
                    </a:ext>
                  </a:extLst>
                </a:gridCol>
                <a:gridCol w="548106">
                  <a:extLst>
                    <a:ext uri="{9D8B030D-6E8A-4147-A177-3AD203B41FA5}">
                      <a16:colId xmlns:a16="http://schemas.microsoft.com/office/drawing/2014/main" val="2339551223"/>
                    </a:ext>
                  </a:extLst>
                </a:gridCol>
                <a:gridCol w="433385">
                  <a:extLst>
                    <a:ext uri="{9D8B030D-6E8A-4147-A177-3AD203B41FA5}">
                      <a16:colId xmlns:a16="http://schemas.microsoft.com/office/drawing/2014/main" val="615500235"/>
                    </a:ext>
                  </a:extLst>
                </a:gridCol>
                <a:gridCol w="318666">
                  <a:extLst>
                    <a:ext uri="{9D8B030D-6E8A-4147-A177-3AD203B41FA5}">
                      <a16:colId xmlns:a16="http://schemas.microsoft.com/office/drawing/2014/main" val="3525283865"/>
                    </a:ext>
                  </a:extLst>
                </a:gridCol>
                <a:gridCol w="535360">
                  <a:extLst>
                    <a:ext uri="{9D8B030D-6E8A-4147-A177-3AD203B41FA5}">
                      <a16:colId xmlns:a16="http://schemas.microsoft.com/office/drawing/2014/main" val="2781536954"/>
                    </a:ext>
                  </a:extLst>
                </a:gridCol>
                <a:gridCol w="586345">
                  <a:extLst>
                    <a:ext uri="{9D8B030D-6E8A-4147-A177-3AD203B41FA5}">
                      <a16:colId xmlns:a16="http://schemas.microsoft.com/office/drawing/2014/main" val="1926620377"/>
                    </a:ext>
                  </a:extLst>
                </a:gridCol>
              </a:tblGrid>
              <a:tr h="180975">
                <a:tc gridSpan="6">
                  <a:txBody>
                    <a:bodyPr/>
                    <a:lstStyle/>
                    <a:p>
                      <a:pPr algn="ctr" fontAlgn="ctr"/>
                      <a:r>
                        <a:rPr lang="en-US" sz="800" b="0" i="0" u="none" strike="noStrike">
                          <a:solidFill>
                            <a:schemeClr val="bg1"/>
                          </a:solidFill>
                          <a:effectLst/>
                          <a:latin typeface="Trebuchet MS" panose="020B0603020202020204" pitchFamily="34" charset="0"/>
                        </a:rPr>
                        <a:t>Price Metrics</a:t>
                      </a:r>
                    </a:p>
                  </a:txBody>
                  <a:tcPr marL="0" marR="0" marT="0" marB="0" anchor="ctr">
                    <a:lnL>
                      <a:noFill/>
                    </a:lnL>
                    <a:lnR w="12700" cmpd="sng">
                      <a:noFill/>
                      <a:prstDash val="solid"/>
                    </a:lnR>
                    <a:lnT>
                      <a:noFill/>
                    </a:lnT>
                    <a:lnB>
                      <a:noFill/>
                    </a:lnB>
                    <a:lnTlToBr w="12700" cmpd="sng">
                      <a:noFill/>
                      <a:prstDash val="solid"/>
                    </a:lnTlToBr>
                    <a:lnBlToTr w="12700" cmpd="sng">
                      <a:noFill/>
                      <a:prstDash val="solid"/>
                    </a:lnBlToTr>
                    <a:solidFill>
                      <a:srgbClr val="00A9E0"/>
                    </a:solidFill>
                  </a:tcPr>
                </a:tc>
                <a:tc hMerge="1">
                  <a:txBody>
                    <a:bodyPr/>
                    <a:lstStyle/>
                    <a:p>
                      <a:endParaRPr lang="en-US"/>
                    </a:p>
                  </a:txBody>
                  <a:tcPr marL="0" marR="0" marT="0" marB="0" anchor="ctr">
                    <a:lnL>
                      <a:noFill/>
                    </a:lnL>
                    <a:lnR>
                      <a:noFill/>
                    </a:lnR>
                    <a:lnT>
                      <a:noFill/>
                    </a:lnT>
                    <a:lnB>
                      <a:noFill/>
                    </a:lnB>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2949099"/>
                  </a:ext>
                </a:extLst>
              </a:tr>
              <a:tr h="180975">
                <a:tc>
                  <a:txBody>
                    <a:bodyPr/>
                    <a:lstStyle/>
                    <a:p>
                      <a:pPr algn="ctr" fontAlgn="ctr"/>
                      <a:endParaRPr lang="en-US" sz="500" b="1" i="0" u="none" strike="noStrike">
                        <a:solidFill>
                          <a:schemeClr val="tx1"/>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P/E</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P/S</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P/B</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P/UFCF</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P/FCF</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60717364"/>
                  </a:ext>
                </a:extLst>
              </a:tr>
              <a:tr h="180975">
                <a:tc>
                  <a:txBody>
                    <a:bodyPr/>
                    <a:lstStyle/>
                    <a:p>
                      <a:pPr algn="ctr" fontAlgn="ctr"/>
                      <a:r>
                        <a:rPr lang="en-US" sz="500" b="0" i="0" u="none" strike="noStrike">
                          <a:solidFill>
                            <a:schemeClr val="tx1"/>
                          </a:solidFill>
                          <a:effectLst/>
                          <a:latin typeface="Trebuchet MS" panose="020B0603020202020204" pitchFamily="34" charset="0"/>
                        </a:rPr>
                        <a:t>Median</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5.0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0.6</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2.6</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14.0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3.3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7542974"/>
                  </a:ext>
                </a:extLst>
              </a:tr>
              <a:tr h="180975">
                <a:tc>
                  <a:txBody>
                    <a:bodyPr/>
                    <a:lstStyle/>
                    <a:p>
                      <a:pPr algn="ctr" fontAlgn="ctr"/>
                      <a:r>
                        <a:rPr lang="en-US" sz="500" b="0" i="0" u="none" strike="noStrike">
                          <a:solidFill>
                            <a:schemeClr val="tx1"/>
                          </a:solidFill>
                          <a:effectLst/>
                          <a:latin typeface="Trebuchet MS" panose="020B0603020202020204" pitchFamily="34" charset="0"/>
                        </a:rPr>
                        <a:t>Average</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-55.2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19.9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-19.2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34283745"/>
                  </a:ext>
                </a:extLst>
              </a:tr>
            </a:tbl>
          </a:graphicData>
        </a:graphic>
      </p:graphicFrame>
      <p:graphicFrame>
        <p:nvGraphicFramePr>
          <p:cNvPr id="23" name="Table 22">
            <a:extLst>
              <a:ext uri="{FF2B5EF4-FFF2-40B4-BE49-F238E27FC236}">
                <a16:creationId xmlns:a16="http://schemas.microsoft.com/office/drawing/2014/main" id="{A8FADA8A-2B0E-0E8F-7FFA-23B0C7BB711C}"/>
              </a:ext>
            </a:extLst>
          </p:cNvPr>
          <p:cNvGraphicFramePr>
            <a:graphicFrameLocks noGrp="1"/>
          </p:cNvGraphicFramePr>
          <p:nvPr>
            <p:extLst>
              <p:ext uri="{D42A27DB-BD31-4B8C-83A1-F6EECF244321}">
                <p14:modId xmlns:p14="http://schemas.microsoft.com/office/powerpoint/2010/main" val="1240402420"/>
              </p:ext>
            </p:extLst>
          </p:nvPr>
        </p:nvGraphicFramePr>
        <p:xfrm>
          <a:off x="3693572" y="5695688"/>
          <a:ext cx="3057736" cy="723900"/>
        </p:xfrm>
        <a:graphic>
          <a:graphicData uri="http://schemas.openxmlformats.org/drawingml/2006/table">
            <a:tbl>
              <a:tblPr/>
              <a:tblGrid>
                <a:gridCol w="525338">
                  <a:extLst>
                    <a:ext uri="{9D8B030D-6E8A-4147-A177-3AD203B41FA5}">
                      <a16:colId xmlns:a16="http://schemas.microsoft.com/office/drawing/2014/main" val="646496584"/>
                    </a:ext>
                  </a:extLst>
                </a:gridCol>
                <a:gridCol w="606159">
                  <a:extLst>
                    <a:ext uri="{9D8B030D-6E8A-4147-A177-3AD203B41FA5}">
                      <a16:colId xmlns:a16="http://schemas.microsoft.com/office/drawing/2014/main" val="835510861"/>
                    </a:ext>
                  </a:extLst>
                </a:gridCol>
                <a:gridCol w="754332">
                  <a:extLst>
                    <a:ext uri="{9D8B030D-6E8A-4147-A177-3AD203B41FA5}">
                      <a16:colId xmlns:a16="http://schemas.microsoft.com/office/drawing/2014/main" val="3942648591"/>
                    </a:ext>
                  </a:extLst>
                </a:gridCol>
                <a:gridCol w="660040">
                  <a:extLst>
                    <a:ext uri="{9D8B030D-6E8A-4147-A177-3AD203B41FA5}">
                      <a16:colId xmlns:a16="http://schemas.microsoft.com/office/drawing/2014/main" val="2761944403"/>
                    </a:ext>
                  </a:extLst>
                </a:gridCol>
                <a:gridCol w="511867">
                  <a:extLst>
                    <a:ext uri="{9D8B030D-6E8A-4147-A177-3AD203B41FA5}">
                      <a16:colId xmlns:a16="http://schemas.microsoft.com/office/drawing/2014/main" val="1800147001"/>
                    </a:ext>
                  </a:extLst>
                </a:gridCol>
              </a:tblGrid>
              <a:tr h="180975">
                <a:tc gridSpan="5">
                  <a:txBody>
                    <a:bodyPr/>
                    <a:lstStyle/>
                    <a:p>
                      <a:pPr algn="ctr" fontAlgn="ctr"/>
                      <a:r>
                        <a:rPr lang="en-US" sz="800" b="0" i="0" u="none" strike="noStrike">
                          <a:solidFill>
                            <a:schemeClr val="bg1"/>
                          </a:solidFill>
                          <a:effectLst/>
                          <a:latin typeface="Trebuchet MS" panose="020B0603020202020204" pitchFamily="34" charset="0"/>
                        </a:rPr>
                        <a:t>Enterprise Value Metrics</a:t>
                      </a:r>
                    </a:p>
                  </a:txBody>
                  <a:tcPr marL="0" marR="0" marT="0" marB="0" anchor="ctr">
                    <a:lnL>
                      <a:noFill/>
                    </a:lnL>
                    <a:lnR>
                      <a:noFill/>
                    </a:lnR>
                    <a:lnT>
                      <a:noFill/>
                    </a:lnT>
                    <a:lnB>
                      <a:noFill/>
                    </a:lnB>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0877958"/>
                  </a:ext>
                </a:extLst>
              </a:tr>
              <a:tr h="180975">
                <a:tc>
                  <a:txBody>
                    <a:bodyPr/>
                    <a:lstStyle/>
                    <a:p>
                      <a:pPr algn="ctr" fontAlgn="ctr"/>
                      <a:r>
                        <a:rPr lang="en-US" sz="500" b="1" i="0" u="none" strike="noStrike">
                          <a:solidFill>
                            <a:schemeClr val="tx1"/>
                          </a:solidFill>
                          <a:effectLst/>
                          <a:latin typeface="Trebuchet MS" panose="020B0603020202020204" pitchFamily="34" charset="0"/>
                        </a:rPr>
                        <a:t>EV/REV</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EV/EBIT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EV/EBITDA</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EV/UFCF</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EV/FCF</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798725735"/>
                  </a:ext>
                </a:extLst>
              </a:tr>
              <a:tr h="180975">
                <a:tc>
                  <a:txBody>
                    <a:bodyPr/>
                    <a:lstStyle/>
                    <a:p>
                      <a:pPr algn="ctr" fontAlgn="ctr"/>
                      <a:r>
                        <a:rPr lang="en-US" sz="500" b="0" i="0" u="none" strike="noStrike">
                          <a:solidFill>
                            <a:schemeClr val="tx1"/>
                          </a:solidFill>
                          <a:effectLst/>
                          <a:latin typeface="Trebuchet MS" panose="020B0603020202020204" pitchFamily="34" charset="0"/>
                        </a:rPr>
                        <a:t>0.5</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4.0</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4.6</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11.8</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3.5</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3629471697"/>
                  </a:ext>
                </a:extLst>
              </a:tr>
              <a:tr h="180975">
                <a:tc>
                  <a:txBody>
                    <a:bodyPr/>
                    <a:lstStyle/>
                    <a:p>
                      <a:pPr algn="ctr" fontAlgn="ctr"/>
                      <a:r>
                        <a:rPr lang="en-US" sz="500" b="0" i="0" u="none" strike="noStrike">
                          <a:solidFill>
                            <a:schemeClr val="tx1"/>
                          </a:solidFill>
                          <a:effectLst/>
                          <a:latin typeface="Trebuchet MS" panose="020B0603020202020204" pitchFamily="34" charset="0"/>
                        </a:rPr>
                        <a:t>0.8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-6.4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5.3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16.0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-15.3</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260369808"/>
                  </a:ext>
                </a:extLst>
              </a:tr>
            </a:tbl>
          </a:graphicData>
        </a:graphic>
      </p:graphicFrame>
      <p:graphicFrame>
        <p:nvGraphicFramePr>
          <p:cNvPr id="5" name="Table 4">
            <a:extLst>
              <a:ext uri="{FF2B5EF4-FFF2-40B4-BE49-F238E27FC236}">
                <a16:creationId xmlns:a16="http://schemas.microsoft.com/office/drawing/2014/main" id="{43751CA1-1A65-1197-E0CF-F63269E05017}"/>
              </a:ext>
            </a:extLst>
          </p:cNvPr>
          <p:cNvGraphicFramePr>
            <a:graphicFrameLocks noGrp="1"/>
          </p:cNvGraphicFramePr>
          <p:nvPr>
            <p:extLst>
              <p:ext uri="{D42A27DB-BD31-4B8C-83A1-F6EECF244321}">
                <p14:modId xmlns:p14="http://schemas.microsoft.com/office/powerpoint/2010/main" val="1509513789"/>
              </p:ext>
            </p:extLst>
          </p:nvPr>
        </p:nvGraphicFramePr>
        <p:xfrm>
          <a:off x="151490" y="512555"/>
          <a:ext cx="6534082" cy="3411186"/>
        </p:xfrm>
        <a:graphic>
          <a:graphicData uri="http://schemas.openxmlformats.org/drawingml/2006/table">
            <a:tbl>
              <a:tblPr/>
              <a:tblGrid>
                <a:gridCol w="608473">
                  <a:extLst>
                    <a:ext uri="{9D8B030D-6E8A-4147-A177-3AD203B41FA5}">
                      <a16:colId xmlns:a16="http://schemas.microsoft.com/office/drawing/2014/main" val="831786890"/>
                    </a:ext>
                  </a:extLst>
                </a:gridCol>
                <a:gridCol w="382821">
                  <a:extLst>
                    <a:ext uri="{9D8B030D-6E8A-4147-A177-3AD203B41FA5}">
                      <a16:colId xmlns:a16="http://schemas.microsoft.com/office/drawing/2014/main" val="1804384467"/>
                    </a:ext>
                  </a:extLst>
                </a:gridCol>
                <a:gridCol w="236830">
                  <a:extLst>
                    <a:ext uri="{9D8B030D-6E8A-4147-A177-3AD203B41FA5}">
                      <a16:colId xmlns:a16="http://schemas.microsoft.com/office/drawing/2014/main" val="3792020101"/>
                    </a:ext>
                  </a:extLst>
                </a:gridCol>
                <a:gridCol w="228719">
                  <a:extLst>
                    <a:ext uri="{9D8B030D-6E8A-4147-A177-3AD203B41FA5}">
                      <a16:colId xmlns:a16="http://schemas.microsoft.com/office/drawing/2014/main" val="3076922684"/>
                    </a:ext>
                  </a:extLst>
                </a:gridCol>
                <a:gridCol w="248186">
                  <a:extLst>
                    <a:ext uri="{9D8B030D-6E8A-4147-A177-3AD203B41FA5}">
                      <a16:colId xmlns:a16="http://schemas.microsoft.com/office/drawing/2014/main" val="417226149"/>
                    </a:ext>
                  </a:extLst>
                </a:gridCol>
                <a:gridCol w="233586">
                  <a:extLst>
                    <a:ext uri="{9D8B030D-6E8A-4147-A177-3AD203B41FA5}">
                      <a16:colId xmlns:a16="http://schemas.microsoft.com/office/drawing/2014/main" val="2887537071"/>
                    </a:ext>
                  </a:extLst>
                </a:gridCol>
                <a:gridCol w="282250">
                  <a:extLst>
                    <a:ext uri="{9D8B030D-6E8A-4147-A177-3AD203B41FA5}">
                      <a16:colId xmlns:a16="http://schemas.microsoft.com/office/drawing/2014/main" val="2367602406"/>
                    </a:ext>
                  </a:extLst>
                </a:gridCol>
                <a:gridCol w="233586">
                  <a:extLst>
                    <a:ext uri="{9D8B030D-6E8A-4147-A177-3AD203B41FA5}">
                      <a16:colId xmlns:a16="http://schemas.microsoft.com/office/drawing/2014/main" val="4161148295"/>
                    </a:ext>
                  </a:extLst>
                </a:gridCol>
                <a:gridCol w="193139">
                  <a:extLst>
                    <a:ext uri="{9D8B030D-6E8A-4147-A177-3AD203B41FA5}">
                      <a16:colId xmlns:a16="http://schemas.microsoft.com/office/drawing/2014/main" val="1894291572"/>
                    </a:ext>
                  </a:extLst>
                </a:gridCol>
                <a:gridCol w="291982">
                  <a:extLst>
                    <a:ext uri="{9D8B030D-6E8A-4147-A177-3AD203B41FA5}">
                      <a16:colId xmlns:a16="http://schemas.microsoft.com/office/drawing/2014/main" val="1209057671"/>
                    </a:ext>
                  </a:extLst>
                </a:gridCol>
                <a:gridCol w="233586">
                  <a:extLst>
                    <a:ext uri="{9D8B030D-6E8A-4147-A177-3AD203B41FA5}">
                      <a16:colId xmlns:a16="http://schemas.microsoft.com/office/drawing/2014/main" val="1194227254"/>
                    </a:ext>
                  </a:extLst>
                </a:gridCol>
                <a:gridCol w="195263">
                  <a:extLst>
                    <a:ext uri="{9D8B030D-6E8A-4147-A177-3AD203B41FA5}">
                      <a16:colId xmlns:a16="http://schemas.microsoft.com/office/drawing/2014/main" val="1446158233"/>
                    </a:ext>
                  </a:extLst>
                </a:gridCol>
                <a:gridCol w="416116">
                  <a:extLst>
                    <a:ext uri="{9D8B030D-6E8A-4147-A177-3AD203B41FA5}">
                      <a16:colId xmlns:a16="http://schemas.microsoft.com/office/drawing/2014/main" val="208362729"/>
                    </a:ext>
                  </a:extLst>
                </a:gridCol>
                <a:gridCol w="44450">
                  <a:extLst>
                    <a:ext uri="{9D8B030D-6E8A-4147-A177-3AD203B41FA5}">
                      <a16:colId xmlns:a16="http://schemas.microsoft.com/office/drawing/2014/main" val="3032367577"/>
                    </a:ext>
                  </a:extLst>
                </a:gridCol>
                <a:gridCol w="238453">
                  <a:extLst>
                    <a:ext uri="{9D8B030D-6E8A-4147-A177-3AD203B41FA5}">
                      <a16:colId xmlns:a16="http://schemas.microsoft.com/office/drawing/2014/main" val="2642131842"/>
                    </a:ext>
                  </a:extLst>
                </a:gridCol>
                <a:gridCol w="182700">
                  <a:extLst>
                    <a:ext uri="{9D8B030D-6E8A-4147-A177-3AD203B41FA5}">
                      <a16:colId xmlns:a16="http://schemas.microsoft.com/office/drawing/2014/main" val="2069406122"/>
                    </a:ext>
                  </a:extLst>
                </a:gridCol>
                <a:gridCol w="204388">
                  <a:extLst>
                    <a:ext uri="{9D8B030D-6E8A-4147-A177-3AD203B41FA5}">
                      <a16:colId xmlns:a16="http://schemas.microsoft.com/office/drawing/2014/main" val="1966853833"/>
                    </a:ext>
                  </a:extLst>
                </a:gridCol>
                <a:gridCol w="234950">
                  <a:extLst>
                    <a:ext uri="{9D8B030D-6E8A-4147-A177-3AD203B41FA5}">
                      <a16:colId xmlns:a16="http://schemas.microsoft.com/office/drawing/2014/main" val="70360001"/>
                    </a:ext>
                  </a:extLst>
                </a:gridCol>
                <a:gridCol w="238453">
                  <a:extLst>
                    <a:ext uri="{9D8B030D-6E8A-4147-A177-3AD203B41FA5}">
                      <a16:colId xmlns:a16="http://schemas.microsoft.com/office/drawing/2014/main" val="1823614904"/>
                    </a:ext>
                  </a:extLst>
                </a:gridCol>
                <a:gridCol w="38931">
                  <a:extLst>
                    <a:ext uri="{9D8B030D-6E8A-4147-A177-3AD203B41FA5}">
                      <a16:colId xmlns:a16="http://schemas.microsoft.com/office/drawing/2014/main" val="1147794521"/>
                    </a:ext>
                  </a:extLst>
                </a:gridCol>
                <a:gridCol w="234950">
                  <a:extLst>
                    <a:ext uri="{9D8B030D-6E8A-4147-A177-3AD203B41FA5}">
                      <a16:colId xmlns:a16="http://schemas.microsoft.com/office/drawing/2014/main" val="3722051490"/>
                    </a:ext>
                  </a:extLst>
                </a:gridCol>
                <a:gridCol w="250825">
                  <a:extLst>
                    <a:ext uri="{9D8B030D-6E8A-4147-A177-3AD203B41FA5}">
                      <a16:colId xmlns:a16="http://schemas.microsoft.com/office/drawing/2014/main" val="3876723275"/>
                    </a:ext>
                  </a:extLst>
                </a:gridCol>
                <a:gridCol w="331787">
                  <a:extLst>
                    <a:ext uri="{9D8B030D-6E8A-4147-A177-3AD203B41FA5}">
                      <a16:colId xmlns:a16="http://schemas.microsoft.com/office/drawing/2014/main" val="1165245768"/>
                    </a:ext>
                  </a:extLst>
                </a:gridCol>
                <a:gridCol w="274637">
                  <a:extLst>
                    <a:ext uri="{9D8B030D-6E8A-4147-A177-3AD203B41FA5}">
                      <a16:colId xmlns:a16="http://schemas.microsoft.com/office/drawing/2014/main" val="438168893"/>
                    </a:ext>
                  </a:extLst>
                </a:gridCol>
                <a:gridCol w="240120">
                  <a:extLst>
                    <a:ext uri="{9D8B030D-6E8A-4147-A177-3AD203B41FA5}">
                      <a16:colId xmlns:a16="http://schemas.microsoft.com/office/drawing/2014/main" val="376643170"/>
                    </a:ext>
                  </a:extLst>
                </a:gridCol>
                <a:gridCol w="234901">
                  <a:extLst>
                    <a:ext uri="{9D8B030D-6E8A-4147-A177-3AD203B41FA5}">
                      <a16:colId xmlns:a16="http://schemas.microsoft.com/office/drawing/2014/main" val="1884461824"/>
                    </a:ext>
                  </a:extLst>
                </a:gridCol>
              </a:tblGrid>
              <a:tr h="292375">
                <a:tc rowSpan="2">
                  <a:txBody>
                    <a:bodyPr/>
                    <a:lstStyle/>
                    <a:p>
                      <a:pPr algn="ctr" fontAlgn="ctr"/>
                      <a:endParaRPr lang="en-US" sz="8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rowSpan="3" gridSpan="12">
                  <a:txBody>
                    <a:bodyPr/>
                    <a:lstStyle/>
                    <a:p>
                      <a:pPr algn="ctr" fontAlgn="ctr"/>
                      <a:r>
                        <a:rPr lang="en-US" sz="800" b="1" i="0" u="none" strike="noStrike">
                          <a:solidFill>
                            <a:schemeClr val="bg1"/>
                          </a:solidFill>
                          <a:effectLst/>
                          <a:latin typeface="Trebuchet MS" panose="020B0603020202020204" pitchFamily="34" charset="0"/>
                        </a:rPr>
                        <a:t>Market Date </a:t>
                      </a:r>
                    </a:p>
                  </a:txBody>
                  <a:tcPr marL="0" marR="0" marT="0" marB="0" anchor="ctr">
                    <a:lnL>
                      <a:noFill/>
                    </a:lnL>
                    <a:lnR>
                      <a:noFill/>
                    </a:lnR>
                    <a:lnT>
                      <a:noFill/>
                    </a:lnT>
                    <a:lnB>
                      <a:noFill/>
                    </a:lnB>
                    <a:solidFill>
                      <a:srgbClr val="00A9E0"/>
                    </a:solidFill>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a:txBody>
                    <a:bodyPr/>
                    <a:lstStyle/>
                    <a:p>
                      <a:pPr algn="ctr" fontAlgn="ctr"/>
                      <a:endParaRPr lang="en-US" sz="8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gridSpan="12">
                  <a:txBody>
                    <a:bodyPr/>
                    <a:lstStyle/>
                    <a:p>
                      <a:pPr algn="ctr" fontAlgn="ctr"/>
                      <a:r>
                        <a:rPr lang="en-US" sz="800" b="1" i="0" u="none" strike="noStrike">
                          <a:solidFill>
                            <a:schemeClr val="bg1"/>
                          </a:solidFill>
                          <a:effectLst/>
                          <a:latin typeface="Trebuchet MS" panose="020B0603020202020204" pitchFamily="34" charset="0"/>
                        </a:rPr>
                        <a:t>VALUATION METRICS </a:t>
                      </a:r>
                    </a:p>
                  </a:txBody>
                  <a:tcPr marL="0" marR="0" marT="0" marB="0" anchor="ctr">
                    <a:lnL>
                      <a:noFill/>
                    </a:lnL>
                    <a:lnR>
                      <a:noFill/>
                    </a:lnR>
                    <a:lnT>
                      <a:noFill/>
                    </a:lnT>
                    <a:lnB>
                      <a:noFill/>
                    </a:lnB>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3542891"/>
                  </a:ext>
                </a:extLst>
              </a:tr>
              <a:tr h="0">
                <a:tc vMerge="1">
                  <a:txBody>
                    <a:bodyPr/>
                    <a:lstStyle/>
                    <a:p>
                      <a:pPr algn="ctr" fontAlgn="ctr"/>
                      <a:endParaRPr lang="en-US" sz="8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gridSpan="12"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rowSpan="2">
                  <a:txBody>
                    <a:bodyPr/>
                    <a:lstStyle/>
                    <a:p>
                      <a:pPr algn="ctr" fontAlgn="ctr"/>
                      <a:endParaRPr lang="en-US" sz="8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rowSpan="2" gridSpan="5">
                  <a:txBody>
                    <a:bodyPr/>
                    <a:lstStyle/>
                    <a:p>
                      <a:pPr algn="ctr" fontAlgn="ctr"/>
                      <a:r>
                        <a:rPr lang="en-US" sz="800" b="1" i="0" u="none" strike="noStrike">
                          <a:solidFill>
                            <a:schemeClr val="bg1"/>
                          </a:solidFill>
                          <a:effectLst/>
                          <a:latin typeface="Trebuchet MS" panose="020B0603020202020204" pitchFamily="34" charset="0"/>
                        </a:rPr>
                        <a:t>PRICE METRICS</a:t>
                      </a:r>
                    </a:p>
                  </a:txBody>
                  <a:tcPr marL="0" marR="0" marT="0" marB="0" anchor="ctr">
                    <a:lnL>
                      <a:noFill/>
                    </a:lnL>
                    <a:lnR>
                      <a:noFill/>
                    </a:lnR>
                    <a:lnT>
                      <a:noFill/>
                    </a:lnT>
                    <a:lnB>
                      <a:noFill/>
                    </a:lnB>
                    <a:solidFill>
                      <a:srgbClr val="00A9E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a:txBody>
                    <a:bodyPr/>
                    <a:lstStyle/>
                    <a:p>
                      <a:endParaRPr lang="en-US"/>
                    </a:p>
                  </a:txBody>
                  <a:tcPr marL="0" marR="0" marT="0" marB="0" anchor="ctr">
                    <a:lnL>
                      <a:noFill/>
                    </a:lnL>
                    <a:lnR>
                      <a:noFill/>
                    </a:lnR>
                    <a:lnT>
                      <a:noFill/>
                    </a:lnT>
                    <a:lnB>
                      <a:noFill/>
                    </a:lnB>
                    <a:solidFill>
                      <a:srgbClr val="00A9E0"/>
                    </a:solidFill>
                  </a:tcPr>
                </a:tc>
                <a:tc rowSpan="2" gridSpan="6">
                  <a:txBody>
                    <a:bodyPr/>
                    <a:lstStyle/>
                    <a:p>
                      <a:r>
                        <a:rPr lang="en-US" sz="800" b="1" i="0" u="none" strike="noStrike">
                          <a:solidFill>
                            <a:schemeClr val="bg1"/>
                          </a:solidFill>
                          <a:effectLst/>
                          <a:latin typeface="Trebuchet MS" panose="020B0603020202020204" pitchFamily="34" charset="0"/>
                        </a:rPr>
                        <a:t>ENTERPRISE VALUE METRICS  </a:t>
                      </a:r>
                      <a:endParaRPr lang="en-US"/>
                    </a:p>
                  </a:txBody>
                  <a:tcPr marL="0" marR="0" marT="0" marB="0" anchor="ctr">
                    <a:lnL>
                      <a:noFill/>
                    </a:lnL>
                    <a:lnR>
                      <a:noFill/>
                    </a:lnR>
                    <a:lnT>
                      <a:noFill/>
                    </a:lnT>
                    <a:lnB>
                      <a:noFill/>
                    </a:lnB>
                    <a:solidFill>
                      <a:srgbClr val="00A9E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758507687"/>
                  </a:ext>
                </a:extLst>
              </a:tr>
              <a:tr h="165041">
                <a:tc>
                  <a:txBody>
                    <a:bodyPr/>
                    <a:lstStyle/>
                    <a:p>
                      <a:pPr algn="ctr" fontAlgn="ctr"/>
                      <a:endParaRPr lang="en-US" sz="8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gridSpan="12"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pPr algn="ctr" fontAlgn="ctr"/>
                      <a:endParaRPr lang="en-US" sz="8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gridSpan="5" vMerge="1">
                  <a:txBody>
                    <a:bodyPr/>
                    <a:lstStyle/>
                    <a:p>
                      <a:pPr algn="ctr" fontAlgn="ctr"/>
                      <a:r>
                        <a:rPr lang="en-US" sz="800" b="1" i="0" u="none" strike="noStrike">
                          <a:solidFill>
                            <a:schemeClr val="bg1"/>
                          </a:solidFill>
                          <a:effectLst/>
                          <a:latin typeface="Trebuchet MS" panose="020B0603020202020204" pitchFamily="34" charset="0"/>
                        </a:rPr>
                        <a:t>PRICE METRICS</a:t>
                      </a:r>
                    </a:p>
                  </a:txBody>
                  <a:tcPr marL="0" marR="0" marT="0" marB="0" anchor="ctr">
                    <a:lnL>
                      <a:noFill/>
                    </a:lnL>
                    <a:lnR>
                      <a:noFill/>
                    </a:lnR>
                    <a:lnT>
                      <a:noFill/>
                    </a:lnT>
                    <a:lnB>
                      <a:noFill/>
                    </a:lnB>
                    <a:solidFill>
                      <a:srgbClr val="00A9E0"/>
                    </a:solid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pPr algn="ctr" fontAlgn="ctr"/>
                      <a:endParaRPr lang="en-US" sz="8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gridSpan="6" vMerge="1">
                  <a:txBody>
                    <a:bodyPr/>
                    <a:lstStyle/>
                    <a:p>
                      <a:pPr algn="ctr" fontAlgn="ctr"/>
                      <a:r>
                        <a:rPr lang="en-US" sz="800" b="1" i="0" u="none" strike="noStrike">
                          <a:solidFill>
                            <a:schemeClr val="bg1"/>
                          </a:solidFill>
                          <a:effectLst/>
                          <a:latin typeface="Trebuchet MS" panose="020B0603020202020204" pitchFamily="34" charset="0"/>
                        </a:rPr>
                        <a:t>ENTERPRISE VALUE METRICS  </a:t>
                      </a:r>
                    </a:p>
                  </a:txBody>
                  <a:tcPr marL="0" marR="0" marT="0" marB="0" anchor="ctr">
                    <a:lnL>
                      <a:noFill/>
                    </a:lnL>
                    <a:lnR>
                      <a:noFill/>
                    </a:lnR>
                    <a:lnT>
                      <a:noFill/>
                    </a:lnT>
                    <a:lnB>
                      <a:noFill/>
                    </a:lnB>
                    <a:solidFill>
                      <a:srgbClr val="00A9E0"/>
                    </a:solid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136363441"/>
                  </a:ext>
                </a:extLst>
              </a:tr>
              <a:tr h="685428">
                <a:tc>
                  <a:txBody>
                    <a:bodyPr/>
                    <a:lstStyle/>
                    <a:p>
                      <a:pPr algn="ctr" fontAlgn="ctr"/>
                      <a:endParaRPr lang="en-US" sz="5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Share Price </a:t>
                      </a:r>
                    </a:p>
                    <a:p>
                      <a:pPr algn="ctr" fontAlgn="ctr"/>
                      <a:r>
                        <a:rPr lang="en-US" sz="500" b="1" i="0" u="none" strike="noStrike">
                          <a:solidFill>
                            <a:schemeClr val="bg1"/>
                          </a:solidFill>
                          <a:effectLst/>
                          <a:latin typeface="Trebuchet MS" panose="020B0603020202020204" pitchFamily="34" charset="0"/>
                        </a:rPr>
                        <a:t>($)</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Shares </a:t>
                      </a:r>
                    </a:p>
                    <a:p>
                      <a:pPr algn="ctr" fontAlgn="ctr"/>
                      <a:r>
                        <a:rPr lang="en-US" sz="500" b="1" i="0" u="none" strike="noStrike">
                          <a:solidFill>
                            <a:schemeClr val="bg1"/>
                          </a:solidFill>
                          <a:effectLst/>
                          <a:latin typeface="Trebuchet MS" panose="020B0603020202020204" pitchFamily="34" charset="0"/>
                        </a:rPr>
                        <a:t>Out. </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Equity</a:t>
                      </a:r>
                    </a:p>
                    <a:p>
                      <a:pPr algn="ctr" fontAlgn="ctr"/>
                      <a:r>
                        <a:rPr lang="en-US" sz="500" b="1" i="0" u="none" strike="noStrike">
                          <a:solidFill>
                            <a:schemeClr val="bg1"/>
                          </a:solidFill>
                          <a:effectLst/>
                          <a:latin typeface="Trebuchet MS" panose="020B0603020202020204" pitchFamily="34" charset="0"/>
                        </a:rPr>
                        <a:t> Value </a:t>
                      </a:r>
                    </a:p>
                    <a:p>
                      <a:pPr algn="ctr" fontAlgn="ctr"/>
                      <a:r>
                        <a:rPr lang="en-US" sz="500" b="1" i="0" u="none" strike="noStrike">
                          <a:solidFill>
                            <a:schemeClr val="bg1"/>
                          </a:solidFill>
                          <a:effectLst/>
                          <a:latin typeface="Trebuchet MS" panose="020B0603020202020204" pitchFamily="34" charset="0"/>
                        </a:rPr>
                        <a:t>($B)</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Net </a:t>
                      </a:r>
                    </a:p>
                    <a:p>
                      <a:pPr algn="ctr" fontAlgn="ctr"/>
                      <a:r>
                        <a:rPr lang="en-US" sz="500" b="1" i="0" u="none" strike="noStrike">
                          <a:solidFill>
                            <a:schemeClr val="bg1"/>
                          </a:solidFill>
                          <a:effectLst/>
                          <a:latin typeface="Trebuchet MS" panose="020B0603020202020204" pitchFamily="34" charset="0"/>
                        </a:rPr>
                        <a:t>Debt</a:t>
                      </a:r>
                    </a:p>
                    <a:p>
                      <a:pPr algn="ctr" fontAlgn="ctr"/>
                      <a:r>
                        <a:rPr lang="en-US" sz="500" b="1" i="0" u="none" strike="noStrike">
                          <a:solidFill>
                            <a:schemeClr val="bg1"/>
                          </a:solidFill>
                          <a:effectLst/>
                          <a:latin typeface="Trebuchet MS" panose="020B0603020202020204" pitchFamily="34" charset="0"/>
                        </a:rPr>
                        <a:t>($M) </a:t>
                      </a:r>
                    </a:p>
                  </a:txBody>
                  <a:tcPr marL="0" marR="0" marT="0" marB="0" anchor="ctr">
                    <a:lnL>
                      <a:noFill/>
                    </a:lnL>
                    <a:lnR>
                      <a:noFill/>
                    </a:lnR>
                    <a:lnT>
                      <a:noFill/>
                    </a:lnT>
                    <a:lnB>
                      <a:noFill/>
                    </a:lnB>
                    <a:solidFill>
                      <a:srgbClr val="00A9E0"/>
                    </a:solidFill>
                  </a:tcPr>
                </a:tc>
                <a:tc>
                  <a:txBody>
                    <a:bodyPr/>
                    <a:lstStyle/>
                    <a:p>
                      <a:pPr algn="ctr" fontAlgn="ctr"/>
                      <a:r>
                        <a:rPr lang="en-US" sz="400" b="1" i="0" u="none" strike="noStrike">
                          <a:solidFill>
                            <a:schemeClr val="bg1"/>
                          </a:solidFill>
                          <a:effectLst/>
                          <a:latin typeface="Trebuchet MS" panose="020B0603020202020204" pitchFamily="34" charset="0"/>
                        </a:rPr>
                        <a:t>EV</a:t>
                      </a:r>
                    </a:p>
                    <a:p>
                      <a:pPr algn="ctr" fontAlgn="ctr"/>
                      <a:r>
                        <a:rPr lang="en-US" sz="400" b="1" i="0" u="none" strike="noStrike">
                          <a:solidFill>
                            <a:schemeClr val="bg1"/>
                          </a:solidFill>
                          <a:effectLst/>
                          <a:latin typeface="Trebuchet MS" panose="020B0603020202020204" pitchFamily="34" charset="0"/>
                        </a:rPr>
                        <a:t>($M)</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Revenue</a:t>
                      </a:r>
                    </a:p>
                    <a:p>
                      <a:pPr algn="ctr" fontAlgn="ctr"/>
                      <a:r>
                        <a:rPr lang="en-US" sz="500" b="1" i="0" u="none" strike="noStrike">
                          <a:solidFill>
                            <a:schemeClr val="bg1"/>
                          </a:solidFill>
                          <a:effectLst/>
                          <a:latin typeface="Trebuchet MS" panose="020B0603020202020204" pitchFamily="34" charset="0"/>
                        </a:rPr>
                        <a:t>($M) </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EBITDA</a:t>
                      </a:r>
                    </a:p>
                    <a:p>
                      <a:pPr algn="ctr" fontAlgn="ctr"/>
                      <a:r>
                        <a:rPr lang="en-US" sz="500" b="1" i="0" u="none" strike="noStrike">
                          <a:solidFill>
                            <a:schemeClr val="bg1"/>
                          </a:solidFill>
                          <a:effectLst/>
                          <a:latin typeface="Trebuchet MS" panose="020B0603020202020204" pitchFamily="34" charset="0"/>
                        </a:rPr>
                        <a:t>($M)</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EBIT</a:t>
                      </a:r>
                    </a:p>
                    <a:p>
                      <a:pPr algn="ctr" fontAlgn="ctr"/>
                      <a:r>
                        <a:rPr lang="en-US" sz="500" b="1" i="0" u="none" strike="noStrike">
                          <a:solidFill>
                            <a:schemeClr val="bg1"/>
                          </a:solidFill>
                          <a:effectLst/>
                          <a:latin typeface="Trebuchet MS" panose="020B0603020202020204" pitchFamily="34" charset="0"/>
                        </a:rPr>
                        <a:t>($M)</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Net Income</a:t>
                      </a:r>
                    </a:p>
                    <a:p>
                      <a:pPr algn="ctr" fontAlgn="ctr"/>
                      <a:r>
                        <a:rPr lang="en-US" sz="500" b="1" i="0" u="none" strike="noStrike">
                          <a:solidFill>
                            <a:schemeClr val="bg1"/>
                          </a:solidFill>
                          <a:effectLst/>
                          <a:latin typeface="Trebuchet MS" panose="020B0603020202020204" pitchFamily="34" charset="0"/>
                        </a:rPr>
                        <a:t>($M)</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UFCF</a:t>
                      </a:r>
                    </a:p>
                    <a:p>
                      <a:pPr algn="ctr" fontAlgn="ctr"/>
                      <a:r>
                        <a:rPr lang="en-US" sz="500" b="1" i="0" u="none" strike="noStrike">
                          <a:solidFill>
                            <a:schemeClr val="bg1"/>
                          </a:solidFill>
                          <a:effectLst/>
                          <a:latin typeface="Trebuchet MS" panose="020B0603020202020204" pitchFamily="34" charset="0"/>
                        </a:rPr>
                        <a:t>($M)</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FCF</a:t>
                      </a:r>
                    </a:p>
                    <a:p>
                      <a:pPr algn="ctr" fontAlgn="ctr"/>
                      <a:r>
                        <a:rPr lang="en-US" sz="500" b="1" i="0" u="none" strike="noStrike">
                          <a:solidFill>
                            <a:schemeClr val="bg1"/>
                          </a:solidFill>
                          <a:effectLst/>
                          <a:latin typeface="Trebuchet MS" panose="020B0603020202020204" pitchFamily="34" charset="0"/>
                        </a:rPr>
                        <a:t>($M)</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Book Value</a:t>
                      </a:r>
                    </a:p>
                    <a:p>
                      <a:pPr algn="ctr" fontAlgn="ctr"/>
                      <a:r>
                        <a:rPr lang="en-US" sz="500" b="1" i="0" u="none" strike="noStrike">
                          <a:solidFill>
                            <a:schemeClr val="bg1"/>
                          </a:solidFill>
                          <a:effectLst/>
                          <a:latin typeface="Trebuchet MS" panose="020B0603020202020204" pitchFamily="34" charset="0"/>
                        </a:rPr>
                        <a:t>Per Share</a:t>
                      </a:r>
                    </a:p>
                    <a:p>
                      <a:pPr algn="ctr" fontAlgn="ctr"/>
                      <a:r>
                        <a:rPr lang="en-US" sz="500" b="1" i="0" u="none" strike="noStrike">
                          <a:solidFill>
                            <a:schemeClr val="bg1"/>
                          </a:solidFill>
                          <a:effectLst/>
                          <a:latin typeface="Trebuchet MS" panose="020B0603020202020204" pitchFamily="34" charset="0"/>
                        </a:rPr>
                        <a:t>(BPS)</a:t>
                      </a:r>
                    </a:p>
                    <a:p>
                      <a:pPr algn="ctr" fontAlgn="ctr"/>
                      <a:r>
                        <a:rPr lang="en-US" sz="500" b="1" i="0" u="none" strike="noStrike">
                          <a:solidFill>
                            <a:schemeClr val="bg1"/>
                          </a:solidFill>
                          <a:effectLst/>
                          <a:latin typeface="Trebuchet MS" panose="020B0603020202020204" pitchFamily="34" charset="0"/>
                        </a:rPr>
                        <a:t>($M)</a:t>
                      </a:r>
                    </a:p>
                  </a:txBody>
                  <a:tcPr marL="0" marR="0" marT="0" marB="0" anchor="ctr">
                    <a:lnL>
                      <a:noFill/>
                    </a:lnL>
                    <a:lnR>
                      <a:noFill/>
                    </a:lnR>
                    <a:lnT>
                      <a:noFill/>
                    </a:lnT>
                    <a:lnB>
                      <a:noFill/>
                    </a:lnB>
                    <a:solidFill>
                      <a:srgbClr val="00A9E0"/>
                    </a:solidFill>
                  </a:tcPr>
                </a:tc>
                <a:tc>
                  <a:txBody>
                    <a:bodyPr/>
                    <a:lstStyle/>
                    <a:p>
                      <a:pPr algn="ctr" fontAlgn="ctr"/>
                      <a:endParaRPr lang="en-US" sz="5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P/E</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P/B</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P/UFCF</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P/FCF</a:t>
                      </a:r>
                    </a:p>
                  </a:txBody>
                  <a:tcPr marL="0" marR="0" marT="0" marB="0" anchor="ctr">
                    <a:lnL>
                      <a:noFill/>
                    </a:lnL>
                    <a:lnR>
                      <a:noFill/>
                    </a:lnR>
                    <a:lnT>
                      <a:noFill/>
                    </a:lnT>
                    <a:lnB>
                      <a:noFill/>
                    </a:lnB>
                    <a:solidFill>
                      <a:srgbClr val="00A9E0"/>
                    </a:solidFill>
                  </a:tcPr>
                </a:tc>
                <a:tc>
                  <a:txBody>
                    <a:bodyPr/>
                    <a:lstStyle/>
                    <a:p>
                      <a:pPr algn="ctr" fontAlgn="ctr"/>
                      <a:endParaRPr lang="en-US" sz="5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EV/REV</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EV/EBIT</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EV/EBITDA</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EV/UFCF</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EV/FCF</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EV/BPS</a:t>
                      </a:r>
                    </a:p>
                  </a:txBody>
                  <a:tcPr marL="0" marR="0" marT="0" marB="0" anchor="ctr">
                    <a:lnL>
                      <a:noFill/>
                    </a:lnL>
                    <a:lnR>
                      <a:noFill/>
                    </a:lnR>
                    <a:lnT>
                      <a:noFill/>
                    </a:lnT>
                    <a:lnB>
                      <a:noFill/>
                    </a:lnB>
                    <a:solidFill>
                      <a:srgbClr val="00A9E0"/>
                    </a:solidFill>
                  </a:tcPr>
                </a:tc>
                <a:extLst>
                  <a:ext uri="{0D108BD9-81ED-4DB2-BD59-A6C34878D82A}">
                    <a16:rowId xmlns:a16="http://schemas.microsoft.com/office/drawing/2014/main" val="2190037860"/>
                  </a:ext>
                </a:extLst>
              </a:tr>
              <a:tr h="342715">
                <a:tc>
                  <a:txBody>
                    <a:bodyPr/>
                    <a:lstStyle/>
                    <a:p>
                      <a:pPr algn="ctr" fontAlgn="ctr"/>
                      <a:r>
                        <a:rPr lang="en-US" sz="600" b="1" i="0" u="none" strike="noStrike">
                          <a:solidFill>
                            <a:srgbClr val="00A9E0"/>
                          </a:solidFill>
                          <a:effectLst/>
                          <a:latin typeface="Trebuchet MS" panose="020B0603020202020204" pitchFamily="34" charset="0"/>
                        </a:rPr>
                        <a:t>Carter's (CR)</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54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36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1,951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730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1,220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2,840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361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308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230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481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278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23.13</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8.47</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0.69</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2.34</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4.06</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7.03</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 </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0.43</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3.97</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3.38</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2.54</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4.40</a:t>
                      </a:r>
                    </a:p>
                  </a:txBody>
                  <a:tcPr marL="0" marR="0" marT="0" marB="0" anchor="ctr">
                    <a:lnL>
                      <a:noFill/>
                    </a:lnL>
                    <a:lnR>
                      <a:noFill/>
                    </a:lnR>
                    <a:lnT>
                      <a:noFill/>
                    </a:lnT>
                    <a:lnB>
                      <a:noFill/>
                    </a:lnB>
                    <a:solidFill>
                      <a:schemeClr val="bg1"/>
                    </a:solidFill>
                  </a:tcPr>
                </a:tc>
                <a:tc>
                  <a:txBody>
                    <a:bodyPr/>
                    <a:lstStyle/>
                    <a:p>
                      <a:pPr algn="ctr" fontAlgn="ctr"/>
                      <a:r>
                        <a:rPr lang="en-US" sz="600" b="0" i="0" u="none" strike="noStrike">
                          <a:solidFill>
                            <a:srgbClr val="00A9E0"/>
                          </a:solidFill>
                          <a:effectLst/>
                          <a:latin typeface="Trebuchet MS" panose="020B0603020202020204" pitchFamily="34" charset="0"/>
                        </a:rPr>
                        <a:t>52.77</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57297363"/>
                  </a:ext>
                </a:extLst>
              </a:tr>
              <a:tr h="514071">
                <a:tc>
                  <a:txBody>
                    <a:bodyPr/>
                    <a:lstStyle/>
                    <a:p>
                      <a:pPr algn="ctr" fontAlgn="ctr"/>
                      <a:r>
                        <a:rPr lang="en-US" sz="500" b="1" i="0" u="none" strike="noStrike">
                          <a:solidFill>
                            <a:srgbClr val="000000"/>
                          </a:solidFill>
                          <a:effectLst/>
                          <a:latin typeface="Trebuchet MS" panose="020B0603020202020204" pitchFamily="34" charset="0"/>
                        </a:rPr>
                        <a:t>Ralph Lauren (RL)</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256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62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400" b="0" i="0" u="none" strike="noStrike">
                          <a:solidFill>
                            <a:srgbClr val="000000"/>
                          </a:solidFill>
                          <a:effectLst/>
                          <a:latin typeface="Trebuchet MS" panose="020B0603020202020204" pitchFamily="34" charset="0"/>
                        </a:rPr>
                        <a:t>15,890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892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14,998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6,740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1,100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813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684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816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943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38.71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23.24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6.61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19.47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16.85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2.23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18.45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13.63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18.38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15.90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387.44</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24010216"/>
                  </a:ext>
                </a:extLst>
              </a:tr>
              <a:tr h="514071">
                <a:tc>
                  <a:txBody>
                    <a:bodyPr/>
                    <a:lstStyle/>
                    <a:p>
                      <a:pPr algn="ctr" fontAlgn="ctr"/>
                      <a:r>
                        <a:rPr lang="en-US" sz="500" b="1" i="0" u="none" strike="noStrike">
                          <a:solidFill>
                            <a:srgbClr val="000000"/>
                          </a:solidFill>
                          <a:effectLst/>
                          <a:latin typeface="Trebuchet MS" panose="020B0603020202020204" pitchFamily="34" charset="0"/>
                        </a:rPr>
                        <a:t>The Children's Place (PLCE)</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10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22 </a:t>
                      </a:r>
                    </a:p>
                  </a:txBody>
                  <a:tcPr marL="0" marR="0" marT="0" marB="0" anchor="ctr">
                    <a:lnL>
                      <a:noFill/>
                    </a:lnL>
                    <a:lnR>
                      <a:noFill/>
                    </a:lnR>
                    <a:lnT>
                      <a:noFill/>
                    </a:lnT>
                    <a:lnB>
                      <a:noFill/>
                    </a:lnB>
                    <a:noFill/>
                  </a:tcPr>
                </a:tc>
                <a:tc>
                  <a:txBody>
                    <a:bodyPr/>
                    <a:lstStyle/>
                    <a:p>
                      <a:pPr algn="ctr" fontAlgn="ctr"/>
                      <a:r>
                        <a:rPr lang="en-US" sz="400" b="0" i="0" u="none" strike="noStrike">
                          <a:solidFill>
                            <a:srgbClr val="000000"/>
                          </a:solidFill>
                          <a:effectLst/>
                          <a:latin typeface="Trebuchet MS" panose="020B0603020202020204" pitchFamily="34" charset="0"/>
                        </a:rPr>
                        <a:t>229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450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(222)</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1,430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134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(82)</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(179)</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126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(123)</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-0.65</a:t>
                      </a:r>
                    </a:p>
                  </a:txBody>
                  <a:tcPr marL="0" marR="0" marT="0" marB="0" anchor="ctr">
                    <a:lnL>
                      <a:noFill/>
                    </a:lnL>
                    <a:lnR>
                      <a:noFill/>
                    </a:lnR>
                    <a:lnT>
                      <a:noFill/>
                    </a:lnT>
                    <a:lnB>
                      <a:noFill/>
                    </a:lnB>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-1.28</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0.16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-15.97</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1.81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-1.86</a:t>
                      </a:r>
                    </a:p>
                  </a:txBody>
                  <a:tcPr marL="0" marR="0" marT="0" marB="0" anchor="ctr">
                    <a:lnL>
                      <a:noFill/>
                    </a:lnL>
                    <a:lnR>
                      <a:noFill/>
                    </a:lnR>
                    <a:lnT>
                      <a:noFill/>
                    </a:lnT>
                    <a:lnB>
                      <a:noFill/>
                    </a:lnB>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-0.16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2.69</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-1.66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-1.76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1.81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341.04</a:t>
                      </a:r>
                    </a:p>
                  </a:txBody>
                  <a:tcPr marL="0" marR="0" marT="0" marB="0" anchor="ctr">
                    <a:lnL>
                      <a:noFill/>
                    </a:lnL>
                    <a:lnR>
                      <a:noFill/>
                    </a:lnR>
                    <a:lnT>
                      <a:noFill/>
                    </a:lnT>
                    <a:lnB>
                      <a:noFill/>
                    </a:lnB>
                    <a:noFill/>
                  </a:tcPr>
                </a:tc>
                <a:extLst>
                  <a:ext uri="{0D108BD9-81ED-4DB2-BD59-A6C34878D82A}">
                    <a16:rowId xmlns:a16="http://schemas.microsoft.com/office/drawing/2014/main" val="1560086052"/>
                  </a:ext>
                </a:extLst>
              </a:tr>
              <a:tr h="342715">
                <a:tc>
                  <a:txBody>
                    <a:bodyPr/>
                    <a:lstStyle/>
                    <a:p>
                      <a:pPr algn="ctr" fontAlgn="ctr"/>
                      <a:r>
                        <a:rPr lang="en-US" sz="500" b="1" i="0" u="none" strike="noStrike">
                          <a:solidFill>
                            <a:srgbClr val="000000"/>
                          </a:solidFill>
                          <a:effectLst/>
                          <a:latin typeface="Trebuchet MS" panose="020B0603020202020204" pitchFamily="34" charset="0"/>
                        </a:rPr>
                        <a:t>The Gap (GAP)</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377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400" b="0" i="0" u="none" strike="noStrike">
                          <a:solidFill>
                            <a:srgbClr val="000000"/>
                          </a:solidFill>
                          <a:effectLst/>
                          <a:latin typeface="Trebuchet MS" panose="020B0603020202020204" pitchFamily="34" charset="0"/>
                        </a:rPr>
                        <a:t>9,309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3,570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5,739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15,240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1,570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1,070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823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1,090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1,110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6.98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11.31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0.61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3.54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8.54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8.39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0.38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3.66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822.24</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588930436"/>
                  </a:ext>
                </a:extLst>
              </a:tr>
              <a:tr h="514071">
                <a:tc>
                  <a:txBody>
                    <a:bodyPr/>
                    <a:lstStyle/>
                    <a:p>
                      <a:pPr algn="ctr" fontAlgn="ctr"/>
                      <a:r>
                        <a:rPr lang="en-US" sz="500" b="1" i="0" u="none" strike="noStrike">
                          <a:solidFill>
                            <a:srgbClr val="000000"/>
                          </a:solidFill>
                          <a:effectLst/>
                          <a:latin typeface="Trebuchet MS" panose="020B0603020202020204" pitchFamily="34" charset="0"/>
                        </a:rPr>
                        <a:t>Under Armour (UAA)</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8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432 </a:t>
                      </a:r>
                    </a:p>
                  </a:txBody>
                  <a:tcPr marL="0" marR="0" marT="0" marB="0" anchor="ctr">
                    <a:lnL>
                      <a:noFill/>
                    </a:lnL>
                    <a:lnR>
                      <a:noFill/>
                    </a:lnR>
                    <a:lnT>
                      <a:noFill/>
                    </a:lnT>
                    <a:lnB>
                      <a:noFill/>
                    </a:lnB>
                    <a:noFill/>
                  </a:tcPr>
                </a:tc>
                <a:tc>
                  <a:txBody>
                    <a:bodyPr/>
                    <a:lstStyle/>
                    <a:p>
                      <a:pPr algn="ctr" fontAlgn="ctr"/>
                      <a:r>
                        <a:rPr lang="en-US" sz="400" b="0" i="0" u="none" strike="noStrike">
                          <a:solidFill>
                            <a:srgbClr val="000000"/>
                          </a:solidFill>
                          <a:effectLst/>
                          <a:latin typeface="Trebuchet MS" panose="020B0603020202020204" pitchFamily="34" charset="0"/>
                        </a:rPr>
                        <a:t>3,639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584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3,054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5,400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557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(59)</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73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4.94</a:t>
                      </a:r>
                    </a:p>
                  </a:txBody>
                  <a:tcPr marL="0" marR="0" marT="0" marB="0" anchor="ctr">
                    <a:lnL>
                      <a:noFill/>
                    </a:lnL>
                    <a:lnR>
                      <a:noFill/>
                    </a:lnR>
                    <a:lnT>
                      <a:noFill/>
                    </a:lnT>
                    <a:lnB>
                      <a:noFill/>
                    </a:lnB>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-253.91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0.67</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1.70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49.95</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-100.04</a:t>
                      </a:r>
                    </a:p>
                  </a:txBody>
                  <a:tcPr marL="0" marR="0" marT="0" marB="0" anchor="ctr">
                    <a:lnL>
                      <a:noFill/>
                    </a:lnL>
                    <a:lnR>
                      <a:noFill/>
                    </a:lnR>
                    <a:lnT>
                      <a:noFill/>
                    </a:lnT>
                    <a:lnB>
                      <a:noFill/>
                    </a:lnB>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0.57</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-51.96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5.48</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41.93</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-83.98</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618.31</a:t>
                      </a:r>
                    </a:p>
                  </a:txBody>
                  <a:tcPr marL="0" marR="0" marT="0" marB="0" anchor="ctr">
                    <a:lnL>
                      <a:noFill/>
                    </a:lnL>
                    <a:lnR>
                      <a:noFill/>
                    </a:lnR>
                    <a:lnT>
                      <a:noFill/>
                    </a:lnT>
                    <a:lnB>
                      <a:noFill/>
                    </a:lnB>
                    <a:noFill/>
                  </a:tcPr>
                </a:tc>
                <a:extLst>
                  <a:ext uri="{0D108BD9-81ED-4DB2-BD59-A6C34878D82A}">
                    <a16:rowId xmlns:a16="http://schemas.microsoft.com/office/drawing/2014/main" val="2484305130"/>
                  </a:ext>
                </a:extLst>
              </a:tr>
            </a:tbl>
          </a:graphicData>
        </a:graphic>
      </p:graphicFrame>
      <p:graphicFrame>
        <p:nvGraphicFramePr>
          <p:cNvPr id="6" name="Table 5">
            <a:extLst>
              <a:ext uri="{FF2B5EF4-FFF2-40B4-BE49-F238E27FC236}">
                <a16:creationId xmlns:a16="http://schemas.microsoft.com/office/drawing/2014/main" id="{C49BD28F-B67D-BBEB-F2E4-E92CC3B6C9A0}"/>
              </a:ext>
            </a:extLst>
          </p:cNvPr>
          <p:cNvGraphicFramePr>
            <a:graphicFrameLocks noGrp="1"/>
          </p:cNvGraphicFramePr>
          <p:nvPr>
            <p:extLst>
              <p:ext uri="{D42A27DB-BD31-4B8C-83A1-F6EECF244321}">
                <p14:modId xmlns:p14="http://schemas.microsoft.com/office/powerpoint/2010/main" val="603478292"/>
              </p:ext>
            </p:extLst>
          </p:nvPr>
        </p:nvGraphicFramePr>
        <p:xfrm>
          <a:off x="151490" y="6582550"/>
          <a:ext cx="2948724" cy="1809750"/>
        </p:xfrm>
        <a:graphic>
          <a:graphicData uri="http://schemas.openxmlformats.org/drawingml/2006/table">
            <a:tbl>
              <a:tblPr/>
              <a:tblGrid>
                <a:gridCol w="1501307">
                  <a:extLst>
                    <a:ext uri="{9D8B030D-6E8A-4147-A177-3AD203B41FA5}">
                      <a16:colId xmlns:a16="http://schemas.microsoft.com/office/drawing/2014/main" val="1326549924"/>
                    </a:ext>
                  </a:extLst>
                </a:gridCol>
                <a:gridCol w="538931">
                  <a:extLst>
                    <a:ext uri="{9D8B030D-6E8A-4147-A177-3AD203B41FA5}">
                      <a16:colId xmlns:a16="http://schemas.microsoft.com/office/drawing/2014/main" val="3898711961"/>
                    </a:ext>
                  </a:extLst>
                </a:gridCol>
                <a:gridCol w="315660">
                  <a:extLst>
                    <a:ext uri="{9D8B030D-6E8A-4147-A177-3AD203B41FA5}">
                      <a16:colId xmlns:a16="http://schemas.microsoft.com/office/drawing/2014/main" val="1096432940"/>
                    </a:ext>
                  </a:extLst>
                </a:gridCol>
                <a:gridCol w="246369">
                  <a:extLst>
                    <a:ext uri="{9D8B030D-6E8A-4147-A177-3AD203B41FA5}">
                      <a16:colId xmlns:a16="http://schemas.microsoft.com/office/drawing/2014/main" val="763287685"/>
                    </a:ext>
                  </a:extLst>
                </a:gridCol>
                <a:gridCol w="346457">
                  <a:extLst>
                    <a:ext uri="{9D8B030D-6E8A-4147-A177-3AD203B41FA5}">
                      <a16:colId xmlns:a16="http://schemas.microsoft.com/office/drawing/2014/main" val="1825423962"/>
                    </a:ext>
                  </a:extLst>
                </a:gridCol>
              </a:tblGrid>
              <a:tr h="180975">
                <a:tc gridSpan="5">
                  <a:txBody>
                    <a:bodyPr/>
                    <a:lstStyle/>
                    <a:p>
                      <a:pPr algn="ctr" fontAlgn="ctr"/>
                      <a:r>
                        <a:rPr lang="en-US" sz="800" b="0" i="0" u="none" strike="noStrike">
                          <a:solidFill>
                            <a:schemeClr val="bg1"/>
                          </a:solidFill>
                          <a:effectLst/>
                          <a:latin typeface="Trebuchet MS" panose="020B0603020202020204" pitchFamily="34" charset="0"/>
                        </a:rPr>
                        <a:t>Price Metrics</a:t>
                      </a:r>
                    </a:p>
                  </a:txBody>
                  <a:tcPr marL="0" marR="0" marT="0" marB="0" anchor="ctr">
                    <a:lnL>
                      <a:noFill/>
                    </a:lnL>
                    <a:lnR w="12700" cmpd="sng">
                      <a:noFill/>
                      <a:prstDash val="solid"/>
                    </a:lnR>
                    <a:lnT>
                      <a:noFill/>
                    </a:lnT>
                    <a:lnB>
                      <a:noFill/>
                    </a:lnB>
                    <a:lnTlToBr w="12700" cmpd="sng">
                      <a:noFill/>
                      <a:prstDash val="solid"/>
                    </a:lnTlToBr>
                    <a:lnBlToTr w="12700" cmpd="sng">
                      <a:noFill/>
                      <a:prstDash val="solid"/>
                    </a:lnBlToTr>
                    <a:solidFill>
                      <a:srgbClr val="00A9E0"/>
                    </a:solidFill>
                  </a:tcPr>
                </a:tc>
                <a:tc hMerge="1">
                  <a:txBody>
                    <a:bodyPr/>
                    <a:lstStyle/>
                    <a:p>
                      <a:endParaRPr lang="en-US"/>
                    </a:p>
                  </a:txBody>
                  <a:tcPr marL="0" marR="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12792"/>
                  </a:ext>
                </a:extLst>
              </a:tr>
              <a:tr h="180975">
                <a:tc>
                  <a:txBody>
                    <a:bodyPr/>
                    <a:lstStyle/>
                    <a:p>
                      <a:pPr algn="ctr" fontAlgn="ctr"/>
                      <a:endParaRPr lang="en-US" sz="500" b="1" i="0" u="none" strike="noStrike">
                        <a:solidFill>
                          <a:schemeClr val="tx1"/>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P/E</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P/S</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P/B</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P/UFCF</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982625"/>
                  </a:ext>
                </a:extLst>
              </a:tr>
              <a:tr h="180975">
                <a:tc>
                  <a:txBody>
                    <a:bodyPr/>
                    <a:lstStyle/>
                    <a:p>
                      <a:pPr algn="ctr" fontAlgn="ctr"/>
                      <a:r>
                        <a:rPr lang="en-US" sz="500" b="0" i="0" u="none" strike="noStrike">
                          <a:solidFill>
                            <a:schemeClr val="tx1"/>
                          </a:solidFill>
                          <a:effectLst/>
                          <a:latin typeface="Trebuchet MS" panose="020B0603020202020204" pitchFamily="34" charset="0"/>
                        </a:rPr>
                        <a:t>Median</a:t>
                      </a: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0.6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14.0</a:t>
                      </a:r>
                    </a:p>
                  </a:txBody>
                  <a:tcPr marL="0" marR="0" marT="0" marB="0" anchor="ctr">
                    <a:lnL>
                      <a:noFill/>
                    </a:lnL>
                    <a:lnR>
                      <a:noFill/>
                    </a:lnR>
                    <a:lnT>
                      <a:noFill/>
                    </a:lnT>
                    <a:lnB>
                      <a:noFill/>
                    </a:lnB>
                    <a:noFill/>
                  </a:tcPr>
                </a:tc>
                <a:extLst>
                  <a:ext uri="{0D108BD9-81ED-4DB2-BD59-A6C34878D82A}">
                    <a16:rowId xmlns:a16="http://schemas.microsoft.com/office/drawing/2014/main" val="4131254193"/>
                  </a:ext>
                </a:extLst>
              </a:tr>
              <a:tr h="180975">
                <a:tc>
                  <a:txBody>
                    <a:bodyPr/>
                    <a:lstStyle/>
                    <a:p>
                      <a:pPr algn="ctr" fontAlgn="ctr"/>
                      <a:r>
                        <a:rPr lang="en-US" sz="500" b="0" i="0" u="none" strike="noStrike">
                          <a:solidFill>
                            <a:schemeClr val="tx1"/>
                          </a:solidFill>
                          <a:effectLst/>
                          <a:latin typeface="Trebuchet MS" panose="020B0603020202020204" pitchFamily="34" charset="0"/>
                        </a:rPr>
                        <a:t>Average</a:t>
                      </a: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-55.2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19.9</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927626264"/>
                  </a:ext>
                </a:extLst>
              </a:tr>
              <a:tr h="180975">
                <a:tc>
                  <a:txBody>
                    <a:bodyPr/>
                    <a:lstStyle/>
                    <a:p>
                      <a:pPr algn="ctr" fontAlgn="ctr"/>
                      <a:endParaRPr lang="en-US" sz="11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tc>
                  <a:txBody>
                    <a:bodyPr/>
                    <a:lstStyle/>
                    <a:p>
                      <a:pPr algn="ctr" fontAlgn="ctr"/>
                      <a:endParaRPr lang="en-US" sz="11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tc>
                  <a:txBody>
                    <a:bodyPr/>
                    <a:lstStyle/>
                    <a:p>
                      <a:pPr algn="ctr" fontAlgn="ctr"/>
                      <a:endParaRPr lang="en-US" sz="11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tc>
                  <a:txBody>
                    <a:bodyPr/>
                    <a:lstStyle/>
                    <a:p>
                      <a:pPr algn="ctr" fontAlgn="ctr"/>
                      <a:endParaRPr lang="en-US" sz="11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tc>
                  <a:txBody>
                    <a:bodyPr/>
                    <a:lstStyle/>
                    <a:p>
                      <a:pPr algn="ctr" fontAlgn="ctr"/>
                      <a:endParaRPr lang="en-US" sz="11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extLst>
                  <a:ext uri="{0D108BD9-81ED-4DB2-BD59-A6C34878D82A}">
                    <a16:rowId xmlns:a16="http://schemas.microsoft.com/office/drawing/2014/main" val="1969789921"/>
                  </a:ext>
                </a:extLst>
              </a:tr>
              <a:tr h="180975">
                <a:tc>
                  <a:txBody>
                    <a:bodyPr/>
                    <a:lstStyle/>
                    <a:p>
                      <a:pPr algn="ctr" fontAlgn="ctr"/>
                      <a:r>
                        <a:rPr lang="en-US" sz="500" b="0" i="0" u="none" strike="noStrike">
                          <a:solidFill>
                            <a:srgbClr val="000000"/>
                          </a:solidFill>
                          <a:effectLst/>
                          <a:latin typeface="Trebuchet MS" panose="020B0603020202020204" pitchFamily="34" charset="0"/>
                        </a:rPr>
                        <a:t>Enterprise Value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$1,886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$2,555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$7,462</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065994644"/>
                  </a:ext>
                </a:extLst>
              </a:tr>
              <a:tr h="180975">
                <a:tc>
                  <a:txBody>
                    <a:bodyPr/>
                    <a:lstStyle/>
                    <a:p>
                      <a:pPr algn="ctr" fontAlgn="ctr"/>
                      <a:r>
                        <a:rPr lang="en-US" sz="500" b="0" i="0" u="none" strike="noStrike">
                          <a:solidFill>
                            <a:srgbClr val="000000"/>
                          </a:solidFill>
                          <a:effectLst/>
                          <a:latin typeface="Trebuchet MS" panose="020B0603020202020204" pitchFamily="34" charset="0"/>
                        </a:rPr>
                        <a:t>Net Debt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$730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$730</a:t>
                      </a:r>
                    </a:p>
                  </a:txBody>
                  <a:tcPr marL="0" marR="0" marT="0" marB="0" anchor="ctr">
                    <a:lnL>
                      <a:noFill/>
                    </a:lnL>
                    <a:lnR>
                      <a:noFill/>
                    </a:lnR>
                    <a:lnT>
                      <a:noFill/>
                    </a:lnT>
                    <a:lnB>
                      <a:noFill/>
                    </a:lnB>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$730</a:t>
                      </a:r>
                    </a:p>
                  </a:txBody>
                  <a:tcPr marL="0" marR="0" marT="0" marB="0" anchor="ctr">
                    <a:lnL>
                      <a:noFill/>
                    </a:lnL>
                    <a:lnR>
                      <a:noFill/>
                    </a:lnR>
                    <a:lnT>
                      <a:noFill/>
                    </a:lnT>
                    <a:lnB>
                      <a:noFill/>
                    </a:lnB>
                    <a:noFill/>
                  </a:tcPr>
                </a:tc>
                <a:extLst>
                  <a:ext uri="{0D108BD9-81ED-4DB2-BD59-A6C34878D82A}">
                    <a16:rowId xmlns:a16="http://schemas.microsoft.com/office/drawing/2014/main" val="127764371"/>
                  </a:ext>
                </a:extLst>
              </a:tr>
              <a:tr h="180975">
                <a:tc>
                  <a:txBody>
                    <a:bodyPr/>
                    <a:lstStyle/>
                    <a:p>
                      <a:pPr algn="ctr" fontAlgn="ctr"/>
                      <a:r>
                        <a:rPr lang="en-US" sz="500" b="0" i="0" u="none" strike="noStrike">
                          <a:solidFill>
                            <a:srgbClr val="000000"/>
                          </a:solidFill>
                          <a:effectLst/>
                          <a:latin typeface="Trebuchet MS" panose="020B0603020202020204" pitchFamily="34" charset="0"/>
                        </a:rPr>
                        <a:t>Equity Value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$1,156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$1,824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$6,732</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460290350"/>
                  </a:ext>
                </a:extLst>
              </a:tr>
              <a:tr h="180975">
                <a:tc>
                  <a:txBody>
                    <a:bodyPr/>
                    <a:lstStyle/>
                    <a:p>
                      <a:pPr algn="ctr" fontAlgn="ctr"/>
                      <a:r>
                        <a:rPr lang="en-US" sz="500" b="0" i="0" u="none" strike="noStrike">
                          <a:solidFill>
                            <a:srgbClr val="000000"/>
                          </a:solidFill>
                          <a:effectLst/>
                          <a:latin typeface="Trebuchet MS" panose="020B0603020202020204" pitchFamily="34" charset="0"/>
                        </a:rPr>
                        <a:t># Shares out.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noFill/>
                  </a:tcPr>
                </a:tc>
                <a:extLst>
                  <a:ext uri="{0D108BD9-81ED-4DB2-BD59-A6C34878D82A}">
                    <a16:rowId xmlns:a16="http://schemas.microsoft.com/office/drawing/2014/main" val="4263160440"/>
                  </a:ext>
                </a:extLst>
              </a:tr>
              <a:tr h="180975">
                <a:tc>
                  <a:txBody>
                    <a:bodyPr/>
                    <a:lstStyle/>
                    <a:p>
                      <a:pPr algn="ctr" fontAlgn="ctr"/>
                      <a:r>
                        <a:rPr lang="en-US" sz="500" b="0" i="0" u="none" strike="noStrike">
                          <a:solidFill>
                            <a:srgbClr val="000000"/>
                          </a:solidFill>
                          <a:effectLst/>
                          <a:latin typeface="Trebuchet MS" panose="020B0603020202020204" pitchFamily="34" charset="0"/>
                        </a:rPr>
                        <a:t>RV</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$187</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055163498"/>
                  </a:ext>
                </a:extLst>
              </a:tr>
            </a:tbl>
          </a:graphicData>
        </a:graphic>
      </p:graphicFrame>
      <p:graphicFrame>
        <p:nvGraphicFramePr>
          <p:cNvPr id="8" name="Table 7">
            <a:extLst>
              <a:ext uri="{FF2B5EF4-FFF2-40B4-BE49-F238E27FC236}">
                <a16:creationId xmlns:a16="http://schemas.microsoft.com/office/drawing/2014/main" id="{EF2B1DB6-CCA3-50AF-5C0E-F3D0BF0D9732}"/>
              </a:ext>
            </a:extLst>
          </p:cNvPr>
          <p:cNvGraphicFramePr>
            <a:graphicFrameLocks noGrp="1"/>
          </p:cNvGraphicFramePr>
          <p:nvPr>
            <p:extLst>
              <p:ext uri="{D42A27DB-BD31-4B8C-83A1-F6EECF244321}">
                <p14:modId xmlns:p14="http://schemas.microsoft.com/office/powerpoint/2010/main" val="2370704675"/>
              </p:ext>
            </p:extLst>
          </p:nvPr>
        </p:nvGraphicFramePr>
        <p:xfrm>
          <a:off x="3690916" y="6582550"/>
          <a:ext cx="3057737" cy="1836196"/>
        </p:xfrm>
        <a:graphic>
          <a:graphicData uri="http://schemas.openxmlformats.org/drawingml/2006/table">
            <a:tbl>
              <a:tblPr/>
              <a:tblGrid>
                <a:gridCol w="1261923">
                  <a:extLst>
                    <a:ext uri="{9D8B030D-6E8A-4147-A177-3AD203B41FA5}">
                      <a16:colId xmlns:a16="http://schemas.microsoft.com/office/drawing/2014/main" val="746653666"/>
                    </a:ext>
                  </a:extLst>
                </a:gridCol>
                <a:gridCol w="897907">
                  <a:extLst>
                    <a:ext uri="{9D8B030D-6E8A-4147-A177-3AD203B41FA5}">
                      <a16:colId xmlns:a16="http://schemas.microsoft.com/office/drawing/2014/main" val="2748001740"/>
                    </a:ext>
                  </a:extLst>
                </a:gridCol>
                <a:gridCol w="897907">
                  <a:extLst>
                    <a:ext uri="{9D8B030D-6E8A-4147-A177-3AD203B41FA5}">
                      <a16:colId xmlns:a16="http://schemas.microsoft.com/office/drawing/2014/main" val="3369894477"/>
                    </a:ext>
                  </a:extLst>
                </a:gridCol>
              </a:tblGrid>
              <a:tr h="180975">
                <a:tc gridSpan="3">
                  <a:txBody>
                    <a:bodyPr/>
                    <a:lstStyle/>
                    <a:p>
                      <a:pPr algn="ctr" fontAlgn="ctr"/>
                      <a:r>
                        <a:rPr lang="en-US" sz="800" b="0" i="0" u="none" strike="noStrike">
                          <a:solidFill>
                            <a:schemeClr val="bg1"/>
                          </a:solidFill>
                          <a:effectLst/>
                          <a:latin typeface="Trebuchet MS" panose="020B0603020202020204" pitchFamily="34" charset="0"/>
                        </a:rPr>
                        <a:t>Enterprise Value Metrics</a:t>
                      </a:r>
                    </a:p>
                  </a:txBody>
                  <a:tcPr marL="0" marR="0" marT="0" marB="0" anchor="ctr">
                    <a:lnL>
                      <a:noFill/>
                    </a:lnL>
                    <a:lnR>
                      <a:noFill/>
                    </a:lnR>
                    <a:lnT>
                      <a:noFill/>
                    </a:lnT>
                    <a:lnB>
                      <a:noFill/>
                    </a:lnB>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0892347"/>
                  </a:ext>
                </a:extLst>
              </a:tr>
              <a:tr h="207421">
                <a:tc>
                  <a:txBody>
                    <a:bodyPr/>
                    <a:lstStyle/>
                    <a:p>
                      <a:pPr algn="ctr" fontAlgn="ctr"/>
                      <a:r>
                        <a:rPr lang="en-US" sz="500" b="1" i="0" u="none" strike="noStrike">
                          <a:solidFill>
                            <a:schemeClr val="tx1"/>
                          </a:solidFill>
                          <a:effectLst/>
                          <a:latin typeface="Trebuchet MS" panose="020B0603020202020204" pitchFamily="34" charset="0"/>
                        </a:rPr>
                        <a:t>EV/REV</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EV/EBITDA</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1" i="0" u="none" strike="noStrike">
                          <a:solidFill>
                            <a:schemeClr val="tx1"/>
                          </a:solidFill>
                          <a:effectLst/>
                          <a:latin typeface="Trebuchet MS" panose="020B0603020202020204" pitchFamily="34" charset="0"/>
                        </a:rPr>
                        <a:t>EV/UFCF</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77849558"/>
                  </a:ext>
                </a:extLst>
              </a:tr>
              <a:tr h="180975">
                <a:tc>
                  <a:txBody>
                    <a:bodyPr/>
                    <a:lstStyle/>
                    <a:p>
                      <a:pPr algn="ctr" fontAlgn="ctr"/>
                      <a:r>
                        <a:rPr lang="en-US" sz="500" b="0" i="0" u="none" strike="noStrike">
                          <a:solidFill>
                            <a:srgbClr val="000000"/>
                          </a:solidFill>
                          <a:effectLst/>
                          <a:latin typeface="Trebuchet MS" panose="020B0603020202020204" pitchFamily="34" charset="0"/>
                        </a:rPr>
                        <a:t>0.5</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11.8</a:t>
                      </a:r>
                    </a:p>
                  </a:txBody>
                  <a:tcPr marL="0" marR="0" marT="0" marB="0" anchor="ctr">
                    <a:lnL>
                      <a:noFill/>
                    </a:lnL>
                    <a:lnR>
                      <a:noFill/>
                    </a:lnR>
                    <a:lnT>
                      <a:noFill/>
                    </a:lnT>
                    <a:lnB>
                      <a:noFill/>
                    </a:lnB>
                    <a:noFill/>
                  </a:tcPr>
                </a:tc>
                <a:extLst>
                  <a:ext uri="{0D108BD9-81ED-4DB2-BD59-A6C34878D82A}">
                    <a16:rowId xmlns:a16="http://schemas.microsoft.com/office/drawing/2014/main" val="2811092066"/>
                  </a:ext>
                </a:extLst>
              </a:tr>
              <a:tr h="180975">
                <a:tc>
                  <a:txBody>
                    <a:bodyPr/>
                    <a:lstStyle/>
                    <a:p>
                      <a:pPr algn="ctr" fontAlgn="ctr"/>
                      <a:r>
                        <a:rPr lang="en-US" sz="500" b="0" i="0" u="none" strike="noStrike">
                          <a:solidFill>
                            <a:srgbClr val="000000"/>
                          </a:solidFill>
                          <a:effectLst/>
                          <a:latin typeface="Trebuchet MS" panose="020B0603020202020204" pitchFamily="34" charset="0"/>
                        </a:rPr>
                        <a:t>0.8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497043523"/>
                  </a:ext>
                </a:extLst>
              </a:tr>
              <a:tr h="180975">
                <a:tc>
                  <a:txBody>
                    <a:bodyPr/>
                    <a:lstStyle/>
                    <a:p>
                      <a:pPr algn="ctr" fontAlgn="ctr"/>
                      <a:endParaRPr lang="en-US" sz="11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tc>
                  <a:txBody>
                    <a:bodyPr/>
                    <a:lstStyle/>
                    <a:p>
                      <a:pPr algn="ctr" fontAlgn="ctr"/>
                      <a:endParaRPr lang="en-US" sz="11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tc>
                  <a:txBody>
                    <a:bodyPr/>
                    <a:lstStyle/>
                    <a:p>
                      <a:pPr algn="ctr" fontAlgn="ctr"/>
                      <a:endParaRPr lang="en-US" sz="11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extLst>
                  <a:ext uri="{0D108BD9-81ED-4DB2-BD59-A6C34878D82A}">
                    <a16:rowId xmlns:a16="http://schemas.microsoft.com/office/drawing/2014/main" val="1228549175"/>
                  </a:ext>
                </a:extLst>
              </a:tr>
              <a:tr h="180975">
                <a:tc>
                  <a:txBody>
                    <a:bodyPr/>
                    <a:lstStyle/>
                    <a:p>
                      <a:pPr algn="ctr" fontAlgn="ctr"/>
                      <a:r>
                        <a:rPr lang="en-US" sz="500" b="0" i="0" u="none" strike="noStrike">
                          <a:solidFill>
                            <a:srgbClr val="000000"/>
                          </a:solidFill>
                          <a:effectLst/>
                          <a:latin typeface="Trebuchet MS" panose="020B0603020202020204" pitchFamily="34" charset="0"/>
                        </a:rPr>
                        <a:t>$1,338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$1,648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$5,682</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970895276"/>
                  </a:ext>
                </a:extLst>
              </a:tr>
              <a:tr h="180975">
                <a:tc>
                  <a:txBody>
                    <a:bodyPr/>
                    <a:lstStyle/>
                    <a:p>
                      <a:pPr algn="ctr" fontAlgn="ctr"/>
                      <a:r>
                        <a:rPr lang="en-US" sz="500" b="0" i="0" u="none" strike="noStrike">
                          <a:solidFill>
                            <a:srgbClr val="000000"/>
                          </a:solidFill>
                          <a:effectLst/>
                          <a:latin typeface="Trebuchet MS" panose="020B0603020202020204" pitchFamily="34" charset="0"/>
                        </a:rPr>
                        <a:t>$730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$730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$730</a:t>
                      </a:r>
                    </a:p>
                  </a:txBody>
                  <a:tcPr marL="0" marR="0" marT="0" marB="0" anchor="ctr">
                    <a:lnL>
                      <a:noFill/>
                    </a:lnL>
                    <a:lnR>
                      <a:noFill/>
                    </a:lnR>
                    <a:lnT>
                      <a:noFill/>
                    </a:lnT>
                    <a:lnB>
                      <a:noFill/>
                    </a:lnB>
                    <a:noFill/>
                  </a:tcPr>
                </a:tc>
                <a:extLst>
                  <a:ext uri="{0D108BD9-81ED-4DB2-BD59-A6C34878D82A}">
                    <a16:rowId xmlns:a16="http://schemas.microsoft.com/office/drawing/2014/main" val="741706977"/>
                  </a:ext>
                </a:extLst>
              </a:tr>
              <a:tr h="180975">
                <a:tc>
                  <a:txBody>
                    <a:bodyPr/>
                    <a:lstStyle/>
                    <a:p>
                      <a:pPr algn="ctr" fontAlgn="ctr"/>
                      <a:r>
                        <a:rPr lang="en-US" sz="500" b="0" i="0" u="none" strike="noStrike">
                          <a:solidFill>
                            <a:srgbClr val="000000"/>
                          </a:solidFill>
                          <a:effectLst/>
                          <a:latin typeface="Trebuchet MS" panose="020B0603020202020204" pitchFamily="34" charset="0"/>
                        </a:rPr>
                        <a:t>$608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$918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$4,951</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288325479"/>
                  </a:ext>
                </a:extLst>
              </a:tr>
              <a:tr h="180975">
                <a:tc>
                  <a:txBody>
                    <a:bodyPr/>
                    <a:lstStyle/>
                    <a:p>
                      <a:pPr algn="ctr" fontAlgn="ctr"/>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noFill/>
                  </a:tcPr>
                </a:tc>
                <a:extLst>
                  <a:ext uri="{0D108BD9-81ED-4DB2-BD59-A6C34878D82A}">
                    <a16:rowId xmlns:a16="http://schemas.microsoft.com/office/drawing/2014/main" val="1872615721"/>
                  </a:ext>
                </a:extLst>
              </a:tr>
              <a:tr h="180975">
                <a:tc>
                  <a:txBody>
                    <a:bodyPr/>
                    <a:lstStyle/>
                    <a:p>
                      <a:pPr algn="ctr" fontAlgn="ctr"/>
                      <a:r>
                        <a:rPr lang="en-US" sz="500" b="0" i="0" u="none" strike="noStrike">
                          <a:solidFill>
                            <a:srgbClr val="000000"/>
                          </a:solidFill>
                          <a:effectLst/>
                          <a:latin typeface="Trebuchet MS" panose="020B0603020202020204" pitchFamily="34" charset="0"/>
                        </a:rPr>
                        <a:t>$17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$137</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958520051"/>
                  </a:ext>
                </a:extLst>
              </a:tr>
            </a:tbl>
          </a:graphicData>
        </a:graphic>
      </p:graphicFrame>
    </p:spTree>
    <p:extLst>
      <p:ext uri="{BB962C8B-B14F-4D97-AF65-F5344CB8AC3E}">
        <p14:creationId xmlns:p14="http://schemas.microsoft.com/office/powerpoint/2010/main" val="236110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27">
            <a:extLst>
              <a:ext uri="{FF2B5EF4-FFF2-40B4-BE49-F238E27FC236}">
                <a16:creationId xmlns:a16="http://schemas.microsoft.com/office/drawing/2014/main" id="{6089400F-B965-CBC3-0BBC-C79BD136532F}"/>
              </a:ext>
            </a:extLst>
          </p:cNvPr>
          <p:cNvPicPr>
            <a:picLocks noChangeAspect="1"/>
          </p:cNvPicPr>
          <p:nvPr/>
        </p:nvPicPr>
        <p:blipFill>
          <a:blip r:embed="rId3"/>
          <a:stretch>
            <a:fillRect/>
          </a:stretch>
        </p:blipFill>
        <p:spPr>
          <a:xfrm>
            <a:off x="75007" y="974769"/>
            <a:ext cx="1670029" cy="1794768"/>
          </a:xfrm>
          <a:prstGeom prst="rect">
            <a:avLst/>
          </a:prstGeom>
        </p:spPr>
      </p:pic>
      <p:sp>
        <p:nvSpPr>
          <p:cNvPr id="63" name="TextBox 62">
            <a:extLst>
              <a:ext uri="{FF2B5EF4-FFF2-40B4-BE49-F238E27FC236}">
                <a16:creationId xmlns:a16="http://schemas.microsoft.com/office/drawing/2014/main" id="{206D316F-957E-E02E-6C3C-36B9CB29D2CE}"/>
              </a:ext>
            </a:extLst>
          </p:cNvPr>
          <p:cNvSpPr txBox="1"/>
          <p:nvPr/>
        </p:nvSpPr>
        <p:spPr>
          <a:xfrm>
            <a:off x="1853307" y="690869"/>
            <a:ext cx="2495506"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Executive Summary</a:t>
            </a:r>
          </a:p>
        </p:txBody>
      </p:sp>
      <p:cxnSp>
        <p:nvCxnSpPr>
          <p:cNvPr id="28" name="Straight Connector 27">
            <a:extLst>
              <a:ext uri="{FF2B5EF4-FFF2-40B4-BE49-F238E27FC236}">
                <a16:creationId xmlns:a16="http://schemas.microsoft.com/office/drawing/2014/main" id="{B9AED223-C635-7823-BB60-6946424A69CD}"/>
              </a:ext>
            </a:extLst>
          </p:cNvPr>
          <p:cNvCxnSpPr>
            <a:cxnSpLocks/>
          </p:cNvCxnSpPr>
          <p:nvPr/>
        </p:nvCxnSpPr>
        <p:spPr>
          <a:xfrm flipH="1" flipV="1">
            <a:off x="2732865" y="113426"/>
            <a:ext cx="9391" cy="7692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Slide Number Placeholder 6">
            <a:extLst>
              <a:ext uri="{FF2B5EF4-FFF2-40B4-BE49-F238E27FC236}">
                <a16:creationId xmlns:a16="http://schemas.microsoft.com/office/drawing/2014/main" id="{F2B9733E-2F7E-F661-FFF3-589410DA019E}"/>
              </a:ext>
            </a:extLst>
          </p:cNvPr>
          <p:cNvSpPr>
            <a:spLocks noGrp="1"/>
          </p:cNvSpPr>
          <p:nvPr>
            <p:ph type="sldNum" sz="quarter" idx="12"/>
          </p:nvPr>
        </p:nvSpPr>
        <p:spPr>
          <a:xfrm>
            <a:off x="0" y="8762025"/>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2</a:t>
            </a:fld>
            <a:endParaRPr lang="en-US" sz="969" b="1">
              <a:solidFill>
                <a:schemeClr val="bg1"/>
              </a:solidFill>
              <a:latin typeface="Montserrat" pitchFamily="2" charset="0"/>
              <a:cs typeface="Arial" panose="020B0604020202020204" pitchFamily="34" charset="0"/>
            </a:endParaRPr>
          </a:p>
        </p:txBody>
      </p:sp>
      <p:cxnSp>
        <p:nvCxnSpPr>
          <p:cNvPr id="47" name="Straight Connector 46">
            <a:extLst>
              <a:ext uri="{FF2B5EF4-FFF2-40B4-BE49-F238E27FC236}">
                <a16:creationId xmlns:a16="http://schemas.microsoft.com/office/drawing/2014/main" id="{18F46C64-8249-887A-770E-BBFD64266F04}"/>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20DCB7E-725F-F88E-8EE9-3EB310E96EB0}"/>
              </a:ext>
            </a:extLst>
          </p:cNvPr>
          <p:cNvSpPr txBox="1"/>
          <p:nvPr/>
        </p:nvSpPr>
        <p:spPr>
          <a:xfrm>
            <a:off x="1868403" y="2712252"/>
            <a:ext cx="2480410"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Business Description</a:t>
            </a:r>
          </a:p>
        </p:txBody>
      </p:sp>
      <p:sp>
        <p:nvSpPr>
          <p:cNvPr id="5" name="TextBox 4">
            <a:extLst>
              <a:ext uri="{FF2B5EF4-FFF2-40B4-BE49-F238E27FC236}">
                <a16:creationId xmlns:a16="http://schemas.microsoft.com/office/drawing/2014/main" id="{26764118-3F14-412D-8625-2A5D85E0A18B}"/>
              </a:ext>
            </a:extLst>
          </p:cNvPr>
          <p:cNvSpPr txBox="1"/>
          <p:nvPr/>
        </p:nvSpPr>
        <p:spPr>
          <a:xfrm>
            <a:off x="1839168" y="2979770"/>
            <a:ext cx="4932581" cy="4724370"/>
          </a:xfrm>
          <a:prstGeom prst="rect">
            <a:avLst/>
          </a:prstGeom>
          <a:noFill/>
        </p:spPr>
        <p:txBody>
          <a:bodyPr wrap="square" rtlCol="0">
            <a:spAutoFit/>
          </a:bodyPr>
          <a:lstStyle/>
          <a:p>
            <a:pPr algn="just"/>
            <a:r>
              <a:rPr lang="en-US" sz="860">
                <a:latin typeface="Trebuchet MS" panose="020B0603020202020204" pitchFamily="34" charset="0"/>
                <a:ea typeface="SimSun" panose="02010600030101010101" pitchFamily="2" charset="-122"/>
                <a:cs typeface="Arial" panose="020B0604020202020204" pitchFamily="34" charset="0"/>
              </a:rPr>
              <a:t>Founded in 1865 and headquartered in Atlanta, GA, Carters Inc. (CRI) is North America’s largest marketer of baby and children's apparel (ages 0-14) through 1,034 company owned stores, 19,350 North American wholesale locations, including Walmart, Target, and Costco. 1,100 non-north American international wholesale locations, and various ecommerce websites contributing to their omnichannel capabilities.</a:t>
            </a:r>
          </a:p>
          <a:p>
            <a:pPr algn="just"/>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860">
                <a:latin typeface="Trebuchet MS" panose="020B0603020202020204" pitchFamily="34" charset="0"/>
                <a:ea typeface="SimSun" panose="02010600030101010101" pitchFamily="2" charset="-122"/>
                <a:cs typeface="Arial" panose="020B0604020202020204" pitchFamily="34" charset="0"/>
              </a:rPr>
              <a:t>CRI and its brands boast a rich 100-year history which has earned them a reputation for providing high quality and great value children’s apparel as highlighted in their slogan, “If they could just stay little 'til their Carter's wear out.” They also own a unique multi-channel business model giving them combined strength in their retail, wholesale, and online capabilities. With this business model, CRI drives shareholder value through its profitability, cashflow, and return of excess capital through share repurchases and dividend payments. Looking at they’re sourcing network; CRI does not manufacture any of its products. Instead, they source finished goods from their global network of third-party suppliers. These suppliers are primarily located in Asia with 74% of products sourced from Cambodia, Vietnam, Bangladesh, and India and 66% of fabric sourced from China.</a:t>
            </a:r>
          </a:p>
          <a:p>
            <a:pPr algn="just"/>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860">
                <a:effectLst/>
                <a:latin typeface="Trebuchet MS" panose="020B0603020202020204" pitchFamily="34" charset="0"/>
                <a:ea typeface="SimSun" panose="02010600030101010101" pitchFamily="2" charset="-122"/>
                <a:cs typeface="Arial" panose="020B0604020202020204" pitchFamily="34" charset="0"/>
              </a:rPr>
              <a:t>At the end of its 2023 fiscal year</a:t>
            </a:r>
            <a:r>
              <a:rPr lang="en-US" sz="860">
                <a:latin typeface="Trebuchet MS" panose="020B0603020202020204" pitchFamily="34" charset="0"/>
                <a:ea typeface="SimSun" panose="02010600030101010101" pitchFamily="2" charset="-122"/>
                <a:cs typeface="Arial" panose="020B0604020202020204" pitchFamily="34" charset="0"/>
              </a:rPr>
              <a:t>,</a:t>
            </a:r>
            <a:r>
              <a:rPr lang="en-US" sz="860">
                <a:effectLst/>
                <a:latin typeface="Trebuchet MS" panose="020B0603020202020204" pitchFamily="34" charset="0"/>
                <a:ea typeface="SimSun" panose="02010600030101010101" pitchFamily="2" charset="-122"/>
                <a:cs typeface="Arial" panose="020B0604020202020204" pitchFamily="34" charset="0"/>
              </a:rPr>
              <a:t> 51% of Carter’s revenue was generated </a:t>
            </a:r>
            <a:r>
              <a:rPr lang="en-US" sz="860">
                <a:latin typeface="Trebuchet MS" panose="020B0603020202020204" pitchFamily="34" charset="0"/>
                <a:ea typeface="SimSun" panose="02010600030101010101" pitchFamily="2" charset="-122"/>
                <a:cs typeface="Arial" panose="020B0604020202020204" pitchFamily="34" charset="0"/>
              </a:rPr>
              <a:t>through U.S. Retail stores, 34.5% from US wholesale and 14.5% from its International segment (Figure 1). Between 2018 and 2023, Carter’s segments declined at a -3.43% compounded average revenue growth for U.S Retail, -2.5% for U.S. Wholesale, and -0.07% for its international segment.</a:t>
            </a:r>
          </a:p>
          <a:p>
            <a:pPr algn="just"/>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860">
                <a:latin typeface="Trebuchet MS" panose="020B0603020202020204" pitchFamily="34" charset="0"/>
                <a:ea typeface="SimSun" panose="02010600030101010101" pitchFamily="2" charset="-122"/>
                <a:cs typeface="Arial" panose="020B0604020202020204" pitchFamily="34" charset="0"/>
              </a:rPr>
              <a:t>Carter’s Inc operates through its 4 major brands; Carter’s which focuses on high quality apparel and accessories (9% share of ages 0-10 market in US), Osh Kosh which focuses on play clothes (1% share of ages 0-10 market in US), Skip Hop which reimagines durable necessities, and Little Planet which focuses on sustainable sourcing for its children’s apparel (Figure 3). CRI also licenses several exclusive brands including Child of Mine sold at Walmart, Just One You sold at Target, and Simple Joys sold on Amazon. </a:t>
            </a:r>
          </a:p>
          <a:p>
            <a:pPr algn="just"/>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860">
                <a:latin typeface="Trebuchet MS" panose="020B0603020202020204" pitchFamily="34" charset="0"/>
                <a:ea typeface="SimSun" panose="02010600030101010101" pitchFamily="2" charset="-122"/>
                <a:cs typeface="Arial" panose="020B0604020202020204" pitchFamily="34" charset="0"/>
              </a:rPr>
              <a:t>CRI is the only company of its size to focus exclusively on children’s apparel. Its competitors either have a significantly smaller market share as is the case with The Children’s Place or have operating segments besides children’s apparel as is the case with Gap Kids, Under </a:t>
            </a:r>
            <a:r>
              <a:rPr lang="en-US" sz="860" err="1">
                <a:latin typeface="Trebuchet MS" panose="020B0603020202020204" pitchFamily="34" charset="0"/>
                <a:ea typeface="SimSun" panose="02010600030101010101" pitchFamily="2" charset="-122"/>
                <a:cs typeface="Arial" panose="020B0604020202020204" pitchFamily="34" charset="0"/>
              </a:rPr>
              <a:t>Armour</a:t>
            </a:r>
            <a:r>
              <a:rPr lang="en-US" sz="860">
                <a:latin typeface="Trebuchet MS" panose="020B0603020202020204" pitchFamily="34" charset="0"/>
                <a:ea typeface="SimSun" panose="02010600030101010101" pitchFamily="2" charset="-122"/>
                <a:cs typeface="Arial" panose="020B0604020202020204" pitchFamily="34" charset="0"/>
              </a:rPr>
              <a:t> Kids, and Ralph Lauren.</a:t>
            </a:r>
          </a:p>
          <a:p>
            <a:pPr algn="just"/>
            <a:endParaRPr lang="en-US" sz="860">
              <a:latin typeface="Trebuchet MS" panose="020B0603020202020204" pitchFamily="34" charset="0"/>
              <a:ea typeface="SimSun" panose="02010600030101010101" pitchFamily="2" charset="-122"/>
              <a:cs typeface="Arial" panose="020B0604020202020204" pitchFamily="34" charset="0"/>
            </a:endParaRPr>
          </a:p>
        </p:txBody>
      </p:sp>
      <p:graphicFrame>
        <p:nvGraphicFramePr>
          <p:cNvPr id="6" name="Chart 5">
            <a:extLst>
              <a:ext uri="{FF2B5EF4-FFF2-40B4-BE49-F238E27FC236}">
                <a16:creationId xmlns:a16="http://schemas.microsoft.com/office/drawing/2014/main" id="{DCFAE3E4-C5BC-5CFD-F79F-AA6BF0E03EEE}"/>
              </a:ext>
            </a:extLst>
          </p:cNvPr>
          <p:cNvGraphicFramePr>
            <a:graphicFrameLocks/>
          </p:cNvGraphicFramePr>
          <p:nvPr>
            <p:extLst>
              <p:ext uri="{D42A27DB-BD31-4B8C-83A1-F6EECF244321}">
                <p14:modId xmlns:p14="http://schemas.microsoft.com/office/powerpoint/2010/main" val="1248641493"/>
              </p:ext>
            </p:extLst>
          </p:nvPr>
        </p:nvGraphicFramePr>
        <p:xfrm>
          <a:off x="0" y="7024034"/>
          <a:ext cx="1841579" cy="167561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30E17722-9E6E-D872-ACD1-35CCB79B80F0}"/>
              </a:ext>
            </a:extLst>
          </p:cNvPr>
          <p:cNvSpPr txBox="1"/>
          <p:nvPr/>
        </p:nvSpPr>
        <p:spPr>
          <a:xfrm>
            <a:off x="1830676" y="958270"/>
            <a:ext cx="4932581" cy="1812804"/>
          </a:xfrm>
          <a:prstGeom prst="rect">
            <a:avLst/>
          </a:prstGeom>
          <a:noFill/>
        </p:spPr>
        <p:txBody>
          <a:bodyPr wrap="square" rtlCol="0">
            <a:spAutoFit/>
          </a:bodyPr>
          <a:lstStyle/>
          <a:p>
            <a:pPr algn="just"/>
            <a:r>
              <a:rPr lang="en-US" sz="860">
                <a:latin typeface="Trebuchet MS" panose="020B0703020202090204" pitchFamily="34" charset="0"/>
              </a:rPr>
              <a:t>We initiate coverage on </a:t>
            </a:r>
            <a:r>
              <a:rPr lang="en-US" sz="860" b="1">
                <a:latin typeface="Trebuchet MS" panose="020B0703020202090204" pitchFamily="34" charset="0"/>
              </a:rPr>
              <a:t>Carter’s Inc. (NYSE:CRI)</a:t>
            </a:r>
            <a:r>
              <a:rPr lang="en-US" sz="860">
                <a:latin typeface="Trebuchet MS" panose="020B0703020202090204" pitchFamily="34" charset="0"/>
              </a:rPr>
              <a:t> with a </a:t>
            </a:r>
            <a:r>
              <a:rPr lang="en-US" sz="860" b="1">
                <a:solidFill>
                  <a:srgbClr val="FF0000"/>
                </a:solidFill>
                <a:latin typeface="Trebuchet MS" panose="020B0703020202090204" pitchFamily="34" charset="0"/>
              </a:rPr>
              <a:t>SELL</a:t>
            </a:r>
            <a:r>
              <a:rPr lang="en-US" sz="860">
                <a:latin typeface="Trebuchet MS" panose="020B0703020202090204" pitchFamily="34" charset="0"/>
              </a:rPr>
              <a:t> recommendation and a </a:t>
            </a:r>
            <a:r>
              <a:rPr lang="en-US" sz="860" b="1">
                <a:latin typeface="Trebuchet MS" panose="020B0703020202090204" pitchFamily="34" charset="0"/>
              </a:rPr>
              <a:t>12-month price target </a:t>
            </a:r>
            <a:r>
              <a:rPr lang="en-US" sz="860">
                <a:latin typeface="Trebuchet MS" panose="020B0703020202090204" pitchFamily="34" charset="0"/>
              </a:rPr>
              <a:t>of </a:t>
            </a:r>
            <a:r>
              <a:rPr lang="en-US" sz="860" b="1">
                <a:latin typeface="Trebuchet MS" panose="020B0703020202090204" pitchFamily="34" charset="0"/>
              </a:rPr>
              <a:t>$46.87</a:t>
            </a:r>
            <a:r>
              <a:rPr lang="en-US" sz="860">
                <a:latin typeface="Trebuchet MS" panose="020B0703020202090204" pitchFamily="34" charset="0"/>
              </a:rPr>
              <a:t>, implying a </a:t>
            </a:r>
            <a:r>
              <a:rPr lang="en-US" sz="860" b="1">
                <a:solidFill>
                  <a:srgbClr val="FF0000"/>
                </a:solidFill>
                <a:latin typeface="Trebuchet MS" panose="020B0703020202090204" pitchFamily="34" charset="0"/>
              </a:rPr>
              <a:t>13.41% downside</a:t>
            </a:r>
            <a:r>
              <a:rPr lang="en-US" sz="860">
                <a:solidFill>
                  <a:srgbClr val="FF0000"/>
                </a:solidFill>
                <a:latin typeface="Trebuchet MS" panose="020B0703020202090204" pitchFamily="34" charset="0"/>
              </a:rPr>
              <a:t> </a:t>
            </a:r>
            <a:r>
              <a:rPr lang="en-US" sz="860">
                <a:latin typeface="Trebuchet MS" panose="020B0703020202090204" pitchFamily="34" charset="0"/>
              </a:rPr>
              <a:t>from its January 24, 2025, close price of $54.13. Carter’s, a player in the North American children’s apparel market, faces significant challenges, including declining birth rates across its key markets (US, Canada, Mexico), reduced disposable income, and heightened competition from large-scale, trend-driven apparel brands. These factors, combined with a weakening brand identity and loss of customer loyalty, puts the company at a distinct disadvantage in an increasingly competitive landscape. In addition, Carter’s has demonstrated poor working capital management and operational efficiency</a:t>
            </a:r>
          </a:p>
          <a:p>
            <a:pPr algn="just"/>
            <a:endParaRPr lang="en-US" sz="860">
              <a:latin typeface="Trebuchet MS" panose="020B0703020202090204" pitchFamily="34" charset="0"/>
            </a:endParaRPr>
          </a:p>
          <a:p>
            <a:pPr algn="just"/>
            <a:r>
              <a:rPr lang="en-US" sz="860">
                <a:latin typeface="Trebuchet MS" panose="020B0703020202090204" pitchFamily="34" charset="0"/>
              </a:rPr>
              <a:t>Our price target, based on a weighted average of three valuation models (Discounted Cash Flow, Dividend Discount Model, and Comparable Companies Analysis), reflects these macroeconomic and microeconomic headwinds, which we believe will continue to impede the company’s ability to maintain its market position, solidifying our sell recommendation.</a:t>
            </a:r>
            <a:endParaRPr lang="en-US" sz="860">
              <a:solidFill>
                <a:srgbClr val="FF0000"/>
              </a:solidFill>
              <a:latin typeface="Trebuchet MS" panose="020B0703020202090204" pitchFamily="34" charset="0"/>
              <a:ea typeface="SimSun" panose="02010600030101010101" pitchFamily="2" charset="-122"/>
              <a:cs typeface="Arial" panose="020B0604020202020204" pitchFamily="34" charset="0"/>
            </a:endParaRPr>
          </a:p>
        </p:txBody>
      </p:sp>
      <p:sp>
        <p:nvSpPr>
          <p:cNvPr id="32" name="TextBox 31">
            <a:extLst>
              <a:ext uri="{FF2B5EF4-FFF2-40B4-BE49-F238E27FC236}">
                <a16:creationId xmlns:a16="http://schemas.microsoft.com/office/drawing/2014/main" id="{4370ABC8-19BA-BA09-58E9-6B8C74178BAF}"/>
              </a:ext>
            </a:extLst>
          </p:cNvPr>
          <p:cNvSpPr txBox="1"/>
          <p:nvPr/>
        </p:nvSpPr>
        <p:spPr>
          <a:xfrm>
            <a:off x="235731" y="347664"/>
            <a:ext cx="3505483" cy="369332"/>
          </a:xfrm>
          <a:prstGeom prst="rect">
            <a:avLst/>
          </a:prstGeom>
          <a:noFill/>
        </p:spPr>
        <p:txBody>
          <a:bodyPr wrap="square" lIns="91440" tIns="45720" rIns="91440" bIns="45720" rtlCol="0" anchor="t">
            <a:spAutoFit/>
          </a:bodyPr>
          <a:lstStyle/>
          <a:p>
            <a:r>
              <a:rPr lang="en-US" b="1">
                <a:solidFill>
                  <a:schemeClr val="bg1"/>
                </a:solidFill>
                <a:latin typeface="Montserrat" pitchFamily="2" charset="0"/>
                <a:cs typeface="Arial"/>
              </a:rPr>
              <a:t>Team F</a:t>
            </a:r>
            <a:endParaRPr lang="en-US">
              <a:solidFill>
                <a:schemeClr val="bg1"/>
              </a:solidFill>
              <a:latin typeface="Montserrat" pitchFamily="2" charset="0"/>
              <a:cs typeface="Arial" panose="020B0604020202020204" pitchFamily="34" charset="0"/>
            </a:endParaRPr>
          </a:p>
        </p:txBody>
      </p:sp>
      <p:sp>
        <p:nvSpPr>
          <p:cNvPr id="9" name="object 2">
            <a:extLst>
              <a:ext uri="{FF2B5EF4-FFF2-40B4-BE49-F238E27FC236}">
                <a16:creationId xmlns:a16="http://schemas.microsoft.com/office/drawing/2014/main" id="{3E32074F-D61B-708F-7704-7C6C8BD3E79C}"/>
              </a:ext>
            </a:extLst>
          </p:cNvPr>
          <p:cNvSpPr/>
          <p:nvPr/>
        </p:nvSpPr>
        <p:spPr>
          <a:xfrm>
            <a:off x="1" y="1928"/>
            <a:ext cx="6858000" cy="688340"/>
          </a:xfrm>
          <a:custGeom>
            <a:avLst/>
            <a:gdLst/>
            <a:ahLst/>
            <a:cxnLst/>
            <a:rect l="l" t="t" r="r" b="b"/>
            <a:pathLst>
              <a:path w="7075805" h="688340">
                <a:moveTo>
                  <a:pt x="7075805" y="0"/>
                </a:moveTo>
                <a:lnTo>
                  <a:pt x="0" y="0"/>
                </a:lnTo>
                <a:lnTo>
                  <a:pt x="0" y="688340"/>
                </a:lnTo>
                <a:lnTo>
                  <a:pt x="7075805" y="688340"/>
                </a:lnTo>
                <a:lnTo>
                  <a:pt x="7075805" y="0"/>
                </a:lnTo>
                <a:close/>
              </a:path>
            </a:pathLst>
          </a:custGeom>
          <a:solidFill>
            <a:srgbClr val="00A8E1"/>
          </a:solidFill>
        </p:spPr>
        <p:txBody>
          <a:bodyPr wrap="square" lIns="0" tIns="0" rIns="0" bIns="0" rtlCol="0"/>
          <a:lstStyle/>
          <a:p>
            <a:endParaRPr/>
          </a:p>
        </p:txBody>
      </p:sp>
      <p:sp>
        <p:nvSpPr>
          <p:cNvPr id="11" name="object 22">
            <a:extLst>
              <a:ext uri="{FF2B5EF4-FFF2-40B4-BE49-F238E27FC236}">
                <a16:creationId xmlns:a16="http://schemas.microsoft.com/office/drawing/2014/main" id="{118E086B-B396-80B6-3C49-2810128492B2}"/>
              </a:ext>
            </a:extLst>
          </p:cNvPr>
          <p:cNvSpPr txBox="1"/>
          <p:nvPr/>
        </p:nvSpPr>
        <p:spPr>
          <a:xfrm>
            <a:off x="1719263" y="-8384"/>
            <a:ext cx="3855235" cy="679673"/>
          </a:xfrm>
          <a:prstGeom prst="rect">
            <a:avLst/>
          </a:prstGeom>
        </p:spPr>
        <p:txBody>
          <a:bodyPr vert="horz" wrap="square" lIns="0" tIns="38100" rIns="0" bIns="0" rtlCol="0" anchor="ctr">
            <a:spAutoFit/>
          </a:bodyPr>
          <a:lstStyle/>
          <a:p>
            <a:pPr marL="12700">
              <a:lnSpc>
                <a:spcPct val="100000"/>
              </a:lnSpc>
              <a:spcBef>
                <a:spcPts val="300"/>
              </a:spcBef>
            </a:pPr>
            <a:r>
              <a:rPr lang="en-US" sz="1400" b="1" spc="-60">
                <a:solidFill>
                  <a:schemeClr val="bg1"/>
                </a:solidFill>
                <a:latin typeface="Cambria" panose="02040503050406030204" pitchFamily="18" charset="0"/>
                <a:ea typeface="Cambria" panose="02040503050406030204" pitchFamily="18" charset="0"/>
                <a:cs typeface="Segoe UI Semibold"/>
              </a:rPr>
              <a:t>Carter’s Inc. </a:t>
            </a:r>
            <a:r>
              <a:rPr lang="en-US" sz="1400" b="1" spc="-25">
                <a:solidFill>
                  <a:schemeClr val="bg1"/>
                </a:solidFill>
                <a:latin typeface="Cambria" panose="02040503050406030204" pitchFamily="18" charset="0"/>
                <a:ea typeface="Cambria" panose="02040503050406030204" pitchFamily="18" charset="0"/>
                <a:cs typeface="Segoe UI Semibold"/>
              </a:rPr>
              <a:t>($CRI)</a:t>
            </a:r>
            <a:endParaRPr lang="en-US" sz="1400" b="1">
              <a:solidFill>
                <a:schemeClr val="bg1"/>
              </a:solidFill>
              <a:latin typeface="Cambria" panose="02040503050406030204" pitchFamily="18" charset="0"/>
              <a:ea typeface="Cambria" panose="02040503050406030204" pitchFamily="18" charset="0"/>
              <a:cs typeface="Segoe UI Semibold"/>
            </a:endParaRPr>
          </a:p>
          <a:p>
            <a:pPr marL="20320">
              <a:lnSpc>
                <a:spcPct val="100000"/>
              </a:lnSpc>
              <a:spcBef>
                <a:spcPts val="135"/>
              </a:spcBef>
            </a:pPr>
            <a:r>
              <a:rPr lang="en-US" sz="1400" b="1" i="1">
                <a:solidFill>
                  <a:schemeClr val="bg1"/>
                </a:solidFill>
                <a:latin typeface="Cambria" panose="02040503050406030204" pitchFamily="18" charset="0"/>
                <a:ea typeface="Cambria" panose="02040503050406030204" pitchFamily="18" charset="0"/>
                <a:cs typeface="Arial"/>
              </a:rPr>
              <a:t>“</a:t>
            </a:r>
            <a:r>
              <a:rPr lang="en-US" sz="1200" b="1" i="1">
                <a:solidFill>
                  <a:schemeClr val="bg1"/>
                </a:solidFill>
                <a:latin typeface="Cambria" panose="02040503050406030204" pitchFamily="18" charset="0"/>
                <a:ea typeface="Cambria" panose="02040503050406030204" pitchFamily="18" charset="0"/>
                <a:cs typeface="Arial"/>
              </a:rPr>
              <a:t>If they could just stay little </a:t>
            </a:r>
          </a:p>
          <a:p>
            <a:pPr marL="20320">
              <a:lnSpc>
                <a:spcPct val="100000"/>
              </a:lnSpc>
              <a:spcBef>
                <a:spcPts val="135"/>
              </a:spcBef>
            </a:pPr>
            <a:r>
              <a:rPr lang="en-US" sz="1200" b="1" i="1">
                <a:solidFill>
                  <a:schemeClr val="bg1"/>
                </a:solidFill>
                <a:latin typeface="Cambria" panose="02040503050406030204" pitchFamily="18" charset="0"/>
                <a:ea typeface="Cambria" panose="02040503050406030204" pitchFamily="18" charset="0"/>
                <a:cs typeface="Arial"/>
              </a:rPr>
              <a:t>‘til their Carter’s wear out”</a:t>
            </a:r>
            <a:endParaRPr lang="en-US" sz="1400" b="1" i="1">
              <a:solidFill>
                <a:schemeClr val="bg1"/>
              </a:solidFill>
              <a:latin typeface="Cambria" panose="02040503050406030204" pitchFamily="18" charset="0"/>
              <a:ea typeface="Cambria" panose="02040503050406030204" pitchFamily="18" charset="0"/>
              <a:cs typeface="Arial"/>
            </a:endParaRPr>
          </a:p>
        </p:txBody>
      </p:sp>
      <p:pic>
        <p:nvPicPr>
          <p:cNvPr id="14" name="Picture 13" descr="Carters Inc. | LinkedIn">
            <a:extLst>
              <a:ext uri="{FF2B5EF4-FFF2-40B4-BE49-F238E27FC236}">
                <a16:creationId xmlns:a16="http://schemas.microsoft.com/office/drawing/2014/main" id="{58AC15C0-293E-2903-BFDE-BBC412539DD1}"/>
              </a:ext>
            </a:extLst>
          </p:cNvPr>
          <p:cNvPicPr>
            <a:picLocks noChangeAspect="1"/>
          </p:cNvPicPr>
          <p:nvPr/>
        </p:nvPicPr>
        <p:blipFill>
          <a:blip r:embed="rId5">
            <a:extLst>
              <a:ext uri="{28A0092B-C50C-407E-A947-70E740481C1C}">
                <a14:useLocalDpi xmlns:a14="http://schemas.microsoft.com/office/drawing/2010/main" val="0"/>
              </a:ext>
            </a:extLst>
          </a:blip>
          <a:srcRect l="-434" t="31896" r="434" b="30640"/>
          <a:stretch/>
        </p:blipFill>
        <p:spPr bwMode="auto">
          <a:xfrm>
            <a:off x="74045" y="74092"/>
            <a:ext cx="1483532" cy="508533"/>
          </a:xfrm>
          <a:prstGeom prst="rect">
            <a:avLst/>
          </a:prstGeom>
          <a:noFill/>
          <a:ln>
            <a:noFill/>
          </a:ln>
        </p:spPr>
      </p:pic>
      <p:cxnSp>
        <p:nvCxnSpPr>
          <p:cNvPr id="17" name="Straight Connector 16">
            <a:extLst>
              <a:ext uri="{FF2B5EF4-FFF2-40B4-BE49-F238E27FC236}">
                <a16:creationId xmlns:a16="http://schemas.microsoft.com/office/drawing/2014/main" id="{8904742E-0E0E-E132-2EDF-2C8D4545E22E}"/>
              </a:ext>
            </a:extLst>
          </p:cNvPr>
          <p:cNvCxnSpPr/>
          <p:nvPr/>
        </p:nvCxnSpPr>
        <p:spPr>
          <a:xfrm>
            <a:off x="0" y="690268"/>
            <a:ext cx="685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A0BF582-3EA3-A7DD-CDEC-5160DC5D0EF8}"/>
              </a:ext>
            </a:extLst>
          </p:cNvPr>
          <p:cNvSpPr txBox="1"/>
          <p:nvPr/>
        </p:nvSpPr>
        <p:spPr>
          <a:xfrm>
            <a:off x="4140188" y="54453"/>
            <a:ext cx="2583350" cy="553998"/>
          </a:xfrm>
          <a:prstGeom prst="rect">
            <a:avLst/>
          </a:prstGeom>
          <a:noFill/>
        </p:spPr>
        <p:txBody>
          <a:bodyPr wrap="square" rtlCol="0" anchor="ctr">
            <a:spAutoFit/>
          </a:bodyPr>
          <a:lstStyle/>
          <a:p>
            <a:r>
              <a:rPr lang="en-US" sz="1000">
                <a:solidFill>
                  <a:schemeClr val="bg1"/>
                </a:solidFill>
                <a:latin typeface="Cambria" panose="02040503050406030204" pitchFamily="18" charset="0"/>
                <a:ea typeface="Cambria" panose="02040503050406030204" pitchFamily="18" charset="0"/>
              </a:rPr>
              <a:t>GICS Sector: Consumer Discretionary</a:t>
            </a:r>
          </a:p>
          <a:p>
            <a:r>
              <a:rPr lang="en-US" sz="1000">
                <a:solidFill>
                  <a:schemeClr val="bg1"/>
                </a:solidFill>
                <a:latin typeface="Cambria" panose="02040503050406030204" pitchFamily="18" charset="0"/>
                <a:ea typeface="Cambria" panose="02040503050406030204" pitchFamily="18" charset="0"/>
              </a:rPr>
              <a:t>Industry: Retail and Apparel</a:t>
            </a:r>
          </a:p>
          <a:p>
            <a:r>
              <a:rPr lang="en-US" sz="1000">
                <a:solidFill>
                  <a:schemeClr val="bg1"/>
                </a:solidFill>
                <a:latin typeface="Cambria" panose="02040503050406030204" pitchFamily="18" charset="0"/>
                <a:ea typeface="Cambria" panose="02040503050406030204" pitchFamily="18" charset="0"/>
              </a:rPr>
              <a:t>USA | New York Stock Exchange (NYSE:CRI)</a:t>
            </a:r>
          </a:p>
        </p:txBody>
      </p:sp>
      <p:sp>
        <p:nvSpPr>
          <p:cNvPr id="7" name="Rectangle: Rounded Corners 6">
            <a:extLst>
              <a:ext uri="{FF2B5EF4-FFF2-40B4-BE49-F238E27FC236}">
                <a16:creationId xmlns:a16="http://schemas.microsoft.com/office/drawing/2014/main" id="{2A9BFCFB-ABA6-B773-AF89-8581165F2CA8}"/>
              </a:ext>
            </a:extLst>
          </p:cNvPr>
          <p:cNvSpPr/>
          <p:nvPr/>
        </p:nvSpPr>
        <p:spPr>
          <a:xfrm>
            <a:off x="105415" y="2992263"/>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a:t>
            </a:r>
          </a:p>
        </p:txBody>
      </p:sp>
      <p:sp>
        <p:nvSpPr>
          <p:cNvPr id="10" name="Rectangle: Rounded Corners 9">
            <a:extLst>
              <a:ext uri="{FF2B5EF4-FFF2-40B4-BE49-F238E27FC236}">
                <a16:creationId xmlns:a16="http://schemas.microsoft.com/office/drawing/2014/main" id="{18821439-0476-D4CA-9EFF-3C5BCEED6122}"/>
              </a:ext>
            </a:extLst>
          </p:cNvPr>
          <p:cNvSpPr/>
          <p:nvPr/>
        </p:nvSpPr>
        <p:spPr>
          <a:xfrm>
            <a:off x="105415" y="5021590"/>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a:t>
            </a:r>
          </a:p>
        </p:txBody>
      </p:sp>
      <p:sp>
        <p:nvSpPr>
          <p:cNvPr id="13" name="Rectangle: Rounded Corners 12">
            <a:extLst>
              <a:ext uri="{FF2B5EF4-FFF2-40B4-BE49-F238E27FC236}">
                <a16:creationId xmlns:a16="http://schemas.microsoft.com/office/drawing/2014/main" id="{9F411F6A-A975-3ADE-368A-A21325302353}"/>
              </a:ext>
            </a:extLst>
          </p:cNvPr>
          <p:cNvSpPr/>
          <p:nvPr/>
        </p:nvSpPr>
        <p:spPr>
          <a:xfrm>
            <a:off x="105415" y="6926967"/>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a:t>
            </a:r>
          </a:p>
        </p:txBody>
      </p:sp>
      <p:sp>
        <p:nvSpPr>
          <p:cNvPr id="19" name="TextBox 18">
            <a:extLst>
              <a:ext uri="{FF2B5EF4-FFF2-40B4-BE49-F238E27FC236}">
                <a16:creationId xmlns:a16="http://schemas.microsoft.com/office/drawing/2014/main" id="{3E422A7D-03DF-E585-6EC3-CE259A548A88}"/>
              </a:ext>
            </a:extLst>
          </p:cNvPr>
          <p:cNvSpPr txBox="1"/>
          <p:nvPr/>
        </p:nvSpPr>
        <p:spPr>
          <a:xfrm>
            <a:off x="459769" y="6685073"/>
            <a:ext cx="1381810"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a:t>
            </a:r>
          </a:p>
        </p:txBody>
      </p:sp>
      <p:sp>
        <p:nvSpPr>
          <p:cNvPr id="21" name="TextBox 20">
            <a:extLst>
              <a:ext uri="{FF2B5EF4-FFF2-40B4-BE49-F238E27FC236}">
                <a16:creationId xmlns:a16="http://schemas.microsoft.com/office/drawing/2014/main" id="{965BADF6-72AB-AF46-0ED1-3F49E7DF4980}"/>
              </a:ext>
            </a:extLst>
          </p:cNvPr>
          <p:cNvSpPr txBox="1"/>
          <p:nvPr/>
        </p:nvSpPr>
        <p:spPr>
          <a:xfrm>
            <a:off x="459769" y="8585362"/>
            <a:ext cx="1381810"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a:t>
            </a:r>
          </a:p>
        </p:txBody>
      </p:sp>
      <p:graphicFrame>
        <p:nvGraphicFramePr>
          <p:cNvPr id="4" name="Graphique 3">
            <a:extLst>
              <a:ext uri="{FF2B5EF4-FFF2-40B4-BE49-F238E27FC236}">
                <a16:creationId xmlns:a16="http://schemas.microsoft.com/office/drawing/2014/main" id="{38D0D300-19D1-E893-0CC5-B822BC5E9BA2}"/>
              </a:ext>
              <a:ext uri="{147F2762-F138-4A5C-976F-8EAC2B608ADB}">
                <a16:predDERef xmlns:a16="http://schemas.microsoft.com/office/drawing/2014/main" pred="{7DF3D1B2-0565-1FCB-F158-C61F3FFF16E2}"/>
              </a:ext>
            </a:extLst>
          </p:cNvPr>
          <p:cNvGraphicFramePr>
            <a:graphicFrameLocks/>
          </p:cNvGraphicFramePr>
          <p:nvPr>
            <p:extLst>
              <p:ext uri="{D42A27DB-BD31-4B8C-83A1-F6EECF244321}">
                <p14:modId xmlns:p14="http://schemas.microsoft.com/office/powerpoint/2010/main" val="3976657689"/>
              </p:ext>
            </p:extLst>
          </p:nvPr>
        </p:nvGraphicFramePr>
        <p:xfrm>
          <a:off x="6241" y="5136241"/>
          <a:ext cx="1826090" cy="1605748"/>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Box 23">
            <a:extLst>
              <a:ext uri="{FF2B5EF4-FFF2-40B4-BE49-F238E27FC236}">
                <a16:creationId xmlns:a16="http://schemas.microsoft.com/office/drawing/2014/main" id="{27416DF3-C313-D637-A402-12C60E6D6E58}"/>
              </a:ext>
            </a:extLst>
          </p:cNvPr>
          <p:cNvSpPr txBox="1"/>
          <p:nvPr/>
        </p:nvSpPr>
        <p:spPr>
          <a:xfrm>
            <a:off x="74050" y="2765563"/>
            <a:ext cx="1738435"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 Earnings Model</a:t>
            </a:r>
          </a:p>
        </p:txBody>
      </p:sp>
      <p:graphicFrame>
        <p:nvGraphicFramePr>
          <p:cNvPr id="26" name="Graphique 2">
            <a:extLst>
              <a:ext uri="{FF2B5EF4-FFF2-40B4-BE49-F238E27FC236}">
                <a16:creationId xmlns:a16="http://schemas.microsoft.com/office/drawing/2014/main" id="{7DF3D1B2-0565-1FCB-F158-C61F3FFF16E2}"/>
              </a:ext>
            </a:extLst>
          </p:cNvPr>
          <p:cNvGraphicFramePr>
            <a:graphicFrameLocks/>
          </p:cNvGraphicFramePr>
          <p:nvPr>
            <p:extLst>
              <p:ext uri="{D42A27DB-BD31-4B8C-83A1-F6EECF244321}">
                <p14:modId xmlns:p14="http://schemas.microsoft.com/office/powerpoint/2010/main" val="3398664069"/>
              </p:ext>
            </p:extLst>
          </p:nvPr>
        </p:nvGraphicFramePr>
        <p:xfrm>
          <a:off x="11235" y="3151550"/>
          <a:ext cx="1818408" cy="17227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6" name="Table 125">
            <a:extLst>
              <a:ext uri="{FF2B5EF4-FFF2-40B4-BE49-F238E27FC236}">
                <a16:creationId xmlns:a16="http://schemas.microsoft.com/office/drawing/2014/main" id="{E61848C8-CA8E-E183-2A9B-2CAE2DE02D29}"/>
              </a:ext>
            </a:extLst>
          </p:cNvPr>
          <p:cNvGraphicFramePr>
            <a:graphicFrameLocks noGrp="1"/>
          </p:cNvGraphicFramePr>
          <p:nvPr>
            <p:extLst>
              <p:ext uri="{D42A27DB-BD31-4B8C-83A1-F6EECF244321}">
                <p14:modId xmlns:p14="http://schemas.microsoft.com/office/powerpoint/2010/main" val="1955922828"/>
              </p:ext>
            </p:extLst>
          </p:nvPr>
        </p:nvGraphicFramePr>
        <p:xfrm>
          <a:off x="74045" y="772719"/>
          <a:ext cx="1670030" cy="1983254"/>
        </p:xfrm>
        <a:graphic>
          <a:graphicData uri="http://schemas.openxmlformats.org/drawingml/2006/table">
            <a:tbl>
              <a:tblPr/>
              <a:tblGrid>
                <a:gridCol w="866198">
                  <a:extLst>
                    <a:ext uri="{9D8B030D-6E8A-4147-A177-3AD203B41FA5}">
                      <a16:colId xmlns:a16="http://schemas.microsoft.com/office/drawing/2014/main" val="2969681905"/>
                    </a:ext>
                  </a:extLst>
                </a:gridCol>
                <a:gridCol w="803832">
                  <a:extLst>
                    <a:ext uri="{9D8B030D-6E8A-4147-A177-3AD203B41FA5}">
                      <a16:colId xmlns:a16="http://schemas.microsoft.com/office/drawing/2014/main" val="1863466060"/>
                    </a:ext>
                  </a:extLst>
                </a:gridCol>
              </a:tblGrid>
              <a:tr h="188454">
                <a:tc gridSpan="2">
                  <a:txBody>
                    <a:bodyPr/>
                    <a:lstStyle/>
                    <a:p>
                      <a:pPr algn="ctr" fontAlgn="b"/>
                      <a:r>
                        <a:rPr lang="en-US" sz="860" b="1" i="0" u="none" strike="noStrike">
                          <a:solidFill>
                            <a:srgbClr val="FFFFFF"/>
                          </a:solidFill>
                          <a:effectLst/>
                          <a:latin typeface="Trebuchet MS" panose="020B0603020202020204" pitchFamily="34" charset="0"/>
                        </a:rPr>
                        <a:t>Market Profile</a:t>
                      </a:r>
                    </a:p>
                  </a:txBody>
                  <a:tcPr marL="0" marR="0" marT="0" marB="0" anchor="ctr">
                    <a:lnL>
                      <a:noFill/>
                    </a:lnL>
                    <a:lnR>
                      <a:noFill/>
                    </a:lnR>
                    <a:lnT>
                      <a:noFill/>
                    </a:lnT>
                    <a:lnB>
                      <a:noFill/>
                    </a:lnB>
                    <a:solidFill>
                      <a:srgbClr val="00A9E0"/>
                    </a:solidFill>
                  </a:tcPr>
                </a:tc>
                <a:tc hMerge="1">
                  <a:txBody>
                    <a:bodyPr/>
                    <a:lstStyle/>
                    <a:p>
                      <a:endParaRPr lang="en-US"/>
                    </a:p>
                  </a:txBody>
                  <a:tcPr/>
                </a:tc>
                <a:extLst>
                  <a:ext uri="{0D108BD9-81ED-4DB2-BD59-A6C34878D82A}">
                    <a16:rowId xmlns:a16="http://schemas.microsoft.com/office/drawing/2014/main" val="504235688"/>
                  </a:ext>
                </a:extLst>
              </a:tr>
              <a:tr h="179480">
                <a:tc>
                  <a:txBody>
                    <a:bodyPr/>
                    <a:lstStyle/>
                    <a:p>
                      <a:pPr algn="ctr" fontAlgn="b"/>
                      <a:r>
                        <a:rPr lang="en-US" sz="800" b="0" i="0" u="none" strike="noStrike">
                          <a:solidFill>
                            <a:srgbClr val="000000"/>
                          </a:solidFill>
                          <a:effectLst/>
                          <a:latin typeface="Trebuchet MS" panose="020B0603020202020204" pitchFamily="34" charset="0"/>
                        </a:rPr>
                        <a:t>Market Cap</a:t>
                      </a:r>
                    </a:p>
                  </a:txBody>
                  <a:tcPr marL="0" marR="0" marT="0" marB="0" anchor="ctr">
                    <a:lnL>
                      <a:noFill/>
                    </a:lnL>
                    <a:lnR>
                      <a:noFill/>
                    </a:lnR>
                    <a:lnT>
                      <a:noFill/>
                    </a:lnT>
                    <a:lnB>
                      <a:noFill/>
                    </a:lnB>
                    <a:solidFill>
                      <a:srgbClr val="DAE9F8"/>
                    </a:solidFill>
                  </a:tcPr>
                </a:tc>
                <a:tc>
                  <a:txBody>
                    <a:bodyPr/>
                    <a:lstStyle/>
                    <a:p>
                      <a:pPr algn="ctr" fontAlgn="b"/>
                      <a:r>
                        <a:rPr lang="en-US" sz="800" b="0" i="0" u="none" strike="noStrike">
                          <a:solidFill>
                            <a:srgbClr val="000000"/>
                          </a:solidFill>
                          <a:effectLst/>
                          <a:latin typeface="Trebuchet MS" panose="020B0603020202020204" pitchFamily="34" charset="0"/>
                        </a:rPr>
                        <a:t>$1.95B</a:t>
                      </a:r>
                    </a:p>
                  </a:txBody>
                  <a:tcPr marL="0" marR="0" marT="0" marB="0" anchor="ctr">
                    <a:lnL>
                      <a:noFill/>
                    </a:lnL>
                    <a:lnR>
                      <a:noFill/>
                    </a:lnR>
                    <a:lnT>
                      <a:noFill/>
                    </a:lnT>
                    <a:lnB>
                      <a:noFill/>
                    </a:lnB>
                    <a:solidFill>
                      <a:srgbClr val="DAE9F8"/>
                    </a:solidFill>
                  </a:tcPr>
                </a:tc>
                <a:extLst>
                  <a:ext uri="{0D108BD9-81ED-4DB2-BD59-A6C34878D82A}">
                    <a16:rowId xmlns:a16="http://schemas.microsoft.com/office/drawing/2014/main" val="3750463115"/>
                  </a:ext>
                </a:extLst>
              </a:tr>
              <a:tr h="179480">
                <a:tc>
                  <a:txBody>
                    <a:bodyPr/>
                    <a:lstStyle/>
                    <a:p>
                      <a:pPr algn="ctr" fontAlgn="b"/>
                      <a:r>
                        <a:rPr lang="en-US" sz="800" b="0" i="0" u="none" strike="noStrike">
                          <a:solidFill>
                            <a:srgbClr val="000000"/>
                          </a:solidFill>
                          <a:effectLst/>
                          <a:latin typeface="Trebuchet MS" panose="020B0603020202020204" pitchFamily="34" charset="0"/>
                        </a:rPr>
                        <a:t>Enterprise Value</a:t>
                      </a:r>
                    </a:p>
                  </a:txBody>
                  <a:tcPr marL="0" marR="0" marT="0" marB="0" anchor="ctr">
                    <a:lnL>
                      <a:noFill/>
                    </a:lnL>
                    <a:lnR>
                      <a:noFill/>
                    </a:lnR>
                    <a:lnT>
                      <a:noFill/>
                    </a:lnT>
                    <a:lnB>
                      <a:noFill/>
                    </a:lnB>
                    <a:solidFill>
                      <a:srgbClr val="FFFFFF"/>
                    </a:solidFill>
                  </a:tcPr>
                </a:tc>
                <a:tc>
                  <a:txBody>
                    <a:bodyPr/>
                    <a:lstStyle/>
                    <a:p>
                      <a:pPr algn="ctr" fontAlgn="b"/>
                      <a:r>
                        <a:rPr lang="en-US" sz="800" b="0" i="0" u="none" strike="noStrike">
                          <a:solidFill>
                            <a:srgbClr val="000000"/>
                          </a:solidFill>
                          <a:effectLst/>
                          <a:latin typeface="Trebuchet MS" panose="020B0603020202020204" pitchFamily="34" charset="0"/>
                        </a:rPr>
                        <a:t>$2.89B</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707564709"/>
                  </a:ext>
                </a:extLst>
              </a:tr>
              <a:tr h="179480">
                <a:tc>
                  <a:txBody>
                    <a:bodyPr/>
                    <a:lstStyle/>
                    <a:p>
                      <a:pPr algn="ctr" fontAlgn="b"/>
                      <a:r>
                        <a:rPr lang="en-US" sz="800" b="0" i="0" u="none" strike="noStrike">
                          <a:solidFill>
                            <a:srgbClr val="000000"/>
                          </a:solidFill>
                          <a:effectLst/>
                          <a:latin typeface="Trebuchet MS" panose="020B0603020202020204" pitchFamily="34" charset="0"/>
                        </a:rPr>
                        <a:t>Last Price</a:t>
                      </a:r>
                    </a:p>
                  </a:txBody>
                  <a:tcPr marL="0" marR="0" marT="0" marB="0" anchor="ctr">
                    <a:lnL>
                      <a:noFill/>
                    </a:lnL>
                    <a:lnR>
                      <a:noFill/>
                    </a:lnR>
                    <a:lnT>
                      <a:noFill/>
                    </a:lnT>
                    <a:lnB>
                      <a:noFill/>
                    </a:lnB>
                    <a:solidFill>
                      <a:srgbClr val="DAE9F8"/>
                    </a:solidFill>
                  </a:tcPr>
                </a:tc>
                <a:tc>
                  <a:txBody>
                    <a:bodyPr/>
                    <a:lstStyle/>
                    <a:p>
                      <a:pPr algn="ctr" fontAlgn="b"/>
                      <a:r>
                        <a:rPr lang="en-US" sz="800" b="0" i="0" u="none" strike="noStrike">
                          <a:solidFill>
                            <a:srgbClr val="000000"/>
                          </a:solidFill>
                          <a:effectLst/>
                          <a:latin typeface="Trebuchet MS" panose="020B0603020202020204" pitchFamily="34" charset="0"/>
                        </a:rPr>
                        <a:t>$54.13 </a:t>
                      </a:r>
                    </a:p>
                  </a:txBody>
                  <a:tcPr marL="0" marR="0" marT="0" marB="0" anchor="ctr">
                    <a:lnL>
                      <a:noFill/>
                    </a:lnL>
                    <a:lnR>
                      <a:noFill/>
                    </a:lnR>
                    <a:lnT>
                      <a:noFill/>
                    </a:lnT>
                    <a:lnB>
                      <a:noFill/>
                    </a:lnB>
                    <a:solidFill>
                      <a:srgbClr val="DAE9F8"/>
                    </a:solidFill>
                  </a:tcPr>
                </a:tc>
                <a:extLst>
                  <a:ext uri="{0D108BD9-81ED-4DB2-BD59-A6C34878D82A}">
                    <a16:rowId xmlns:a16="http://schemas.microsoft.com/office/drawing/2014/main" val="2961774279"/>
                  </a:ext>
                </a:extLst>
              </a:tr>
              <a:tr h="179480">
                <a:tc>
                  <a:txBody>
                    <a:bodyPr/>
                    <a:lstStyle/>
                    <a:p>
                      <a:pPr algn="ctr" fontAlgn="b"/>
                      <a:r>
                        <a:rPr lang="en-US" sz="800" b="0" i="0" u="none" strike="noStrike">
                          <a:solidFill>
                            <a:srgbClr val="000000"/>
                          </a:solidFill>
                          <a:effectLst/>
                          <a:latin typeface="Trebuchet MS" panose="020B0603020202020204" pitchFamily="34" charset="0"/>
                        </a:rPr>
                        <a:t>52 Week Range</a:t>
                      </a:r>
                    </a:p>
                  </a:txBody>
                  <a:tcPr marL="0" marR="0" marT="0" marB="0" anchor="ctr">
                    <a:lnL>
                      <a:noFill/>
                    </a:lnL>
                    <a:lnR>
                      <a:noFill/>
                    </a:lnR>
                    <a:lnT>
                      <a:noFill/>
                    </a:lnT>
                    <a:lnB>
                      <a:noFill/>
                    </a:lnB>
                    <a:solidFill>
                      <a:srgbClr val="FFFFFF"/>
                    </a:solidFill>
                  </a:tcPr>
                </a:tc>
                <a:tc>
                  <a:txBody>
                    <a:bodyPr/>
                    <a:lstStyle/>
                    <a:p>
                      <a:pPr algn="ctr" fontAlgn="b"/>
                      <a:r>
                        <a:rPr lang="en-US" sz="800" b="0" i="0" u="none" strike="noStrike">
                          <a:solidFill>
                            <a:srgbClr val="000000"/>
                          </a:solidFill>
                          <a:effectLst/>
                          <a:latin typeface="Trebuchet MS" panose="020B0603020202020204" pitchFamily="34" charset="0"/>
                        </a:rPr>
                        <a:t>$50.25 - $88.03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662245806"/>
                  </a:ext>
                </a:extLst>
              </a:tr>
              <a:tr h="179480">
                <a:tc>
                  <a:txBody>
                    <a:bodyPr/>
                    <a:lstStyle/>
                    <a:p>
                      <a:pPr algn="ctr" fontAlgn="b"/>
                      <a:r>
                        <a:rPr lang="en-US" sz="800" b="0" i="0" u="none" strike="noStrike">
                          <a:solidFill>
                            <a:srgbClr val="000000"/>
                          </a:solidFill>
                          <a:effectLst/>
                          <a:latin typeface="Trebuchet MS" panose="020B0603020202020204" pitchFamily="34" charset="0"/>
                        </a:rPr>
                        <a:t>1 Yr Target Price</a:t>
                      </a:r>
                    </a:p>
                  </a:txBody>
                  <a:tcPr marL="0" marR="0" marT="0" marB="0" anchor="ctr">
                    <a:lnL>
                      <a:noFill/>
                    </a:lnL>
                    <a:lnR>
                      <a:noFill/>
                    </a:lnR>
                    <a:lnT>
                      <a:noFill/>
                    </a:lnT>
                    <a:lnB>
                      <a:noFill/>
                    </a:lnB>
                    <a:solidFill>
                      <a:srgbClr val="DAE9F8"/>
                    </a:solidFill>
                  </a:tcPr>
                </a:tc>
                <a:tc>
                  <a:txBody>
                    <a:bodyPr/>
                    <a:lstStyle/>
                    <a:p>
                      <a:pPr algn="ctr" fontAlgn="b"/>
                      <a:r>
                        <a:rPr lang="en-US" sz="800" b="0" i="0" u="none" strike="noStrike">
                          <a:solidFill>
                            <a:srgbClr val="000000"/>
                          </a:solidFill>
                          <a:effectLst/>
                          <a:latin typeface="Trebuchet MS" panose="020B0603020202020204" pitchFamily="34" charset="0"/>
                        </a:rPr>
                        <a:t>$46.87 </a:t>
                      </a:r>
                    </a:p>
                  </a:txBody>
                  <a:tcPr marL="0" marR="0" marT="0" marB="0" anchor="ctr">
                    <a:lnL>
                      <a:noFill/>
                    </a:lnL>
                    <a:lnR>
                      <a:noFill/>
                    </a:lnR>
                    <a:lnT>
                      <a:noFill/>
                    </a:lnT>
                    <a:lnB>
                      <a:noFill/>
                    </a:lnB>
                    <a:solidFill>
                      <a:srgbClr val="DAE9F8"/>
                    </a:solidFill>
                  </a:tcPr>
                </a:tc>
                <a:extLst>
                  <a:ext uri="{0D108BD9-81ED-4DB2-BD59-A6C34878D82A}">
                    <a16:rowId xmlns:a16="http://schemas.microsoft.com/office/drawing/2014/main" val="1882042457"/>
                  </a:ext>
                </a:extLst>
              </a:tr>
              <a:tr h="179480">
                <a:tc>
                  <a:txBody>
                    <a:bodyPr/>
                    <a:lstStyle/>
                    <a:p>
                      <a:pPr algn="ctr" fontAlgn="b"/>
                      <a:r>
                        <a:rPr lang="en-US" sz="800" b="0" i="0" u="none" strike="noStrike">
                          <a:solidFill>
                            <a:srgbClr val="000000"/>
                          </a:solidFill>
                          <a:effectLst/>
                          <a:latin typeface="Trebuchet MS" panose="020B0603020202020204" pitchFamily="34" charset="0"/>
                        </a:rPr>
                        <a:t>Downside</a:t>
                      </a:r>
                    </a:p>
                  </a:txBody>
                  <a:tcPr marL="0" marR="0" marT="0" marB="0" anchor="ctr">
                    <a:lnL>
                      <a:noFill/>
                    </a:lnL>
                    <a:lnR>
                      <a:noFill/>
                    </a:lnR>
                    <a:lnT>
                      <a:noFill/>
                    </a:lnT>
                    <a:lnB>
                      <a:noFill/>
                    </a:lnB>
                    <a:solidFill>
                      <a:srgbClr val="FFFFFF"/>
                    </a:solidFill>
                  </a:tcPr>
                </a:tc>
                <a:tc>
                  <a:txBody>
                    <a:bodyPr/>
                    <a:lstStyle/>
                    <a:p>
                      <a:pPr algn="ctr" fontAlgn="b"/>
                      <a:r>
                        <a:rPr lang="en-US" sz="800" b="0" i="0" u="none" strike="noStrike">
                          <a:solidFill>
                            <a:srgbClr val="FF0000"/>
                          </a:solidFill>
                          <a:effectLst/>
                          <a:latin typeface="Trebuchet MS" panose="020B0603020202020204" pitchFamily="34" charset="0"/>
                        </a:rPr>
                        <a:t>-13.41%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095000621"/>
                  </a:ext>
                </a:extLst>
              </a:tr>
              <a:tr h="179480">
                <a:tc>
                  <a:txBody>
                    <a:bodyPr/>
                    <a:lstStyle/>
                    <a:p>
                      <a:pPr algn="ctr" fontAlgn="b"/>
                      <a:r>
                        <a:rPr lang="en-US" sz="800" b="0" i="0" u="none" strike="noStrike">
                          <a:solidFill>
                            <a:srgbClr val="000000"/>
                          </a:solidFill>
                          <a:effectLst/>
                          <a:latin typeface="Trebuchet MS" panose="020B0603020202020204" pitchFamily="34" charset="0"/>
                        </a:rPr>
                        <a:t>Beta (5-Yr)</a:t>
                      </a:r>
                    </a:p>
                  </a:txBody>
                  <a:tcPr marL="0" marR="0" marT="0" marB="0" anchor="ctr">
                    <a:lnL>
                      <a:noFill/>
                    </a:lnL>
                    <a:lnR>
                      <a:noFill/>
                    </a:lnR>
                    <a:lnT>
                      <a:noFill/>
                    </a:lnT>
                    <a:lnB>
                      <a:noFill/>
                    </a:lnB>
                    <a:solidFill>
                      <a:srgbClr val="DAE9F8"/>
                    </a:solidFill>
                  </a:tcPr>
                </a:tc>
                <a:tc>
                  <a:txBody>
                    <a:bodyPr/>
                    <a:lstStyle/>
                    <a:p>
                      <a:pPr algn="ctr" fontAlgn="b"/>
                      <a:r>
                        <a:rPr lang="en-US" sz="800" b="0" i="0" u="none" strike="noStrike">
                          <a:solidFill>
                            <a:srgbClr val="000000"/>
                          </a:solidFill>
                          <a:effectLst/>
                          <a:latin typeface="Trebuchet MS" panose="020B0603020202020204" pitchFamily="34" charset="0"/>
                        </a:rPr>
                        <a:t>1.26</a:t>
                      </a:r>
                    </a:p>
                  </a:txBody>
                  <a:tcPr marL="0" marR="0" marT="0" marB="0" anchor="ctr">
                    <a:lnL>
                      <a:noFill/>
                    </a:lnL>
                    <a:lnR>
                      <a:noFill/>
                    </a:lnR>
                    <a:lnT>
                      <a:noFill/>
                    </a:lnT>
                    <a:lnB>
                      <a:noFill/>
                    </a:lnB>
                    <a:solidFill>
                      <a:srgbClr val="DAE9F8"/>
                    </a:solidFill>
                  </a:tcPr>
                </a:tc>
                <a:extLst>
                  <a:ext uri="{0D108BD9-81ED-4DB2-BD59-A6C34878D82A}">
                    <a16:rowId xmlns:a16="http://schemas.microsoft.com/office/drawing/2014/main" val="1500308918"/>
                  </a:ext>
                </a:extLst>
              </a:tr>
              <a:tr h="179480">
                <a:tc>
                  <a:txBody>
                    <a:bodyPr/>
                    <a:lstStyle/>
                    <a:p>
                      <a:pPr algn="ctr" fontAlgn="b"/>
                      <a:r>
                        <a:rPr lang="en-US" sz="800" b="0" i="0" u="none" strike="noStrike">
                          <a:solidFill>
                            <a:srgbClr val="000000"/>
                          </a:solidFill>
                          <a:effectLst/>
                          <a:latin typeface="Trebuchet MS" panose="020B0603020202020204" pitchFamily="34" charset="0"/>
                        </a:rPr>
                        <a:t>Current P/E</a:t>
                      </a:r>
                    </a:p>
                  </a:txBody>
                  <a:tcPr marL="0" marR="0" marT="0" marB="0" anchor="ctr">
                    <a:lnL>
                      <a:noFill/>
                    </a:lnL>
                    <a:lnR>
                      <a:noFill/>
                    </a:lnR>
                    <a:lnT>
                      <a:noFill/>
                    </a:lnT>
                    <a:lnB>
                      <a:noFill/>
                    </a:lnB>
                    <a:solidFill>
                      <a:srgbClr val="FFFFFF"/>
                    </a:solidFill>
                  </a:tcPr>
                </a:tc>
                <a:tc>
                  <a:txBody>
                    <a:bodyPr/>
                    <a:lstStyle/>
                    <a:p>
                      <a:pPr algn="ctr" fontAlgn="b"/>
                      <a:r>
                        <a:rPr lang="en-US" sz="800" b="0" i="0" u="none" strike="noStrike">
                          <a:solidFill>
                            <a:srgbClr val="000000"/>
                          </a:solidFill>
                          <a:effectLst/>
                          <a:latin typeface="Trebuchet MS" panose="020B0603020202020204" pitchFamily="34" charset="0"/>
                        </a:rPr>
                        <a:t>8.84x</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68315739"/>
                  </a:ext>
                </a:extLst>
              </a:tr>
              <a:tr h="179480">
                <a:tc>
                  <a:txBody>
                    <a:bodyPr/>
                    <a:lstStyle/>
                    <a:p>
                      <a:pPr algn="ctr" fontAlgn="b"/>
                      <a:r>
                        <a:rPr lang="en-US" sz="800" b="0" i="0" u="none" strike="noStrike">
                          <a:solidFill>
                            <a:srgbClr val="000000"/>
                          </a:solidFill>
                          <a:effectLst/>
                          <a:latin typeface="Trebuchet MS" panose="020B0603020202020204" pitchFamily="34" charset="0"/>
                        </a:rPr>
                        <a:t>Forward P/E</a:t>
                      </a:r>
                    </a:p>
                  </a:txBody>
                  <a:tcPr marL="0" marR="0" marT="0" marB="0" anchor="ctr">
                    <a:lnL>
                      <a:noFill/>
                    </a:lnL>
                    <a:lnR>
                      <a:noFill/>
                    </a:lnR>
                    <a:lnT>
                      <a:noFill/>
                    </a:lnT>
                    <a:lnB>
                      <a:noFill/>
                    </a:lnB>
                    <a:solidFill>
                      <a:srgbClr val="DAE9F8"/>
                    </a:solidFill>
                  </a:tcPr>
                </a:tc>
                <a:tc>
                  <a:txBody>
                    <a:bodyPr/>
                    <a:lstStyle/>
                    <a:p>
                      <a:pPr algn="ctr" fontAlgn="b"/>
                      <a:r>
                        <a:rPr lang="en-US" sz="800" b="0" i="0" u="none" strike="noStrike">
                          <a:solidFill>
                            <a:srgbClr val="000000"/>
                          </a:solidFill>
                          <a:effectLst/>
                          <a:latin typeface="Trebuchet MS" panose="020B0603020202020204" pitchFamily="34" charset="0"/>
                        </a:rPr>
                        <a:t>10.68x</a:t>
                      </a:r>
                    </a:p>
                  </a:txBody>
                  <a:tcPr marL="0" marR="0" marT="0" marB="0" anchor="ctr">
                    <a:lnL>
                      <a:noFill/>
                    </a:lnL>
                    <a:lnR>
                      <a:noFill/>
                    </a:lnR>
                    <a:lnT>
                      <a:noFill/>
                    </a:lnT>
                    <a:lnB>
                      <a:noFill/>
                    </a:lnB>
                    <a:solidFill>
                      <a:srgbClr val="DAE9F8"/>
                    </a:solidFill>
                  </a:tcPr>
                </a:tc>
                <a:extLst>
                  <a:ext uri="{0D108BD9-81ED-4DB2-BD59-A6C34878D82A}">
                    <a16:rowId xmlns:a16="http://schemas.microsoft.com/office/drawing/2014/main" val="1285116142"/>
                  </a:ext>
                </a:extLst>
              </a:tr>
              <a:tr h="179480">
                <a:tc>
                  <a:txBody>
                    <a:bodyPr/>
                    <a:lstStyle/>
                    <a:p>
                      <a:pPr algn="ctr" fontAlgn="b"/>
                      <a:r>
                        <a:rPr lang="en-US" sz="800" b="0" i="0" u="none" strike="noStrike">
                          <a:solidFill>
                            <a:srgbClr val="000000"/>
                          </a:solidFill>
                          <a:effectLst/>
                          <a:latin typeface="Trebuchet MS" panose="020B0603020202020204" pitchFamily="34" charset="0"/>
                        </a:rPr>
                        <a:t>Net Margin</a:t>
                      </a:r>
                    </a:p>
                  </a:txBody>
                  <a:tcPr marL="0" marR="0" marT="0" marB="0" anchor="ctr">
                    <a:lnL>
                      <a:noFill/>
                    </a:lnL>
                    <a:lnR>
                      <a:noFill/>
                    </a:lnR>
                    <a:lnT>
                      <a:noFill/>
                    </a:lnT>
                    <a:lnB>
                      <a:noFill/>
                    </a:lnB>
                    <a:solidFill>
                      <a:srgbClr val="FFFFFF"/>
                    </a:solidFill>
                  </a:tcPr>
                </a:tc>
                <a:tc>
                  <a:txBody>
                    <a:bodyPr/>
                    <a:lstStyle/>
                    <a:p>
                      <a:pPr algn="ctr" fontAlgn="b"/>
                      <a:r>
                        <a:rPr lang="en-US" sz="800" b="0" i="0" u="none" strike="noStrike">
                          <a:solidFill>
                            <a:srgbClr val="000000"/>
                          </a:solidFill>
                          <a:effectLst/>
                          <a:latin typeface="Trebuchet MS" panose="020B0603020202020204" pitchFamily="34" charset="0"/>
                        </a:rPr>
                        <a:t>7.69%</a:t>
                      </a:r>
                    </a:p>
                  </a:txBody>
                  <a:tcPr marL="0" marR="0" marT="0" marB="0" anchor="ctr">
                    <a:lnL>
                      <a:noFill/>
                    </a:lnL>
                    <a:lnR>
                      <a:noFill/>
                    </a:lnR>
                    <a:lnT>
                      <a:noFill/>
                    </a:lnT>
                    <a:lnB>
                      <a:noFill/>
                    </a:lnB>
                    <a:noFill/>
                  </a:tcPr>
                </a:tc>
                <a:extLst>
                  <a:ext uri="{0D108BD9-81ED-4DB2-BD59-A6C34878D82A}">
                    <a16:rowId xmlns:a16="http://schemas.microsoft.com/office/drawing/2014/main" val="3095655069"/>
                  </a:ext>
                </a:extLst>
              </a:tr>
            </a:tbl>
          </a:graphicData>
        </a:graphic>
      </p:graphicFrame>
      <p:cxnSp>
        <p:nvCxnSpPr>
          <p:cNvPr id="130" name="Straight Connector 129">
            <a:extLst>
              <a:ext uri="{FF2B5EF4-FFF2-40B4-BE49-F238E27FC236}">
                <a16:creationId xmlns:a16="http://schemas.microsoft.com/office/drawing/2014/main" id="{3E46ECEB-F2EC-6C20-79A3-65855964ECF4}"/>
              </a:ext>
            </a:extLst>
          </p:cNvPr>
          <p:cNvCxnSpPr>
            <a:cxnSpLocks/>
          </p:cNvCxnSpPr>
          <p:nvPr/>
        </p:nvCxnSpPr>
        <p:spPr>
          <a:xfrm>
            <a:off x="1820898" y="796293"/>
            <a:ext cx="23996" cy="7890997"/>
          </a:xfrm>
          <a:prstGeom prst="line">
            <a:avLst/>
          </a:prstGeom>
        </p:spPr>
        <p:style>
          <a:lnRef idx="2">
            <a:schemeClr val="dk1"/>
          </a:lnRef>
          <a:fillRef idx="0">
            <a:schemeClr val="dk1"/>
          </a:fillRef>
          <a:effectRef idx="1">
            <a:schemeClr val="dk1"/>
          </a:effectRef>
          <a:fontRef idx="minor">
            <a:schemeClr val="tx1"/>
          </a:fontRef>
        </p:style>
      </p:cxnSp>
      <p:cxnSp>
        <p:nvCxnSpPr>
          <p:cNvPr id="134" name="Straight Connector 133">
            <a:extLst>
              <a:ext uri="{FF2B5EF4-FFF2-40B4-BE49-F238E27FC236}">
                <a16:creationId xmlns:a16="http://schemas.microsoft.com/office/drawing/2014/main" id="{21F8AABE-3E4B-0093-9C9E-C45402ABBA88}"/>
              </a:ext>
            </a:extLst>
          </p:cNvPr>
          <p:cNvCxnSpPr/>
          <p:nvPr/>
        </p:nvCxnSpPr>
        <p:spPr>
          <a:xfrm>
            <a:off x="1887106" y="958360"/>
            <a:ext cx="4851878" cy="0"/>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a:extLst>
              <a:ext uri="{FF2B5EF4-FFF2-40B4-BE49-F238E27FC236}">
                <a16:creationId xmlns:a16="http://schemas.microsoft.com/office/drawing/2014/main" id="{956075E6-AAC1-9F4A-68AB-533827ADB252}"/>
              </a:ext>
            </a:extLst>
          </p:cNvPr>
          <p:cNvCxnSpPr>
            <a:cxnSpLocks/>
          </p:cNvCxnSpPr>
          <p:nvPr/>
        </p:nvCxnSpPr>
        <p:spPr>
          <a:xfrm>
            <a:off x="1909298" y="2981877"/>
            <a:ext cx="4851878" cy="0"/>
          </a:xfrm>
          <a:prstGeom prst="line">
            <a:avLst/>
          </a:prstGeom>
        </p:spPr>
        <p:style>
          <a:lnRef idx="2">
            <a:schemeClr val="dk1"/>
          </a:lnRef>
          <a:fillRef idx="0">
            <a:schemeClr val="dk1"/>
          </a:fillRef>
          <a:effectRef idx="1">
            <a:schemeClr val="dk1"/>
          </a:effectRef>
          <a:fontRef idx="minor">
            <a:schemeClr val="tx1"/>
          </a:fontRef>
        </p:style>
      </p:cxnSp>
      <p:sp>
        <p:nvSpPr>
          <p:cNvPr id="143" name="TextBox 142">
            <a:extLst>
              <a:ext uri="{FF2B5EF4-FFF2-40B4-BE49-F238E27FC236}">
                <a16:creationId xmlns:a16="http://schemas.microsoft.com/office/drawing/2014/main" id="{D80362A0-050C-C9C9-89CF-385E6FC6766E}"/>
              </a:ext>
            </a:extLst>
          </p:cNvPr>
          <p:cNvSpPr txBox="1"/>
          <p:nvPr/>
        </p:nvSpPr>
        <p:spPr>
          <a:xfrm>
            <a:off x="449429" y="4799792"/>
            <a:ext cx="1381810"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a:t>
            </a:r>
          </a:p>
        </p:txBody>
      </p:sp>
      <p:cxnSp>
        <p:nvCxnSpPr>
          <p:cNvPr id="20" name="Straight Connector 19">
            <a:extLst>
              <a:ext uri="{FF2B5EF4-FFF2-40B4-BE49-F238E27FC236}">
                <a16:creationId xmlns:a16="http://schemas.microsoft.com/office/drawing/2014/main" id="{141C2C79-EAFE-AAD8-B2EE-E5A24565E7FA}"/>
              </a:ext>
            </a:extLst>
          </p:cNvPr>
          <p:cNvCxnSpPr>
            <a:cxnSpLocks/>
          </p:cNvCxnSpPr>
          <p:nvPr/>
        </p:nvCxnSpPr>
        <p:spPr>
          <a:xfrm flipV="1">
            <a:off x="1947863" y="7674585"/>
            <a:ext cx="4794333" cy="7098"/>
          </a:xfrm>
          <a:prstGeom prst="line">
            <a:avLst/>
          </a:prstGeom>
          <a:ln>
            <a:noFill/>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4949F6A3-8FD9-1B97-9D19-3018CB294BC0}"/>
              </a:ext>
            </a:extLst>
          </p:cNvPr>
          <p:cNvSpPr txBox="1"/>
          <p:nvPr/>
        </p:nvSpPr>
        <p:spPr>
          <a:xfrm>
            <a:off x="1858375" y="7384024"/>
            <a:ext cx="3177966"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Industry Overview</a:t>
            </a:r>
          </a:p>
        </p:txBody>
      </p:sp>
      <p:sp>
        <p:nvSpPr>
          <p:cNvPr id="23" name="TextBox 22">
            <a:extLst>
              <a:ext uri="{FF2B5EF4-FFF2-40B4-BE49-F238E27FC236}">
                <a16:creationId xmlns:a16="http://schemas.microsoft.com/office/drawing/2014/main" id="{A60FC062-52A0-AAC4-7D99-E4B959912CA1}"/>
              </a:ext>
            </a:extLst>
          </p:cNvPr>
          <p:cNvSpPr txBox="1"/>
          <p:nvPr/>
        </p:nvSpPr>
        <p:spPr>
          <a:xfrm>
            <a:off x="1848925" y="7636307"/>
            <a:ext cx="4893267" cy="1157240"/>
          </a:xfrm>
          <a:prstGeom prst="rect">
            <a:avLst/>
          </a:prstGeom>
          <a:noFill/>
        </p:spPr>
        <p:txBody>
          <a:bodyPr wrap="square">
            <a:spAutoFit/>
          </a:bodyPr>
          <a:lstStyle/>
          <a:p>
            <a:pPr algn="just"/>
            <a:r>
              <a:rPr lang="en-US" sz="90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Baby Clothes and Children’s Apparel industries:</a:t>
            </a:r>
            <a:r>
              <a:rPr lang="en-US" sz="900" b="1">
                <a:solidFill>
                  <a:srgbClr val="00A9E0"/>
                </a:solidFill>
                <a:effectLst/>
                <a:latin typeface="Trebuchet MS" panose="020B0603020202020204" pitchFamily="34" charset="0"/>
                <a:ea typeface="SimSun" panose="02010600030101010101" pitchFamily="2" charset="-122"/>
                <a:cs typeface="Arial" panose="020B0604020202020204" pitchFamily="34" charset="0"/>
              </a:rPr>
              <a:t> </a:t>
            </a:r>
            <a:r>
              <a:rPr lang="en-US" sz="860">
                <a:effectLst/>
                <a:latin typeface="Trebuchet MS" panose="020B0603020202020204" pitchFamily="34" charset="0"/>
                <a:ea typeface="SimSun" panose="02010600030101010101" pitchFamily="2" charset="-122"/>
                <a:cs typeface="Arial" panose="020B0604020202020204" pitchFamily="34" charset="0"/>
              </a:rPr>
              <a:t>The children's apparel and baby clothes global industries, account for $285.5 billion and $45.13 billion respectively</a:t>
            </a:r>
            <a:r>
              <a:rPr lang="en-US" sz="860">
                <a:latin typeface="Trebuchet MS" panose="020B0603020202020204" pitchFamily="34" charset="0"/>
                <a:ea typeface="SimSun" panose="02010600030101010101" pitchFamily="2" charset="-122"/>
                <a:cs typeface="Arial" panose="020B0604020202020204" pitchFamily="34" charset="0"/>
              </a:rPr>
              <a:t>. In the US, the children’s apparel market is about $54 billion and the baby apparel market $8.15 billion. Some notable competitors within the industry include Children’s Place Inc, Gap Inc, Ralph Lauren Corp, and Under </a:t>
            </a:r>
            <a:r>
              <a:rPr lang="en-US" sz="860" err="1">
                <a:latin typeface="Trebuchet MS" panose="020B0603020202020204" pitchFamily="34" charset="0"/>
                <a:ea typeface="SimSun" panose="02010600030101010101" pitchFamily="2" charset="-122"/>
                <a:cs typeface="Arial" panose="020B0604020202020204" pitchFamily="34" charset="0"/>
              </a:rPr>
              <a:t>Armour</a:t>
            </a:r>
            <a:r>
              <a:rPr lang="en-US" sz="860">
                <a:latin typeface="Trebuchet MS" panose="020B0603020202020204" pitchFamily="34" charset="0"/>
                <a:ea typeface="SimSun" panose="02010600030101010101" pitchFamily="2" charset="-122"/>
                <a:cs typeface="Arial" panose="020B0604020202020204" pitchFamily="34" charset="0"/>
              </a:rPr>
              <a:t> Inc. </a:t>
            </a:r>
            <a:r>
              <a:rPr lang="en-US" sz="860">
                <a:effectLst/>
                <a:latin typeface="Trebuchet MS" panose="020B0603020202020204" pitchFamily="34" charset="0"/>
                <a:ea typeface="SimSun" panose="02010600030101010101" pitchFamily="2" charset="-122"/>
                <a:cs typeface="Arial" panose="020B0604020202020204" pitchFamily="34" charset="0"/>
              </a:rPr>
              <a:t>Within the children’s apparel industry Carter’s is primarily focused on the baby clothing segment (ages 0-3). With Carter’s having 85% of its operations </a:t>
            </a:r>
            <a:r>
              <a:rPr lang="en-US" sz="860">
                <a:latin typeface="Trebuchet MS" panose="020B0603020202020204" pitchFamily="34" charset="0"/>
                <a:ea typeface="SimSun" panose="02010600030101010101" pitchFamily="2" charset="-122"/>
                <a:cs typeface="Arial" panose="020B0604020202020204" pitchFamily="34" charset="0"/>
              </a:rPr>
              <a:t>domestically,</a:t>
            </a:r>
            <a:r>
              <a:rPr lang="en-US" sz="860">
                <a:effectLst/>
                <a:latin typeface="Trebuchet MS" panose="020B0603020202020204" pitchFamily="34" charset="0"/>
                <a:ea typeface="SimSun" panose="02010600030101010101" pitchFamily="2" charset="-122"/>
                <a:cs typeface="Arial" panose="020B0604020202020204" pitchFamily="34" charset="0"/>
              </a:rPr>
              <a:t> t</a:t>
            </a:r>
            <a:r>
              <a:rPr lang="en-US" sz="860">
                <a:latin typeface="Trebuchet MS" panose="020B0603020202020204" pitchFamily="34" charset="0"/>
                <a:ea typeface="SimSun" panose="02010600030101010101" pitchFamily="2" charset="-122"/>
                <a:cs typeface="Arial" panose="020B0604020202020204" pitchFamily="34" charset="0"/>
              </a:rPr>
              <a:t>he children’s apparel and baby clothes markets in the US are expected to grow at a 2.35% and 2.01% CAGR respectively between 2020 and 2029 (Figures 4 and 5).</a:t>
            </a:r>
          </a:p>
        </p:txBody>
      </p:sp>
      <p:cxnSp>
        <p:nvCxnSpPr>
          <p:cNvPr id="27" name="Straight Connector 26">
            <a:extLst>
              <a:ext uri="{FF2B5EF4-FFF2-40B4-BE49-F238E27FC236}">
                <a16:creationId xmlns:a16="http://schemas.microsoft.com/office/drawing/2014/main" id="{2BDA6C1F-B475-3E63-421A-3ACE44D70DE6}"/>
              </a:ext>
            </a:extLst>
          </p:cNvPr>
          <p:cNvCxnSpPr>
            <a:cxnSpLocks/>
          </p:cNvCxnSpPr>
          <p:nvPr/>
        </p:nvCxnSpPr>
        <p:spPr>
          <a:xfrm flipV="1">
            <a:off x="1919288" y="7626960"/>
            <a:ext cx="4794333" cy="709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18128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998A9-EF02-D9B3-F28C-B86065C2E23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29A404F-A1CA-6C04-720D-BD647287AC6E}"/>
              </a:ext>
            </a:extLst>
          </p:cNvPr>
          <p:cNvSpPr txBox="1"/>
          <p:nvPr/>
        </p:nvSpPr>
        <p:spPr>
          <a:xfrm>
            <a:off x="171238" y="154330"/>
            <a:ext cx="3772112" cy="434863"/>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#9: Dividend Discount Model</a:t>
            </a:r>
          </a:p>
          <a:p>
            <a:r>
              <a:rPr lang="en-US" sz="1026" b="1">
                <a:latin typeface="Trebuchet MS" panose="020B0603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89F4F649-04E8-FFBE-EE20-1783FFD8DC49}"/>
              </a:ext>
            </a:extLst>
          </p:cNvPr>
          <p:cNvSpPr/>
          <p:nvPr/>
        </p:nvSpPr>
        <p:spPr>
          <a:xfrm>
            <a:off x="230837" y="385951"/>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8DBC24E2-23FA-1DE4-12FE-0F5CA594C817}"/>
              </a:ext>
            </a:extLst>
          </p:cNvPr>
          <p:cNvSpPr>
            <a:spLocks noGrp="1"/>
          </p:cNvSpPr>
          <p:nvPr>
            <p:ph type="sldNum" sz="quarter" idx="12"/>
          </p:nvPr>
        </p:nvSpPr>
        <p:spPr>
          <a:xfrm>
            <a:off x="0" y="8815351"/>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20</a:t>
            </a:fld>
            <a:endParaRPr lang="en-US" sz="969" b="1">
              <a:solidFill>
                <a:schemeClr val="bg1"/>
              </a:solidFill>
              <a:latin typeface="Montserrat" pitchFamily="2" charset="0"/>
              <a:cs typeface="Arial" panose="020B0604020202020204" pitchFamily="34" charset="0"/>
            </a:endParaRPr>
          </a:p>
        </p:txBody>
      </p:sp>
      <p:cxnSp>
        <p:nvCxnSpPr>
          <p:cNvPr id="4" name="Straight Connector 3">
            <a:extLst>
              <a:ext uri="{FF2B5EF4-FFF2-40B4-BE49-F238E27FC236}">
                <a16:creationId xmlns:a16="http://schemas.microsoft.com/office/drawing/2014/main" id="{9CA82D7F-816D-EAA5-D733-ABBB1C84B849}"/>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EB75B77D-6B3D-4A5C-84C6-F3151C619A35}"/>
              </a:ext>
            </a:extLst>
          </p:cNvPr>
          <p:cNvGraphicFramePr>
            <a:graphicFrameLocks noGrp="1"/>
          </p:cNvGraphicFramePr>
          <p:nvPr>
            <p:extLst>
              <p:ext uri="{D42A27DB-BD31-4B8C-83A1-F6EECF244321}">
                <p14:modId xmlns:p14="http://schemas.microsoft.com/office/powerpoint/2010/main" val="3376447758"/>
              </p:ext>
            </p:extLst>
          </p:nvPr>
        </p:nvGraphicFramePr>
        <p:xfrm>
          <a:off x="230837" y="768074"/>
          <a:ext cx="3289300" cy="2207345"/>
        </p:xfrm>
        <a:graphic>
          <a:graphicData uri="http://schemas.openxmlformats.org/drawingml/2006/table">
            <a:tbl>
              <a:tblPr/>
              <a:tblGrid>
                <a:gridCol w="431800">
                  <a:extLst>
                    <a:ext uri="{9D8B030D-6E8A-4147-A177-3AD203B41FA5}">
                      <a16:colId xmlns:a16="http://schemas.microsoft.com/office/drawing/2014/main" val="472933287"/>
                    </a:ext>
                  </a:extLst>
                </a:gridCol>
                <a:gridCol w="342900">
                  <a:extLst>
                    <a:ext uri="{9D8B030D-6E8A-4147-A177-3AD203B41FA5}">
                      <a16:colId xmlns:a16="http://schemas.microsoft.com/office/drawing/2014/main" val="61759697"/>
                    </a:ext>
                  </a:extLst>
                </a:gridCol>
                <a:gridCol w="393700">
                  <a:extLst>
                    <a:ext uri="{9D8B030D-6E8A-4147-A177-3AD203B41FA5}">
                      <a16:colId xmlns:a16="http://schemas.microsoft.com/office/drawing/2014/main" val="2056862630"/>
                    </a:ext>
                  </a:extLst>
                </a:gridCol>
                <a:gridCol w="673100">
                  <a:extLst>
                    <a:ext uri="{9D8B030D-6E8A-4147-A177-3AD203B41FA5}">
                      <a16:colId xmlns:a16="http://schemas.microsoft.com/office/drawing/2014/main" val="624634674"/>
                    </a:ext>
                  </a:extLst>
                </a:gridCol>
                <a:gridCol w="457200">
                  <a:extLst>
                    <a:ext uri="{9D8B030D-6E8A-4147-A177-3AD203B41FA5}">
                      <a16:colId xmlns:a16="http://schemas.microsoft.com/office/drawing/2014/main" val="3981018036"/>
                    </a:ext>
                  </a:extLst>
                </a:gridCol>
                <a:gridCol w="469900">
                  <a:extLst>
                    <a:ext uri="{9D8B030D-6E8A-4147-A177-3AD203B41FA5}">
                      <a16:colId xmlns:a16="http://schemas.microsoft.com/office/drawing/2014/main" val="4234165217"/>
                    </a:ext>
                  </a:extLst>
                </a:gridCol>
                <a:gridCol w="520700">
                  <a:extLst>
                    <a:ext uri="{9D8B030D-6E8A-4147-A177-3AD203B41FA5}">
                      <a16:colId xmlns:a16="http://schemas.microsoft.com/office/drawing/2014/main" val="2839935057"/>
                    </a:ext>
                  </a:extLst>
                </a:gridCol>
              </a:tblGrid>
              <a:tr h="128355">
                <a:tc>
                  <a:txBody>
                    <a:bodyPr/>
                    <a:lstStyle/>
                    <a:p>
                      <a:pPr algn="ctr" fontAlgn="ctr"/>
                      <a:r>
                        <a:rPr lang="en-US" sz="500" b="1" i="0" u="none" strike="noStrike">
                          <a:solidFill>
                            <a:srgbClr val="FFFFFF"/>
                          </a:solidFill>
                          <a:effectLst/>
                          <a:latin typeface="Trebuchet MS" panose="020B0603020202020204" pitchFamily="34" charset="0"/>
                        </a:rPr>
                        <a:t>Years </a:t>
                      </a:r>
                    </a:p>
                  </a:txBody>
                  <a:tcPr marL="0" marR="0" marT="0" marB="0" anchor="ctr">
                    <a:lnL>
                      <a:noFill/>
                    </a:lnL>
                    <a:lnR>
                      <a:noFill/>
                    </a:lnR>
                    <a:lnT>
                      <a:noFill/>
                    </a:lnT>
                    <a:lnB>
                      <a:noFill/>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EPS</a:t>
                      </a:r>
                    </a:p>
                  </a:txBody>
                  <a:tcPr marL="0" marR="0" marT="0" marB="0" anchor="ctr">
                    <a:lnL>
                      <a:noFill/>
                    </a:lnL>
                    <a:lnR>
                      <a:noFill/>
                    </a:lnR>
                    <a:lnT>
                      <a:noFill/>
                    </a:lnT>
                    <a:lnB>
                      <a:noFill/>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DPS</a:t>
                      </a:r>
                    </a:p>
                  </a:txBody>
                  <a:tcPr marL="0" marR="0" marT="0" marB="0" anchor="ctr">
                    <a:lnL>
                      <a:noFill/>
                    </a:lnL>
                    <a:lnR>
                      <a:noFill/>
                    </a:lnR>
                    <a:lnT>
                      <a:noFill/>
                    </a:lnT>
                    <a:lnB>
                      <a:noFill/>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Share Buy Backs</a:t>
                      </a:r>
                    </a:p>
                  </a:txBody>
                  <a:tcPr marL="0" marR="0" marT="0" marB="0" anchor="ctr">
                    <a:lnL>
                      <a:noFill/>
                    </a:lnL>
                    <a:lnR>
                      <a:noFill/>
                    </a:lnR>
                    <a:lnT>
                      <a:noFill/>
                    </a:lnT>
                    <a:lnB>
                      <a:noFill/>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Adj. DPS</a:t>
                      </a:r>
                    </a:p>
                  </a:txBody>
                  <a:tcPr marL="0" marR="0" marT="0" marB="0" anchor="ctr">
                    <a:lnL>
                      <a:noFill/>
                    </a:lnL>
                    <a:lnR>
                      <a:noFill/>
                    </a:lnR>
                    <a:lnT>
                      <a:noFill/>
                    </a:lnT>
                    <a:lnB>
                      <a:noFill/>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Payout %</a:t>
                      </a:r>
                    </a:p>
                  </a:txBody>
                  <a:tcPr marL="0" marR="0" marT="0" marB="0" anchor="ctr">
                    <a:lnL>
                      <a:noFill/>
                    </a:lnL>
                    <a:lnR>
                      <a:noFill/>
                    </a:lnR>
                    <a:lnT>
                      <a:noFill/>
                    </a:lnT>
                    <a:lnB>
                      <a:noFill/>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Adj. Payout </a:t>
                      </a:r>
                    </a:p>
                  </a:txBody>
                  <a:tcPr marL="0" marR="0" marT="0" marB="0" anchor="ctr">
                    <a:lnL>
                      <a:noFill/>
                    </a:lnL>
                    <a:lnR>
                      <a:noFill/>
                    </a:lnR>
                    <a:lnT>
                      <a:noFill/>
                    </a:lnT>
                    <a:lnB>
                      <a:noFill/>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495658814"/>
                  </a:ext>
                </a:extLst>
              </a:tr>
              <a:tr h="202565">
                <a:tc>
                  <a:txBody>
                    <a:bodyPr/>
                    <a:lstStyle/>
                    <a:p>
                      <a:pPr algn="ctr" fontAlgn="ctr"/>
                      <a:r>
                        <a:rPr lang="en-US" sz="500" b="0" i="0" u="none" strike="noStrike">
                          <a:solidFill>
                            <a:srgbClr val="000000"/>
                          </a:solidFill>
                          <a:effectLst/>
                          <a:latin typeface="Trebuchet MS" panose="020B0603020202020204" pitchFamily="34" charset="0"/>
                        </a:rPr>
                        <a:t>2017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$6.36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$3.92</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$5.40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8536199"/>
                  </a:ext>
                </a:extLst>
              </a:tr>
              <a:tr h="200025">
                <a:tc>
                  <a:txBody>
                    <a:bodyPr/>
                    <a:lstStyle/>
                    <a:p>
                      <a:pPr algn="ctr" fontAlgn="ctr"/>
                      <a:r>
                        <a:rPr lang="en-US" sz="500" b="0" i="0" u="none" strike="noStrike">
                          <a:solidFill>
                            <a:srgbClr val="000000"/>
                          </a:solidFill>
                          <a:effectLst/>
                          <a:latin typeface="Trebuchet MS" panose="020B0603020202020204" pitchFamily="34" charset="0"/>
                        </a:rPr>
                        <a:t>2018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$6.10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$1.80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$4.14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$5.94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97%</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830959800"/>
                  </a:ext>
                </a:extLst>
              </a:tr>
              <a:tr h="209550">
                <a:tc>
                  <a:txBody>
                    <a:bodyPr/>
                    <a:lstStyle/>
                    <a:p>
                      <a:pPr algn="ctr" fontAlgn="ctr"/>
                      <a:r>
                        <a:rPr lang="en-US" sz="500" b="0" i="0" u="none" strike="noStrike">
                          <a:solidFill>
                            <a:srgbClr val="000000"/>
                          </a:solidFill>
                          <a:effectLst/>
                          <a:latin typeface="Trebuchet MS" panose="020B0603020202020204" pitchFamily="34" charset="0"/>
                        </a:rPr>
                        <a:t>2019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$5.94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$4.40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$6.41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13698856"/>
                  </a:ext>
                </a:extLst>
              </a:tr>
              <a:tr h="209550">
                <a:tc>
                  <a:txBody>
                    <a:bodyPr/>
                    <a:lstStyle/>
                    <a:p>
                      <a:pPr algn="ctr" fontAlgn="ctr"/>
                      <a:r>
                        <a:rPr lang="en-US" sz="500" b="0" i="0" u="none" strike="noStrike">
                          <a:solidFill>
                            <a:srgbClr val="000000"/>
                          </a:solidFill>
                          <a:effectLst/>
                          <a:latin typeface="Trebuchet MS" panose="020B0603020202020204" pitchFamily="34" charset="0"/>
                        </a:rPr>
                        <a:t>2020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$0.60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65%</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042485414"/>
                  </a:ext>
                </a:extLst>
              </a:tr>
              <a:tr h="209550">
                <a:tc>
                  <a:txBody>
                    <a:bodyPr/>
                    <a:lstStyle/>
                    <a:p>
                      <a:pPr algn="ctr" fontAlgn="ctr"/>
                      <a:r>
                        <a:rPr lang="en-US" sz="500" b="0" i="0" u="none" strike="noStrike">
                          <a:solidFill>
                            <a:srgbClr val="000000"/>
                          </a:solidFill>
                          <a:effectLst/>
                          <a:latin typeface="Trebuchet MS" panose="020B0603020202020204" pitchFamily="34" charset="0"/>
                        </a:rPr>
                        <a:t>2021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$7.93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$6.96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$8.36</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67721195"/>
                  </a:ext>
                </a:extLst>
              </a:tr>
              <a:tr h="209550">
                <a:tc>
                  <a:txBody>
                    <a:bodyPr/>
                    <a:lstStyle/>
                    <a:p>
                      <a:pPr algn="ctr" fontAlgn="ctr"/>
                      <a:r>
                        <a:rPr lang="en-US" sz="500" b="0" i="0" u="none" strike="noStrike">
                          <a:solidFill>
                            <a:srgbClr val="000000"/>
                          </a:solidFill>
                          <a:effectLst/>
                          <a:latin typeface="Trebuchet MS" panose="020B0603020202020204" pitchFamily="34" charset="0"/>
                        </a:rPr>
                        <a:t>2022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$6.44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$7.71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$10.71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166%</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81995286"/>
                  </a:ext>
                </a:extLst>
              </a:tr>
              <a:tr h="209550">
                <a:tc>
                  <a:txBody>
                    <a:bodyPr/>
                    <a:lstStyle/>
                    <a:p>
                      <a:pPr algn="ctr" fontAlgn="ctr"/>
                      <a:r>
                        <a:rPr lang="en-US" sz="500" b="0" i="0" u="none" strike="noStrike">
                          <a:solidFill>
                            <a:srgbClr val="000000"/>
                          </a:solidFill>
                          <a:effectLst/>
                          <a:latin typeface="Trebuchet MS" panose="020B0603020202020204" pitchFamily="34" charset="0"/>
                        </a:rPr>
                        <a:t>2023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$6.35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$2.73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$5.73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78855191"/>
                  </a:ext>
                </a:extLst>
              </a:tr>
              <a:tr h="209550">
                <a:tc>
                  <a:txBody>
                    <a:bodyPr/>
                    <a:lstStyle/>
                    <a:p>
                      <a:pPr algn="ctr" fontAlgn="ctr"/>
                      <a:r>
                        <a:rPr lang="en-US" sz="500" b="0" i="0" u="none" strike="noStrike">
                          <a:solidFill>
                            <a:srgbClr val="000000"/>
                          </a:solidFill>
                          <a:effectLst/>
                          <a:latin typeface="Trebuchet MS" panose="020B0603020202020204" pitchFamily="34" charset="0"/>
                        </a:rPr>
                        <a:t>2024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$4.69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$4.61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98%</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36172624"/>
                  </a:ext>
                </a:extLst>
              </a:tr>
              <a:tr h="209550">
                <a:tc>
                  <a:txBody>
                    <a:bodyPr/>
                    <a:lstStyle/>
                    <a:p>
                      <a:pPr algn="ctr" fontAlgn="ctr"/>
                      <a:r>
                        <a:rPr lang="en-US" sz="500" b="0" i="0" u="none" strike="noStrike">
                          <a:solidFill>
                            <a:srgbClr val="000000"/>
                          </a:solidFill>
                          <a:effectLst/>
                          <a:latin typeface="Trebuchet MS" panose="020B0603020202020204" pitchFamily="34" charset="0"/>
                        </a:rPr>
                        <a:t>2025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$4.03</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$0.85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$4.05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80%</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101%</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42561470"/>
                  </a:ext>
                </a:extLst>
              </a:tr>
              <a:tr h="209550">
                <a:tc>
                  <a:txBody>
                    <a:bodyPr/>
                    <a:lstStyle/>
                    <a:p>
                      <a:pPr algn="ctr" fontAlgn="ctr"/>
                      <a:r>
                        <a:rPr lang="en-US" sz="500" b="0" i="0" u="none" strike="noStrike">
                          <a:solidFill>
                            <a:srgbClr val="000000"/>
                          </a:solidFill>
                          <a:effectLst/>
                          <a:latin typeface="Trebuchet MS" panose="020B0603020202020204" pitchFamily="34" charset="0"/>
                        </a:rPr>
                        <a:t>2026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$3.79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$0.62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101%</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91687660"/>
                  </a:ext>
                </a:extLst>
              </a:tr>
            </a:tbl>
          </a:graphicData>
        </a:graphic>
      </p:graphicFrame>
      <p:graphicFrame>
        <p:nvGraphicFramePr>
          <p:cNvPr id="8" name="Table 7">
            <a:extLst>
              <a:ext uri="{FF2B5EF4-FFF2-40B4-BE49-F238E27FC236}">
                <a16:creationId xmlns:a16="http://schemas.microsoft.com/office/drawing/2014/main" id="{3F9BAFF6-B287-81C9-F54D-3996E2A47043}"/>
              </a:ext>
            </a:extLst>
          </p:cNvPr>
          <p:cNvGraphicFramePr>
            <a:graphicFrameLocks noGrp="1"/>
          </p:cNvGraphicFramePr>
          <p:nvPr>
            <p:extLst>
              <p:ext uri="{D42A27DB-BD31-4B8C-83A1-F6EECF244321}">
                <p14:modId xmlns:p14="http://schemas.microsoft.com/office/powerpoint/2010/main" val="1573069397"/>
              </p:ext>
            </p:extLst>
          </p:nvPr>
        </p:nvGraphicFramePr>
        <p:xfrm>
          <a:off x="3652633" y="649264"/>
          <a:ext cx="1756847" cy="1622881"/>
        </p:xfrm>
        <a:graphic>
          <a:graphicData uri="http://schemas.openxmlformats.org/drawingml/2006/table">
            <a:tbl>
              <a:tblPr/>
              <a:tblGrid>
                <a:gridCol w="673859">
                  <a:extLst>
                    <a:ext uri="{9D8B030D-6E8A-4147-A177-3AD203B41FA5}">
                      <a16:colId xmlns:a16="http://schemas.microsoft.com/office/drawing/2014/main" val="1661487097"/>
                    </a:ext>
                  </a:extLst>
                </a:gridCol>
                <a:gridCol w="224620">
                  <a:extLst>
                    <a:ext uri="{9D8B030D-6E8A-4147-A177-3AD203B41FA5}">
                      <a16:colId xmlns:a16="http://schemas.microsoft.com/office/drawing/2014/main" val="3458111863"/>
                    </a:ext>
                  </a:extLst>
                </a:gridCol>
                <a:gridCol w="232642">
                  <a:extLst>
                    <a:ext uri="{9D8B030D-6E8A-4147-A177-3AD203B41FA5}">
                      <a16:colId xmlns:a16="http://schemas.microsoft.com/office/drawing/2014/main" val="4240489871"/>
                    </a:ext>
                  </a:extLst>
                </a:gridCol>
                <a:gridCol w="296819">
                  <a:extLst>
                    <a:ext uri="{9D8B030D-6E8A-4147-A177-3AD203B41FA5}">
                      <a16:colId xmlns:a16="http://schemas.microsoft.com/office/drawing/2014/main" val="305966770"/>
                    </a:ext>
                  </a:extLst>
                </a:gridCol>
                <a:gridCol w="328907">
                  <a:extLst>
                    <a:ext uri="{9D8B030D-6E8A-4147-A177-3AD203B41FA5}">
                      <a16:colId xmlns:a16="http://schemas.microsoft.com/office/drawing/2014/main" val="584003833"/>
                    </a:ext>
                  </a:extLst>
                </a:gridCol>
              </a:tblGrid>
              <a:tr h="128355">
                <a:tc gridSpan="5">
                  <a:txBody>
                    <a:bodyPr/>
                    <a:lstStyle/>
                    <a:p>
                      <a:pPr algn="ctr" fontAlgn="ctr"/>
                      <a:endParaRPr lang="en-US" sz="500" b="1" i="0" u="none" strike="noStrike">
                        <a:solidFill>
                          <a:srgbClr val="FFFFFF"/>
                        </a:solidFill>
                        <a:effectLst/>
                        <a:latin typeface="Trebuchet MS" panose="020B0603020202020204" pitchFamily="34" charset="0"/>
                      </a:endParaRPr>
                    </a:p>
                  </a:txBody>
                  <a:tcPr marL="0" marR="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1222144"/>
                  </a:ext>
                </a:extLst>
              </a:tr>
              <a:tr h="131510">
                <a:tc gridSpan="2">
                  <a:txBody>
                    <a:bodyPr/>
                    <a:lstStyle/>
                    <a:p>
                      <a:pPr algn="ctr" fontAlgn="ctr"/>
                      <a:r>
                        <a:rPr lang="en-US" sz="500" b="1" i="0" u="none" strike="noStrike">
                          <a:solidFill>
                            <a:schemeClr val="bg1"/>
                          </a:solidFill>
                          <a:effectLst/>
                          <a:latin typeface="Cambria" panose="02040503050406030204" pitchFamily="18" charset="0"/>
                        </a:rPr>
                        <a:t>DPS</a:t>
                      </a:r>
                    </a:p>
                  </a:txBody>
                  <a:tcPr marL="0" marR="0" marT="0" marB="0" anchor="ctr">
                    <a:lnL>
                      <a:noFill/>
                    </a:lnL>
                    <a:lnR>
                      <a:noFill/>
                    </a:lnR>
                    <a:lnT>
                      <a:noFill/>
                    </a:lnT>
                    <a:lnB>
                      <a:noFill/>
                    </a:lnB>
                    <a:solidFill>
                      <a:srgbClr val="00A9E0"/>
                    </a:solidFill>
                  </a:tcPr>
                </a:tc>
                <a:tc hMerge="1">
                  <a:txBody>
                    <a:bodyPr/>
                    <a:lstStyle/>
                    <a:p>
                      <a:endParaRPr lang="en-US"/>
                    </a:p>
                  </a:txBody>
                  <a:tcPr/>
                </a:tc>
                <a:tc>
                  <a:txBody>
                    <a:bodyPr/>
                    <a:lstStyle/>
                    <a:p>
                      <a:pPr algn="ctr" fontAlgn="ctr"/>
                      <a:r>
                        <a:rPr lang="en-US" sz="500" b="1" i="0" u="none" strike="noStrike">
                          <a:solidFill>
                            <a:schemeClr val="bg1"/>
                          </a:solidFill>
                          <a:effectLst/>
                          <a:latin typeface="Cambria" panose="02040503050406030204" pitchFamily="18" charset="0"/>
                        </a:rPr>
                        <a:t>PV</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Cambria" panose="02040503050406030204" pitchFamily="18" charset="0"/>
                        </a:rPr>
                        <a:t>Adj. DPS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Cambria" panose="02040503050406030204" pitchFamily="18" charset="0"/>
                        </a:rPr>
                        <a:t>PV</a:t>
                      </a:r>
                    </a:p>
                  </a:txBody>
                  <a:tcPr marL="0" marR="0" marT="0" marB="0" anchor="ctr">
                    <a:lnL>
                      <a:noFill/>
                    </a:lnL>
                    <a:lnR>
                      <a:noFill/>
                    </a:lnR>
                    <a:lnT>
                      <a:noFill/>
                    </a:lnT>
                    <a:lnB>
                      <a:noFill/>
                    </a:lnB>
                    <a:solidFill>
                      <a:srgbClr val="00A9E0"/>
                    </a:solidFill>
                  </a:tcPr>
                </a:tc>
                <a:extLst>
                  <a:ext uri="{0D108BD9-81ED-4DB2-BD59-A6C34878D82A}">
                    <a16:rowId xmlns:a16="http://schemas.microsoft.com/office/drawing/2014/main" val="4146744131"/>
                  </a:ext>
                </a:extLst>
              </a:tr>
              <a:tr h="200025">
                <a:tc>
                  <a:txBody>
                    <a:bodyPr/>
                    <a:lstStyle/>
                    <a:p>
                      <a:pPr algn="ctr" fontAlgn="ctr"/>
                      <a:r>
                        <a:rPr lang="en-US" sz="500" b="1" i="0" u="none" strike="noStrike">
                          <a:solidFill>
                            <a:srgbClr val="000000"/>
                          </a:solidFill>
                          <a:effectLst/>
                          <a:latin typeface="Trebuchet MS" panose="020B0603020202020204" pitchFamily="34" charset="0"/>
                        </a:rPr>
                        <a:t>DPS (2024)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$2.88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$4.61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$4.15</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173541521"/>
                  </a:ext>
                </a:extLst>
              </a:tr>
              <a:tr h="209550">
                <a:tc>
                  <a:txBody>
                    <a:bodyPr/>
                    <a:lstStyle/>
                    <a:p>
                      <a:pPr algn="ctr" fontAlgn="ctr"/>
                      <a:r>
                        <a:rPr lang="en-US" sz="500" b="1" i="0" u="none" strike="noStrike">
                          <a:solidFill>
                            <a:srgbClr val="000000"/>
                          </a:solidFill>
                          <a:effectLst/>
                          <a:latin typeface="Trebuchet MS" panose="020B0603020202020204" pitchFamily="34" charset="0"/>
                        </a:rPr>
                        <a:t>DPS(2025)</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$2.60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$4.05</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$3.28</a:t>
                      </a:r>
                    </a:p>
                  </a:txBody>
                  <a:tcPr marL="0" marR="0" marT="0" marB="0" anchor="ctr">
                    <a:lnL>
                      <a:noFill/>
                    </a:lnL>
                    <a:lnR>
                      <a:noFill/>
                    </a:lnR>
                    <a:lnT>
                      <a:noFill/>
                    </a:lnT>
                    <a:lnB>
                      <a:noFill/>
                    </a:lnB>
                    <a:noFill/>
                  </a:tcPr>
                </a:tc>
                <a:extLst>
                  <a:ext uri="{0D108BD9-81ED-4DB2-BD59-A6C34878D82A}">
                    <a16:rowId xmlns:a16="http://schemas.microsoft.com/office/drawing/2014/main" val="1584888408"/>
                  </a:ext>
                </a:extLst>
              </a:tr>
              <a:tr h="209550">
                <a:tc>
                  <a:txBody>
                    <a:bodyPr/>
                    <a:lstStyle/>
                    <a:p>
                      <a:pPr algn="ctr" fontAlgn="ctr"/>
                      <a:r>
                        <a:rPr lang="en-US" sz="500" b="1" i="0" u="none" strike="noStrike">
                          <a:solidFill>
                            <a:srgbClr val="000000"/>
                          </a:solidFill>
                          <a:effectLst/>
                          <a:latin typeface="Trebuchet MS" panose="020B0603020202020204" pitchFamily="34" charset="0"/>
                        </a:rPr>
                        <a:t>DPS (2026)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$3.82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$2.79</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853995388"/>
                  </a:ext>
                </a:extLst>
              </a:tr>
              <a:tr h="209550">
                <a:tc>
                  <a:txBody>
                    <a:bodyPr/>
                    <a:lstStyle/>
                    <a:p>
                      <a:pPr algn="ctr" fontAlgn="ctr"/>
                      <a:r>
                        <a:rPr lang="en-US" sz="500" b="1" i="0" u="none" strike="noStrike">
                          <a:solidFill>
                            <a:srgbClr val="000000"/>
                          </a:solidFill>
                          <a:effectLst/>
                          <a:latin typeface="Trebuchet MS" panose="020B0603020202020204" pitchFamily="34" charset="0"/>
                        </a:rPr>
                        <a:t>DPS (n+1)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$3.82</a:t>
                      </a:r>
                    </a:p>
                  </a:txBody>
                  <a:tcPr marL="0" marR="0" marT="0" marB="0" anchor="ctr">
                    <a:lnL>
                      <a:noFill/>
                    </a:lnL>
                    <a:lnR>
                      <a:noFill/>
                    </a:lnR>
                    <a:lnT>
                      <a:noFill/>
                    </a:lnT>
                    <a:lnB>
                      <a:noFill/>
                    </a:lnB>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2277542801"/>
                  </a:ext>
                </a:extLst>
              </a:tr>
              <a:tr h="209550">
                <a:tc>
                  <a:txBody>
                    <a:bodyPr/>
                    <a:lstStyle/>
                    <a:p>
                      <a:pPr algn="ctr" fontAlgn="ctr"/>
                      <a:r>
                        <a:rPr lang="en-US" sz="500" b="1" i="0" u="none" strike="noStrike">
                          <a:solidFill>
                            <a:srgbClr val="000000"/>
                          </a:solidFill>
                          <a:effectLst/>
                          <a:latin typeface="Trebuchet MS" panose="020B0603020202020204" pitchFamily="34" charset="0"/>
                        </a:rPr>
                        <a:t> TV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$28.84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$17.04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$34.44</a:t>
                      </a:r>
                    </a:p>
                  </a:txBody>
                  <a:tcPr marL="0" marR="0" marT="0" marB="0" anchor="ctr">
                    <a:lnL>
                      <a:noFill/>
                    </a:lnL>
                    <a:lnR>
                      <a:noFill/>
                    </a:lnR>
                    <a:lnT>
                      <a:noFill/>
                    </a:lnT>
                    <a:lnB>
                      <a:noFill/>
                    </a:lnB>
                    <a:solidFill>
                      <a:schemeClr val="accent1">
                        <a:lumMod val="20000"/>
                        <a:lumOff val="8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500" b="0" i="0" u="none" strike="noStrike">
                          <a:solidFill>
                            <a:srgbClr val="000000"/>
                          </a:solidFill>
                          <a:effectLst/>
                          <a:latin typeface="Trebuchet MS" panose="020B0603020202020204" pitchFamily="34" charset="0"/>
                        </a:rPr>
                        <a:t>$20.35</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337274003"/>
                  </a:ext>
                </a:extLst>
              </a:tr>
              <a:tr h="209550">
                <a:tc>
                  <a:txBody>
                    <a:bodyPr/>
                    <a:lstStyle/>
                    <a:p>
                      <a:pPr algn="ctr" fontAlgn="ctr"/>
                      <a:r>
                        <a:rPr lang="en-US" sz="500" b="1" i="0" u="none" strike="noStrike">
                          <a:solidFill>
                            <a:srgbClr val="000000"/>
                          </a:solidFill>
                          <a:effectLst/>
                          <a:latin typeface="Trebuchet MS" panose="020B0603020202020204" pitchFamily="34" charset="0"/>
                        </a:rPr>
                        <a:t>Sum of DPS PV </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$7.81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$10.22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63418233"/>
                  </a:ext>
                </a:extLst>
              </a:tr>
              <a:tr h="115241">
                <a:tc>
                  <a:txBody>
                    <a:bodyPr/>
                    <a:lstStyle/>
                    <a:p>
                      <a:pPr algn="ctr" fontAlgn="ctr"/>
                      <a:r>
                        <a:rPr lang="en-US" sz="500" b="1" i="0" u="none" strike="noStrike">
                          <a:solidFill>
                            <a:srgbClr val="000000"/>
                          </a:solidFill>
                          <a:effectLst/>
                          <a:latin typeface="Trebuchet MS" panose="020B0603020202020204" pitchFamily="34" charset="0"/>
                        </a:rPr>
                        <a:t> PX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$24.85</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$30.57</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40028446"/>
                  </a:ext>
                </a:extLst>
              </a:tr>
            </a:tbl>
          </a:graphicData>
        </a:graphic>
      </p:graphicFrame>
      <p:sp>
        <p:nvSpPr>
          <p:cNvPr id="10" name="TextBox 9">
            <a:extLst>
              <a:ext uri="{FF2B5EF4-FFF2-40B4-BE49-F238E27FC236}">
                <a16:creationId xmlns:a16="http://schemas.microsoft.com/office/drawing/2014/main" id="{BFB1E431-BEC0-0B9C-46AD-38DD012DDF36}"/>
              </a:ext>
            </a:extLst>
          </p:cNvPr>
          <p:cNvSpPr txBox="1"/>
          <p:nvPr/>
        </p:nvSpPr>
        <p:spPr>
          <a:xfrm>
            <a:off x="171238" y="462035"/>
            <a:ext cx="1111462" cy="230832"/>
          </a:xfrm>
          <a:prstGeom prst="rect">
            <a:avLst/>
          </a:prstGeom>
          <a:noFill/>
        </p:spPr>
        <p:txBody>
          <a:bodyPr wrap="square" rtlCol="0">
            <a:spAutoFit/>
          </a:bodyPr>
          <a:lstStyle/>
          <a:p>
            <a:r>
              <a:rPr lang="en-US" sz="900" b="1" u="sng">
                <a:solidFill>
                  <a:srgbClr val="00A9E0"/>
                </a:solidFill>
                <a:latin typeface="Trebuchet MS" panose="020B0603020202020204" pitchFamily="34" charset="0"/>
              </a:rPr>
              <a:t>Bear DDM</a:t>
            </a:r>
          </a:p>
        </p:txBody>
      </p:sp>
      <p:graphicFrame>
        <p:nvGraphicFramePr>
          <p:cNvPr id="11" name="Table 10">
            <a:extLst>
              <a:ext uri="{FF2B5EF4-FFF2-40B4-BE49-F238E27FC236}">
                <a16:creationId xmlns:a16="http://schemas.microsoft.com/office/drawing/2014/main" id="{C3B7B454-6F8D-C8D8-6EE0-BFEF269F7A6E}"/>
              </a:ext>
            </a:extLst>
          </p:cNvPr>
          <p:cNvGraphicFramePr>
            <a:graphicFrameLocks noGrp="1"/>
          </p:cNvGraphicFramePr>
          <p:nvPr>
            <p:extLst>
              <p:ext uri="{D42A27DB-BD31-4B8C-83A1-F6EECF244321}">
                <p14:modId xmlns:p14="http://schemas.microsoft.com/office/powerpoint/2010/main" val="3367958845"/>
              </p:ext>
            </p:extLst>
          </p:nvPr>
        </p:nvGraphicFramePr>
        <p:xfrm>
          <a:off x="5541977" y="768074"/>
          <a:ext cx="1181100" cy="942891"/>
        </p:xfrm>
        <a:graphic>
          <a:graphicData uri="http://schemas.openxmlformats.org/drawingml/2006/table">
            <a:tbl>
              <a:tblPr/>
              <a:tblGrid>
                <a:gridCol w="762000">
                  <a:extLst>
                    <a:ext uri="{9D8B030D-6E8A-4147-A177-3AD203B41FA5}">
                      <a16:colId xmlns:a16="http://schemas.microsoft.com/office/drawing/2014/main" val="395513283"/>
                    </a:ext>
                  </a:extLst>
                </a:gridCol>
                <a:gridCol w="419100">
                  <a:extLst>
                    <a:ext uri="{9D8B030D-6E8A-4147-A177-3AD203B41FA5}">
                      <a16:colId xmlns:a16="http://schemas.microsoft.com/office/drawing/2014/main" val="3150128230"/>
                    </a:ext>
                  </a:extLst>
                </a:gridCol>
              </a:tblGrid>
              <a:tr h="142156">
                <a:tc gridSpan="2">
                  <a:txBody>
                    <a:bodyPr/>
                    <a:lstStyle/>
                    <a:p>
                      <a:pPr algn="ctr" fontAlgn="ctr"/>
                      <a:r>
                        <a:rPr lang="en-US" sz="500" b="1" i="0" u="none" strike="noStrike">
                          <a:solidFill>
                            <a:srgbClr val="FFFFFF"/>
                          </a:solidFill>
                          <a:effectLst/>
                          <a:latin typeface="Trebuchet MS" panose="020B0603020202020204" pitchFamily="34" charset="0"/>
                        </a:rPr>
                        <a:t>Discount Rate </a:t>
                      </a:r>
                    </a:p>
                  </a:txBody>
                  <a:tcPr marL="0" marR="0" marT="0" marB="0" anchor="ctr">
                    <a:lnL>
                      <a:noFill/>
                    </a:lnL>
                    <a:lnR>
                      <a:noFill/>
                    </a:lnR>
                    <a:lnT>
                      <a:noFill/>
                    </a:lnT>
                    <a:lnB>
                      <a:noFill/>
                    </a:lnB>
                    <a:solidFill>
                      <a:srgbClr val="00A9E0"/>
                    </a:solidFill>
                  </a:tcPr>
                </a:tc>
                <a:tc hMerge="1">
                  <a:txBody>
                    <a:bodyPr/>
                    <a:lstStyle/>
                    <a:p>
                      <a:endParaRPr lang="en-US"/>
                    </a:p>
                  </a:txBody>
                  <a:tcPr/>
                </a:tc>
                <a:extLst>
                  <a:ext uri="{0D108BD9-81ED-4DB2-BD59-A6C34878D82A}">
                    <a16:rowId xmlns:a16="http://schemas.microsoft.com/office/drawing/2014/main" val="477018754"/>
                  </a:ext>
                </a:extLst>
              </a:tr>
              <a:tr h="198120">
                <a:tc>
                  <a:txBody>
                    <a:bodyPr/>
                    <a:lstStyle/>
                    <a:p>
                      <a:pPr algn="ctr" fontAlgn="ctr"/>
                      <a:r>
                        <a:rPr lang="en-US" sz="500" b="0" i="0" u="none" strike="noStrike">
                          <a:solidFill>
                            <a:srgbClr val="000000"/>
                          </a:solidFill>
                          <a:effectLst/>
                          <a:latin typeface="Trebuchet MS" panose="020B0603020202020204" pitchFamily="34" charset="0"/>
                        </a:rPr>
                        <a:t>Rf</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4.78%</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890107679"/>
                  </a:ext>
                </a:extLst>
              </a:tr>
              <a:tr h="202565">
                <a:tc>
                  <a:txBody>
                    <a:bodyPr/>
                    <a:lstStyle/>
                    <a:p>
                      <a:pPr algn="ctr" fontAlgn="ctr"/>
                      <a:r>
                        <a:rPr lang="en-US" sz="500" b="0" i="0" u="none" strike="noStrike">
                          <a:solidFill>
                            <a:srgbClr val="000000"/>
                          </a:solidFill>
                          <a:effectLst/>
                          <a:latin typeface="Trebuchet MS" panose="020B0603020202020204" pitchFamily="34" charset="0"/>
                        </a:rPr>
                        <a:t>Rm</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5.00%</a:t>
                      </a:r>
                    </a:p>
                  </a:txBody>
                  <a:tcPr marL="0" marR="0" marT="0" marB="0" anchor="ctr">
                    <a:lnL>
                      <a:noFill/>
                    </a:lnL>
                    <a:lnR>
                      <a:noFill/>
                    </a:lnR>
                    <a:lnT>
                      <a:noFill/>
                    </a:lnT>
                    <a:lnB>
                      <a:noFill/>
                    </a:lnB>
                    <a:noFill/>
                  </a:tcPr>
                </a:tc>
                <a:extLst>
                  <a:ext uri="{0D108BD9-81ED-4DB2-BD59-A6C34878D82A}">
                    <a16:rowId xmlns:a16="http://schemas.microsoft.com/office/drawing/2014/main" val="3981326091"/>
                  </a:ext>
                </a:extLst>
              </a:tr>
              <a:tr h="200025">
                <a:tc>
                  <a:txBody>
                    <a:bodyPr/>
                    <a:lstStyle/>
                    <a:p>
                      <a:pPr algn="ctr" fontAlgn="ctr"/>
                      <a:r>
                        <a:rPr lang="en-US" sz="500" b="0" i="0" u="none" strike="noStrike">
                          <a:solidFill>
                            <a:srgbClr val="000000"/>
                          </a:solidFill>
                          <a:effectLst/>
                          <a:latin typeface="Trebuchet MS" panose="020B0603020202020204" pitchFamily="34" charset="0"/>
                        </a:rPr>
                        <a:t>Beta</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1.264</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12126073"/>
                  </a:ext>
                </a:extLst>
              </a:tr>
              <a:tr h="200025">
                <a:tc>
                  <a:txBody>
                    <a:bodyPr/>
                    <a:lstStyle/>
                    <a:p>
                      <a:pPr algn="ctr" fontAlgn="ctr"/>
                      <a:r>
                        <a:rPr lang="en-US" sz="500" b="0" i="0" u="none" strike="noStrike">
                          <a:solidFill>
                            <a:srgbClr val="000000"/>
                          </a:solidFill>
                          <a:effectLst/>
                          <a:latin typeface="Trebuchet MS" panose="020B0603020202020204" pitchFamily="34" charset="0"/>
                        </a:rPr>
                        <a:t>ROR (Cost of Equity)</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11.10%</a:t>
                      </a:r>
                    </a:p>
                  </a:txBody>
                  <a:tcPr marL="0" marR="0" marT="0" marB="0" anchor="ctr">
                    <a:lnL>
                      <a:noFill/>
                    </a:lnL>
                    <a:lnR>
                      <a:noFill/>
                    </a:lnR>
                    <a:lnT>
                      <a:noFill/>
                    </a:lnT>
                    <a:lnB>
                      <a:noFill/>
                    </a:lnB>
                    <a:noFill/>
                  </a:tcPr>
                </a:tc>
                <a:extLst>
                  <a:ext uri="{0D108BD9-81ED-4DB2-BD59-A6C34878D82A}">
                    <a16:rowId xmlns:a16="http://schemas.microsoft.com/office/drawing/2014/main" val="3402371467"/>
                  </a:ext>
                </a:extLst>
              </a:tr>
            </a:tbl>
          </a:graphicData>
        </a:graphic>
      </p:graphicFrame>
      <p:graphicFrame>
        <p:nvGraphicFramePr>
          <p:cNvPr id="18" name="Table 17">
            <a:extLst>
              <a:ext uri="{FF2B5EF4-FFF2-40B4-BE49-F238E27FC236}">
                <a16:creationId xmlns:a16="http://schemas.microsoft.com/office/drawing/2014/main" id="{073F0C84-FD4C-DD10-F438-6CC618AFB64B}"/>
              </a:ext>
            </a:extLst>
          </p:cNvPr>
          <p:cNvGraphicFramePr>
            <a:graphicFrameLocks noGrp="1"/>
          </p:cNvGraphicFramePr>
          <p:nvPr>
            <p:extLst>
              <p:ext uri="{D42A27DB-BD31-4B8C-83A1-F6EECF244321}">
                <p14:modId xmlns:p14="http://schemas.microsoft.com/office/powerpoint/2010/main" val="1205090590"/>
              </p:ext>
            </p:extLst>
          </p:nvPr>
        </p:nvGraphicFramePr>
        <p:xfrm>
          <a:off x="275170" y="3479460"/>
          <a:ext cx="3153830" cy="2185080"/>
        </p:xfrm>
        <a:graphic>
          <a:graphicData uri="http://schemas.openxmlformats.org/drawingml/2006/table">
            <a:tbl>
              <a:tblPr/>
              <a:tblGrid>
                <a:gridCol w="248075">
                  <a:extLst>
                    <a:ext uri="{9D8B030D-6E8A-4147-A177-3AD203B41FA5}">
                      <a16:colId xmlns:a16="http://schemas.microsoft.com/office/drawing/2014/main" val="4133728462"/>
                    </a:ext>
                  </a:extLst>
                </a:gridCol>
                <a:gridCol w="328333">
                  <a:extLst>
                    <a:ext uri="{9D8B030D-6E8A-4147-A177-3AD203B41FA5}">
                      <a16:colId xmlns:a16="http://schemas.microsoft.com/office/drawing/2014/main" val="3616656043"/>
                    </a:ext>
                  </a:extLst>
                </a:gridCol>
                <a:gridCol w="423186">
                  <a:extLst>
                    <a:ext uri="{9D8B030D-6E8A-4147-A177-3AD203B41FA5}">
                      <a16:colId xmlns:a16="http://schemas.microsoft.com/office/drawing/2014/main" val="1336870537"/>
                    </a:ext>
                  </a:extLst>
                </a:gridCol>
                <a:gridCol w="693149">
                  <a:extLst>
                    <a:ext uri="{9D8B030D-6E8A-4147-A177-3AD203B41FA5}">
                      <a16:colId xmlns:a16="http://schemas.microsoft.com/office/drawing/2014/main" val="402300031"/>
                    </a:ext>
                  </a:extLst>
                </a:gridCol>
                <a:gridCol w="693149">
                  <a:extLst>
                    <a:ext uri="{9D8B030D-6E8A-4147-A177-3AD203B41FA5}">
                      <a16:colId xmlns:a16="http://schemas.microsoft.com/office/drawing/2014/main" val="2755486114"/>
                    </a:ext>
                  </a:extLst>
                </a:gridCol>
                <a:gridCol w="388530">
                  <a:extLst>
                    <a:ext uri="{9D8B030D-6E8A-4147-A177-3AD203B41FA5}">
                      <a16:colId xmlns:a16="http://schemas.microsoft.com/office/drawing/2014/main" val="54048256"/>
                    </a:ext>
                  </a:extLst>
                </a:gridCol>
                <a:gridCol w="379408">
                  <a:extLst>
                    <a:ext uri="{9D8B030D-6E8A-4147-A177-3AD203B41FA5}">
                      <a16:colId xmlns:a16="http://schemas.microsoft.com/office/drawing/2014/main" val="3583115898"/>
                    </a:ext>
                  </a:extLst>
                </a:gridCol>
              </a:tblGrid>
              <a:tr h="108056">
                <a:tc>
                  <a:txBody>
                    <a:bodyPr/>
                    <a:lstStyle/>
                    <a:p>
                      <a:pPr algn="ctr" fontAlgn="ctr"/>
                      <a:r>
                        <a:rPr lang="en-US" sz="500" b="1" i="0" u="none" strike="noStrike">
                          <a:solidFill>
                            <a:schemeClr val="bg1"/>
                          </a:solidFill>
                          <a:effectLst/>
                          <a:latin typeface="Trebuchet MS" panose="020B0603020202020204" pitchFamily="34" charset="0"/>
                        </a:rPr>
                        <a:t>Years </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EPS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DPS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Share Buy Backs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Adj. DPS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Payout %</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Adj. Payout </a:t>
                      </a:r>
                    </a:p>
                  </a:txBody>
                  <a:tcPr marL="0" marR="0" marT="0" marB="0" anchor="ctr">
                    <a:lnL>
                      <a:noFill/>
                    </a:lnL>
                    <a:lnR>
                      <a:noFill/>
                    </a:lnR>
                    <a:lnT>
                      <a:noFill/>
                    </a:lnT>
                    <a:lnB>
                      <a:noFill/>
                    </a:lnB>
                    <a:solidFill>
                      <a:srgbClr val="00A9E0"/>
                    </a:solidFill>
                  </a:tcPr>
                </a:tc>
                <a:extLst>
                  <a:ext uri="{0D108BD9-81ED-4DB2-BD59-A6C34878D82A}">
                    <a16:rowId xmlns:a16="http://schemas.microsoft.com/office/drawing/2014/main" val="326930919"/>
                  </a:ext>
                </a:extLst>
              </a:tr>
              <a:tr h="200080">
                <a:tc>
                  <a:txBody>
                    <a:bodyPr/>
                    <a:lstStyle/>
                    <a:p>
                      <a:pPr algn="ctr" fontAlgn="ctr"/>
                      <a:r>
                        <a:rPr lang="en-US" sz="500" b="0" i="0" u="none" strike="noStrike">
                          <a:solidFill>
                            <a:srgbClr val="000000"/>
                          </a:solidFill>
                          <a:effectLst/>
                          <a:latin typeface="Trebuchet MS" panose="020B0603020202020204" pitchFamily="34" charset="0"/>
                        </a:rPr>
                        <a:t>2017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$3.92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$5.40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85%</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784711578"/>
                  </a:ext>
                </a:extLst>
              </a:tr>
              <a:tr h="200080">
                <a:tc>
                  <a:txBody>
                    <a:bodyPr/>
                    <a:lstStyle/>
                    <a:p>
                      <a:pPr algn="ctr" fontAlgn="ctr"/>
                      <a:r>
                        <a:rPr lang="en-US" sz="500" b="0" i="0" u="none" strike="noStrike">
                          <a:solidFill>
                            <a:srgbClr val="000000"/>
                          </a:solidFill>
                          <a:effectLst/>
                          <a:latin typeface="Trebuchet MS" panose="020B0603020202020204" pitchFamily="34" charset="0"/>
                        </a:rPr>
                        <a:t>2018</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$6.10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$1.80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$4.14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$5.94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29%</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97%</a:t>
                      </a:r>
                    </a:p>
                  </a:txBody>
                  <a:tcPr marL="0" marR="0" marT="0" marB="0" anchor="ctr">
                    <a:lnL>
                      <a:noFill/>
                    </a:lnL>
                    <a:lnR>
                      <a:noFill/>
                    </a:lnR>
                    <a:lnT>
                      <a:noFill/>
                    </a:lnT>
                    <a:lnB>
                      <a:noFill/>
                    </a:lnB>
                    <a:noFill/>
                  </a:tcPr>
                </a:tc>
                <a:extLst>
                  <a:ext uri="{0D108BD9-81ED-4DB2-BD59-A6C34878D82A}">
                    <a16:rowId xmlns:a16="http://schemas.microsoft.com/office/drawing/2014/main" val="1117644082"/>
                  </a:ext>
                </a:extLst>
              </a:tr>
              <a:tr h="209608">
                <a:tc>
                  <a:txBody>
                    <a:bodyPr/>
                    <a:lstStyle/>
                    <a:p>
                      <a:pPr algn="ctr" fontAlgn="ctr"/>
                      <a:r>
                        <a:rPr lang="en-US" sz="500" b="0" i="0" u="none" strike="noStrike">
                          <a:solidFill>
                            <a:srgbClr val="000000"/>
                          </a:solidFill>
                          <a:effectLst/>
                          <a:latin typeface="Trebuchet MS" panose="020B0603020202020204" pitchFamily="34" charset="0"/>
                        </a:rPr>
                        <a:t>2019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$5.94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$4.40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$6.41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108%</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23056163"/>
                  </a:ext>
                </a:extLst>
              </a:tr>
              <a:tr h="209608">
                <a:tc>
                  <a:txBody>
                    <a:bodyPr/>
                    <a:lstStyle/>
                    <a:p>
                      <a:pPr algn="ctr" fontAlgn="ctr"/>
                      <a:r>
                        <a:rPr lang="en-US" sz="500" b="0" i="0" u="none" strike="noStrike">
                          <a:solidFill>
                            <a:srgbClr val="000000"/>
                          </a:solidFill>
                          <a:effectLst/>
                          <a:latin typeface="Trebuchet MS" panose="020B0603020202020204" pitchFamily="34" charset="0"/>
                        </a:rPr>
                        <a:t>2020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$2.54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$0.60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$1.04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$1.64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64%</a:t>
                      </a:r>
                    </a:p>
                  </a:txBody>
                  <a:tcPr marL="0" marR="0" marT="0" marB="0" anchor="ctr">
                    <a:lnL>
                      <a:noFill/>
                    </a:lnL>
                    <a:lnR>
                      <a:noFill/>
                    </a:lnR>
                    <a:lnT>
                      <a:noFill/>
                    </a:lnT>
                    <a:lnB>
                      <a:noFill/>
                    </a:lnB>
                    <a:noFill/>
                  </a:tcPr>
                </a:tc>
                <a:extLst>
                  <a:ext uri="{0D108BD9-81ED-4DB2-BD59-A6C34878D82A}">
                    <a16:rowId xmlns:a16="http://schemas.microsoft.com/office/drawing/2014/main" val="2562131605"/>
                  </a:ext>
                </a:extLst>
              </a:tr>
              <a:tr h="209608">
                <a:tc>
                  <a:txBody>
                    <a:bodyPr/>
                    <a:lstStyle/>
                    <a:p>
                      <a:pPr algn="ctr" fontAlgn="ctr"/>
                      <a:r>
                        <a:rPr lang="en-US" sz="500" b="0" i="0" u="none" strike="noStrike">
                          <a:solidFill>
                            <a:srgbClr val="000000"/>
                          </a:solidFill>
                          <a:effectLst/>
                          <a:latin typeface="Trebuchet MS" panose="020B0603020202020204" pitchFamily="34" charset="0"/>
                        </a:rPr>
                        <a:t>2021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$7.93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$6.96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105%</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373923809"/>
                  </a:ext>
                </a:extLst>
              </a:tr>
              <a:tr h="209608">
                <a:tc>
                  <a:txBody>
                    <a:bodyPr/>
                    <a:lstStyle/>
                    <a:p>
                      <a:pPr algn="ctr" fontAlgn="ctr"/>
                      <a:r>
                        <a:rPr lang="en-US" sz="500" b="0" i="0" u="none" strike="noStrike">
                          <a:solidFill>
                            <a:srgbClr val="000000"/>
                          </a:solidFill>
                          <a:effectLst/>
                          <a:latin typeface="Trebuchet MS" panose="020B0603020202020204" pitchFamily="34" charset="0"/>
                        </a:rPr>
                        <a:t>2022</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$6.44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$7.71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$10.71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47%</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166%</a:t>
                      </a:r>
                    </a:p>
                  </a:txBody>
                  <a:tcPr marL="0" marR="0" marT="0" marB="0" anchor="ctr">
                    <a:lnL>
                      <a:noFill/>
                    </a:lnL>
                    <a:lnR>
                      <a:noFill/>
                    </a:lnR>
                    <a:lnT>
                      <a:noFill/>
                    </a:lnT>
                    <a:lnB>
                      <a:noFill/>
                    </a:lnB>
                    <a:noFill/>
                  </a:tcPr>
                </a:tc>
                <a:extLst>
                  <a:ext uri="{0D108BD9-81ED-4DB2-BD59-A6C34878D82A}">
                    <a16:rowId xmlns:a16="http://schemas.microsoft.com/office/drawing/2014/main" val="1031894655"/>
                  </a:ext>
                </a:extLst>
              </a:tr>
              <a:tr h="209608">
                <a:tc>
                  <a:txBody>
                    <a:bodyPr/>
                    <a:lstStyle/>
                    <a:p>
                      <a:pPr algn="ctr" fontAlgn="ctr"/>
                      <a:r>
                        <a:rPr lang="en-US" sz="500" b="0" i="0" u="none" strike="noStrike">
                          <a:solidFill>
                            <a:srgbClr val="000000"/>
                          </a:solidFill>
                          <a:effectLst/>
                          <a:latin typeface="Trebuchet MS" panose="020B0603020202020204" pitchFamily="34" charset="0"/>
                        </a:rPr>
                        <a:t>2023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$6.35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$2.73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$5.73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285174802"/>
                  </a:ext>
                </a:extLst>
              </a:tr>
              <a:tr h="209608">
                <a:tc>
                  <a:txBody>
                    <a:bodyPr/>
                    <a:lstStyle/>
                    <a:p>
                      <a:pPr algn="ctr" fontAlgn="ctr"/>
                      <a:r>
                        <a:rPr lang="en-US" sz="500" b="0" i="0" u="none" strike="noStrike">
                          <a:solidFill>
                            <a:srgbClr val="000000"/>
                          </a:solidFill>
                          <a:effectLst/>
                          <a:latin typeface="Trebuchet MS" panose="020B0603020202020204" pitchFamily="34" charset="0"/>
                        </a:rPr>
                        <a:t>2024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$5.16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$1.41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$4.61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62%</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89%</a:t>
                      </a:r>
                    </a:p>
                  </a:txBody>
                  <a:tcPr marL="0" marR="0" marT="0" marB="0" anchor="ctr">
                    <a:lnL>
                      <a:noFill/>
                    </a:lnL>
                    <a:lnR>
                      <a:noFill/>
                    </a:lnR>
                    <a:lnT>
                      <a:noFill/>
                    </a:lnT>
                    <a:lnB>
                      <a:noFill/>
                    </a:lnB>
                    <a:noFill/>
                  </a:tcPr>
                </a:tc>
                <a:extLst>
                  <a:ext uri="{0D108BD9-81ED-4DB2-BD59-A6C34878D82A}">
                    <a16:rowId xmlns:a16="http://schemas.microsoft.com/office/drawing/2014/main" val="1979715835"/>
                  </a:ext>
                </a:extLst>
              </a:tr>
              <a:tr h="209608">
                <a:tc>
                  <a:txBody>
                    <a:bodyPr/>
                    <a:lstStyle/>
                    <a:p>
                      <a:pPr algn="ctr" fontAlgn="ctr"/>
                      <a:r>
                        <a:rPr lang="en-US" sz="500" b="0" i="0" u="none" strike="noStrike">
                          <a:solidFill>
                            <a:srgbClr val="000000"/>
                          </a:solidFill>
                          <a:effectLst/>
                          <a:latin typeface="Trebuchet MS" panose="020B0603020202020204" pitchFamily="34" charset="0"/>
                        </a:rPr>
                        <a:t>2025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$5.09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811460498"/>
                  </a:ext>
                </a:extLst>
              </a:tr>
              <a:tr h="209608">
                <a:tc>
                  <a:txBody>
                    <a:bodyPr/>
                    <a:lstStyle/>
                    <a:p>
                      <a:pPr algn="ctr" fontAlgn="ctr"/>
                      <a:r>
                        <a:rPr lang="en-US" sz="500" b="0" i="0" u="none" strike="noStrike">
                          <a:solidFill>
                            <a:srgbClr val="000000"/>
                          </a:solidFill>
                          <a:effectLst/>
                          <a:latin typeface="Trebuchet MS" panose="020B0603020202020204" pitchFamily="34" charset="0"/>
                        </a:rPr>
                        <a:t>2026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$5.46</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$3.40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$5.50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62%</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100%</a:t>
                      </a:r>
                    </a:p>
                  </a:txBody>
                  <a:tcPr marL="0" marR="0" marT="0" marB="0" anchor="ctr">
                    <a:lnL>
                      <a:noFill/>
                    </a:lnL>
                    <a:lnR>
                      <a:noFill/>
                    </a:lnR>
                    <a:lnT>
                      <a:noFill/>
                    </a:lnT>
                    <a:lnB>
                      <a:noFill/>
                    </a:lnB>
                    <a:noFill/>
                  </a:tcPr>
                </a:tc>
                <a:extLst>
                  <a:ext uri="{0D108BD9-81ED-4DB2-BD59-A6C34878D82A}">
                    <a16:rowId xmlns:a16="http://schemas.microsoft.com/office/drawing/2014/main" val="4261220464"/>
                  </a:ext>
                </a:extLst>
              </a:tr>
            </a:tbl>
          </a:graphicData>
        </a:graphic>
      </p:graphicFrame>
      <p:graphicFrame>
        <p:nvGraphicFramePr>
          <p:cNvPr id="19" name="Table 18">
            <a:extLst>
              <a:ext uri="{FF2B5EF4-FFF2-40B4-BE49-F238E27FC236}">
                <a16:creationId xmlns:a16="http://schemas.microsoft.com/office/drawing/2014/main" id="{8FD03458-A6EB-77DB-681B-542016CAD26D}"/>
              </a:ext>
            </a:extLst>
          </p:cNvPr>
          <p:cNvGraphicFramePr>
            <a:graphicFrameLocks noGrp="1"/>
          </p:cNvGraphicFramePr>
          <p:nvPr>
            <p:extLst>
              <p:ext uri="{D42A27DB-BD31-4B8C-83A1-F6EECF244321}">
                <p14:modId xmlns:p14="http://schemas.microsoft.com/office/powerpoint/2010/main" val="3684153978"/>
              </p:ext>
            </p:extLst>
          </p:nvPr>
        </p:nvGraphicFramePr>
        <p:xfrm>
          <a:off x="5541977" y="3479460"/>
          <a:ext cx="1181100" cy="849599"/>
        </p:xfrm>
        <a:graphic>
          <a:graphicData uri="http://schemas.openxmlformats.org/drawingml/2006/table">
            <a:tbl>
              <a:tblPr/>
              <a:tblGrid>
                <a:gridCol w="761369">
                  <a:extLst>
                    <a:ext uri="{9D8B030D-6E8A-4147-A177-3AD203B41FA5}">
                      <a16:colId xmlns:a16="http://schemas.microsoft.com/office/drawing/2014/main" val="1665357092"/>
                    </a:ext>
                  </a:extLst>
                </a:gridCol>
                <a:gridCol w="419731">
                  <a:extLst>
                    <a:ext uri="{9D8B030D-6E8A-4147-A177-3AD203B41FA5}">
                      <a16:colId xmlns:a16="http://schemas.microsoft.com/office/drawing/2014/main" val="691064388"/>
                    </a:ext>
                  </a:extLst>
                </a:gridCol>
              </a:tblGrid>
              <a:tr h="100435">
                <a:tc gridSpan="2">
                  <a:txBody>
                    <a:bodyPr/>
                    <a:lstStyle/>
                    <a:p>
                      <a:pPr algn="ctr" fontAlgn="ctr"/>
                      <a:r>
                        <a:rPr lang="en-US" sz="500" b="1" i="0" u="none" strike="noStrike">
                          <a:solidFill>
                            <a:srgbClr val="FFFFFF"/>
                          </a:solidFill>
                          <a:effectLst/>
                          <a:latin typeface="Trebuchet MS" panose="020B0603020202020204" pitchFamily="34" charset="0"/>
                        </a:rPr>
                        <a:t>Discount Rate </a:t>
                      </a:r>
                    </a:p>
                  </a:txBody>
                  <a:tcPr marL="0" marR="0" marT="0" marB="0" anchor="ctr">
                    <a:lnL>
                      <a:noFill/>
                    </a:lnL>
                    <a:lnR>
                      <a:noFill/>
                    </a:lnR>
                    <a:lnT>
                      <a:noFill/>
                    </a:lnT>
                    <a:lnB>
                      <a:noFill/>
                    </a:lnB>
                    <a:solidFill>
                      <a:srgbClr val="00A9E0"/>
                    </a:solidFill>
                  </a:tcPr>
                </a:tc>
                <a:tc hMerge="1">
                  <a:txBody>
                    <a:bodyPr/>
                    <a:lstStyle/>
                    <a:p>
                      <a:endParaRPr lang="en-US"/>
                    </a:p>
                  </a:txBody>
                  <a:tcPr/>
                </a:tc>
                <a:extLst>
                  <a:ext uri="{0D108BD9-81ED-4DB2-BD59-A6C34878D82A}">
                    <a16:rowId xmlns:a16="http://schemas.microsoft.com/office/drawing/2014/main" val="3370518749"/>
                  </a:ext>
                </a:extLst>
              </a:tr>
              <a:tr h="130560">
                <a:tc>
                  <a:txBody>
                    <a:bodyPr/>
                    <a:lstStyle/>
                    <a:p>
                      <a:pPr algn="ctr" fontAlgn="ctr"/>
                      <a:r>
                        <a:rPr lang="en-US" sz="500" b="0" i="0" u="none" strike="noStrike">
                          <a:solidFill>
                            <a:srgbClr val="000000"/>
                          </a:solidFill>
                          <a:effectLst/>
                          <a:latin typeface="Trebuchet MS" panose="020B0603020202020204" pitchFamily="34" charset="0"/>
                        </a:rPr>
                        <a:t>Rf</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4.78%</a:t>
                      </a:r>
                    </a:p>
                  </a:txBody>
                  <a:tcPr marL="0" marR="0" marT="0" marB="0" anchor="ctr">
                    <a:lnL>
                      <a:noFill/>
                    </a:lnL>
                    <a:lnR>
                      <a:noFill/>
                    </a:lnR>
                    <a:lnT>
                      <a:noFill/>
                    </a:lnT>
                    <a:lnB>
                      <a:noFill/>
                    </a:lnB>
                    <a:noFill/>
                  </a:tcPr>
                </a:tc>
                <a:extLst>
                  <a:ext uri="{0D108BD9-81ED-4DB2-BD59-A6C34878D82A}">
                    <a16:rowId xmlns:a16="http://schemas.microsoft.com/office/drawing/2014/main" val="3033289181"/>
                  </a:ext>
                </a:extLst>
              </a:tr>
              <a:tr h="130560">
                <a:tc>
                  <a:txBody>
                    <a:bodyPr/>
                    <a:lstStyle/>
                    <a:p>
                      <a:pPr algn="ctr" fontAlgn="ctr"/>
                      <a:r>
                        <a:rPr lang="en-US" sz="500" b="0" i="0" u="none" strike="noStrike">
                          <a:solidFill>
                            <a:srgbClr val="000000"/>
                          </a:solidFill>
                          <a:effectLst/>
                          <a:latin typeface="Trebuchet MS" panose="020B0603020202020204" pitchFamily="34" charset="0"/>
                        </a:rPr>
                        <a:t>Rm</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5.00%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603609577"/>
                  </a:ext>
                </a:extLst>
              </a:tr>
              <a:tr h="130560">
                <a:tc>
                  <a:txBody>
                    <a:bodyPr/>
                    <a:lstStyle/>
                    <a:p>
                      <a:pPr algn="ctr" fontAlgn="ctr"/>
                      <a:r>
                        <a:rPr lang="en-US" sz="500" b="0" i="0" u="none" strike="noStrike">
                          <a:solidFill>
                            <a:srgbClr val="000000"/>
                          </a:solidFill>
                          <a:effectLst/>
                          <a:latin typeface="Trebuchet MS" panose="020B0603020202020204" pitchFamily="34" charset="0"/>
                        </a:rPr>
                        <a:t>Beta</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1.264</a:t>
                      </a:r>
                    </a:p>
                  </a:txBody>
                  <a:tcPr marL="0" marR="0" marT="0" marB="0" anchor="ctr">
                    <a:lnL>
                      <a:noFill/>
                    </a:lnL>
                    <a:lnR>
                      <a:noFill/>
                    </a:lnR>
                    <a:lnT>
                      <a:noFill/>
                    </a:lnT>
                    <a:lnB>
                      <a:noFill/>
                    </a:lnB>
                    <a:noFill/>
                  </a:tcPr>
                </a:tc>
                <a:extLst>
                  <a:ext uri="{0D108BD9-81ED-4DB2-BD59-A6C34878D82A}">
                    <a16:rowId xmlns:a16="http://schemas.microsoft.com/office/drawing/2014/main" val="871200828"/>
                  </a:ext>
                </a:extLst>
              </a:tr>
              <a:tr h="178742">
                <a:tc>
                  <a:txBody>
                    <a:bodyPr/>
                    <a:lstStyle/>
                    <a:p>
                      <a:pPr algn="ctr" fontAlgn="ctr"/>
                      <a:r>
                        <a:rPr lang="en-US" sz="500" b="0" i="0" u="none" strike="noStrike">
                          <a:solidFill>
                            <a:srgbClr val="000000"/>
                          </a:solidFill>
                          <a:effectLst/>
                          <a:latin typeface="Trebuchet MS" panose="020B0603020202020204" pitchFamily="34" charset="0"/>
                        </a:rPr>
                        <a:t>ROR (Cost of Equity)</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11.10%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633228243"/>
                  </a:ext>
                </a:extLst>
              </a:tr>
              <a:tr h="178742">
                <a:tc>
                  <a:txBody>
                    <a:bodyPr/>
                    <a:lstStyle/>
                    <a:p>
                      <a:pPr algn="ctr" fontAlgn="ctr"/>
                      <a:r>
                        <a:rPr lang="en-US" sz="500" b="0" i="0" u="none" strike="noStrike">
                          <a:solidFill>
                            <a:srgbClr val="000000"/>
                          </a:solidFill>
                          <a:effectLst/>
                          <a:latin typeface="Trebuchet MS" panose="020B0603020202020204" pitchFamily="34" charset="0"/>
                        </a:rPr>
                        <a:t>Growth Rate (GDP)</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2.34%</a:t>
                      </a:r>
                    </a:p>
                  </a:txBody>
                  <a:tcPr marL="0" marR="0" marT="0" marB="0" anchor="ctr">
                    <a:lnL>
                      <a:noFill/>
                    </a:lnL>
                    <a:lnR>
                      <a:noFill/>
                    </a:lnR>
                    <a:lnT>
                      <a:noFill/>
                    </a:lnT>
                    <a:lnB>
                      <a:noFill/>
                    </a:lnB>
                    <a:noFill/>
                  </a:tcPr>
                </a:tc>
                <a:extLst>
                  <a:ext uri="{0D108BD9-81ED-4DB2-BD59-A6C34878D82A}">
                    <a16:rowId xmlns:a16="http://schemas.microsoft.com/office/drawing/2014/main" val="1310256923"/>
                  </a:ext>
                </a:extLst>
              </a:tr>
            </a:tbl>
          </a:graphicData>
        </a:graphic>
      </p:graphicFrame>
      <p:sp>
        <p:nvSpPr>
          <p:cNvPr id="20" name="TextBox 19">
            <a:extLst>
              <a:ext uri="{FF2B5EF4-FFF2-40B4-BE49-F238E27FC236}">
                <a16:creationId xmlns:a16="http://schemas.microsoft.com/office/drawing/2014/main" id="{4192F936-EC48-EEE3-BAC7-F3742E3DA2F7}"/>
              </a:ext>
            </a:extLst>
          </p:cNvPr>
          <p:cNvSpPr txBox="1"/>
          <p:nvPr/>
        </p:nvSpPr>
        <p:spPr>
          <a:xfrm>
            <a:off x="207251" y="3177042"/>
            <a:ext cx="1111462" cy="230832"/>
          </a:xfrm>
          <a:prstGeom prst="rect">
            <a:avLst/>
          </a:prstGeom>
          <a:noFill/>
        </p:spPr>
        <p:txBody>
          <a:bodyPr wrap="square" rtlCol="0">
            <a:spAutoFit/>
          </a:bodyPr>
          <a:lstStyle/>
          <a:p>
            <a:r>
              <a:rPr lang="en-US" sz="900" b="1" u="sng">
                <a:solidFill>
                  <a:srgbClr val="00A9E0"/>
                </a:solidFill>
                <a:latin typeface="Trebuchet MS" panose="020B0603020202020204" pitchFamily="34" charset="0"/>
              </a:rPr>
              <a:t>Base DDM</a:t>
            </a:r>
          </a:p>
        </p:txBody>
      </p:sp>
      <p:graphicFrame>
        <p:nvGraphicFramePr>
          <p:cNvPr id="22" name="Table 21">
            <a:extLst>
              <a:ext uri="{FF2B5EF4-FFF2-40B4-BE49-F238E27FC236}">
                <a16:creationId xmlns:a16="http://schemas.microsoft.com/office/drawing/2014/main" id="{5189B027-3A2C-50E5-5185-A56C3FD8A86B}"/>
              </a:ext>
            </a:extLst>
          </p:cNvPr>
          <p:cNvGraphicFramePr>
            <a:graphicFrameLocks noGrp="1"/>
          </p:cNvGraphicFramePr>
          <p:nvPr>
            <p:extLst>
              <p:ext uri="{D42A27DB-BD31-4B8C-83A1-F6EECF244321}">
                <p14:modId xmlns:p14="http://schemas.microsoft.com/office/powerpoint/2010/main" val="2887586039"/>
              </p:ext>
            </p:extLst>
          </p:nvPr>
        </p:nvGraphicFramePr>
        <p:xfrm>
          <a:off x="171238" y="6168581"/>
          <a:ext cx="3257763" cy="2207704"/>
        </p:xfrm>
        <a:graphic>
          <a:graphicData uri="http://schemas.openxmlformats.org/drawingml/2006/table">
            <a:tbl>
              <a:tblPr/>
              <a:tblGrid>
                <a:gridCol w="380654">
                  <a:extLst>
                    <a:ext uri="{9D8B030D-6E8A-4147-A177-3AD203B41FA5}">
                      <a16:colId xmlns:a16="http://schemas.microsoft.com/office/drawing/2014/main" val="760246026"/>
                    </a:ext>
                  </a:extLst>
                </a:gridCol>
                <a:gridCol w="371138">
                  <a:extLst>
                    <a:ext uri="{9D8B030D-6E8A-4147-A177-3AD203B41FA5}">
                      <a16:colId xmlns:a16="http://schemas.microsoft.com/office/drawing/2014/main" val="1888666773"/>
                    </a:ext>
                  </a:extLst>
                </a:gridCol>
                <a:gridCol w="469473">
                  <a:extLst>
                    <a:ext uri="{9D8B030D-6E8A-4147-A177-3AD203B41FA5}">
                      <a16:colId xmlns:a16="http://schemas.microsoft.com/office/drawing/2014/main" val="3649927955"/>
                    </a:ext>
                  </a:extLst>
                </a:gridCol>
                <a:gridCol w="599530">
                  <a:extLst>
                    <a:ext uri="{9D8B030D-6E8A-4147-A177-3AD203B41FA5}">
                      <a16:colId xmlns:a16="http://schemas.microsoft.com/office/drawing/2014/main" val="3091145913"/>
                    </a:ext>
                  </a:extLst>
                </a:gridCol>
                <a:gridCol w="507538">
                  <a:extLst>
                    <a:ext uri="{9D8B030D-6E8A-4147-A177-3AD203B41FA5}">
                      <a16:colId xmlns:a16="http://schemas.microsoft.com/office/drawing/2014/main" val="2258597034"/>
                    </a:ext>
                  </a:extLst>
                </a:gridCol>
                <a:gridCol w="329900">
                  <a:extLst>
                    <a:ext uri="{9D8B030D-6E8A-4147-A177-3AD203B41FA5}">
                      <a16:colId xmlns:a16="http://schemas.microsoft.com/office/drawing/2014/main" val="4195526589"/>
                    </a:ext>
                  </a:extLst>
                </a:gridCol>
                <a:gridCol w="599530">
                  <a:extLst>
                    <a:ext uri="{9D8B030D-6E8A-4147-A177-3AD203B41FA5}">
                      <a16:colId xmlns:a16="http://schemas.microsoft.com/office/drawing/2014/main" val="1450606768"/>
                    </a:ext>
                  </a:extLst>
                </a:gridCol>
              </a:tblGrid>
              <a:tr h="140779">
                <a:tc>
                  <a:txBody>
                    <a:bodyPr/>
                    <a:lstStyle/>
                    <a:p>
                      <a:pPr algn="ctr" fontAlgn="ctr"/>
                      <a:r>
                        <a:rPr lang="en-US" sz="500" b="1" i="0" u="none" strike="noStrike">
                          <a:solidFill>
                            <a:srgbClr val="FFFFFF"/>
                          </a:solidFill>
                          <a:effectLst/>
                          <a:latin typeface="Trebuchet MS" panose="020B0603020202020204" pitchFamily="34" charset="0"/>
                        </a:rPr>
                        <a:t>Years </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EPS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DPS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Share Buy Backs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Adj. DPS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Payout %</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Adj. Payout %</a:t>
                      </a:r>
                    </a:p>
                  </a:txBody>
                  <a:tcPr marL="0" marR="0" marT="0" marB="0" anchor="ctr">
                    <a:lnL>
                      <a:noFill/>
                    </a:lnL>
                    <a:lnR>
                      <a:noFill/>
                    </a:lnR>
                    <a:lnT>
                      <a:noFill/>
                    </a:lnT>
                    <a:lnB>
                      <a:noFill/>
                    </a:lnB>
                    <a:solidFill>
                      <a:srgbClr val="00A9E0"/>
                    </a:solidFill>
                  </a:tcPr>
                </a:tc>
                <a:extLst>
                  <a:ext uri="{0D108BD9-81ED-4DB2-BD59-A6C34878D82A}">
                    <a16:rowId xmlns:a16="http://schemas.microsoft.com/office/drawing/2014/main" val="1224659272"/>
                  </a:ext>
                </a:extLst>
              </a:tr>
              <a:tr h="200025">
                <a:tc>
                  <a:txBody>
                    <a:bodyPr/>
                    <a:lstStyle/>
                    <a:p>
                      <a:pPr algn="ctr" fontAlgn="ctr"/>
                      <a:r>
                        <a:rPr lang="en-US" sz="500" b="0" i="0" u="none" strike="noStrike">
                          <a:solidFill>
                            <a:srgbClr val="000000"/>
                          </a:solidFill>
                          <a:effectLst/>
                          <a:latin typeface="Trebuchet MS" panose="020B0603020202020204" pitchFamily="34" charset="0"/>
                        </a:rPr>
                        <a:t>2017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$3.92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$5.40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85%</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626442219"/>
                  </a:ext>
                </a:extLst>
              </a:tr>
              <a:tr h="200025">
                <a:tc>
                  <a:txBody>
                    <a:bodyPr/>
                    <a:lstStyle/>
                    <a:p>
                      <a:pPr algn="ctr" fontAlgn="ctr"/>
                      <a:r>
                        <a:rPr lang="en-US" sz="500" b="0" i="0" u="none" strike="noStrike">
                          <a:solidFill>
                            <a:srgbClr val="000000"/>
                          </a:solidFill>
                          <a:effectLst/>
                          <a:latin typeface="Trebuchet MS" panose="020B0603020202020204" pitchFamily="34" charset="0"/>
                        </a:rPr>
                        <a:t>2018</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$6.10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$1.80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$4.14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$5.94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29%</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97%</a:t>
                      </a:r>
                    </a:p>
                  </a:txBody>
                  <a:tcPr marL="0" marR="0" marT="0" marB="0" anchor="ctr">
                    <a:lnL>
                      <a:noFill/>
                    </a:lnL>
                    <a:lnR>
                      <a:noFill/>
                    </a:lnR>
                    <a:lnT>
                      <a:noFill/>
                    </a:lnT>
                    <a:lnB>
                      <a:noFill/>
                    </a:lnB>
                    <a:noFill/>
                  </a:tcPr>
                </a:tc>
                <a:extLst>
                  <a:ext uri="{0D108BD9-81ED-4DB2-BD59-A6C34878D82A}">
                    <a16:rowId xmlns:a16="http://schemas.microsoft.com/office/drawing/2014/main" val="4140004971"/>
                  </a:ext>
                </a:extLst>
              </a:tr>
              <a:tr h="209550">
                <a:tc>
                  <a:txBody>
                    <a:bodyPr/>
                    <a:lstStyle/>
                    <a:p>
                      <a:pPr algn="ctr" fontAlgn="ctr"/>
                      <a:r>
                        <a:rPr lang="en-US" sz="500" b="0" i="0" u="none" strike="noStrike">
                          <a:solidFill>
                            <a:srgbClr val="000000"/>
                          </a:solidFill>
                          <a:effectLst/>
                          <a:latin typeface="Trebuchet MS" panose="020B0603020202020204" pitchFamily="34" charset="0"/>
                        </a:rPr>
                        <a:t>2019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$5.94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$4.40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$6.41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108%</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569179873"/>
                  </a:ext>
                </a:extLst>
              </a:tr>
              <a:tr h="209550">
                <a:tc>
                  <a:txBody>
                    <a:bodyPr/>
                    <a:lstStyle/>
                    <a:p>
                      <a:pPr algn="ctr" fontAlgn="ctr"/>
                      <a:r>
                        <a:rPr lang="en-US" sz="500" b="0" i="0" u="none" strike="noStrike">
                          <a:solidFill>
                            <a:srgbClr val="000000"/>
                          </a:solidFill>
                          <a:effectLst/>
                          <a:latin typeface="Trebuchet MS" panose="020B0603020202020204" pitchFamily="34" charset="0"/>
                        </a:rPr>
                        <a:t>2020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$2.54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$0.60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$1.04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$1.64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23%</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65%</a:t>
                      </a:r>
                    </a:p>
                  </a:txBody>
                  <a:tcPr marL="0" marR="0" marT="0" marB="0" anchor="ctr">
                    <a:lnL>
                      <a:noFill/>
                    </a:lnL>
                    <a:lnR>
                      <a:noFill/>
                    </a:lnR>
                    <a:lnT>
                      <a:noFill/>
                    </a:lnT>
                    <a:lnB>
                      <a:noFill/>
                    </a:lnB>
                    <a:noFill/>
                  </a:tcPr>
                </a:tc>
                <a:extLst>
                  <a:ext uri="{0D108BD9-81ED-4DB2-BD59-A6C34878D82A}">
                    <a16:rowId xmlns:a16="http://schemas.microsoft.com/office/drawing/2014/main" val="3980630171"/>
                  </a:ext>
                </a:extLst>
              </a:tr>
              <a:tr h="209550">
                <a:tc>
                  <a:txBody>
                    <a:bodyPr/>
                    <a:lstStyle/>
                    <a:p>
                      <a:pPr algn="ctr" fontAlgn="ctr"/>
                      <a:r>
                        <a:rPr lang="en-US" sz="500" b="0" i="0" u="none" strike="noStrike">
                          <a:solidFill>
                            <a:srgbClr val="000000"/>
                          </a:solidFill>
                          <a:effectLst/>
                          <a:latin typeface="Trebuchet MS" panose="020B0603020202020204" pitchFamily="34" charset="0"/>
                        </a:rPr>
                        <a:t>2021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$7.93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$1.40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$6.96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$8.36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105%</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637356767"/>
                  </a:ext>
                </a:extLst>
              </a:tr>
              <a:tr h="209550">
                <a:tc>
                  <a:txBody>
                    <a:bodyPr/>
                    <a:lstStyle/>
                    <a:p>
                      <a:pPr algn="ctr" fontAlgn="ctr"/>
                      <a:r>
                        <a:rPr lang="en-US" sz="500" b="0" i="0" u="none" strike="noStrike">
                          <a:solidFill>
                            <a:srgbClr val="000000"/>
                          </a:solidFill>
                          <a:effectLst/>
                          <a:latin typeface="Trebuchet MS" panose="020B0603020202020204" pitchFamily="34" charset="0"/>
                        </a:rPr>
                        <a:t>2022</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$6.44</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$7.71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$10.71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47%</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166%</a:t>
                      </a:r>
                    </a:p>
                  </a:txBody>
                  <a:tcPr marL="0" marR="0" marT="0" marB="0" anchor="ctr">
                    <a:lnL>
                      <a:noFill/>
                    </a:lnL>
                    <a:lnR>
                      <a:noFill/>
                    </a:lnR>
                    <a:lnT>
                      <a:noFill/>
                    </a:lnT>
                    <a:lnB>
                      <a:noFill/>
                    </a:lnB>
                    <a:noFill/>
                  </a:tcPr>
                </a:tc>
                <a:extLst>
                  <a:ext uri="{0D108BD9-81ED-4DB2-BD59-A6C34878D82A}">
                    <a16:rowId xmlns:a16="http://schemas.microsoft.com/office/drawing/2014/main" val="1195329511"/>
                  </a:ext>
                </a:extLst>
              </a:tr>
              <a:tr h="209550">
                <a:tc>
                  <a:txBody>
                    <a:bodyPr/>
                    <a:lstStyle/>
                    <a:p>
                      <a:pPr algn="ctr" fontAlgn="ctr"/>
                      <a:r>
                        <a:rPr lang="en-US" sz="500" b="0" i="0" u="none" strike="noStrike">
                          <a:solidFill>
                            <a:srgbClr val="000000"/>
                          </a:solidFill>
                          <a:effectLst/>
                          <a:latin typeface="Trebuchet MS" panose="020B0603020202020204" pitchFamily="34" charset="0"/>
                        </a:rPr>
                        <a:t>2023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$6.35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$2.73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$5.73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136887842"/>
                  </a:ext>
                </a:extLst>
              </a:tr>
              <a:tr h="200025">
                <a:tc>
                  <a:txBody>
                    <a:bodyPr/>
                    <a:lstStyle/>
                    <a:p>
                      <a:pPr algn="ctr" fontAlgn="ctr"/>
                      <a:r>
                        <a:rPr lang="en-US" sz="500" b="0" i="0" u="none" strike="noStrike">
                          <a:solidFill>
                            <a:srgbClr val="000000"/>
                          </a:solidFill>
                          <a:effectLst/>
                          <a:latin typeface="Trebuchet MS" panose="020B0603020202020204" pitchFamily="34" charset="0"/>
                        </a:rPr>
                        <a:t>2024</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$5.85</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$1.41</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$4.61</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55%</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79%</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1317827974"/>
                  </a:ext>
                </a:extLst>
              </a:tr>
              <a:tr h="209550">
                <a:tc>
                  <a:txBody>
                    <a:bodyPr/>
                    <a:lstStyle/>
                    <a:p>
                      <a:pPr algn="ctr" fontAlgn="ctr"/>
                      <a:r>
                        <a:rPr lang="en-US" sz="500" b="0" i="0" u="none" strike="noStrike">
                          <a:solidFill>
                            <a:srgbClr val="000000"/>
                          </a:solidFill>
                          <a:effectLst/>
                          <a:latin typeface="Trebuchet MS" panose="020B0603020202020204" pitchFamily="34" charset="0"/>
                        </a:rPr>
                        <a:t>2025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$6.48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$3.33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$6.53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101%</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493149630"/>
                  </a:ext>
                </a:extLst>
              </a:tr>
              <a:tr h="209550">
                <a:tc>
                  <a:txBody>
                    <a:bodyPr/>
                    <a:lstStyle/>
                    <a:p>
                      <a:pPr algn="ctr" fontAlgn="ctr"/>
                      <a:r>
                        <a:rPr lang="en-US" sz="500" b="0" i="0" u="none" strike="noStrike">
                          <a:solidFill>
                            <a:srgbClr val="000000"/>
                          </a:solidFill>
                          <a:effectLst/>
                          <a:latin typeface="Trebuchet MS" panose="020B0603020202020204" pitchFamily="34" charset="0"/>
                        </a:rPr>
                        <a:t>2026</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$7.33</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$3.40</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$4.07</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$7.47</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46%</a:t>
                      </a:r>
                    </a:p>
                  </a:txBody>
                  <a:tcPr marL="0" marR="0" marT="0" marB="0" anchor="ctr">
                    <a:lnL>
                      <a:noFill/>
                    </a:lnL>
                    <a:lnR>
                      <a:noFill/>
                    </a:lnR>
                    <a:lnT>
                      <a:noFill/>
                    </a:lnT>
                    <a:lnB>
                      <a:noFill/>
                    </a:lnB>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102%</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4152904514"/>
                  </a:ext>
                </a:extLst>
              </a:tr>
            </a:tbl>
          </a:graphicData>
        </a:graphic>
      </p:graphicFrame>
      <p:graphicFrame>
        <p:nvGraphicFramePr>
          <p:cNvPr id="23" name="Table 22">
            <a:extLst>
              <a:ext uri="{FF2B5EF4-FFF2-40B4-BE49-F238E27FC236}">
                <a16:creationId xmlns:a16="http://schemas.microsoft.com/office/drawing/2014/main" id="{34828B41-BA10-4BC4-6B3D-C585FF4FC21E}"/>
              </a:ext>
            </a:extLst>
          </p:cNvPr>
          <p:cNvGraphicFramePr>
            <a:graphicFrameLocks noGrp="1"/>
          </p:cNvGraphicFramePr>
          <p:nvPr>
            <p:extLst>
              <p:ext uri="{D42A27DB-BD31-4B8C-83A1-F6EECF244321}">
                <p14:modId xmlns:p14="http://schemas.microsoft.com/office/powerpoint/2010/main" val="1926146233"/>
              </p:ext>
            </p:extLst>
          </p:nvPr>
        </p:nvGraphicFramePr>
        <p:xfrm>
          <a:off x="5541977" y="6168581"/>
          <a:ext cx="1181100" cy="865956"/>
        </p:xfrm>
        <a:graphic>
          <a:graphicData uri="http://schemas.openxmlformats.org/drawingml/2006/table">
            <a:tbl>
              <a:tblPr/>
              <a:tblGrid>
                <a:gridCol w="699574">
                  <a:extLst>
                    <a:ext uri="{9D8B030D-6E8A-4147-A177-3AD203B41FA5}">
                      <a16:colId xmlns:a16="http://schemas.microsoft.com/office/drawing/2014/main" val="3103114816"/>
                    </a:ext>
                  </a:extLst>
                </a:gridCol>
                <a:gridCol w="481526">
                  <a:extLst>
                    <a:ext uri="{9D8B030D-6E8A-4147-A177-3AD203B41FA5}">
                      <a16:colId xmlns:a16="http://schemas.microsoft.com/office/drawing/2014/main" val="4172894936"/>
                    </a:ext>
                  </a:extLst>
                </a:gridCol>
              </a:tblGrid>
              <a:tr h="144326">
                <a:tc gridSpan="2">
                  <a:txBody>
                    <a:bodyPr/>
                    <a:lstStyle/>
                    <a:p>
                      <a:pPr algn="ctr" fontAlgn="ctr"/>
                      <a:r>
                        <a:rPr lang="en-US" sz="500" b="1" i="0" u="none" strike="noStrike">
                          <a:solidFill>
                            <a:srgbClr val="FFFFFF"/>
                          </a:solidFill>
                          <a:effectLst/>
                          <a:latin typeface="Trebuchet MS" panose="020B0603020202020204" pitchFamily="34" charset="0"/>
                        </a:rPr>
                        <a:t>Discount Rate </a:t>
                      </a:r>
                    </a:p>
                  </a:txBody>
                  <a:tcPr marL="0" marR="0" marT="0" marB="0" anchor="ctr">
                    <a:lnL>
                      <a:noFill/>
                    </a:lnL>
                    <a:lnR>
                      <a:noFill/>
                    </a:lnR>
                    <a:lnT>
                      <a:noFill/>
                    </a:lnT>
                    <a:lnB>
                      <a:noFill/>
                    </a:lnB>
                    <a:solidFill>
                      <a:srgbClr val="00A9E0"/>
                    </a:solidFill>
                  </a:tcPr>
                </a:tc>
                <a:tc hMerge="1">
                  <a:txBody>
                    <a:bodyPr/>
                    <a:lstStyle/>
                    <a:p>
                      <a:endParaRPr lang="en-US"/>
                    </a:p>
                  </a:txBody>
                  <a:tcPr/>
                </a:tc>
                <a:extLst>
                  <a:ext uri="{0D108BD9-81ED-4DB2-BD59-A6C34878D82A}">
                    <a16:rowId xmlns:a16="http://schemas.microsoft.com/office/drawing/2014/main" val="3193369779"/>
                  </a:ext>
                </a:extLst>
              </a:tr>
              <a:tr h="144326">
                <a:tc>
                  <a:txBody>
                    <a:bodyPr/>
                    <a:lstStyle/>
                    <a:p>
                      <a:pPr algn="ctr" fontAlgn="ctr"/>
                      <a:r>
                        <a:rPr lang="en-US" sz="500" b="0" i="0" u="none" strike="noStrike">
                          <a:solidFill>
                            <a:srgbClr val="000000"/>
                          </a:solidFill>
                          <a:effectLst/>
                          <a:latin typeface="Trebuchet MS" panose="020B0603020202020204" pitchFamily="34" charset="0"/>
                        </a:rPr>
                        <a:t>Rf</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4.78%</a:t>
                      </a:r>
                    </a:p>
                  </a:txBody>
                  <a:tcPr marL="0" marR="0" marT="0" marB="0" anchor="ctr">
                    <a:lnL>
                      <a:noFill/>
                    </a:lnL>
                    <a:lnR>
                      <a:noFill/>
                    </a:lnR>
                    <a:lnT>
                      <a:noFill/>
                    </a:lnT>
                    <a:lnB>
                      <a:noFill/>
                    </a:lnB>
                    <a:noFill/>
                  </a:tcPr>
                </a:tc>
                <a:extLst>
                  <a:ext uri="{0D108BD9-81ED-4DB2-BD59-A6C34878D82A}">
                    <a16:rowId xmlns:a16="http://schemas.microsoft.com/office/drawing/2014/main" val="614127106"/>
                  </a:ext>
                </a:extLst>
              </a:tr>
              <a:tr h="144326">
                <a:tc>
                  <a:txBody>
                    <a:bodyPr/>
                    <a:lstStyle/>
                    <a:p>
                      <a:pPr algn="ctr" fontAlgn="ctr"/>
                      <a:r>
                        <a:rPr lang="en-US" sz="500" b="0" i="0" u="none" strike="noStrike">
                          <a:solidFill>
                            <a:srgbClr val="000000"/>
                          </a:solidFill>
                          <a:effectLst/>
                          <a:latin typeface="Trebuchet MS" panose="020B0603020202020204" pitchFamily="34" charset="0"/>
                        </a:rPr>
                        <a:t>Rm</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5.00%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937422803"/>
                  </a:ext>
                </a:extLst>
              </a:tr>
              <a:tr h="144326">
                <a:tc>
                  <a:txBody>
                    <a:bodyPr/>
                    <a:lstStyle/>
                    <a:p>
                      <a:pPr algn="ctr" fontAlgn="ctr"/>
                      <a:r>
                        <a:rPr lang="en-US" sz="500" b="0" i="0" u="none" strike="noStrike">
                          <a:solidFill>
                            <a:srgbClr val="000000"/>
                          </a:solidFill>
                          <a:effectLst/>
                          <a:latin typeface="Trebuchet MS" panose="020B0603020202020204" pitchFamily="34" charset="0"/>
                        </a:rPr>
                        <a:t>Beta</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1.264</a:t>
                      </a:r>
                    </a:p>
                  </a:txBody>
                  <a:tcPr marL="0" marR="0" marT="0" marB="0" anchor="ctr">
                    <a:lnL>
                      <a:noFill/>
                    </a:lnL>
                    <a:lnR>
                      <a:noFill/>
                    </a:lnR>
                    <a:lnT>
                      <a:noFill/>
                    </a:lnT>
                    <a:lnB>
                      <a:noFill/>
                    </a:lnB>
                    <a:noFill/>
                  </a:tcPr>
                </a:tc>
                <a:extLst>
                  <a:ext uri="{0D108BD9-81ED-4DB2-BD59-A6C34878D82A}">
                    <a16:rowId xmlns:a16="http://schemas.microsoft.com/office/drawing/2014/main" val="819007213"/>
                  </a:ext>
                </a:extLst>
              </a:tr>
              <a:tr h="144326">
                <a:tc>
                  <a:txBody>
                    <a:bodyPr/>
                    <a:lstStyle/>
                    <a:p>
                      <a:pPr algn="ctr" fontAlgn="ctr"/>
                      <a:r>
                        <a:rPr lang="en-US" sz="500" b="0" i="0" u="none" strike="noStrike">
                          <a:solidFill>
                            <a:srgbClr val="000000"/>
                          </a:solidFill>
                          <a:effectLst/>
                          <a:latin typeface="Trebuchet MS" panose="020B0603020202020204" pitchFamily="34" charset="0"/>
                        </a:rPr>
                        <a:t>ROR( Cost of Equity)</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11.10%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609252948"/>
                  </a:ext>
                </a:extLst>
              </a:tr>
              <a:tr h="144326">
                <a:tc>
                  <a:txBody>
                    <a:bodyPr/>
                    <a:lstStyle/>
                    <a:p>
                      <a:pPr algn="ctr" fontAlgn="ctr"/>
                      <a:r>
                        <a:rPr lang="en-US" sz="500" b="0" i="0" u="none" strike="noStrike">
                          <a:solidFill>
                            <a:srgbClr val="000000"/>
                          </a:solidFill>
                          <a:effectLst/>
                          <a:latin typeface="Trebuchet MS" panose="020B0603020202020204" pitchFamily="34" charset="0"/>
                        </a:rPr>
                        <a:t>Growth Rate (GDP)</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3.04%</a:t>
                      </a:r>
                    </a:p>
                  </a:txBody>
                  <a:tcPr marL="0" marR="0" marT="0" marB="0" anchor="ctr">
                    <a:lnL>
                      <a:noFill/>
                    </a:lnL>
                    <a:lnR>
                      <a:noFill/>
                    </a:lnR>
                    <a:lnT>
                      <a:noFill/>
                    </a:lnT>
                    <a:lnB>
                      <a:noFill/>
                    </a:lnB>
                    <a:noFill/>
                  </a:tcPr>
                </a:tc>
                <a:extLst>
                  <a:ext uri="{0D108BD9-81ED-4DB2-BD59-A6C34878D82A}">
                    <a16:rowId xmlns:a16="http://schemas.microsoft.com/office/drawing/2014/main" val="150024264"/>
                  </a:ext>
                </a:extLst>
              </a:tr>
            </a:tbl>
          </a:graphicData>
        </a:graphic>
      </p:graphicFrame>
      <p:sp>
        <p:nvSpPr>
          <p:cNvPr id="27" name="TextBox 26">
            <a:extLst>
              <a:ext uri="{FF2B5EF4-FFF2-40B4-BE49-F238E27FC236}">
                <a16:creationId xmlns:a16="http://schemas.microsoft.com/office/drawing/2014/main" id="{65879BA2-FDBB-1AF0-B8C2-D80D439537B2}"/>
              </a:ext>
            </a:extLst>
          </p:cNvPr>
          <p:cNvSpPr txBox="1"/>
          <p:nvPr/>
        </p:nvSpPr>
        <p:spPr>
          <a:xfrm>
            <a:off x="207251" y="5850538"/>
            <a:ext cx="1111462" cy="230832"/>
          </a:xfrm>
          <a:prstGeom prst="rect">
            <a:avLst/>
          </a:prstGeom>
          <a:noFill/>
        </p:spPr>
        <p:txBody>
          <a:bodyPr wrap="square" rtlCol="0">
            <a:spAutoFit/>
          </a:bodyPr>
          <a:lstStyle/>
          <a:p>
            <a:r>
              <a:rPr lang="en-US" sz="900" b="1" u="sng">
                <a:solidFill>
                  <a:srgbClr val="00A9E0"/>
                </a:solidFill>
                <a:latin typeface="Trebuchet MS" panose="020B0603020202020204" pitchFamily="34" charset="0"/>
              </a:rPr>
              <a:t>Bull DDM</a:t>
            </a:r>
          </a:p>
        </p:txBody>
      </p:sp>
      <p:graphicFrame>
        <p:nvGraphicFramePr>
          <p:cNvPr id="38" name="Table 37">
            <a:extLst>
              <a:ext uri="{FF2B5EF4-FFF2-40B4-BE49-F238E27FC236}">
                <a16:creationId xmlns:a16="http://schemas.microsoft.com/office/drawing/2014/main" id="{6F02DF8F-EFB7-10D2-17BE-AAAD1F5DEBF9}"/>
              </a:ext>
            </a:extLst>
          </p:cNvPr>
          <p:cNvGraphicFramePr>
            <a:graphicFrameLocks noGrp="1"/>
          </p:cNvGraphicFramePr>
          <p:nvPr>
            <p:extLst>
              <p:ext uri="{D42A27DB-BD31-4B8C-83A1-F6EECF244321}">
                <p14:modId xmlns:p14="http://schemas.microsoft.com/office/powerpoint/2010/main" val="312892488"/>
              </p:ext>
            </p:extLst>
          </p:nvPr>
        </p:nvGraphicFramePr>
        <p:xfrm>
          <a:off x="3652633" y="6166943"/>
          <a:ext cx="1524000" cy="1619250"/>
        </p:xfrm>
        <a:graphic>
          <a:graphicData uri="http://schemas.openxmlformats.org/drawingml/2006/table">
            <a:tbl>
              <a:tblPr/>
              <a:tblGrid>
                <a:gridCol w="266700">
                  <a:extLst>
                    <a:ext uri="{9D8B030D-6E8A-4147-A177-3AD203B41FA5}">
                      <a16:colId xmlns:a16="http://schemas.microsoft.com/office/drawing/2014/main" val="3921034634"/>
                    </a:ext>
                  </a:extLst>
                </a:gridCol>
                <a:gridCol w="304800">
                  <a:extLst>
                    <a:ext uri="{9D8B030D-6E8A-4147-A177-3AD203B41FA5}">
                      <a16:colId xmlns:a16="http://schemas.microsoft.com/office/drawing/2014/main" val="2441274162"/>
                    </a:ext>
                  </a:extLst>
                </a:gridCol>
                <a:gridCol w="304800">
                  <a:extLst>
                    <a:ext uri="{9D8B030D-6E8A-4147-A177-3AD203B41FA5}">
                      <a16:colId xmlns:a16="http://schemas.microsoft.com/office/drawing/2014/main" val="863796432"/>
                    </a:ext>
                  </a:extLst>
                </a:gridCol>
                <a:gridCol w="330200">
                  <a:extLst>
                    <a:ext uri="{9D8B030D-6E8A-4147-A177-3AD203B41FA5}">
                      <a16:colId xmlns:a16="http://schemas.microsoft.com/office/drawing/2014/main" val="1556861920"/>
                    </a:ext>
                  </a:extLst>
                </a:gridCol>
                <a:gridCol w="317500">
                  <a:extLst>
                    <a:ext uri="{9D8B030D-6E8A-4147-A177-3AD203B41FA5}">
                      <a16:colId xmlns:a16="http://schemas.microsoft.com/office/drawing/2014/main" val="3677688361"/>
                    </a:ext>
                  </a:extLst>
                </a:gridCol>
              </a:tblGrid>
              <a:tr h="200025">
                <a:tc>
                  <a:txBody>
                    <a:bodyPr/>
                    <a:lstStyle/>
                    <a:p>
                      <a:pPr algn="ctr" fontAlgn="ctr"/>
                      <a:endParaRPr lang="en-US" sz="5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Adj.DPS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PV</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DPS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PV</a:t>
                      </a:r>
                    </a:p>
                  </a:txBody>
                  <a:tcPr marL="0" marR="0" marT="0" marB="0" anchor="ctr">
                    <a:lnL>
                      <a:noFill/>
                    </a:lnL>
                    <a:lnR>
                      <a:noFill/>
                    </a:lnR>
                    <a:lnT>
                      <a:noFill/>
                    </a:lnT>
                    <a:lnB>
                      <a:noFill/>
                    </a:lnB>
                    <a:solidFill>
                      <a:srgbClr val="00A9E0"/>
                    </a:solidFill>
                  </a:tcPr>
                </a:tc>
                <a:extLst>
                  <a:ext uri="{0D108BD9-81ED-4DB2-BD59-A6C34878D82A}">
                    <a16:rowId xmlns:a16="http://schemas.microsoft.com/office/drawing/2014/main" val="3241077435"/>
                  </a:ext>
                </a:extLst>
              </a:tr>
              <a:tr h="200025">
                <a:tc>
                  <a:txBody>
                    <a:bodyPr/>
                    <a:lstStyle/>
                    <a:p>
                      <a:pPr algn="ctr" fontAlgn="ctr"/>
                      <a:r>
                        <a:rPr lang="en-US" sz="500" b="0" i="0" u="none" strike="noStrike">
                          <a:solidFill>
                            <a:srgbClr val="000000"/>
                          </a:solidFill>
                          <a:effectLst/>
                          <a:latin typeface="Trebuchet MS" panose="020B0603020202020204" pitchFamily="34" charset="0"/>
                        </a:rPr>
                        <a:t> D1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$4.61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$4.15</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$2.88</a:t>
                      </a:r>
                    </a:p>
                  </a:txBody>
                  <a:tcPr marL="0" marR="0" marT="0" marB="0" anchor="ctr">
                    <a:lnL>
                      <a:noFill/>
                    </a:lnL>
                    <a:lnR>
                      <a:noFill/>
                    </a:lnR>
                    <a:lnT>
                      <a:noFill/>
                    </a:lnT>
                    <a:lnB>
                      <a:noFill/>
                    </a:lnB>
                    <a:noFill/>
                  </a:tcPr>
                </a:tc>
                <a:extLst>
                  <a:ext uri="{0D108BD9-81ED-4DB2-BD59-A6C34878D82A}">
                    <a16:rowId xmlns:a16="http://schemas.microsoft.com/office/drawing/2014/main" val="3948208267"/>
                  </a:ext>
                </a:extLst>
              </a:tr>
              <a:tr h="200025">
                <a:tc>
                  <a:txBody>
                    <a:bodyPr/>
                    <a:lstStyle/>
                    <a:p>
                      <a:pPr algn="ctr" fontAlgn="ctr"/>
                      <a:r>
                        <a:rPr lang="en-US" sz="500" b="0" i="0" u="none" strike="noStrike">
                          <a:solidFill>
                            <a:srgbClr val="000000"/>
                          </a:solidFill>
                          <a:effectLst/>
                          <a:latin typeface="Trebuchet MS" panose="020B0603020202020204" pitchFamily="34" charset="0"/>
                        </a:rPr>
                        <a:t> D2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$6.53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$5.29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9230035"/>
                  </a:ext>
                </a:extLst>
              </a:tr>
              <a:tr h="200025">
                <a:tc>
                  <a:txBody>
                    <a:bodyPr/>
                    <a:lstStyle/>
                    <a:p>
                      <a:pPr algn="ctr" fontAlgn="ctr"/>
                      <a:r>
                        <a:rPr lang="en-US" sz="500" b="0" i="0" u="none" strike="noStrike">
                          <a:solidFill>
                            <a:srgbClr val="000000"/>
                          </a:solidFill>
                          <a:effectLst/>
                          <a:latin typeface="Trebuchet MS" panose="020B0603020202020204" pitchFamily="34" charset="0"/>
                        </a:rPr>
                        <a:t> D3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$7.47</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$5.45</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$3.40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$2.48</a:t>
                      </a:r>
                    </a:p>
                  </a:txBody>
                  <a:tcPr marL="0" marR="0" marT="0" marB="0" anchor="ctr">
                    <a:lnL>
                      <a:noFill/>
                    </a:lnL>
                    <a:lnR>
                      <a:noFill/>
                    </a:lnR>
                    <a:lnT>
                      <a:noFill/>
                    </a:lnT>
                    <a:lnB>
                      <a:noFill/>
                    </a:lnB>
                    <a:noFill/>
                  </a:tcPr>
                </a:tc>
                <a:extLst>
                  <a:ext uri="{0D108BD9-81ED-4DB2-BD59-A6C34878D82A}">
                    <a16:rowId xmlns:a16="http://schemas.microsoft.com/office/drawing/2014/main" val="3755256809"/>
                  </a:ext>
                </a:extLst>
              </a:tr>
              <a:tr h="200025">
                <a:tc>
                  <a:txBody>
                    <a:bodyPr/>
                    <a:lstStyle/>
                    <a:p>
                      <a:pPr algn="ctr" fontAlgn="ctr"/>
                      <a:r>
                        <a:rPr lang="en-US" sz="500" b="0" i="0" u="none" strike="noStrike">
                          <a:solidFill>
                            <a:srgbClr val="000000"/>
                          </a:solidFill>
                          <a:effectLst/>
                          <a:latin typeface="Trebuchet MS" panose="020B0603020202020204" pitchFamily="34" charset="0"/>
                        </a:rPr>
                        <a:t> D(n+1)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$8.30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$5.45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$3.78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$2.48</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760199999"/>
                  </a:ext>
                </a:extLst>
              </a:tr>
              <a:tr h="200025">
                <a:tc>
                  <a:txBody>
                    <a:bodyPr/>
                    <a:lstStyle/>
                    <a:p>
                      <a:pPr algn="ctr" fontAlgn="ctr"/>
                      <a:r>
                        <a:rPr lang="en-US" sz="500" b="0" i="0" u="none" strike="noStrike">
                          <a:solidFill>
                            <a:srgbClr val="000000"/>
                          </a:solidFill>
                          <a:effectLst/>
                          <a:latin typeface="Trebuchet MS" panose="020B0603020202020204" pitchFamily="34" charset="0"/>
                        </a:rPr>
                        <a:t>TV</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$102.95</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$60.82</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$46.88</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$46.88</a:t>
                      </a:r>
                    </a:p>
                  </a:txBody>
                  <a:tcPr marL="0" marR="0" marT="0" marB="0" anchor="ctr">
                    <a:lnL>
                      <a:noFill/>
                    </a:lnL>
                    <a:lnR>
                      <a:noFill/>
                    </a:lnR>
                    <a:lnT>
                      <a:noFill/>
                    </a:lnT>
                    <a:lnB>
                      <a:noFill/>
                    </a:lnB>
                    <a:noFill/>
                  </a:tcPr>
                </a:tc>
                <a:extLst>
                  <a:ext uri="{0D108BD9-81ED-4DB2-BD59-A6C34878D82A}">
                    <a16:rowId xmlns:a16="http://schemas.microsoft.com/office/drawing/2014/main" val="4216926900"/>
                  </a:ext>
                </a:extLst>
              </a:tr>
              <a:tr h="209550">
                <a:tc gridSpan="2">
                  <a:txBody>
                    <a:bodyPr/>
                    <a:lstStyle/>
                    <a:p>
                      <a:pPr algn="ctr" fontAlgn="ctr"/>
                      <a:r>
                        <a:rPr lang="en-US" sz="500" b="0" i="0" u="none" strike="noStrike">
                          <a:solidFill>
                            <a:srgbClr val="000000"/>
                          </a:solidFill>
                          <a:effectLst/>
                          <a:latin typeface="Trebuchet MS" panose="020B0603020202020204" pitchFamily="34" charset="0"/>
                        </a:rPr>
                        <a:t>Sum of DPS PV</a:t>
                      </a:r>
                    </a:p>
                  </a:txBody>
                  <a:tcPr marL="0" marR="0" marT="0" marB="0" anchor="ctr">
                    <a:lnL>
                      <a:noFill/>
                    </a:lnL>
                    <a:lnR>
                      <a:noFill/>
                    </a:lnR>
                    <a:lnT>
                      <a:noFill/>
                    </a:lnT>
                    <a:lnB>
                      <a:noFill/>
                    </a:lnB>
                    <a:solidFill>
                      <a:schemeClr val="accent1">
                        <a:lumMod val="20000"/>
                        <a:lumOff val="80000"/>
                      </a:schemeClr>
                    </a:solidFill>
                  </a:tcPr>
                </a:tc>
                <a:tc hMerge="1">
                  <a:txBody>
                    <a:bodyPr/>
                    <a:lstStyle/>
                    <a:p>
                      <a:endParaRPr lang="en-US"/>
                    </a:p>
                  </a:txBody>
                  <a:tcPr/>
                </a:tc>
                <a:tc>
                  <a:txBody>
                    <a:bodyPr/>
                    <a:lstStyle/>
                    <a:p>
                      <a:pPr algn="ctr" fontAlgn="ctr"/>
                      <a:r>
                        <a:rPr lang="en-US" sz="500" b="0" i="0" u="none" strike="noStrike">
                          <a:solidFill>
                            <a:srgbClr val="000000"/>
                          </a:solidFill>
                          <a:effectLst/>
                          <a:latin typeface="Trebuchet MS" panose="020B0603020202020204" pitchFamily="34" charset="0"/>
                        </a:rPr>
                        <a:t>$20.33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$10.44</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726598538"/>
                  </a:ext>
                </a:extLst>
              </a:tr>
              <a:tr h="209550">
                <a:tc gridSpan="2">
                  <a:txBody>
                    <a:bodyPr/>
                    <a:lstStyle/>
                    <a:p>
                      <a:pPr algn="ctr" fontAlgn="ctr"/>
                      <a:r>
                        <a:rPr lang="en-US" sz="500" b="0" i="0" u="none" strike="noStrike">
                          <a:solidFill>
                            <a:srgbClr val="000000"/>
                          </a:solidFill>
                          <a:effectLst/>
                          <a:latin typeface="Trebuchet MS" panose="020B0603020202020204" pitchFamily="34" charset="0"/>
                        </a:rPr>
                        <a:t>Px. </a:t>
                      </a:r>
                    </a:p>
                  </a:txBody>
                  <a:tcPr marL="0" marR="0" marT="0" marB="0" anchor="ctr">
                    <a:lnL>
                      <a:noFill/>
                    </a:lnL>
                    <a:lnR>
                      <a:noFill/>
                    </a:lnR>
                    <a:lnT>
                      <a:noFill/>
                    </a:lnT>
                    <a:lnB>
                      <a:noFill/>
                    </a:lnB>
                    <a:noFill/>
                  </a:tcPr>
                </a:tc>
                <a:tc hMerge="1">
                  <a:txBody>
                    <a:bodyPr/>
                    <a:lstStyle/>
                    <a:p>
                      <a:endParaRPr lang="en-US"/>
                    </a:p>
                  </a:txBody>
                  <a:tcPr/>
                </a:tc>
                <a:tc>
                  <a:txBody>
                    <a:bodyPr/>
                    <a:lstStyle/>
                    <a:p>
                      <a:pPr algn="ctr" fontAlgn="ctr"/>
                      <a:r>
                        <a:rPr lang="en-US" sz="500" b="0" i="0" u="none" strike="noStrike">
                          <a:solidFill>
                            <a:srgbClr val="000000"/>
                          </a:solidFill>
                          <a:effectLst/>
                          <a:latin typeface="Trebuchet MS" panose="020B0603020202020204" pitchFamily="34" charset="0"/>
                        </a:rPr>
                        <a:t>$81.16</a:t>
                      </a:r>
                    </a:p>
                  </a:txBody>
                  <a:tcPr marL="0" marR="0" marT="0" marB="0" anchor="ctr">
                    <a:lnL>
                      <a:noFill/>
                    </a:lnL>
                    <a:lnR>
                      <a:noFill/>
                    </a:lnR>
                    <a:lnT>
                      <a:noFill/>
                    </a:lnT>
                    <a:lnB>
                      <a:noFill/>
                    </a:lnB>
                    <a:noFill/>
                  </a:tcPr>
                </a:tc>
                <a:tc>
                  <a:txBody>
                    <a:bodyPr/>
                    <a:lstStyle/>
                    <a:p>
                      <a:pPr algn="ctr" fontAlgn="ctr"/>
                      <a:endParaRPr lang="en-US" sz="12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$57.32</a:t>
                      </a:r>
                    </a:p>
                  </a:txBody>
                  <a:tcPr marL="0" marR="0" marT="0" marB="0" anchor="ctr">
                    <a:lnL>
                      <a:noFill/>
                    </a:lnL>
                    <a:lnR>
                      <a:noFill/>
                    </a:lnR>
                    <a:lnT>
                      <a:noFill/>
                    </a:lnT>
                    <a:lnB>
                      <a:noFill/>
                    </a:lnB>
                    <a:noFill/>
                  </a:tcPr>
                </a:tc>
                <a:extLst>
                  <a:ext uri="{0D108BD9-81ED-4DB2-BD59-A6C34878D82A}">
                    <a16:rowId xmlns:a16="http://schemas.microsoft.com/office/drawing/2014/main" val="3827141812"/>
                  </a:ext>
                </a:extLst>
              </a:tr>
            </a:tbl>
          </a:graphicData>
        </a:graphic>
      </p:graphicFrame>
      <p:graphicFrame>
        <p:nvGraphicFramePr>
          <p:cNvPr id="39" name="Table 38">
            <a:extLst>
              <a:ext uri="{FF2B5EF4-FFF2-40B4-BE49-F238E27FC236}">
                <a16:creationId xmlns:a16="http://schemas.microsoft.com/office/drawing/2014/main" id="{1F1F93BE-31D4-86CE-CAEC-A62E5044AFF2}"/>
              </a:ext>
            </a:extLst>
          </p:cNvPr>
          <p:cNvGraphicFramePr>
            <a:graphicFrameLocks noGrp="1"/>
          </p:cNvGraphicFramePr>
          <p:nvPr>
            <p:extLst>
              <p:ext uri="{D42A27DB-BD31-4B8C-83A1-F6EECF244321}">
                <p14:modId xmlns:p14="http://schemas.microsoft.com/office/powerpoint/2010/main" val="2992621911"/>
              </p:ext>
            </p:extLst>
          </p:nvPr>
        </p:nvGraphicFramePr>
        <p:xfrm>
          <a:off x="3769056" y="3479460"/>
          <a:ext cx="1524000" cy="1619250"/>
        </p:xfrm>
        <a:graphic>
          <a:graphicData uri="http://schemas.openxmlformats.org/drawingml/2006/table">
            <a:tbl>
              <a:tblPr/>
              <a:tblGrid>
                <a:gridCol w="266700">
                  <a:extLst>
                    <a:ext uri="{9D8B030D-6E8A-4147-A177-3AD203B41FA5}">
                      <a16:colId xmlns:a16="http://schemas.microsoft.com/office/drawing/2014/main" val="3503324346"/>
                    </a:ext>
                  </a:extLst>
                </a:gridCol>
                <a:gridCol w="304800">
                  <a:extLst>
                    <a:ext uri="{9D8B030D-6E8A-4147-A177-3AD203B41FA5}">
                      <a16:colId xmlns:a16="http://schemas.microsoft.com/office/drawing/2014/main" val="2594169230"/>
                    </a:ext>
                  </a:extLst>
                </a:gridCol>
                <a:gridCol w="304800">
                  <a:extLst>
                    <a:ext uri="{9D8B030D-6E8A-4147-A177-3AD203B41FA5}">
                      <a16:colId xmlns:a16="http://schemas.microsoft.com/office/drawing/2014/main" val="3652672927"/>
                    </a:ext>
                  </a:extLst>
                </a:gridCol>
                <a:gridCol w="330200">
                  <a:extLst>
                    <a:ext uri="{9D8B030D-6E8A-4147-A177-3AD203B41FA5}">
                      <a16:colId xmlns:a16="http://schemas.microsoft.com/office/drawing/2014/main" val="4125275116"/>
                    </a:ext>
                  </a:extLst>
                </a:gridCol>
                <a:gridCol w="317500">
                  <a:extLst>
                    <a:ext uri="{9D8B030D-6E8A-4147-A177-3AD203B41FA5}">
                      <a16:colId xmlns:a16="http://schemas.microsoft.com/office/drawing/2014/main" val="2271724004"/>
                    </a:ext>
                  </a:extLst>
                </a:gridCol>
              </a:tblGrid>
              <a:tr h="200025">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Adj.DPS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PV</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DPS</a:t>
                      </a:r>
                    </a:p>
                  </a:txBody>
                  <a:tcPr marL="0" marR="0" marT="0" marB="0" anchor="ctr">
                    <a:lnL>
                      <a:noFill/>
                    </a:lnL>
                    <a:lnR>
                      <a:noFill/>
                    </a:lnR>
                    <a:lnT>
                      <a:noFill/>
                    </a:lnT>
                    <a:lnB>
                      <a:noFill/>
                    </a:lnB>
                    <a:solidFill>
                      <a:srgbClr val="00A9E0"/>
                    </a:solidFill>
                  </a:tcPr>
                </a:tc>
                <a:tc>
                  <a:txBody>
                    <a:bodyPr/>
                    <a:lstStyle/>
                    <a:p>
                      <a:pPr algn="ctr" fontAlgn="ctr"/>
                      <a:r>
                        <a:rPr lang="en-US" sz="500" b="1" i="0" u="none" strike="noStrike">
                          <a:solidFill>
                            <a:schemeClr val="bg1"/>
                          </a:solidFill>
                          <a:effectLst/>
                          <a:latin typeface="Trebuchet MS" panose="020B0603020202020204" pitchFamily="34" charset="0"/>
                        </a:rPr>
                        <a:t>PV</a:t>
                      </a:r>
                    </a:p>
                  </a:txBody>
                  <a:tcPr marL="0" marR="0" marT="0" marB="0" anchor="ctr">
                    <a:lnL>
                      <a:noFill/>
                    </a:lnL>
                    <a:lnR>
                      <a:noFill/>
                    </a:lnR>
                    <a:lnT>
                      <a:noFill/>
                    </a:lnT>
                    <a:lnB>
                      <a:noFill/>
                    </a:lnB>
                    <a:solidFill>
                      <a:srgbClr val="00A9E0"/>
                    </a:solidFill>
                  </a:tcPr>
                </a:tc>
                <a:extLst>
                  <a:ext uri="{0D108BD9-81ED-4DB2-BD59-A6C34878D82A}">
                    <a16:rowId xmlns:a16="http://schemas.microsoft.com/office/drawing/2014/main" val="1412177235"/>
                  </a:ext>
                </a:extLst>
              </a:tr>
              <a:tr h="200025">
                <a:tc>
                  <a:txBody>
                    <a:bodyPr/>
                    <a:lstStyle/>
                    <a:p>
                      <a:pPr algn="ctr" fontAlgn="ctr"/>
                      <a:r>
                        <a:rPr lang="en-US" sz="500" b="0" i="0" u="none" strike="noStrike">
                          <a:solidFill>
                            <a:srgbClr val="000000"/>
                          </a:solidFill>
                          <a:effectLst/>
                          <a:latin typeface="Trebuchet MS" panose="020B0603020202020204" pitchFamily="34" charset="0"/>
                        </a:rPr>
                        <a:t> D1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$4.61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$4.15</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$2.74</a:t>
                      </a:r>
                    </a:p>
                  </a:txBody>
                  <a:tcPr marL="0" marR="0" marT="0" marB="0" anchor="ctr">
                    <a:lnL>
                      <a:noFill/>
                    </a:lnL>
                    <a:lnR>
                      <a:noFill/>
                    </a:lnR>
                    <a:lnT>
                      <a:noFill/>
                    </a:lnT>
                    <a:lnB>
                      <a:noFill/>
                    </a:lnB>
                    <a:noFill/>
                  </a:tcPr>
                </a:tc>
                <a:extLst>
                  <a:ext uri="{0D108BD9-81ED-4DB2-BD59-A6C34878D82A}">
                    <a16:rowId xmlns:a16="http://schemas.microsoft.com/office/drawing/2014/main" val="1069286351"/>
                  </a:ext>
                </a:extLst>
              </a:tr>
              <a:tr h="200025">
                <a:tc>
                  <a:txBody>
                    <a:bodyPr/>
                    <a:lstStyle/>
                    <a:p>
                      <a:pPr algn="ctr" fontAlgn="ctr"/>
                      <a:r>
                        <a:rPr lang="en-US" sz="500" b="0" i="0" u="none" strike="noStrike">
                          <a:solidFill>
                            <a:srgbClr val="000000"/>
                          </a:solidFill>
                          <a:effectLst/>
                          <a:latin typeface="Trebuchet MS" panose="020B0603020202020204" pitchFamily="34" charset="0"/>
                        </a:rPr>
                        <a:t> D2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$4.15</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$2.65</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435591504"/>
                  </a:ext>
                </a:extLst>
              </a:tr>
              <a:tr h="200025">
                <a:tc>
                  <a:txBody>
                    <a:bodyPr/>
                    <a:lstStyle/>
                    <a:p>
                      <a:pPr algn="ctr" fontAlgn="ctr"/>
                      <a:r>
                        <a:rPr lang="en-US" sz="500" b="0" i="0" u="none" strike="noStrike">
                          <a:solidFill>
                            <a:srgbClr val="000000"/>
                          </a:solidFill>
                          <a:effectLst/>
                          <a:latin typeface="Trebuchet MS" panose="020B0603020202020204" pitchFamily="34" charset="0"/>
                        </a:rPr>
                        <a:t> D3 </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$5.50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$4.01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$3.40</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$2.75</a:t>
                      </a:r>
                    </a:p>
                  </a:txBody>
                  <a:tcPr marL="0" marR="0" marT="0" marB="0" anchor="ctr">
                    <a:lnL>
                      <a:noFill/>
                    </a:lnL>
                    <a:lnR>
                      <a:noFill/>
                    </a:lnR>
                    <a:lnT>
                      <a:noFill/>
                    </a:lnT>
                    <a:lnB>
                      <a:noFill/>
                    </a:lnB>
                    <a:noFill/>
                  </a:tcPr>
                </a:tc>
                <a:extLst>
                  <a:ext uri="{0D108BD9-81ED-4DB2-BD59-A6C34878D82A}">
                    <a16:rowId xmlns:a16="http://schemas.microsoft.com/office/drawing/2014/main" val="2419060608"/>
                  </a:ext>
                </a:extLst>
              </a:tr>
              <a:tr h="200025">
                <a:tc>
                  <a:txBody>
                    <a:bodyPr/>
                    <a:lstStyle/>
                    <a:p>
                      <a:pPr algn="ctr" fontAlgn="ctr"/>
                      <a:r>
                        <a:rPr lang="en-US" sz="500" b="0" i="0" u="none" strike="noStrike">
                          <a:solidFill>
                            <a:srgbClr val="000000"/>
                          </a:solidFill>
                          <a:effectLst/>
                          <a:latin typeface="Trebuchet MS" panose="020B0603020202020204" pitchFamily="34" charset="0"/>
                        </a:rPr>
                        <a:t> D(n+1) </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$5.62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$3.69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$3.26</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682810435"/>
                  </a:ext>
                </a:extLst>
              </a:tr>
              <a:tr h="200025">
                <a:tc>
                  <a:txBody>
                    <a:bodyPr/>
                    <a:lstStyle/>
                    <a:p>
                      <a:pPr algn="ctr" fontAlgn="ctr"/>
                      <a:r>
                        <a:rPr lang="en-US" sz="500" b="0" i="0" u="none" strike="noStrike">
                          <a:solidFill>
                            <a:srgbClr val="000000"/>
                          </a:solidFill>
                          <a:effectLst/>
                          <a:latin typeface="Trebuchet MS" panose="020B0603020202020204" pitchFamily="34" charset="0"/>
                        </a:rPr>
                        <a:t>TV</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$64.21</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$37.93</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$39.69</a:t>
                      </a: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$23.45</a:t>
                      </a:r>
                    </a:p>
                  </a:txBody>
                  <a:tcPr marL="0" marR="0" marT="0" marB="0" anchor="ctr">
                    <a:lnL>
                      <a:noFill/>
                    </a:lnL>
                    <a:lnR>
                      <a:noFill/>
                    </a:lnR>
                    <a:lnT>
                      <a:noFill/>
                    </a:lnT>
                    <a:lnB>
                      <a:noFill/>
                    </a:lnB>
                    <a:noFill/>
                  </a:tcPr>
                </a:tc>
                <a:extLst>
                  <a:ext uri="{0D108BD9-81ED-4DB2-BD59-A6C34878D82A}">
                    <a16:rowId xmlns:a16="http://schemas.microsoft.com/office/drawing/2014/main" val="3221397024"/>
                  </a:ext>
                </a:extLst>
              </a:tr>
              <a:tr h="209550">
                <a:tc gridSpan="2">
                  <a:txBody>
                    <a:bodyPr/>
                    <a:lstStyle/>
                    <a:p>
                      <a:pPr algn="ctr" fontAlgn="ctr"/>
                      <a:r>
                        <a:rPr lang="en-US" sz="500" b="0" i="0" u="none" strike="noStrike">
                          <a:solidFill>
                            <a:srgbClr val="000000"/>
                          </a:solidFill>
                          <a:effectLst/>
                          <a:latin typeface="Trebuchet MS" panose="020B0603020202020204" pitchFamily="34" charset="0"/>
                        </a:rPr>
                        <a:t>Sum of DPS PV</a:t>
                      </a:r>
                    </a:p>
                  </a:txBody>
                  <a:tcPr marL="0" marR="0" marT="0" marB="0" anchor="ctr">
                    <a:lnL>
                      <a:noFill/>
                    </a:lnL>
                    <a:lnR>
                      <a:noFill/>
                    </a:lnR>
                    <a:lnT>
                      <a:noFill/>
                    </a:lnT>
                    <a:lnB>
                      <a:noFill/>
                    </a:lnB>
                    <a:solidFill>
                      <a:schemeClr val="accent1">
                        <a:lumMod val="20000"/>
                        <a:lumOff val="80000"/>
                      </a:schemeClr>
                    </a:solidFill>
                  </a:tcPr>
                </a:tc>
                <a:tc hMerge="1">
                  <a:txBody>
                    <a:bodyPr/>
                    <a:lstStyle/>
                    <a:p>
                      <a:endParaRPr lang="en-US"/>
                    </a:p>
                  </a:txBody>
                  <a:tcPr/>
                </a:tc>
                <a:tc>
                  <a:txBody>
                    <a:bodyPr/>
                    <a:lstStyle/>
                    <a:p>
                      <a:pPr algn="ctr" fontAlgn="ctr"/>
                      <a:r>
                        <a:rPr lang="en-US" sz="500" b="0" i="0" u="none" strike="noStrike">
                          <a:solidFill>
                            <a:srgbClr val="000000"/>
                          </a:solidFill>
                          <a:effectLst/>
                          <a:latin typeface="Trebuchet MS" panose="020B0603020202020204" pitchFamily="34" charset="0"/>
                        </a:rPr>
                        <a:t>$15.23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$16.28</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956518101"/>
                  </a:ext>
                </a:extLst>
              </a:tr>
              <a:tr h="209550">
                <a:tc gridSpan="2">
                  <a:txBody>
                    <a:bodyPr/>
                    <a:lstStyle/>
                    <a:p>
                      <a:pPr algn="ctr" fontAlgn="ctr"/>
                      <a:r>
                        <a:rPr lang="en-US" sz="500" b="0" i="0" u="none" strike="noStrike">
                          <a:solidFill>
                            <a:srgbClr val="000000"/>
                          </a:solidFill>
                          <a:effectLst/>
                          <a:latin typeface="Trebuchet MS" panose="020B0603020202020204" pitchFamily="34" charset="0"/>
                        </a:rPr>
                        <a:t>Px. </a:t>
                      </a:r>
                    </a:p>
                  </a:txBody>
                  <a:tcPr marL="0" marR="0" marT="0" marB="0" anchor="ctr">
                    <a:lnL>
                      <a:noFill/>
                    </a:lnL>
                    <a:lnR>
                      <a:noFill/>
                    </a:lnR>
                    <a:lnT>
                      <a:noFill/>
                    </a:lnT>
                    <a:lnB>
                      <a:noFill/>
                    </a:lnB>
                    <a:noFill/>
                  </a:tcPr>
                </a:tc>
                <a:tc hMerge="1">
                  <a:txBody>
                    <a:bodyPr/>
                    <a:lstStyle/>
                    <a:p>
                      <a:endParaRPr lang="en-US"/>
                    </a:p>
                  </a:txBody>
                  <a:tcPr/>
                </a:tc>
                <a:tc>
                  <a:txBody>
                    <a:bodyPr/>
                    <a:lstStyle/>
                    <a:p>
                      <a:pPr algn="ctr" fontAlgn="ctr"/>
                      <a:r>
                        <a:rPr lang="en-US" sz="500" b="0" i="0" u="none" strike="noStrike">
                          <a:solidFill>
                            <a:srgbClr val="000000"/>
                          </a:solidFill>
                          <a:effectLst/>
                          <a:latin typeface="Trebuchet MS" panose="020B0603020202020204" pitchFamily="34" charset="0"/>
                        </a:rPr>
                        <a:t>$53.93</a:t>
                      </a:r>
                    </a:p>
                  </a:txBody>
                  <a:tcPr marL="0" marR="0" marT="0" marB="0" anchor="ctr">
                    <a:lnL>
                      <a:noFill/>
                    </a:lnL>
                    <a:lnR>
                      <a:noFill/>
                    </a:lnR>
                    <a:lnT>
                      <a:noFill/>
                    </a:lnT>
                    <a:lnB>
                      <a:noFill/>
                    </a:lnB>
                    <a:noFill/>
                  </a:tcPr>
                </a:tc>
                <a:tc>
                  <a:txBody>
                    <a:bodyPr/>
                    <a:lstStyle/>
                    <a:p>
                      <a:pPr algn="ctr" fontAlgn="ctr"/>
                      <a:endParaRPr lang="en-US" sz="1200" b="0" i="0" u="none" strike="noStrike">
                        <a:solidFill>
                          <a:srgbClr val="000000"/>
                        </a:solidFill>
                        <a:effectLst/>
                        <a:latin typeface="Cambria" panose="02040503050406030204" pitchFamily="18" charset="0"/>
                      </a:endParaRPr>
                    </a:p>
                  </a:txBody>
                  <a:tcPr marL="0" marR="0" marT="0" marB="0" anchor="ctr">
                    <a:lnL>
                      <a:noFill/>
                    </a:lnL>
                    <a:lnR>
                      <a:noFill/>
                    </a:lnR>
                    <a:lnT>
                      <a:noFill/>
                    </a:lnT>
                    <a:lnB>
                      <a:noFill/>
                    </a:lnB>
                    <a:noFill/>
                  </a:tcPr>
                </a:tc>
                <a:tc>
                  <a:txBody>
                    <a:bodyPr/>
                    <a:lstStyle/>
                    <a:p>
                      <a:pPr algn="ctr" fontAlgn="ctr"/>
                      <a:r>
                        <a:rPr lang="en-US" sz="500" b="0" i="0" u="none" strike="noStrike">
                          <a:solidFill>
                            <a:srgbClr val="000000"/>
                          </a:solidFill>
                          <a:effectLst/>
                          <a:latin typeface="Trebuchet MS" panose="020B0603020202020204" pitchFamily="34" charset="0"/>
                        </a:rPr>
                        <a:t>$34.85</a:t>
                      </a:r>
                    </a:p>
                  </a:txBody>
                  <a:tcPr marL="0" marR="0" marT="0" marB="0" anchor="ctr">
                    <a:lnL>
                      <a:noFill/>
                    </a:lnL>
                    <a:lnR>
                      <a:noFill/>
                    </a:lnR>
                    <a:lnT>
                      <a:noFill/>
                    </a:lnT>
                    <a:lnB>
                      <a:noFill/>
                    </a:lnB>
                    <a:noFill/>
                  </a:tcPr>
                </a:tc>
                <a:extLst>
                  <a:ext uri="{0D108BD9-81ED-4DB2-BD59-A6C34878D82A}">
                    <a16:rowId xmlns:a16="http://schemas.microsoft.com/office/drawing/2014/main" val="3929146926"/>
                  </a:ext>
                </a:extLst>
              </a:tr>
            </a:tbl>
          </a:graphicData>
        </a:graphic>
      </p:graphicFrame>
    </p:spTree>
    <p:extLst>
      <p:ext uri="{BB962C8B-B14F-4D97-AF65-F5344CB8AC3E}">
        <p14:creationId xmlns:p14="http://schemas.microsoft.com/office/powerpoint/2010/main" val="2170394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42B5-A032-EBF2-054D-251F93B367B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3D169C9-6258-1DC3-3B99-802A40A1A7DB}"/>
              </a:ext>
            </a:extLst>
          </p:cNvPr>
          <p:cNvSpPr txBox="1"/>
          <p:nvPr/>
        </p:nvSpPr>
        <p:spPr>
          <a:xfrm>
            <a:off x="171238" y="154330"/>
            <a:ext cx="3727662"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Appendix #10 : Discounted Cash Flow Analysis</a:t>
            </a:r>
          </a:p>
        </p:txBody>
      </p:sp>
      <p:sp>
        <p:nvSpPr>
          <p:cNvPr id="12" name="Rectangle 11">
            <a:extLst>
              <a:ext uri="{FF2B5EF4-FFF2-40B4-BE49-F238E27FC236}">
                <a16:creationId xmlns:a16="http://schemas.microsoft.com/office/drawing/2014/main" id="{05491B9C-3EB3-711B-4037-A28198CBA375}"/>
              </a:ext>
            </a:extLst>
          </p:cNvPr>
          <p:cNvSpPr/>
          <p:nvPr/>
        </p:nvSpPr>
        <p:spPr>
          <a:xfrm>
            <a:off x="194522" y="411168"/>
            <a:ext cx="6492240" cy="9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4"/>
          </a:p>
        </p:txBody>
      </p:sp>
      <p:sp>
        <p:nvSpPr>
          <p:cNvPr id="2" name="Slide Number Placeholder 6">
            <a:extLst>
              <a:ext uri="{FF2B5EF4-FFF2-40B4-BE49-F238E27FC236}">
                <a16:creationId xmlns:a16="http://schemas.microsoft.com/office/drawing/2014/main" id="{0CFD6410-796C-4E0E-7CFB-FD449B0CE234}"/>
              </a:ext>
            </a:extLst>
          </p:cNvPr>
          <p:cNvSpPr>
            <a:spLocks noGrp="1"/>
          </p:cNvSpPr>
          <p:nvPr>
            <p:ph type="sldNum" sz="quarter" idx="12"/>
          </p:nvPr>
        </p:nvSpPr>
        <p:spPr>
          <a:xfrm>
            <a:off x="0" y="8815351"/>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21</a:t>
            </a:fld>
            <a:endParaRPr lang="en-US" sz="969" b="1">
              <a:solidFill>
                <a:schemeClr val="bg1"/>
              </a:solidFill>
              <a:latin typeface="Montserrat" pitchFamily="2" charset="0"/>
              <a:cs typeface="Arial" panose="020B0604020202020204" pitchFamily="34" charset="0"/>
            </a:endParaRPr>
          </a:p>
        </p:txBody>
      </p:sp>
      <p:graphicFrame>
        <p:nvGraphicFramePr>
          <p:cNvPr id="10" name="Table 9">
            <a:extLst>
              <a:ext uri="{FF2B5EF4-FFF2-40B4-BE49-F238E27FC236}">
                <a16:creationId xmlns:a16="http://schemas.microsoft.com/office/drawing/2014/main" id="{A72049AD-B7CE-4246-0EF5-98213DF31FF3}"/>
              </a:ext>
            </a:extLst>
          </p:cNvPr>
          <p:cNvGraphicFramePr>
            <a:graphicFrameLocks noGrp="1"/>
          </p:cNvGraphicFramePr>
          <p:nvPr>
            <p:extLst>
              <p:ext uri="{D42A27DB-BD31-4B8C-83A1-F6EECF244321}">
                <p14:modId xmlns:p14="http://schemas.microsoft.com/office/powerpoint/2010/main" val="2576013190"/>
              </p:ext>
            </p:extLst>
          </p:nvPr>
        </p:nvGraphicFramePr>
        <p:xfrm>
          <a:off x="1510348" y="1758119"/>
          <a:ext cx="1625601" cy="1000516"/>
        </p:xfrm>
        <a:graphic>
          <a:graphicData uri="http://schemas.openxmlformats.org/drawingml/2006/table">
            <a:tbl>
              <a:tblPr/>
              <a:tblGrid>
                <a:gridCol w="255682">
                  <a:extLst>
                    <a:ext uri="{9D8B030D-6E8A-4147-A177-3AD203B41FA5}">
                      <a16:colId xmlns:a16="http://schemas.microsoft.com/office/drawing/2014/main" val="1377758975"/>
                    </a:ext>
                  </a:extLst>
                </a:gridCol>
                <a:gridCol w="292207">
                  <a:extLst>
                    <a:ext uri="{9D8B030D-6E8A-4147-A177-3AD203B41FA5}">
                      <a16:colId xmlns:a16="http://schemas.microsoft.com/office/drawing/2014/main" val="677201727"/>
                    </a:ext>
                  </a:extLst>
                </a:gridCol>
                <a:gridCol w="292207">
                  <a:extLst>
                    <a:ext uri="{9D8B030D-6E8A-4147-A177-3AD203B41FA5}">
                      <a16:colId xmlns:a16="http://schemas.microsoft.com/office/drawing/2014/main" val="282889304"/>
                    </a:ext>
                  </a:extLst>
                </a:gridCol>
                <a:gridCol w="333951">
                  <a:extLst>
                    <a:ext uri="{9D8B030D-6E8A-4147-A177-3AD203B41FA5}">
                      <a16:colId xmlns:a16="http://schemas.microsoft.com/office/drawing/2014/main" val="3396174619"/>
                    </a:ext>
                  </a:extLst>
                </a:gridCol>
                <a:gridCol w="451554">
                  <a:extLst>
                    <a:ext uri="{9D8B030D-6E8A-4147-A177-3AD203B41FA5}">
                      <a16:colId xmlns:a16="http://schemas.microsoft.com/office/drawing/2014/main" val="703667807"/>
                    </a:ext>
                  </a:extLst>
                </a:gridCol>
              </a:tblGrid>
              <a:tr h="84865">
                <a:tc gridSpan="5">
                  <a:txBody>
                    <a:bodyPr/>
                    <a:lstStyle/>
                    <a:p>
                      <a:pPr algn="ctr" fontAlgn="ctr"/>
                      <a:r>
                        <a:rPr lang="en-US" sz="500" b="0" i="0" u="none" strike="noStrike">
                          <a:solidFill>
                            <a:srgbClr val="FFFFFF"/>
                          </a:solidFill>
                          <a:effectLst/>
                          <a:latin typeface="Trebuchet MS" panose="020B0603020202020204" pitchFamily="34" charset="0"/>
                        </a:rPr>
                        <a:t>Net Working Capital (NWC)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03317269"/>
                  </a:ext>
                </a:extLst>
              </a:tr>
              <a:tr h="84865">
                <a:tc>
                  <a:txBody>
                    <a:bodyPr/>
                    <a:lstStyle/>
                    <a:p>
                      <a:pPr algn="ctr" fontAlgn="ctr"/>
                      <a:r>
                        <a:rPr lang="en-US" sz="500" b="1" i="0" u="none" strike="noStrike">
                          <a:solidFill>
                            <a:srgbClr val="000000"/>
                          </a:solidFill>
                          <a:effectLst/>
                          <a:latin typeface="Trebuchet MS" panose="020B0603020202020204" pitchFamily="34" charset="0"/>
                        </a:rPr>
                        <a:t>Year</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1" i="0" u="none" strike="noStrike">
                          <a:solidFill>
                            <a:srgbClr val="000000"/>
                          </a:solidFill>
                          <a:effectLst/>
                          <a:latin typeface="Trebuchet MS" panose="020B0603020202020204" pitchFamily="34" charset="0"/>
                        </a:rPr>
                        <a:t>Net CA</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1" i="0" u="none" strike="noStrike">
                          <a:solidFill>
                            <a:srgbClr val="000000"/>
                          </a:solidFill>
                          <a:effectLst/>
                          <a:latin typeface="Trebuchet MS" panose="020B0603020202020204" pitchFamily="34" charset="0"/>
                        </a:rPr>
                        <a:t>Net CL</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1" i="0" u="none" strike="noStrike">
                          <a:solidFill>
                            <a:srgbClr val="000000"/>
                          </a:solidFill>
                          <a:effectLst/>
                          <a:latin typeface="Trebuchet MS" panose="020B0603020202020204" pitchFamily="34" charset="0"/>
                        </a:rPr>
                        <a:t>Net WC</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1" i="0" u="none" strike="noStrike">
                          <a:solidFill>
                            <a:srgbClr val="000000"/>
                          </a:solidFill>
                          <a:effectLst/>
                          <a:latin typeface="Trebuchet MS" panose="020B0603020202020204" pitchFamily="34" charset="0"/>
                        </a:rPr>
                        <a:t>CHANGE</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02424"/>
                  </a:ext>
                </a:extLst>
              </a:tr>
              <a:tr h="84865">
                <a:tc>
                  <a:txBody>
                    <a:bodyPr/>
                    <a:lstStyle/>
                    <a:p>
                      <a:pPr algn="ctr" fontAlgn="ctr"/>
                      <a:r>
                        <a:rPr lang="en-US" sz="500" b="0" i="0" u="none" strike="noStrike">
                          <a:solidFill>
                            <a:srgbClr val="000000"/>
                          </a:solidFill>
                          <a:effectLst/>
                          <a:latin typeface="Trebuchet MS" panose="020B0603020202020204" pitchFamily="34" charset="0"/>
                        </a:rPr>
                        <a:t>2017</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$839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50442052"/>
                  </a:ext>
                </a:extLst>
              </a:tr>
              <a:tr h="80399">
                <a:tc>
                  <a:txBody>
                    <a:bodyPr/>
                    <a:lstStyle/>
                    <a:p>
                      <a:pPr algn="ctr" fontAlgn="ctr"/>
                      <a:r>
                        <a:rPr lang="en-US" sz="500" b="0" i="0" u="none" strike="noStrike">
                          <a:solidFill>
                            <a:srgbClr val="000000"/>
                          </a:solidFill>
                          <a:effectLst/>
                          <a:latin typeface="Trebuchet MS" panose="020B0603020202020204" pitchFamily="34" charset="0"/>
                        </a:rPr>
                        <a:t>2018</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$873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$545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$34.9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4758449"/>
                  </a:ext>
                </a:extLst>
              </a:tr>
              <a:tr h="80399">
                <a:tc>
                  <a:txBody>
                    <a:bodyPr/>
                    <a:lstStyle/>
                    <a:p>
                      <a:pPr algn="ctr" fontAlgn="ctr"/>
                      <a:r>
                        <a:rPr lang="en-US" sz="500" b="0" i="0" u="none" strike="noStrike">
                          <a:solidFill>
                            <a:srgbClr val="000000"/>
                          </a:solidFill>
                          <a:effectLst/>
                          <a:latin typeface="Trebuchet MS" panose="020B0603020202020204" pitchFamily="34" charset="0"/>
                        </a:rPr>
                        <a:t>2019</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$893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($127.5)</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48657902"/>
                  </a:ext>
                </a:extLst>
              </a:tr>
              <a:tr h="80399">
                <a:tc>
                  <a:txBody>
                    <a:bodyPr/>
                    <a:lstStyle/>
                    <a:p>
                      <a:pPr algn="ctr" fontAlgn="ctr"/>
                      <a:r>
                        <a:rPr lang="en-US" sz="500" b="0" i="0" u="none" strike="noStrike">
                          <a:solidFill>
                            <a:srgbClr val="000000"/>
                          </a:solidFill>
                          <a:effectLst/>
                          <a:latin typeface="Trebuchet MS" panose="020B0603020202020204" pitchFamily="34" charset="0"/>
                        </a:rPr>
                        <a:t>2020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$844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$990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($563.8)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6683892"/>
                  </a:ext>
                </a:extLst>
              </a:tr>
              <a:tr h="80399">
                <a:tc>
                  <a:txBody>
                    <a:bodyPr/>
                    <a:lstStyle/>
                    <a:p>
                      <a:pPr algn="ctr" fontAlgn="ctr"/>
                      <a:r>
                        <a:rPr lang="en-US" sz="500" b="0" i="0" u="none" strike="noStrike">
                          <a:solidFill>
                            <a:srgbClr val="000000"/>
                          </a:solidFill>
                          <a:effectLst/>
                          <a:latin typeface="Trebuchet MS" panose="020B0603020202020204" pitchFamily="34" charset="0"/>
                        </a:rPr>
                        <a:t>2021</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$915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$717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$344.0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66748955"/>
                  </a:ext>
                </a:extLst>
              </a:tr>
              <a:tr h="84865">
                <a:tc>
                  <a:txBody>
                    <a:bodyPr/>
                    <a:lstStyle/>
                    <a:p>
                      <a:pPr algn="ctr" fontAlgn="ctr"/>
                      <a:r>
                        <a:rPr lang="en-US" sz="500" b="0" i="0" u="none" strike="noStrike">
                          <a:solidFill>
                            <a:srgbClr val="000000"/>
                          </a:solidFill>
                          <a:effectLst/>
                          <a:latin typeface="Trebuchet MS" panose="020B0603020202020204" pitchFamily="34" charset="0"/>
                        </a:rPr>
                        <a:t>2022</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$977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$529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$448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$249.8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037646"/>
                  </a:ext>
                </a:extLst>
              </a:tr>
              <a:tr h="84865">
                <a:tc>
                  <a:txBody>
                    <a:bodyPr/>
                    <a:lstStyle/>
                    <a:p>
                      <a:pPr algn="ctr" fontAlgn="ctr"/>
                      <a:r>
                        <a:rPr lang="en-US" sz="500" b="0" i="0" u="none" strike="noStrike">
                          <a:solidFill>
                            <a:srgbClr val="000000"/>
                          </a:solidFill>
                          <a:effectLst/>
                          <a:latin typeface="Trebuchet MS" panose="020B0603020202020204" pitchFamily="34" charset="0"/>
                        </a:rPr>
                        <a:t>2023</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($209.9)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28538657"/>
                  </a:ext>
                </a:extLst>
              </a:tr>
              <a:tr h="84865">
                <a:tc>
                  <a:txBody>
                    <a:bodyPr/>
                    <a:lstStyle/>
                    <a:p>
                      <a:pPr algn="ctr" fontAlgn="ctr"/>
                      <a:r>
                        <a:rPr lang="en-US" sz="500" b="0" i="0" u="none" strike="noStrike">
                          <a:solidFill>
                            <a:srgbClr val="000000"/>
                          </a:solidFill>
                          <a:effectLst/>
                          <a:latin typeface="Trebuchet MS" panose="020B0603020202020204" pitchFamily="34" charset="0"/>
                        </a:rPr>
                        <a:t>2024</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$613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$530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($154.5)</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9380041"/>
                  </a:ext>
                </a:extLst>
              </a:tr>
              <a:tr h="84865">
                <a:tc>
                  <a:txBody>
                    <a:bodyPr/>
                    <a:lstStyle/>
                    <a:p>
                      <a:pPr algn="ctr" fontAlgn="ctr"/>
                      <a:r>
                        <a:rPr lang="en-US" sz="500" b="0" i="0" u="none" strike="noStrike">
                          <a:solidFill>
                            <a:srgbClr val="000000"/>
                          </a:solidFill>
                          <a:effectLst/>
                          <a:latin typeface="Trebuchet MS" panose="020B0603020202020204" pitchFamily="34" charset="0"/>
                        </a:rPr>
                        <a:t>2025</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$598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($2.1)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77512010"/>
                  </a:ext>
                </a:extLst>
              </a:tr>
              <a:tr h="84865">
                <a:tc>
                  <a:txBody>
                    <a:bodyPr/>
                    <a:lstStyle/>
                    <a:p>
                      <a:pPr algn="ctr" fontAlgn="ctr"/>
                      <a:r>
                        <a:rPr lang="en-US" sz="500" b="0" i="0" u="none" strike="noStrike">
                          <a:solidFill>
                            <a:srgbClr val="000000"/>
                          </a:solidFill>
                          <a:effectLst/>
                          <a:latin typeface="Trebuchet MS" panose="020B0603020202020204" pitchFamily="34" charset="0"/>
                        </a:rPr>
                        <a:t>2026</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$592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$511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 ($0.8)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757884"/>
                  </a:ext>
                </a:extLst>
              </a:tr>
            </a:tbl>
          </a:graphicData>
        </a:graphic>
      </p:graphicFrame>
      <p:graphicFrame>
        <p:nvGraphicFramePr>
          <p:cNvPr id="19" name="Table 18">
            <a:extLst>
              <a:ext uri="{FF2B5EF4-FFF2-40B4-BE49-F238E27FC236}">
                <a16:creationId xmlns:a16="http://schemas.microsoft.com/office/drawing/2014/main" id="{034E0559-70EC-48BF-74B0-DB3F5A38FD8D}"/>
              </a:ext>
            </a:extLst>
          </p:cNvPr>
          <p:cNvGraphicFramePr>
            <a:graphicFrameLocks noGrp="1"/>
          </p:cNvGraphicFramePr>
          <p:nvPr>
            <p:extLst>
              <p:ext uri="{D42A27DB-BD31-4B8C-83A1-F6EECF244321}">
                <p14:modId xmlns:p14="http://schemas.microsoft.com/office/powerpoint/2010/main" val="4062194750"/>
              </p:ext>
            </p:extLst>
          </p:nvPr>
        </p:nvGraphicFramePr>
        <p:xfrm>
          <a:off x="189090" y="1758119"/>
          <a:ext cx="1163293" cy="671192"/>
        </p:xfrm>
        <a:graphic>
          <a:graphicData uri="http://schemas.openxmlformats.org/drawingml/2006/table">
            <a:tbl>
              <a:tblPr/>
              <a:tblGrid>
                <a:gridCol w="495019">
                  <a:extLst>
                    <a:ext uri="{9D8B030D-6E8A-4147-A177-3AD203B41FA5}">
                      <a16:colId xmlns:a16="http://schemas.microsoft.com/office/drawing/2014/main" val="730249094"/>
                    </a:ext>
                  </a:extLst>
                </a:gridCol>
                <a:gridCol w="321762">
                  <a:extLst>
                    <a:ext uri="{9D8B030D-6E8A-4147-A177-3AD203B41FA5}">
                      <a16:colId xmlns:a16="http://schemas.microsoft.com/office/drawing/2014/main" val="3075637441"/>
                    </a:ext>
                  </a:extLst>
                </a:gridCol>
                <a:gridCol w="346512">
                  <a:extLst>
                    <a:ext uri="{9D8B030D-6E8A-4147-A177-3AD203B41FA5}">
                      <a16:colId xmlns:a16="http://schemas.microsoft.com/office/drawing/2014/main" val="2351716964"/>
                    </a:ext>
                  </a:extLst>
                </a:gridCol>
              </a:tblGrid>
              <a:tr h="103537">
                <a:tc gridSpan="3">
                  <a:txBody>
                    <a:bodyPr/>
                    <a:lstStyle/>
                    <a:p>
                      <a:pPr algn="ctr" fontAlgn="ctr"/>
                      <a:r>
                        <a:rPr lang="en-US" sz="500" b="1" i="0" u="none" strike="noStrike">
                          <a:solidFill>
                            <a:srgbClr val="FFFFFF"/>
                          </a:solidFill>
                          <a:effectLst/>
                          <a:latin typeface="Trebuchet MS" panose="020B0603020202020204" pitchFamily="34" charset="0"/>
                        </a:rPr>
                        <a:t>Summary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916204"/>
                  </a:ext>
                </a:extLst>
              </a:tr>
              <a:tr h="103537">
                <a:tc>
                  <a:txBody>
                    <a:bodyPr/>
                    <a:lstStyle/>
                    <a:p>
                      <a:pPr algn="ctr" fontAlgn="ctr"/>
                      <a:r>
                        <a:rPr lang="en-US" sz="500" b="0" i="0" u="none" strike="noStrike">
                          <a:solidFill>
                            <a:srgbClr val="000000"/>
                          </a:solidFill>
                          <a:effectLst/>
                          <a:latin typeface="Trebuchet MS" panose="020B0603020202020204" pitchFamily="34" charset="0"/>
                        </a:rPr>
                        <a:t>Method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Share Px.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weighting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4596734"/>
                  </a:ext>
                </a:extLst>
              </a:tr>
              <a:tr h="98088">
                <a:tc>
                  <a:txBody>
                    <a:bodyPr/>
                    <a:lstStyle/>
                    <a:p>
                      <a:pPr algn="ctr" fontAlgn="ctr"/>
                      <a:r>
                        <a:rPr lang="en-US" sz="500" b="0" i="0" u="none" strike="noStrike">
                          <a:solidFill>
                            <a:srgbClr val="000000"/>
                          </a:solidFill>
                          <a:effectLst/>
                          <a:latin typeface="Trebuchet MS" panose="020B0603020202020204" pitchFamily="34" charset="0"/>
                        </a:rPr>
                        <a:t>T.G rate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$32.17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33836"/>
                  </a:ext>
                </a:extLst>
              </a:tr>
              <a:tr h="103537">
                <a:tc>
                  <a:txBody>
                    <a:bodyPr/>
                    <a:lstStyle/>
                    <a:p>
                      <a:pPr algn="ctr" fontAlgn="ctr"/>
                      <a:r>
                        <a:rPr lang="en-US" sz="500" b="0" i="0" u="none" strike="noStrike">
                          <a:solidFill>
                            <a:srgbClr val="000000"/>
                          </a:solidFill>
                          <a:effectLst/>
                          <a:latin typeface="Trebuchet MS" panose="020B0603020202020204" pitchFamily="34" charset="0"/>
                        </a:rPr>
                        <a:t>Exit Multiple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$25.28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443774"/>
                  </a:ext>
                </a:extLst>
              </a:tr>
              <a:tr h="148057">
                <a:tc>
                  <a:txBody>
                    <a:bodyPr/>
                    <a:lstStyle/>
                    <a:p>
                      <a:pPr algn="ctr" fontAlgn="ctr"/>
                      <a:r>
                        <a:rPr lang="en-US" sz="500" b="0" i="0" u="none" strike="noStrike">
                          <a:solidFill>
                            <a:srgbClr val="000000"/>
                          </a:solidFill>
                          <a:effectLst/>
                          <a:latin typeface="Trebuchet MS" panose="020B0603020202020204" pitchFamily="34" charset="0"/>
                        </a:rPr>
                        <a:t>Weighted Avg. IV</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ctr"/>
                      <a:r>
                        <a:rPr lang="en-US" sz="500" b="0" i="0" u="none" strike="noStrike">
                          <a:solidFill>
                            <a:schemeClr val="tx1"/>
                          </a:solidFill>
                          <a:effectLst/>
                          <a:latin typeface="Trebuchet MS" panose="020B0603020202020204" pitchFamily="34" charset="0"/>
                        </a:rPr>
                        <a:t>$30.79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931417518"/>
                  </a:ext>
                </a:extLst>
              </a:tr>
              <a:tr h="114436">
                <a:tc>
                  <a:txBody>
                    <a:bodyPr/>
                    <a:lstStyle/>
                    <a:p>
                      <a:pPr algn="ctr" fontAlgn="ctr"/>
                      <a:r>
                        <a:rPr lang="en-US" sz="500" b="0" i="0" u="none" strike="noStrike">
                          <a:solidFill>
                            <a:srgbClr val="000000"/>
                          </a:solidFill>
                          <a:effectLst/>
                          <a:latin typeface="Trebuchet MS" panose="020B0603020202020204" pitchFamily="34" charset="0"/>
                        </a:rPr>
                        <a:t>Downside %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ctr"/>
                      <a:r>
                        <a:rPr lang="en-US" sz="500" b="0" i="0" u="none" strike="noStrike">
                          <a:solidFill>
                            <a:schemeClr val="tx1"/>
                          </a:solidFill>
                          <a:effectLst/>
                          <a:latin typeface="Trebuchet MS" panose="020B0603020202020204" pitchFamily="34" charset="0"/>
                        </a:rPr>
                        <a:t>-43%</a:t>
                      </a:r>
                    </a:p>
                  </a:txBody>
                  <a:tcPr marL="0" marR="0" marT="0"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472789523"/>
                  </a:ext>
                </a:extLst>
              </a:tr>
            </a:tbl>
          </a:graphicData>
        </a:graphic>
      </p:graphicFrame>
      <p:graphicFrame>
        <p:nvGraphicFramePr>
          <p:cNvPr id="20" name="Table 19">
            <a:extLst>
              <a:ext uri="{FF2B5EF4-FFF2-40B4-BE49-F238E27FC236}">
                <a16:creationId xmlns:a16="http://schemas.microsoft.com/office/drawing/2014/main" id="{0C986944-B33E-B6FE-EC14-1741D106DA7B}"/>
              </a:ext>
            </a:extLst>
          </p:cNvPr>
          <p:cNvGraphicFramePr>
            <a:graphicFrameLocks noGrp="1"/>
          </p:cNvGraphicFramePr>
          <p:nvPr>
            <p:extLst>
              <p:ext uri="{D42A27DB-BD31-4B8C-83A1-F6EECF244321}">
                <p14:modId xmlns:p14="http://schemas.microsoft.com/office/powerpoint/2010/main" val="4037581016"/>
              </p:ext>
            </p:extLst>
          </p:nvPr>
        </p:nvGraphicFramePr>
        <p:xfrm>
          <a:off x="171238" y="646480"/>
          <a:ext cx="2993703" cy="1040309"/>
        </p:xfrm>
        <a:graphic>
          <a:graphicData uri="http://schemas.openxmlformats.org/drawingml/2006/table">
            <a:tbl>
              <a:tblPr/>
              <a:tblGrid>
                <a:gridCol w="863300">
                  <a:extLst>
                    <a:ext uri="{9D8B030D-6E8A-4147-A177-3AD203B41FA5}">
                      <a16:colId xmlns:a16="http://schemas.microsoft.com/office/drawing/2014/main" val="2869556910"/>
                    </a:ext>
                  </a:extLst>
                </a:gridCol>
                <a:gridCol w="438612">
                  <a:extLst>
                    <a:ext uri="{9D8B030D-6E8A-4147-A177-3AD203B41FA5}">
                      <a16:colId xmlns:a16="http://schemas.microsoft.com/office/drawing/2014/main" val="467340041"/>
                    </a:ext>
                  </a:extLst>
                </a:gridCol>
                <a:gridCol w="529119">
                  <a:extLst>
                    <a:ext uri="{9D8B030D-6E8A-4147-A177-3AD203B41FA5}">
                      <a16:colId xmlns:a16="http://schemas.microsoft.com/office/drawing/2014/main" val="3279968637"/>
                    </a:ext>
                  </a:extLst>
                </a:gridCol>
                <a:gridCol w="368992">
                  <a:extLst>
                    <a:ext uri="{9D8B030D-6E8A-4147-A177-3AD203B41FA5}">
                      <a16:colId xmlns:a16="http://schemas.microsoft.com/office/drawing/2014/main" val="2588153817"/>
                    </a:ext>
                  </a:extLst>
                </a:gridCol>
                <a:gridCol w="389878">
                  <a:extLst>
                    <a:ext uri="{9D8B030D-6E8A-4147-A177-3AD203B41FA5}">
                      <a16:colId xmlns:a16="http://schemas.microsoft.com/office/drawing/2014/main" val="5282569"/>
                    </a:ext>
                  </a:extLst>
                </a:gridCol>
                <a:gridCol w="403802">
                  <a:extLst>
                    <a:ext uri="{9D8B030D-6E8A-4147-A177-3AD203B41FA5}">
                      <a16:colId xmlns:a16="http://schemas.microsoft.com/office/drawing/2014/main" val="2175717383"/>
                    </a:ext>
                  </a:extLst>
                </a:gridCol>
              </a:tblGrid>
              <a:tr h="92594">
                <a:tc gridSpan="6">
                  <a:txBody>
                    <a:bodyPr/>
                    <a:lstStyle/>
                    <a:p>
                      <a:pPr algn="ctr" fontAlgn="ctr"/>
                      <a:endParaRPr lang="en-US" sz="600" b="0" i="0" u="none" strike="noStrike">
                        <a:solidFill>
                          <a:srgbClr val="000000"/>
                        </a:solidFill>
                        <a:effectLst/>
                        <a:latin typeface="Trebuchet MS" panose="020B0603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1402278"/>
                  </a:ext>
                </a:extLst>
              </a:tr>
              <a:tr h="103486">
                <a:tc>
                  <a:txBody>
                    <a:bodyPr/>
                    <a:lstStyle/>
                    <a:p>
                      <a:pPr algn="ctr" fontAlgn="ctr"/>
                      <a:r>
                        <a:rPr lang="en-US" sz="500" b="1" i="0" u="none" strike="noStrike">
                          <a:solidFill>
                            <a:srgbClr val="FFFFFF"/>
                          </a:solidFill>
                          <a:effectLst/>
                          <a:latin typeface="Trebuchet MS" panose="020B0603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1565120067"/>
                  </a:ext>
                </a:extLst>
              </a:tr>
              <a:tr h="108933">
                <a:tc>
                  <a:txBody>
                    <a:bodyPr/>
                    <a:lstStyle/>
                    <a:p>
                      <a:pPr algn="ctr" fontAlgn="ctr"/>
                      <a:r>
                        <a:rPr lang="en-US" sz="500" b="0" i="0" u="none" strike="noStrike">
                          <a:solidFill>
                            <a:srgbClr val="000000"/>
                          </a:solidFill>
                          <a:effectLst/>
                          <a:latin typeface="Trebuchet MS" panose="020B0603020202020204" pitchFamily="34" charset="0"/>
                        </a:rPr>
                        <a:t>EBIT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$388.50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$319.80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$245.90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$212.57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$199.68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3450466"/>
                  </a:ext>
                </a:extLst>
              </a:tr>
              <a:tr h="108933">
                <a:tc>
                  <a:txBody>
                    <a:bodyPr/>
                    <a:lstStyle/>
                    <a:p>
                      <a:pPr algn="ctr" fontAlgn="ctr"/>
                      <a:r>
                        <a:rPr lang="en-US" sz="500" b="0" i="0" u="none" strike="noStrike">
                          <a:solidFill>
                            <a:srgbClr val="000000"/>
                          </a:solidFill>
                          <a:effectLst/>
                          <a:latin typeface="Trebuchet MS" panose="020B0603020202020204" pitchFamily="34" charset="0"/>
                        </a:rPr>
                        <a:t>TAX RATE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21.1%</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23.1%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2945249"/>
                  </a:ext>
                </a:extLst>
              </a:tr>
              <a:tr h="108933">
                <a:tc>
                  <a:txBody>
                    <a:bodyPr/>
                    <a:lstStyle/>
                    <a:p>
                      <a:pPr algn="ctr" fontAlgn="ctr"/>
                      <a:r>
                        <a:rPr lang="en-US" sz="500" b="0" i="0" u="none" strike="noStrike">
                          <a:solidFill>
                            <a:srgbClr val="000000"/>
                          </a:solidFill>
                          <a:effectLst/>
                          <a:latin typeface="Trebuchet MS" panose="020B0603020202020204" pitchFamily="34" charset="0"/>
                        </a:rPr>
                        <a:t>D&amp;A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$67.23</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$65.73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$58.73</a:t>
                      </a:r>
                    </a:p>
                  </a:txBody>
                  <a:tcPr marL="0" marR="0" marT="0"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$65.19</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$65.46</a:t>
                      </a:r>
                    </a:p>
                  </a:txBody>
                  <a:tcPr marL="0" marR="0" marT="0" marB="0" anchor="ctr">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6395887"/>
                  </a:ext>
                </a:extLst>
              </a:tr>
              <a:tr h="103486">
                <a:tc>
                  <a:txBody>
                    <a:bodyPr/>
                    <a:lstStyle/>
                    <a:p>
                      <a:pPr algn="ctr" fontAlgn="ctr"/>
                      <a:r>
                        <a:rPr lang="en-US" sz="500" b="0" i="0" u="none" strike="noStrike">
                          <a:solidFill>
                            <a:srgbClr val="000000"/>
                          </a:solidFill>
                          <a:effectLst/>
                          <a:latin typeface="Trebuchet MS" panose="020B0603020202020204" pitchFamily="34" charset="0"/>
                        </a:rPr>
                        <a:t>Change in NWC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$249.83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($209.86)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($154.53)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($2.09)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($0.82)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258519"/>
                  </a:ext>
                </a:extLst>
              </a:tr>
              <a:tr h="103486">
                <a:tc>
                  <a:txBody>
                    <a:bodyPr/>
                    <a:lstStyle/>
                    <a:p>
                      <a:pPr algn="ctr" fontAlgn="ctr"/>
                      <a:r>
                        <a:rPr lang="en-US" sz="500" b="0" i="0" u="none" strike="noStrike">
                          <a:solidFill>
                            <a:srgbClr val="000000"/>
                          </a:solidFill>
                          <a:effectLst/>
                          <a:latin typeface="Trebuchet MS" panose="020B0603020202020204" pitchFamily="34" charset="0"/>
                        </a:rPr>
                        <a:t>CAPEX</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$40.36</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$59.86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$65.00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$70.68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$69.97</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07175"/>
                  </a:ext>
                </a:extLst>
              </a:tr>
              <a:tr h="103486">
                <a:tc>
                  <a:txBody>
                    <a:bodyPr/>
                    <a:lstStyle/>
                    <a:p>
                      <a:pPr algn="ctr" fontAlgn="ctr"/>
                      <a:r>
                        <a:rPr lang="en-US" sz="500" b="0" i="0" u="none" strike="noStrike">
                          <a:solidFill>
                            <a:srgbClr val="000000"/>
                          </a:solidFill>
                          <a:effectLst/>
                          <a:latin typeface="Trebuchet MS" panose="020B0603020202020204" pitchFamily="34" charset="0"/>
                        </a:rPr>
                        <a:t>UFCF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$83.71</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$461.76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$342.51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$164.54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$154.06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1447135"/>
                  </a:ext>
                </a:extLst>
              </a:tr>
              <a:tr h="103486">
                <a:tc>
                  <a:txBody>
                    <a:bodyPr/>
                    <a:lstStyle/>
                    <a:p>
                      <a:pPr algn="ctr" fontAlgn="ctr"/>
                      <a:r>
                        <a:rPr lang="en-US" sz="500" b="0" i="0" u="none" strike="noStrike">
                          <a:solidFill>
                            <a:srgbClr val="000000"/>
                          </a:solidFill>
                          <a:effectLst/>
                          <a:latin typeface="Trebuchet MS" panose="020B0603020202020204" pitchFamily="34" charset="0"/>
                        </a:rPr>
                        <a:t>PVF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0.927</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0.859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0.797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0.738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0.684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1036267"/>
                  </a:ext>
                </a:extLst>
              </a:tr>
              <a:tr h="103486">
                <a:tc>
                  <a:txBody>
                    <a:bodyPr/>
                    <a:lstStyle/>
                    <a:p>
                      <a:pPr algn="ctr" fontAlgn="ctr"/>
                      <a:r>
                        <a:rPr lang="en-US" sz="500" b="0" i="0" u="none" strike="noStrike">
                          <a:solidFill>
                            <a:srgbClr val="000000"/>
                          </a:solidFill>
                          <a:effectLst/>
                          <a:latin typeface="Trebuchet MS" panose="020B0603020202020204" pitchFamily="34" charset="0"/>
                        </a:rPr>
                        <a:t>PV of UFCF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$77.60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$396.78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$272.82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$121.49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$105.45</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66649"/>
                  </a:ext>
                </a:extLst>
              </a:tr>
            </a:tbl>
          </a:graphicData>
        </a:graphic>
      </p:graphicFrame>
      <p:graphicFrame>
        <p:nvGraphicFramePr>
          <p:cNvPr id="24" name="Table 23">
            <a:extLst>
              <a:ext uri="{FF2B5EF4-FFF2-40B4-BE49-F238E27FC236}">
                <a16:creationId xmlns:a16="http://schemas.microsoft.com/office/drawing/2014/main" id="{ABB0529E-40EE-99AD-9E96-F440F2409FB5}"/>
              </a:ext>
            </a:extLst>
          </p:cNvPr>
          <p:cNvGraphicFramePr>
            <a:graphicFrameLocks noGrp="1"/>
          </p:cNvGraphicFramePr>
          <p:nvPr>
            <p:extLst>
              <p:ext uri="{D42A27DB-BD31-4B8C-83A1-F6EECF244321}">
                <p14:modId xmlns:p14="http://schemas.microsoft.com/office/powerpoint/2010/main" val="3291929855"/>
              </p:ext>
            </p:extLst>
          </p:nvPr>
        </p:nvGraphicFramePr>
        <p:xfrm>
          <a:off x="3293914" y="1758119"/>
          <a:ext cx="1052481" cy="1054585"/>
        </p:xfrm>
        <a:graphic>
          <a:graphicData uri="http://schemas.openxmlformats.org/drawingml/2006/table">
            <a:tbl>
              <a:tblPr/>
              <a:tblGrid>
                <a:gridCol w="767692">
                  <a:extLst>
                    <a:ext uri="{9D8B030D-6E8A-4147-A177-3AD203B41FA5}">
                      <a16:colId xmlns:a16="http://schemas.microsoft.com/office/drawing/2014/main" val="459374350"/>
                    </a:ext>
                  </a:extLst>
                </a:gridCol>
                <a:gridCol w="284789">
                  <a:extLst>
                    <a:ext uri="{9D8B030D-6E8A-4147-A177-3AD203B41FA5}">
                      <a16:colId xmlns:a16="http://schemas.microsoft.com/office/drawing/2014/main" val="1567931440"/>
                    </a:ext>
                  </a:extLst>
                </a:gridCol>
              </a:tblGrid>
              <a:tr h="104463">
                <a:tc gridSpan="2">
                  <a:txBody>
                    <a:bodyPr/>
                    <a:lstStyle/>
                    <a:p>
                      <a:pPr algn="ctr" fontAlgn="b"/>
                      <a:r>
                        <a:rPr lang="en-US" sz="500" b="1" i="0" u="none" strike="noStrike">
                          <a:solidFill>
                            <a:srgbClr val="FFFFFF"/>
                          </a:solidFill>
                          <a:effectLst/>
                          <a:latin typeface="Trebuchet MS" panose="020B0603020202020204" pitchFamily="34" charset="0"/>
                        </a:rPr>
                        <a:t>Terminal Growth</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1529307623"/>
                  </a:ext>
                </a:extLst>
              </a:tr>
              <a:tr h="94515">
                <a:tc>
                  <a:txBody>
                    <a:bodyPr/>
                    <a:lstStyle/>
                    <a:p>
                      <a:pPr algn="ctr" fontAlgn="ctr"/>
                      <a:r>
                        <a:rPr lang="en-US" sz="500" b="0" i="0" u="none" strike="noStrike">
                          <a:solidFill>
                            <a:srgbClr val="000000"/>
                          </a:solidFill>
                          <a:effectLst/>
                          <a:latin typeface="Trebuchet MS" panose="020B0603020202020204" pitchFamily="34" charset="0"/>
                        </a:rPr>
                        <a:t>Terminal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$2,825</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60220151"/>
                  </a:ext>
                </a:extLst>
              </a:tr>
              <a:tr h="89540">
                <a:tc>
                  <a:txBody>
                    <a:bodyPr/>
                    <a:lstStyle/>
                    <a:p>
                      <a:pPr algn="ctr" fontAlgn="ctr"/>
                      <a:r>
                        <a:rPr lang="en-US" sz="500" b="0" i="0" u="none" strike="noStrike">
                          <a:solidFill>
                            <a:srgbClr val="000000"/>
                          </a:solidFill>
                          <a:effectLst/>
                          <a:latin typeface="Trebuchet MS" panose="020B0603020202020204" pitchFamily="34" charset="0"/>
                        </a:rPr>
                        <a:t>PV (of TV)</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$1,934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6602580"/>
                  </a:ext>
                </a:extLst>
              </a:tr>
              <a:tr h="94515">
                <a:tc>
                  <a:txBody>
                    <a:bodyPr/>
                    <a:lstStyle/>
                    <a:p>
                      <a:pPr algn="ctr" fontAlgn="ctr"/>
                      <a:r>
                        <a:rPr lang="en-US" sz="500" b="0" i="0" u="none" strike="noStrike">
                          <a:solidFill>
                            <a:srgbClr val="000000"/>
                          </a:solidFill>
                          <a:effectLst/>
                          <a:latin typeface="Trebuchet MS" panose="020B0603020202020204" pitchFamily="34" charset="0"/>
                        </a:rPr>
                        <a:t>Enterprise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$2,908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02701360"/>
                  </a:ext>
                </a:extLst>
              </a:tr>
              <a:tr h="99489">
                <a:tc>
                  <a:txBody>
                    <a:bodyPr/>
                    <a:lstStyle/>
                    <a:p>
                      <a:pPr algn="ctr" fontAlgn="ctr"/>
                      <a:r>
                        <a:rPr lang="en-US" sz="500" b="0" i="0" u="none" strike="noStrike">
                          <a:solidFill>
                            <a:srgbClr val="000000"/>
                          </a:solidFill>
                          <a:effectLst/>
                          <a:latin typeface="Trebuchet MS" panose="020B0603020202020204" pitchFamily="34" charset="0"/>
                        </a:rPr>
                        <a:t>MV of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2294317"/>
                  </a:ext>
                </a:extLst>
              </a:tr>
              <a:tr h="104463">
                <a:tc>
                  <a:txBody>
                    <a:bodyPr/>
                    <a:lstStyle/>
                    <a:p>
                      <a:pPr algn="ctr" fontAlgn="ctr"/>
                      <a:r>
                        <a:rPr lang="en-US" sz="500" b="0" i="0" u="none" strike="noStrike">
                          <a:solidFill>
                            <a:srgbClr val="000000"/>
                          </a:solidFill>
                          <a:effectLst/>
                          <a:latin typeface="Trebuchet MS" panose="020B0603020202020204" pitchFamily="34" charset="0"/>
                        </a:rPr>
                        <a:t>Cash</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$351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87270930"/>
                  </a:ext>
                </a:extLst>
              </a:tr>
              <a:tr h="89540">
                <a:tc>
                  <a:txBody>
                    <a:bodyPr/>
                    <a:lstStyle/>
                    <a:p>
                      <a:pPr algn="ctr" fontAlgn="ctr"/>
                      <a:r>
                        <a:rPr lang="en-US" sz="500" b="0" i="0" u="none" strike="noStrike">
                          <a:solidFill>
                            <a:srgbClr val="000000"/>
                          </a:solidFill>
                          <a:effectLst/>
                          <a:latin typeface="Trebuchet MS" panose="020B0603020202020204" pitchFamily="34" charset="0"/>
                        </a:rPr>
                        <a:t>Equity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$1,159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7029235"/>
                  </a:ext>
                </a:extLst>
              </a:tr>
              <a:tr h="94515">
                <a:tc>
                  <a:txBody>
                    <a:bodyPr/>
                    <a:lstStyle/>
                    <a:p>
                      <a:pPr algn="ctr" fontAlgn="ctr"/>
                      <a:r>
                        <a:rPr lang="en-US" sz="500" b="0" i="0" u="none" strike="noStrike">
                          <a:solidFill>
                            <a:srgbClr val="000000"/>
                          </a:solidFill>
                          <a:effectLst/>
                          <a:latin typeface="Trebuchet MS" panose="020B0603020202020204" pitchFamily="34" charset="0"/>
                        </a:rPr>
                        <a:t># Shares Out.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36.0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03317778"/>
                  </a:ext>
                </a:extLst>
              </a:tr>
              <a:tr h="94515">
                <a:tc>
                  <a:txBody>
                    <a:bodyPr/>
                    <a:lstStyle/>
                    <a:p>
                      <a:pPr algn="ctr" fontAlgn="ctr"/>
                      <a:r>
                        <a:rPr lang="en-US" sz="500" b="0" i="0" u="none" strike="noStrike">
                          <a:solidFill>
                            <a:srgbClr val="000000"/>
                          </a:solidFill>
                          <a:effectLst/>
                          <a:latin typeface="Trebuchet MS" panose="020B0603020202020204" pitchFamily="34" charset="0"/>
                        </a:rPr>
                        <a:t>Intrinsic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 $32.2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3054786"/>
                  </a:ext>
                </a:extLst>
              </a:tr>
              <a:tr h="94515">
                <a:tc>
                  <a:txBody>
                    <a:bodyPr/>
                    <a:lstStyle/>
                    <a:p>
                      <a:pPr algn="ctr" fontAlgn="ctr"/>
                      <a:r>
                        <a:rPr lang="en-US" sz="500" b="0" i="0" u="none" strike="noStrike">
                          <a:solidFill>
                            <a:schemeClr val="tx1"/>
                          </a:solidFill>
                          <a:effectLst/>
                          <a:latin typeface="Trebuchet MS" panose="020B0603020202020204" pitchFamily="34" charset="0"/>
                        </a:rPr>
                        <a:t>Current Share Px.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 $54.13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80018730"/>
                  </a:ext>
                </a:extLst>
              </a:tr>
              <a:tr h="94515">
                <a:tc>
                  <a:txBody>
                    <a:bodyPr/>
                    <a:lstStyle/>
                    <a:p>
                      <a:pPr algn="ctr" fontAlgn="ctr"/>
                      <a:r>
                        <a:rPr lang="en-US" sz="500" b="0" i="0" u="none" strike="noStrike">
                          <a:solidFill>
                            <a:schemeClr val="tx1"/>
                          </a:solidFill>
                          <a:effectLst/>
                          <a:latin typeface="Trebuchet MS" panose="020B0603020202020204" pitchFamily="34" charset="0"/>
                        </a:rPr>
                        <a:t>Downside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-41%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9163512"/>
                  </a:ext>
                </a:extLst>
              </a:tr>
            </a:tbl>
          </a:graphicData>
        </a:graphic>
      </p:graphicFrame>
      <p:graphicFrame>
        <p:nvGraphicFramePr>
          <p:cNvPr id="25" name="Table 24">
            <a:extLst>
              <a:ext uri="{FF2B5EF4-FFF2-40B4-BE49-F238E27FC236}">
                <a16:creationId xmlns:a16="http://schemas.microsoft.com/office/drawing/2014/main" id="{7FCBC297-FF05-F7FD-ADB2-1B7D28270896}"/>
              </a:ext>
            </a:extLst>
          </p:cNvPr>
          <p:cNvGraphicFramePr>
            <a:graphicFrameLocks noGrp="1"/>
          </p:cNvGraphicFramePr>
          <p:nvPr>
            <p:extLst>
              <p:ext uri="{D42A27DB-BD31-4B8C-83A1-F6EECF244321}">
                <p14:modId xmlns:p14="http://schemas.microsoft.com/office/powerpoint/2010/main" val="2293281528"/>
              </p:ext>
            </p:extLst>
          </p:nvPr>
        </p:nvGraphicFramePr>
        <p:xfrm>
          <a:off x="3255446" y="739490"/>
          <a:ext cx="1090949" cy="983501"/>
        </p:xfrm>
        <a:graphic>
          <a:graphicData uri="http://schemas.openxmlformats.org/drawingml/2006/table">
            <a:tbl>
              <a:tblPr/>
              <a:tblGrid>
                <a:gridCol w="793937">
                  <a:extLst>
                    <a:ext uri="{9D8B030D-6E8A-4147-A177-3AD203B41FA5}">
                      <a16:colId xmlns:a16="http://schemas.microsoft.com/office/drawing/2014/main" val="766471341"/>
                    </a:ext>
                  </a:extLst>
                </a:gridCol>
                <a:gridCol w="297012">
                  <a:extLst>
                    <a:ext uri="{9D8B030D-6E8A-4147-A177-3AD203B41FA5}">
                      <a16:colId xmlns:a16="http://schemas.microsoft.com/office/drawing/2014/main" val="2723177192"/>
                    </a:ext>
                  </a:extLst>
                </a:gridCol>
              </a:tblGrid>
              <a:tr h="89409">
                <a:tc gridSpan="2">
                  <a:txBody>
                    <a:bodyPr/>
                    <a:lstStyle/>
                    <a:p>
                      <a:pPr algn="ctr" fontAlgn="ctr"/>
                      <a:r>
                        <a:rPr lang="en-US" sz="500" b="1" i="0" u="none" strike="noStrike">
                          <a:solidFill>
                            <a:srgbClr val="FFFFFF"/>
                          </a:solidFill>
                          <a:effectLst/>
                          <a:latin typeface="Trebuchet MS" panose="020B0603020202020204" pitchFamily="34" charset="0"/>
                        </a:rPr>
                        <a:t>Exit Multiple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3048675902"/>
                  </a:ext>
                </a:extLst>
              </a:tr>
              <a:tr h="80894">
                <a:tc>
                  <a:txBody>
                    <a:bodyPr/>
                    <a:lstStyle/>
                    <a:p>
                      <a:pPr algn="ctr" fontAlgn="ctr"/>
                      <a:r>
                        <a:rPr lang="en-US" sz="500" b="0" i="0" u="none" strike="noStrike">
                          <a:solidFill>
                            <a:srgbClr val="000000"/>
                          </a:solidFill>
                          <a:effectLst/>
                          <a:latin typeface="Trebuchet MS" panose="020B0603020202020204" pitchFamily="34" charset="0"/>
                        </a:rPr>
                        <a:t>EXIT MULTIPLE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9.29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9112716"/>
                  </a:ext>
                </a:extLst>
              </a:tr>
              <a:tr h="76637">
                <a:tc>
                  <a:txBody>
                    <a:bodyPr/>
                    <a:lstStyle/>
                    <a:p>
                      <a:pPr algn="ctr" fontAlgn="ctr"/>
                      <a:r>
                        <a:rPr lang="en-US" sz="500" b="0" i="0" u="none" strike="noStrike">
                          <a:solidFill>
                            <a:srgbClr val="000000"/>
                          </a:solidFill>
                          <a:effectLst/>
                          <a:latin typeface="Trebuchet MS" panose="020B0603020202020204" pitchFamily="34" charset="0"/>
                        </a:rPr>
                        <a:t>Terminal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$2,463</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701432"/>
                  </a:ext>
                </a:extLst>
              </a:tr>
              <a:tr h="80894">
                <a:tc>
                  <a:txBody>
                    <a:bodyPr/>
                    <a:lstStyle/>
                    <a:p>
                      <a:pPr algn="ctr" fontAlgn="ctr"/>
                      <a:r>
                        <a:rPr lang="en-US" sz="500" b="0" i="0" u="none" strike="noStrike">
                          <a:solidFill>
                            <a:srgbClr val="000000"/>
                          </a:solidFill>
                          <a:effectLst/>
                          <a:latin typeface="Trebuchet MS" panose="020B0603020202020204" pitchFamily="34" charset="0"/>
                        </a:rPr>
                        <a:t>PV(of TV)</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$1,686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290962"/>
                  </a:ext>
                </a:extLst>
              </a:tr>
              <a:tr h="85151">
                <a:tc>
                  <a:txBody>
                    <a:bodyPr/>
                    <a:lstStyle/>
                    <a:p>
                      <a:pPr algn="ctr" fontAlgn="ctr"/>
                      <a:r>
                        <a:rPr lang="en-US" sz="500" b="0" i="0" u="none" strike="noStrike">
                          <a:solidFill>
                            <a:srgbClr val="000000"/>
                          </a:solidFill>
                          <a:effectLst/>
                          <a:latin typeface="Trebuchet MS" panose="020B0603020202020204" pitchFamily="34" charset="0"/>
                        </a:rPr>
                        <a:t>Enterprise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$2,660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717393"/>
                  </a:ext>
                </a:extLst>
              </a:tr>
              <a:tr h="89409">
                <a:tc>
                  <a:txBody>
                    <a:bodyPr/>
                    <a:lstStyle/>
                    <a:p>
                      <a:pPr algn="ctr" fontAlgn="ctr"/>
                      <a:r>
                        <a:rPr lang="en-US" sz="500" b="0" i="0" u="none" strike="noStrike">
                          <a:solidFill>
                            <a:srgbClr val="000000"/>
                          </a:solidFill>
                          <a:effectLst/>
                          <a:latin typeface="Trebuchet MS" panose="020B0603020202020204" pitchFamily="34" charset="0"/>
                        </a:rPr>
                        <a:t>MV of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1545752"/>
                  </a:ext>
                </a:extLst>
              </a:tr>
              <a:tr h="76637">
                <a:tc>
                  <a:txBody>
                    <a:bodyPr/>
                    <a:lstStyle/>
                    <a:p>
                      <a:pPr algn="ctr" fontAlgn="ctr"/>
                      <a:r>
                        <a:rPr lang="en-US" sz="500" b="0" i="0" u="none" strike="noStrike">
                          <a:solidFill>
                            <a:srgbClr val="000000"/>
                          </a:solidFill>
                          <a:effectLst/>
                          <a:latin typeface="Trebuchet MS" panose="020B0603020202020204" pitchFamily="34" charset="0"/>
                        </a:rPr>
                        <a:t>Cash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$351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8463987"/>
                  </a:ext>
                </a:extLst>
              </a:tr>
              <a:tr h="80894">
                <a:tc>
                  <a:txBody>
                    <a:bodyPr/>
                    <a:lstStyle/>
                    <a:p>
                      <a:pPr algn="ctr" fontAlgn="ctr"/>
                      <a:r>
                        <a:rPr lang="en-US" sz="500" b="0" i="0" u="none" strike="noStrike">
                          <a:solidFill>
                            <a:srgbClr val="000000"/>
                          </a:solidFill>
                          <a:effectLst/>
                          <a:latin typeface="Trebuchet MS" panose="020B0603020202020204" pitchFamily="34" charset="0"/>
                        </a:rPr>
                        <a:t>Equity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$911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6919340"/>
                  </a:ext>
                </a:extLst>
              </a:tr>
              <a:tr h="80894">
                <a:tc>
                  <a:txBody>
                    <a:bodyPr/>
                    <a:lstStyle/>
                    <a:p>
                      <a:pPr algn="ctr" fontAlgn="ctr"/>
                      <a:r>
                        <a:rPr lang="en-US" sz="500" b="0" i="0" u="none" strike="noStrike">
                          <a:solidFill>
                            <a:srgbClr val="000000"/>
                          </a:solidFill>
                          <a:effectLst/>
                          <a:latin typeface="Trebuchet MS" panose="020B0603020202020204" pitchFamily="34" charset="0"/>
                        </a:rPr>
                        <a:t># Shares Out.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36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0214905"/>
                  </a:ext>
                </a:extLst>
              </a:tr>
              <a:tr h="80894">
                <a:tc>
                  <a:txBody>
                    <a:bodyPr/>
                    <a:lstStyle/>
                    <a:p>
                      <a:pPr algn="ctr" fontAlgn="ctr"/>
                      <a:r>
                        <a:rPr lang="en-US" sz="500" b="0" i="0" u="none" strike="noStrike">
                          <a:solidFill>
                            <a:srgbClr val="000000"/>
                          </a:solidFill>
                          <a:effectLst/>
                          <a:latin typeface="Trebuchet MS" panose="020B0603020202020204" pitchFamily="34" charset="0"/>
                        </a:rPr>
                        <a:t>Intrinsic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 $25.3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986279"/>
                  </a:ext>
                </a:extLst>
              </a:tr>
              <a:tr h="80894">
                <a:tc>
                  <a:txBody>
                    <a:bodyPr/>
                    <a:lstStyle/>
                    <a:p>
                      <a:pPr algn="ctr" fontAlgn="ctr"/>
                      <a:r>
                        <a:rPr lang="en-US" sz="500" b="0" i="0" u="none" strike="noStrike">
                          <a:solidFill>
                            <a:schemeClr val="tx1"/>
                          </a:solidFill>
                          <a:effectLst/>
                          <a:latin typeface="Trebuchet MS" panose="020B0603020202020204" pitchFamily="34" charset="0"/>
                        </a:rPr>
                        <a:t>Current Share Px.</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 $54.13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3186754"/>
                  </a:ext>
                </a:extLst>
              </a:tr>
              <a:tr h="80894">
                <a:tc>
                  <a:txBody>
                    <a:bodyPr/>
                    <a:lstStyle/>
                    <a:p>
                      <a:pPr algn="ctr" fontAlgn="ctr"/>
                      <a:r>
                        <a:rPr lang="en-US" sz="500" b="0" i="0" u="none" strike="noStrike">
                          <a:solidFill>
                            <a:schemeClr val="tx1"/>
                          </a:solidFill>
                          <a:effectLst/>
                          <a:latin typeface="Trebuchet MS" panose="020B0603020202020204" pitchFamily="34" charset="0"/>
                        </a:rPr>
                        <a:t>Downside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-53%</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8369569"/>
                  </a:ext>
                </a:extLst>
              </a:tr>
            </a:tbl>
          </a:graphicData>
        </a:graphic>
      </p:graphicFrame>
      <p:graphicFrame>
        <p:nvGraphicFramePr>
          <p:cNvPr id="26" name="Table 25">
            <a:extLst>
              <a:ext uri="{FF2B5EF4-FFF2-40B4-BE49-F238E27FC236}">
                <a16:creationId xmlns:a16="http://schemas.microsoft.com/office/drawing/2014/main" id="{134BFCA0-4B57-638B-2D92-CE06530E6038}"/>
              </a:ext>
            </a:extLst>
          </p:cNvPr>
          <p:cNvGraphicFramePr>
            <a:graphicFrameLocks noGrp="1"/>
          </p:cNvGraphicFramePr>
          <p:nvPr>
            <p:extLst>
              <p:ext uri="{D42A27DB-BD31-4B8C-83A1-F6EECF244321}">
                <p14:modId xmlns:p14="http://schemas.microsoft.com/office/powerpoint/2010/main" val="1113679243"/>
              </p:ext>
            </p:extLst>
          </p:nvPr>
        </p:nvGraphicFramePr>
        <p:xfrm>
          <a:off x="5108277" y="4335899"/>
          <a:ext cx="1206798" cy="588406"/>
        </p:xfrm>
        <a:graphic>
          <a:graphicData uri="http://schemas.openxmlformats.org/drawingml/2006/table">
            <a:tbl>
              <a:tblPr/>
              <a:tblGrid>
                <a:gridCol w="902051">
                  <a:extLst>
                    <a:ext uri="{9D8B030D-6E8A-4147-A177-3AD203B41FA5}">
                      <a16:colId xmlns:a16="http://schemas.microsoft.com/office/drawing/2014/main" val="2284887838"/>
                    </a:ext>
                  </a:extLst>
                </a:gridCol>
                <a:gridCol w="304747">
                  <a:extLst>
                    <a:ext uri="{9D8B030D-6E8A-4147-A177-3AD203B41FA5}">
                      <a16:colId xmlns:a16="http://schemas.microsoft.com/office/drawing/2014/main" val="2787566723"/>
                    </a:ext>
                  </a:extLst>
                </a:gridCol>
              </a:tblGrid>
              <a:tr h="123565">
                <a:tc gridSpan="2">
                  <a:txBody>
                    <a:bodyPr/>
                    <a:lstStyle/>
                    <a:p>
                      <a:pPr algn="ctr" fontAlgn="ctr"/>
                      <a:r>
                        <a:rPr lang="en-US" sz="500" b="1" i="0" u="none" strike="noStrike">
                          <a:solidFill>
                            <a:srgbClr val="FFFFFF"/>
                          </a:solidFill>
                          <a:effectLst/>
                          <a:latin typeface="Trebuchet MS" panose="020B0603020202020204" pitchFamily="34" charset="0"/>
                        </a:rPr>
                        <a:t>Cost of Equity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2692629387"/>
                  </a:ext>
                </a:extLst>
              </a:tr>
              <a:tr h="117681">
                <a:tc>
                  <a:txBody>
                    <a:bodyPr/>
                    <a:lstStyle/>
                    <a:p>
                      <a:pPr algn="ctr" fontAlgn="ctr"/>
                      <a:r>
                        <a:rPr lang="en-US" sz="500" b="0" i="0" u="none" strike="noStrike">
                          <a:solidFill>
                            <a:srgbClr val="000000"/>
                          </a:solidFill>
                          <a:effectLst/>
                          <a:latin typeface="Trebuchet MS" panose="020B0603020202020204" pitchFamily="34" charset="0"/>
                        </a:rPr>
                        <a:t>Risk free rate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09097579"/>
                  </a:ext>
                </a:extLst>
              </a:tr>
              <a:tr h="117681">
                <a:tc>
                  <a:txBody>
                    <a:bodyPr/>
                    <a:lstStyle/>
                    <a:p>
                      <a:pPr algn="ctr" fontAlgn="ctr"/>
                      <a:r>
                        <a:rPr lang="en-US" sz="500" b="0" i="0" u="none" strike="noStrike">
                          <a:solidFill>
                            <a:srgbClr val="000000"/>
                          </a:solidFill>
                          <a:effectLst/>
                          <a:latin typeface="Trebuchet MS" panose="020B0603020202020204" pitchFamily="34" charset="0"/>
                        </a:rPr>
                        <a:t>Market Risk Premium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9982529"/>
                  </a:ext>
                </a:extLst>
              </a:tr>
              <a:tr h="117681">
                <a:tc>
                  <a:txBody>
                    <a:bodyPr/>
                    <a:lstStyle/>
                    <a:p>
                      <a:pPr algn="ctr" fontAlgn="ctr"/>
                      <a:r>
                        <a:rPr lang="en-US" sz="500" b="0" i="0" u="none" strike="noStrike">
                          <a:solidFill>
                            <a:srgbClr val="000000"/>
                          </a:solidFill>
                          <a:effectLst/>
                          <a:latin typeface="Trebuchet MS" panose="020B0603020202020204" pitchFamily="34" charset="0"/>
                        </a:rPr>
                        <a:t>Beta</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1.264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26751615"/>
                  </a:ext>
                </a:extLst>
              </a:tr>
              <a:tr h="111798">
                <a:tc>
                  <a:txBody>
                    <a:bodyPr/>
                    <a:lstStyle/>
                    <a:p>
                      <a:pPr algn="ctr" fontAlgn="ctr"/>
                      <a:r>
                        <a:rPr lang="en-US" sz="500" b="0" i="0" u="none" strike="noStrike">
                          <a:solidFill>
                            <a:srgbClr val="000000"/>
                          </a:solidFill>
                          <a:effectLst/>
                          <a:latin typeface="Trebuchet MS" panose="020B0603020202020204" pitchFamily="34" charset="0"/>
                        </a:rPr>
                        <a:t>Cost of Equity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11.10%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506459"/>
                  </a:ext>
                </a:extLst>
              </a:tr>
            </a:tbl>
          </a:graphicData>
        </a:graphic>
      </p:graphicFrame>
      <p:graphicFrame>
        <p:nvGraphicFramePr>
          <p:cNvPr id="27" name="Table 26">
            <a:extLst>
              <a:ext uri="{FF2B5EF4-FFF2-40B4-BE49-F238E27FC236}">
                <a16:creationId xmlns:a16="http://schemas.microsoft.com/office/drawing/2014/main" id="{9DB4322E-B0A7-3937-7D7B-0AE0D71ACDF7}"/>
              </a:ext>
            </a:extLst>
          </p:cNvPr>
          <p:cNvGraphicFramePr>
            <a:graphicFrameLocks noGrp="1"/>
          </p:cNvGraphicFramePr>
          <p:nvPr>
            <p:extLst>
              <p:ext uri="{D42A27DB-BD31-4B8C-83A1-F6EECF244321}">
                <p14:modId xmlns:p14="http://schemas.microsoft.com/office/powerpoint/2010/main" val="2731279107"/>
              </p:ext>
            </p:extLst>
          </p:nvPr>
        </p:nvGraphicFramePr>
        <p:xfrm>
          <a:off x="5108276" y="5331348"/>
          <a:ext cx="1206798" cy="699988"/>
        </p:xfrm>
        <a:graphic>
          <a:graphicData uri="http://schemas.openxmlformats.org/drawingml/2006/table">
            <a:tbl>
              <a:tblPr/>
              <a:tblGrid>
                <a:gridCol w="902051">
                  <a:extLst>
                    <a:ext uri="{9D8B030D-6E8A-4147-A177-3AD203B41FA5}">
                      <a16:colId xmlns:a16="http://schemas.microsoft.com/office/drawing/2014/main" val="3171213007"/>
                    </a:ext>
                  </a:extLst>
                </a:gridCol>
                <a:gridCol w="304747">
                  <a:extLst>
                    <a:ext uri="{9D8B030D-6E8A-4147-A177-3AD203B41FA5}">
                      <a16:colId xmlns:a16="http://schemas.microsoft.com/office/drawing/2014/main" val="3090903255"/>
                    </a:ext>
                  </a:extLst>
                </a:gridCol>
              </a:tblGrid>
              <a:tr h="188458">
                <a:tc gridSpan="2">
                  <a:txBody>
                    <a:bodyPr/>
                    <a:lstStyle/>
                    <a:p>
                      <a:pPr algn="ctr" fontAlgn="ctr"/>
                      <a:r>
                        <a:rPr lang="en-US" sz="500" b="1" i="0" u="none" strike="noStrike">
                          <a:solidFill>
                            <a:srgbClr val="FFFFFF"/>
                          </a:solidFill>
                          <a:effectLst/>
                          <a:latin typeface="Trebuchet MS" panose="020B0603020202020204" pitchFamily="34" charset="0"/>
                        </a:rPr>
                        <a:t>Cost of Debt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4241483167"/>
                  </a:ext>
                </a:extLst>
              </a:tr>
              <a:tr h="170510">
                <a:tc>
                  <a:txBody>
                    <a:bodyPr/>
                    <a:lstStyle/>
                    <a:p>
                      <a:pPr algn="ctr" fontAlgn="ctr"/>
                      <a:r>
                        <a:rPr lang="en-US" sz="500" b="0" i="0" u="none" strike="noStrike">
                          <a:solidFill>
                            <a:srgbClr val="000000"/>
                          </a:solidFill>
                          <a:effectLst/>
                          <a:latin typeface="Trebuchet MS" panose="020B0603020202020204" pitchFamily="34" charset="0"/>
                        </a:rPr>
                        <a:t>Pre-tax cost of debt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6.25%</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16678"/>
                  </a:ext>
                </a:extLst>
              </a:tr>
              <a:tr h="170510">
                <a:tc>
                  <a:txBody>
                    <a:bodyPr/>
                    <a:lstStyle/>
                    <a:p>
                      <a:pPr algn="ctr" fontAlgn="ctr"/>
                      <a:r>
                        <a:rPr lang="en-US" sz="500" b="0" i="0" u="none" strike="noStrike">
                          <a:solidFill>
                            <a:srgbClr val="000000"/>
                          </a:solidFill>
                          <a:effectLst/>
                          <a:latin typeface="Trebuchet MS" panose="020B0603020202020204" pitchFamily="34" charset="0"/>
                        </a:rPr>
                        <a:t>Effective tax rate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80141594"/>
                  </a:ext>
                </a:extLst>
              </a:tr>
              <a:tr h="170510">
                <a:tc>
                  <a:txBody>
                    <a:bodyPr/>
                    <a:lstStyle/>
                    <a:p>
                      <a:pPr algn="ctr" fontAlgn="ctr"/>
                      <a:r>
                        <a:rPr lang="en-US" sz="500" b="0" i="0" u="none" strike="noStrike">
                          <a:solidFill>
                            <a:srgbClr val="000000"/>
                          </a:solidFill>
                          <a:effectLst/>
                          <a:latin typeface="Trebuchet MS" panose="020B0603020202020204" pitchFamily="34" charset="0"/>
                        </a:rPr>
                        <a:t>After-tax cost of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4.90%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50628"/>
                  </a:ext>
                </a:extLst>
              </a:tr>
            </a:tbl>
          </a:graphicData>
        </a:graphic>
      </p:graphicFrame>
      <p:graphicFrame>
        <p:nvGraphicFramePr>
          <p:cNvPr id="29" name="Table 28">
            <a:extLst>
              <a:ext uri="{FF2B5EF4-FFF2-40B4-BE49-F238E27FC236}">
                <a16:creationId xmlns:a16="http://schemas.microsoft.com/office/drawing/2014/main" id="{DC20EC96-69F2-2622-BE73-0E6069B60933}"/>
              </a:ext>
            </a:extLst>
          </p:cNvPr>
          <p:cNvGraphicFramePr>
            <a:graphicFrameLocks noGrp="1"/>
          </p:cNvGraphicFramePr>
          <p:nvPr>
            <p:extLst>
              <p:ext uri="{D42A27DB-BD31-4B8C-83A1-F6EECF244321}">
                <p14:modId xmlns:p14="http://schemas.microsoft.com/office/powerpoint/2010/main" val="302171399"/>
              </p:ext>
            </p:extLst>
          </p:nvPr>
        </p:nvGraphicFramePr>
        <p:xfrm>
          <a:off x="5108276" y="2643342"/>
          <a:ext cx="1206797" cy="1209674"/>
        </p:xfrm>
        <a:graphic>
          <a:graphicData uri="http://schemas.openxmlformats.org/drawingml/2006/table">
            <a:tbl>
              <a:tblPr/>
              <a:tblGrid>
                <a:gridCol w="902050">
                  <a:extLst>
                    <a:ext uri="{9D8B030D-6E8A-4147-A177-3AD203B41FA5}">
                      <a16:colId xmlns:a16="http://schemas.microsoft.com/office/drawing/2014/main" val="1304179359"/>
                    </a:ext>
                  </a:extLst>
                </a:gridCol>
                <a:gridCol w="304747">
                  <a:extLst>
                    <a:ext uri="{9D8B030D-6E8A-4147-A177-3AD203B41FA5}">
                      <a16:colId xmlns:a16="http://schemas.microsoft.com/office/drawing/2014/main" val="1003875415"/>
                    </a:ext>
                  </a:extLst>
                </a:gridCol>
              </a:tblGrid>
              <a:tr h="111967">
                <a:tc gridSpan="2">
                  <a:txBody>
                    <a:bodyPr/>
                    <a:lstStyle/>
                    <a:p>
                      <a:pPr algn="ctr" fontAlgn="ctr"/>
                      <a:r>
                        <a:rPr lang="en-US" sz="500" b="1" i="0" u="none" strike="noStrike">
                          <a:solidFill>
                            <a:srgbClr val="FFFFFF"/>
                          </a:solidFill>
                          <a:effectLst/>
                          <a:latin typeface="Trebuchet MS" panose="020B0603020202020204" pitchFamily="34" charset="0"/>
                        </a:rPr>
                        <a:t>WACC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4009217463"/>
                  </a:ext>
                </a:extLst>
              </a:tr>
              <a:tr h="161519">
                <a:tc>
                  <a:txBody>
                    <a:bodyPr/>
                    <a:lstStyle/>
                    <a:p>
                      <a:pPr algn="ctr" fontAlgn="ctr"/>
                      <a:r>
                        <a:rPr lang="en-US" sz="500" b="0" i="0" u="none" strike="noStrike">
                          <a:solidFill>
                            <a:srgbClr val="000000"/>
                          </a:solidFill>
                          <a:effectLst/>
                          <a:latin typeface="Trebuchet MS" panose="020B0603020202020204" pitchFamily="34" charset="0"/>
                        </a:rPr>
                        <a:t>MV Equity</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$1,940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929663"/>
                  </a:ext>
                </a:extLst>
              </a:tr>
              <a:tr h="161519">
                <a:tc>
                  <a:txBody>
                    <a:bodyPr/>
                    <a:lstStyle/>
                    <a:p>
                      <a:pPr algn="ctr" fontAlgn="ctr"/>
                      <a:r>
                        <a:rPr lang="en-US" sz="500" b="0" i="0" u="none" strike="noStrike">
                          <a:solidFill>
                            <a:srgbClr val="000000"/>
                          </a:solidFill>
                          <a:effectLst/>
                          <a:latin typeface="Trebuchet MS" panose="020B0603020202020204" pitchFamily="34" charset="0"/>
                        </a:rPr>
                        <a:t>MV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9069113"/>
                  </a:ext>
                </a:extLst>
              </a:tr>
              <a:tr h="161519">
                <a:tc>
                  <a:txBody>
                    <a:bodyPr/>
                    <a:lstStyle/>
                    <a:p>
                      <a:pPr algn="ctr" fontAlgn="ctr"/>
                      <a:r>
                        <a:rPr lang="en-US" sz="500" b="0" i="0" u="none" strike="noStrike">
                          <a:solidFill>
                            <a:srgbClr val="000000"/>
                          </a:solidFill>
                          <a:effectLst/>
                          <a:latin typeface="Trebuchet MS" panose="020B0603020202020204" pitchFamily="34" charset="0"/>
                        </a:rPr>
                        <a:t>Firm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$4,040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7291348"/>
                  </a:ext>
                </a:extLst>
              </a:tr>
              <a:tr h="111967">
                <a:tc>
                  <a:txBody>
                    <a:bodyPr/>
                    <a:lstStyle/>
                    <a:p>
                      <a:pPr algn="ctr" fontAlgn="ctr"/>
                      <a:r>
                        <a:rPr lang="en-US" sz="500" b="0" i="0" u="none" strike="noStrike">
                          <a:solidFill>
                            <a:srgbClr val="000000"/>
                          </a:solidFill>
                          <a:effectLst/>
                          <a:latin typeface="Trebuchet MS" panose="020B0603020202020204" pitchFamily="34" charset="0"/>
                        </a:rPr>
                        <a:t>Cost of Equity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11.10%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39638157"/>
                  </a:ext>
                </a:extLst>
              </a:tr>
              <a:tr h="95971">
                <a:tc>
                  <a:txBody>
                    <a:bodyPr/>
                    <a:lstStyle/>
                    <a:p>
                      <a:pPr algn="ctr" fontAlgn="ctr"/>
                      <a:r>
                        <a:rPr lang="en-US" sz="500" b="0" i="0" u="none" strike="noStrike">
                          <a:solidFill>
                            <a:srgbClr val="000000"/>
                          </a:solidFill>
                          <a:effectLst/>
                          <a:latin typeface="Trebuchet MS" panose="020B0603020202020204" pitchFamily="34" charset="0"/>
                        </a:rPr>
                        <a:t>Cost of Debt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4.90%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0726015"/>
                  </a:ext>
                </a:extLst>
              </a:tr>
              <a:tr h="101303">
                <a:tc>
                  <a:txBody>
                    <a:bodyPr/>
                    <a:lstStyle/>
                    <a:p>
                      <a:pPr algn="ctr" fontAlgn="ctr"/>
                      <a:r>
                        <a:rPr lang="en-US" sz="500" b="0" i="0" u="none" strike="noStrike">
                          <a:solidFill>
                            <a:srgbClr val="000000"/>
                          </a:solidFill>
                          <a:effectLst/>
                          <a:latin typeface="Trebuchet MS" panose="020B0603020202020204" pitchFamily="34" charset="0"/>
                        </a:rPr>
                        <a:t>% Debt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51.98%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00601342"/>
                  </a:ext>
                </a:extLst>
              </a:tr>
              <a:tr h="101303">
                <a:tc>
                  <a:txBody>
                    <a:bodyPr/>
                    <a:lstStyle/>
                    <a:p>
                      <a:pPr algn="ctr" fontAlgn="ctr"/>
                      <a:r>
                        <a:rPr lang="en-US" sz="500" b="0" i="0" u="none" strike="noStrike">
                          <a:solidFill>
                            <a:srgbClr val="000000"/>
                          </a:solidFill>
                          <a:effectLst/>
                          <a:latin typeface="Trebuchet MS" panose="020B0603020202020204" pitchFamily="34" charset="0"/>
                        </a:rPr>
                        <a:t>% Equity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48.02%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3051189"/>
                  </a:ext>
                </a:extLst>
              </a:tr>
              <a:tr h="101303">
                <a:tc>
                  <a:txBody>
                    <a:bodyPr/>
                    <a:lstStyle/>
                    <a:p>
                      <a:pPr algn="ctr" fontAlgn="ctr"/>
                      <a:r>
                        <a:rPr lang="en-US" sz="500" b="0" i="0" u="none" strike="noStrike">
                          <a:solidFill>
                            <a:srgbClr val="000000"/>
                          </a:solidFill>
                          <a:effectLst/>
                          <a:latin typeface="Trebuchet MS" panose="020B0603020202020204" pitchFamily="34" charset="0"/>
                        </a:rPr>
                        <a:t>WACC</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7.88%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47178910"/>
                  </a:ext>
                </a:extLst>
              </a:tr>
              <a:tr h="101303">
                <a:tc>
                  <a:txBody>
                    <a:bodyPr/>
                    <a:lstStyle/>
                    <a:p>
                      <a:pPr algn="ctr" fontAlgn="ctr"/>
                      <a:r>
                        <a:rPr lang="en-US" sz="500" b="0" i="0" u="none" strike="noStrike">
                          <a:solidFill>
                            <a:srgbClr val="000000"/>
                          </a:solidFill>
                          <a:effectLst/>
                          <a:latin typeface="Trebuchet MS" panose="020B0603020202020204" pitchFamily="34" charset="0"/>
                        </a:rPr>
                        <a:t>Terminal growth rate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2.30%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6634452"/>
                  </a:ext>
                </a:extLst>
              </a:tr>
            </a:tbl>
          </a:graphicData>
        </a:graphic>
      </p:graphicFrame>
      <p:graphicFrame>
        <p:nvGraphicFramePr>
          <p:cNvPr id="31" name="Table 30">
            <a:extLst>
              <a:ext uri="{FF2B5EF4-FFF2-40B4-BE49-F238E27FC236}">
                <a16:creationId xmlns:a16="http://schemas.microsoft.com/office/drawing/2014/main" id="{7F91F3DB-2B08-90E7-45C7-90511B3AAD8C}"/>
              </a:ext>
            </a:extLst>
          </p:cNvPr>
          <p:cNvGraphicFramePr>
            <a:graphicFrameLocks noGrp="1"/>
          </p:cNvGraphicFramePr>
          <p:nvPr>
            <p:extLst>
              <p:ext uri="{D42A27DB-BD31-4B8C-83A1-F6EECF244321}">
                <p14:modId xmlns:p14="http://schemas.microsoft.com/office/powerpoint/2010/main" val="268314288"/>
              </p:ext>
            </p:extLst>
          </p:nvPr>
        </p:nvGraphicFramePr>
        <p:xfrm>
          <a:off x="1510348" y="4631543"/>
          <a:ext cx="1625600" cy="1148099"/>
        </p:xfrm>
        <a:graphic>
          <a:graphicData uri="http://schemas.openxmlformats.org/drawingml/2006/table">
            <a:tbl>
              <a:tblPr/>
              <a:tblGrid>
                <a:gridCol w="289217">
                  <a:extLst>
                    <a:ext uri="{9D8B030D-6E8A-4147-A177-3AD203B41FA5}">
                      <a16:colId xmlns:a16="http://schemas.microsoft.com/office/drawing/2014/main" val="347898753"/>
                    </a:ext>
                  </a:extLst>
                </a:gridCol>
                <a:gridCol w="289217">
                  <a:extLst>
                    <a:ext uri="{9D8B030D-6E8A-4147-A177-3AD203B41FA5}">
                      <a16:colId xmlns:a16="http://schemas.microsoft.com/office/drawing/2014/main" val="4193361107"/>
                    </a:ext>
                  </a:extLst>
                </a:gridCol>
                <a:gridCol w="329110">
                  <a:extLst>
                    <a:ext uri="{9D8B030D-6E8A-4147-A177-3AD203B41FA5}">
                      <a16:colId xmlns:a16="http://schemas.microsoft.com/office/drawing/2014/main" val="3765717037"/>
                    </a:ext>
                  </a:extLst>
                </a:gridCol>
                <a:gridCol w="329110">
                  <a:extLst>
                    <a:ext uri="{9D8B030D-6E8A-4147-A177-3AD203B41FA5}">
                      <a16:colId xmlns:a16="http://schemas.microsoft.com/office/drawing/2014/main" val="3098148389"/>
                    </a:ext>
                  </a:extLst>
                </a:gridCol>
                <a:gridCol w="388946">
                  <a:extLst>
                    <a:ext uri="{9D8B030D-6E8A-4147-A177-3AD203B41FA5}">
                      <a16:colId xmlns:a16="http://schemas.microsoft.com/office/drawing/2014/main" val="3538021547"/>
                    </a:ext>
                  </a:extLst>
                </a:gridCol>
              </a:tblGrid>
              <a:tr h="57695">
                <a:tc gridSpan="5">
                  <a:txBody>
                    <a:bodyPr/>
                    <a:lstStyle/>
                    <a:p>
                      <a:pPr algn="ctr" fontAlgn="ctr"/>
                      <a:r>
                        <a:rPr lang="en-US" sz="500" b="0" i="0" u="none" strike="noStrike">
                          <a:solidFill>
                            <a:schemeClr val="bg1"/>
                          </a:solidFill>
                          <a:effectLst/>
                          <a:latin typeface="Trebuchet MS" panose="020B0603020202020204" pitchFamily="34" charset="0"/>
                        </a:rPr>
                        <a:t>Net Working Capital (NWC)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6431099"/>
                  </a:ext>
                </a:extLst>
              </a:tr>
              <a:tr h="104575">
                <a:tc>
                  <a:txBody>
                    <a:bodyPr/>
                    <a:lstStyle/>
                    <a:p>
                      <a:pPr algn="ctr" fontAlgn="ctr"/>
                      <a:r>
                        <a:rPr lang="en-US" sz="500" b="1" i="0" u="none" strike="noStrike">
                          <a:solidFill>
                            <a:srgbClr val="000000"/>
                          </a:solidFill>
                          <a:effectLst/>
                          <a:latin typeface="Trebuchet MS" panose="020B0603020202020204" pitchFamily="34" charset="0"/>
                        </a:rPr>
                        <a:t>Year</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1" i="0" u="none" strike="noStrike">
                          <a:solidFill>
                            <a:srgbClr val="000000"/>
                          </a:solidFill>
                          <a:effectLst/>
                          <a:latin typeface="Trebuchet MS" panose="020B0603020202020204" pitchFamily="34" charset="0"/>
                        </a:rPr>
                        <a:t>CA</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1" i="0" u="none" strike="noStrike">
                          <a:solidFill>
                            <a:srgbClr val="000000"/>
                          </a:solidFill>
                          <a:effectLst/>
                          <a:latin typeface="Trebuchet MS" panose="020B0603020202020204" pitchFamily="34" charset="0"/>
                        </a:rPr>
                        <a:t>CL</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1" i="0" u="none" strike="noStrike">
                          <a:solidFill>
                            <a:srgbClr val="000000"/>
                          </a:solidFill>
                          <a:effectLst/>
                          <a:latin typeface="Trebuchet MS" panose="020B0603020202020204" pitchFamily="34" charset="0"/>
                        </a:rPr>
                        <a:t>WC</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1" i="0" u="none" strike="noStrike">
                          <a:solidFill>
                            <a:srgbClr val="000000"/>
                          </a:solidFill>
                          <a:effectLst/>
                          <a:latin typeface="Trebuchet MS" panose="020B0603020202020204" pitchFamily="34" charset="0"/>
                        </a:rPr>
                        <a:t>CHANGE</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630896"/>
                  </a:ext>
                </a:extLst>
              </a:tr>
              <a:tr h="95861">
                <a:tc>
                  <a:txBody>
                    <a:bodyPr/>
                    <a:lstStyle/>
                    <a:p>
                      <a:pPr algn="ctr" fontAlgn="ctr"/>
                      <a:r>
                        <a:rPr lang="en-US" sz="500" b="0" i="0" u="none" strike="noStrike">
                          <a:solidFill>
                            <a:srgbClr val="000000"/>
                          </a:solidFill>
                          <a:effectLst/>
                          <a:latin typeface="Trebuchet MS" panose="020B0603020202020204" pitchFamily="34" charset="0"/>
                        </a:rPr>
                        <a:t>2017</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$839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13737330"/>
                  </a:ext>
                </a:extLst>
              </a:tr>
              <a:tr h="95861">
                <a:tc>
                  <a:txBody>
                    <a:bodyPr/>
                    <a:lstStyle/>
                    <a:p>
                      <a:pPr algn="ctr" fontAlgn="ctr"/>
                      <a:r>
                        <a:rPr lang="en-US" sz="500" b="0" i="0" u="none" strike="noStrike">
                          <a:solidFill>
                            <a:srgbClr val="000000"/>
                          </a:solidFill>
                          <a:effectLst/>
                          <a:latin typeface="Trebuchet MS" panose="020B0603020202020204" pitchFamily="34" charset="0"/>
                        </a:rPr>
                        <a:t>2018</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$873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$545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$35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8815960"/>
                  </a:ext>
                </a:extLst>
              </a:tr>
              <a:tr h="95861">
                <a:tc>
                  <a:txBody>
                    <a:bodyPr/>
                    <a:lstStyle/>
                    <a:p>
                      <a:pPr algn="ctr" fontAlgn="ctr"/>
                      <a:r>
                        <a:rPr lang="en-US" sz="500" b="0" i="0" u="none" strike="noStrike">
                          <a:solidFill>
                            <a:srgbClr val="000000"/>
                          </a:solidFill>
                          <a:effectLst/>
                          <a:latin typeface="Trebuchet MS" panose="020B0603020202020204" pitchFamily="34" charset="0"/>
                        </a:rPr>
                        <a:t>2019</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$893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69267758"/>
                  </a:ext>
                </a:extLst>
              </a:tr>
              <a:tr h="95861">
                <a:tc>
                  <a:txBody>
                    <a:bodyPr/>
                    <a:lstStyle/>
                    <a:p>
                      <a:pPr algn="ctr" fontAlgn="ctr"/>
                      <a:r>
                        <a:rPr lang="en-US" sz="500" b="0" i="0" u="none" strike="noStrike">
                          <a:solidFill>
                            <a:srgbClr val="000000"/>
                          </a:solidFill>
                          <a:effectLst/>
                          <a:latin typeface="Trebuchet MS" panose="020B0603020202020204" pitchFamily="34" charset="0"/>
                        </a:rPr>
                        <a:t>2020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$844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$990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($564)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650707"/>
                  </a:ext>
                </a:extLst>
              </a:tr>
              <a:tr h="95861">
                <a:tc>
                  <a:txBody>
                    <a:bodyPr/>
                    <a:lstStyle/>
                    <a:p>
                      <a:pPr algn="ctr" fontAlgn="ctr"/>
                      <a:r>
                        <a:rPr lang="en-US" sz="500" b="0" i="0" u="none" strike="noStrike">
                          <a:solidFill>
                            <a:srgbClr val="000000"/>
                          </a:solidFill>
                          <a:effectLst/>
                          <a:latin typeface="Trebuchet MS" panose="020B0603020202020204" pitchFamily="34" charset="0"/>
                        </a:rPr>
                        <a:t>2021</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$915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$717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$344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65727517"/>
                  </a:ext>
                </a:extLst>
              </a:tr>
              <a:tr h="95861">
                <a:tc>
                  <a:txBody>
                    <a:bodyPr/>
                    <a:lstStyle/>
                    <a:p>
                      <a:pPr algn="ctr" fontAlgn="ctr"/>
                      <a:r>
                        <a:rPr lang="en-US" sz="500" b="0" i="0" u="none" strike="noStrike">
                          <a:solidFill>
                            <a:srgbClr val="000000"/>
                          </a:solidFill>
                          <a:effectLst/>
                          <a:latin typeface="Trebuchet MS" panose="020B0603020202020204" pitchFamily="34" charset="0"/>
                        </a:rPr>
                        <a:t>2022</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$977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$529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$448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$250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241049"/>
                  </a:ext>
                </a:extLst>
              </a:tr>
              <a:tr h="95861">
                <a:tc>
                  <a:txBody>
                    <a:bodyPr/>
                    <a:lstStyle/>
                    <a:p>
                      <a:pPr algn="ctr" fontAlgn="ctr"/>
                      <a:r>
                        <a:rPr lang="en-US" sz="500" b="0" i="0" u="none" strike="noStrike">
                          <a:solidFill>
                            <a:srgbClr val="000000"/>
                          </a:solidFill>
                          <a:effectLst/>
                          <a:latin typeface="Trebuchet MS" panose="020B0603020202020204" pitchFamily="34" charset="0"/>
                        </a:rPr>
                        <a:t>2023</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3098903"/>
                  </a:ext>
                </a:extLst>
              </a:tr>
              <a:tr h="95861">
                <a:tc>
                  <a:txBody>
                    <a:bodyPr/>
                    <a:lstStyle/>
                    <a:p>
                      <a:pPr algn="ctr" fontAlgn="ctr"/>
                      <a:r>
                        <a:rPr lang="en-US" sz="500" b="0" i="0" u="none" strike="noStrike">
                          <a:solidFill>
                            <a:srgbClr val="000000"/>
                          </a:solidFill>
                          <a:effectLst/>
                          <a:latin typeface="Trebuchet MS" panose="020B0603020202020204" pitchFamily="34" charset="0"/>
                        </a:rPr>
                        <a:t>2024</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$731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244879"/>
                  </a:ext>
                </a:extLst>
              </a:tr>
              <a:tr h="95861">
                <a:tc>
                  <a:txBody>
                    <a:bodyPr/>
                    <a:lstStyle/>
                    <a:p>
                      <a:pPr algn="ctr" fontAlgn="ctr"/>
                      <a:r>
                        <a:rPr lang="en-US" sz="500" b="0" i="0" u="none" strike="noStrike">
                          <a:solidFill>
                            <a:srgbClr val="000000"/>
                          </a:solidFill>
                          <a:effectLst/>
                          <a:latin typeface="Trebuchet MS" panose="020B0603020202020204" pitchFamily="34" charset="0"/>
                        </a:rPr>
                        <a:t>2025</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$724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40827484"/>
                  </a:ext>
                </a:extLst>
              </a:tr>
              <a:tr h="104575">
                <a:tc>
                  <a:txBody>
                    <a:bodyPr/>
                    <a:lstStyle/>
                    <a:p>
                      <a:pPr algn="ctr" fontAlgn="ctr"/>
                      <a:r>
                        <a:rPr lang="en-US" sz="500" b="0" i="0" u="none" strike="noStrike">
                          <a:solidFill>
                            <a:srgbClr val="000000"/>
                          </a:solidFill>
                          <a:effectLst/>
                          <a:latin typeface="Trebuchet MS" panose="020B0603020202020204" pitchFamily="34" charset="0"/>
                        </a:rPr>
                        <a:t>2026</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$735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$526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2478552"/>
                  </a:ext>
                </a:extLst>
              </a:tr>
            </a:tbl>
          </a:graphicData>
        </a:graphic>
      </p:graphicFrame>
      <p:sp>
        <p:nvSpPr>
          <p:cNvPr id="32" name="TextBox 31">
            <a:extLst>
              <a:ext uri="{FF2B5EF4-FFF2-40B4-BE49-F238E27FC236}">
                <a16:creationId xmlns:a16="http://schemas.microsoft.com/office/drawing/2014/main" id="{0583C6C7-0857-86DC-15E9-FD32718BC111}"/>
              </a:ext>
            </a:extLst>
          </p:cNvPr>
          <p:cNvSpPr txBox="1"/>
          <p:nvPr/>
        </p:nvSpPr>
        <p:spPr>
          <a:xfrm>
            <a:off x="107023" y="498749"/>
            <a:ext cx="1031051" cy="230832"/>
          </a:xfrm>
          <a:prstGeom prst="rect">
            <a:avLst/>
          </a:prstGeom>
          <a:noFill/>
        </p:spPr>
        <p:txBody>
          <a:bodyPr wrap="none" rtlCol="0">
            <a:spAutoFit/>
          </a:bodyPr>
          <a:lstStyle/>
          <a:p>
            <a:r>
              <a:rPr lang="en-US" sz="900" b="1" u="sng">
                <a:solidFill>
                  <a:srgbClr val="00A9E0"/>
                </a:solidFill>
                <a:latin typeface="Trebuchet MS" panose="020B0603020202020204" pitchFamily="34" charset="0"/>
              </a:rPr>
              <a:t>Bear DCF Model</a:t>
            </a:r>
          </a:p>
        </p:txBody>
      </p:sp>
      <p:sp>
        <p:nvSpPr>
          <p:cNvPr id="33" name="TextBox 32">
            <a:extLst>
              <a:ext uri="{FF2B5EF4-FFF2-40B4-BE49-F238E27FC236}">
                <a16:creationId xmlns:a16="http://schemas.microsoft.com/office/drawing/2014/main" id="{BD7FB321-DBDB-67BE-A03B-C7C658129103}"/>
              </a:ext>
            </a:extLst>
          </p:cNvPr>
          <p:cNvSpPr txBox="1"/>
          <p:nvPr/>
        </p:nvSpPr>
        <p:spPr>
          <a:xfrm>
            <a:off x="107024" y="2906174"/>
            <a:ext cx="1031051" cy="230832"/>
          </a:xfrm>
          <a:prstGeom prst="rect">
            <a:avLst/>
          </a:prstGeom>
          <a:noFill/>
        </p:spPr>
        <p:txBody>
          <a:bodyPr wrap="none" rtlCol="0">
            <a:spAutoFit/>
          </a:bodyPr>
          <a:lstStyle/>
          <a:p>
            <a:r>
              <a:rPr lang="en-US" sz="900" b="1" u="sng">
                <a:solidFill>
                  <a:srgbClr val="00A9E0"/>
                </a:solidFill>
                <a:latin typeface="Trebuchet MS" panose="020B0603020202020204" pitchFamily="34" charset="0"/>
              </a:rPr>
              <a:t>Base DCF Model</a:t>
            </a:r>
          </a:p>
        </p:txBody>
      </p:sp>
      <p:graphicFrame>
        <p:nvGraphicFramePr>
          <p:cNvPr id="36" name="Table 35">
            <a:extLst>
              <a:ext uri="{FF2B5EF4-FFF2-40B4-BE49-F238E27FC236}">
                <a16:creationId xmlns:a16="http://schemas.microsoft.com/office/drawing/2014/main" id="{969014A2-8730-4467-5C6B-573D8B15ED45}"/>
              </a:ext>
            </a:extLst>
          </p:cNvPr>
          <p:cNvGraphicFramePr>
            <a:graphicFrameLocks noGrp="1"/>
          </p:cNvGraphicFramePr>
          <p:nvPr>
            <p:extLst>
              <p:ext uri="{D42A27DB-BD31-4B8C-83A1-F6EECF244321}">
                <p14:modId xmlns:p14="http://schemas.microsoft.com/office/powerpoint/2010/main" val="2116704209"/>
              </p:ext>
            </p:extLst>
          </p:nvPr>
        </p:nvGraphicFramePr>
        <p:xfrm>
          <a:off x="183850" y="3085562"/>
          <a:ext cx="2952099" cy="1114534"/>
        </p:xfrm>
        <a:graphic>
          <a:graphicData uri="http://schemas.openxmlformats.org/drawingml/2006/table">
            <a:tbl>
              <a:tblPr/>
              <a:tblGrid>
                <a:gridCol w="856636">
                  <a:extLst>
                    <a:ext uri="{9D8B030D-6E8A-4147-A177-3AD203B41FA5}">
                      <a16:colId xmlns:a16="http://schemas.microsoft.com/office/drawing/2014/main" val="4261079126"/>
                    </a:ext>
                  </a:extLst>
                </a:gridCol>
                <a:gridCol w="461265">
                  <a:extLst>
                    <a:ext uri="{9D8B030D-6E8A-4147-A177-3AD203B41FA5}">
                      <a16:colId xmlns:a16="http://schemas.microsoft.com/office/drawing/2014/main" val="1231369861"/>
                    </a:ext>
                  </a:extLst>
                </a:gridCol>
                <a:gridCol w="382191">
                  <a:extLst>
                    <a:ext uri="{9D8B030D-6E8A-4147-A177-3AD203B41FA5}">
                      <a16:colId xmlns:a16="http://schemas.microsoft.com/office/drawing/2014/main" val="4047557603"/>
                    </a:ext>
                  </a:extLst>
                </a:gridCol>
                <a:gridCol w="382191">
                  <a:extLst>
                    <a:ext uri="{9D8B030D-6E8A-4147-A177-3AD203B41FA5}">
                      <a16:colId xmlns:a16="http://schemas.microsoft.com/office/drawing/2014/main" val="400128289"/>
                    </a:ext>
                  </a:extLst>
                </a:gridCol>
                <a:gridCol w="434908">
                  <a:extLst>
                    <a:ext uri="{9D8B030D-6E8A-4147-A177-3AD203B41FA5}">
                      <a16:colId xmlns:a16="http://schemas.microsoft.com/office/drawing/2014/main" val="756187951"/>
                    </a:ext>
                  </a:extLst>
                </a:gridCol>
                <a:gridCol w="434908">
                  <a:extLst>
                    <a:ext uri="{9D8B030D-6E8A-4147-A177-3AD203B41FA5}">
                      <a16:colId xmlns:a16="http://schemas.microsoft.com/office/drawing/2014/main" val="1008093724"/>
                    </a:ext>
                  </a:extLst>
                </a:gridCol>
              </a:tblGrid>
              <a:tr h="114300">
                <a:tc gridSpan="6">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2778979"/>
                  </a:ext>
                </a:extLst>
              </a:tr>
              <a:tr h="95359">
                <a:tc>
                  <a:txBody>
                    <a:bodyPr/>
                    <a:lstStyle/>
                    <a:p>
                      <a:pPr algn="ctr" fontAlgn="ctr"/>
                      <a:r>
                        <a:rPr lang="en-US" sz="500" b="1" i="0" u="none" strike="noStrike">
                          <a:solidFill>
                            <a:srgbClr val="FFFFFF"/>
                          </a:solidFill>
                          <a:effectLst/>
                          <a:latin typeface="Trebuchet MS" panose="020B0603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1110492367"/>
                  </a:ext>
                </a:extLst>
              </a:tr>
              <a:tr h="114300">
                <a:tc>
                  <a:txBody>
                    <a:bodyPr/>
                    <a:lstStyle/>
                    <a:p>
                      <a:pPr algn="ctr" fontAlgn="ctr"/>
                      <a:r>
                        <a:rPr lang="en-US" sz="500" b="0" i="0" u="none" strike="noStrike">
                          <a:solidFill>
                            <a:srgbClr val="000000"/>
                          </a:solidFill>
                          <a:effectLst/>
                          <a:latin typeface="Trebuchet MS" panose="020B0603020202020204" pitchFamily="34" charset="0"/>
                        </a:rPr>
                        <a:t>EBIT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$389</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$257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$265</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13701370"/>
                  </a:ext>
                </a:extLst>
              </a:tr>
              <a:tr h="104775">
                <a:tc>
                  <a:txBody>
                    <a:bodyPr/>
                    <a:lstStyle/>
                    <a:p>
                      <a:pPr algn="ctr" fontAlgn="ctr"/>
                      <a:r>
                        <a:rPr lang="en-US" sz="500" b="0" i="0" u="none" strike="noStrike">
                          <a:solidFill>
                            <a:srgbClr val="000000"/>
                          </a:solidFill>
                          <a:effectLst/>
                          <a:latin typeface="Trebuchet MS" panose="020B0603020202020204" pitchFamily="34" charset="0"/>
                        </a:rPr>
                        <a:t>TAX RATE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21.1%</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23.1%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598498"/>
                  </a:ext>
                </a:extLst>
              </a:tr>
              <a:tr h="114300">
                <a:tc>
                  <a:txBody>
                    <a:bodyPr/>
                    <a:lstStyle/>
                    <a:p>
                      <a:pPr algn="ctr" fontAlgn="ctr"/>
                      <a:r>
                        <a:rPr lang="en-US" sz="500" b="0" i="0" u="none" strike="noStrike">
                          <a:solidFill>
                            <a:srgbClr val="000000"/>
                          </a:solidFill>
                          <a:effectLst/>
                          <a:latin typeface="Trebuchet MS" panose="020B0603020202020204" pitchFamily="34" charset="0"/>
                        </a:rPr>
                        <a:t>D&amp;A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$67</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34856137"/>
                  </a:ext>
                </a:extLst>
              </a:tr>
              <a:tr h="114300">
                <a:tc>
                  <a:txBody>
                    <a:bodyPr/>
                    <a:lstStyle/>
                    <a:p>
                      <a:pPr algn="ctr" fontAlgn="ctr"/>
                      <a:r>
                        <a:rPr lang="en-US" sz="500" b="0" i="0" u="none" strike="noStrike">
                          <a:solidFill>
                            <a:srgbClr val="000000"/>
                          </a:solidFill>
                          <a:effectLst/>
                          <a:latin typeface="Trebuchet MS" panose="020B0603020202020204" pitchFamily="34" charset="0"/>
                        </a:rPr>
                        <a:t>Change in NWC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$250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1425065"/>
                  </a:ext>
                </a:extLst>
              </a:tr>
              <a:tr h="114300">
                <a:tc>
                  <a:txBody>
                    <a:bodyPr/>
                    <a:lstStyle/>
                    <a:p>
                      <a:pPr algn="ctr" fontAlgn="ctr"/>
                      <a:r>
                        <a:rPr lang="en-US" sz="500" b="0" i="0" u="none" strike="noStrike">
                          <a:solidFill>
                            <a:srgbClr val="000000"/>
                          </a:solidFill>
                          <a:effectLst/>
                          <a:latin typeface="Trebuchet MS" panose="020B0603020202020204" pitchFamily="34" charset="0"/>
                        </a:rPr>
                        <a:t>CAPEX</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49807367"/>
                  </a:ext>
                </a:extLst>
              </a:tr>
              <a:tr h="114300">
                <a:tc>
                  <a:txBody>
                    <a:bodyPr/>
                    <a:lstStyle/>
                    <a:p>
                      <a:pPr algn="ctr" fontAlgn="ctr"/>
                      <a:r>
                        <a:rPr lang="en-US" sz="500" b="0" i="0" u="none" strike="noStrike">
                          <a:solidFill>
                            <a:srgbClr val="000000"/>
                          </a:solidFill>
                          <a:effectLst/>
                          <a:latin typeface="Trebuchet MS" panose="020B0603020202020204" pitchFamily="34" charset="0"/>
                        </a:rPr>
                        <a:t>UFCF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$84</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$462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$243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$205</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8760608"/>
                  </a:ext>
                </a:extLst>
              </a:tr>
              <a:tr h="114300">
                <a:tc>
                  <a:txBody>
                    <a:bodyPr/>
                    <a:lstStyle/>
                    <a:p>
                      <a:pPr algn="ctr" fontAlgn="ctr"/>
                      <a:r>
                        <a:rPr lang="en-US" sz="500" b="0" i="0" u="none" strike="noStrike">
                          <a:solidFill>
                            <a:srgbClr val="000000"/>
                          </a:solidFill>
                          <a:effectLst/>
                          <a:latin typeface="Trebuchet MS" panose="020B0603020202020204" pitchFamily="34" charset="0"/>
                        </a:rPr>
                        <a:t>PVF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0.927</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0.859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0.797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0.738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0.684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5176117"/>
                  </a:ext>
                </a:extLst>
              </a:tr>
              <a:tr h="114300">
                <a:tc>
                  <a:txBody>
                    <a:bodyPr/>
                    <a:lstStyle/>
                    <a:p>
                      <a:pPr algn="ctr" fontAlgn="ctr"/>
                      <a:r>
                        <a:rPr lang="en-US" sz="500" b="0" i="0" u="none" strike="noStrike">
                          <a:solidFill>
                            <a:srgbClr val="000000"/>
                          </a:solidFill>
                          <a:effectLst/>
                          <a:latin typeface="Trebuchet MS" panose="020B0603020202020204" pitchFamily="34" charset="0"/>
                        </a:rPr>
                        <a:t>PV</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$78</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$397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$194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$151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1835205"/>
                  </a:ext>
                </a:extLst>
              </a:tr>
            </a:tbl>
          </a:graphicData>
        </a:graphic>
      </p:graphicFrame>
      <p:graphicFrame>
        <p:nvGraphicFramePr>
          <p:cNvPr id="38" name="Table 37">
            <a:extLst>
              <a:ext uri="{FF2B5EF4-FFF2-40B4-BE49-F238E27FC236}">
                <a16:creationId xmlns:a16="http://schemas.microsoft.com/office/drawing/2014/main" id="{200B6BB4-7086-08D1-A9CE-04C2EE2DF121}"/>
              </a:ext>
            </a:extLst>
          </p:cNvPr>
          <p:cNvGraphicFramePr>
            <a:graphicFrameLocks noGrp="1"/>
          </p:cNvGraphicFramePr>
          <p:nvPr>
            <p:extLst>
              <p:ext uri="{D42A27DB-BD31-4B8C-83A1-F6EECF244321}">
                <p14:modId xmlns:p14="http://schemas.microsoft.com/office/powerpoint/2010/main" val="179449111"/>
              </p:ext>
            </p:extLst>
          </p:nvPr>
        </p:nvGraphicFramePr>
        <p:xfrm>
          <a:off x="171238" y="4637349"/>
          <a:ext cx="1181145" cy="676275"/>
        </p:xfrm>
        <a:graphic>
          <a:graphicData uri="http://schemas.openxmlformats.org/drawingml/2006/table">
            <a:tbl>
              <a:tblPr/>
              <a:tblGrid>
                <a:gridCol w="414997">
                  <a:extLst>
                    <a:ext uri="{9D8B030D-6E8A-4147-A177-3AD203B41FA5}">
                      <a16:colId xmlns:a16="http://schemas.microsoft.com/office/drawing/2014/main" val="1854852768"/>
                    </a:ext>
                  </a:extLst>
                </a:gridCol>
                <a:gridCol w="361792">
                  <a:extLst>
                    <a:ext uri="{9D8B030D-6E8A-4147-A177-3AD203B41FA5}">
                      <a16:colId xmlns:a16="http://schemas.microsoft.com/office/drawing/2014/main" val="115999274"/>
                    </a:ext>
                  </a:extLst>
                </a:gridCol>
                <a:gridCol w="404356">
                  <a:extLst>
                    <a:ext uri="{9D8B030D-6E8A-4147-A177-3AD203B41FA5}">
                      <a16:colId xmlns:a16="http://schemas.microsoft.com/office/drawing/2014/main" val="3951226456"/>
                    </a:ext>
                  </a:extLst>
                </a:gridCol>
              </a:tblGrid>
              <a:tr h="114300">
                <a:tc gridSpan="3">
                  <a:txBody>
                    <a:bodyPr/>
                    <a:lstStyle/>
                    <a:p>
                      <a:pPr algn="ctr" fontAlgn="b"/>
                      <a:r>
                        <a:rPr lang="en-US" sz="500" b="1" i="0" u="none" strike="noStrike">
                          <a:solidFill>
                            <a:srgbClr val="FFFFFF"/>
                          </a:solidFill>
                          <a:effectLst/>
                          <a:latin typeface="Trebuchet MS" panose="020B0603020202020204" pitchFamily="34" charset="0"/>
                        </a:rPr>
                        <a:t>Summary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8036105"/>
                  </a:ext>
                </a:extLst>
              </a:tr>
              <a:tr h="114300">
                <a:tc>
                  <a:txBody>
                    <a:bodyPr/>
                    <a:lstStyle/>
                    <a:p>
                      <a:pPr algn="ctr" fontAlgn="ctr"/>
                      <a:r>
                        <a:rPr lang="en-US" sz="500" b="0" i="0" u="none" strike="noStrike">
                          <a:solidFill>
                            <a:srgbClr val="000000"/>
                          </a:solidFill>
                          <a:effectLst/>
                          <a:latin typeface="Trebuchet MS" panose="020B0603020202020204" pitchFamily="34" charset="0"/>
                        </a:rPr>
                        <a:t>Method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Share Px.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weighting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3045143"/>
                  </a:ext>
                </a:extLst>
              </a:tr>
              <a:tr h="104775">
                <a:tc>
                  <a:txBody>
                    <a:bodyPr/>
                    <a:lstStyle/>
                    <a:p>
                      <a:pPr algn="ctr" fontAlgn="b"/>
                      <a:r>
                        <a:rPr lang="en-US" sz="500" b="0" i="0" u="none" strike="noStrike">
                          <a:solidFill>
                            <a:srgbClr val="000000"/>
                          </a:solidFill>
                          <a:effectLst/>
                          <a:latin typeface="Trebuchet MS" panose="020B0603020202020204" pitchFamily="34" charset="0"/>
                        </a:rPr>
                        <a:t>T.G rate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$49.67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80%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72338144"/>
                  </a:ext>
                </a:extLst>
              </a:tr>
              <a:tr h="114300">
                <a:tc>
                  <a:txBody>
                    <a:bodyPr/>
                    <a:lstStyle/>
                    <a:p>
                      <a:pPr algn="ctr" fontAlgn="b"/>
                      <a:r>
                        <a:rPr lang="en-US" sz="500" b="0" i="0" u="none" strike="noStrike">
                          <a:solidFill>
                            <a:srgbClr val="000000"/>
                          </a:solidFill>
                          <a:effectLst/>
                          <a:latin typeface="Trebuchet MS" panose="020B0603020202020204" pitchFamily="34" charset="0"/>
                        </a:rPr>
                        <a:t>Exit Multiple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rgbClr val="000000"/>
                          </a:solidFill>
                          <a:effectLst/>
                          <a:latin typeface="Trebuchet MS" panose="020B0603020202020204" pitchFamily="34" charset="0"/>
                        </a:rPr>
                        <a:t>$36.74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rgbClr val="000000"/>
                          </a:solidFill>
                          <a:effectLst/>
                          <a:latin typeface="Trebuchet MS" panose="020B0603020202020204" pitchFamily="34" charset="0"/>
                        </a:rPr>
                        <a:t>20%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925397"/>
                  </a:ext>
                </a:extLst>
              </a:tr>
              <a:tr h="114300">
                <a:tc gridSpan="2">
                  <a:txBody>
                    <a:bodyPr/>
                    <a:lstStyle/>
                    <a:p>
                      <a:pPr algn="ctr" fontAlgn="b"/>
                      <a:r>
                        <a:rPr lang="en-US" sz="500" b="0" i="0" u="none" strike="noStrike">
                          <a:solidFill>
                            <a:schemeClr val="tx1"/>
                          </a:solidFill>
                          <a:effectLst/>
                          <a:latin typeface="Trebuchet MS" panose="020B0603020202020204" pitchFamily="34" charset="0"/>
                        </a:rPr>
                        <a:t>weighted avg.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a:txBody>
                    <a:bodyPr/>
                    <a:lstStyle/>
                    <a:p>
                      <a:pPr algn="ctr" fontAlgn="b"/>
                      <a:r>
                        <a:rPr lang="en-US" sz="500" b="0" i="0" u="none" strike="noStrike">
                          <a:solidFill>
                            <a:schemeClr val="tx1"/>
                          </a:solidFill>
                          <a:effectLst/>
                          <a:latin typeface="Trebuchet MS" panose="020B0603020202020204" pitchFamily="34" charset="0"/>
                        </a:rPr>
                        <a:t>$47.08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30605364"/>
                  </a:ext>
                </a:extLst>
              </a:tr>
              <a:tr h="114300">
                <a:tc gridSpan="2">
                  <a:txBody>
                    <a:bodyPr/>
                    <a:lstStyle/>
                    <a:p>
                      <a:pPr algn="ctr" fontAlgn="b"/>
                      <a:r>
                        <a:rPr lang="en-US" sz="500" b="0" i="0" u="none" strike="noStrike">
                          <a:solidFill>
                            <a:schemeClr val="tx1"/>
                          </a:solidFill>
                          <a:effectLst/>
                          <a:latin typeface="Trebuchet MS" panose="020B0603020202020204" pitchFamily="34" charset="0"/>
                        </a:rPr>
                        <a:t>Downside %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fontAlgn="b"/>
                      <a:r>
                        <a:rPr lang="en-US" sz="500" b="0" i="0" u="none" strike="noStrike">
                          <a:solidFill>
                            <a:schemeClr val="tx1"/>
                          </a:solidFill>
                          <a:effectLst/>
                          <a:latin typeface="Trebuchet MS" panose="020B0603020202020204" pitchFamily="34" charset="0"/>
                        </a:rPr>
                        <a:t>-13%</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601848"/>
                  </a:ext>
                </a:extLst>
              </a:tr>
            </a:tbl>
          </a:graphicData>
        </a:graphic>
      </p:graphicFrame>
      <p:graphicFrame>
        <p:nvGraphicFramePr>
          <p:cNvPr id="40" name="Table 39">
            <a:extLst>
              <a:ext uri="{FF2B5EF4-FFF2-40B4-BE49-F238E27FC236}">
                <a16:creationId xmlns:a16="http://schemas.microsoft.com/office/drawing/2014/main" id="{9C2CBC48-9F33-4DD3-CADA-DD1EDCE3E39B}"/>
              </a:ext>
            </a:extLst>
          </p:cNvPr>
          <p:cNvGraphicFramePr>
            <a:graphicFrameLocks noGrp="1"/>
          </p:cNvGraphicFramePr>
          <p:nvPr>
            <p:extLst>
              <p:ext uri="{D42A27DB-BD31-4B8C-83A1-F6EECF244321}">
                <p14:modId xmlns:p14="http://schemas.microsoft.com/office/powerpoint/2010/main" val="209130852"/>
              </p:ext>
            </p:extLst>
          </p:nvPr>
        </p:nvGraphicFramePr>
        <p:xfrm>
          <a:off x="3317695" y="3191567"/>
          <a:ext cx="1028700" cy="1352550"/>
        </p:xfrm>
        <a:graphic>
          <a:graphicData uri="http://schemas.openxmlformats.org/drawingml/2006/table">
            <a:tbl>
              <a:tblPr/>
              <a:tblGrid>
                <a:gridCol w="676275">
                  <a:extLst>
                    <a:ext uri="{9D8B030D-6E8A-4147-A177-3AD203B41FA5}">
                      <a16:colId xmlns:a16="http://schemas.microsoft.com/office/drawing/2014/main" val="2461991631"/>
                    </a:ext>
                  </a:extLst>
                </a:gridCol>
                <a:gridCol w="352425">
                  <a:extLst>
                    <a:ext uri="{9D8B030D-6E8A-4147-A177-3AD203B41FA5}">
                      <a16:colId xmlns:a16="http://schemas.microsoft.com/office/drawing/2014/main" val="2116228206"/>
                    </a:ext>
                  </a:extLst>
                </a:gridCol>
              </a:tblGrid>
              <a:tr h="114300">
                <a:tc gridSpan="2">
                  <a:txBody>
                    <a:bodyPr/>
                    <a:lstStyle/>
                    <a:p>
                      <a:pPr algn="ctr" fontAlgn="ctr"/>
                      <a:r>
                        <a:rPr lang="en-US" sz="500" b="1" i="0" u="none" strike="noStrike">
                          <a:solidFill>
                            <a:srgbClr val="FFFFFF"/>
                          </a:solidFill>
                          <a:effectLst/>
                          <a:latin typeface="Trebuchet MS" panose="020B0603020202020204" pitchFamily="34" charset="0"/>
                        </a:rPr>
                        <a:t>Exit Multiple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1670570427"/>
                  </a:ext>
                </a:extLst>
              </a:tr>
              <a:tr h="114300">
                <a:tc>
                  <a:txBody>
                    <a:bodyPr/>
                    <a:lstStyle/>
                    <a:p>
                      <a:pPr algn="ctr" fontAlgn="b"/>
                      <a:r>
                        <a:rPr lang="en-US" sz="500" b="0" i="0" u="none" strike="noStrike">
                          <a:solidFill>
                            <a:srgbClr val="000000"/>
                          </a:solidFill>
                          <a:effectLst/>
                          <a:latin typeface="Trebuchet MS" panose="020B0603020202020204" pitchFamily="34" charset="0"/>
                        </a:rPr>
                        <a:t>EXIT MULTIPLE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9.29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539114"/>
                  </a:ext>
                </a:extLst>
              </a:tr>
              <a:tr h="104775">
                <a:tc>
                  <a:txBody>
                    <a:bodyPr/>
                    <a:lstStyle/>
                    <a:p>
                      <a:pPr algn="ctr" fontAlgn="ctr"/>
                      <a:r>
                        <a:rPr lang="en-US" sz="500" b="0" i="0" u="none" strike="noStrike">
                          <a:solidFill>
                            <a:srgbClr val="000000"/>
                          </a:solidFill>
                          <a:effectLst/>
                          <a:latin typeface="Trebuchet MS" panose="020B0603020202020204" pitchFamily="34" charset="0"/>
                        </a:rPr>
                        <a:t>Terminal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$3,088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22069479"/>
                  </a:ext>
                </a:extLst>
              </a:tr>
              <a:tr h="114300">
                <a:tc>
                  <a:txBody>
                    <a:bodyPr/>
                    <a:lstStyle/>
                    <a:p>
                      <a:pPr algn="ctr" fontAlgn="ctr"/>
                      <a:r>
                        <a:rPr lang="en-US" sz="500" b="0" i="0" u="none" strike="noStrike">
                          <a:solidFill>
                            <a:srgbClr val="000000"/>
                          </a:solidFill>
                          <a:effectLst/>
                          <a:latin typeface="Trebuchet MS" panose="020B0603020202020204" pitchFamily="34" charset="0"/>
                        </a:rPr>
                        <a:t>PV(of TV)</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$2,113</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7786090"/>
                  </a:ext>
                </a:extLst>
              </a:tr>
              <a:tr h="114300">
                <a:tc>
                  <a:txBody>
                    <a:bodyPr/>
                    <a:lstStyle/>
                    <a:p>
                      <a:pPr algn="ctr" fontAlgn="ctr"/>
                      <a:r>
                        <a:rPr lang="en-US" sz="500" b="0" i="0" u="none" strike="noStrike">
                          <a:solidFill>
                            <a:srgbClr val="000000"/>
                          </a:solidFill>
                          <a:effectLst/>
                          <a:latin typeface="Trebuchet MS" panose="020B0603020202020204" pitchFamily="34" charset="0"/>
                        </a:rPr>
                        <a:t>Enterprise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$3,073</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33971164"/>
                  </a:ext>
                </a:extLst>
              </a:tr>
              <a:tr h="114300">
                <a:tc>
                  <a:txBody>
                    <a:bodyPr/>
                    <a:lstStyle/>
                    <a:p>
                      <a:pPr algn="ctr" fontAlgn="ctr"/>
                      <a:r>
                        <a:rPr lang="en-US" sz="500" b="0" i="0" u="none" strike="noStrike">
                          <a:solidFill>
                            <a:srgbClr val="000000"/>
                          </a:solidFill>
                          <a:effectLst/>
                          <a:latin typeface="Trebuchet MS" panose="020B0603020202020204" pitchFamily="34" charset="0"/>
                        </a:rPr>
                        <a:t>MV of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4786816"/>
                  </a:ext>
                </a:extLst>
              </a:tr>
              <a:tr h="104775">
                <a:tc>
                  <a:txBody>
                    <a:bodyPr/>
                    <a:lstStyle/>
                    <a:p>
                      <a:pPr algn="ctr" fontAlgn="ctr"/>
                      <a:r>
                        <a:rPr lang="en-US" sz="500" b="0" i="0" u="none" strike="noStrike">
                          <a:solidFill>
                            <a:srgbClr val="000000"/>
                          </a:solidFill>
                          <a:effectLst/>
                          <a:latin typeface="Trebuchet MS" panose="020B0603020202020204" pitchFamily="34" charset="0"/>
                        </a:rPr>
                        <a:t>Cash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$351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5822540"/>
                  </a:ext>
                </a:extLst>
              </a:tr>
              <a:tr h="114300">
                <a:tc>
                  <a:txBody>
                    <a:bodyPr/>
                    <a:lstStyle/>
                    <a:p>
                      <a:pPr algn="ctr" fontAlgn="ctr"/>
                      <a:r>
                        <a:rPr lang="en-US" sz="500" b="0" i="0" u="none" strike="noStrike">
                          <a:solidFill>
                            <a:srgbClr val="000000"/>
                          </a:solidFill>
                          <a:effectLst/>
                          <a:latin typeface="Trebuchet MS" panose="020B0603020202020204" pitchFamily="34" charset="0"/>
                        </a:rPr>
                        <a:t>Equity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$1,324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174251"/>
                  </a:ext>
                </a:extLst>
              </a:tr>
              <a:tr h="114300">
                <a:tc>
                  <a:txBody>
                    <a:bodyPr/>
                    <a:lstStyle/>
                    <a:p>
                      <a:pPr algn="ctr" fontAlgn="ctr"/>
                      <a:r>
                        <a:rPr lang="en-US" sz="500" b="0" i="0" u="none" strike="noStrike">
                          <a:solidFill>
                            <a:srgbClr val="000000"/>
                          </a:solidFill>
                          <a:effectLst/>
                          <a:latin typeface="Trebuchet MS" panose="020B0603020202020204" pitchFamily="34" charset="0"/>
                        </a:rPr>
                        <a:t># Shares Out.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36.04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86574772"/>
                  </a:ext>
                </a:extLst>
              </a:tr>
              <a:tr h="114300">
                <a:tc>
                  <a:txBody>
                    <a:bodyPr/>
                    <a:lstStyle/>
                    <a:p>
                      <a:pPr algn="ctr" fontAlgn="ctr"/>
                      <a:r>
                        <a:rPr lang="en-US" sz="500" b="0" i="0" u="none" strike="noStrike">
                          <a:solidFill>
                            <a:srgbClr val="000000"/>
                          </a:solidFill>
                          <a:effectLst/>
                          <a:latin typeface="Trebuchet MS" panose="020B0603020202020204" pitchFamily="34" charset="0"/>
                        </a:rPr>
                        <a:t>Intrinsic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rgbClr val="000000"/>
                          </a:solidFill>
                          <a:effectLst/>
                          <a:latin typeface="Trebuchet MS" panose="020B0603020202020204" pitchFamily="34" charset="0"/>
                        </a:rPr>
                        <a:t>$37</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02046"/>
                  </a:ext>
                </a:extLst>
              </a:tr>
              <a:tr h="114300">
                <a:tc>
                  <a:txBody>
                    <a:bodyPr/>
                    <a:lstStyle/>
                    <a:p>
                      <a:pPr algn="ctr" fontAlgn="ctr"/>
                      <a:r>
                        <a:rPr lang="en-US" sz="500" b="0" i="0" u="none" strike="noStrike">
                          <a:solidFill>
                            <a:schemeClr val="tx1"/>
                          </a:solidFill>
                          <a:effectLst/>
                          <a:latin typeface="Trebuchet MS" panose="020B0603020202020204" pitchFamily="34" charset="0"/>
                        </a:rPr>
                        <a:t>Current Share Px.</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$54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82963827"/>
                  </a:ext>
                </a:extLst>
              </a:tr>
              <a:tr h="114300">
                <a:tc>
                  <a:txBody>
                    <a:bodyPr/>
                    <a:lstStyle/>
                    <a:p>
                      <a:pPr algn="ctr" fontAlgn="ctr"/>
                      <a:r>
                        <a:rPr lang="en-US" sz="500" b="0" i="0" u="none" strike="noStrike">
                          <a:solidFill>
                            <a:schemeClr val="tx1"/>
                          </a:solidFill>
                          <a:effectLst/>
                          <a:latin typeface="Trebuchet MS" panose="020B0603020202020204" pitchFamily="34" charset="0"/>
                        </a:rPr>
                        <a:t>Downside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500" b="0" i="0" u="none" strike="noStrike">
                          <a:solidFill>
                            <a:schemeClr val="tx1"/>
                          </a:solidFill>
                          <a:effectLst/>
                          <a:latin typeface="Trebuchet MS" panose="020B0603020202020204" pitchFamily="34" charset="0"/>
                        </a:rPr>
                        <a:t>-32%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9178618"/>
                  </a:ext>
                </a:extLst>
              </a:tr>
            </a:tbl>
          </a:graphicData>
        </a:graphic>
      </p:graphicFrame>
      <p:graphicFrame>
        <p:nvGraphicFramePr>
          <p:cNvPr id="41" name="Table 40">
            <a:extLst>
              <a:ext uri="{FF2B5EF4-FFF2-40B4-BE49-F238E27FC236}">
                <a16:creationId xmlns:a16="http://schemas.microsoft.com/office/drawing/2014/main" id="{1DF4CD74-6FBE-9C77-9DA3-9B936E03B4B3}"/>
              </a:ext>
            </a:extLst>
          </p:cNvPr>
          <p:cNvGraphicFramePr>
            <a:graphicFrameLocks noGrp="1"/>
          </p:cNvGraphicFramePr>
          <p:nvPr>
            <p:extLst>
              <p:ext uri="{D42A27DB-BD31-4B8C-83A1-F6EECF244321}">
                <p14:modId xmlns:p14="http://schemas.microsoft.com/office/powerpoint/2010/main" val="2684875954"/>
              </p:ext>
            </p:extLst>
          </p:nvPr>
        </p:nvGraphicFramePr>
        <p:xfrm>
          <a:off x="1505278" y="7486216"/>
          <a:ext cx="1625601" cy="1276350"/>
        </p:xfrm>
        <a:graphic>
          <a:graphicData uri="http://schemas.openxmlformats.org/drawingml/2006/table">
            <a:tbl>
              <a:tblPr/>
              <a:tblGrid>
                <a:gridCol w="310086">
                  <a:extLst>
                    <a:ext uri="{9D8B030D-6E8A-4147-A177-3AD203B41FA5}">
                      <a16:colId xmlns:a16="http://schemas.microsoft.com/office/drawing/2014/main" val="1856489284"/>
                    </a:ext>
                  </a:extLst>
                </a:gridCol>
                <a:gridCol w="338275">
                  <a:extLst>
                    <a:ext uri="{9D8B030D-6E8A-4147-A177-3AD203B41FA5}">
                      <a16:colId xmlns:a16="http://schemas.microsoft.com/office/drawing/2014/main" val="3945537473"/>
                    </a:ext>
                  </a:extLst>
                </a:gridCol>
                <a:gridCol w="319482">
                  <a:extLst>
                    <a:ext uri="{9D8B030D-6E8A-4147-A177-3AD203B41FA5}">
                      <a16:colId xmlns:a16="http://schemas.microsoft.com/office/drawing/2014/main" val="1533677101"/>
                    </a:ext>
                  </a:extLst>
                </a:gridCol>
                <a:gridCol w="310086">
                  <a:extLst>
                    <a:ext uri="{9D8B030D-6E8A-4147-A177-3AD203B41FA5}">
                      <a16:colId xmlns:a16="http://schemas.microsoft.com/office/drawing/2014/main" val="2018320278"/>
                    </a:ext>
                  </a:extLst>
                </a:gridCol>
                <a:gridCol w="347672">
                  <a:extLst>
                    <a:ext uri="{9D8B030D-6E8A-4147-A177-3AD203B41FA5}">
                      <a16:colId xmlns:a16="http://schemas.microsoft.com/office/drawing/2014/main" val="2791965947"/>
                    </a:ext>
                  </a:extLst>
                </a:gridCol>
              </a:tblGrid>
              <a:tr h="114300">
                <a:tc gridSpan="5">
                  <a:txBody>
                    <a:bodyPr/>
                    <a:lstStyle/>
                    <a:p>
                      <a:pPr algn="ctr" fontAlgn="ctr"/>
                      <a:r>
                        <a:rPr lang="en-US" sz="500" b="1" i="0" u="none" strike="noStrike">
                          <a:solidFill>
                            <a:schemeClr val="bg1"/>
                          </a:solidFill>
                          <a:effectLst/>
                          <a:latin typeface="Trebuchet MS" panose="020B0603020202020204" pitchFamily="34" charset="0"/>
                        </a:rPr>
                        <a:t>Net Working Capital (NWC)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1156161"/>
                  </a:ext>
                </a:extLst>
              </a:tr>
              <a:tr h="104775">
                <a:tc>
                  <a:txBody>
                    <a:bodyPr/>
                    <a:lstStyle/>
                    <a:p>
                      <a:pPr algn="ctr" fontAlgn="ctr"/>
                      <a:r>
                        <a:rPr lang="en-US" sz="500" b="0" i="0" u="none" strike="noStrike">
                          <a:solidFill>
                            <a:srgbClr val="000000"/>
                          </a:solidFill>
                          <a:effectLst/>
                          <a:latin typeface="Trebuchet MS" panose="020B0603020202020204" pitchFamily="34" charset="0"/>
                        </a:rPr>
                        <a:t>Year</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CA</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CL</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WC</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CHANGE</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5225046"/>
                  </a:ext>
                </a:extLst>
              </a:tr>
              <a:tr h="104775">
                <a:tc>
                  <a:txBody>
                    <a:bodyPr/>
                    <a:lstStyle/>
                    <a:p>
                      <a:pPr algn="ctr" fontAlgn="ctr"/>
                      <a:r>
                        <a:rPr lang="en-US" sz="500" b="0" i="0" u="none" strike="noStrike">
                          <a:solidFill>
                            <a:srgbClr val="000000"/>
                          </a:solidFill>
                          <a:effectLst/>
                          <a:latin typeface="Trebuchet MS" panose="020B0603020202020204" pitchFamily="34" charset="0"/>
                        </a:rPr>
                        <a:t>2017</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$839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2534205"/>
                  </a:ext>
                </a:extLst>
              </a:tr>
              <a:tr h="104775">
                <a:tc>
                  <a:txBody>
                    <a:bodyPr/>
                    <a:lstStyle/>
                    <a:p>
                      <a:pPr algn="ctr" fontAlgn="ctr"/>
                      <a:r>
                        <a:rPr lang="en-US" sz="500" b="0" i="0" u="none" strike="noStrike">
                          <a:solidFill>
                            <a:srgbClr val="000000"/>
                          </a:solidFill>
                          <a:effectLst/>
                          <a:latin typeface="Trebuchet MS" panose="020B0603020202020204" pitchFamily="34" charset="0"/>
                        </a:rPr>
                        <a:t>2018</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$873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$545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$34.91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886224"/>
                  </a:ext>
                </a:extLst>
              </a:tr>
              <a:tr h="104775">
                <a:tc>
                  <a:txBody>
                    <a:bodyPr/>
                    <a:lstStyle/>
                    <a:p>
                      <a:pPr algn="ctr" fontAlgn="ctr"/>
                      <a:r>
                        <a:rPr lang="en-US" sz="500" b="0" i="0" u="none" strike="noStrike">
                          <a:solidFill>
                            <a:srgbClr val="000000"/>
                          </a:solidFill>
                          <a:effectLst/>
                          <a:latin typeface="Trebuchet MS" panose="020B0603020202020204" pitchFamily="34" charset="0"/>
                        </a:rPr>
                        <a:t>2019</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$893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($127.51)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87253901"/>
                  </a:ext>
                </a:extLst>
              </a:tr>
              <a:tr h="104775">
                <a:tc>
                  <a:txBody>
                    <a:bodyPr/>
                    <a:lstStyle/>
                    <a:p>
                      <a:pPr algn="ctr" fontAlgn="ctr"/>
                      <a:r>
                        <a:rPr lang="en-US" sz="500" b="0" i="0" u="none" strike="noStrike">
                          <a:solidFill>
                            <a:srgbClr val="000000"/>
                          </a:solidFill>
                          <a:effectLst/>
                          <a:latin typeface="Trebuchet MS" panose="020B0603020202020204" pitchFamily="34" charset="0"/>
                        </a:rPr>
                        <a:t>2020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$844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$990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-$146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($563.78)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7599848"/>
                  </a:ext>
                </a:extLst>
              </a:tr>
              <a:tr h="104775">
                <a:tc>
                  <a:txBody>
                    <a:bodyPr/>
                    <a:lstStyle/>
                    <a:p>
                      <a:pPr algn="ctr" fontAlgn="ctr"/>
                      <a:r>
                        <a:rPr lang="en-US" sz="500" b="0" i="0" u="none" strike="noStrike">
                          <a:solidFill>
                            <a:srgbClr val="000000"/>
                          </a:solidFill>
                          <a:effectLst/>
                          <a:latin typeface="Trebuchet MS" panose="020B0603020202020204" pitchFamily="34" charset="0"/>
                        </a:rPr>
                        <a:t>2021</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$915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$717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$198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$344.03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75346667"/>
                  </a:ext>
                </a:extLst>
              </a:tr>
              <a:tr h="104775">
                <a:tc>
                  <a:txBody>
                    <a:bodyPr/>
                    <a:lstStyle/>
                    <a:p>
                      <a:pPr algn="ctr" fontAlgn="ctr"/>
                      <a:r>
                        <a:rPr lang="en-US" sz="500" b="0" i="0" u="none" strike="noStrike">
                          <a:solidFill>
                            <a:srgbClr val="000000"/>
                          </a:solidFill>
                          <a:effectLst/>
                          <a:latin typeface="Trebuchet MS" panose="020B0603020202020204" pitchFamily="34" charset="0"/>
                        </a:rPr>
                        <a:t>2022</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$977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$529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$448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$249.83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8637511"/>
                  </a:ext>
                </a:extLst>
              </a:tr>
              <a:tr h="104775">
                <a:tc>
                  <a:txBody>
                    <a:bodyPr/>
                    <a:lstStyle/>
                    <a:p>
                      <a:pPr algn="ctr" fontAlgn="ctr"/>
                      <a:r>
                        <a:rPr lang="en-US" sz="500" b="0" i="0" u="none" strike="noStrike">
                          <a:solidFill>
                            <a:srgbClr val="000000"/>
                          </a:solidFill>
                          <a:effectLst/>
                          <a:latin typeface="Trebuchet MS" panose="020B0603020202020204" pitchFamily="34" charset="0"/>
                        </a:rPr>
                        <a:t>2023</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$512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($209.86)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82947465"/>
                  </a:ext>
                </a:extLst>
              </a:tr>
              <a:tr h="104775">
                <a:tc>
                  <a:txBody>
                    <a:bodyPr/>
                    <a:lstStyle/>
                    <a:p>
                      <a:pPr algn="ctr" fontAlgn="ctr"/>
                      <a:r>
                        <a:rPr lang="en-US" sz="500" b="0" i="0" u="none" strike="noStrike">
                          <a:solidFill>
                            <a:srgbClr val="000000"/>
                          </a:solidFill>
                          <a:effectLst/>
                          <a:latin typeface="Trebuchet MS" panose="020B0603020202020204" pitchFamily="34" charset="0"/>
                        </a:rPr>
                        <a:t>2024</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$742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$425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$317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$79.17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2062986"/>
                  </a:ext>
                </a:extLst>
              </a:tr>
              <a:tr h="104775">
                <a:tc>
                  <a:txBody>
                    <a:bodyPr/>
                    <a:lstStyle/>
                    <a:p>
                      <a:pPr algn="ctr" fontAlgn="ctr"/>
                      <a:r>
                        <a:rPr lang="en-US" sz="500" b="0" i="0" u="none" strike="noStrike">
                          <a:solidFill>
                            <a:srgbClr val="000000"/>
                          </a:solidFill>
                          <a:effectLst/>
                          <a:latin typeface="Trebuchet MS" panose="020B0603020202020204" pitchFamily="34" charset="0"/>
                        </a:rPr>
                        <a:t>2025</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$757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$434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$6.35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08003444"/>
                  </a:ext>
                </a:extLst>
              </a:tr>
              <a:tr h="114300">
                <a:tc>
                  <a:txBody>
                    <a:bodyPr/>
                    <a:lstStyle/>
                    <a:p>
                      <a:pPr algn="ctr" fontAlgn="ctr"/>
                      <a:r>
                        <a:rPr lang="en-US" sz="500" b="0" i="0" u="none" strike="noStrike">
                          <a:solidFill>
                            <a:srgbClr val="000000"/>
                          </a:solidFill>
                          <a:effectLst/>
                          <a:latin typeface="Trebuchet MS" panose="020B0603020202020204" pitchFamily="34" charset="0"/>
                        </a:rPr>
                        <a:t>2026</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$780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$447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$333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$9.71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2793550"/>
                  </a:ext>
                </a:extLst>
              </a:tr>
            </a:tbl>
          </a:graphicData>
        </a:graphic>
      </p:graphicFrame>
      <p:sp>
        <p:nvSpPr>
          <p:cNvPr id="42" name="TextBox 41">
            <a:extLst>
              <a:ext uri="{FF2B5EF4-FFF2-40B4-BE49-F238E27FC236}">
                <a16:creationId xmlns:a16="http://schemas.microsoft.com/office/drawing/2014/main" id="{4447DCC1-ACF3-7002-707C-0655D07838C3}"/>
              </a:ext>
            </a:extLst>
          </p:cNvPr>
          <p:cNvSpPr txBox="1"/>
          <p:nvPr/>
        </p:nvSpPr>
        <p:spPr>
          <a:xfrm>
            <a:off x="89147" y="5822669"/>
            <a:ext cx="1066801" cy="230832"/>
          </a:xfrm>
          <a:prstGeom prst="rect">
            <a:avLst/>
          </a:prstGeom>
          <a:noFill/>
        </p:spPr>
        <p:txBody>
          <a:bodyPr wrap="square" rtlCol="0">
            <a:spAutoFit/>
          </a:bodyPr>
          <a:lstStyle/>
          <a:p>
            <a:r>
              <a:rPr lang="en-US" sz="900" b="1" u="sng">
                <a:solidFill>
                  <a:srgbClr val="00A9E0"/>
                </a:solidFill>
                <a:latin typeface="Trebuchet MS" panose="020B0603020202020204" pitchFamily="34" charset="0"/>
              </a:rPr>
              <a:t>Bull DCF Model</a:t>
            </a:r>
          </a:p>
        </p:txBody>
      </p:sp>
      <p:graphicFrame>
        <p:nvGraphicFramePr>
          <p:cNvPr id="43" name="Table 42">
            <a:extLst>
              <a:ext uri="{FF2B5EF4-FFF2-40B4-BE49-F238E27FC236}">
                <a16:creationId xmlns:a16="http://schemas.microsoft.com/office/drawing/2014/main" id="{6B6B7859-DDB3-6B77-71F6-1DF1149BFC5F}"/>
              </a:ext>
            </a:extLst>
          </p:cNvPr>
          <p:cNvGraphicFramePr>
            <a:graphicFrameLocks noGrp="1"/>
          </p:cNvGraphicFramePr>
          <p:nvPr>
            <p:extLst>
              <p:ext uri="{D42A27DB-BD31-4B8C-83A1-F6EECF244321}">
                <p14:modId xmlns:p14="http://schemas.microsoft.com/office/powerpoint/2010/main" val="4269015774"/>
              </p:ext>
            </p:extLst>
          </p:nvPr>
        </p:nvGraphicFramePr>
        <p:xfrm>
          <a:off x="171238" y="5996937"/>
          <a:ext cx="2133601" cy="1114425"/>
        </p:xfrm>
        <a:graphic>
          <a:graphicData uri="http://schemas.openxmlformats.org/drawingml/2006/table">
            <a:tbl>
              <a:tblPr/>
              <a:tblGrid>
                <a:gridCol w="470930">
                  <a:extLst>
                    <a:ext uri="{9D8B030D-6E8A-4147-A177-3AD203B41FA5}">
                      <a16:colId xmlns:a16="http://schemas.microsoft.com/office/drawing/2014/main" val="1807433615"/>
                    </a:ext>
                  </a:extLst>
                </a:gridCol>
                <a:gridCol w="317157">
                  <a:extLst>
                    <a:ext uri="{9D8B030D-6E8A-4147-A177-3AD203B41FA5}">
                      <a16:colId xmlns:a16="http://schemas.microsoft.com/office/drawing/2014/main" val="1382076549"/>
                    </a:ext>
                  </a:extLst>
                </a:gridCol>
                <a:gridCol w="345989">
                  <a:extLst>
                    <a:ext uri="{9D8B030D-6E8A-4147-A177-3AD203B41FA5}">
                      <a16:colId xmlns:a16="http://schemas.microsoft.com/office/drawing/2014/main" val="771661261"/>
                    </a:ext>
                  </a:extLst>
                </a:gridCol>
                <a:gridCol w="326768">
                  <a:extLst>
                    <a:ext uri="{9D8B030D-6E8A-4147-A177-3AD203B41FA5}">
                      <a16:colId xmlns:a16="http://schemas.microsoft.com/office/drawing/2014/main" val="4187458697"/>
                    </a:ext>
                  </a:extLst>
                </a:gridCol>
                <a:gridCol w="317157">
                  <a:extLst>
                    <a:ext uri="{9D8B030D-6E8A-4147-A177-3AD203B41FA5}">
                      <a16:colId xmlns:a16="http://schemas.microsoft.com/office/drawing/2014/main" val="573196716"/>
                    </a:ext>
                  </a:extLst>
                </a:gridCol>
                <a:gridCol w="355600">
                  <a:extLst>
                    <a:ext uri="{9D8B030D-6E8A-4147-A177-3AD203B41FA5}">
                      <a16:colId xmlns:a16="http://schemas.microsoft.com/office/drawing/2014/main" val="803930906"/>
                    </a:ext>
                  </a:extLst>
                </a:gridCol>
              </a:tblGrid>
              <a:tr h="114300">
                <a:tc gridSpan="6">
                  <a:txBody>
                    <a:bodyPr/>
                    <a:lstStyle/>
                    <a:p>
                      <a:pPr algn="ctr" fontAlgn="ctr"/>
                      <a:endParaRPr lang="en-US" sz="500" b="0" i="0" u="none" strike="noStrike">
                        <a:solidFill>
                          <a:srgbClr val="000000"/>
                        </a:solidFill>
                        <a:effectLst/>
                        <a:latin typeface="Trebuchet MS" panose="020B0603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29406000"/>
                  </a:ext>
                </a:extLst>
              </a:tr>
              <a:tr h="114300">
                <a:tc>
                  <a:txBody>
                    <a:bodyPr/>
                    <a:lstStyle/>
                    <a:p>
                      <a:pPr algn="ctr" fontAlgn="ctr"/>
                      <a:r>
                        <a:rPr lang="en-US" sz="500" b="1" i="0" u="none" strike="noStrike">
                          <a:solidFill>
                            <a:srgbClr val="FFFFFF"/>
                          </a:solidFill>
                          <a:effectLst/>
                          <a:latin typeface="Trebuchet MS" panose="020B0603020202020204" pitchFamily="34" charset="0"/>
                        </a:rPr>
                        <a: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500" b="1" i="0" u="none" strike="noStrike">
                          <a:solidFill>
                            <a:srgbClr val="FFFFFF"/>
                          </a:solidFill>
                          <a:effectLst/>
                          <a:latin typeface="Trebuchet MS" panose="020B0603020202020204" pitchFamily="34" charset="0"/>
                        </a:rPr>
                        <a:t>2026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1855406340"/>
                  </a:ext>
                </a:extLst>
              </a:tr>
              <a:tr h="104775">
                <a:tc>
                  <a:txBody>
                    <a:bodyPr/>
                    <a:lstStyle/>
                    <a:p>
                      <a:pPr algn="ctr" fontAlgn="ctr"/>
                      <a:r>
                        <a:rPr lang="en-US" sz="500" b="0" i="0" u="none" strike="noStrike">
                          <a:solidFill>
                            <a:srgbClr val="000000"/>
                          </a:solidFill>
                          <a:effectLst/>
                          <a:latin typeface="Trebuchet MS" panose="020B0603020202020204" pitchFamily="34" charset="0"/>
                        </a:rPr>
                        <a:t>EBIT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$389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$299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$313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$329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62213984"/>
                  </a:ext>
                </a:extLst>
              </a:tr>
              <a:tr h="104775">
                <a:tc>
                  <a:txBody>
                    <a:bodyPr/>
                    <a:lstStyle/>
                    <a:p>
                      <a:pPr algn="ctr" fontAlgn="ctr"/>
                      <a:r>
                        <a:rPr lang="en-US" sz="500" b="0" i="0" u="none" strike="noStrike">
                          <a:solidFill>
                            <a:srgbClr val="000000"/>
                          </a:solidFill>
                          <a:effectLst/>
                          <a:latin typeface="Trebuchet MS" panose="020B0603020202020204" pitchFamily="34" charset="0"/>
                        </a:rPr>
                        <a:t>TAX RATE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23.1%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5609169"/>
                  </a:ext>
                </a:extLst>
              </a:tr>
              <a:tr h="114300">
                <a:tc>
                  <a:txBody>
                    <a:bodyPr/>
                    <a:lstStyle/>
                    <a:p>
                      <a:pPr algn="ctr" fontAlgn="ctr"/>
                      <a:r>
                        <a:rPr lang="en-US" sz="500" b="0" i="0" u="none" strike="noStrike">
                          <a:solidFill>
                            <a:srgbClr val="000000"/>
                          </a:solidFill>
                          <a:effectLst/>
                          <a:latin typeface="Trebuchet MS" panose="020B0603020202020204" pitchFamily="34" charset="0"/>
                        </a:rPr>
                        <a:t>D&amp;A</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$67</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98748896"/>
                  </a:ext>
                </a:extLst>
              </a:tr>
              <a:tr h="114300">
                <a:tc>
                  <a:txBody>
                    <a:bodyPr/>
                    <a:lstStyle/>
                    <a:p>
                      <a:pPr algn="ctr" fontAlgn="ctr"/>
                      <a:r>
                        <a:rPr lang="en-US" sz="500" b="0" i="0" u="none" strike="noStrike">
                          <a:solidFill>
                            <a:srgbClr val="000000"/>
                          </a:solidFill>
                          <a:effectLst/>
                          <a:latin typeface="Trebuchet MS" panose="020B0603020202020204" pitchFamily="34" charset="0"/>
                        </a:rPr>
                        <a:t>Change in NWC</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$250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$79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$6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$10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694323"/>
                  </a:ext>
                </a:extLst>
              </a:tr>
              <a:tr h="114300">
                <a:tc>
                  <a:txBody>
                    <a:bodyPr/>
                    <a:lstStyle/>
                    <a:p>
                      <a:pPr algn="ctr" fontAlgn="ctr"/>
                      <a:r>
                        <a:rPr lang="en-US" sz="500" b="0" i="0" u="none" strike="noStrike">
                          <a:solidFill>
                            <a:srgbClr val="000000"/>
                          </a:solidFill>
                          <a:effectLst/>
                          <a:latin typeface="Trebuchet MS" panose="020B0603020202020204" pitchFamily="34" charset="0"/>
                        </a:rPr>
                        <a:t>CAPEX</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$40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$69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00532763"/>
                  </a:ext>
                </a:extLst>
              </a:tr>
              <a:tr h="114300">
                <a:tc>
                  <a:txBody>
                    <a:bodyPr/>
                    <a:lstStyle/>
                    <a:p>
                      <a:pPr algn="ctr" fontAlgn="ctr"/>
                      <a:r>
                        <a:rPr lang="en-US" sz="500" b="0" i="0" u="none" strike="noStrike">
                          <a:solidFill>
                            <a:srgbClr val="000000"/>
                          </a:solidFill>
                          <a:effectLst/>
                          <a:latin typeface="Trebuchet MS" panose="020B0603020202020204" pitchFamily="34" charset="0"/>
                        </a:rPr>
                        <a:t>UFCF</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$82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$460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$155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$240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$249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8597367"/>
                  </a:ext>
                </a:extLst>
              </a:tr>
              <a:tr h="104775">
                <a:tc>
                  <a:txBody>
                    <a:bodyPr/>
                    <a:lstStyle/>
                    <a:p>
                      <a:pPr algn="ctr" fontAlgn="ctr"/>
                      <a:r>
                        <a:rPr lang="en-US" sz="500" b="0" i="0" u="none" strike="noStrike">
                          <a:solidFill>
                            <a:srgbClr val="000000"/>
                          </a:solidFill>
                          <a:effectLst/>
                          <a:latin typeface="Trebuchet MS" panose="020B0603020202020204" pitchFamily="34" charset="0"/>
                        </a:rPr>
                        <a:t>PVF</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0.927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0.859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0.797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0.738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0.684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11663000"/>
                  </a:ext>
                </a:extLst>
              </a:tr>
              <a:tr h="114300">
                <a:tc>
                  <a:txBody>
                    <a:bodyPr/>
                    <a:lstStyle/>
                    <a:p>
                      <a:pPr algn="ctr" fontAlgn="ctr"/>
                      <a:r>
                        <a:rPr lang="en-US" sz="500" b="0" i="0" u="none" strike="noStrike">
                          <a:solidFill>
                            <a:srgbClr val="000000"/>
                          </a:solidFill>
                          <a:effectLst/>
                          <a:latin typeface="Trebuchet MS" panose="020B0603020202020204" pitchFamily="34" charset="0"/>
                        </a:rPr>
                        <a:t>PV</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$395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$177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$170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3637488"/>
                  </a:ext>
                </a:extLst>
              </a:tr>
            </a:tbl>
          </a:graphicData>
        </a:graphic>
      </p:graphicFrame>
      <p:graphicFrame>
        <p:nvGraphicFramePr>
          <p:cNvPr id="44" name="Table 43">
            <a:extLst>
              <a:ext uri="{FF2B5EF4-FFF2-40B4-BE49-F238E27FC236}">
                <a16:creationId xmlns:a16="http://schemas.microsoft.com/office/drawing/2014/main" id="{4044B7EA-2794-6FC7-8F8B-8083206E92A9}"/>
              </a:ext>
            </a:extLst>
          </p:cNvPr>
          <p:cNvGraphicFramePr>
            <a:graphicFrameLocks noGrp="1"/>
          </p:cNvGraphicFramePr>
          <p:nvPr>
            <p:extLst>
              <p:ext uri="{D42A27DB-BD31-4B8C-83A1-F6EECF244321}">
                <p14:modId xmlns:p14="http://schemas.microsoft.com/office/powerpoint/2010/main" val="3613891352"/>
              </p:ext>
            </p:extLst>
          </p:nvPr>
        </p:nvGraphicFramePr>
        <p:xfrm>
          <a:off x="3255446" y="7475819"/>
          <a:ext cx="1090949" cy="1219200"/>
        </p:xfrm>
        <a:graphic>
          <a:graphicData uri="http://schemas.openxmlformats.org/drawingml/2006/table">
            <a:tbl>
              <a:tblPr/>
              <a:tblGrid>
                <a:gridCol w="736869">
                  <a:extLst>
                    <a:ext uri="{9D8B030D-6E8A-4147-A177-3AD203B41FA5}">
                      <a16:colId xmlns:a16="http://schemas.microsoft.com/office/drawing/2014/main" val="3070270022"/>
                    </a:ext>
                  </a:extLst>
                </a:gridCol>
                <a:gridCol w="354080">
                  <a:extLst>
                    <a:ext uri="{9D8B030D-6E8A-4147-A177-3AD203B41FA5}">
                      <a16:colId xmlns:a16="http://schemas.microsoft.com/office/drawing/2014/main" val="3974538535"/>
                    </a:ext>
                  </a:extLst>
                </a:gridCol>
              </a:tblGrid>
              <a:tr h="114300">
                <a:tc gridSpan="2">
                  <a:txBody>
                    <a:bodyPr/>
                    <a:lstStyle/>
                    <a:p>
                      <a:pPr algn="ctr" fontAlgn="b"/>
                      <a:r>
                        <a:rPr lang="en-US" sz="500" b="1" i="0" u="none" strike="noStrike">
                          <a:solidFill>
                            <a:srgbClr val="FFFFFF"/>
                          </a:solidFill>
                          <a:effectLst/>
                          <a:latin typeface="Trebuchet MS" panose="020B0603020202020204" pitchFamily="34" charset="0"/>
                        </a:rPr>
                        <a:t>Terminal Growth</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155069143"/>
                  </a:ext>
                </a:extLst>
              </a:tr>
              <a:tr h="114300">
                <a:tc>
                  <a:txBody>
                    <a:bodyPr/>
                    <a:lstStyle/>
                    <a:p>
                      <a:pPr algn="ctr" fontAlgn="b"/>
                      <a:r>
                        <a:rPr lang="en-US" sz="500" b="0" i="0" u="none" strike="noStrike">
                          <a:solidFill>
                            <a:srgbClr val="000000"/>
                          </a:solidFill>
                          <a:effectLst/>
                          <a:latin typeface="Trebuchet MS" panose="020B0603020202020204" pitchFamily="34" charset="0"/>
                        </a:rPr>
                        <a:t>Terminal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$4,560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31251899"/>
                  </a:ext>
                </a:extLst>
              </a:tr>
              <a:tr h="104775">
                <a:tc>
                  <a:txBody>
                    <a:bodyPr/>
                    <a:lstStyle/>
                    <a:p>
                      <a:pPr algn="ctr" fontAlgn="b"/>
                      <a:r>
                        <a:rPr lang="en-US" sz="500" b="0" i="0" u="none" strike="noStrike">
                          <a:solidFill>
                            <a:srgbClr val="000000"/>
                          </a:solidFill>
                          <a:effectLst/>
                          <a:latin typeface="Trebuchet MS" panose="020B0603020202020204" pitchFamily="34" charset="0"/>
                        </a:rPr>
                        <a:t>PV (of TV)</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rgbClr val="000000"/>
                          </a:solidFill>
                          <a:effectLst/>
                          <a:latin typeface="Trebuchet MS" panose="020B0603020202020204" pitchFamily="34" charset="0"/>
                        </a:rPr>
                        <a:t>$3,121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2174145"/>
                  </a:ext>
                </a:extLst>
              </a:tr>
              <a:tr h="104775">
                <a:tc>
                  <a:txBody>
                    <a:bodyPr/>
                    <a:lstStyle/>
                    <a:p>
                      <a:pPr algn="ctr" fontAlgn="b"/>
                      <a:r>
                        <a:rPr lang="en-US" sz="500" b="0" i="0" u="none" strike="noStrike">
                          <a:solidFill>
                            <a:srgbClr val="000000"/>
                          </a:solidFill>
                          <a:effectLst/>
                          <a:latin typeface="Trebuchet MS" panose="020B0603020202020204" pitchFamily="34" charset="0"/>
                        </a:rPr>
                        <a:t>Enterprise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$4,063</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10258619"/>
                  </a:ext>
                </a:extLst>
              </a:tr>
              <a:tr h="104775">
                <a:tc>
                  <a:txBody>
                    <a:bodyPr/>
                    <a:lstStyle/>
                    <a:p>
                      <a:pPr algn="ctr" fontAlgn="b"/>
                      <a:r>
                        <a:rPr lang="en-US" sz="500" b="0" i="0" u="none" strike="noStrike">
                          <a:solidFill>
                            <a:srgbClr val="000000"/>
                          </a:solidFill>
                          <a:effectLst/>
                          <a:latin typeface="Trebuchet MS" panose="020B0603020202020204" pitchFamily="34" charset="0"/>
                        </a:rPr>
                        <a:t>MV of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rgbClr val="000000"/>
                          </a:solidFill>
                          <a:effectLst/>
                          <a:latin typeface="Trebuchet MS" panose="020B0603020202020204" pitchFamily="34" charset="0"/>
                        </a:rPr>
                        <a:t>$2,100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1830173"/>
                  </a:ext>
                </a:extLst>
              </a:tr>
              <a:tr h="104775">
                <a:tc>
                  <a:txBody>
                    <a:bodyPr/>
                    <a:lstStyle/>
                    <a:p>
                      <a:pPr algn="ctr" fontAlgn="b"/>
                      <a:r>
                        <a:rPr lang="en-US" sz="500" b="0" i="0" u="none" strike="noStrike">
                          <a:solidFill>
                            <a:schemeClr val="tx1"/>
                          </a:solidFill>
                          <a:effectLst/>
                          <a:latin typeface="Trebuchet MS" panose="020B0603020202020204" pitchFamily="34" charset="0"/>
                        </a:rPr>
                        <a:t>Cash</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chemeClr val="tx1"/>
                          </a:solidFill>
                          <a:effectLst/>
                          <a:latin typeface="Trebuchet MS" panose="020B0603020202020204" pitchFamily="34" charset="0"/>
                        </a:rPr>
                        <a:t>$351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24253202"/>
                  </a:ext>
                </a:extLst>
              </a:tr>
              <a:tr h="114300">
                <a:tc>
                  <a:txBody>
                    <a:bodyPr/>
                    <a:lstStyle/>
                    <a:p>
                      <a:pPr algn="ctr" fontAlgn="b"/>
                      <a:r>
                        <a:rPr lang="en-US" sz="500" b="0" i="0" u="none" strike="noStrike">
                          <a:solidFill>
                            <a:schemeClr val="tx1"/>
                          </a:solidFill>
                          <a:effectLst/>
                          <a:latin typeface="Trebuchet MS" panose="020B0603020202020204" pitchFamily="34" charset="0"/>
                        </a:rPr>
                        <a:t>Equity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chemeClr val="tx1"/>
                          </a:solidFill>
                          <a:effectLst/>
                          <a:latin typeface="Trebuchet MS" panose="020B0603020202020204" pitchFamily="34" charset="0"/>
                        </a:rPr>
                        <a:t>$2,314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6437332"/>
                  </a:ext>
                </a:extLst>
              </a:tr>
              <a:tr h="114300">
                <a:tc>
                  <a:txBody>
                    <a:bodyPr/>
                    <a:lstStyle/>
                    <a:p>
                      <a:pPr algn="ctr" fontAlgn="b"/>
                      <a:r>
                        <a:rPr lang="en-US" sz="500" b="0" i="0" u="none" strike="noStrike">
                          <a:solidFill>
                            <a:schemeClr val="tx1"/>
                          </a:solidFill>
                          <a:effectLst/>
                          <a:latin typeface="Trebuchet MS" panose="020B0603020202020204" pitchFamily="34" charset="0"/>
                        </a:rPr>
                        <a:t># Shares Out.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chemeClr val="tx1"/>
                          </a:solidFill>
                          <a:effectLst/>
                          <a:latin typeface="Trebuchet MS" panose="020B0603020202020204" pitchFamily="34" charset="0"/>
                        </a:rPr>
                        <a:t>36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07729391"/>
                  </a:ext>
                </a:extLst>
              </a:tr>
              <a:tr h="114300">
                <a:tc>
                  <a:txBody>
                    <a:bodyPr/>
                    <a:lstStyle/>
                    <a:p>
                      <a:pPr algn="ctr" fontAlgn="b"/>
                      <a:r>
                        <a:rPr lang="en-US" sz="500" b="0" i="0" u="none" strike="noStrike">
                          <a:solidFill>
                            <a:schemeClr val="tx1"/>
                          </a:solidFill>
                          <a:effectLst/>
                          <a:latin typeface="Trebuchet MS" panose="020B0603020202020204" pitchFamily="34" charset="0"/>
                        </a:rPr>
                        <a:t>Intrinsic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chemeClr val="tx1"/>
                          </a:solidFill>
                          <a:effectLst/>
                          <a:latin typeface="Trebuchet MS" panose="020B0603020202020204" pitchFamily="34" charset="0"/>
                        </a:rPr>
                        <a:t>$64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1788872"/>
                  </a:ext>
                </a:extLst>
              </a:tr>
              <a:tr h="114300">
                <a:tc>
                  <a:txBody>
                    <a:bodyPr/>
                    <a:lstStyle/>
                    <a:p>
                      <a:pPr algn="ctr" fontAlgn="b"/>
                      <a:r>
                        <a:rPr lang="en-US" sz="500" b="0" i="0" u="none" strike="noStrike">
                          <a:solidFill>
                            <a:schemeClr val="tx1"/>
                          </a:solidFill>
                          <a:effectLst/>
                          <a:latin typeface="Trebuchet MS" panose="020B0603020202020204" pitchFamily="34" charset="0"/>
                        </a:rPr>
                        <a:t>Current Share Px.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chemeClr val="tx1"/>
                          </a:solidFill>
                          <a:effectLst/>
                          <a:latin typeface="Trebuchet MS" panose="020B0603020202020204" pitchFamily="34" charset="0"/>
                        </a:rPr>
                        <a:t>$54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48636419"/>
                  </a:ext>
                </a:extLst>
              </a:tr>
              <a:tr h="114300">
                <a:tc>
                  <a:txBody>
                    <a:bodyPr/>
                    <a:lstStyle/>
                    <a:p>
                      <a:pPr algn="ctr" fontAlgn="ctr"/>
                      <a:r>
                        <a:rPr lang="en-US" sz="500" b="0" i="0" u="none" strike="noStrike">
                          <a:solidFill>
                            <a:schemeClr val="tx1"/>
                          </a:solidFill>
                          <a:effectLst/>
                          <a:latin typeface="Trebuchet MS" panose="020B0603020202020204" pitchFamily="34" charset="0"/>
                        </a:rPr>
                        <a:t>Upside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chemeClr val="tx1"/>
                          </a:solidFill>
                          <a:effectLst/>
                          <a:latin typeface="Trebuchet MS" panose="020B0603020202020204" pitchFamily="34" charset="0"/>
                        </a:rPr>
                        <a:t>19%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2484460"/>
                  </a:ext>
                </a:extLst>
              </a:tr>
            </a:tbl>
          </a:graphicData>
        </a:graphic>
      </p:graphicFrame>
      <p:graphicFrame>
        <p:nvGraphicFramePr>
          <p:cNvPr id="45" name="Table 44">
            <a:extLst>
              <a:ext uri="{FF2B5EF4-FFF2-40B4-BE49-F238E27FC236}">
                <a16:creationId xmlns:a16="http://schemas.microsoft.com/office/drawing/2014/main" id="{3152E154-91BB-2475-89BE-7396A738964F}"/>
              </a:ext>
            </a:extLst>
          </p:cNvPr>
          <p:cNvGraphicFramePr>
            <a:graphicFrameLocks noGrp="1"/>
          </p:cNvGraphicFramePr>
          <p:nvPr>
            <p:extLst>
              <p:ext uri="{D42A27DB-BD31-4B8C-83A1-F6EECF244321}">
                <p14:modId xmlns:p14="http://schemas.microsoft.com/office/powerpoint/2010/main" val="1129979512"/>
              </p:ext>
            </p:extLst>
          </p:nvPr>
        </p:nvGraphicFramePr>
        <p:xfrm>
          <a:off x="3255446" y="6097517"/>
          <a:ext cx="1079500" cy="1333500"/>
        </p:xfrm>
        <a:graphic>
          <a:graphicData uri="http://schemas.openxmlformats.org/drawingml/2006/table">
            <a:tbl>
              <a:tblPr/>
              <a:tblGrid>
                <a:gridCol w="726035">
                  <a:extLst>
                    <a:ext uri="{9D8B030D-6E8A-4147-A177-3AD203B41FA5}">
                      <a16:colId xmlns:a16="http://schemas.microsoft.com/office/drawing/2014/main" val="3496098911"/>
                    </a:ext>
                  </a:extLst>
                </a:gridCol>
                <a:gridCol w="353465">
                  <a:extLst>
                    <a:ext uri="{9D8B030D-6E8A-4147-A177-3AD203B41FA5}">
                      <a16:colId xmlns:a16="http://schemas.microsoft.com/office/drawing/2014/main" val="4036035529"/>
                    </a:ext>
                  </a:extLst>
                </a:gridCol>
              </a:tblGrid>
              <a:tr h="114300">
                <a:tc gridSpan="2">
                  <a:txBody>
                    <a:bodyPr/>
                    <a:lstStyle/>
                    <a:p>
                      <a:pPr algn="ctr" fontAlgn="ctr"/>
                      <a:r>
                        <a:rPr lang="en-US" sz="500" b="1" i="0" u="none" strike="noStrike">
                          <a:solidFill>
                            <a:srgbClr val="FFFFFF"/>
                          </a:solidFill>
                          <a:effectLst/>
                          <a:latin typeface="Trebuchet MS" panose="020B0603020202020204" pitchFamily="34" charset="0"/>
                        </a:rPr>
                        <a:t>Exit Multiple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607489698"/>
                  </a:ext>
                </a:extLst>
              </a:tr>
              <a:tr h="114300">
                <a:tc>
                  <a:txBody>
                    <a:bodyPr/>
                    <a:lstStyle/>
                    <a:p>
                      <a:pPr algn="ctr" fontAlgn="b"/>
                      <a:r>
                        <a:rPr lang="en-US" sz="500" b="0" i="0" u="none" strike="noStrike">
                          <a:solidFill>
                            <a:srgbClr val="000000"/>
                          </a:solidFill>
                          <a:effectLst/>
                          <a:latin typeface="Trebuchet MS" panose="020B0603020202020204" pitchFamily="34" charset="0"/>
                        </a:rPr>
                        <a:t>EXIT MULTIPLE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9.29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921690"/>
                  </a:ext>
                </a:extLst>
              </a:tr>
              <a:tr h="104775">
                <a:tc>
                  <a:txBody>
                    <a:bodyPr/>
                    <a:lstStyle/>
                    <a:p>
                      <a:pPr algn="ctr" fontAlgn="ctr"/>
                      <a:r>
                        <a:rPr lang="en-US" sz="500" b="0" i="0" u="none" strike="noStrike">
                          <a:solidFill>
                            <a:srgbClr val="000000"/>
                          </a:solidFill>
                          <a:effectLst/>
                          <a:latin typeface="Trebuchet MS" panose="020B0603020202020204" pitchFamily="34" charset="0"/>
                        </a:rPr>
                        <a:t>Terminal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$3,687</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19334331"/>
                  </a:ext>
                </a:extLst>
              </a:tr>
              <a:tr h="104775">
                <a:tc>
                  <a:txBody>
                    <a:bodyPr/>
                    <a:lstStyle/>
                    <a:p>
                      <a:pPr algn="ctr" fontAlgn="ctr"/>
                      <a:r>
                        <a:rPr lang="en-US" sz="500" b="0" i="0" u="none" strike="noStrike">
                          <a:solidFill>
                            <a:srgbClr val="000000"/>
                          </a:solidFill>
                          <a:effectLst/>
                          <a:latin typeface="Trebuchet MS" panose="020B0603020202020204" pitchFamily="34" charset="0"/>
                        </a:rPr>
                        <a:t>PV(of TV)</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$2,524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6137256"/>
                  </a:ext>
                </a:extLst>
              </a:tr>
              <a:tr h="104775">
                <a:tc>
                  <a:txBody>
                    <a:bodyPr/>
                    <a:lstStyle/>
                    <a:p>
                      <a:pPr algn="ctr" fontAlgn="ctr"/>
                      <a:r>
                        <a:rPr lang="en-US" sz="500" b="0" i="0" u="none" strike="noStrike">
                          <a:solidFill>
                            <a:srgbClr val="000000"/>
                          </a:solidFill>
                          <a:effectLst/>
                          <a:latin typeface="Trebuchet MS" panose="020B0603020202020204" pitchFamily="34" charset="0"/>
                        </a:rPr>
                        <a:t>Enterprise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$3,466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10453548"/>
                  </a:ext>
                </a:extLst>
              </a:tr>
              <a:tr h="104775">
                <a:tc>
                  <a:txBody>
                    <a:bodyPr/>
                    <a:lstStyle/>
                    <a:p>
                      <a:pPr algn="ctr" fontAlgn="ctr"/>
                      <a:r>
                        <a:rPr lang="en-US" sz="500" b="0" i="0" u="none" strike="noStrike">
                          <a:solidFill>
                            <a:srgbClr val="000000"/>
                          </a:solidFill>
                          <a:effectLst/>
                          <a:latin typeface="Trebuchet MS" panose="020B0603020202020204" pitchFamily="34" charset="0"/>
                        </a:rPr>
                        <a:t>MV of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$2,100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767875"/>
                  </a:ext>
                </a:extLst>
              </a:tr>
              <a:tr h="114300">
                <a:tc>
                  <a:txBody>
                    <a:bodyPr/>
                    <a:lstStyle/>
                    <a:p>
                      <a:pPr algn="ctr" fontAlgn="ctr"/>
                      <a:r>
                        <a:rPr lang="en-US" sz="500" b="0" i="0" u="none" strike="noStrike">
                          <a:solidFill>
                            <a:srgbClr val="000000"/>
                          </a:solidFill>
                          <a:effectLst/>
                          <a:latin typeface="Trebuchet MS" panose="020B0603020202020204" pitchFamily="34" charset="0"/>
                        </a:rPr>
                        <a:t>Cash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rgbClr val="000000"/>
                          </a:solidFill>
                          <a:effectLst/>
                          <a:latin typeface="Trebuchet MS" panose="020B0603020202020204" pitchFamily="34" charset="0"/>
                        </a:rPr>
                        <a:t>$351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09843381"/>
                  </a:ext>
                </a:extLst>
              </a:tr>
              <a:tr h="114300">
                <a:tc>
                  <a:txBody>
                    <a:bodyPr/>
                    <a:lstStyle/>
                    <a:p>
                      <a:pPr algn="ctr" fontAlgn="ctr"/>
                      <a:r>
                        <a:rPr lang="en-US" sz="500" b="0" i="0" u="none" strike="noStrike">
                          <a:solidFill>
                            <a:srgbClr val="000000"/>
                          </a:solidFill>
                          <a:effectLst/>
                          <a:latin typeface="Trebuchet MS" panose="020B0603020202020204" pitchFamily="34" charset="0"/>
                        </a:rPr>
                        <a:t>Equity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rgbClr val="000000"/>
                          </a:solidFill>
                          <a:effectLst/>
                          <a:latin typeface="Trebuchet MS" panose="020B0603020202020204" pitchFamily="34" charset="0"/>
                        </a:rPr>
                        <a:t>$1,717</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992624"/>
                  </a:ext>
                </a:extLst>
              </a:tr>
              <a:tr h="114300">
                <a:tc>
                  <a:txBody>
                    <a:bodyPr/>
                    <a:lstStyle/>
                    <a:p>
                      <a:pPr algn="ctr" fontAlgn="ctr"/>
                      <a:r>
                        <a:rPr lang="en-US" sz="500" b="0" i="0" u="none" strike="noStrike">
                          <a:solidFill>
                            <a:schemeClr val="tx1"/>
                          </a:solidFill>
                          <a:effectLst/>
                          <a:latin typeface="Trebuchet MS" panose="020B0603020202020204" pitchFamily="34" charset="0"/>
                        </a:rPr>
                        <a:t># Shares Out.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36.04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3330313"/>
                  </a:ext>
                </a:extLst>
              </a:tr>
              <a:tr h="114300">
                <a:tc>
                  <a:txBody>
                    <a:bodyPr/>
                    <a:lstStyle/>
                    <a:p>
                      <a:pPr algn="ctr" fontAlgn="ctr"/>
                      <a:r>
                        <a:rPr lang="en-US" sz="500" b="0" i="0" u="none" strike="noStrike">
                          <a:solidFill>
                            <a:schemeClr val="tx1"/>
                          </a:solidFill>
                          <a:effectLst/>
                          <a:latin typeface="Trebuchet MS" panose="020B0603020202020204" pitchFamily="34" charset="0"/>
                        </a:rPr>
                        <a:t>Intrinsic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$47.6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2580284"/>
                  </a:ext>
                </a:extLst>
              </a:tr>
              <a:tr h="114300">
                <a:tc>
                  <a:txBody>
                    <a:bodyPr/>
                    <a:lstStyle/>
                    <a:p>
                      <a:pPr algn="ctr" fontAlgn="ctr"/>
                      <a:r>
                        <a:rPr lang="en-US" sz="500" b="0" i="0" u="none" strike="noStrike">
                          <a:solidFill>
                            <a:schemeClr val="tx1"/>
                          </a:solidFill>
                          <a:effectLst/>
                          <a:latin typeface="Trebuchet MS" panose="020B0603020202020204" pitchFamily="34" charset="0"/>
                        </a:rPr>
                        <a:t>Current Share Px.</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500" b="0" i="0" u="none" strike="noStrike">
                          <a:solidFill>
                            <a:schemeClr val="tx1"/>
                          </a:solidFill>
                          <a:effectLst/>
                          <a:latin typeface="Trebuchet MS" panose="020B0603020202020204" pitchFamily="34" charset="0"/>
                        </a:rPr>
                        <a:t>$54.1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73924953"/>
                  </a:ext>
                </a:extLst>
              </a:tr>
              <a:tr h="114300">
                <a:tc>
                  <a:txBody>
                    <a:bodyPr/>
                    <a:lstStyle/>
                    <a:p>
                      <a:pPr algn="ctr" fontAlgn="ctr"/>
                      <a:r>
                        <a:rPr lang="en-US" sz="500" b="0" i="0" u="none" strike="noStrike">
                          <a:solidFill>
                            <a:schemeClr val="tx1"/>
                          </a:solidFill>
                          <a:effectLst/>
                          <a:latin typeface="Trebuchet MS" panose="020B0603020202020204" pitchFamily="34" charset="0"/>
                        </a:rPr>
                        <a:t>Downside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500" b="0" i="0" u="none" strike="noStrike">
                          <a:solidFill>
                            <a:schemeClr val="tx1"/>
                          </a:solidFill>
                          <a:effectLst/>
                          <a:latin typeface="Trebuchet MS" panose="020B0603020202020204" pitchFamily="34" charset="0"/>
                        </a:rPr>
                        <a:t>-12%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851742"/>
                  </a:ext>
                </a:extLst>
              </a:tr>
            </a:tbl>
          </a:graphicData>
        </a:graphic>
      </p:graphicFrame>
      <p:graphicFrame>
        <p:nvGraphicFramePr>
          <p:cNvPr id="46" name="Table 45">
            <a:extLst>
              <a:ext uri="{FF2B5EF4-FFF2-40B4-BE49-F238E27FC236}">
                <a16:creationId xmlns:a16="http://schemas.microsoft.com/office/drawing/2014/main" id="{108CB83F-9E6D-16E0-4409-F50F859422EB}"/>
              </a:ext>
            </a:extLst>
          </p:cNvPr>
          <p:cNvGraphicFramePr>
            <a:graphicFrameLocks noGrp="1"/>
          </p:cNvGraphicFramePr>
          <p:nvPr>
            <p:extLst>
              <p:ext uri="{D42A27DB-BD31-4B8C-83A1-F6EECF244321}">
                <p14:modId xmlns:p14="http://schemas.microsoft.com/office/powerpoint/2010/main" val="3080830366"/>
              </p:ext>
            </p:extLst>
          </p:nvPr>
        </p:nvGraphicFramePr>
        <p:xfrm>
          <a:off x="3255446" y="4622122"/>
          <a:ext cx="1079500" cy="1207178"/>
        </p:xfrm>
        <a:graphic>
          <a:graphicData uri="http://schemas.openxmlformats.org/drawingml/2006/table">
            <a:tbl>
              <a:tblPr/>
              <a:tblGrid>
                <a:gridCol w="701675">
                  <a:extLst>
                    <a:ext uri="{9D8B030D-6E8A-4147-A177-3AD203B41FA5}">
                      <a16:colId xmlns:a16="http://schemas.microsoft.com/office/drawing/2014/main" val="2792895487"/>
                    </a:ext>
                  </a:extLst>
                </a:gridCol>
                <a:gridCol w="377825">
                  <a:extLst>
                    <a:ext uri="{9D8B030D-6E8A-4147-A177-3AD203B41FA5}">
                      <a16:colId xmlns:a16="http://schemas.microsoft.com/office/drawing/2014/main" val="3120415202"/>
                    </a:ext>
                  </a:extLst>
                </a:gridCol>
              </a:tblGrid>
              <a:tr h="83228">
                <a:tc gridSpan="2">
                  <a:txBody>
                    <a:bodyPr/>
                    <a:lstStyle/>
                    <a:p>
                      <a:pPr algn="ctr" fontAlgn="b"/>
                      <a:r>
                        <a:rPr lang="en-US" sz="500" b="1" i="0" u="none" strike="noStrike">
                          <a:solidFill>
                            <a:srgbClr val="FFFFFF"/>
                          </a:solidFill>
                          <a:effectLst/>
                          <a:latin typeface="Trebuchet MS" panose="020B0603020202020204" pitchFamily="34" charset="0"/>
                        </a:rPr>
                        <a:t>Terminal Growth</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235729603"/>
                  </a:ext>
                </a:extLst>
              </a:tr>
              <a:tr h="114300">
                <a:tc>
                  <a:txBody>
                    <a:bodyPr/>
                    <a:lstStyle/>
                    <a:p>
                      <a:pPr algn="ctr" fontAlgn="b"/>
                      <a:r>
                        <a:rPr lang="en-US" sz="500" b="0" i="0" u="none" strike="noStrike">
                          <a:solidFill>
                            <a:srgbClr val="000000"/>
                          </a:solidFill>
                          <a:effectLst/>
                          <a:latin typeface="Trebuchet MS" panose="020B0603020202020204" pitchFamily="34" charset="0"/>
                        </a:rPr>
                        <a:t>Terminal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$3,768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62412857"/>
                  </a:ext>
                </a:extLst>
              </a:tr>
              <a:tr h="104775">
                <a:tc>
                  <a:txBody>
                    <a:bodyPr/>
                    <a:lstStyle/>
                    <a:p>
                      <a:pPr algn="ctr" fontAlgn="b"/>
                      <a:r>
                        <a:rPr lang="en-US" sz="500" b="0" i="0" u="none" strike="noStrike">
                          <a:solidFill>
                            <a:srgbClr val="000000"/>
                          </a:solidFill>
                          <a:effectLst/>
                          <a:latin typeface="Trebuchet MS" panose="020B0603020202020204" pitchFamily="34" charset="0"/>
                        </a:rPr>
                        <a:t>PV (of TV)</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rgbClr val="000000"/>
                          </a:solidFill>
                          <a:effectLst/>
                          <a:latin typeface="Trebuchet MS" panose="020B0603020202020204" pitchFamily="34" charset="0"/>
                        </a:rPr>
                        <a:t>$2,579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222210"/>
                  </a:ext>
                </a:extLst>
              </a:tr>
              <a:tr h="114300">
                <a:tc>
                  <a:txBody>
                    <a:bodyPr/>
                    <a:lstStyle/>
                    <a:p>
                      <a:pPr algn="ctr" fontAlgn="b"/>
                      <a:r>
                        <a:rPr lang="en-US" sz="500" b="0" i="0" u="none" strike="noStrike">
                          <a:solidFill>
                            <a:srgbClr val="000000"/>
                          </a:solidFill>
                          <a:effectLst/>
                          <a:latin typeface="Trebuchet MS" panose="020B0603020202020204" pitchFamily="34" charset="0"/>
                        </a:rPr>
                        <a:t>Enterprise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$3,539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93914329"/>
                  </a:ext>
                </a:extLst>
              </a:tr>
              <a:tr h="114300">
                <a:tc>
                  <a:txBody>
                    <a:bodyPr/>
                    <a:lstStyle/>
                    <a:p>
                      <a:pPr algn="ctr" fontAlgn="b"/>
                      <a:r>
                        <a:rPr lang="en-US" sz="500" b="0" i="0" u="none" strike="noStrike">
                          <a:solidFill>
                            <a:srgbClr val="000000"/>
                          </a:solidFill>
                          <a:effectLst/>
                          <a:latin typeface="Trebuchet MS" panose="020B0603020202020204" pitchFamily="34" charset="0"/>
                        </a:rPr>
                        <a:t>MV of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rgbClr val="000000"/>
                          </a:solidFill>
                          <a:effectLst/>
                          <a:latin typeface="Trebuchet MS" panose="020B0603020202020204" pitchFamily="34" charset="0"/>
                        </a:rPr>
                        <a:t>$2,100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2912890"/>
                  </a:ext>
                </a:extLst>
              </a:tr>
              <a:tr h="114300">
                <a:tc>
                  <a:txBody>
                    <a:bodyPr/>
                    <a:lstStyle/>
                    <a:p>
                      <a:pPr algn="ctr" fontAlgn="b"/>
                      <a:r>
                        <a:rPr lang="en-US" sz="500" b="0" i="0" u="none" strike="noStrike">
                          <a:solidFill>
                            <a:srgbClr val="000000"/>
                          </a:solidFill>
                          <a:effectLst/>
                          <a:latin typeface="Trebuchet MS" panose="020B0603020202020204" pitchFamily="34" charset="0"/>
                        </a:rPr>
                        <a:t>Cash</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$351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25344050"/>
                  </a:ext>
                </a:extLst>
              </a:tr>
              <a:tr h="104775">
                <a:tc>
                  <a:txBody>
                    <a:bodyPr/>
                    <a:lstStyle/>
                    <a:p>
                      <a:pPr algn="ctr" fontAlgn="b"/>
                      <a:r>
                        <a:rPr lang="en-US" sz="500" b="0" i="0" u="none" strike="noStrike">
                          <a:solidFill>
                            <a:srgbClr val="000000"/>
                          </a:solidFill>
                          <a:effectLst/>
                          <a:latin typeface="Trebuchet MS" panose="020B0603020202020204" pitchFamily="34" charset="0"/>
                        </a:rPr>
                        <a:t>Equity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rgbClr val="000000"/>
                          </a:solidFill>
                          <a:effectLst/>
                          <a:latin typeface="Trebuchet MS" panose="020B0603020202020204" pitchFamily="34" charset="0"/>
                        </a:rPr>
                        <a:t>$1,790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2502107"/>
                  </a:ext>
                </a:extLst>
              </a:tr>
              <a:tr h="114300">
                <a:tc>
                  <a:txBody>
                    <a:bodyPr/>
                    <a:lstStyle/>
                    <a:p>
                      <a:pPr algn="ctr" fontAlgn="b"/>
                      <a:r>
                        <a:rPr lang="en-US" sz="500" b="0" i="0" u="none" strike="noStrike">
                          <a:solidFill>
                            <a:srgbClr val="000000"/>
                          </a:solidFill>
                          <a:effectLst/>
                          <a:latin typeface="Trebuchet MS" panose="020B0603020202020204" pitchFamily="34" charset="0"/>
                        </a:rPr>
                        <a:t># Shares Out.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36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98168066"/>
                  </a:ext>
                </a:extLst>
              </a:tr>
              <a:tr h="114300">
                <a:tc>
                  <a:txBody>
                    <a:bodyPr/>
                    <a:lstStyle/>
                    <a:p>
                      <a:pPr algn="ctr" fontAlgn="b"/>
                      <a:r>
                        <a:rPr lang="en-US" sz="500" b="0" i="0" u="none" strike="noStrike">
                          <a:solidFill>
                            <a:srgbClr val="000000"/>
                          </a:solidFill>
                          <a:effectLst/>
                          <a:latin typeface="Trebuchet MS" panose="020B0603020202020204" pitchFamily="34" charset="0"/>
                        </a:rPr>
                        <a:t>Intrinsic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500" b="0" i="0" u="none" strike="noStrike">
                          <a:solidFill>
                            <a:srgbClr val="000000"/>
                          </a:solidFill>
                          <a:effectLst/>
                          <a:latin typeface="Trebuchet MS" panose="020B0603020202020204" pitchFamily="34" charset="0"/>
                        </a:rPr>
                        <a:t>$50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055186"/>
                  </a:ext>
                </a:extLst>
              </a:tr>
              <a:tr h="114300">
                <a:tc>
                  <a:txBody>
                    <a:bodyPr/>
                    <a:lstStyle/>
                    <a:p>
                      <a:pPr algn="ctr" fontAlgn="b"/>
                      <a:r>
                        <a:rPr lang="en-US" sz="500" b="0" i="0" u="none" strike="noStrike">
                          <a:solidFill>
                            <a:schemeClr val="tx1"/>
                          </a:solidFill>
                          <a:effectLst/>
                          <a:latin typeface="Trebuchet MS" panose="020B0603020202020204" pitchFamily="34" charset="0"/>
                        </a:rPr>
                        <a:t>Current Share Px.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chemeClr val="tx1"/>
                          </a:solidFill>
                          <a:effectLst/>
                          <a:latin typeface="Trebuchet MS" panose="020B0603020202020204" pitchFamily="34" charset="0"/>
                        </a:rPr>
                        <a:t>$54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62953165"/>
                  </a:ext>
                </a:extLst>
              </a:tr>
              <a:tr h="114300">
                <a:tc>
                  <a:txBody>
                    <a:bodyPr/>
                    <a:lstStyle/>
                    <a:p>
                      <a:pPr algn="ctr" fontAlgn="ctr"/>
                      <a:r>
                        <a:rPr lang="en-US" sz="500" b="0" i="0" u="none" strike="noStrike">
                          <a:solidFill>
                            <a:schemeClr val="tx1"/>
                          </a:solidFill>
                          <a:effectLst/>
                          <a:latin typeface="Trebuchet MS" panose="020B0603020202020204" pitchFamily="34" charset="0"/>
                        </a:rPr>
                        <a:t>Downside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500" b="0" i="0" u="none" strike="noStrike">
                          <a:solidFill>
                            <a:schemeClr val="tx1"/>
                          </a:solidFill>
                          <a:effectLst/>
                          <a:latin typeface="Trebuchet MS" panose="020B0603020202020204" pitchFamily="34" charset="0"/>
                        </a:rPr>
                        <a:t>-8%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3711598"/>
                  </a:ext>
                </a:extLst>
              </a:tr>
            </a:tbl>
          </a:graphicData>
        </a:graphic>
      </p:graphicFrame>
      <p:graphicFrame>
        <p:nvGraphicFramePr>
          <p:cNvPr id="47" name="Table 46">
            <a:extLst>
              <a:ext uri="{FF2B5EF4-FFF2-40B4-BE49-F238E27FC236}">
                <a16:creationId xmlns:a16="http://schemas.microsoft.com/office/drawing/2014/main" id="{B8735504-A706-C150-118C-BA54871F4F48}"/>
              </a:ext>
            </a:extLst>
          </p:cNvPr>
          <p:cNvGraphicFramePr>
            <a:graphicFrameLocks noGrp="1"/>
          </p:cNvGraphicFramePr>
          <p:nvPr>
            <p:extLst>
              <p:ext uri="{D42A27DB-BD31-4B8C-83A1-F6EECF244321}">
                <p14:modId xmlns:p14="http://schemas.microsoft.com/office/powerpoint/2010/main" val="985306813"/>
              </p:ext>
            </p:extLst>
          </p:nvPr>
        </p:nvGraphicFramePr>
        <p:xfrm>
          <a:off x="183850" y="7486216"/>
          <a:ext cx="1181145" cy="685800"/>
        </p:xfrm>
        <a:graphic>
          <a:graphicData uri="http://schemas.openxmlformats.org/drawingml/2006/table">
            <a:tbl>
              <a:tblPr/>
              <a:tblGrid>
                <a:gridCol w="664394">
                  <a:extLst>
                    <a:ext uri="{9D8B030D-6E8A-4147-A177-3AD203B41FA5}">
                      <a16:colId xmlns:a16="http://schemas.microsoft.com/office/drawing/2014/main" val="3195986178"/>
                    </a:ext>
                  </a:extLst>
                </a:gridCol>
                <a:gridCol w="250993">
                  <a:extLst>
                    <a:ext uri="{9D8B030D-6E8A-4147-A177-3AD203B41FA5}">
                      <a16:colId xmlns:a16="http://schemas.microsoft.com/office/drawing/2014/main" val="812178648"/>
                    </a:ext>
                  </a:extLst>
                </a:gridCol>
                <a:gridCol w="265758">
                  <a:extLst>
                    <a:ext uri="{9D8B030D-6E8A-4147-A177-3AD203B41FA5}">
                      <a16:colId xmlns:a16="http://schemas.microsoft.com/office/drawing/2014/main" val="1036752340"/>
                    </a:ext>
                  </a:extLst>
                </a:gridCol>
              </a:tblGrid>
              <a:tr h="114300">
                <a:tc gridSpan="3">
                  <a:txBody>
                    <a:bodyPr/>
                    <a:lstStyle/>
                    <a:p>
                      <a:pPr algn="ctr" fontAlgn="b"/>
                      <a:r>
                        <a:rPr lang="en-US" sz="500" b="1" i="0" u="none" strike="noStrike">
                          <a:solidFill>
                            <a:srgbClr val="FFFFFF"/>
                          </a:solidFill>
                          <a:effectLst/>
                          <a:latin typeface="Trebuchet MS" panose="020B0603020202020204" pitchFamily="34" charset="0"/>
                        </a:rPr>
                        <a:t>Summary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51533106"/>
                  </a:ext>
                </a:extLst>
              </a:tr>
              <a:tr h="114300">
                <a:tc>
                  <a:txBody>
                    <a:bodyPr/>
                    <a:lstStyle/>
                    <a:p>
                      <a:pPr algn="ctr" fontAlgn="b"/>
                      <a:r>
                        <a:rPr lang="en-US" sz="500" b="0" i="0" u="none" strike="noStrike">
                          <a:solidFill>
                            <a:srgbClr val="000000"/>
                          </a:solidFill>
                          <a:effectLst/>
                          <a:latin typeface="Trebuchet MS" panose="020B0603020202020204" pitchFamily="34" charset="0"/>
                        </a:rPr>
                        <a:t>Method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rgbClr val="000000"/>
                          </a:solidFill>
                          <a:effectLst/>
                          <a:latin typeface="Trebuchet MS" panose="020B0603020202020204" pitchFamily="34" charset="0"/>
                        </a:rPr>
                        <a:t>Share Px.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rgbClr val="000000"/>
                          </a:solidFill>
                          <a:effectLst/>
                          <a:latin typeface="Trebuchet MS" panose="020B0603020202020204" pitchFamily="34" charset="0"/>
                        </a:rPr>
                        <a:t>weighting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1176362"/>
                  </a:ext>
                </a:extLst>
              </a:tr>
              <a:tr h="104775">
                <a:tc>
                  <a:txBody>
                    <a:bodyPr/>
                    <a:lstStyle/>
                    <a:p>
                      <a:pPr algn="ctr" fontAlgn="b"/>
                      <a:r>
                        <a:rPr lang="en-US" sz="500" b="0" i="0" u="none" strike="noStrike">
                          <a:solidFill>
                            <a:srgbClr val="000000"/>
                          </a:solidFill>
                          <a:effectLst/>
                          <a:latin typeface="Trebuchet MS" panose="020B0603020202020204" pitchFamily="34" charset="0"/>
                        </a:rPr>
                        <a:t>T.G rate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$64.2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500" b="0" i="0" u="none" strike="noStrike">
                          <a:solidFill>
                            <a:srgbClr val="000000"/>
                          </a:solidFill>
                          <a:effectLst/>
                          <a:latin typeface="Trebuchet MS" panose="020B0603020202020204" pitchFamily="34" charset="0"/>
                        </a:rPr>
                        <a:t>70%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90010692"/>
                  </a:ext>
                </a:extLst>
              </a:tr>
              <a:tr h="104775">
                <a:tc>
                  <a:txBody>
                    <a:bodyPr/>
                    <a:lstStyle/>
                    <a:p>
                      <a:pPr algn="ctr" fontAlgn="b"/>
                      <a:r>
                        <a:rPr lang="en-US" sz="500" b="0" i="0" u="none" strike="noStrike">
                          <a:solidFill>
                            <a:srgbClr val="000000"/>
                          </a:solidFill>
                          <a:effectLst/>
                          <a:latin typeface="Trebuchet MS" panose="020B0603020202020204" pitchFamily="34" charset="0"/>
                        </a:rPr>
                        <a:t>Exit Multiple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chemeClr val="tx1"/>
                          </a:solidFill>
                          <a:effectLst/>
                          <a:latin typeface="Trebuchet MS" panose="020B0603020202020204" pitchFamily="34" charset="0"/>
                        </a:rPr>
                        <a:t>$47.6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500" b="0" i="0" u="none" strike="noStrike">
                          <a:solidFill>
                            <a:schemeClr val="tx1"/>
                          </a:solidFill>
                          <a:effectLst/>
                          <a:latin typeface="Trebuchet MS" panose="020B0603020202020204" pitchFamily="34" charset="0"/>
                        </a:rPr>
                        <a:t>30%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2032190"/>
                  </a:ext>
                </a:extLst>
              </a:tr>
              <a:tr h="104775">
                <a:tc gridSpan="2">
                  <a:txBody>
                    <a:bodyPr/>
                    <a:lstStyle/>
                    <a:p>
                      <a:pPr algn="ctr" fontAlgn="b"/>
                      <a:r>
                        <a:rPr lang="en-US" sz="500" b="0" i="0" u="none" strike="noStrike">
                          <a:solidFill>
                            <a:schemeClr val="tx1"/>
                          </a:solidFill>
                          <a:effectLst/>
                          <a:latin typeface="Trebuchet MS" panose="020B0603020202020204" pitchFamily="34" charset="0"/>
                        </a:rPr>
                        <a:t>weighted avg.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a:txBody>
                    <a:bodyPr/>
                    <a:lstStyle/>
                    <a:p>
                      <a:pPr algn="ctr" fontAlgn="b"/>
                      <a:r>
                        <a:rPr lang="en-US" sz="500" b="0" i="0" u="none" strike="noStrike">
                          <a:solidFill>
                            <a:schemeClr val="tx1"/>
                          </a:solidFill>
                          <a:effectLst/>
                          <a:latin typeface="Trebuchet MS" panose="020B0603020202020204" pitchFamily="34" charset="0"/>
                        </a:rPr>
                        <a:t> $59.24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31988834"/>
                  </a:ext>
                </a:extLst>
              </a:tr>
              <a:tr h="104775">
                <a:tc gridSpan="2">
                  <a:txBody>
                    <a:bodyPr/>
                    <a:lstStyle/>
                    <a:p>
                      <a:pPr algn="ctr" fontAlgn="b"/>
                      <a:r>
                        <a:rPr lang="en-US" sz="500" b="0" i="0" u="none" strike="noStrike">
                          <a:solidFill>
                            <a:schemeClr val="tx1"/>
                          </a:solidFill>
                          <a:effectLst/>
                          <a:latin typeface="Trebuchet MS" panose="020B0603020202020204" pitchFamily="34" charset="0"/>
                        </a:rPr>
                        <a:t>Upside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fontAlgn="b"/>
                      <a:r>
                        <a:rPr lang="en-US" sz="500" b="0" i="0" u="none" strike="noStrike">
                          <a:solidFill>
                            <a:schemeClr val="tx1"/>
                          </a:solidFill>
                          <a:effectLst/>
                          <a:latin typeface="Trebuchet MS" panose="020B0603020202020204" pitchFamily="34" charset="0"/>
                        </a:rPr>
                        <a:t> +9%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2715319"/>
                  </a:ext>
                </a:extLst>
              </a:tr>
            </a:tbl>
          </a:graphicData>
        </a:graphic>
      </p:graphicFrame>
    </p:spTree>
    <p:extLst>
      <p:ext uri="{BB962C8B-B14F-4D97-AF65-F5344CB8AC3E}">
        <p14:creationId xmlns:p14="http://schemas.microsoft.com/office/powerpoint/2010/main" val="1194725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5928C11-C32E-27C4-E6C5-7FCD10AD42FA}"/>
              </a:ext>
            </a:extLst>
          </p:cNvPr>
          <p:cNvCxnSpPr>
            <a:cxnSpLocks/>
          </p:cNvCxnSpPr>
          <p:nvPr/>
        </p:nvCxnSpPr>
        <p:spPr>
          <a:xfrm>
            <a:off x="1829800" y="260059"/>
            <a:ext cx="0" cy="8326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09BEA49-8116-8B60-42AF-004335DEEEA9}"/>
              </a:ext>
            </a:extLst>
          </p:cNvPr>
          <p:cNvCxnSpPr>
            <a:cxnSpLocks/>
          </p:cNvCxnSpPr>
          <p:nvPr/>
        </p:nvCxnSpPr>
        <p:spPr>
          <a:xfrm>
            <a:off x="1829800" y="135754"/>
            <a:ext cx="0" cy="84511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Slide Number Placeholder 6">
            <a:extLst>
              <a:ext uri="{FF2B5EF4-FFF2-40B4-BE49-F238E27FC236}">
                <a16:creationId xmlns:a16="http://schemas.microsoft.com/office/drawing/2014/main" id="{FBB6B26D-8B4B-A8A5-C3CE-2058EDE2727D}"/>
              </a:ext>
            </a:extLst>
          </p:cNvPr>
          <p:cNvSpPr>
            <a:spLocks noGrp="1"/>
          </p:cNvSpPr>
          <p:nvPr>
            <p:ph type="sldNum" sz="quarter" idx="12"/>
          </p:nvPr>
        </p:nvSpPr>
        <p:spPr>
          <a:xfrm>
            <a:off x="0" y="8762025"/>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3</a:t>
            </a:fld>
            <a:endParaRPr lang="en-US" sz="969" b="1">
              <a:solidFill>
                <a:schemeClr val="bg1"/>
              </a:solidFill>
              <a:latin typeface="Montserrat" pitchFamily="2" charset="0"/>
              <a:cs typeface="Arial" panose="020B0604020202020204" pitchFamily="34" charset="0"/>
            </a:endParaRPr>
          </a:p>
        </p:txBody>
      </p:sp>
      <p:cxnSp>
        <p:nvCxnSpPr>
          <p:cNvPr id="45" name="Straight Connector 44">
            <a:extLst>
              <a:ext uri="{FF2B5EF4-FFF2-40B4-BE49-F238E27FC236}">
                <a16:creationId xmlns:a16="http://schemas.microsoft.com/office/drawing/2014/main" id="{68BF63C1-ED7A-FABA-13B5-4A34E01E3F25}"/>
              </a:ext>
            </a:extLst>
          </p:cNvPr>
          <p:cNvCxnSpPr>
            <a:cxnSpLocks/>
          </p:cNvCxnSpPr>
          <p:nvPr/>
        </p:nvCxnSpPr>
        <p:spPr>
          <a:xfrm>
            <a:off x="6548159" y="529455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E4002213-9D43-BA95-50D8-C5758CE040B1}"/>
              </a:ext>
            </a:extLst>
          </p:cNvPr>
          <p:cNvGraphicFramePr>
            <a:graphicFrameLocks/>
          </p:cNvGraphicFramePr>
          <p:nvPr>
            <p:extLst>
              <p:ext uri="{D42A27DB-BD31-4B8C-83A1-F6EECF244321}">
                <p14:modId xmlns:p14="http://schemas.microsoft.com/office/powerpoint/2010/main" val="2160981646"/>
              </p:ext>
            </p:extLst>
          </p:nvPr>
        </p:nvGraphicFramePr>
        <p:xfrm>
          <a:off x="-24085" y="6775788"/>
          <a:ext cx="1829791" cy="17503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Rounded Corners 3">
            <a:extLst>
              <a:ext uri="{FF2B5EF4-FFF2-40B4-BE49-F238E27FC236}">
                <a16:creationId xmlns:a16="http://schemas.microsoft.com/office/drawing/2014/main" id="{232D4373-3872-4C72-8341-2D10798100BD}"/>
              </a:ext>
            </a:extLst>
          </p:cNvPr>
          <p:cNvSpPr/>
          <p:nvPr/>
        </p:nvSpPr>
        <p:spPr>
          <a:xfrm>
            <a:off x="99858" y="4348079"/>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6</a:t>
            </a:r>
          </a:p>
        </p:txBody>
      </p:sp>
      <p:sp>
        <p:nvSpPr>
          <p:cNvPr id="7" name="Rectangle: Rounded Corners 6">
            <a:extLst>
              <a:ext uri="{FF2B5EF4-FFF2-40B4-BE49-F238E27FC236}">
                <a16:creationId xmlns:a16="http://schemas.microsoft.com/office/drawing/2014/main" id="{6E8A83DD-787D-0DC7-D0CF-A6BD22F0DBB1}"/>
              </a:ext>
            </a:extLst>
          </p:cNvPr>
          <p:cNvSpPr/>
          <p:nvPr/>
        </p:nvSpPr>
        <p:spPr>
          <a:xfrm>
            <a:off x="99859" y="6619148"/>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7</a:t>
            </a:r>
          </a:p>
        </p:txBody>
      </p:sp>
      <p:sp>
        <p:nvSpPr>
          <p:cNvPr id="12" name="TextBox 11">
            <a:extLst>
              <a:ext uri="{FF2B5EF4-FFF2-40B4-BE49-F238E27FC236}">
                <a16:creationId xmlns:a16="http://schemas.microsoft.com/office/drawing/2014/main" id="{A50EEF61-1F88-65E2-3AFB-4B4F6FEB6BB5}"/>
              </a:ext>
            </a:extLst>
          </p:cNvPr>
          <p:cNvSpPr txBox="1"/>
          <p:nvPr/>
        </p:nvSpPr>
        <p:spPr>
          <a:xfrm>
            <a:off x="134143" y="8577359"/>
            <a:ext cx="1662128" cy="184666"/>
          </a:xfrm>
          <a:prstGeom prst="rect">
            <a:avLst/>
          </a:prstGeom>
          <a:noFill/>
        </p:spPr>
        <p:txBody>
          <a:bodyPr wrap="square" rtlCol="0">
            <a:spAutoFit/>
          </a:bodyPr>
          <a:lstStyle/>
          <a:p>
            <a:pPr algn="r"/>
            <a:r>
              <a:rPr lang="en-GB" sz="600" i="1">
                <a:latin typeface="Trebuchet MS" panose="020B0603020202020204" pitchFamily="34" charset="0"/>
              </a:rPr>
              <a:t>Source: Federal Reserve Bank of St. Louis</a:t>
            </a:r>
          </a:p>
        </p:txBody>
      </p:sp>
      <p:sp>
        <p:nvSpPr>
          <p:cNvPr id="19" name="Rectangle: Rounded Corners 18">
            <a:extLst>
              <a:ext uri="{FF2B5EF4-FFF2-40B4-BE49-F238E27FC236}">
                <a16:creationId xmlns:a16="http://schemas.microsoft.com/office/drawing/2014/main" id="{8216E0AA-9E4C-16C1-6F3C-5C64DE4A6638}"/>
              </a:ext>
            </a:extLst>
          </p:cNvPr>
          <p:cNvSpPr/>
          <p:nvPr/>
        </p:nvSpPr>
        <p:spPr>
          <a:xfrm>
            <a:off x="73090" y="131130"/>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4</a:t>
            </a:r>
          </a:p>
        </p:txBody>
      </p:sp>
      <p:sp>
        <p:nvSpPr>
          <p:cNvPr id="25" name="TextBox 24">
            <a:extLst>
              <a:ext uri="{FF2B5EF4-FFF2-40B4-BE49-F238E27FC236}">
                <a16:creationId xmlns:a16="http://schemas.microsoft.com/office/drawing/2014/main" id="{28772A6A-1565-F98D-764B-4BEAFB84A2B6}"/>
              </a:ext>
            </a:extLst>
          </p:cNvPr>
          <p:cNvSpPr txBox="1"/>
          <p:nvPr/>
        </p:nvSpPr>
        <p:spPr>
          <a:xfrm>
            <a:off x="146984" y="6319942"/>
            <a:ext cx="1668370" cy="184666"/>
          </a:xfrm>
          <a:prstGeom prst="rect">
            <a:avLst/>
          </a:prstGeom>
          <a:noFill/>
        </p:spPr>
        <p:txBody>
          <a:bodyPr wrap="square" rtlCol="0">
            <a:spAutoFit/>
          </a:bodyPr>
          <a:lstStyle/>
          <a:p>
            <a:pPr algn="r"/>
            <a:r>
              <a:rPr lang="en-GB" sz="600" i="1">
                <a:latin typeface="Trebuchet MS" panose="020B0603020202020204" pitchFamily="34" charset="0"/>
              </a:rPr>
              <a:t>Source: Federal Reserve Bank of St. Louis</a:t>
            </a:r>
          </a:p>
        </p:txBody>
      </p:sp>
      <p:graphicFrame>
        <p:nvGraphicFramePr>
          <p:cNvPr id="26" name="Chart 25">
            <a:extLst>
              <a:ext uri="{FF2B5EF4-FFF2-40B4-BE49-F238E27FC236}">
                <a16:creationId xmlns:a16="http://schemas.microsoft.com/office/drawing/2014/main" id="{F33D9F76-17B2-3A30-4E6F-50E2DD07BD93}"/>
              </a:ext>
            </a:extLst>
          </p:cNvPr>
          <p:cNvGraphicFramePr>
            <a:graphicFrameLocks/>
          </p:cNvGraphicFramePr>
          <p:nvPr>
            <p:extLst>
              <p:ext uri="{D42A27DB-BD31-4B8C-83A1-F6EECF244321}">
                <p14:modId xmlns:p14="http://schemas.microsoft.com/office/powerpoint/2010/main" val="842288774"/>
              </p:ext>
            </p:extLst>
          </p:nvPr>
        </p:nvGraphicFramePr>
        <p:xfrm>
          <a:off x="-6030" y="187033"/>
          <a:ext cx="1820152" cy="1701998"/>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5B9622DD-A53D-5739-D00F-56C8B124BEB8}"/>
              </a:ext>
            </a:extLst>
          </p:cNvPr>
          <p:cNvSpPr txBox="1"/>
          <p:nvPr/>
        </p:nvSpPr>
        <p:spPr>
          <a:xfrm>
            <a:off x="457639" y="1889031"/>
            <a:ext cx="1381810" cy="184666"/>
          </a:xfrm>
          <a:prstGeom prst="rect">
            <a:avLst/>
          </a:prstGeom>
          <a:noFill/>
        </p:spPr>
        <p:txBody>
          <a:bodyPr wrap="square" rtlCol="0">
            <a:spAutoFit/>
          </a:bodyPr>
          <a:lstStyle/>
          <a:p>
            <a:pPr algn="r"/>
            <a:r>
              <a:rPr lang="en-GB" sz="600" i="1">
                <a:latin typeface="Trebuchet MS" panose="020B0603020202020204" pitchFamily="34" charset="0"/>
              </a:rPr>
              <a:t>Source: Statista.com</a:t>
            </a:r>
          </a:p>
        </p:txBody>
      </p:sp>
      <p:graphicFrame>
        <p:nvGraphicFramePr>
          <p:cNvPr id="30" name="Chart 29">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433655650"/>
              </p:ext>
            </p:extLst>
          </p:nvPr>
        </p:nvGraphicFramePr>
        <p:xfrm>
          <a:off x="-24085" y="4510369"/>
          <a:ext cx="1829791" cy="1921319"/>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37">
            <a:extLst>
              <a:ext uri="{FF2B5EF4-FFF2-40B4-BE49-F238E27FC236}">
                <a16:creationId xmlns:a16="http://schemas.microsoft.com/office/drawing/2014/main" id="{AFD495A2-419B-F54B-C136-EAEB43B206F9}"/>
              </a:ext>
            </a:extLst>
          </p:cNvPr>
          <p:cNvSpPr txBox="1"/>
          <p:nvPr/>
        </p:nvSpPr>
        <p:spPr>
          <a:xfrm>
            <a:off x="1839449" y="8484"/>
            <a:ext cx="4860324" cy="5700022"/>
          </a:xfrm>
          <a:prstGeom prst="rect">
            <a:avLst/>
          </a:prstGeom>
          <a:noFill/>
        </p:spPr>
        <p:txBody>
          <a:bodyPr wrap="square">
            <a:spAutoFit/>
          </a:bodyPr>
          <a:lstStyle/>
          <a:p>
            <a:pPr algn="just"/>
            <a:r>
              <a:rPr lang="en-US" sz="860">
                <a:latin typeface="Trebuchet MS" panose="020B0603020202020204" pitchFamily="34" charset="0"/>
                <a:ea typeface="SimSun" panose="02010600030101010101" pitchFamily="2" charset="-122"/>
                <a:cs typeface="Arial" panose="020B0604020202020204" pitchFamily="34" charset="0"/>
              </a:rPr>
              <a:t>Limited growth in the US market compared to other markets can be attributed to major macroeconomic headwinds such as a declining birth rates, lingering inflationary pressure, the rising trend of fast fashion brands such as Shein and </a:t>
            </a:r>
            <a:r>
              <a:rPr lang="en-US" sz="860" err="1">
                <a:latin typeface="Trebuchet MS" panose="020B0603020202020204" pitchFamily="34" charset="0"/>
                <a:ea typeface="SimSun" panose="02010600030101010101" pitchFamily="2" charset="-122"/>
                <a:cs typeface="Arial" panose="020B0604020202020204" pitchFamily="34" charset="0"/>
              </a:rPr>
              <a:t>Temu</a:t>
            </a:r>
            <a:r>
              <a:rPr lang="en-US" sz="860">
                <a:latin typeface="Trebuchet MS" panose="020B0603020202020204" pitchFamily="34" charset="0"/>
                <a:ea typeface="SimSun" panose="02010600030101010101" pitchFamily="2" charset="-122"/>
                <a:cs typeface="Arial" panose="020B0604020202020204" pitchFamily="34" charset="0"/>
              </a:rPr>
              <a:t> as well as a growing trend toward second-hand apparel options that are threatening to upend Carter’s and other traditional children's clothing apparel companies (Figure 5).</a:t>
            </a:r>
          </a:p>
          <a:p>
            <a:pPr algn="just"/>
            <a:endParaRPr lang="en-US" sz="900" b="1" u="sng">
              <a:solidFill>
                <a:srgbClr val="00A9E0"/>
              </a:solidFill>
              <a:latin typeface="Trebuchet MS" panose="020B0603020202020204" pitchFamily="34" charset="0"/>
              <a:ea typeface="SimSun" panose="02010600030101010101" pitchFamily="2" charset="-122"/>
              <a:cs typeface="Arial" panose="020B0604020202020204" pitchFamily="34" charset="0"/>
            </a:endParaRPr>
          </a:p>
          <a:p>
            <a:pPr algn="just"/>
            <a:r>
              <a:rPr lang="en-US" sz="900" b="1" u="sng">
                <a:solidFill>
                  <a:srgbClr val="00A9E0"/>
                </a:solidFill>
                <a:latin typeface="Trebuchet MS" panose="020B0603020202020204" pitchFamily="34" charset="0"/>
                <a:ea typeface="SimSun" panose="02010600030101010101" pitchFamily="2" charset="-122"/>
                <a:cs typeface="Arial" panose="020B0604020202020204" pitchFamily="34" charset="0"/>
              </a:rPr>
              <a:t>Declining Fertility Rates:</a:t>
            </a:r>
            <a:r>
              <a:rPr lang="en-US" sz="900" b="1">
                <a:solidFill>
                  <a:srgbClr val="00A9E0"/>
                </a:solidFill>
                <a:latin typeface="Trebuchet MS" panose="020B0603020202020204" pitchFamily="34" charset="0"/>
                <a:ea typeface="SimSun" panose="02010600030101010101" pitchFamily="2" charset="-122"/>
                <a:cs typeface="Arial" panose="020B0604020202020204" pitchFamily="34" charset="0"/>
              </a:rPr>
              <a:t> </a:t>
            </a:r>
            <a:r>
              <a:rPr lang="en-US" sz="860">
                <a:latin typeface="Trebuchet MS" panose="020B0603020202020204" pitchFamily="34" charset="0"/>
                <a:ea typeface="SimSun" panose="02010600030101010101" pitchFamily="2" charset="-122"/>
                <a:cs typeface="Arial" panose="020B0604020202020204" pitchFamily="34" charset="0"/>
              </a:rPr>
              <a:t>In 2007 the fertility rate in the U.S was 2.12, meaning that on average 2 babies were born per woman in the childbearing age group. As of 2022 that number has decreased to 1.66, representing a 21% decrease (Figure 6). This decrease poses a significant threat to Carter’s and the children’s apparel industry as whole and this trend is expected to continue. In January 2025, the Congressional Budget Office released its demographic outlook estimating that the long run fertility rate in the US is expected to fall to 1.6 and without significant immigration, the US population is expected to begin shrinking in 2033 further contributing to declining fertility rates and limited opportunities for growth.</a:t>
            </a:r>
          </a:p>
          <a:p>
            <a:pPr algn="just"/>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90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Persistent Inflation:</a:t>
            </a:r>
            <a:r>
              <a:rPr lang="en-US" sz="900" b="1">
                <a:solidFill>
                  <a:srgbClr val="00A9E0"/>
                </a:solidFill>
                <a:effectLst/>
                <a:latin typeface="Trebuchet MS" panose="020B0603020202020204" pitchFamily="34" charset="0"/>
                <a:ea typeface="SimSun" panose="02010600030101010101" pitchFamily="2" charset="-122"/>
                <a:cs typeface="Arial" panose="020B0604020202020204" pitchFamily="34" charset="0"/>
              </a:rPr>
              <a:t> </a:t>
            </a:r>
            <a:r>
              <a:rPr lang="en-US" sz="860">
                <a:effectLst/>
                <a:latin typeface="Trebuchet MS" panose="020B0603020202020204" pitchFamily="34" charset="0"/>
                <a:ea typeface="SimSun" panose="02010600030101010101" pitchFamily="2" charset="-122"/>
                <a:cs typeface="Arial" panose="020B0604020202020204" pitchFamily="34" charset="0"/>
              </a:rPr>
              <a:t>Inflationary pressures continue to challenge the industry</a:t>
            </a:r>
            <a:r>
              <a:rPr lang="en-US" sz="860">
                <a:latin typeface="Trebuchet MS" panose="020B0603020202020204" pitchFamily="34" charset="0"/>
                <a:ea typeface="SimSun" panose="02010600030101010101" pitchFamily="2" charset="-122"/>
                <a:cs typeface="Arial" panose="020B0604020202020204" pitchFamily="34" charset="0"/>
              </a:rPr>
              <a:t> with </a:t>
            </a:r>
            <a:r>
              <a:rPr lang="en-US" sz="860">
                <a:effectLst/>
                <a:latin typeface="Trebuchet MS" panose="020B0603020202020204" pitchFamily="34" charset="0"/>
                <a:ea typeface="SimSun" panose="02010600030101010101" pitchFamily="2" charset="-122"/>
                <a:cs typeface="Arial" panose="020B0604020202020204" pitchFamily="34" charset="0"/>
              </a:rPr>
              <a:t>the most recent </a:t>
            </a:r>
            <a:r>
              <a:rPr lang="en-US" sz="860">
                <a:latin typeface="Trebuchet MS" panose="020B0603020202020204" pitchFamily="34" charset="0"/>
                <a:ea typeface="SimSun" panose="02010600030101010101" pitchFamily="2" charset="-122"/>
                <a:cs typeface="Arial" panose="020B0604020202020204" pitchFamily="34" charset="0"/>
              </a:rPr>
              <a:t>CPI release in December 2024 showing that inflation increased 3% from a year ago and 0.4% during the month (Figure 7). Despite CPI falling significantly from its peak of 8% in June 2022, prices for everyday household items are still elevated and consumers have less disposable income limiting their discretionary spending on items such as children’s apparel. Moreover, inflation has impacted Carter’s consumer base, lower to middle income consumers, particularly harshly, primarily because lower to middle income consumers spend a much higher percentage of their take home pay on essential items such as food, shelter, and utilities. To save money, many consumers now look to more affordable options offered by fast fashion brands or turn to secondhand options altogether. Persistent inflation will also impact production and shipping costs for companies in the industry. The price of cotton still hasn’t returned to pre pandemic levels putting pressure on their gross margin. Shipping costs have also increased due to elevated energy prices and geopolitical unrest. The combination of the effects of inflationary pressures on Carter’s target consumer and the increased costs of doing business will likely lead to margin compression in the industry.</a:t>
            </a:r>
          </a:p>
          <a:p>
            <a:pPr algn="just"/>
            <a:endParaRPr lang="en-US" sz="860">
              <a:effectLst/>
              <a:latin typeface="Trebuchet MS" panose="020B0603020202020204" pitchFamily="34" charset="0"/>
              <a:ea typeface="SimSun" panose="02010600030101010101" pitchFamily="2" charset="-122"/>
              <a:cs typeface="Arial" panose="020B0604020202020204" pitchFamily="34" charset="0"/>
            </a:endParaRPr>
          </a:p>
          <a:p>
            <a:pPr algn="just"/>
            <a:r>
              <a:rPr lang="en-US" sz="860" b="1" u="sng">
                <a:solidFill>
                  <a:srgbClr val="00A9E0"/>
                </a:solidFill>
                <a:latin typeface="Trebuchet MS" panose="020B0603020202020204" pitchFamily="34" charset="0"/>
                <a:ea typeface="SimSun" panose="02010600030101010101" pitchFamily="2" charset="-122"/>
                <a:cs typeface="Arial" panose="020B0604020202020204" pitchFamily="34" charset="0"/>
              </a:rPr>
              <a:t>Fast Fashion and Second-hand Apparel:</a:t>
            </a:r>
            <a:r>
              <a:rPr lang="en-US" sz="860" b="1">
                <a:solidFill>
                  <a:srgbClr val="00A9E0"/>
                </a:solidFill>
                <a:latin typeface="Trebuchet MS" panose="020B0603020202020204" pitchFamily="34" charset="0"/>
                <a:ea typeface="SimSun" panose="02010600030101010101" pitchFamily="2" charset="-122"/>
                <a:cs typeface="Arial" panose="020B0604020202020204" pitchFamily="34" charset="0"/>
              </a:rPr>
              <a:t> </a:t>
            </a:r>
            <a:r>
              <a:rPr lang="en-US" sz="860">
                <a:latin typeface="Trebuchet MS" panose="020B0603020202020204" pitchFamily="34" charset="0"/>
                <a:ea typeface="SimSun" panose="02010600030101010101" pitchFamily="2" charset="-122"/>
                <a:cs typeface="Arial" panose="020B0604020202020204" pitchFamily="34" charset="0"/>
              </a:rPr>
              <a:t>Rising popularity with fast fashion brands such as </a:t>
            </a:r>
            <a:r>
              <a:rPr lang="en-US" sz="860" err="1">
                <a:latin typeface="Trebuchet MS" panose="020B0603020202020204" pitchFamily="34" charset="0"/>
                <a:ea typeface="SimSun" panose="02010600030101010101" pitchFamily="2" charset="-122"/>
                <a:cs typeface="Arial" panose="020B0604020202020204" pitchFamily="34" charset="0"/>
              </a:rPr>
              <a:t>Temu</a:t>
            </a:r>
            <a:r>
              <a:rPr lang="en-US" sz="860">
                <a:latin typeface="Trebuchet MS" panose="020B0603020202020204" pitchFamily="34" charset="0"/>
                <a:ea typeface="SimSun" panose="02010600030101010101" pitchFamily="2" charset="-122"/>
                <a:cs typeface="Arial" panose="020B0604020202020204" pitchFamily="34" charset="0"/>
              </a:rPr>
              <a:t> and Shein, that offer new and trendy baby clothing at much lower prices than traditional companies such as Carter’s, Gap, and Children’s Place, threatens to disrupt the industry. Both </a:t>
            </a:r>
            <a:r>
              <a:rPr lang="en-US" sz="860" err="1">
                <a:latin typeface="Trebuchet MS" panose="020B0603020202020204" pitchFamily="34" charset="0"/>
                <a:ea typeface="SimSun" panose="02010600030101010101" pitchFamily="2" charset="-122"/>
                <a:cs typeface="Arial" panose="020B0604020202020204" pitchFamily="34" charset="0"/>
              </a:rPr>
              <a:t>Temu</a:t>
            </a:r>
            <a:r>
              <a:rPr lang="en-US" sz="860">
                <a:latin typeface="Trebuchet MS" panose="020B0603020202020204" pitchFamily="34" charset="0"/>
                <a:ea typeface="SimSun" panose="02010600030101010101" pitchFamily="2" charset="-122"/>
                <a:cs typeface="Arial" panose="020B0604020202020204" pitchFamily="34" charset="0"/>
              </a:rPr>
              <a:t> and Shein utilize the direct-to-consumer model, which allows them to cut out the middleman and offer lower prices to consumers. Both </a:t>
            </a:r>
            <a:r>
              <a:rPr lang="en-US" sz="860" err="1">
                <a:latin typeface="Trebuchet MS" panose="020B0603020202020204" pitchFamily="34" charset="0"/>
                <a:ea typeface="SimSun" panose="02010600030101010101" pitchFamily="2" charset="-122"/>
                <a:cs typeface="Arial" panose="020B0604020202020204" pitchFamily="34" charset="0"/>
              </a:rPr>
              <a:t>Temu</a:t>
            </a:r>
            <a:r>
              <a:rPr lang="en-US" sz="860">
                <a:latin typeface="Trebuchet MS" panose="020B0603020202020204" pitchFamily="34" charset="0"/>
                <a:ea typeface="SimSun" panose="02010600030101010101" pitchFamily="2" charset="-122"/>
                <a:cs typeface="Arial" panose="020B0604020202020204" pitchFamily="34" charset="0"/>
              </a:rPr>
              <a:t> and Shein offer onesies anywhere from $3 to $7 as opposed to Carter’s onesies which retail at $8 to $15. These cheaper offerings are more than likely attracting customers in times of elevated inflation, as noted above. Additionally, Carter’s brands that sell exclusively at Target, Walmart, and Costco must compete with the store’s generic versions of their clothes which are often priced cheaper than Carter’s. This has resulted in slowed sales which has led to heavy discounting, driving down margins.</a:t>
            </a:r>
          </a:p>
        </p:txBody>
      </p:sp>
      <p:graphicFrame>
        <p:nvGraphicFramePr>
          <p:cNvPr id="15" name="Chart 14">
            <a:extLst>
              <a:ext uri="{FF2B5EF4-FFF2-40B4-BE49-F238E27FC236}">
                <a16:creationId xmlns:a16="http://schemas.microsoft.com/office/drawing/2014/main" id="{B1A76FD2-F403-925B-0939-5EC02EB1688D}"/>
              </a:ext>
            </a:extLst>
          </p:cNvPr>
          <p:cNvGraphicFramePr>
            <a:graphicFrameLocks/>
          </p:cNvGraphicFramePr>
          <p:nvPr>
            <p:extLst>
              <p:ext uri="{D42A27DB-BD31-4B8C-83A1-F6EECF244321}">
                <p14:modId xmlns:p14="http://schemas.microsoft.com/office/powerpoint/2010/main" val="3465766408"/>
              </p:ext>
            </p:extLst>
          </p:nvPr>
        </p:nvGraphicFramePr>
        <p:xfrm>
          <a:off x="1829791" y="5488609"/>
          <a:ext cx="4869982" cy="2044064"/>
        </p:xfrm>
        <a:graphic>
          <a:graphicData uri="http://schemas.openxmlformats.org/drawingml/2006/chart">
            <c:chart xmlns:c="http://schemas.openxmlformats.org/drawingml/2006/chart" xmlns:r="http://schemas.openxmlformats.org/officeDocument/2006/relationships" r:id="rId5"/>
          </a:graphicData>
        </a:graphic>
      </p:graphicFrame>
      <p:sp>
        <p:nvSpPr>
          <p:cNvPr id="40" name="Rectangle: Rounded Corners 39">
            <a:extLst>
              <a:ext uri="{FF2B5EF4-FFF2-40B4-BE49-F238E27FC236}">
                <a16:creationId xmlns:a16="http://schemas.microsoft.com/office/drawing/2014/main" id="{93FB31D7-A11C-0575-22E7-41BC0E0E5D89}"/>
              </a:ext>
            </a:extLst>
          </p:cNvPr>
          <p:cNvSpPr/>
          <p:nvPr/>
        </p:nvSpPr>
        <p:spPr>
          <a:xfrm>
            <a:off x="1946733" y="5681959"/>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8</a:t>
            </a:r>
          </a:p>
        </p:txBody>
      </p:sp>
      <p:sp>
        <p:nvSpPr>
          <p:cNvPr id="41" name="TextBox 40">
            <a:extLst>
              <a:ext uri="{FF2B5EF4-FFF2-40B4-BE49-F238E27FC236}">
                <a16:creationId xmlns:a16="http://schemas.microsoft.com/office/drawing/2014/main" id="{0D033358-2F3A-8FCA-617F-B495B78BE82C}"/>
              </a:ext>
            </a:extLst>
          </p:cNvPr>
          <p:cNvSpPr txBox="1"/>
          <p:nvPr/>
        </p:nvSpPr>
        <p:spPr>
          <a:xfrm>
            <a:off x="5111790" y="7348006"/>
            <a:ext cx="1662128"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graphicFrame>
        <p:nvGraphicFramePr>
          <p:cNvPr id="42" name="Chart 41">
            <a:extLst>
              <a:ext uri="{FF2B5EF4-FFF2-40B4-BE49-F238E27FC236}">
                <a16:creationId xmlns:a16="http://schemas.microsoft.com/office/drawing/2014/main" id="{ABD9EDD6-74DF-4B55-7A34-00D921BFF8CD}"/>
              </a:ext>
            </a:extLst>
          </p:cNvPr>
          <p:cNvGraphicFramePr>
            <a:graphicFrameLocks/>
          </p:cNvGraphicFramePr>
          <p:nvPr>
            <p:extLst>
              <p:ext uri="{D42A27DB-BD31-4B8C-83A1-F6EECF244321}">
                <p14:modId xmlns:p14="http://schemas.microsoft.com/office/powerpoint/2010/main" val="295238109"/>
              </p:ext>
            </p:extLst>
          </p:nvPr>
        </p:nvGraphicFramePr>
        <p:xfrm>
          <a:off x="0" y="2224929"/>
          <a:ext cx="1839449" cy="1845818"/>
        </p:xfrm>
        <a:graphic>
          <a:graphicData uri="http://schemas.openxmlformats.org/drawingml/2006/chart">
            <c:chart xmlns:c="http://schemas.openxmlformats.org/drawingml/2006/chart" xmlns:r="http://schemas.openxmlformats.org/officeDocument/2006/relationships" r:id="rId6"/>
          </a:graphicData>
        </a:graphic>
      </p:graphicFrame>
      <p:sp>
        <p:nvSpPr>
          <p:cNvPr id="44" name="TextBox 43">
            <a:extLst>
              <a:ext uri="{FF2B5EF4-FFF2-40B4-BE49-F238E27FC236}">
                <a16:creationId xmlns:a16="http://schemas.microsoft.com/office/drawing/2014/main" id="{278EA1B7-E4B0-651A-C551-EF01302E706D}"/>
              </a:ext>
            </a:extLst>
          </p:cNvPr>
          <p:cNvSpPr txBox="1"/>
          <p:nvPr/>
        </p:nvSpPr>
        <p:spPr>
          <a:xfrm>
            <a:off x="450403" y="4046651"/>
            <a:ext cx="1381810" cy="184666"/>
          </a:xfrm>
          <a:prstGeom prst="rect">
            <a:avLst/>
          </a:prstGeom>
          <a:noFill/>
        </p:spPr>
        <p:txBody>
          <a:bodyPr wrap="square" rtlCol="0">
            <a:spAutoFit/>
          </a:bodyPr>
          <a:lstStyle/>
          <a:p>
            <a:pPr algn="r"/>
            <a:r>
              <a:rPr lang="en-GB" sz="600" i="1">
                <a:latin typeface="Trebuchet MS" panose="020B0603020202020204" pitchFamily="34" charset="0"/>
              </a:rPr>
              <a:t>Source: Statista.com</a:t>
            </a:r>
          </a:p>
        </p:txBody>
      </p:sp>
      <p:sp>
        <p:nvSpPr>
          <p:cNvPr id="46" name="Rectangle: Rounded Corners 45">
            <a:extLst>
              <a:ext uri="{FF2B5EF4-FFF2-40B4-BE49-F238E27FC236}">
                <a16:creationId xmlns:a16="http://schemas.microsoft.com/office/drawing/2014/main" id="{D22A2767-49AE-B643-2533-B1E20AF5811F}"/>
              </a:ext>
            </a:extLst>
          </p:cNvPr>
          <p:cNvSpPr/>
          <p:nvPr/>
        </p:nvSpPr>
        <p:spPr>
          <a:xfrm>
            <a:off x="73090" y="2104998"/>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5</a:t>
            </a:r>
          </a:p>
        </p:txBody>
      </p:sp>
      <p:sp>
        <p:nvSpPr>
          <p:cNvPr id="3" name="TextBox 2">
            <a:extLst>
              <a:ext uri="{FF2B5EF4-FFF2-40B4-BE49-F238E27FC236}">
                <a16:creationId xmlns:a16="http://schemas.microsoft.com/office/drawing/2014/main" id="{D58CC2EC-EBC3-C74C-9793-6288C67E8CD4}"/>
              </a:ext>
            </a:extLst>
          </p:cNvPr>
          <p:cNvSpPr txBox="1"/>
          <p:nvPr/>
        </p:nvSpPr>
        <p:spPr>
          <a:xfrm>
            <a:off x="1836066" y="7457184"/>
            <a:ext cx="3506331"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Environmental, Social, and Governance</a:t>
            </a:r>
          </a:p>
        </p:txBody>
      </p:sp>
      <p:sp>
        <p:nvSpPr>
          <p:cNvPr id="5" name="TextBox 4">
            <a:extLst>
              <a:ext uri="{FF2B5EF4-FFF2-40B4-BE49-F238E27FC236}">
                <a16:creationId xmlns:a16="http://schemas.microsoft.com/office/drawing/2014/main" id="{C4EC3CA5-3610-6E37-B2C0-4475AD8C9534}"/>
              </a:ext>
            </a:extLst>
          </p:cNvPr>
          <p:cNvSpPr txBox="1"/>
          <p:nvPr/>
        </p:nvSpPr>
        <p:spPr>
          <a:xfrm>
            <a:off x="1836067" y="7734183"/>
            <a:ext cx="4936334" cy="1024896"/>
          </a:xfrm>
          <a:prstGeom prst="rect">
            <a:avLst/>
          </a:prstGeom>
          <a:noFill/>
        </p:spPr>
        <p:txBody>
          <a:bodyPr wrap="square">
            <a:spAutoFit/>
          </a:bodyPr>
          <a:lstStyle/>
          <a:p>
            <a:pPr marL="0" marR="0" algn="just"/>
            <a:r>
              <a:rPr lang="en-US" sz="90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Environmental</a:t>
            </a:r>
          </a:p>
          <a:p>
            <a:pPr marL="0" marR="0" algn="just"/>
            <a:r>
              <a:rPr lang="en-US" sz="860">
                <a:effectLst/>
                <a:latin typeface="Trebuchet MS" panose="020B0603020202020204" pitchFamily="34" charset="0"/>
                <a:ea typeface="SimSun" panose="02010600030101010101" pitchFamily="2" charset="-122"/>
                <a:cs typeface="Arial" panose="020B0604020202020204" pitchFamily="34" charset="0"/>
              </a:rPr>
              <a:t>Carter’s environmental efforts have three main scopes all related to emission reduction: Scope 1 consists of emission reduction from Carters’ direct operations such as their retail stores, scope 2 consists of emission reduction related to the energy they purchase, and finally scope 3, the most impactful by a significant margin, consists of emission reduction related to indirect operations such as their suppliers and transporters. In 2019, CRI laid out a plan to reduce </a:t>
            </a:r>
            <a:r>
              <a:rPr lang="en-US" sz="860">
                <a:latin typeface="Trebuchet MS" panose="020B0603020202020204" pitchFamily="34" charset="0"/>
                <a:ea typeface="SimSun" panose="02010600030101010101" pitchFamily="2" charset="-122"/>
                <a:cs typeface="Arial" panose="020B0604020202020204" pitchFamily="34" charset="0"/>
              </a:rPr>
              <a:t>their scope 1 and 2 emissions </a:t>
            </a:r>
            <a:r>
              <a:rPr lang="en-US" sz="860">
                <a:effectLst/>
                <a:latin typeface="Trebuchet MS" panose="020B0603020202020204" pitchFamily="34" charset="0"/>
                <a:ea typeface="SimSun" panose="02010600030101010101" pitchFamily="2" charset="-122"/>
                <a:cs typeface="Arial" panose="020B0604020202020204" pitchFamily="34" charset="0"/>
              </a:rPr>
              <a:t>by 50% by 2030 and have since achieved a 26% reduction.</a:t>
            </a:r>
          </a:p>
        </p:txBody>
      </p:sp>
      <p:cxnSp>
        <p:nvCxnSpPr>
          <p:cNvPr id="9" name="Straight Connector 8">
            <a:extLst>
              <a:ext uri="{FF2B5EF4-FFF2-40B4-BE49-F238E27FC236}">
                <a16:creationId xmlns:a16="http://schemas.microsoft.com/office/drawing/2014/main" id="{B8EF4FE9-BA5F-276B-D64A-C980D18DCE65}"/>
              </a:ext>
            </a:extLst>
          </p:cNvPr>
          <p:cNvCxnSpPr>
            <a:cxnSpLocks/>
          </p:cNvCxnSpPr>
          <p:nvPr/>
        </p:nvCxnSpPr>
        <p:spPr>
          <a:xfrm flipV="1">
            <a:off x="1946733" y="7727085"/>
            <a:ext cx="4794333" cy="709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53566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2CDF2-AF3C-5C96-AD94-D1431BB51B8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3F89FCE-0AC2-94DA-CD3A-EE35CEBB984E}"/>
              </a:ext>
            </a:extLst>
          </p:cNvPr>
          <p:cNvSpPr txBox="1"/>
          <p:nvPr/>
        </p:nvSpPr>
        <p:spPr>
          <a:xfrm>
            <a:off x="1836067" y="126695"/>
            <a:ext cx="4936334" cy="9455089"/>
          </a:xfrm>
          <a:prstGeom prst="rect">
            <a:avLst/>
          </a:prstGeom>
          <a:noFill/>
        </p:spPr>
        <p:txBody>
          <a:bodyPr wrap="square">
            <a:spAutoFit/>
          </a:bodyPr>
          <a:lstStyle/>
          <a:p>
            <a:pPr marL="0" marR="0" algn="just"/>
            <a:r>
              <a:rPr lang="en-US" sz="860">
                <a:effectLst/>
                <a:latin typeface="Trebuchet MS" panose="020B0603020202020204" pitchFamily="34" charset="0"/>
                <a:ea typeface="SimSun" panose="02010600030101010101" pitchFamily="2" charset="-122"/>
                <a:cs typeface="Arial" panose="020B0604020202020204" pitchFamily="34" charset="0"/>
              </a:rPr>
              <a:t>To address scope 1 and 2 emissions, the company has implemented several efficiency improvements on their buildings, earning the LEEDS Gold certification in their main corporate office in Atlanta and their two sourcing offices in Hong Kong and Vietnam. However, as referenced in figure </a:t>
            </a:r>
            <a:r>
              <a:rPr lang="en-US" sz="860">
                <a:latin typeface="Trebuchet MS" panose="020B0603020202020204" pitchFamily="34" charset="0"/>
                <a:ea typeface="SimSun" panose="02010600030101010101" pitchFamily="2" charset="-122"/>
                <a:cs typeface="Arial" panose="020B0604020202020204" pitchFamily="34" charset="0"/>
              </a:rPr>
              <a:t>46 in the appendix</a:t>
            </a:r>
            <a:r>
              <a:rPr lang="en-US" sz="860">
                <a:effectLst/>
                <a:latin typeface="Trebuchet MS" panose="020B0603020202020204" pitchFamily="34" charset="0"/>
                <a:ea typeface="SimSun" panose="02010600030101010101" pitchFamily="2" charset="-122"/>
                <a:cs typeface="Arial" panose="020B0604020202020204" pitchFamily="34" charset="0"/>
              </a:rPr>
              <a:t>, most of the emissions that a specialty clothing retailer like Carter’s must manage is from scope 3, as the suppliers to the company bear the heaviest burden of the GHG emissions. Given the significant effect that supplier emissions have on the company’s total net emissions, CRI’s measures to combat this should be equally as high. </a:t>
            </a:r>
          </a:p>
          <a:p>
            <a:pPr marL="0" marR="0" algn="just"/>
            <a:endParaRPr lang="en-US" sz="860">
              <a:effectLst/>
              <a:latin typeface="Trebuchet MS" panose="020B0603020202020204" pitchFamily="34" charset="0"/>
              <a:ea typeface="SimSun" panose="02010600030101010101" pitchFamily="2" charset="-122"/>
              <a:cs typeface="Arial" panose="020B0604020202020204" pitchFamily="34" charset="0"/>
            </a:endParaRPr>
          </a:p>
          <a:p>
            <a:pPr marL="0" marR="0" algn="just"/>
            <a:r>
              <a:rPr lang="en-US" sz="860">
                <a:effectLst/>
                <a:latin typeface="Trebuchet MS" panose="020B0603020202020204" pitchFamily="34" charset="0"/>
                <a:ea typeface="SimSun" panose="02010600030101010101" pitchFamily="2" charset="-122"/>
                <a:cs typeface="Arial" panose="020B0604020202020204" pitchFamily="34" charset="0"/>
              </a:rPr>
              <a:t>However, the measures Carter’s has taken have varied significantly in effectiveness. To minimize emission levels, CRI’s suppliers have increased their plan to reuse materials in both manufacturing and packaging products. In addition, they have taken strides to reduce the production of products that require garment washing to limit their use of water in cooperation with several international foundations such as the Arbor Day Foundation. However, efforts to monitor and reduce supplier emissions on a holistic scale have been largely limited to having all their suppliers make science-based emissions reduction targets. While 77% of their suppliers have done so, the language within these targets grant them significant leeway in how stringent these targets can be, putting a damper on their overall impact. </a:t>
            </a:r>
          </a:p>
          <a:p>
            <a:pPr marL="0" marR="0" algn="just"/>
            <a:endParaRPr lang="en-US" sz="860">
              <a:effectLst/>
              <a:latin typeface="Trebuchet MS" panose="020B0603020202020204" pitchFamily="34" charset="0"/>
              <a:ea typeface="SimSun" panose="02010600030101010101" pitchFamily="2" charset="-122"/>
              <a:cs typeface="Arial" panose="020B0604020202020204" pitchFamily="34" charset="0"/>
            </a:endParaRPr>
          </a:p>
          <a:p>
            <a:pPr marL="0" marR="0" algn="just"/>
            <a:r>
              <a:rPr lang="en-US" sz="900"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Social </a:t>
            </a:r>
          </a:p>
          <a:p>
            <a:pPr marL="0" marR="0" algn="just"/>
            <a:r>
              <a:rPr lang="en-US" sz="860">
                <a:effectLst/>
                <a:latin typeface="Trebuchet MS" panose="020B0603020202020204" pitchFamily="34" charset="0"/>
                <a:ea typeface="SimSun" panose="02010600030101010101" pitchFamily="2" charset="-122"/>
                <a:cs typeface="Arial" panose="020B0604020202020204" pitchFamily="34" charset="0"/>
              </a:rPr>
              <a:t>The apparel industry is notorious for its issues with product origin and sustainability, particularly for that of natural textiles like cotton, which is especially important in the baby and children’s apparel industry. As such, Carter’s has made investments to address these concerns and improve its position on social issues. Approximately 40% of the company’s total raw materials (and 53% of total cotton used) is comprised of Better Cotton,</a:t>
            </a:r>
            <a:r>
              <a:rPr lang="en-US" sz="860">
                <a:latin typeface="Trebuchet MS" panose="020B0603020202020204" pitchFamily="34" charset="0"/>
                <a:ea typeface="SimSun" panose="02010600030101010101" pitchFamily="2" charset="-122"/>
                <a:cs typeface="Arial" panose="020B0604020202020204" pitchFamily="34" charset="0"/>
              </a:rPr>
              <a:t> a</a:t>
            </a:r>
            <a:r>
              <a:rPr lang="en-US" sz="860">
                <a:effectLst/>
                <a:latin typeface="Trebuchet MS" panose="020B0603020202020204" pitchFamily="34" charset="0"/>
                <a:ea typeface="SimSun" panose="02010600030101010101" pitchFamily="2" charset="-122"/>
                <a:cs typeface="Arial" panose="020B0604020202020204" pitchFamily="34" charset="0"/>
              </a:rPr>
              <a:t> special designation granted to farmers that adhere to higher standards of water management, environmental care, pesticide management and labor rights (Appendix, Figure </a:t>
            </a:r>
            <a:r>
              <a:rPr lang="en-US" sz="860">
                <a:latin typeface="Trebuchet MS" panose="020B0603020202020204" pitchFamily="34" charset="0"/>
                <a:ea typeface="SimSun" panose="02010600030101010101" pitchFamily="2" charset="-122"/>
                <a:cs typeface="Arial" panose="020B0604020202020204" pitchFamily="34" charset="0"/>
              </a:rPr>
              <a:t>54</a:t>
            </a:r>
            <a:r>
              <a:rPr lang="en-US" sz="860">
                <a:effectLst/>
                <a:latin typeface="Trebuchet MS" panose="020B0603020202020204" pitchFamily="34" charset="0"/>
                <a:ea typeface="SimSun" panose="02010600030101010101" pitchFamily="2" charset="-122"/>
                <a:cs typeface="Arial" panose="020B0604020202020204" pitchFamily="34" charset="0"/>
              </a:rPr>
              <a:t>). Carter’s achieved this target ahead of schedule with the original goal of having 50% of cotton by 2026 and 35% of total material by 2023 be better cotton.</a:t>
            </a:r>
            <a:r>
              <a:rPr lang="en-US" sz="860">
                <a:latin typeface="Trebuchet MS" panose="020B0603020202020204" pitchFamily="34" charset="0"/>
                <a:ea typeface="SimSun" panose="02010600030101010101" pitchFamily="2" charset="-122"/>
                <a:cs typeface="Arial" panose="020B0604020202020204" pitchFamily="34" charset="0"/>
              </a:rPr>
              <a:t> </a:t>
            </a:r>
            <a:r>
              <a:rPr lang="en-US" sz="860">
                <a:effectLst/>
                <a:latin typeface="Trebuchet MS" panose="020B0603020202020204" pitchFamily="34" charset="0"/>
                <a:ea typeface="SimSun" panose="02010600030101010101" pitchFamily="2" charset="-122"/>
                <a:cs typeface="Arial" panose="020B0604020202020204" pitchFamily="34" charset="0"/>
              </a:rPr>
              <a:t>With the growing importance of product origins in the industry, Carter’s has also moved to adopt a new technology called isotope testing, which checks the chemical footprint of a textile and compares it to a database</a:t>
            </a:r>
            <a:r>
              <a:rPr lang="en-US" sz="860">
                <a:latin typeface="Trebuchet MS" panose="020B0603020202020204" pitchFamily="34" charset="0"/>
                <a:ea typeface="SimSun" panose="02010600030101010101" pitchFamily="2" charset="-122"/>
                <a:cs typeface="Arial" panose="020B0604020202020204" pitchFamily="34" charset="0"/>
              </a:rPr>
              <a:t> allowing</a:t>
            </a:r>
            <a:r>
              <a:rPr lang="en-US" sz="860">
                <a:effectLst/>
                <a:latin typeface="Trebuchet MS" panose="020B0603020202020204" pitchFamily="34" charset="0"/>
                <a:ea typeface="SimSun" panose="02010600030101010101" pitchFamily="2" charset="-122"/>
                <a:cs typeface="Arial" panose="020B0604020202020204" pitchFamily="34" charset="0"/>
              </a:rPr>
              <a:t> the company to make more informed decisions on sourcing.</a:t>
            </a:r>
          </a:p>
          <a:p>
            <a:pPr marL="0" marR="0" algn="just"/>
            <a:endParaRPr lang="en-US" sz="860">
              <a:effectLst/>
              <a:latin typeface="Trebuchet MS" panose="020B0603020202020204" pitchFamily="34" charset="0"/>
              <a:ea typeface="SimSun" panose="02010600030101010101" pitchFamily="2" charset="-122"/>
              <a:cs typeface="Arial" panose="020B0604020202020204" pitchFamily="34" charset="0"/>
            </a:endParaRPr>
          </a:p>
          <a:p>
            <a:pPr marL="0" marR="0" algn="just"/>
            <a:r>
              <a:rPr lang="en-US" sz="860">
                <a:effectLst/>
                <a:latin typeface="Trebuchet MS" panose="020B0603020202020204" pitchFamily="34" charset="0"/>
                <a:ea typeface="SimSun" panose="02010600030101010101" pitchFamily="2" charset="-122"/>
                <a:cs typeface="Arial" panose="020B0604020202020204" pitchFamily="34" charset="0"/>
              </a:rPr>
              <a:t>In addition, Carter’s has programs in place for all employees to receive safety training. Locations also have safety managers to provide additional assistance and set aside light-duty positions for those that have been injured. However, 2023 was not a particularly safe year, with 56 work-related injuries and days away, restricted, or transferred rate (DART) of 0.88 (Figure 10). </a:t>
            </a:r>
            <a:r>
              <a:rPr lang="en-US" sz="860">
                <a:latin typeface="Trebuchet MS" panose="020B0603020202020204" pitchFamily="34" charset="0"/>
                <a:ea typeface="SimSun" panose="02010600030101010101" pitchFamily="2" charset="-122"/>
                <a:cs typeface="Arial" panose="020B0604020202020204" pitchFamily="34" charset="0"/>
              </a:rPr>
              <a:t>E</a:t>
            </a:r>
            <a:r>
              <a:rPr lang="en-US" sz="860">
                <a:effectLst/>
                <a:latin typeface="Trebuchet MS" panose="020B0603020202020204" pitchFamily="34" charset="0"/>
                <a:ea typeface="SimSun" panose="02010600030101010101" pitchFamily="2" charset="-122"/>
                <a:cs typeface="Arial" panose="020B0604020202020204" pitchFamily="34" charset="0"/>
              </a:rPr>
              <a:t>mployees also have access to their proprietary learning platform, Carter’s University, which was used by nearly all employees for an average of just under 10 hours during 2023. </a:t>
            </a:r>
          </a:p>
          <a:p>
            <a:pPr marL="0" marR="0" algn="just"/>
            <a:endParaRPr lang="en-US" sz="860">
              <a:effectLst/>
              <a:latin typeface="Trebuchet MS" panose="020B0603020202020204" pitchFamily="34" charset="0"/>
              <a:ea typeface="SimSun" panose="02010600030101010101" pitchFamily="2" charset="-122"/>
              <a:cs typeface="Arial" panose="020B0604020202020204" pitchFamily="34" charset="0"/>
            </a:endParaRPr>
          </a:p>
          <a:p>
            <a:pPr marL="0" marR="0" algn="just"/>
            <a:r>
              <a:rPr lang="en-US" sz="860">
                <a:effectLst/>
                <a:latin typeface="Trebuchet MS" panose="020B0603020202020204" pitchFamily="34" charset="0"/>
                <a:ea typeface="SimSun" panose="02010600030101010101" pitchFamily="2" charset="-122"/>
                <a:cs typeface="Arial" panose="020B0604020202020204" pitchFamily="34" charset="0"/>
              </a:rPr>
              <a:t>Lastly, Carter’s does disclose the gende</a:t>
            </a:r>
            <a:r>
              <a:rPr lang="en-US" sz="860">
                <a:latin typeface="Trebuchet MS" panose="020B0603020202020204" pitchFamily="34" charset="0"/>
                <a:ea typeface="SimSun" panose="02010600030101010101" pitchFamily="2" charset="-122"/>
                <a:cs typeface="Arial" panose="020B0604020202020204" pitchFamily="34" charset="0"/>
              </a:rPr>
              <a:t>r and ethnic</a:t>
            </a:r>
            <a:r>
              <a:rPr lang="en-US" sz="860">
                <a:effectLst/>
                <a:latin typeface="Trebuchet MS" panose="020B0603020202020204" pitchFamily="34" charset="0"/>
                <a:ea typeface="SimSun" panose="02010600030101010101" pitchFamily="2" charset="-122"/>
                <a:cs typeface="Arial" panose="020B0604020202020204" pitchFamily="34" charset="0"/>
              </a:rPr>
              <a:t> makeup of their employees at each level, with the childcare focus of the industry attracting a </a:t>
            </a:r>
            <a:r>
              <a:rPr lang="en-US" sz="860">
                <a:latin typeface="Trebuchet MS" panose="020B0603020202020204" pitchFamily="34" charset="0"/>
                <a:ea typeface="SimSun" panose="02010600030101010101" pitchFamily="2" charset="-122"/>
                <a:cs typeface="Arial" panose="020B0604020202020204" pitchFamily="34" charset="0"/>
              </a:rPr>
              <a:t>l</a:t>
            </a:r>
            <a:r>
              <a:rPr lang="en-US" sz="860">
                <a:effectLst/>
                <a:latin typeface="Trebuchet MS" panose="020B0603020202020204" pitchFamily="34" charset="0"/>
                <a:ea typeface="SimSun" panose="02010600030101010101" pitchFamily="2" charset="-122"/>
                <a:cs typeface="Arial" panose="020B0604020202020204" pitchFamily="34" charset="0"/>
              </a:rPr>
              <a:t>arger proportion of women. At the vice president level, 21% of their workforce were ethnically diverse and 26% of District Managers were ethnically diverse. Overall, 55% of total employees were of ethnically diverse origins, whilst an overwhelming 82% of employees were women. However, the makeup of the senior leadership team remains at a 40/60 male/female split (Figure </a:t>
            </a:r>
            <a:r>
              <a:rPr lang="en-US" sz="860">
                <a:latin typeface="Trebuchet MS" panose="020B0603020202020204" pitchFamily="34" charset="0"/>
                <a:ea typeface="SimSun" panose="02010600030101010101" pitchFamily="2" charset="-122"/>
                <a:cs typeface="Arial" panose="020B0604020202020204" pitchFamily="34" charset="0"/>
              </a:rPr>
              <a:t>11</a:t>
            </a:r>
            <a:r>
              <a:rPr lang="en-US" sz="860">
                <a:effectLst/>
                <a:latin typeface="Trebuchet MS" panose="020B0603020202020204" pitchFamily="34" charset="0"/>
                <a:ea typeface="SimSun" panose="02010600030101010101" pitchFamily="2" charset="-122"/>
                <a:cs typeface="Arial" panose="020B0604020202020204" pitchFamily="34" charset="0"/>
              </a:rPr>
              <a:t>). A little over 5% of their workforce has some form of disability, whilst no unions exist within the company as of December 2024.</a:t>
            </a:r>
          </a:p>
          <a:p>
            <a:pPr marL="0" marR="0" algn="just"/>
            <a:endParaRPr lang="en-US" sz="860">
              <a:latin typeface="Trebuchet MS" panose="020B0603020202020204" pitchFamily="34" charset="0"/>
              <a:ea typeface="SimSun" panose="02010600030101010101" pitchFamily="2" charset="-122"/>
              <a:cs typeface="Arial" panose="020B0604020202020204" pitchFamily="34" charset="0"/>
            </a:endParaRPr>
          </a:p>
          <a:p>
            <a:pPr marL="0" marR="0" algn="just"/>
            <a:r>
              <a:rPr lang="en-US" sz="90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Governance</a:t>
            </a:r>
          </a:p>
          <a:p>
            <a:pPr marL="0" marR="0" algn="just"/>
            <a:r>
              <a:rPr lang="en-US" sz="860">
                <a:effectLst/>
                <a:latin typeface="Trebuchet MS" panose="020B0603020202020204" pitchFamily="34" charset="0"/>
                <a:ea typeface="SimSun" panose="02010600030101010101" pitchFamily="2" charset="-122"/>
                <a:cs typeface="Arial" panose="020B0604020202020204" pitchFamily="34" charset="0"/>
              </a:rPr>
              <a:t>Most Carter’s outstanding shares are held by institutional investors none of whom have a greater than 10% stake. As of December 14th, institutions possess a stake greater than the total number of shares outstanding at an approximate share count of 39.8 million shares or about 110% of the total shares outstanding, indicating that short selling is occurring. </a:t>
            </a:r>
            <a:r>
              <a:rPr lang="en-US" sz="860">
                <a:latin typeface="Trebuchet MS" panose="020B0603020202020204" pitchFamily="34" charset="0"/>
                <a:ea typeface="SimSun" panose="02010600030101010101" pitchFamily="2" charset="-122"/>
                <a:cs typeface="Arial" panose="020B0604020202020204" pitchFamily="34" charset="0"/>
              </a:rPr>
              <a:t>The top 5 shareholders hold 36% of the shares held in institutional accounts</a:t>
            </a:r>
          </a:p>
          <a:p>
            <a:pPr marL="0" marR="0" algn="just"/>
            <a:r>
              <a:rPr lang="en-US" sz="860" kern="100">
                <a:latin typeface="Trebuchet MS" panose="020B0603020202020204" pitchFamily="34" charset="0"/>
                <a:ea typeface="Aptos" panose="020B0004020202020204" pitchFamily="34" charset="0"/>
                <a:cs typeface="Times New Roman" panose="02020603050405020304" pitchFamily="18" charset="0"/>
              </a:rPr>
              <a:t>Despite the company’s poor performance and lack of organic EPS growth post Covid, Carter’s management compensation has risen significantly making up, on average, 7% of the company’s net income compared to about 5% pre Covid. Compared to its competitors, Carter’s management team is substantially overpaid which has begun to affect the company's financials signaling a significant misalignment of interest between Carter’s management and its shareholders. If we adjust compensation to that of its peers, Carter’s management compensation as a percent of revenue drops from 0.8% to about 0.3% improving their net margin by a staggering 8.5%.</a:t>
            </a:r>
            <a:r>
              <a:rPr lang="en-US" sz="860" kern="100">
                <a:latin typeface="Trebuchet MS" panose="020B0603020202020204" pitchFamily="34" charset="0"/>
                <a:ea typeface="SimSun" panose="02010600030101010101" pitchFamily="2" charset="-122"/>
                <a:cs typeface="Arial" panose="020B0604020202020204" pitchFamily="34" charset="0"/>
              </a:rPr>
              <a:t> </a:t>
            </a:r>
            <a:r>
              <a:rPr lang="en-US" sz="860">
                <a:latin typeface="Trebuchet MS" panose="020B0603020202020204" pitchFamily="34" charset="0"/>
                <a:ea typeface="SimSun" panose="02010600030101010101" pitchFamily="2" charset="-122"/>
                <a:cs typeface="Arial" panose="020B0604020202020204" pitchFamily="34" charset="0"/>
              </a:rPr>
              <a:t>In addition, we simulated this growth in executive compensation on our pro forma income statement and found that should the company continue to grow its executive compensation at current levels, the company’s EPS would decline by 28 cents per share from an EPS of 5.44 to 5.16 by 2026 (Figure 19).</a:t>
            </a:r>
            <a:endParaRPr lang="en-GB" sz="860">
              <a:latin typeface="Trebuchet MS" panose="020B0603020202020204" pitchFamily="34" charset="0"/>
            </a:endParaRPr>
          </a:p>
          <a:p>
            <a:pPr marL="0" marR="0" algn="just"/>
            <a:endParaRPr lang="en-US" sz="860">
              <a:effectLst/>
              <a:latin typeface="Trebuchet MS" panose="020B0603020202020204" pitchFamily="34" charset="0"/>
              <a:ea typeface="SimSun" panose="02010600030101010101" pitchFamily="2" charset="-122"/>
              <a:cs typeface="Arial" panose="020B0604020202020204" pitchFamily="34" charset="0"/>
            </a:endParaRPr>
          </a:p>
          <a:p>
            <a:pPr marL="0" marR="0" algn="just">
              <a:lnSpc>
                <a:spcPct val="116000"/>
              </a:lnSpc>
              <a:spcAft>
                <a:spcPts val="800"/>
              </a:spcAft>
            </a:pPr>
            <a:endParaRPr lang="en-US" sz="860">
              <a:effectLst/>
              <a:highlight>
                <a:srgbClr val="FF0000"/>
              </a:highlight>
              <a:latin typeface="Trebuchet MS" panose="020B0603020202020204" pitchFamily="34" charset="0"/>
              <a:ea typeface="SimSun" panose="02010600030101010101" pitchFamily="2" charset="-122"/>
              <a:cs typeface="Arial" panose="020B0604020202020204" pitchFamily="34" charset="0"/>
            </a:endParaRPr>
          </a:p>
          <a:p>
            <a:pPr marL="0" marR="0" algn="just">
              <a:lnSpc>
                <a:spcPct val="116000"/>
              </a:lnSpc>
              <a:spcAft>
                <a:spcPts val="800"/>
              </a:spcAft>
            </a:pPr>
            <a:endParaRPr lang="en-US" sz="860">
              <a:effectLst/>
              <a:highlight>
                <a:srgbClr val="FF0000"/>
              </a:highlight>
              <a:latin typeface="Trebuchet MS" panose="020B0603020202020204" pitchFamily="34" charset="0"/>
              <a:ea typeface="SimSun" panose="02010600030101010101" pitchFamily="2" charset="-122"/>
              <a:cs typeface="Arial" panose="020B0604020202020204" pitchFamily="34" charset="0"/>
            </a:endParaRPr>
          </a:p>
          <a:p>
            <a:pPr marL="0" marR="0" algn="just">
              <a:lnSpc>
                <a:spcPct val="116000"/>
              </a:lnSpc>
              <a:spcAft>
                <a:spcPts val="800"/>
              </a:spcAft>
            </a:pPr>
            <a:endParaRPr lang="en-US" sz="860">
              <a:effectLst/>
              <a:latin typeface="Trebuchet MS" panose="020B0603020202020204" pitchFamily="34" charset="0"/>
              <a:ea typeface="SimSun" panose="02010600030101010101" pitchFamily="2" charset="-122"/>
              <a:cs typeface="Arial" panose="020B0604020202020204" pitchFamily="34" charset="0"/>
            </a:endParaRPr>
          </a:p>
        </p:txBody>
      </p:sp>
      <p:graphicFrame>
        <p:nvGraphicFramePr>
          <p:cNvPr id="30" name="Chart 29">
            <a:extLst>
              <a:ext uri="{FF2B5EF4-FFF2-40B4-BE49-F238E27FC236}">
                <a16:creationId xmlns:a16="http://schemas.microsoft.com/office/drawing/2014/main" id="{6A1D6631-34A5-97DA-1C97-3DA1389C6AFE}"/>
              </a:ext>
            </a:extLst>
          </p:cNvPr>
          <p:cNvGraphicFramePr>
            <a:graphicFrameLocks/>
          </p:cNvGraphicFramePr>
          <p:nvPr>
            <p:extLst>
              <p:ext uri="{D42A27DB-BD31-4B8C-83A1-F6EECF244321}">
                <p14:modId xmlns:p14="http://schemas.microsoft.com/office/powerpoint/2010/main" val="1155924537"/>
              </p:ext>
            </p:extLst>
          </p:nvPr>
        </p:nvGraphicFramePr>
        <p:xfrm>
          <a:off x="0" y="2783939"/>
          <a:ext cx="1860962" cy="1969095"/>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a:extLst>
              <a:ext uri="{FF2B5EF4-FFF2-40B4-BE49-F238E27FC236}">
                <a16:creationId xmlns:a16="http://schemas.microsoft.com/office/drawing/2014/main" id="{EF926837-FF65-9931-55E4-D4F853F2E24C}"/>
              </a:ext>
            </a:extLst>
          </p:cNvPr>
          <p:cNvCxnSpPr>
            <a:cxnSpLocks/>
          </p:cNvCxnSpPr>
          <p:nvPr/>
        </p:nvCxnSpPr>
        <p:spPr>
          <a:xfrm>
            <a:off x="1829800" y="260059"/>
            <a:ext cx="0" cy="8326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6E3B17-6F77-ECB6-CDAB-E949569BCAD5}"/>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BBB9E888-92FF-A67A-5726-1DBE65B9F5FE}"/>
              </a:ext>
            </a:extLst>
          </p:cNvPr>
          <p:cNvSpPr>
            <a:spLocks noGrp="1"/>
          </p:cNvSpPr>
          <p:nvPr>
            <p:ph type="sldNum" sz="quarter" idx="12"/>
          </p:nvPr>
        </p:nvSpPr>
        <p:spPr>
          <a:xfrm>
            <a:off x="0" y="8760830"/>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4</a:t>
            </a:fld>
            <a:endParaRPr lang="en-US" sz="969" b="1">
              <a:solidFill>
                <a:schemeClr val="bg1"/>
              </a:solidFill>
              <a:latin typeface="Montserrat" pitchFamily="2" charset="0"/>
              <a:cs typeface="Arial" panose="020B0604020202020204" pitchFamily="34" charset="0"/>
            </a:endParaRPr>
          </a:p>
        </p:txBody>
      </p:sp>
      <p:cxnSp>
        <p:nvCxnSpPr>
          <p:cNvPr id="7" name="Straight Connector 6">
            <a:extLst>
              <a:ext uri="{FF2B5EF4-FFF2-40B4-BE49-F238E27FC236}">
                <a16:creationId xmlns:a16="http://schemas.microsoft.com/office/drawing/2014/main" id="{166A497E-02C6-C0F9-7BD1-EA13B28BC3BF}"/>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842D76-4F48-14BB-3FDC-416A4E116E68}"/>
              </a:ext>
            </a:extLst>
          </p:cNvPr>
          <p:cNvSpPr txBox="1"/>
          <p:nvPr/>
        </p:nvSpPr>
        <p:spPr>
          <a:xfrm>
            <a:off x="282642" y="6483108"/>
            <a:ext cx="1587396" cy="184666"/>
          </a:xfrm>
          <a:prstGeom prst="rect">
            <a:avLst/>
          </a:prstGeom>
          <a:noFill/>
        </p:spPr>
        <p:txBody>
          <a:bodyPr wrap="square" rtlCol="0">
            <a:spAutoFit/>
          </a:bodyPr>
          <a:lstStyle/>
          <a:p>
            <a:pPr algn="r"/>
            <a:r>
              <a:rPr lang="en-GB" sz="600" i="1">
                <a:latin typeface="Trebuchet MS" panose="020B0603020202020204" pitchFamily="34" charset="0"/>
              </a:rPr>
              <a:t>Source: Carter’s 2023 Impact Report</a:t>
            </a:r>
          </a:p>
        </p:txBody>
      </p:sp>
      <p:sp>
        <p:nvSpPr>
          <p:cNvPr id="12" name="TextBox 11">
            <a:extLst>
              <a:ext uri="{FF2B5EF4-FFF2-40B4-BE49-F238E27FC236}">
                <a16:creationId xmlns:a16="http://schemas.microsoft.com/office/drawing/2014/main" id="{AF1974ED-DDC3-E08E-E909-DD3ABBFD6903}"/>
              </a:ext>
            </a:extLst>
          </p:cNvPr>
          <p:cNvSpPr txBox="1"/>
          <p:nvPr/>
        </p:nvSpPr>
        <p:spPr>
          <a:xfrm>
            <a:off x="233922" y="4569263"/>
            <a:ext cx="1627040" cy="184666"/>
          </a:xfrm>
          <a:prstGeom prst="rect">
            <a:avLst/>
          </a:prstGeom>
          <a:noFill/>
        </p:spPr>
        <p:txBody>
          <a:bodyPr wrap="square" rtlCol="0">
            <a:spAutoFit/>
          </a:bodyPr>
          <a:lstStyle/>
          <a:p>
            <a:pPr algn="r"/>
            <a:r>
              <a:rPr lang="en-GB" sz="600" i="1">
                <a:latin typeface="Trebuchet MS" panose="020B0603020202020204" pitchFamily="34" charset="0"/>
              </a:rPr>
              <a:t>Source: Carter’s 2023 Impact Report</a:t>
            </a:r>
          </a:p>
        </p:txBody>
      </p:sp>
      <p:sp>
        <p:nvSpPr>
          <p:cNvPr id="9" name="Rectangle: Rounded Corners 8">
            <a:extLst>
              <a:ext uri="{FF2B5EF4-FFF2-40B4-BE49-F238E27FC236}">
                <a16:creationId xmlns:a16="http://schemas.microsoft.com/office/drawing/2014/main" id="{A5F1F852-B75C-1A44-DD38-66EA55D829E0}"/>
              </a:ext>
            </a:extLst>
          </p:cNvPr>
          <p:cNvSpPr/>
          <p:nvPr/>
        </p:nvSpPr>
        <p:spPr>
          <a:xfrm>
            <a:off x="85600" y="132596"/>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9</a:t>
            </a:r>
          </a:p>
        </p:txBody>
      </p:sp>
      <p:sp>
        <p:nvSpPr>
          <p:cNvPr id="23" name="TextBox 22">
            <a:extLst>
              <a:ext uri="{FF2B5EF4-FFF2-40B4-BE49-F238E27FC236}">
                <a16:creationId xmlns:a16="http://schemas.microsoft.com/office/drawing/2014/main" id="{2BBD7D10-2E85-E76D-BB42-85D9D199BCEB}"/>
              </a:ext>
            </a:extLst>
          </p:cNvPr>
          <p:cNvSpPr txBox="1"/>
          <p:nvPr/>
        </p:nvSpPr>
        <p:spPr>
          <a:xfrm>
            <a:off x="447990" y="2438405"/>
            <a:ext cx="1381810"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sp>
        <p:nvSpPr>
          <p:cNvPr id="26" name="Rectangle: Rounded Corners 25">
            <a:extLst>
              <a:ext uri="{FF2B5EF4-FFF2-40B4-BE49-F238E27FC236}">
                <a16:creationId xmlns:a16="http://schemas.microsoft.com/office/drawing/2014/main" id="{95EBC4C0-668C-B915-C56B-E6E302E03073}"/>
              </a:ext>
            </a:extLst>
          </p:cNvPr>
          <p:cNvSpPr/>
          <p:nvPr/>
        </p:nvSpPr>
        <p:spPr>
          <a:xfrm>
            <a:off x="85600" y="2680203"/>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10</a:t>
            </a:r>
          </a:p>
        </p:txBody>
      </p:sp>
      <p:sp>
        <p:nvSpPr>
          <p:cNvPr id="27" name="Rectangle: Rounded Corners 26">
            <a:extLst>
              <a:ext uri="{FF2B5EF4-FFF2-40B4-BE49-F238E27FC236}">
                <a16:creationId xmlns:a16="http://schemas.microsoft.com/office/drawing/2014/main" id="{2DF8F253-EEEB-95CB-FEA1-12CC1D107901}"/>
              </a:ext>
            </a:extLst>
          </p:cNvPr>
          <p:cNvSpPr/>
          <p:nvPr/>
        </p:nvSpPr>
        <p:spPr>
          <a:xfrm>
            <a:off x="85600" y="4886128"/>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11</a:t>
            </a:r>
          </a:p>
        </p:txBody>
      </p:sp>
      <p:sp>
        <p:nvSpPr>
          <p:cNvPr id="28" name="Rectangle: Rounded Corners 27">
            <a:extLst>
              <a:ext uri="{FF2B5EF4-FFF2-40B4-BE49-F238E27FC236}">
                <a16:creationId xmlns:a16="http://schemas.microsoft.com/office/drawing/2014/main" id="{76B76141-5200-E39E-0250-29727AF5E9B1}"/>
              </a:ext>
            </a:extLst>
          </p:cNvPr>
          <p:cNvSpPr/>
          <p:nvPr/>
        </p:nvSpPr>
        <p:spPr>
          <a:xfrm>
            <a:off x="85599" y="6770111"/>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12</a:t>
            </a:r>
          </a:p>
        </p:txBody>
      </p:sp>
      <p:graphicFrame>
        <p:nvGraphicFramePr>
          <p:cNvPr id="31" name="Chart 30">
            <a:extLst>
              <a:ext uri="{FF2B5EF4-FFF2-40B4-BE49-F238E27FC236}">
                <a16:creationId xmlns:a16="http://schemas.microsoft.com/office/drawing/2014/main" id="{95DFEC33-3988-B137-1118-696728A82075}"/>
              </a:ext>
            </a:extLst>
          </p:cNvPr>
          <p:cNvGraphicFramePr>
            <a:graphicFrameLocks/>
          </p:cNvGraphicFramePr>
          <p:nvPr>
            <p:extLst>
              <p:ext uri="{D42A27DB-BD31-4B8C-83A1-F6EECF244321}">
                <p14:modId xmlns:p14="http://schemas.microsoft.com/office/powerpoint/2010/main" val="3816030104"/>
              </p:ext>
            </p:extLst>
          </p:nvPr>
        </p:nvGraphicFramePr>
        <p:xfrm>
          <a:off x="-58941" y="4954667"/>
          <a:ext cx="1952854" cy="1714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FDA99F7A-E0DE-B9FC-CE02-B0D385C571B4}"/>
              </a:ext>
            </a:extLst>
          </p:cNvPr>
          <p:cNvGraphicFramePr>
            <a:graphicFrameLocks noGrp="1"/>
          </p:cNvGraphicFramePr>
          <p:nvPr>
            <p:extLst>
              <p:ext uri="{D42A27DB-BD31-4B8C-83A1-F6EECF244321}">
                <p14:modId xmlns:p14="http://schemas.microsoft.com/office/powerpoint/2010/main" val="1358877483"/>
              </p:ext>
            </p:extLst>
          </p:nvPr>
        </p:nvGraphicFramePr>
        <p:xfrm>
          <a:off x="123698" y="333258"/>
          <a:ext cx="1587388" cy="2079178"/>
        </p:xfrm>
        <a:graphic>
          <a:graphicData uri="http://schemas.openxmlformats.org/drawingml/2006/table">
            <a:tbl>
              <a:tblPr/>
              <a:tblGrid>
                <a:gridCol w="793694">
                  <a:extLst>
                    <a:ext uri="{9D8B030D-6E8A-4147-A177-3AD203B41FA5}">
                      <a16:colId xmlns:a16="http://schemas.microsoft.com/office/drawing/2014/main" val="428852791"/>
                    </a:ext>
                  </a:extLst>
                </a:gridCol>
                <a:gridCol w="793694">
                  <a:extLst>
                    <a:ext uri="{9D8B030D-6E8A-4147-A177-3AD203B41FA5}">
                      <a16:colId xmlns:a16="http://schemas.microsoft.com/office/drawing/2014/main" val="3122662092"/>
                    </a:ext>
                  </a:extLst>
                </a:gridCol>
              </a:tblGrid>
              <a:tr h="78450">
                <a:tc>
                  <a:txBody>
                    <a:bodyPr/>
                    <a:lstStyle/>
                    <a:p>
                      <a:pPr algn="ctr" rtl="0" fontAlgn="ctr"/>
                      <a:r>
                        <a:rPr lang="en-US" sz="800" b="1" i="0" u="none" strike="noStrike">
                          <a:solidFill>
                            <a:srgbClr val="000000"/>
                          </a:solidFill>
                          <a:effectLst/>
                          <a:latin typeface="Trebuchet MS" panose="020B0603020202020204" pitchFamily="34" charset="0"/>
                        </a:rPr>
                        <a:t>Carter's ESG </a:t>
                      </a:r>
                    </a:p>
                  </a:txBody>
                  <a:tcPr marL="0" marR="0" marT="0" marB="0" anchor="ctr">
                    <a:lnL>
                      <a:noFill/>
                    </a:lnL>
                    <a:lnR>
                      <a:noFill/>
                    </a:lnR>
                    <a:lnT>
                      <a:noFill/>
                    </a:lnT>
                    <a:lnB>
                      <a:noFill/>
                    </a:lnB>
                    <a:noFill/>
                  </a:tcPr>
                </a:tc>
                <a:tc>
                  <a:txBody>
                    <a:bodyPr/>
                    <a:lstStyle/>
                    <a:p>
                      <a:pPr algn="ctr" rtl="0" fontAlgn="ctr"/>
                      <a:r>
                        <a:rPr lang="en-US" sz="800" b="1" i="0" u="none" strike="noStrike">
                          <a:solidFill>
                            <a:srgbClr val="000000"/>
                          </a:solidFill>
                          <a:effectLst/>
                          <a:latin typeface="Trebuchet MS" panose="020B0603020202020204" pitchFamily="34" charset="0"/>
                        </a:rPr>
                        <a:t>(3.59)</a:t>
                      </a:r>
                    </a:p>
                  </a:txBody>
                  <a:tcPr marL="0" marR="0" marT="0" marB="0" anchor="ctr">
                    <a:lnL>
                      <a:noFill/>
                    </a:lnL>
                    <a:lnR>
                      <a:noFill/>
                    </a:lnR>
                    <a:lnT>
                      <a:noFill/>
                    </a:lnT>
                    <a:lnB>
                      <a:noFill/>
                    </a:lnB>
                    <a:noFill/>
                  </a:tcPr>
                </a:tc>
                <a:extLst>
                  <a:ext uri="{0D108BD9-81ED-4DB2-BD59-A6C34878D82A}">
                    <a16:rowId xmlns:a16="http://schemas.microsoft.com/office/drawing/2014/main" val="3700590802"/>
                  </a:ext>
                </a:extLst>
              </a:tr>
              <a:tr h="143698">
                <a:tc>
                  <a:txBody>
                    <a:bodyPr/>
                    <a:lstStyle/>
                    <a:p>
                      <a:pPr algn="ctr" rtl="0" fontAlgn="b"/>
                      <a:r>
                        <a:rPr lang="en-US" sz="700" b="1" i="0" u="none" strike="noStrike">
                          <a:solidFill>
                            <a:srgbClr val="000000"/>
                          </a:solidFill>
                          <a:effectLst/>
                          <a:latin typeface="Trebuchet MS" panose="020B0603020202020204" pitchFamily="34" charset="0"/>
                        </a:rPr>
                        <a:t>Environmental</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700" b="1" i="0" u="none" strike="noStrike">
                          <a:solidFill>
                            <a:srgbClr val="000000"/>
                          </a:solidFill>
                          <a:effectLst/>
                          <a:latin typeface="Trebuchet MS" panose="020B0603020202020204" pitchFamily="34" charset="0"/>
                        </a:rPr>
                        <a:t>Score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6718076"/>
                  </a:ext>
                </a:extLst>
              </a:tr>
              <a:tr h="137288">
                <a:tc>
                  <a:txBody>
                    <a:bodyPr/>
                    <a:lstStyle/>
                    <a:p>
                      <a:pPr algn="ctr" rtl="0" fontAlgn="b"/>
                      <a:r>
                        <a:rPr lang="en-US" sz="700" b="0" i="0" u="none" strike="noStrike">
                          <a:solidFill>
                            <a:srgbClr val="000000"/>
                          </a:solidFill>
                          <a:effectLst/>
                          <a:latin typeface="Trebuchet MS" panose="020B0603020202020204" pitchFamily="34" charset="0"/>
                        </a:rPr>
                        <a:t>Envrmt Supply Chain Mgt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0.59</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B0F0"/>
                    </a:solidFill>
                  </a:tcPr>
                </a:tc>
                <a:extLst>
                  <a:ext uri="{0D108BD9-81ED-4DB2-BD59-A6C34878D82A}">
                    <a16:rowId xmlns:a16="http://schemas.microsoft.com/office/drawing/2014/main" val="2566274467"/>
                  </a:ext>
                </a:extLst>
              </a:tr>
              <a:tr h="68644">
                <a:tc>
                  <a:txBody>
                    <a:bodyPr/>
                    <a:lstStyle/>
                    <a:p>
                      <a:pPr algn="ctr" rtl="0" fontAlgn="b"/>
                      <a:r>
                        <a:rPr lang="en-US" sz="700" b="0" i="0" u="none" strike="noStrike">
                          <a:solidFill>
                            <a:srgbClr val="000000"/>
                          </a:solidFill>
                          <a:effectLst/>
                          <a:latin typeface="Trebuchet MS" panose="020B0603020202020204" pitchFamily="34" charset="0"/>
                        </a:rPr>
                        <a:t>GHG Emissions</a:t>
                      </a:r>
                    </a:p>
                  </a:txBody>
                  <a:tcPr marL="0" marR="0" marT="0" marB="0" anchor="ctr">
                    <a:lnL>
                      <a:noFill/>
                    </a:lnL>
                    <a:lnR>
                      <a:noFill/>
                    </a:lnR>
                    <a:lnT>
                      <a:noFill/>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4.31</a:t>
                      </a:r>
                    </a:p>
                  </a:txBody>
                  <a:tcPr marL="0" marR="0" marT="0" marB="0" anchor="ctr">
                    <a:lnL>
                      <a:noFill/>
                    </a:lnL>
                    <a:lnR>
                      <a:noFill/>
                    </a:lnR>
                    <a:lnT>
                      <a:noFill/>
                    </a:lnT>
                    <a:lnB>
                      <a:noFill/>
                    </a:lnB>
                    <a:solidFill>
                      <a:srgbClr val="5DCCF5"/>
                    </a:solidFill>
                  </a:tcPr>
                </a:tc>
                <a:extLst>
                  <a:ext uri="{0D108BD9-81ED-4DB2-BD59-A6C34878D82A}">
                    <a16:rowId xmlns:a16="http://schemas.microsoft.com/office/drawing/2014/main" val="3338465039"/>
                  </a:ext>
                </a:extLst>
              </a:tr>
              <a:tr h="68644">
                <a:tc>
                  <a:txBody>
                    <a:bodyPr/>
                    <a:lstStyle/>
                    <a:p>
                      <a:pPr algn="ctr" rtl="0" fontAlgn="b"/>
                      <a:r>
                        <a:rPr lang="en-US" sz="700" b="1" i="0" u="none" strike="noStrike">
                          <a:solidFill>
                            <a:srgbClr val="000000"/>
                          </a:solidFill>
                          <a:effectLst/>
                          <a:latin typeface="Trebuchet MS" panose="020B0603020202020204" pitchFamily="34" charset="0"/>
                        </a:rPr>
                        <a:t>Social</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700" b="1" i="0" u="none" strike="noStrike">
                          <a:solidFill>
                            <a:srgbClr val="000000"/>
                          </a:solidFill>
                          <a:effectLst/>
                          <a:latin typeface="Trebuchet MS" panose="020B0603020202020204" pitchFamily="34" charset="0"/>
                        </a:rPr>
                        <a:t>Score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0954000"/>
                  </a:ext>
                </a:extLst>
              </a:tr>
              <a:tr h="137288">
                <a:tc>
                  <a:txBody>
                    <a:bodyPr/>
                    <a:lstStyle/>
                    <a:p>
                      <a:pPr algn="ctr" rtl="0" fontAlgn="b"/>
                      <a:r>
                        <a:rPr lang="en-US" sz="700" b="0" i="0" u="none" strike="noStrike">
                          <a:solidFill>
                            <a:srgbClr val="000000"/>
                          </a:solidFill>
                          <a:effectLst/>
                          <a:latin typeface="Trebuchet MS" panose="020B0603020202020204" pitchFamily="34" charset="0"/>
                        </a:rPr>
                        <a:t>Social Supply Chain Mgt</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3.00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3CC2F3"/>
                    </a:solidFill>
                  </a:tcPr>
                </a:tc>
                <a:extLst>
                  <a:ext uri="{0D108BD9-81ED-4DB2-BD59-A6C34878D82A}">
                    <a16:rowId xmlns:a16="http://schemas.microsoft.com/office/drawing/2014/main" val="288779421"/>
                  </a:ext>
                </a:extLst>
              </a:tr>
              <a:tr h="137288">
                <a:tc>
                  <a:txBody>
                    <a:bodyPr/>
                    <a:lstStyle/>
                    <a:p>
                      <a:pPr algn="ctr" rtl="0" fontAlgn="b"/>
                      <a:r>
                        <a:rPr lang="en-US" sz="700" b="0" i="0" u="none" strike="noStrike">
                          <a:solidFill>
                            <a:srgbClr val="000000"/>
                          </a:solidFill>
                          <a:effectLst/>
                          <a:latin typeface="Trebuchet MS" panose="020B0603020202020204" pitchFamily="34" charset="0"/>
                        </a:rPr>
                        <a:t>Data Sec. &amp; Cust. Privacy</a:t>
                      </a:r>
                    </a:p>
                  </a:txBody>
                  <a:tcPr marL="0" marR="0" marT="0" marB="0" anchor="ctr">
                    <a:lnL>
                      <a:noFill/>
                    </a:lnL>
                    <a:lnR>
                      <a:noFill/>
                    </a:lnR>
                    <a:lnT>
                      <a:noFill/>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solidFill>
                      <a:srgbClr val="3CC2F3"/>
                    </a:solidFill>
                  </a:tcPr>
                </a:tc>
                <a:extLst>
                  <a:ext uri="{0D108BD9-81ED-4DB2-BD59-A6C34878D82A}">
                    <a16:rowId xmlns:a16="http://schemas.microsoft.com/office/drawing/2014/main" val="452605766"/>
                  </a:ext>
                </a:extLst>
              </a:tr>
              <a:tr h="137288">
                <a:tc>
                  <a:txBody>
                    <a:bodyPr/>
                    <a:lstStyle/>
                    <a:p>
                      <a:pPr algn="ctr" rtl="0" fontAlgn="b"/>
                      <a:r>
                        <a:rPr lang="en-US" sz="700" b="0" i="0" u="none" strike="noStrike">
                          <a:solidFill>
                            <a:srgbClr val="000000"/>
                          </a:solidFill>
                          <a:effectLst/>
                          <a:latin typeface="Trebuchet MS" panose="020B0603020202020204" pitchFamily="34" charset="0"/>
                        </a:rPr>
                        <a:t>Product Quality Mgt</a:t>
                      </a:r>
                    </a:p>
                  </a:txBody>
                  <a:tcPr marL="0" marR="0" marT="0" marB="0" anchor="ctr">
                    <a:lnL>
                      <a:noFill/>
                    </a:lnL>
                    <a:lnR>
                      <a:noFill/>
                    </a:lnR>
                    <a:lnT>
                      <a:noFill/>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solidFill>
                      <a:srgbClr val="3CC2F3"/>
                    </a:solidFill>
                  </a:tcPr>
                </a:tc>
                <a:extLst>
                  <a:ext uri="{0D108BD9-81ED-4DB2-BD59-A6C34878D82A}">
                    <a16:rowId xmlns:a16="http://schemas.microsoft.com/office/drawing/2014/main" val="1245168496"/>
                  </a:ext>
                </a:extLst>
              </a:tr>
              <a:tr h="137288">
                <a:tc>
                  <a:txBody>
                    <a:bodyPr/>
                    <a:lstStyle/>
                    <a:p>
                      <a:pPr algn="ctr" rtl="0" fontAlgn="b"/>
                      <a:r>
                        <a:rPr lang="en-US" sz="700" b="0" i="0" u="none" strike="noStrike">
                          <a:solidFill>
                            <a:srgbClr val="000000"/>
                          </a:solidFill>
                          <a:effectLst/>
                          <a:latin typeface="Trebuchet MS" panose="020B0603020202020204" pitchFamily="34" charset="0"/>
                        </a:rPr>
                        <a:t>Marketing &amp; Labeling</a:t>
                      </a:r>
                    </a:p>
                  </a:txBody>
                  <a:tcPr marL="0" marR="0" marT="0" marB="0" anchor="ctr">
                    <a:lnL>
                      <a:noFill/>
                    </a:lnL>
                    <a:lnR>
                      <a:noFill/>
                    </a:lnR>
                    <a:lnT>
                      <a:noFill/>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3.00</a:t>
                      </a:r>
                    </a:p>
                  </a:txBody>
                  <a:tcPr marL="0" marR="0" marT="0" marB="0" anchor="ctr">
                    <a:lnL>
                      <a:noFill/>
                    </a:lnL>
                    <a:lnR>
                      <a:noFill/>
                    </a:lnR>
                    <a:lnT>
                      <a:noFill/>
                    </a:lnT>
                    <a:lnB>
                      <a:noFill/>
                    </a:lnB>
                    <a:solidFill>
                      <a:srgbClr val="3CC2F3"/>
                    </a:solidFill>
                  </a:tcPr>
                </a:tc>
                <a:extLst>
                  <a:ext uri="{0D108BD9-81ED-4DB2-BD59-A6C34878D82A}">
                    <a16:rowId xmlns:a16="http://schemas.microsoft.com/office/drawing/2014/main" val="3449006054"/>
                  </a:ext>
                </a:extLst>
              </a:tr>
              <a:tr h="68644">
                <a:tc>
                  <a:txBody>
                    <a:bodyPr/>
                    <a:lstStyle/>
                    <a:p>
                      <a:pPr algn="ctr" rtl="0" fontAlgn="b"/>
                      <a:r>
                        <a:rPr lang="en-US" sz="700" b="1" i="0" u="none" strike="noStrike">
                          <a:solidFill>
                            <a:srgbClr val="000000"/>
                          </a:solidFill>
                          <a:effectLst/>
                          <a:latin typeface="Trebuchet MS" panose="020B0603020202020204" pitchFamily="34" charset="0"/>
                        </a:rPr>
                        <a:t>Governance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700" b="1" i="0" u="none" strike="noStrike">
                          <a:solidFill>
                            <a:srgbClr val="000000"/>
                          </a:solidFill>
                          <a:effectLst/>
                          <a:latin typeface="Trebuchet MS" panose="020B0603020202020204" pitchFamily="34" charset="0"/>
                        </a:rPr>
                        <a:t>Score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5617154"/>
                  </a:ext>
                </a:extLst>
              </a:tr>
              <a:tr h="68644">
                <a:tc>
                  <a:txBody>
                    <a:bodyPr/>
                    <a:lstStyle/>
                    <a:p>
                      <a:pPr algn="ctr" rtl="0" fontAlgn="b"/>
                      <a:r>
                        <a:rPr lang="en-US" sz="700" b="0" i="0" u="none" strike="noStrike">
                          <a:solidFill>
                            <a:srgbClr val="000000"/>
                          </a:solidFill>
                          <a:effectLst/>
                          <a:latin typeface="Trebuchet MS" panose="020B0603020202020204" pitchFamily="34" charset="0"/>
                        </a:rPr>
                        <a:t>Board Composition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6.82</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9CDFF8"/>
                    </a:solidFill>
                  </a:tcPr>
                </a:tc>
                <a:extLst>
                  <a:ext uri="{0D108BD9-81ED-4DB2-BD59-A6C34878D82A}">
                    <a16:rowId xmlns:a16="http://schemas.microsoft.com/office/drawing/2014/main" val="3218688222"/>
                  </a:ext>
                </a:extLst>
              </a:tr>
              <a:tr h="68644">
                <a:tc>
                  <a:txBody>
                    <a:bodyPr/>
                    <a:lstStyle/>
                    <a:p>
                      <a:pPr algn="ctr" rtl="0" fontAlgn="b"/>
                      <a:r>
                        <a:rPr lang="en-US" sz="700" b="0" i="0" u="none" strike="noStrike">
                          <a:solidFill>
                            <a:srgbClr val="000000"/>
                          </a:solidFill>
                          <a:effectLst/>
                          <a:latin typeface="Trebuchet MS" panose="020B0603020202020204" pitchFamily="34" charset="0"/>
                        </a:rPr>
                        <a:t>Executive </a:t>
                      </a:r>
                    </a:p>
                  </a:txBody>
                  <a:tcPr marL="0" marR="0" marT="0" marB="0" anchor="ctr">
                    <a:lnL>
                      <a:noFill/>
                    </a:lnL>
                    <a:lnR>
                      <a:noFill/>
                    </a:lnR>
                    <a:lnT>
                      <a:noFill/>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7.40</a:t>
                      </a:r>
                    </a:p>
                  </a:txBody>
                  <a:tcPr marL="0" marR="0" marT="0" marB="0" anchor="ctr">
                    <a:lnL>
                      <a:noFill/>
                    </a:lnL>
                    <a:lnR>
                      <a:noFill/>
                    </a:lnR>
                    <a:lnT>
                      <a:noFill/>
                    </a:lnT>
                    <a:lnB>
                      <a:noFill/>
                    </a:lnB>
                    <a:solidFill>
                      <a:srgbClr val="ABE3F9"/>
                    </a:solidFill>
                  </a:tcPr>
                </a:tc>
                <a:extLst>
                  <a:ext uri="{0D108BD9-81ED-4DB2-BD59-A6C34878D82A}">
                    <a16:rowId xmlns:a16="http://schemas.microsoft.com/office/drawing/2014/main" val="3028968532"/>
                  </a:ext>
                </a:extLst>
              </a:tr>
              <a:tr h="68644">
                <a:tc>
                  <a:txBody>
                    <a:bodyPr/>
                    <a:lstStyle/>
                    <a:p>
                      <a:pPr algn="ctr" rtl="0" fontAlgn="b"/>
                      <a:r>
                        <a:rPr lang="en-US" sz="700" b="0" i="0" u="none" strike="noStrike">
                          <a:solidFill>
                            <a:srgbClr val="000000"/>
                          </a:solidFill>
                          <a:effectLst/>
                          <a:latin typeface="Trebuchet MS" panose="020B0603020202020204" pitchFamily="34" charset="0"/>
                        </a:rPr>
                        <a:t>Shareholder Rights</a:t>
                      </a:r>
                    </a:p>
                  </a:txBody>
                  <a:tcPr marL="0" marR="0" marT="0" marB="0" anchor="ctr">
                    <a:lnL>
                      <a:noFill/>
                    </a:lnL>
                    <a:lnR>
                      <a:noFill/>
                    </a:lnR>
                    <a:lnT>
                      <a:noFill/>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8.20</a:t>
                      </a:r>
                    </a:p>
                  </a:txBody>
                  <a:tcPr marL="0" marR="0" marT="0" marB="0" anchor="ctr">
                    <a:lnL>
                      <a:noFill/>
                    </a:lnL>
                    <a:lnR>
                      <a:noFill/>
                    </a:lnR>
                    <a:lnT>
                      <a:noFill/>
                    </a:lnT>
                    <a:lnB>
                      <a:noFill/>
                    </a:lnB>
                    <a:solidFill>
                      <a:srgbClr val="BFE9FA"/>
                    </a:solidFill>
                  </a:tcPr>
                </a:tc>
                <a:extLst>
                  <a:ext uri="{0D108BD9-81ED-4DB2-BD59-A6C34878D82A}">
                    <a16:rowId xmlns:a16="http://schemas.microsoft.com/office/drawing/2014/main" val="3601449792"/>
                  </a:ext>
                </a:extLst>
              </a:tr>
              <a:tr h="68644">
                <a:tc>
                  <a:txBody>
                    <a:bodyPr/>
                    <a:lstStyle/>
                    <a:p>
                      <a:pPr algn="ctr" rtl="0" fontAlgn="b"/>
                      <a:r>
                        <a:rPr lang="en-US" sz="700" b="0" i="0" u="none" strike="noStrike">
                          <a:solidFill>
                            <a:srgbClr val="000000"/>
                          </a:solidFill>
                          <a:effectLst/>
                          <a:latin typeface="Trebuchet MS" panose="020B0603020202020204" pitchFamily="34" charset="0"/>
                        </a:rPr>
                        <a:t>Audit</a:t>
                      </a:r>
                    </a:p>
                  </a:txBody>
                  <a:tcPr marL="0" marR="0" marT="0" marB="0" anchor="ctr">
                    <a:lnL>
                      <a:noFill/>
                    </a:lnL>
                    <a:lnR>
                      <a:noFill/>
                    </a:lnR>
                    <a:lnT>
                      <a:noFill/>
                    </a:lnT>
                    <a:lnB>
                      <a:noFill/>
                    </a:lnB>
                    <a:noFill/>
                  </a:tcPr>
                </a:tc>
                <a:tc>
                  <a:txBody>
                    <a:bodyPr/>
                    <a:lstStyle/>
                    <a:p>
                      <a:pPr algn="ctr" rtl="0" fontAlgn="b"/>
                      <a:r>
                        <a:rPr lang="en-US" sz="700" b="0" i="0" u="none" strike="noStrike">
                          <a:solidFill>
                            <a:srgbClr val="000000"/>
                          </a:solidFill>
                          <a:effectLst/>
                          <a:latin typeface="Trebuchet MS" panose="020B0603020202020204" pitchFamily="34" charset="0"/>
                        </a:rPr>
                        <a:t>8.63</a:t>
                      </a:r>
                    </a:p>
                  </a:txBody>
                  <a:tcPr marL="0" marR="0" marT="0" marB="0" anchor="ctr">
                    <a:lnL>
                      <a:noFill/>
                    </a:lnL>
                    <a:lnR>
                      <a:noFill/>
                    </a:lnR>
                    <a:lnT>
                      <a:noFill/>
                    </a:lnT>
                    <a:lnB>
                      <a:noFill/>
                    </a:lnB>
                    <a:solidFill>
                      <a:srgbClr val="CAEDFB"/>
                    </a:solidFill>
                  </a:tcPr>
                </a:tc>
                <a:extLst>
                  <a:ext uri="{0D108BD9-81ED-4DB2-BD59-A6C34878D82A}">
                    <a16:rowId xmlns:a16="http://schemas.microsoft.com/office/drawing/2014/main" val="2963375446"/>
                  </a:ext>
                </a:extLst>
              </a:tr>
            </a:tbl>
          </a:graphicData>
        </a:graphic>
      </p:graphicFrame>
      <p:sp>
        <p:nvSpPr>
          <p:cNvPr id="24" name="Rectangle: Rounded Corners 23">
            <a:extLst>
              <a:ext uri="{FF2B5EF4-FFF2-40B4-BE49-F238E27FC236}">
                <a16:creationId xmlns:a16="http://schemas.microsoft.com/office/drawing/2014/main" id="{F38055C8-9B4F-EDEF-55E1-1C753990B095}"/>
              </a:ext>
            </a:extLst>
          </p:cNvPr>
          <p:cNvSpPr/>
          <p:nvPr/>
        </p:nvSpPr>
        <p:spPr>
          <a:xfrm>
            <a:off x="117764" y="326161"/>
            <a:ext cx="1593322" cy="2086276"/>
          </a:xfrm>
          <a:prstGeom prst="roundRect">
            <a:avLst>
              <a:gd name="adj" fmla="val 3344"/>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id="{034DA708-9DE4-9A1E-CC3E-F4D5AC0C06B1}"/>
              </a:ext>
            </a:extLst>
          </p:cNvPr>
          <p:cNvGraphicFramePr>
            <a:graphicFrameLocks/>
          </p:cNvGraphicFramePr>
          <p:nvPr>
            <p:extLst>
              <p:ext uri="{D42A27DB-BD31-4B8C-83A1-F6EECF244321}">
                <p14:modId xmlns:p14="http://schemas.microsoft.com/office/powerpoint/2010/main" val="1802168759"/>
              </p:ext>
            </p:extLst>
          </p:nvPr>
        </p:nvGraphicFramePr>
        <p:xfrm>
          <a:off x="-21637" y="6902191"/>
          <a:ext cx="1952855" cy="1681829"/>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38DD7E64-628E-D6FC-3037-56643B79018D}"/>
              </a:ext>
            </a:extLst>
          </p:cNvPr>
          <p:cNvSpPr txBox="1"/>
          <p:nvPr/>
        </p:nvSpPr>
        <p:spPr>
          <a:xfrm>
            <a:off x="479152" y="8514697"/>
            <a:ext cx="1381810"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a:t>
            </a:r>
          </a:p>
        </p:txBody>
      </p:sp>
    </p:spTree>
    <p:extLst>
      <p:ext uri="{BB962C8B-B14F-4D97-AF65-F5344CB8AC3E}">
        <p14:creationId xmlns:p14="http://schemas.microsoft.com/office/powerpoint/2010/main" val="3939695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855B2-3D32-A7A2-103D-14489B92B196}"/>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4CC9A52-2BFC-54F5-8DCA-C2E8A3A6991A}"/>
              </a:ext>
            </a:extLst>
          </p:cNvPr>
          <p:cNvCxnSpPr>
            <a:cxnSpLocks/>
          </p:cNvCxnSpPr>
          <p:nvPr/>
        </p:nvCxnSpPr>
        <p:spPr>
          <a:xfrm>
            <a:off x="1829800" y="260059"/>
            <a:ext cx="0" cy="8326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2A0890-D06C-30BB-25F3-296963BBD2C7}"/>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66D679E5-939F-55D6-58A5-943B0E81BF18}"/>
              </a:ext>
            </a:extLst>
          </p:cNvPr>
          <p:cNvSpPr>
            <a:spLocks noGrp="1"/>
          </p:cNvSpPr>
          <p:nvPr>
            <p:ph type="sldNum" sz="quarter" idx="12"/>
          </p:nvPr>
        </p:nvSpPr>
        <p:spPr>
          <a:xfrm>
            <a:off x="0" y="8760830"/>
            <a:ext cx="6858000" cy="246221"/>
          </a:xfrm>
          <a:solidFill>
            <a:srgbClr val="00A9E0"/>
          </a:solidFill>
          <a:ln>
            <a:noFill/>
          </a:ln>
        </p:spPr>
        <p:txBody>
          <a:bodyPr/>
          <a:lstStyle/>
          <a:p>
            <a:fld id="{DC5268F5-DF95-4685-83C9-16C0AD41B546}" type="slidenum">
              <a:rPr lang="en-US" sz="969" b="1" smtClean="0">
                <a:solidFill>
                  <a:schemeClr val="bg1"/>
                </a:solidFill>
                <a:latin typeface="Montserrat" pitchFamily="2" charset="0"/>
                <a:cs typeface="Arial" panose="020B0604020202020204" pitchFamily="34" charset="0"/>
              </a:rPr>
              <a:t>5</a:t>
            </a:fld>
            <a:endParaRPr lang="en-US" sz="969" b="1">
              <a:solidFill>
                <a:schemeClr val="bg1"/>
              </a:solidFill>
              <a:latin typeface="Montserrat" pitchFamily="2" charset="0"/>
              <a:cs typeface="Arial" panose="020B0604020202020204" pitchFamily="34" charset="0"/>
            </a:endParaRPr>
          </a:p>
        </p:txBody>
      </p:sp>
      <p:cxnSp>
        <p:nvCxnSpPr>
          <p:cNvPr id="7" name="Straight Connector 6">
            <a:extLst>
              <a:ext uri="{FF2B5EF4-FFF2-40B4-BE49-F238E27FC236}">
                <a16:creationId xmlns:a16="http://schemas.microsoft.com/office/drawing/2014/main" id="{A7F014A9-84AB-5110-2D39-927DB15F73F0}"/>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7558595C-B398-1191-AE30-AB9156552932}"/>
              </a:ext>
            </a:extLst>
          </p:cNvPr>
          <p:cNvSpPr/>
          <p:nvPr/>
        </p:nvSpPr>
        <p:spPr>
          <a:xfrm>
            <a:off x="132111" y="84249"/>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13</a:t>
            </a:r>
          </a:p>
        </p:txBody>
      </p:sp>
      <p:sp>
        <p:nvSpPr>
          <p:cNvPr id="5" name="TextBox 4">
            <a:extLst>
              <a:ext uri="{FF2B5EF4-FFF2-40B4-BE49-F238E27FC236}">
                <a16:creationId xmlns:a16="http://schemas.microsoft.com/office/drawing/2014/main" id="{D0435667-C92D-5769-2C52-AA080214A583}"/>
              </a:ext>
            </a:extLst>
          </p:cNvPr>
          <p:cNvSpPr txBox="1"/>
          <p:nvPr/>
        </p:nvSpPr>
        <p:spPr>
          <a:xfrm>
            <a:off x="1850235" y="24905"/>
            <a:ext cx="3177966"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Financial Analysis</a:t>
            </a:r>
          </a:p>
        </p:txBody>
      </p:sp>
      <p:cxnSp>
        <p:nvCxnSpPr>
          <p:cNvPr id="9" name="Straight Connector 8">
            <a:extLst>
              <a:ext uri="{FF2B5EF4-FFF2-40B4-BE49-F238E27FC236}">
                <a16:creationId xmlns:a16="http://schemas.microsoft.com/office/drawing/2014/main" id="{221ADA01-6733-9C50-B008-81928F175FE9}"/>
              </a:ext>
            </a:extLst>
          </p:cNvPr>
          <p:cNvCxnSpPr>
            <a:cxnSpLocks/>
          </p:cNvCxnSpPr>
          <p:nvPr/>
        </p:nvCxnSpPr>
        <p:spPr>
          <a:xfrm flipV="1">
            <a:off x="1919456" y="272619"/>
            <a:ext cx="4794333" cy="7098"/>
          </a:xfrm>
          <a:prstGeom prst="line">
            <a:avLst/>
          </a:prstGeom>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AE5A9782-2C65-826B-4164-1A30C41B7C84}"/>
              </a:ext>
            </a:extLst>
          </p:cNvPr>
          <p:cNvSpPr txBox="1"/>
          <p:nvPr/>
        </p:nvSpPr>
        <p:spPr>
          <a:xfrm>
            <a:off x="1839324" y="301904"/>
            <a:ext cx="4883989" cy="8990153"/>
          </a:xfrm>
          <a:prstGeom prst="rect">
            <a:avLst/>
          </a:prstGeom>
          <a:noFill/>
        </p:spPr>
        <p:txBody>
          <a:bodyPr wrap="square">
            <a:spAutoFit/>
          </a:bodyPr>
          <a:lstStyle/>
          <a:p>
            <a:pPr algn="just"/>
            <a:r>
              <a:rPr lang="en-US" sz="900" b="1" u="sng">
                <a:solidFill>
                  <a:srgbClr val="00A9E0"/>
                </a:solidFill>
                <a:latin typeface="Trebuchet MS"/>
              </a:rPr>
              <a:t>Profitability Analysis</a:t>
            </a:r>
          </a:p>
          <a:p>
            <a:pPr algn="just"/>
            <a:r>
              <a:rPr lang="en-US" sz="860" b="1">
                <a:latin typeface="Trebuchet MS"/>
              </a:rPr>
              <a:t>Revenue and Margins: </a:t>
            </a:r>
            <a:r>
              <a:rPr lang="en-US" sz="860">
                <a:latin typeface="Trebuchet MS"/>
              </a:rPr>
              <a:t>Carter’s 3-year revenue CAGR sits at -8.34% compared to the median of its peers of -2.84% (Figure 13). This negative CAGR signals the industry 1.39, faced headwinds stemming from macroeconomic conditions such as declining fertility rates, persistent inflation, and the rising popularity of fast fashion and secondhand apparel as discussed in the industry overview. In addition, Carter’s seems more sensitive than its competitors to broader market trends which has resulted in its significantly declining revenue. While Carter’s revenue has steadily declined over the last 3 years, they have been able to reduce their COGS numbers at a faster rate driving increasing gross margins.</a:t>
            </a:r>
          </a:p>
          <a:p>
            <a:pPr algn="just"/>
            <a:endParaRPr lang="en-US" sz="800">
              <a:latin typeface="Trebuchet MS" panose="020B0703020202090204" pitchFamily="34" charset="0"/>
            </a:endParaRPr>
          </a:p>
          <a:p>
            <a:pPr algn="just"/>
            <a:r>
              <a:rPr lang="en-US" sz="860" b="1">
                <a:latin typeface="Trebuchet MS"/>
              </a:rPr>
              <a:t>Return on Equity (ROE): </a:t>
            </a:r>
            <a:r>
              <a:rPr lang="en-US" sz="860">
                <a:latin typeface="Trebuchet MS"/>
              </a:rPr>
              <a:t>Before Covid, Carter’s saw a steadily increasing ROE reaching 38% at its peak in June of 2018. After dipping significantly during Covid, Carter’s ROE recovered quickly to 36.5% in July of 2021 however, since then, it has steadily decreased to 27.9% as of September 2024. Analyzing the driving factors behind this, we see that Carter’s total equity has remained relatively stable signaling that the sole driver for decreasing ROE has been a declining bottom line. This is significant because, in our base case, we project Carter’s net income to decrease 20.45% by 2026 which, assuming total equity remains stable, will further decrease Carter’s ROE to 22.19% by this time.</a:t>
            </a:r>
          </a:p>
          <a:p>
            <a:pPr algn="just"/>
            <a:endParaRPr lang="en-US" sz="800">
              <a:latin typeface="Trebuchet MS"/>
            </a:endParaRPr>
          </a:p>
          <a:p>
            <a:pPr algn="just"/>
            <a:r>
              <a:rPr lang="en-US" sz="860" b="1" u="sng">
                <a:solidFill>
                  <a:srgbClr val="00A9E0"/>
                </a:solidFill>
                <a:latin typeface="Trebuchet MS"/>
              </a:rPr>
              <a:t>Efficiency Analysis</a:t>
            </a:r>
          </a:p>
          <a:p>
            <a:pPr algn="just"/>
            <a:r>
              <a:rPr lang="en-US" sz="860" b="1">
                <a:latin typeface="Trebuchet MS"/>
              </a:rPr>
              <a:t>Inventory Turnover: </a:t>
            </a:r>
            <a:r>
              <a:rPr lang="en-US" sz="860">
                <a:latin typeface="Trebuchet MS"/>
              </a:rPr>
              <a:t>Carter’s inventory turnover declined steadily from 3.84 at the end of 2015 to 3.44 just four years later. After further analysis, COGS increased along with revenue in this time meaning that inventory must have spiked as well. Post Covid, Carter’s inventory turnover declined to 2.93 and has continued to decline reaching 2.41 as of the end of 2024. This is attributed to decreased COGS as a result of declining revenue and previously increasing inventory, a trend that reversed after Carter’s lowered inventory by over $210 million in 2023. This is likely because of Carter’s pack and hold inventory system that they implemented during Covid which, likely due to excess capacity of their suppliers, allowed them to purchase goods at a discount which they then packed and held to be sold at a later date as prices increased. As a result of selling a significant amount of this inventory in 2023, Carter’s gross margin increased by 1.56%. The combination of these factors have driven Carter’s inventory turnover below the median of its peers which sits at 2.86.</a:t>
            </a:r>
          </a:p>
          <a:p>
            <a:pPr algn="just"/>
            <a:endParaRPr lang="en-US" sz="800">
              <a:latin typeface="Trebuchet MS" panose="020B0703020202090204" pitchFamily="34" charset="0"/>
            </a:endParaRPr>
          </a:p>
          <a:p>
            <a:pPr algn="just"/>
            <a:r>
              <a:rPr lang="en-US" sz="860" b="1">
                <a:latin typeface="Trebuchet MS"/>
              </a:rPr>
              <a:t>Gross Margin Return on Inventory Investment (GMROII): </a:t>
            </a:r>
            <a:r>
              <a:rPr lang="en-US" sz="860">
                <a:latin typeface="Trebuchet MS"/>
              </a:rPr>
              <a:t>GMROII is an industry-specific profitability metric that evaluates a company’s ability to turn inventory into cash above the cost of the inventory with a higher ratio signaling greater profitability and efficiency. Since 2016, Carter’s GMROII has decreased at a -2.51% CAGR from 288x to 223x (Figure 15). This decrease is entirely driven by Carter’s inventory management.</a:t>
            </a:r>
          </a:p>
          <a:p>
            <a:pPr algn="just"/>
            <a:endParaRPr lang="en-US" sz="800">
              <a:latin typeface="Trebuchet MS"/>
            </a:endParaRPr>
          </a:p>
          <a:p>
            <a:pPr algn="just"/>
            <a:r>
              <a:rPr lang="en-US" sz="900" b="1" u="sng">
                <a:solidFill>
                  <a:srgbClr val="00A9E0"/>
                </a:solidFill>
                <a:latin typeface="Trebuchet MS"/>
              </a:rPr>
              <a:t>Liquidity Analysis</a:t>
            </a:r>
          </a:p>
          <a:p>
            <a:pPr algn="just"/>
            <a:r>
              <a:rPr lang="en-US" sz="860">
                <a:latin typeface="Trebuchet MS"/>
              </a:rPr>
              <a:t>Due to Carter’s significant inventory levels, we opted to use the quick ratio as opposed to current ratio to evaluate their liquidity. Carter’s quick ratio has steadily declined from 2.25 in 2016 to .99 in 2023 raising concerns about their ability to cover current liabilities. However, a low quick ratio has been a trend in the industry with only Ralph Lauren and Under </a:t>
            </a:r>
            <a:r>
              <a:rPr lang="en-US" sz="860" err="1">
                <a:latin typeface="Trebuchet MS"/>
              </a:rPr>
              <a:t>Armour</a:t>
            </a:r>
            <a:r>
              <a:rPr lang="en-US" sz="860">
                <a:latin typeface="Trebuchet MS"/>
              </a:rPr>
              <a:t> posting quick ratios above 1.00 showing ratios of 1.52 and 1.39 respectively. </a:t>
            </a:r>
          </a:p>
          <a:p>
            <a:pPr algn="just"/>
            <a:endParaRPr lang="en-US" sz="800">
              <a:latin typeface="Trebuchet MS"/>
            </a:endParaRPr>
          </a:p>
          <a:p>
            <a:pPr algn="just"/>
            <a:r>
              <a:rPr lang="en-US" sz="900" b="1" u="sng">
                <a:solidFill>
                  <a:srgbClr val="00A9E0"/>
                </a:solidFill>
                <a:latin typeface="Trebuchet MS" panose="020B0703020202090204" pitchFamily="34" charset="0"/>
              </a:rPr>
              <a:t>Leverage Analysis</a:t>
            </a:r>
          </a:p>
          <a:p>
            <a:pPr algn="just"/>
            <a:r>
              <a:rPr lang="en-US" sz="860" b="1">
                <a:latin typeface="Trebuchet MS" panose="020B0703020202090204" pitchFamily="34" charset="0"/>
              </a:rPr>
              <a:t>Debt to Equity (D/E): </a:t>
            </a:r>
            <a:r>
              <a:rPr lang="en-US" sz="860">
                <a:latin typeface="Trebuchet MS" panose="020B0703020202090204" pitchFamily="34" charset="0"/>
              </a:rPr>
              <a:t>Carter’s debt to equity ratio currently sits at 134.29%, above the median of its peers of 109.24%. However, this median excludes PLCE’s debt to equity given they have higher liabilities than assets signaling negative equity in the company. Looking at Carter’s historically, they have maintained a D/E ratio of about 80% between 2015 and 2018 however, in 2019, their D/E spiked to about 200% after refinancing their debt by issuing an additional round of corporate bonds. Unsurprisingly, D/E rose significantly during Covid reaching 287% at its peak before dropping to the 134% number we see today. Relative to recent years, Carter’s current D/E seems reasonable, although it is still well above pre 2019 levels. While high levels of debt are not inherently bad assuming they are used for growth initiatives, Carter’s lack of international expansion and declining market share within the U.S. signal poor debt management and given their lack of cash reserves and poor return on this debt, Carter’s will likely need to continue refinancing as bonds come due. Their current round of financing is set to come due in 2027 (Figure 17) with plans to refinance in the Spring of 2026. Considering Carter’s equity levels have remained relatively stable historically and currently sit at $829 million, debt sits at $1.114 billion, and they will likely refinance for $500 million, we project Carter’s D/E to be 194% when they refinance this debt (Figure 18).</a:t>
            </a:r>
            <a:endParaRPr lang="en-US" sz="860">
              <a:latin typeface="Trebuchet MS"/>
            </a:endParaRPr>
          </a:p>
          <a:p>
            <a:pPr algn="just"/>
            <a:endParaRPr lang="en-US" sz="1800">
              <a:latin typeface="Trebuchet MS"/>
            </a:endParaRPr>
          </a:p>
        </p:txBody>
      </p:sp>
      <p:graphicFrame>
        <p:nvGraphicFramePr>
          <p:cNvPr id="20" name="Chart 19">
            <a:extLst>
              <a:ext uri="{FF2B5EF4-FFF2-40B4-BE49-F238E27FC236}">
                <a16:creationId xmlns:a16="http://schemas.microsoft.com/office/drawing/2014/main" id="{9815491F-3247-6641-B632-08A8C7DCF2D4}"/>
              </a:ext>
            </a:extLst>
          </p:cNvPr>
          <p:cNvGraphicFramePr>
            <a:graphicFrameLocks/>
          </p:cNvGraphicFramePr>
          <p:nvPr>
            <p:extLst>
              <p:ext uri="{D42A27DB-BD31-4B8C-83A1-F6EECF244321}">
                <p14:modId xmlns:p14="http://schemas.microsoft.com/office/powerpoint/2010/main" val="6147968"/>
              </p:ext>
            </p:extLst>
          </p:nvPr>
        </p:nvGraphicFramePr>
        <p:xfrm>
          <a:off x="16710" y="236115"/>
          <a:ext cx="1828860" cy="1439768"/>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3B9663E7-1846-CFFE-98BA-666EC0ACE35E}"/>
              </a:ext>
            </a:extLst>
          </p:cNvPr>
          <p:cNvSpPr txBox="1"/>
          <p:nvPr/>
        </p:nvSpPr>
        <p:spPr>
          <a:xfrm>
            <a:off x="106656" y="1635833"/>
            <a:ext cx="1750449"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 &amp; Earnings Model</a:t>
            </a:r>
          </a:p>
        </p:txBody>
      </p:sp>
      <p:graphicFrame>
        <p:nvGraphicFramePr>
          <p:cNvPr id="25" name="Chart 24">
            <a:extLst>
              <a:ext uri="{FF2B5EF4-FFF2-40B4-BE49-F238E27FC236}">
                <a16:creationId xmlns:a16="http://schemas.microsoft.com/office/drawing/2014/main" id="{0A4579CA-39F7-5CB9-058D-1B8EF57CA6FF}"/>
              </a:ext>
            </a:extLst>
          </p:cNvPr>
          <p:cNvGraphicFramePr>
            <a:graphicFrameLocks/>
          </p:cNvGraphicFramePr>
          <p:nvPr>
            <p:extLst>
              <p:ext uri="{D42A27DB-BD31-4B8C-83A1-F6EECF244321}">
                <p14:modId xmlns:p14="http://schemas.microsoft.com/office/powerpoint/2010/main" val="1733884312"/>
              </p:ext>
            </p:extLst>
          </p:nvPr>
        </p:nvGraphicFramePr>
        <p:xfrm>
          <a:off x="-12272" y="1879120"/>
          <a:ext cx="1835210" cy="1626692"/>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945A8921-90F3-AB42-A465-4BC14666818F}"/>
              </a:ext>
            </a:extLst>
          </p:cNvPr>
          <p:cNvSpPr txBox="1"/>
          <p:nvPr/>
        </p:nvSpPr>
        <p:spPr>
          <a:xfrm>
            <a:off x="84248" y="3413966"/>
            <a:ext cx="1750449"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 &amp; Earnings Model</a:t>
            </a:r>
          </a:p>
        </p:txBody>
      </p:sp>
      <p:sp>
        <p:nvSpPr>
          <p:cNvPr id="28" name="Rectangle: Rounded Corners 27">
            <a:extLst>
              <a:ext uri="{FF2B5EF4-FFF2-40B4-BE49-F238E27FC236}">
                <a16:creationId xmlns:a16="http://schemas.microsoft.com/office/drawing/2014/main" id="{C94C56C3-636D-F8E8-F083-3AB670F2F3DF}"/>
              </a:ext>
            </a:extLst>
          </p:cNvPr>
          <p:cNvSpPr/>
          <p:nvPr/>
        </p:nvSpPr>
        <p:spPr>
          <a:xfrm>
            <a:off x="128426" y="1842290"/>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14</a:t>
            </a:r>
          </a:p>
        </p:txBody>
      </p:sp>
      <p:graphicFrame>
        <p:nvGraphicFramePr>
          <p:cNvPr id="29" name="Chart 28">
            <a:extLst>
              <a:ext uri="{FF2B5EF4-FFF2-40B4-BE49-F238E27FC236}">
                <a16:creationId xmlns:a16="http://schemas.microsoft.com/office/drawing/2014/main" id="{1366EC8E-831C-146E-0C31-CAD5866FF990}"/>
              </a:ext>
            </a:extLst>
          </p:cNvPr>
          <p:cNvGraphicFramePr>
            <a:graphicFrameLocks/>
          </p:cNvGraphicFramePr>
          <p:nvPr>
            <p:extLst>
              <p:ext uri="{D42A27DB-BD31-4B8C-83A1-F6EECF244321}">
                <p14:modId xmlns:p14="http://schemas.microsoft.com/office/powerpoint/2010/main" val="1158683519"/>
              </p:ext>
            </p:extLst>
          </p:nvPr>
        </p:nvGraphicFramePr>
        <p:xfrm>
          <a:off x="-7375" y="3730022"/>
          <a:ext cx="1916095" cy="1409603"/>
        </p:xfrm>
        <a:graphic>
          <a:graphicData uri="http://schemas.openxmlformats.org/drawingml/2006/chart">
            <c:chart xmlns:c="http://schemas.openxmlformats.org/drawingml/2006/chart" xmlns:r="http://schemas.openxmlformats.org/officeDocument/2006/relationships" r:id="rId4"/>
          </a:graphicData>
        </a:graphic>
      </p:graphicFrame>
      <p:sp>
        <p:nvSpPr>
          <p:cNvPr id="32" name="Rectangle: Rounded Corners 31">
            <a:extLst>
              <a:ext uri="{FF2B5EF4-FFF2-40B4-BE49-F238E27FC236}">
                <a16:creationId xmlns:a16="http://schemas.microsoft.com/office/drawing/2014/main" id="{F11FD966-39F6-EF93-C8DD-44D7AFFACF90}"/>
              </a:ext>
            </a:extLst>
          </p:cNvPr>
          <p:cNvSpPr/>
          <p:nvPr/>
        </p:nvSpPr>
        <p:spPr>
          <a:xfrm>
            <a:off x="130748" y="3625916"/>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15</a:t>
            </a:r>
          </a:p>
        </p:txBody>
      </p:sp>
      <p:sp>
        <p:nvSpPr>
          <p:cNvPr id="34" name="TextBox 33">
            <a:extLst>
              <a:ext uri="{FF2B5EF4-FFF2-40B4-BE49-F238E27FC236}">
                <a16:creationId xmlns:a16="http://schemas.microsoft.com/office/drawing/2014/main" id="{7A8EEA22-E67B-5431-E6FE-0AD001BA12B6}"/>
              </a:ext>
            </a:extLst>
          </p:cNvPr>
          <p:cNvSpPr txBox="1"/>
          <p:nvPr/>
        </p:nvSpPr>
        <p:spPr>
          <a:xfrm>
            <a:off x="468425" y="5042674"/>
            <a:ext cx="1381810"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sp>
        <p:nvSpPr>
          <p:cNvPr id="11" name="Rectangle: Rounded Corners 10">
            <a:extLst>
              <a:ext uri="{FF2B5EF4-FFF2-40B4-BE49-F238E27FC236}">
                <a16:creationId xmlns:a16="http://schemas.microsoft.com/office/drawing/2014/main" id="{9DC5B32A-4CD6-C861-3C7B-D177ADF3ABBF}"/>
              </a:ext>
            </a:extLst>
          </p:cNvPr>
          <p:cNvSpPr/>
          <p:nvPr/>
        </p:nvSpPr>
        <p:spPr>
          <a:xfrm>
            <a:off x="120619" y="5198480"/>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16</a:t>
            </a:r>
          </a:p>
        </p:txBody>
      </p:sp>
      <p:sp>
        <p:nvSpPr>
          <p:cNvPr id="35" name="Rectangle: Rounded Corners 34">
            <a:extLst>
              <a:ext uri="{FF2B5EF4-FFF2-40B4-BE49-F238E27FC236}">
                <a16:creationId xmlns:a16="http://schemas.microsoft.com/office/drawing/2014/main" id="{1414DB97-EF19-1973-2743-897D42376727}"/>
              </a:ext>
            </a:extLst>
          </p:cNvPr>
          <p:cNvSpPr/>
          <p:nvPr/>
        </p:nvSpPr>
        <p:spPr>
          <a:xfrm>
            <a:off x="144718" y="6812079"/>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17</a:t>
            </a:r>
          </a:p>
        </p:txBody>
      </p:sp>
      <p:graphicFrame>
        <p:nvGraphicFramePr>
          <p:cNvPr id="36" name="Chart 35">
            <a:extLst>
              <a:ext uri="{FF2B5EF4-FFF2-40B4-BE49-F238E27FC236}">
                <a16:creationId xmlns:a16="http://schemas.microsoft.com/office/drawing/2014/main" id="{4E070D0F-2FDB-576A-1A69-C9675F61281B}"/>
              </a:ext>
            </a:extLst>
          </p:cNvPr>
          <p:cNvGraphicFramePr>
            <a:graphicFrameLocks/>
          </p:cNvGraphicFramePr>
          <p:nvPr>
            <p:extLst>
              <p:ext uri="{D42A27DB-BD31-4B8C-83A1-F6EECF244321}">
                <p14:modId xmlns:p14="http://schemas.microsoft.com/office/powerpoint/2010/main" val="2356951874"/>
              </p:ext>
            </p:extLst>
          </p:nvPr>
        </p:nvGraphicFramePr>
        <p:xfrm>
          <a:off x="0" y="5289646"/>
          <a:ext cx="1826981" cy="1409603"/>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id="{69D2FCA2-8B5F-B1F9-7700-1B27CDB4C02A}"/>
              </a:ext>
            </a:extLst>
          </p:cNvPr>
          <p:cNvSpPr txBox="1"/>
          <p:nvPr/>
        </p:nvSpPr>
        <p:spPr>
          <a:xfrm>
            <a:off x="80984" y="6616939"/>
            <a:ext cx="1750449"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graphicFrame>
        <p:nvGraphicFramePr>
          <p:cNvPr id="38" name="Chart 37">
            <a:extLst>
              <a:ext uri="{FF2B5EF4-FFF2-40B4-BE49-F238E27FC236}">
                <a16:creationId xmlns:a16="http://schemas.microsoft.com/office/drawing/2014/main" id="{E16E19E1-E631-FE3A-A1F5-0A23AE49D94D}"/>
              </a:ext>
            </a:extLst>
          </p:cNvPr>
          <p:cNvGraphicFramePr>
            <a:graphicFrameLocks/>
          </p:cNvGraphicFramePr>
          <p:nvPr>
            <p:extLst>
              <p:ext uri="{D42A27DB-BD31-4B8C-83A1-F6EECF244321}">
                <p14:modId xmlns:p14="http://schemas.microsoft.com/office/powerpoint/2010/main" val="2481127229"/>
              </p:ext>
            </p:extLst>
          </p:nvPr>
        </p:nvGraphicFramePr>
        <p:xfrm>
          <a:off x="10661" y="6897705"/>
          <a:ext cx="1826980" cy="1759246"/>
        </p:xfrm>
        <a:graphic>
          <a:graphicData uri="http://schemas.openxmlformats.org/drawingml/2006/chart">
            <c:chart xmlns:c="http://schemas.openxmlformats.org/drawingml/2006/chart" xmlns:r="http://schemas.openxmlformats.org/officeDocument/2006/relationships" r:id="rId6"/>
          </a:graphicData>
        </a:graphic>
      </p:graphicFrame>
      <p:sp>
        <p:nvSpPr>
          <p:cNvPr id="40" name="TextBox 39">
            <a:extLst>
              <a:ext uri="{FF2B5EF4-FFF2-40B4-BE49-F238E27FC236}">
                <a16:creationId xmlns:a16="http://schemas.microsoft.com/office/drawing/2014/main" id="{88104A31-8C66-E804-AE09-6C06D54BF5F3}"/>
              </a:ext>
            </a:extLst>
          </p:cNvPr>
          <p:cNvSpPr txBox="1"/>
          <p:nvPr/>
        </p:nvSpPr>
        <p:spPr>
          <a:xfrm>
            <a:off x="88007" y="8531687"/>
            <a:ext cx="1750449"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spTree>
    <p:extLst>
      <p:ext uri="{BB962C8B-B14F-4D97-AF65-F5344CB8AC3E}">
        <p14:creationId xmlns:p14="http://schemas.microsoft.com/office/powerpoint/2010/main" val="2111233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C176F-A12A-9F57-1115-6D9694DFDC94}"/>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4970B81-DBF1-C277-C6E5-5E0820F60036}"/>
              </a:ext>
            </a:extLst>
          </p:cNvPr>
          <p:cNvCxnSpPr>
            <a:cxnSpLocks/>
          </p:cNvCxnSpPr>
          <p:nvPr/>
        </p:nvCxnSpPr>
        <p:spPr>
          <a:xfrm flipH="1">
            <a:off x="1821835" y="235320"/>
            <a:ext cx="940" cy="83886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FB8D02-32A5-4DA4-0956-1595CB7F62B1}"/>
              </a:ext>
            </a:extLst>
          </p:cNvPr>
          <p:cNvCxnSpPr>
            <a:cxnSpLocks/>
          </p:cNvCxnSpPr>
          <p:nvPr/>
        </p:nvCxnSpPr>
        <p:spPr>
          <a:xfrm>
            <a:off x="6557684" y="609465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DB2E06D3-F1DB-199C-C7B5-2457713AFF05}"/>
              </a:ext>
            </a:extLst>
          </p:cNvPr>
          <p:cNvSpPr>
            <a:spLocks noGrp="1"/>
          </p:cNvSpPr>
          <p:nvPr>
            <p:ph type="sldNum" sz="quarter" idx="12"/>
          </p:nvPr>
        </p:nvSpPr>
        <p:spPr>
          <a:xfrm>
            <a:off x="0" y="8760830"/>
            <a:ext cx="6858000" cy="246221"/>
          </a:xfrm>
          <a:solidFill>
            <a:srgbClr val="00A8E1"/>
          </a:solidFill>
          <a:ln>
            <a:noFill/>
          </a:ln>
        </p:spPr>
        <p:txBody>
          <a:bodyPr/>
          <a:lstStyle/>
          <a:p>
            <a:fld id="{DC5268F5-DF95-4685-83C9-16C0AD41B546}" type="slidenum">
              <a:rPr lang="en-US" sz="860" b="1" smtClean="0">
                <a:solidFill>
                  <a:schemeClr val="bg1"/>
                </a:solidFill>
                <a:latin typeface="Trebuchet MS" panose="020B0603020202020204" pitchFamily="34" charset="0"/>
                <a:cs typeface="Arial" panose="020B0604020202020204" pitchFamily="34" charset="0"/>
              </a:rPr>
              <a:t>6</a:t>
            </a:fld>
            <a:endParaRPr lang="en-US" sz="860" b="1">
              <a:solidFill>
                <a:schemeClr val="bg1"/>
              </a:solidFill>
              <a:latin typeface="Trebuchet MS" panose="020B0603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214AAB37-7063-0F88-62B1-2E0DEA44E0AE}"/>
              </a:ext>
            </a:extLst>
          </p:cNvPr>
          <p:cNvCxnSpPr>
            <a:cxnSpLocks/>
          </p:cNvCxnSpPr>
          <p:nvPr/>
        </p:nvCxnSpPr>
        <p:spPr>
          <a:xfrm>
            <a:off x="6557684" y="609465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695C27F-69F8-C459-F784-ECACAF87A4DF}"/>
              </a:ext>
            </a:extLst>
          </p:cNvPr>
          <p:cNvSpPr txBox="1"/>
          <p:nvPr/>
        </p:nvSpPr>
        <p:spPr>
          <a:xfrm>
            <a:off x="1828860" y="190461"/>
            <a:ext cx="4853753" cy="2725361"/>
          </a:xfrm>
          <a:prstGeom prst="rect">
            <a:avLst/>
          </a:prstGeom>
          <a:noFill/>
        </p:spPr>
        <p:txBody>
          <a:bodyPr wrap="square" lIns="91440" tIns="45720" rIns="91440" bIns="45720" rtlCol="0" anchor="t">
            <a:spAutoFit/>
          </a:bodyPr>
          <a:lstStyle/>
          <a:p>
            <a:pPr algn="just"/>
            <a:r>
              <a:rPr lang="en-US" sz="860" b="1">
                <a:latin typeface="Trebuchet MS" panose="020B0703020202090204" pitchFamily="34" charset="0"/>
              </a:rPr>
              <a:t>EBIT/Int Exp: </a:t>
            </a:r>
            <a:r>
              <a:rPr lang="en-US" sz="860">
                <a:latin typeface="Trebuchet MS" panose="020B0703020202090204" pitchFamily="34" charset="0"/>
              </a:rPr>
              <a:t>Similar to their D/E ratio, Carter’s had a significantly better EBIT/Int Exp from 2016-2019 where it reached 15.86x at its peak. However, due to decreased earnings before interest and taxes in recent years, EBIT/Int Exp has steadily declined reaching a current one-year average of 9.41x.</a:t>
            </a:r>
          </a:p>
          <a:p>
            <a:pPr algn="just"/>
            <a:endParaRPr lang="en-US" sz="860" b="1" u="sng">
              <a:latin typeface="Trebuchet MS" panose="020B0703020202090204" pitchFamily="34" charset="0"/>
            </a:endParaRPr>
          </a:p>
          <a:p>
            <a:pPr algn="just"/>
            <a:r>
              <a:rPr lang="en-US" sz="900" b="1" u="sng">
                <a:solidFill>
                  <a:srgbClr val="00A9E0"/>
                </a:solidFill>
                <a:latin typeface="Trebuchet MS" panose="020B0703020202090204" pitchFamily="34" charset="0"/>
              </a:rPr>
              <a:t>Valuation Analysis</a:t>
            </a:r>
          </a:p>
          <a:p>
            <a:pPr algn="just"/>
            <a:r>
              <a:rPr lang="en-US" sz="860" b="1">
                <a:latin typeface="Trebuchet MS"/>
              </a:rPr>
              <a:t>Price to Earnings Ratio: </a:t>
            </a:r>
            <a:r>
              <a:rPr lang="en-US" sz="860">
                <a:latin typeface="Trebuchet MS"/>
              </a:rPr>
              <a:t>Carter’s P/E ratio peaked at 29.22x in 2015 before dropping to 8.54x as of January 24, 2025. This drop can be attributed to the share price falling faster than earnings as investors seem to have lost faith in Carter’s future. Carter’s share repurchases have been inorganically propping up their earnings per share numbers while net income has continued to decline steadily. We created an adjusted P/E ratio based on Carter’s 2017 outstanding shares adjusting for the scenario that they discontinued their share repurchase programs. These adjusted EPS numbers are more stable when keeping shares outstanding constant. However, these repurchases have driven down Carter’s P/E ratio creating the illusion that it may be undervalued by this metric (Figure 19). Median P/E and FWD P/E among Carter’s peers sits at 13.49x and 11.47x respectively while Carter’s sits at 8.54x and 10.82x. This indicates even with the market forecasting increased earnings per share numbers within the industry, consensus is that Carter’s EPS numbers will continue to decrease.</a:t>
            </a:r>
          </a:p>
          <a:p>
            <a:pPr algn="just"/>
            <a:endParaRPr lang="en-US" sz="860">
              <a:latin typeface="Trebuchet MS"/>
            </a:endParaRPr>
          </a:p>
          <a:p>
            <a:pPr algn="just"/>
            <a:endParaRPr lang="en-US" sz="850">
              <a:latin typeface="Trebuchet MS"/>
            </a:endParaRPr>
          </a:p>
        </p:txBody>
      </p:sp>
      <p:cxnSp>
        <p:nvCxnSpPr>
          <p:cNvPr id="5" name="Straight Arrow Connector 4">
            <a:extLst>
              <a:ext uri="{FF2B5EF4-FFF2-40B4-BE49-F238E27FC236}">
                <a16:creationId xmlns:a16="http://schemas.microsoft.com/office/drawing/2014/main" id="{A1AC4234-6673-782B-91DF-70718FCE5A33}"/>
              </a:ext>
            </a:extLst>
          </p:cNvPr>
          <p:cNvCxnSpPr/>
          <p:nvPr/>
        </p:nvCxnSpPr>
        <p:spPr>
          <a:xfrm>
            <a:off x="16240648" y="39406286"/>
            <a:ext cx="0" cy="1130439"/>
          </a:xfrm>
          <a:prstGeom prst="straightConnector1">
            <a:avLst/>
          </a:prstGeom>
          <a:noFill/>
          <a:ln w="19050" cap="flat" cmpd="sng" algn="ctr">
            <a:solidFill>
              <a:srgbClr val="E7E6E6">
                <a:lumMod val="50000"/>
              </a:srgbClr>
            </a:solidFill>
            <a:prstDash val="dash"/>
            <a:miter lim="800000"/>
            <a:headEnd type="triangle"/>
            <a:tailEnd type="triangle"/>
          </a:ln>
          <a:effectLst/>
        </p:spPr>
      </p:cxnSp>
      <p:sp>
        <p:nvSpPr>
          <p:cNvPr id="19" name="Rectangle: Rounded Corners 18">
            <a:extLst>
              <a:ext uri="{FF2B5EF4-FFF2-40B4-BE49-F238E27FC236}">
                <a16:creationId xmlns:a16="http://schemas.microsoft.com/office/drawing/2014/main" id="{42718ED6-8325-D3F4-3411-D6C82A4FB9E6}"/>
              </a:ext>
            </a:extLst>
          </p:cNvPr>
          <p:cNvSpPr/>
          <p:nvPr/>
        </p:nvSpPr>
        <p:spPr>
          <a:xfrm>
            <a:off x="120619" y="2215253"/>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19</a:t>
            </a:r>
          </a:p>
        </p:txBody>
      </p:sp>
      <p:graphicFrame>
        <p:nvGraphicFramePr>
          <p:cNvPr id="12" name="Table 11">
            <a:extLst>
              <a:ext uri="{FF2B5EF4-FFF2-40B4-BE49-F238E27FC236}">
                <a16:creationId xmlns:a16="http://schemas.microsoft.com/office/drawing/2014/main" id="{82BFA4C4-7428-314A-C584-A075555B0DF6}"/>
              </a:ext>
            </a:extLst>
          </p:cNvPr>
          <p:cNvGraphicFramePr>
            <a:graphicFrameLocks noGrp="1"/>
          </p:cNvGraphicFramePr>
          <p:nvPr>
            <p:extLst>
              <p:ext uri="{D42A27DB-BD31-4B8C-83A1-F6EECF244321}">
                <p14:modId xmlns:p14="http://schemas.microsoft.com/office/powerpoint/2010/main" val="3871039393"/>
              </p:ext>
            </p:extLst>
          </p:nvPr>
        </p:nvGraphicFramePr>
        <p:xfrm>
          <a:off x="1955748" y="2999185"/>
          <a:ext cx="4726864" cy="2831423"/>
        </p:xfrm>
        <a:graphic>
          <a:graphicData uri="http://schemas.openxmlformats.org/drawingml/2006/table">
            <a:tbl>
              <a:tblPr/>
              <a:tblGrid>
                <a:gridCol w="458918">
                  <a:extLst>
                    <a:ext uri="{9D8B030D-6E8A-4147-A177-3AD203B41FA5}">
                      <a16:colId xmlns:a16="http://schemas.microsoft.com/office/drawing/2014/main" val="1203217961"/>
                    </a:ext>
                  </a:extLst>
                </a:gridCol>
                <a:gridCol w="458918">
                  <a:extLst>
                    <a:ext uri="{9D8B030D-6E8A-4147-A177-3AD203B41FA5}">
                      <a16:colId xmlns:a16="http://schemas.microsoft.com/office/drawing/2014/main" val="368170297"/>
                    </a:ext>
                  </a:extLst>
                </a:gridCol>
                <a:gridCol w="296335">
                  <a:extLst>
                    <a:ext uri="{9D8B030D-6E8A-4147-A177-3AD203B41FA5}">
                      <a16:colId xmlns:a16="http://schemas.microsoft.com/office/drawing/2014/main" val="2936606440"/>
                    </a:ext>
                  </a:extLst>
                </a:gridCol>
                <a:gridCol w="400594">
                  <a:extLst>
                    <a:ext uri="{9D8B030D-6E8A-4147-A177-3AD203B41FA5}">
                      <a16:colId xmlns:a16="http://schemas.microsoft.com/office/drawing/2014/main" val="4004496631"/>
                    </a:ext>
                  </a:extLst>
                </a:gridCol>
                <a:gridCol w="279912">
                  <a:extLst>
                    <a:ext uri="{9D8B030D-6E8A-4147-A177-3AD203B41FA5}">
                      <a16:colId xmlns:a16="http://schemas.microsoft.com/office/drawing/2014/main" val="558905146"/>
                    </a:ext>
                  </a:extLst>
                </a:gridCol>
                <a:gridCol w="314687">
                  <a:extLst>
                    <a:ext uri="{9D8B030D-6E8A-4147-A177-3AD203B41FA5}">
                      <a16:colId xmlns:a16="http://schemas.microsoft.com/office/drawing/2014/main" val="1880640903"/>
                    </a:ext>
                  </a:extLst>
                </a:gridCol>
                <a:gridCol w="314687">
                  <a:extLst>
                    <a:ext uri="{9D8B030D-6E8A-4147-A177-3AD203B41FA5}">
                      <a16:colId xmlns:a16="http://schemas.microsoft.com/office/drawing/2014/main" val="2954117287"/>
                    </a:ext>
                  </a:extLst>
                </a:gridCol>
                <a:gridCol w="314687">
                  <a:extLst>
                    <a:ext uri="{9D8B030D-6E8A-4147-A177-3AD203B41FA5}">
                      <a16:colId xmlns:a16="http://schemas.microsoft.com/office/drawing/2014/main" val="284371832"/>
                    </a:ext>
                  </a:extLst>
                </a:gridCol>
                <a:gridCol w="360012">
                  <a:extLst>
                    <a:ext uri="{9D8B030D-6E8A-4147-A177-3AD203B41FA5}">
                      <a16:colId xmlns:a16="http://schemas.microsoft.com/office/drawing/2014/main" val="1872195184"/>
                    </a:ext>
                  </a:extLst>
                </a:gridCol>
                <a:gridCol w="301421">
                  <a:extLst>
                    <a:ext uri="{9D8B030D-6E8A-4147-A177-3AD203B41FA5}">
                      <a16:colId xmlns:a16="http://schemas.microsoft.com/office/drawing/2014/main" val="495347492"/>
                    </a:ext>
                  </a:extLst>
                </a:gridCol>
                <a:gridCol w="282630">
                  <a:extLst>
                    <a:ext uri="{9D8B030D-6E8A-4147-A177-3AD203B41FA5}">
                      <a16:colId xmlns:a16="http://schemas.microsoft.com/office/drawing/2014/main" val="2826936305"/>
                    </a:ext>
                  </a:extLst>
                </a:gridCol>
                <a:gridCol w="266467">
                  <a:extLst>
                    <a:ext uri="{9D8B030D-6E8A-4147-A177-3AD203B41FA5}">
                      <a16:colId xmlns:a16="http://schemas.microsoft.com/office/drawing/2014/main" val="1622741288"/>
                    </a:ext>
                  </a:extLst>
                </a:gridCol>
                <a:gridCol w="286603">
                  <a:extLst>
                    <a:ext uri="{9D8B030D-6E8A-4147-A177-3AD203B41FA5}">
                      <a16:colId xmlns:a16="http://schemas.microsoft.com/office/drawing/2014/main" val="4256149203"/>
                    </a:ext>
                  </a:extLst>
                </a:gridCol>
                <a:gridCol w="390993">
                  <a:extLst>
                    <a:ext uri="{9D8B030D-6E8A-4147-A177-3AD203B41FA5}">
                      <a16:colId xmlns:a16="http://schemas.microsoft.com/office/drawing/2014/main" val="2827347694"/>
                    </a:ext>
                  </a:extLst>
                </a:gridCol>
              </a:tblGrid>
              <a:tr h="794762">
                <a:tc>
                  <a:txBody>
                    <a:bodyPr/>
                    <a:lstStyle/>
                    <a:p>
                      <a:pPr algn="ctr" rtl="0" fontAlgn="ctr"/>
                      <a:r>
                        <a:rPr lang="en-US" sz="800" b="1" i="0" u="none" strike="noStrike">
                          <a:solidFill>
                            <a:schemeClr val="bg1"/>
                          </a:solidFill>
                          <a:effectLst/>
                          <a:latin typeface="Trebuchet MS" panose="020B0603020202020204" pitchFamily="34" charset="0"/>
                        </a:rPr>
                        <a:t>Company</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Mkt Cap </a:t>
                      </a:r>
                    </a:p>
                    <a:p>
                      <a:pPr algn="ctr" rtl="0" fontAlgn="ctr"/>
                      <a:r>
                        <a:rPr lang="en-US" sz="800" b="1" i="0" u="none" strike="noStrike">
                          <a:solidFill>
                            <a:schemeClr val="bg1"/>
                          </a:solidFill>
                          <a:effectLst/>
                          <a:latin typeface="Trebuchet MS" panose="020B0603020202020204" pitchFamily="34" charset="0"/>
                        </a:rPr>
                        <a:t>(USD)</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D/E </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Current P/E</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Fwd P/E</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Inv. Turn.</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Quick Ratio</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3 Yr. Rev. CAGR</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GMROII</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PM </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Beta </a:t>
                      </a:r>
                    </a:p>
                    <a:p>
                      <a:pPr algn="ctr" rtl="0" fontAlgn="ctr"/>
                      <a:r>
                        <a:rPr lang="en-US" sz="800" b="1" i="0" u="none" strike="noStrike">
                          <a:solidFill>
                            <a:schemeClr val="bg1"/>
                          </a:solidFill>
                          <a:effectLst/>
                          <a:latin typeface="Trebuchet MS" panose="020B0603020202020204" pitchFamily="34" charset="0"/>
                        </a:rPr>
                        <a:t>Y-5 Mo.</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Dvd Yld</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Dvd P/O</a:t>
                      </a:r>
                    </a:p>
                  </a:txBody>
                  <a:tcPr marL="0" marR="0" marT="0" marB="0" anchor="ctr">
                    <a:lnL>
                      <a:noFill/>
                    </a:lnL>
                    <a:lnR>
                      <a:noFill/>
                    </a:lnR>
                    <a:lnT>
                      <a:noFill/>
                    </a:lnT>
                    <a:lnB>
                      <a:noFill/>
                    </a:lnB>
                    <a:solidFill>
                      <a:srgbClr val="00A9E0"/>
                    </a:solidFill>
                  </a:tcPr>
                </a:tc>
                <a:tc>
                  <a:txBody>
                    <a:bodyPr/>
                    <a:lstStyle/>
                    <a:p>
                      <a:pPr algn="ctr" rtl="0" fontAlgn="ctr"/>
                      <a:r>
                        <a:rPr lang="en-US" sz="800" b="1" i="0" u="none" strike="noStrike">
                          <a:solidFill>
                            <a:schemeClr val="bg1"/>
                          </a:solidFill>
                          <a:effectLst/>
                          <a:latin typeface="Trebuchet MS" panose="020B0603020202020204" pitchFamily="34" charset="0"/>
                        </a:rPr>
                        <a:t>EBIT/Int Exp</a:t>
                      </a:r>
                    </a:p>
                  </a:txBody>
                  <a:tcPr marL="0" marR="0" marT="0" marB="0" anchor="ctr">
                    <a:lnL>
                      <a:noFill/>
                    </a:lnL>
                    <a:lnR>
                      <a:noFill/>
                    </a:lnR>
                    <a:lnT>
                      <a:noFill/>
                    </a:lnT>
                    <a:lnB>
                      <a:noFill/>
                    </a:lnB>
                    <a:solidFill>
                      <a:srgbClr val="00A9E0"/>
                    </a:solidFill>
                  </a:tcPr>
                </a:tc>
                <a:extLst>
                  <a:ext uri="{0D108BD9-81ED-4DB2-BD59-A6C34878D82A}">
                    <a16:rowId xmlns:a16="http://schemas.microsoft.com/office/drawing/2014/main" val="409819392"/>
                  </a:ext>
                </a:extLst>
              </a:tr>
              <a:tr h="255100">
                <a:tc>
                  <a:txBody>
                    <a:bodyPr/>
                    <a:lstStyle/>
                    <a:p>
                      <a:pPr algn="ctr" rtl="0" fontAlgn="ctr"/>
                      <a:r>
                        <a:rPr lang="en-US" sz="700" b="1" i="0" u="none" strike="noStrike">
                          <a:solidFill>
                            <a:srgbClr val="000000"/>
                          </a:solidFill>
                          <a:effectLst/>
                          <a:latin typeface="Trebuchet MS" panose="020B0603020202020204" pitchFamily="34" charset="0"/>
                        </a:rPr>
                        <a:t>Median</a:t>
                      </a:r>
                    </a:p>
                    <a:p>
                      <a:pPr algn="ctr" rtl="0" fontAlgn="ctr"/>
                      <a:r>
                        <a:rPr lang="en-US" sz="700" b="1" i="0" u="none" strike="noStrike">
                          <a:solidFill>
                            <a:srgbClr val="000000"/>
                          </a:solidFill>
                          <a:effectLst/>
                          <a:latin typeface="Trebuchet MS" panose="020B0603020202020204" pitchFamily="34" charset="0"/>
                        </a:rPr>
                        <a:t>(exc.</a:t>
                      </a:r>
                      <a:r>
                        <a:rPr lang="en-US" sz="700" b="1" i="0" u="none" strike="noStrike" baseline="0">
                          <a:solidFill>
                            <a:srgbClr val="000000"/>
                          </a:solidFill>
                          <a:effectLst/>
                          <a:latin typeface="Trebuchet MS" panose="020B0603020202020204" pitchFamily="34" charset="0"/>
                        </a:rPr>
                        <a:t> CRI)</a:t>
                      </a:r>
                      <a:endParaRPr lang="en-US" sz="700" b="1" i="0" u="none" strike="noStrike">
                        <a:solidFill>
                          <a:srgbClr val="000000"/>
                        </a:solidFill>
                        <a:effectLst/>
                        <a:latin typeface="Trebuchet MS" panose="020B0603020202020204" pitchFamily="34" charset="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$6.38B </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109%</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13.78</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15.58</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2.32</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0.87</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-2.76%</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245.96</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7.87%</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1.57</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.65%</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10.32%</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9.17</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964385298"/>
                  </a:ext>
                </a:extLst>
              </a:tr>
              <a:tr h="267248">
                <a:tc>
                  <a:txBody>
                    <a:bodyPr/>
                    <a:lstStyle/>
                    <a:p>
                      <a:pPr algn="ctr" rtl="0" fontAlgn="ctr"/>
                      <a:r>
                        <a:rPr lang="en-US" sz="700" b="1" i="0" u="none" strike="noStrike">
                          <a:solidFill>
                            <a:srgbClr val="00A9E0"/>
                          </a:solidFill>
                          <a:effectLst/>
                          <a:latin typeface="Trebuchet MS" panose="020B0603020202020204" pitchFamily="34" charset="0"/>
                        </a:rPr>
                        <a:t>Carter’s</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 $1.95B </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134%</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8.84</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10.68</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2.39</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0.84</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-8.32%</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223.49</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7.69%</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1.26</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5.91%</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49.45%</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A9E0"/>
                          </a:solidFill>
                          <a:effectLst/>
                          <a:latin typeface="Trebuchet MS" panose="020B0603020202020204" pitchFamily="34" charset="0"/>
                        </a:rPr>
                        <a:t>10.44</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578963880"/>
                  </a:ext>
                </a:extLst>
              </a:tr>
              <a:tr h="359776">
                <a:tc>
                  <a:txBody>
                    <a:bodyPr/>
                    <a:lstStyle/>
                    <a:p>
                      <a:pPr algn="ctr" rtl="0" fontAlgn="ctr"/>
                      <a:r>
                        <a:rPr lang="en-US" sz="700" b="1" i="0" u="none" strike="noStrike">
                          <a:solidFill>
                            <a:srgbClr val="000000"/>
                          </a:solidFill>
                          <a:effectLst/>
                          <a:latin typeface="Trebuchet MS" panose="020B0603020202020204" pitchFamily="34" charset="0"/>
                        </a:rPr>
                        <a:t>Under Armour</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 $3.45B </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67%</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13.78</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22.19</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2.55</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1.06</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-0.22%</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224.83</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12.18%</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1.47</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0%</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0%</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693748657"/>
                  </a:ext>
                </a:extLst>
              </a:tr>
              <a:tr h="359776">
                <a:tc>
                  <a:txBody>
                    <a:bodyPr/>
                    <a:lstStyle/>
                    <a:p>
                      <a:pPr algn="ctr" rtl="0" fontAlgn="ctr"/>
                      <a:r>
                        <a:rPr lang="en-US" sz="700" b="1" i="0" u="none" strike="noStrike">
                          <a:solidFill>
                            <a:srgbClr val="000000"/>
                          </a:solidFill>
                          <a:effectLst/>
                          <a:latin typeface="Trebuchet MS" panose="020B0603020202020204" pitchFamily="34" charset="0"/>
                        </a:rPr>
                        <a:t>Ralph Lauren</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 $15.90B </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109%</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22.59</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19.71</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1.88</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1.06</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3.40%</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391.80</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8.57%</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1.11</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1.29%</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34.92%</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15.69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841236897"/>
                  </a:ext>
                </a:extLst>
              </a:tr>
              <a:tr h="255100">
                <a:tc>
                  <a:txBody>
                    <a:bodyPr/>
                    <a:lstStyle/>
                    <a:p>
                      <a:pPr algn="ctr" rtl="0" fontAlgn="ctr"/>
                      <a:r>
                        <a:rPr lang="en-US" sz="700" b="1" i="0" u="none" strike="noStrike">
                          <a:solidFill>
                            <a:srgbClr val="000000"/>
                          </a:solidFill>
                          <a:effectLst/>
                          <a:latin typeface="Trebuchet MS" panose="020B0603020202020204" pitchFamily="34" charset="0"/>
                        </a:rPr>
                        <a:t>Gap</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 $9.31B </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174%</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11.43</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11.44</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3.80</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0.67</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-5.29%</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267.08</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7.16%</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1.66</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2.43%</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20.64%</a:t>
                      </a:r>
                    </a:p>
                  </a:txBody>
                  <a:tcPr marL="0" marR="0" marT="0" marB="0" anchor="ctr">
                    <a:lnL>
                      <a:noFill/>
                    </a:lnL>
                    <a:lnR>
                      <a:noFill/>
                    </a:lnR>
                    <a:lnT>
                      <a:noFill/>
                    </a:lnT>
                    <a:lnB>
                      <a:noFill/>
                    </a:lnB>
                    <a:solidFill>
                      <a:schemeClr val="accent1">
                        <a:lumMod val="20000"/>
                        <a:lumOff val="80000"/>
                      </a:schemeClr>
                    </a:solidFill>
                  </a:tcPr>
                </a:tc>
                <a:tc>
                  <a:txBody>
                    <a:bodyPr/>
                    <a:lstStyle/>
                    <a:p>
                      <a:pPr algn="ctr" rtl="0" fontAlgn="ctr"/>
                      <a:r>
                        <a:rPr lang="en-US" sz="700" b="0" i="0" u="none" strike="noStrike">
                          <a:solidFill>
                            <a:srgbClr val="000000"/>
                          </a:solidFill>
                          <a:effectLst/>
                          <a:latin typeface="Trebuchet MS" panose="020B0603020202020204" pitchFamily="34" charset="0"/>
                        </a:rPr>
                        <a:t>15.43</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686327878"/>
                  </a:ext>
                </a:extLst>
              </a:tr>
              <a:tr h="539661">
                <a:tc>
                  <a:txBody>
                    <a:bodyPr/>
                    <a:lstStyle/>
                    <a:p>
                      <a:pPr algn="ctr" rtl="0" fontAlgn="ctr"/>
                      <a:r>
                        <a:rPr lang="en-US" sz="700" b="1" i="0" u="none" strike="noStrike">
                          <a:solidFill>
                            <a:srgbClr val="000000"/>
                          </a:solidFill>
                          <a:effectLst/>
                          <a:latin typeface="Trebuchet MS" panose="020B0603020202020204" pitchFamily="34" charset="0"/>
                        </a:rPr>
                        <a:t>Children’s Place</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 $132.71M </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7.42</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2.08</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0.10</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-5.76%</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92.61</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5.15%</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1.68</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0%</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0%</a:t>
                      </a:r>
                    </a:p>
                  </a:txBody>
                  <a:tcPr marL="0" marR="0" marT="0" marB="0" anchor="ctr">
                    <a:lnL>
                      <a:noFill/>
                    </a:lnL>
                    <a:lnR>
                      <a:noFill/>
                    </a:lnR>
                    <a:lnT>
                      <a:noFill/>
                    </a:lnT>
                    <a:lnB>
                      <a:noFill/>
                    </a:lnB>
                    <a:solidFill>
                      <a:srgbClr val="FFFFFF"/>
                    </a:solidFill>
                  </a:tcPr>
                </a:tc>
                <a:tc>
                  <a:txBody>
                    <a:bodyPr/>
                    <a:lstStyle/>
                    <a:p>
                      <a:pPr algn="ctr" rtl="0" fontAlgn="ctr"/>
                      <a:r>
                        <a:rPr lang="en-US" sz="700" b="0" i="0" u="none" strike="noStrike">
                          <a:solidFill>
                            <a:srgbClr val="000000"/>
                          </a:solidFill>
                          <a:effectLst/>
                          <a:latin typeface="Trebuchet MS" panose="020B0603020202020204" pitchFamily="34" charset="0"/>
                        </a:rPr>
                        <a:t>2.9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849628203"/>
                  </a:ext>
                </a:extLst>
              </a:tr>
            </a:tbl>
          </a:graphicData>
        </a:graphic>
      </p:graphicFrame>
      <p:sp>
        <p:nvSpPr>
          <p:cNvPr id="13" name="Rectangle: Rounded Corners 12">
            <a:extLst>
              <a:ext uri="{FF2B5EF4-FFF2-40B4-BE49-F238E27FC236}">
                <a16:creationId xmlns:a16="http://schemas.microsoft.com/office/drawing/2014/main" id="{073FA7CF-E422-55F2-F486-551512735331}"/>
              </a:ext>
            </a:extLst>
          </p:cNvPr>
          <p:cNvSpPr/>
          <p:nvPr/>
        </p:nvSpPr>
        <p:spPr>
          <a:xfrm>
            <a:off x="1963271" y="3814762"/>
            <a:ext cx="4709160" cy="1904511"/>
          </a:xfrm>
          <a:prstGeom prst="roundRect">
            <a:avLst>
              <a:gd name="adj" fmla="val 3367"/>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D4E38C3-6594-388B-49FC-1ADC847B28F3}"/>
              </a:ext>
            </a:extLst>
          </p:cNvPr>
          <p:cNvSpPr/>
          <p:nvPr/>
        </p:nvSpPr>
        <p:spPr>
          <a:xfrm>
            <a:off x="1943903" y="2911523"/>
            <a:ext cx="4776676" cy="2855994"/>
          </a:xfrm>
          <a:prstGeom prst="roundRect">
            <a:avLst>
              <a:gd name="adj" fmla="val 2715"/>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E8C344-62F3-D084-97B3-8B3475AF9C34}"/>
              </a:ext>
            </a:extLst>
          </p:cNvPr>
          <p:cNvSpPr/>
          <p:nvPr/>
        </p:nvSpPr>
        <p:spPr>
          <a:xfrm>
            <a:off x="1959288" y="2759171"/>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22</a:t>
            </a:r>
          </a:p>
        </p:txBody>
      </p:sp>
      <p:sp>
        <p:nvSpPr>
          <p:cNvPr id="21" name="TextBox 20">
            <a:extLst>
              <a:ext uri="{FF2B5EF4-FFF2-40B4-BE49-F238E27FC236}">
                <a16:creationId xmlns:a16="http://schemas.microsoft.com/office/drawing/2014/main" id="{A036BEDC-0390-48C2-0DF0-EB7186CB1FA0}"/>
              </a:ext>
            </a:extLst>
          </p:cNvPr>
          <p:cNvSpPr txBox="1"/>
          <p:nvPr/>
        </p:nvSpPr>
        <p:spPr>
          <a:xfrm>
            <a:off x="2606701" y="2708661"/>
            <a:ext cx="2339340" cy="230832"/>
          </a:xfrm>
          <a:prstGeom prst="rect">
            <a:avLst/>
          </a:prstGeom>
          <a:noFill/>
        </p:spPr>
        <p:txBody>
          <a:bodyPr wrap="square" rtlCol="0">
            <a:spAutoFit/>
          </a:bodyPr>
          <a:lstStyle/>
          <a:p>
            <a:r>
              <a:rPr lang="en-US" sz="900">
                <a:solidFill>
                  <a:srgbClr val="00A9E0"/>
                </a:solidFill>
                <a:latin typeface="Trebuchet MS" panose="020B0603020202020204" pitchFamily="34" charset="0"/>
              </a:rPr>
              <a:t>Carter’s Competitor Metrics</a:t>
            </a:r>
          </a:p>
        </p:txBody>
      </p:sp>
      <p:sp>
        <p:nvSpPr>
          <p:cNvPr id="22" name="TextBox 21">
            <a:extLst>
              <a:ext uri="{FF2B5EF4-FFF2-40B4-BE49-F238E27FC236}">
                <a16:creationId xmlns:a16="http://schemas.microsoft.com/office/drawing/2014/main" id="{156B0306-889B-BC5E-AF1D-80714196D4F8}"/>
              </a:ext>
            </a:extLst>
          </p:cNvPr>
          <p:cNvSpPr txBox="1"/>
          <p:nvPr/>
        </p:nvSpPr>
        <p:spPr>
          <a:xfrm>
            <a:off x="5300801" y="5857349"/>
            <a:ext cx="1381810"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graphicFrame>
        <p:nvGraphicFramePr>
          <p:cNvPr id="10" name="Chart 9">
            <a:extLst>
              <a:ext uri="{FF2B5EF4-FFF2-40B4-BE49-F238E27FC236}">
                <a16:creationId xmlns:a16="http://schemas.microsoft.com/office/drawing/2014/main" id="{4A200762-4795-424C-1D63-28A0C68E9625}"/>
              </a:ext>
            </a:extLst>
          </p:cNvPr>
          <p:cNvGraphicFramePr>
            <a:graphicFrameLocks/>
          </p:cNvGraphicFramePr>
          <p:nvPr>
            <p:extLst>
              <p:ext uri="{D42A27DB-BD31-4B8C-83A1-F6EECF244321}">
                <p14:modId xmlns:p14="http://schemas.microsoft.com/office/powerpoint/2010/main" val="3222664296"/>
              </p:ext>
            </p:extLst>
          </p:nvPr>
        </p:nvGraphicFramePr>
        <p:xfrm>
          <a:off x="0" y="2309233"/>
          <a:ext cx="1817939" cy="2043023"/>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a:extLst>
              <a:ext uri="{FF2B5EF4-FFF2-40B4-BE49-F238E27FC236}">
                <a16:creationId xmlns:a16="http://schemas.microsoft.com/office/drawing/2014/main" id="{AFC4E3DB-7C5D-5A21-CD3F-2178D1550185}"/>
              </a:ext>
            </a:extLst>
          </p:cNvPr>
          <p:cNvCxnSpPr>
            <a:cxnSpLocks/>
          </p:cNvCxnSpPr>
          <p:nvPr/>
        </p:nvCxnSpPr>
        <p:spPr>
          <a:xfrm flipV="1">
            <a:off x="1652129" y="3342814"/>
            <a:ext cx="0" cy="471948"/>
          </a:xfrm>
          <a:prstGeom prst="straightConnector1">
            <a:avLst/>
          </a:prstGeom>
          <a:ln w="19050">
            <a:solidFill>
              <a:schemeClr val="bg2">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C8D7A97-0282-13D8-D0DA-ABDD53A323B9}"/>
              </a:ext>
            </a:extLst>
          </p:cNvPr>
          <p:cNvSpPr/>
          <p:nvPr/>
        </p:nvSpPr>
        <p:spPr>
          <a:xfrm>
            <a:off x="120618" y="70909"/>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18</a:t>
            </a:r>
          </a:p>
        </p:txBody>
      </p:sp>
      <p:sp>
        <p:nvSpPr>
          <p:cNvPr id="28" name="TextBox 27">
            <a:extLst>
              <a:ext uri="{FF2B5EF4-FFF2-40B4-BE49-F238E27FC236}">
                <a16:creationId xmlns:a16="http://schemas.microsoft.com/office/drawing/2014/main" id="{0A2749E0-D4BA-20DB-A15F-C5140A9A934C}"/>
              </a:ext>
            </a:extLst>
          </p:cNvPr>
          <p:cNvSpPr txBox="1"/>
          <p:nvPr/>
        </p:nvSpPr>
        <p:spPr>
          <a:xfrm>
            <a:off x="96727" y="4329253"/>
            <a:ext cx="1750449"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 &amp; Earnings Model</a:t>
            </a:r>
          </a:p>
        </p:txBody>
      </p:sp>
      <p:graphicFrame>
        <p:nvGraphicFramePr>
          <p:cNvPr id="29" name="Chart 28">
            <a:extLst>
              <a:ext uri="{FF2B5EF4-FFF2-40B4-BE49-F238E27FC236}">
                <a16:creationId xmlns:a16="http://schemas.microsoft.com/office/drawing/2014/main" id="{1D14C759-5549-1FDF-DB4B-BE259013AD21}"/>
              </a:ext>
            </a:extLst>
          </p:cNvPr>
          <p:cNvGraphicFramePr>
            <a:graphicFrameLocks/>
          </p:cNvGraphicFramePr>
          <p:nvPr>
            <p:extLst>
              <p:ext uri="{D42A27DB-BD31-4B8C-83A1-F6EECF244321}">
                <p14:modId xmlns:p14="http://schemas.microsoft.com/office/powerpoint/2010/main" val="987780445"/>
              </p:ext>
            </p:extLst>
          </p:nvPr>
        </p:nvGraphicFramePr>
        <p:xfrm>
          <a:off x="-2573" y="184903"/>
          <a:ext cx="1826981" cy="1902690"/>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7F0E1942-EEEC-785E-1A02-B30E1628B2FA}"/>
              </a:ext>
            </a:extLst>
          </p:cNvPr>
          <p:cNvSpPr txBox="1"/>
          <p:nvPr/>
        </p:nvSpPr>
        <p:spPr>
          <a:xfrm>
            <a:off x="58625" y="1994763"/>
            <a:ext cx="1750449"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sp>
        <p:nvSpPr>
          <p:cNvPr id="2" name="TextBox 1">
            <a:extLst>
              <a:ext uri="{FF2B5EF4-FFF2-40B4-BE49-F238E27FC236}">
                <a16:creationId xmlns:a16="http://schemas.microsoft.com/office/drawing/2014/main" id="{537CC19C-A100-3F26-19E0-F47CFEE4C5CE}"/>
              </a:ext>
            </a:extLst>
          </p:cNvPr>
          <p:cNvSpPr txBox="1"/>
          <p:nvPr/>
        </p:nvSpPr>
        <p:spPr>
          <a:xfrm>
            <a:off x="1826671" y="6067918"/>
            <a:ext cx="4894849" cy="2619179"/>
          </a:xfrm>
          <a:prstGeom prst="rect">
            <a:avLst/>
          </a:prstGeom>
          <a:noFill/>
        </p:spPr>
        <p:txBody>
          <a:bodyPr wrap="square" rtlCol="0">
            <a:spAutoFit/>
          </a:bodyPr>
          <a:lstStyle/>
          <a:p>
            <a:pPr algn="just"/>
            <a:r>
              <a:rPr lang="en-US" sz="900" b="1" u="sng"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Balance Sheet Analysis</a:t>
            </a:r>
          </a:p>
          <a:p>
            <a:pPr algn="just"/>
            <a:r>
              <a:rPr lang="en-US" sz="860" b="1" kern="100">
                <a:latin typeface="Trebuchet MS" panose="020B0603020202020204" pitchFamily="34" charset="0"/>
                <a:ea typeface="Aptos" panose="020B0004020202020204" pitchFamily="34" charset="0"/>
                <a:cs typeface="Times New Roman" panose="02020603050405020304" pitchFamily="18" charset="0"/>
              </a:rPr>
              <a:t>Working Capital: </a:t>
            </a:r>
            <a:r>
              <a:rPr lang="en-US" sz="860" kern="100">
                <a:latin typeface="Trebuchet MS" panose="020B0603020202020204" pitchFamily="34" charset="0"/>
                <a:ea typeface="Aptos" panose="020B0004020202020204" pitchFamily="34" charset="0"/>
                <a:cs typeface="Times New Roman" panose="02020603050405020304" pitchFamily="18" charset="0"/>
              </a:rPr>
              <a:t>Since 2015, Carter’s working capital has decreased at a -3.34% CAGR from $868 million to $589 today. In this time, CA has grown at just a 0.64% CAGR compared to current liabilities which has grown at an 8.63% CAGR since 2015. Breaking down current assets, cash has grown at a 0.35% and receivables have decreased at a -1.69% CAGR since 2015 with inventory growth at a 2.18% CAGR, offsetting these changes. Continued contractions in working capital can become problematic in the long-term.</a:t>
            </a:r>
          </a:p>
          <a:p>
            <a:pPr algn="just"/>
            <a:endParaRPr lang="en-US" sz="860">
              <a:latin typeface="Trebuchet MS" panose="020B0703020202090204" pitchFamily="34" charset="0"/>
            </a:endParaRPr>
          </a:p>
          <a:p>
            <a:pPr algn="just"/>
            <a:r>
              <a:rPr lang="en-US" sz="900" b="1" u="sng">
                <a:solidFill>
                  <a:srgbClr val="00A9E0"/>
                </a:solidFill>
                <a:latin typeface="Trebuchet MS" panose="020B0703020202090204" pitchFamily="34" charset="0"/>
              </a:rPr>
              <a:t>Capital Expenditures</a:t>
            </a:r>
          </a:p>
          <a:p>
            <a:pPr algn="just"/>
            <a:r>
              <a:rPr lang="en-US" sz="860" b="1">
                <a:latin typeface="Trebuchet MS" panose="020B0703020202090204" pitchFamily="34" charset="0"/>
              </a:rPr>
              <a:t>Capital Expenditures: </a:t>
            </a:r>
            <a:r>
              <a:rPr lang="en-US" sz="860">
                <a:latin typeface="Trebuchet MS" panose="020B0703020202090204" pitchFamily="34" charset="0"/>
              </a:rPr>
              <a:t>Carter’s capital expenditures steadily declined from 2014 to 2020 before increasing slightly in 2021 and 2022 and increasing dramatically to $60 million in 2023, likely to fund strategic growth initiatives. In addition, management has plans to increase </a:t>
            </a:r>
            <a:r>
              <a:rPr lang="en-US" sz="860" err="1">
                <a:latin typeface="Trebuchet MS" panose="020B0703020202090204" pitchFamily="34" charset="0"/>
              </a:rPr>
              <a:t>CapEx</a:t>
            </a:r>
            <a:r>
              <a:rPr lang="en-US" sz="860">
                <a:latin typeface="Trebuchet MS" panose="020B0703020202090204" pitchFamily="34" charset="0"/>
              </a:rPr>
              <a:t> to $65 million in 2024, which we believe will stay constant in 2025 and 2026 in order to continue funding their growth plans. While this spending suggests Carter’s is committed to growth, due to </a:t>
            </a:r>
            <a:r>
              <a:rPr lang="en-US" sz="860" err="1">
                <a:latin typeface="Trebuchet MS" panose="020B0703020202090204" pitchFamily="34" charset="0"/>
              </a:rPr>
              <a:t>CapEx</a:t>
            </a:r>
            <a:r>
              <a:rPr lang="en-US" sz="860">
                <a:latin typeface="Trebuchet MS" panose="020B0703020202090204" pitchFamily="34" charset="0"/>
              </a:rPr>
              <a:t> requiring cash, Carter’s decreasing working capital raises potential concerns. Moreover, Carter’s payables, excluding Covid, have increased dramatically from $158 million to $242 million in 2023, a trend we project to continue within limits. While it is not clear the source of the increase in accounts payable, this may raise concerns about Carter’s liquidity.</a:t>
            </a:r>
          </a:p>
        </p:txBody>
      </p:sp>
      <p:graphicFrame>
        <p:nvGraphicFramePr>
          <p:cNvPr id="4" name="Chart 3">
            <a:extLst>
              <a:ext uri="{FF2B5EF4-FFF2-40B4-BE49-F238E27FC236}">
                <a16:creationId xmlns:a16="http://schemas.microsoft.com/office/drawing/2014/main" id="{D726A6E7-4F36-9BBB-468B-335E551572D5}"/>
              </a:ext>
            </a:extLst>
          </p:cNvPr>
          <p:cNvGraphicFramePr>
            <a:graphicFrameLocks/>
          </p:cNvGraphicFramePr>
          <p:nvPr>
            <p:extLst>
              <p:ext uri="{D42A27DB-BD31-4B8C-83A1-F6EECF244321}">
                <p14:modId xmlns:p14="http://schemas.microsoft.com/office/powerpoint/2010/main" val="3371844900"/>
              </p:ext>
            </p:extLst>
          </p:nvPr>
        </p:nvGraphicFramePr>
        <p:xfrm>
          <a:off x="0" y="7035195"/>
          <a:ext cx="1897916" cy="1490846"/>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Rounded Corners 14">
            <a:extLst>
              <a:ext uri="{FF2B5EF4-FFF2-40B4-BE49-F238E27FC236}">
                <a16:creationId xmlns:a16="http://schemas.microsoft.com/office/drawing/2014/main" id="{89601F1C-8F26-CEAA-1E20-6A16FD985B1A}"/>
              </a:ext>
            </a:extLst>
          </p:cNvPr>
          <p:cNvSpPr/>
          <p:nvPr/>
        </p:nvSpPr>
        <p:spPr>
          <a:xfrm>
            <a:off x="120618" y="4606014"/>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20</a:t>
            </a:r>
          </a:p>
        </p:txBody>
      </p:sp>
      <p:sp>
        <p:nvSpPr>
          <p:cNvPr id="17" name="TextBox 16">
            <a:extLst>
              <a:ext uri="{FF2B5EF4-FFF2-40B4-BE49-F238E27FC236}">
                <a16:creationId xmlns:a16="http://schemas.microsoft.com/office/drawing/2014/main" id="{EE48ECCB-87F9-A5B7-56A0-0A500760652A}"/>
              </a:ext>
            </a:extLst>
          </p:cNvPr>
          <p:cNvSpPr txBox="1"/>
          <p:nvPr/>
        </p:nvSpPr>
        <p:spPr>
          <a:xfrm>
            <a:off x="-8897" y="8492801"/>
            <a:ext cx="1827186" cy="184666"/>
          </a:xfrm>
          <a:prstGeom prst="rect">
            <a:avLst/>
          </a:prstGeom>
          <a:noFill/>
        </p:spPr>
        <p:txBody>
          <a:bodyPr wrap="square" rtlCol="0">
            <a:spAutoFit/>
          </a:bodyPr>
          <a:lstStyle/>
          <a:p>
            <a:pPr algn="r"/>
            <a:r>
              <a:rPr lang="en-GB" sz="600" i="1">
                <a:latin typeface="Trebuchet MS" panose="020B0603020202020204" pitchFamily="34" charset="0"/>
              </a:rPr>
              <a:t>Source: Discounted Cash Flow Analysis</a:t>
            </a:r>
          </a:p>
        </p:txBody>
      </p:sp>
      <p:graphicFrame>
        <p:nvGraphicFramePr>
          <p:cNvPr id="23" name="Chart 22">
            <a:extLst>
              <a:ext uri="{FF2B5EF4-FFF2-40B4-BE49-F238E27FC236}">
                <a16:creationId xmlns:a16="http://schemas.microsoft.com/office/drawing/2014/main" id="{F7B7A34B-ABE8-C8B1-EBD7-DAD176AB13B6}"/>
              </a:ext>
            </a:extLst>
          </p:cNvPr>
          <p:cNvGraphicFramePr>
            <a:graphicFrameLocks/>
          </p:cNvGraphicFramePr>
          <p:nvPr>
            <p:extLst>
              <p:ext uri="{D42A27DB-BD31-4B8C-83A1-F6EECF244321}">
                <p14:modId xmlns:p14="http://schemas.microsoft.com/office/powerpoint/2010/main" val="1827023076"/>
              </p:ext>
            </p:extLst>
          </p:nvPr>
        </p:nvGraphicFramePr>
        <p:xfrm>
          <a:off x="4523" y="4719704"/>
          <a:ext cx="1827186" cy="2110110"/>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5623420D-484D-0094-9CFC-A9EF7DF4CC05}"/>
              </a:ext>
            </a:extLst>
          </p:cNvPr>
          <p:cNvSpPr txBox="1"/>
          <p:nvPr/>
        </p:nvSpPr>
        <p:spPr>
          <a:xfrm>
            <a:off x="11883" y="6742958"/>
            <a:ext cx="1827186"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sp>
        <p:nvSpPr>
          <p:cNvPr id="25" name="Rectangle: Rounded Corners 24">
            <a:extLst>
              <a:ext uri="{FF2B5EF4-FFF2-40B4-BE49-F238E27FC236}">
                <a16:creationId xmlns:a16="http://schemas.microsoft.com/office/drawing/2014/main" id="{4A6CCD08-C01D-45C3-7076-FED9C3D806FC}"/>
              </a:ext>
            </a:extLst>
          </p:cNvPr>
          <p:cNvSpPr/>
          <p:nvPr/>
        </p:nvSpPr>
        <p:spPr>
          <a:xfrm>
            <a:off x="115749" y="6963222"/>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21</a:t>
            </a:r>
          </a:p>
        </p:txBody>
      </p:sp>
    </p:spTree>
    <p:extLst>
      <p:ext uri="{BB962C8B-B14F-4D97-AF65-F5344CB8AC3E}">
        <p14:creationId xmlns:p14="http://schemas.microsoft.com/office/powerpoint/2010/main" val="1389443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C176F-A12A-9F57-1115-6D9694DFDC94}"/>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4970B81-DBF1-C277-C6E5-5E0820F60036}"/>
              </a:ext>
            </a:extLst>
          </p:cNvPr>
          <p:cNvCxnSpPr>
            <a:cxnSpLocks/>
          </p:cNvCxnSpPr>
          <p:nvPr/>
        </p:nvCxnSpPr>
        <p:spPr>
          <a:xfrm>
            <a:off x="1829800" y="260059"/>
            <a:ext cx="0" cy="8326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FB8D02-32A5-4DA4-0956-1595CB7F62B1}"/>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DB2E06D3-F1DB-199C-C7B5-2457713AFF05}"/>
              </a:ext>
            </a:extLst>
          </p:cNvPr>
          <p:cNvSpPr>
            <a:spLocks noGrp="1"/>
          </p:cNvSpPr>
          <p:nvPr>
            <p:ph type="sldNum" sz="quarter" idx="12"/>
          </p:nvPr>
        </p:nvSpPr>
        <p:spPr>
          <a:xfrm>
            <a:off x="0" y="8779757"/>
            <a:ext cx="6858000" cy="246221"/>
          </a:xfrm>
          <a:solidFill>
            <a:srgbClr val="00A9E0"/>
          </a:solidFill>
          <a:ln>
            <a:noFill/>
          </a:ln>
        </p:spPr>
        <p:txBody>
          <a:bodyPr/>
          <a:lstStyle/>
          <a:p>
            <a:fld id="{DC5268F5-DF95-4685-83C9-16C0AD41B546}" type="slidenum">
              <a:rPr lang="en-US" sz="860" b="1" smtClean="0">
                <a:solidFill>
                  <a:schemeClr val="bg1"/>
                </a:solidFill>
                <a:latin typeface="Trebuchet MS" panose="020B0603020202020204" pitchFamily="34" charset="0"/>
                <a:cs typeface="Arial" panose="020B0604020202020204" pitchFamily="34" charset="0"/>
              </a:rPr>
              <a:t>7</a:t>
            </a:fld>
            <a:endParaRPr lang="en-US" sz="860" b="1">
              <a:solidFill>
                <a:schemeClr val="bg1"/>
              </a:solidFill>
              <a:latin typeface="Trebuchet MS" panose="020B0603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214AAB37-7063-0F88-62B1-2E0DEA44E0AE}"/>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1AC4234-6673-782B-91DF-70718FCE5A33}"/>
              </a:ext>
            </a:extLst>
          </p:cNvPr>
          <p:cNvCxnSpPr/>
          <p:nvPr/>
        </p:nvCxnSpPr>
        <p:spPr>
          <a:xfrm>
            <a:off x="16240648" y="39406286"/>
            <a:ext cx="0" cy="1130439"/>
          </a:xfrm>
          <a:prstGeom prst="straightConnector1">
            <a:avLst/>
          </a:prstGeom>
          <a:noFill/>
          <a:ln w="19050" cap="flat" cmpd="sng" algn="ctr">
            <a:solidFill>
              <a:srgbClr val="E7E6E6">
                <a:lumMod val="50000"/>
              </a:srgbClr>
            </a:solidFill>
            <a:prstDash val="dash"/>
            <a:miter lim="800000"/>
            <a:headEnd type="triangle"/>
            <a:tailEnd type="triangle"/>
          </a:ln>
          <a:effectLst/>
        </p:spPr>
      </p:cxnSp>
      <p:sp>
        <p:nvSpPr>
          <p:cNvPr id="139" name="Rectangle: Rounded Corners 138">
            <a:extLst>
              <a:ext uri="{FF2B5EF4-FFF2-40B4-BE49-F238E27FC236}">
                <a16:creationId xmlns:a16="http://schemas.microsoft.com/office/drawing/2014/main" id="{D2C1D902-874F-CA03-693D-D83134DEE101}"/>
              </a:ext>
            </a:extLst>
          </p:cNvPr>
          <p:cNvSpPr/>
          <p:nvPr/>
        </p:nvSpPr>
        <p:spPr>
          <a:xfrm>
            <a:off x="1897920" y="456543"/>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26</a:t>
            </a:r>
          </a:p>
        </p:txBody>
      </p:sp>
      <p:sp>
        <p:nvSpPr>
          <p:cNvPr id="4" name="TextBox 3">
            <a:extLst>
              <a:ext uri="{FF2B5EF4-FFF2-40B4-BE49-F238E27FC236}">
                <a16:creationId xmlns:a16="http://schemas.microsoft.com/office/drawing/2014/main" id="{6D946793-92BF-1CA6-5633-153AF8B64E13}"/>
              </a:ext>
            </a:extLst>
          </p:cNvPr>
          <p:cNvSpPr txBox="1"/>
          <p:nvPr/>
        </p:nvSpPr>
        <p:spPr>
          <a:xfrm>
            <a:off x="1839069" y="103331"/>
            <a:ext cx="3177966" cy="276999"/>
          </a:xfrm>
          <a:prstGeom prst="rect">
            <a:avLst/>
          </a:prstGeom>
          <a:noFill/>
        </p:spPr>
        <p:txBody>
          <a:bodyPr wrap="square" rtlCol="0">
            <a:spAutoFit/>
          </a:bodyPr>
          <a:lstStyle/>
          <a:p>
            <a:r>
              <a:rPr lang="en-US" sz="1200" b="1">
                <a:latin typeface="Trebuchet MS" panose="020B0603020202020204" pitchFamily="34" charset="0"/>
                <a:cs typeface="Arial" panose="020B0604020202020204" pitchFamily="34" charset="0"/>
              </a:rPr>
              <a:t>Valuations</a:t>
            </a:r>
          </a:p>
        </p:txBody>
      </p:sp>
      <p:graphicFrame>
        <p:nvGraphicFramePr>
          <p:cNvPr id="10" name="Table 9">
            <a:extLst>
              <a:ext uri="{FF2B5EF4-FFF2-40B4-BE49-F238E27FC236}">
                <a16:creationId xmlns:a16="http://schemas.microsoft.com/office/drawing/2014/main" id="{A8533C8C-4094-3B13-1D9F-474AF827E083}"/>
              </a:ext>
            </a:extLst>
          </p:cNvPr>
          <p:cNvGraphicFramePr>
            <a:graphicFrameLocks noGrp="1"/>
          </p:cNvGraphicFramePr>
          <p:nvPr>
            <p:extLst>
              <p:ext uri="{D42A27DB-BD31-4B8C-83A1-F6EECF244321}">
                <p14:modId xmlns:p14="http://schemas.microsoft.com/office/powerpoint/2010/main" val="444289794"/>
              </p:ext>
            </p:extLst>
          </p:nvPr>
        </p:nvGraphicFramePr>
        <p:xfrm>
          <a:off x="1897920" y="663107"/>
          <a:ext cx="4794336" cy="2263509"/>
        </p:xfrm>
        <a:graphic>
          <a:graphicData uri="http://schemas.openxmlformats.org/drawingml/2006/table">
            <a:tbl>
              <a:tblPr/>
              <a:tblGrid>
                <a:gridCol w="891851">
                  <a:extLst>
                    <a:ext uri="{9D8B030D-6E8A-4147-A177-3AD203B41FA5}">
                      <a16:colId xmlns:a16="http://schemas.microsoft.com/office/drawing/2014/main" val="3092069620"/>
                    </a:ext>
                  </a:extLst>
                </a:gridCol>
                <a:gridCol w="844709">
                  <a:extLst>
                    <a:ext uri="{9D8B030D-6E8A-4147-A177-3AD203B41FA5}">
                      <a16:colId xmlns:a16="http://schemas.microsoft.com/office/drawing/2014/main" val="2595652250"/>
                    </a:ext>
                  </a:extLst>
                </a:gridCol>
                <a:gridCol w="382222">
                  <a:extLst>
                    <a:ext uri="{9D8B030D-6E8A-4147-A177-3AD203B41FA5}">
                      <a16:colId xmlns:a16="http://schemas.microsoft.com/office/drawing/2014/main" val="3427144496"/>
                    </a:ext>
                  </a:extLst>
                </a:gridCol>
                <a:gridCol w="382222">
                  <a:extLst>
                    <a:ext uri="{9D8B030D-6E8A-4147-A177-3AD203B41FA5}">
                      <a16:colId xmlns:a16="http://schemas.microsoft.com/office/drawing/2014/main" val="1621994181"/>
                    </a:ext>
                  </a:extLst>
                </a:gridCol>
                <a:gridCol w="382222">
                  <a:extLst>
                    <a:ext uri="{9D8B030D-6E8A-4147-A177-3AD203B41FA5}">
                      <a16:colId xmlns:a16="http://schemas.microsoft.com/office/drawing/2014/main" val="2879122047"/>
                    </a:ext>
                  </a:extLst>
                </a:gridCol>
                <a:gridCol w="382222">
                  <a:extLst>
                    <a:ext uri="{9D8B030D-6E8A-4147-A177-3AD203B41FA5}">
                      <a16:colId xmlns:a16="http://schemas.microsoft.com/office/drawing/2014/main" val="367499475"/>
                    </a:ext>
                  </a:extLst>
                </a:gridCol>
                <a:gridCol w="382222">
                  <a:extLst>
                    <a:ext uri="{9D8B030D-6E8A-4147-A177-3AD203B41FA5}">
                      <a16:colId xmlns:a16="http://schemas.microsoft.com/office/drawing/2014/main" val="2593742564"/>
                    </a:ext>
                  </a:extLst>
                </a:gridCol>
                <a:gridCol w="382222">
                  <a:extLst>
                    <a:ext uri="{9D8B030D-6E8A-4147-A177-3AD203B41FA5}">
                      <a16:colId xmlns:a16="http://schemas.microsoft.com/office/drawing/2014/main" val="328425666"/>
                    </a:ext>
                  </a:extLst>
                </a:gridCol>
                <a:gridCol w="382222">
                  <a:extLst>
                    <a:ext uri="{9D8B030D-6E8A-4147-A177-3AD203B41FA5}">
                      <a16:colId xmlns:a16="http://schemas.microsoft.com/office/drawing/2014/main" val="552227989"/>
                    </a:ext>
                  </a:extLst>
                </a:gridCol>
                <a:gridCol w="382222">
                  <a:extLst>
                    <a:ext uri="{9D8B030D-6E8A-4147-A177-3AD203B41FA5}">
                      <a16:colId xmlns:a16="http://schemas.microsoft.com/office/drawing/2014/main" val="3212973943"/>
                    </a:ext>
                  </a:extLst>
                </a:gridCol>
              </a:tblGrid>
              <a:tr h="150901">
                <a:tc>
                  <a:txBody>
                    <a:bodyPr/>
                    <a:lstStyle/>
                    <a:p>
                      <a:pPr algn="ctr" fontAlgn="b"/>
                      <a:r>
                        <a:rPr lang="en-US" sz="700" b="1" i="0" u="none" strike="noStrike">
                          <a:solidFill>
                            <a:srgbClr val="FFFFFF"/>
                          </a:solidFill>
                          <a:effectLst/>
                          <a:latin typeface="Trebuchet MS" panose="020B0603020202020204" pitchFamily="34" charset="0"/>
                        </a:rPr>
                        <a:t>(million of $)</a:t>
                      </a:r>
                    </a:p>
                  </a:txBody>
                  <a:tcPr marL="0" marR="0" marT="0" marB="0" anchor="b">
                    <a:lnL>
                      <a:noFill/>
                    </a:lnL>
                    <a:lnR>
                      <a:noFill/>
                    </a:lnR>
                    <a:lnT>
                      <a:noFill/>
                    </a:lnT>
                    <a:lnB>
                      <a:noFill/>
                    </a:lnB>
                    <a:solidFill>
                      <a:srgbClr val="00A9E0"/>
                    </a:solidFill>
                  </a:tcPr>
                </a:tc>
                <a:tc>
                  <a:txBody>
                    <a:bodyPr/>
                    <a:lstStyle/>
                    <a:p>
                      <a:pPr algn="ctr" fontAlgn="b"/>
                      <a:r>
                        <a:rPr lang="en-US" sz="800" b="1" i="0" u="none" strike="noStrike">
                          <a:solidFill>
                            <a:srgbClr val="FFFFFF"/>
                          </a:solidFill>
                          <a:effectLst/>
                          <a:latin typeface="Trebuchet MS" panose="020B0603020202020204" pitchFamily="34" charset="0"/>
                        </a:rPr>
                        <a:t>2018</a:t>
                      </a:r>
                    </a:p>
                  </a:txBody>
                  <a:tcPr marL="0" marR="0" marT="0" marB="0" anchor="b">
                    <a:lnL>
                      <a:noFill/>
                    </a:lnL>
                    <a:lnR>
                      <a:noFill/>
                    </a:lnR>
                    <a:lnT>
                      <a:noFill/>
                    </a:lnT>
                    <a:lnB>
                      <a:noFill/>
                    </a:lnB>
                    <a:solidFill>
                      <a:srgbClr val="00A9E0"/>
                    </a:solidFill>
                  </a:tcPr>
                </a:tc>
                <a:tc>
                  <a:txBody>
                    <a:bodyPr/>
                    <a:lstStyle/>
                    <a:p>
                      <a:pPr algn="ctr" fontAlgn="b"/>
                      <a:r>
                        <a:rPr lang="en-US" sz="800" b="1" i="0" u="none" strike="noStrike">
                          <a:solidFill>
                            <a:srgbClr val="FFFFFF"/>
                          </a:solidFill>
                          <a:effectLst/>
                          <a:latin typeface="Trebuchet MS" panose="020B0603020202020204" pitchFamily="34" charset="0"/>
                        </a:rPr>
                        <a:t>2019</a:t>
                      </a:r>
                    </a:p>
                  </a:txBody>
                  <a:tcPr marL="0" marR="0" marT="0" marB="0" anchor="b">
                    <a:lnL>
                      <a:noFill/>
                    </a:lnL>
                    <a:lnR>
                      <a:noFill/>
                    </a:lnR>
                    <a:lnT>
                      <a:noFill/>
                    </a:lnT>
                    <a:lnB>
                      <a:noFill/>
                    </a:lnB>
                    <a:solidFill>
                      <a:srgbClr val="00A9E0"/>
                    </a:solidFill>
                  </a:tcPr>
                </a:tc>
                <a:tc>
                  <a:txBody>
                    <a:bodyPr/>
                    <a:lstStyle/>
                    <a:p>
                      <a:pPr algn="ctr" fontAlgn="b"/>
                      <a:r>
                        <a:rPr lang="en-US" sz="800" b="1" i="0" u="none" strike="noStrike">
                          <a:solidFill>
                            <a:srgbClr val="FFFFFF"/>
                          </a:solidFill>
                          <a:effectLst/>
                          <a:latin typeface="Trebuchet MS" panose="020B0603020202020204" pitchFamily="34" charset="0"/>
                        </a:rPr>
                        <a:t>2020</a:t>
                      </a:r>
                    </a:p>
                  </a:txBody>
                  <a:tcPr marL="0" marR="0" marT="0" marB="0" anchor="b">
                    <a:lnL>
                      <a:noFill/>
                    </a:lnL>
                    <a:lnR>
                      <a:noFill/>
                    </a:lnR>
                    <a:lnT>
                      <a:noFill/>
                    </a:lnT>
                    <a:lnB>
                      <a:noFill/>
                    </a:lnB>
                    <a:solidFill>
                      <a:srgbClr val="00A9E0"/>
                    </a:solidFill>
                  </a:tcPr>
                </a:tc>
                <a:tc>
                  <a:txBody>
                    <a:bodyPr/>
                    <a:lstStyle/>
                    <a:p>
                      <a:pPr algn="ctr" fontAlgn="b"/>
                      <a:r>
                        <a:rPr lang="en-US" sz="800" b="1" i="0" u="none" strike="noStrike">
                          <a:solidFill>
                            <a:srgbClr val="FFFFFF"/>
                          </a:solidFill>
                          <a:effectLst/>
                          <a:latin typeface="Trebuchet MS" panose="020B0603020202020204" pitchFamily="34" charset="0"/>
                        </a:rPr>
                        <a:t>2021</a:t>
                      </a:r>
                    </a:p>
                  </a:txBody>
                  <a:tcPr marL="0" marR="0" marT="0" marB="0" anchor="b">
                    <a:lnL>
                      <a:noFill/>
                    </a:lnL>
                    <a:lnR>
                      <a:noFill/>
                    </a:lnR>
                    <a:lnT>
                      <a:noFill/>
                    </a:lnT>
                    <a:lnB>
                      <a:noFill/>
                    </a:lnB>
                    <a:solidFill>
                      <a:srgbClr val="00A9E0"/>
                    </a:solidFill>
                  </a:tcPr>
                </a:tc>
                <a:tc>
                  <a:txBody>
                    <a:bodyPr/>
                    <a:lstStyle/>
                    <a:p>
                      <a:pPr algn="ctr" fontAlgn="b"/>
                      <a:r>
                        <a:rPr lang="en-US" sz="800" b="1" i="0" u="none" strike="noStrike">
                          <a:solidFill>
                            <a:srgbClr val="FFFFFF"/>
                          </a:solidFill>
                          <a:effectLst/>
                          <a:latin typeface="Trebuchet MS" panose="020B0603020202020204" pitchFamily="34" charset="0"/>
                        </a:rPr>
                        <a:t>2022</a:t>
                      </a:r>
                    </a:p>
                  </a:txBody>
                  <a:tcPr marL="0" marR="0" marT="0" marB="0" anchor="b">
                    <a:lnL>
                      <a:noFill/>
                    </a:lnL>
                    <a:lnR>
                      <a:noFill/>
                    </a:lnR>
                    <a:lnT>
                      <a:noFill/>
                    </a:lnT>
                    <a:lnB>
                      <a:noFill/>
                    </a:lnB>
                    <a:solidFill>
                      <a:srgbClr val="00A9E0"/>
                    </a:solidFill>
                  </a:tcPr>
                </a:tc>
                <a:tc>
                  <a:txBody>
                    <a:bodyPr/>
                    <a:lstStyle/>
                    <a:p>
                      <a:pPr algn="ctr" fontAlgn="b"/>
                      <a:r>
                        <a:rPr lang="en-US" sz="800" b="1" i="0" u="none" strike="noStrike">
                          <a:solidFill>
                            <a:srgbClr val="FFFFFF"/>
                          </a:solidFill>
                          <a:effectLst/>
                          <a:latin typeface="Trebuchet MS" panose="020B0603020202020204" pitchFamily="34" charset="0"/>
                        </a:rPr>
                        <a:t>2023</a:t>
                      </a:r>
                    </a:p>
                  </a:txBody>
                  <a:tcPr marL="0" marR="0" marT="0" marB="0" anchor="b">
                    <a:lnL>
                      <a:noFill/>
                    </a:lnL>
                    <a:lnR>
                      <a:noFill/>
                    </a:lnR>
                    <a:lnT>
                      <a:noFill/>
                    </a:lnT>
                    <a:lnB>
                      <a:noFill/>
                    </a:lnB>
                    <a:solidFill>
                      <a:srgbClr val="00A9E0"/>
                    </a:solidFill>
                  </a:tcPr>
                </a:tc>
                <a:tc>
                  <a:txBody>
                    <a:bodyPr/>
                    <a:lstStyle/>
                    <a:p>
                      <a:pPr algn="ctr" fontAlgn="b"/>
                      <a:r>
                        <a:rPr lang="en-US" sz="800" b="1" i="0" u="none" strike="noStrike">
                          <a:solidFill>
                            <a:srgbClr val="FFFFFF"/>
                          </a:solidFill>
                          <a:effectLst/>
                          <a:latin typeface="Trebuchet MS" panose="020B0603020202020204" pitchFamily="34" charset="0"/>
                        </a:rPr>
                        <a:t>2024E</a:t>
                      </a:r>
                    </a:p>
                  </a:txBody>
                  <a:tcPr marL="0" marR="0" marT="0" marB="0" anchor="b">
                    <a:lnL>
                      <a:noFill/>
                    </a:lnL>
                    <a:lnR>
                      <a:noFill/>
                    </a:lnR>
                    <a:lnT>
                      <a:noFill/>
                    </a:lnT>
                    <a:lnB>
                      <a:noFill/>
                    </a:lnB>
                    <a:solidFill>
                      <a:srgbClr val="00A9E0"/>
                    </a:solidFill>
                  </a:tcPr>
                </a:tc>
                <a:tc>
                  <a:txBody>
                    <a:bodyPr/>
                    <a:lstStyle/>
                    <a:p>
                      <a:pPr algn="ctr" fontAlgn="b"/>
                      <a:r>
                        <a:rPr lang="en-US" sz="800" b="1" i="0" u="none" strike="noStrike">
                          <a:solidFill>
                            <a:srgbClr val="FFFFFF"/>
                          </a:solidFill>
                          <a:effectLst/>
                          <a:latin typeface="Trebuchet MS" panose="020B0603020202020204" pitchFamily="34" charset="0"/>
                        </a:rPr>
                        <a:t>2025E</a:t>
                      </a:r>
                    </a:p>
                  </a:txBody>
                  <a:tcPr marL="0" marR="0" marT="0" marB="0" anchor="b">
                    <a:lnL>
                      <a:noFill/>
                    </a:lnL>
                    <a:lnR>
                      <a:noFill/>
                    </a:lnR>
                    <a:lnT>
                      <a:noFill/>
                    </a:lnT>
                    <a:lnB>
                      <a:noFill/>
                    </a:lnB>
                    <a:solidFill>
                      <a:srgbClr val="00A9E0"/>
                    </a:solidFill>
                  </a:tcPr>
                </a:tc>
                <a:tc>
                  <a:txBody>
                    <a:bodyPr/>
                    <a:lstStyle/>
                    <a:p>
                      <a:pPr algn="ctr" fontAlgn="b"/>
                      <a:r>
                        <a:rPr lang="en-US" sz="800" b="1" i="0" u="none" strike="noStrike">
                          <a:solidFill>
                            <a:srgbClr val="FFFFFF"/>
                          </a:solidFill>
                          <a:effectLst/>
                          <a:latin typeface="Trebuchet MS" panose="020B0603020202020204" pitchFamily="34" charset="0"/>
                        </a:rPr>
                        <a:t>2026E</a:t>
                      </a:r>
                    </a:p>
                  </a:txBody>
                  <a:tcPr marL="0" marR="0" marT="0" marB="0" anchor="b">
                    <a:lnL>
                      <a:noFill/>
                    </a:lnL>
                    <a:lnR>
                      <a:noFill/>
                    </a:lnR>
                    <a:lnT>
                      <a:noFill/>
                    </a:lnT>
                    <a:lnB>
                      <a:noFill/>
                    </a:lnB>
                    <a:solidFill>
                      <a:srgbClr val="00A9E0"/>
                    </a:solidFill>
                  </a:tcPr>
                </a:tc>
                <a:extLst>
                  <a:ext uri="{0D108BD9-81ED-4DB2-BD59-A6C34878D82A}">
                    <a16:rowId xmlns:a16="http://schemas.microsoft.com/office/drawing/2014/main" val="3232242585"/>
                  </a:ext>
                </a:extLst>
              </a:tr>
              <a:tr h="264076">
                <a:tc>
                  <a:txBody>
                    <a:bodyPr/>
                    <a:lstStyle/>
                    <a:p>
                      <a:pPr algn="ctr" fontAlgn="b"/>
                      <a:r>
                        <a:rPr lang="en-US" sz="700" b="0" i="0" u="none" strike="noStrike">
                          <a:solidFill>
                            <a:srgbClr val="000000"/>
                          </a:solidFill>
                          <a:effectLst/>
                          <a:latin typeface="Trebuchet MS" panose="020B0603020202020204" pitchFamily="34" charset="0"/>
                        </a:rPr>
                        <a:t>Sales &amp; Services Revenue</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$3,462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$3,519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$3,024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$3,486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$3,213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$2,946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$2,828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$2,799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$2,841</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118264065"/>
                  </a:ext>
                </a:extLst>
              </a:tr>
              <a:tr h="264076">
                <a:tc>
                  <a:txBody>
                    <a:bodyPr/>
                    <a:lstStyle/>
                    <a:p>
                      <a:pPr algn="ctr" fontAlgn="b"/>
                      <a:r>
                        <a:rPr lang="en-US" sz="700" b="0" i="0" u="none" strike="noStrike">
                          <a:solidFill>
                            <a:srgbClr val="000000"/>
                          </a:solidFill>
                          <a:effectLst/>
                          <a:latin typeface="Trebuchet MS" panose="020B0603020202020204" pitchFamily="34" charset="0"/>
                        </a:rPr>
                        <a:t>Cost of Goods &amp; Services</a:t>
                      </a:r>
                    </a:p>
                  </a:txBody>
                  <a:tcPr marL="0" marR="0" marT="0" marB="0" anchor="b">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$1,961</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$2,013</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$1,711</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$1,824</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$1,740</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$1,550</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$1,485</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$1,463</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$1,478</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339719171"/>
                  </a:ext>
                </a:extLst>
              </a:tr>
              <a:tr h="132038">
                <a:tc>
                  <a:txBody>
                    <a:bodyPr/>
                    <a:lstStyle/>
                    <a:p>
                      <a:pPr algn="ctr" fontAlgn="b"/>
                      <a:r>
                        <a:rPr lang="en-US" sz="700" b="0" i="0" u="none" strike="noStrike">
                          <a:solidFill>
                            <a:srgbClr val="000000"/>
                          </a:solidFill>
                          <a:effectLst/>
                          <a:latin typeface="Trebuchet MS" panose="020B0603020202020204" pitchFamily="34" charset="0"/>
                        </a:rPr>
                        <a:t>Gross Profit </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$1,501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$1,507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$1,313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$1,662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$1,472</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$1,396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$1,343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$1,337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$1,364</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8370058"/>
                  </a:ext>
                </a:extLst>
              </a:tr>
              <a:tr h="132038">
                <a:tc>
                  <a:txBody>
                    <a:bodyPr/>
                    <a:lstStyle/>
                    <a:p>
                      <a:pPr algn="ctr" fontAlgn="b"/>
                      <a:r>
                        <a:rPr lang="en-US" sz="700" b="0" i="0" u="none" strike="noStrike">
                          <a:solidFill>
                            <a:srgbClr val="000000"/>
                          </a:solidFill>
                          <a:effectLst/>
                          <a:latin typeface="Trebuchet MS" panose="020B0603020202020204" pitchFamily="34" charset="0"/>
                        </a:rPr>
                        <a:t>Gross Profit Margin %</a:t>
                      </a:r>
                    </a:p>
                  </a:txBody>
                  <a:tcPr marL="0" marR="0" marT="0" marB="0" anchor="b">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43.4%</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42.8%</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43.4%</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47.7%</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45.8%</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47.4%</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47.5%</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47.8%</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48.0%</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1683355157"/>
                  </a:ext>
                </a:extLst>
              </a:tr>
              <a:tr h="264076">
                <a:tc>
                  <a:txBody>
                    <a:bodyPr/>
                    <a:lstStyle/>
                    <a:p>
                      <a:pPr algn="ctr" fontAlgn="b"/>
                      <a:r>
                        <a:rPr lang="en-US" sz="700" b="0" i="0" u="none" strike="noStrike">
                          <a:solidFill>
                            <a:srgbClr val="000000"/>
                          </a:solidFill>
                          <a:effectLst/>
                          <a:latin typeface="Trebuchet MS" panose="020B0603020202020204" pitchFamily="34" charset="0"/>
                        </a:rPr>
                        <a:t>Other Operating Income</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$39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842599052"/>
                  </a:ext>
                </a:extLst>
              </a:tr>
              <a:tr h="132038">
                <a:tc>
                  <a:txBody>
                    <a:bodyPr/>
                    <a:lstStyle/>
                    <a:p>
                      <a:pPr algn="ctr" fontAlgn="b"/>
                      <a:r>
                        <a:rPr lang="en-US" sz="700" b="0" i="0" u="none" strike="noStrike">
                          <a:solidFill>
                            <a:srgbClr val="000000"/>
                          </a:solidFill>
                          <a:effectLst/>
                          <a:latin typeface="Trebuchet MS" panose="020B0603020202020204" pitchFamily="34" charset="0"/>
                        </a:rPr>
                        <a:t>Operating Expenses</a:t>
                      </a:r>
                    </a:p>
                  </a:txBody>
                  <a:tcPr marL="0" marR="0" marT="0" marB="0" anchor="b">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$1,132</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$1,105</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$1,042</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$1,161</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$1,084</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$1,076</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$1,075</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$1,080</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$1,099</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638729081"/>
                  </a:ext>
                </a:extLst>
              </a:tr>
              <a:tr h="264076">
                <a:tc>
                  <a:txBody>
                    <a:bodyPr/>
                    <a:lstStyle/>
                    <a:p>
                      <a:pPr algn="ctr" fontAlgn="b"/>
                      <a:r>
                        <a:rPr lang="en-US" sz="700" b="0" i="0" u="none" strike="noStrike">
                          <a:solidFill>
                            <a:srgbClr val="000000"/>
                          </a:solidFill>
                          <a:effectLst/>
                          <a:latin typeface="Trebuchet MS" panose="020B0603020202020204" pitchFamily="34" charset="0"/>
                        </a:rPr>
                        <a:t> Selling, General &amp; Admin</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$1,144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$1,141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$1,106</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$1,194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$1,110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$1,094</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$1,099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$1,103</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$1,122</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543901815"/>
                  </a:ext>
                </a:extLst>
              </a:tr>
              <a:tr h="264076">
                <a:tc>
                  <a:txBody>
                    <a:bodyPr/>
                    <a:lstStyle/>
                    <a:p>
                      <a:pPr algn="ctr" fontAlgn="b"/>
                      <a:r>
                        <a:rPr lang="en-US" sz="700" b="0" i="0" u="none" strike="noStrike">
                          <a:solidFill>
                            <a:srgbClr val="000000"/>
                          </a:solidFill>
                          <a:effectLst/>
                          <a:latin typeface="Trebuchet MS" panose="020B0603020202020204" pitchFamily="34" charset="0"/>
                        </a:rPr>
                        <a:t>Other Operating Expense</a:t>
                      </a:r>
                    </a:p>
                  </a:txBody>
                  <a:tcPr marL="0" marR="0" marT="0" marB="0" anchor="b">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-$12</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-$36</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-$63</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-$32</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-$26</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-$18</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-$23</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-$23</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-$23</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767616954"/>
                  </a:ext>
                </a:extLst>
              </a:tr>
              <a:tr h="264076">
                <a:tc>
                  <a:txBody>
                    <a:bodyPr/>
                    <a:lstStyle/>
                    <a:p>
                      <a:pPr algn="ctr" fontAlgn="b"/>
                      <a:r>
                        <a:rPr lang="en-US" sz="700" b="0" i="0" u="none" strike="noStrike">
                          <a:solidFill>
                            <a:srgbClr val="000000"/>
                          </a:solidFill>
                          <a:effectLst/>
                          <a:latin typeface="Trebuchet MS" panose="020B0603020202020204" pitchFamily="34" charset="0"/>
                        </a:rPr>
                        <a:t>Operating Income (Loss)</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$408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$401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$271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$501</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$389</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$320</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$268</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$257</a:t>
                      </a:r>
                    </a:p>
                  </a:txBody>
                  <a:tcPr marL="0" marR="0" marT="0" marB="0" anchor="ctr">
                    <a:lnL>
                      <a:noFill/>
                    </a:lnL>
                    <a:lnR>
                      <a:noFill/>
                    </a:lnR>
                    <a:lnT>
                      <a:noFill/>
                    </a:lnT>
                    <a:lnB>
                      <a:noFill/>
                    </a:lnB>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$265</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732991056"/>
                  </a:ext>
                </a:extLst>
              </a:tr>
              <a:tr h="132038">
                <a:tc>
                  <a:txBody>
                    <a:bodyPr/>
                    <a:lstStyle/>
                    <a:p>
                      <a:pPr algn="ctr" fontAlgn="b"/>
                      <a:r>
                        <a:rPr lang="en-US" sz="700" b="0" i="0" u="none" strike="noStrike">
                          <a:solidFill>
                            <a:srgbClr val="000000"/>
                          </a:solidFill>
                          <a:effectLst/>
                          <a:latin typeface="Trebuchet MS" panose="020B0603020202020204" pitchFamily="34" charset="0"/>
                        </a:rPr>
                        <a:t>Operating Margin %</a:t>
                      </a:r>
                    </a:p>
                  </a:txBody>
                  <a:tcPr marL="0" marR="0" marT="0" marB="0" anchor="b">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11.8%</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11.4%</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9.0%</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14.4%</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12.1%</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10.9%</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9.5%</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9.2%</a:t>
                      </a:r>
                    </a:p>
                  </a:txBody>
                  <a:tcPr marL="0" marR="0" marT="0" marB="0" anchor="ctr">
                    <a:lnL>
                      <a:noFill/>
                    </a:lnL>
                    <a:lnR>
                      <a:noFill/>
                    </a:lnR>
                    <a:lnT>
                      <a:noFill/>
                    </a:lnT>
                    <a:lnB>
                      <a:noFill/>
                    </a:lnB>
                    <a:solidFill>
                      <a:schemeClr val="bg1"/>
                    </a:solidFill>
                  </a:tcPr>
                </a:tc>
                <a:tc>
                  <a:txBody>
                    <a:bodyPr/>
                    <a:lstStyle/>
                    <a:p>
                      <a:pPr algn="ctr" fontAlgn="b"/>
                      <a:r>
                        <a:rPr lang="en-US" sz="700" b="0" i="0" u="none" strike="noStrike">
                          <a:solidFill>
                            <a:srgbClr val="000000"/>
                          </a:solidFill>
                          <a:effectLst/>
                          <a:latin typeface="Trebuchet MS" panose="020B0603020202020204" pitchFamily="34" charset="0"/>
                        </a:rPr>
                        <a:t>9.3%</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3461230341"/>
                  </a:ext>
                </a:extLst>
              </a:tr>
            </a:tbl>
          </a:graphicData>
        </a:graphic>
      </p:graphicFrame>
      <p:sp>
        <p:nvSpPr>
          <p:cNvPr id="12" name="TextBox 11">
            <a:extLst>
              <a:ext uri="{FF2B5EF4-FFF2-40B4-BE49-F238E27FC236}">
                <a16:creationId xmlns:a16="http://schemas.microsoft.com/office/drawing/2014/main" id="{ED7E62F6-F26F-A224-79CC-259686F93C0F}"/>
              </a:ext>
            </a:extLst>
          </p:cNvPr>
          <p:cNvSpPr txBox="1"/>
          <p:nvPr/>
        </p:nvSpPr>
        <p:spPr>
          <a:xfrm>
            <a:off x="1832913" y="3010424"/>
            <a:ext cx="4894849" cy="5669244"/>
          </a:xfrm>
          <a:prstGeom prst="rect">
            <a:avLst/>
          </a:prstGeom>
          <a:noFill/>
        </p:spPr>
        <p:txBody>
          <a:bodyPr wrap="square" rtlCol="0">
            <a:spAutoFit/>
          </a:bodyPr>
          <a:lstStyle/>
          <a:p>
            <a:pPr algn="just"/>
            <a:r>
              <a:rPr lang="en-US" sz="100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Pro Forma Assumptions </a:t>
            </a:r>
          </a:p>
          <a:p>
            <a:pPr algn="just"/>
            <a:r>
              <a:rPr lang="en-US" sz="860">
                <a:effectLst/>
                <a:latin typeface="Trebuchet MS"/>
                <a:ea typeface="SimSun"/>
                <a:cs typeface="Arial"/>
              </a:rPr>
              <a:t>Our FY 2024 revenue projection of $2.828 billion is consistent with historical trends as well as current guidance of $2.785 to $2.825 billion given by management. In eight of the past nine reported fiscal years, CRI’s top and bottom line have outperformed management's FY expectations by 2.8%.</a:t>
            </a:r>
            <a:r>
              <a:rPr lang="en-US" sz="860">
                <a:latin typeface="Trebuchet MS"/>
                <a:ea typeface="SimSun"/>
                <a:cs typeface="Arial"/>
              </a:rPr>
              <a:t> </a:t>
            </a:r>
            <a:r>
              <a:rPr lang="en-US" sz="860">
                <a:effectLst/>
                <a:latin typeface="Trebuchet MS"/>
                <a:ea typeface="SimSun"/>
                <a:cs typeface="Arial"/>
              </a:rPr>
              <a:t>We project COGS to further decrease into the future. This is based on their historical trend of consistently decreasing COGS as a percent of revenue each year from 56.34% in 2017 to 52.61% in 2023. A potential reason for this is due to Carter’s lack of long-term contracts with suppliers, they have the right to continue searching for and using new and cheaper alternative suppliers. However, this may result in lower quality products. This takes us to our gross profit, which, despite a decrease in revenue since 2023, kept increasing from 45.83% in 2022 to 47.39% in 2023. This is because COGS decreases faster than revenue does, hence, more than offsetting the loss </a:t>
            </a:r>
            <a:r>
              <a:rPr lang="en-US" sz="860">
                <a:latin typeface="Trebuchet MS"/>
                <a:ea typeface="SimSun"/>
                <a:cs typeface="Arial"/>
              </a:rPr>
              <a:t>from </a:t>
            </a:r>
            <a:r>
              <a:rPr lang="en-US" sz="860">
                <a:effectLst/>
                <a:latin typeface="Trebuchet MS"/>
                <a:ea typeface="SimSun"/>
                <a:cs typeface="Arial"/>
              </a:rPr>
              <a:t>decrease in revenue. We project this trend to continue, and we expect the company to reach 48%</a:t>
            </a:r>
            <a:r>
              <a:rPr lang="en-US" sz="860">
                <a:latin typeface="Trebuchet MS"/>
                <a:ea typeface="SimSun"/>
                <a:cs typeface="Arial"/>
              </a:rPr>
              <a:t> </a:t>
            </a:r>
            <a:r>
              <a:rPr lang="en-US" sz="860">
                <a:effectLst/>
                <a:latin typeface="Trebuchet MS"/>
                <a:ea typeface="SimSun"/>
                <a:cs typeface="Arial"/>
              </a:rPr>
              <a:t>gross margin in the year 2026. Regarding Operating Expenses, they are mostly composed of Selling, General and Administration (SG&amp;A) costs. We expect SG&amp;A numbers to increase in relative terms in the coming years after Carter’s management said to be wanting to launch numerous marketing campaigns to increase brand awareness as discussed in “Carter’s, Inc. Reports Third Quarter Fiscal 2024 Results”. Indeed, increased SG&amp;A is the result of “growth-related investment and inflation, but which is partially offset by cost reduction initiatives”. Moreover, it seems like senior management is receiving a substantial amount of compensation, </a:t>
            </a:r>
            <a:r>
              <a:rPr lang="en-US" sz="860">
                <a:latin typeface="Trebuchet MS"/>
                <a:ea typeface="SimSun"/>
                <a:cs typeface="Arial"/>
              </a:rPr>
              <a:t>significantly higher than competitor on s percent of revenue basis</a:t>
            </a:r>
            <a:r>
              <a:rPr lang="en-US" sz="860">
                <a:effectLst/>
                <a:latin typeface="Trebuchet MS"/>
                <a:ea typeface="SimSun"/>
                <a:cs typeface="Arial"/>
              </a:rPr>
              <a:t>. In 2023 alone, Carter’s top 5 members of management were awarded more than $22.33M in salaries (including base salary, bonus, stock awards, non-equity incentive plan compensation, and all other compensation). Internship positions salaries for the Summer 2025 pay $25/hour, which is also significantly above its competitors in terms of percentage</a:t>
            </a:r>
            <a:r>
              <a:rPr lang="en-US" sz="860">
                <a:latin typeface="Trebuchet MS"/>
                <a:ea typeface="SimSun"/>
                <a:cs typeface="Arial"/>
              </a:rPr>
              <a:t> </a:t>
            </a:r>
            <a:r>
              <a:rPr lang="en-US" sz="860">
                <a:effectLst/>
                <a:latin typeface="Trebuchet MS"/>
                <a:ea typeface="SimSun"/>
                <a:cs typeface="Arial"/>
              </a:rPr>
              <a:t>per revenue. It is a possible that Carter’s </a:t>
            </a:r>
            <a:r>
              <a:rPr lang="en-US" sz="860">
                <a:latin typeface="Trebuchet MS"/>
                <a:ea typeface="SimSun"/>
                <a:cs typeface="Arial"/>
              </a:rPr>
              <a:t>must pay </a:t>
            </a:r>
            <a:r>
              <a:rPr lang="en-US" sz="860">
                <a:effectLst/>
                <a:latin typeface="Trebuchet MS"/>
                <a:ea typeface="SimSun"/>
                <a:cs typeface="Arial"/>
              </a:rPr>
              <a:t>a premium to keep employee retention high, which inevitably will increase SG&amp;A costs, in relative terms. This takes us to our Operating Income, which is forecasted to decrease by -16.26% in the fiscal year 2024. Even though it decreases, this is less of a decrease from the previous two years decreases of -22.44% in 2022 and -17.68% in 2023. This will take the Operating Margin below the 10% line at exactly 9.47%, then slightly decreasing in 2025 to 9.17% and coming back up to 9.32% in 2026 due to positive revenue growth and continuous decrease in COGS </a:t>
            </a:r>
            <a:r>
              <a:rPr lang="en-US" sz="860">
                <a:latin typeface="Trebuchet MS"/>
                <a:ea typeface="SimSun"/>
                <a:cs typeface="Arial"/>
              </a:rPr>
              <a:t>as a</a:t>
            </a:r>
            <a:r>
              <a:rPr lang="en-US" sz="860">
                <a:effectLst/>
                <a:latin typeface="Trebuchet MS"/>
                <a:ea typeface="SimSun"/>
                <a:cs typeface="Arial"/>
              </a:rPr>
              <a:t> percent of revenue. Additionally, Carter’s management provided guidance for operating income for the fiscal year of 2024 with a range from $240M to $260M. Keeping in mind that Carter’s historically underestimated its guidance, we are confident that $267.8M is fair given our assumption in our base case. Furthermore, $267.8M is 3% above Carter’s guidance of $260M, thus being consistent with the average 2.80% positive surprise of Carter’s guidance since 2013.</a:t>
            </a:r>
            <a:endParaRPr lang="en-US" sz="860" b="1" u="sng">
              <a:solidFill>
                <a:srgbClr val="00A9E0"/>
              </a:solidFill>
              <a:effectLst/>
              <a:latin typeface="Trebuchet MS" panose="020B0603020202020204" pitchFamily="34" charset="0"/>
              <a:ea typeface="SimSun" panose="02010600030101010101" pitchFamily="2" charset="-122"/>
              <a:cs typeface="Arial" panose="020B0604020202020204" pitchFamily="34" charset="0"/>
            </a:endParaRPr>
          </a:p>
          <a:p>
            <a:pPr algn="just"/>
            <a:endParaRPr lang="en-US" sz="800" b="1" u="sng">
              <a:solidFill>
                <a:srgbClr val="00A9E0"/>
              </a:solidFill>
              <a:latin typeface="Trebuchet MS" panose="020B0603020202020204" pitchFamily="34" charset="0"/>
              <a:ea typeface="SimSun" panose="02010600030101010101" pitchFamily="2" charset="-122"/>
              <a:cs typeface="Arial" panose="020B0604020202020204" pitchFamily="34" charset="0"/>
            </a:endParaRPr>
          </a:p>
          <a:p>
            <a:pPr algn="just"/>
            <a:r>
              <a:rPr lang="en-US" sz="90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Valuation Summary</a:t>
            </a:r>
            <a:endParaRPr lang="en-US" sz="900">
              <a:effectLst/>
              <a:latin typeface="Trebuchet MS" panose="020B0603020202020204" pitchFamily="34" charset="0"/>
              <a:ea typeface="SimSun" panose="02010600030101010101" pitchFamily="2" charset="-122"/>
              <a:cs typeface="Arial" panose="020B0604020202020204" pitchFamily="34" charset="0"/>
            </a:endParaRPr>
          </a:p>
          <a:p>
            <a:pPr algn="just"/>
            <a:r>
              <a:rPr lang="en-US" sz="860">
                <a:effectLst/>
                <a:latin typeface="Trebuchet MS" panose="020B0603020202020204" pitchFamily="34" charset="0"/>
                <a:ea typeface="SimSun" panose="02010600030101010101" pitchFamily="2" charset="-122"/>
                <a:cs typeface="Arial" panose="020B0604020202020204" pitchFamily="34" charset="0"/>
              </a:rPr>
              <a:t>Our analysis concludes a 1-year price target of $</a:t>
            </a:r>
            <a:r>
              <a:rPr lang="en-US" sz="860">
                <a:latin typeface="Trebuchet MS" panose="020B0603020202020204" pitchFamily="34" charset="0"/>
                <a:ea typeface="SimSun" panose="02010600030101010101" pitchFamily="2" charset="-122"/>
                <a:cs typeface="Arial" panose="020B0604020202020204" pitchFamily="34" charset="0"/>
              </a:rPr>
              <a:t>46.87</a:t>
            </a:r>
            <a:r>
              <a:rPr lang="en-US" sz="860">
                <a:effectLst/>
                <a:latin typeface="Trebuchet MS" panose="020B0603020202020204" pitchFamily="34" charset="0"/>
                <a:ea typeface="SimSun" panose="02010600030101010101" pitchFamily="2" charset="-122"/>
                <a:cs typeface="Arial" panose="020B0604020202020204" pitchFamily="34" charset="0"/>
              </a:rPr>
              <a:t> representing a weighted average downside of 13.41% from the January 24, 2025, share price of $54.13. In our analysis, we conducted a discounted cash flow, dividend discount model, as well as our comparable companies analysis</a:t>
            </a:r>
            <a:r>
              <a:rPr lang="en-US" sz="860">
                <a:latin typeface="Trebuchet MS" panose="020B0603020202020204" pitchFamily="34" charset="0"/>
                <a:ea typeface="SimSun" panose="02010600030101010101" pitchFamily="2" charset="-122"/>
                <a:cs typeface="Arial" panose="020B0604020202020204" pitchFamily="34" charset="0"/>
              </a:rPr>
              <a:t> which w</a:t>
            </a:r>
            <a:r>
              <a:rPr lang="en-US" sz="860">
                <a:effectLst/>
                <a:latin typeface="Trebuchet MS" panose="020B0603020202020204" pitchFamily="34" charset="0"/>
                <a:ea typeface="SimSun" panose="02010600030101010101" pitchFamily="2" charset="-122"/>
                <a:cs typeface="Arial" panose="020B0604020202020204" pitchFamily="34" charset="0"/>
              </a:rPr>
              <a:t>e weighted 50%, 30% and 20% respectively. </a:t>
            </a:r>
          </a:p>
        </p:txBody>
      </p:sp>
      <p:cxnSp>
        <p:nvCxnSpPr>
          <p:cNvPr id="13" name="Straight Connector 12">
            <a:extLst>
              <a:ext uri="{FF2B5EF4-FFF2-40B4-BE49-F238E27FC236}">
                <a16:creationId xmlns:a16="http://schemas.microsoft.com/office/drawing/2014/main" id="{2BAA4017-056A-21A2-8ECD-32F936CE90CE}"/>
              </a:ext>
            </a:extLst>
          </p:cNvPr>
          <p:cNvCxnSpPr>
            <a:cxnSpLocks/>
          </p:cNvCxnSpPr>
          <p:nvPr/>
        </p:nvCxnSpPr>
        <p:spPr>
          <a:xfrm flipV="1">
            <a:off x="1897920" y="366965"/>
            <a:ext cx="4794333" cy="7098"/>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2E1C5F6A-C8FC-B1BE-6356-32078F9DEA12}"/>
              </a:ext>
            </a:extLst>
          </p:cNvPr>
          <p:cNvSpPr txBox="1"/>
          <p:nvPr/>
        </p:nvSpPr>
        <p:spPr>
          <a:xfrm>
            <a:off x="5017035" y="2955668"/>
            <a:ext cx="1750449"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 &amp; Earnings Model</a:t>
            </a:r>
          </a:p>
        </p:txBody>
      </p:sp>
      <p:sp>
        <p:nvSpPr>
          <p:cNvPr id="16" name="Rectangle: Rounded Corners 15">
            <a:extLst>
              <a:ext uri="{FF2B5EF4-FFF2-40B4-BE49-F238E27FC236}">
                <a16:creationId xmlns:a16="http://schemas.microsoft.com/office/drawing/2014/main" id="{3D3DC17B-7A87-00B5-78DB-4F710FA550A5}"/>
              </a:ext>
            </a:extLst>
          </p:cNvPr>
          <p:cNvSpPr/>
          <p:nvPr/>
        </p:nvSpPr>
        <p:spPr>
          <a:xfrm>
            <a:off x="1903399" y="858699"/>
            <a:ext cx="4788853" cy="2108647"/>
          </a:xfrm>
          <a:prstGeom prst="roundRect">
            <a:avLst>
              <a:gd name="adj" fmla="val 2987"/>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F89C6FA-BC64-6B3F-B2FC-035CF33B5907}"/>
              </a:ext>
            </a:extLst>
          </p:cNvPr>
          <p:cNvSpPr txBox="1"/>
          <p:nvPr/>
        </p:nvSpPr>
        <p:spPr>
          <a:xfrm>
            <a:off x="2545333" y="407167"/>
            <a:ext cx="3100388" cy="230832"/>
          </a:xfrm>
          <a:prstGeom prst="rect">
            <a:avLst/>
          </a:prstGeom>
          <a:noFill/>
        </p:spPr>
        <p:txBody>
          <a:bodyPr wrap="square" rtlCol="0">
            <a:spAutoFit/>
          </a:bodyPr>
          <a:lstStyle/>
          <a:p>
            <a:r>
              <a:rPr lang="en-US" sz="900" b="1">
                <a:solidFill>
                  <a:srgbClr val="00A9E0"/>
                </a:solidFill>
                <a:latin typeface="Trebuchet MS" panose="020B0603020202020204" pitchFamily="34" charset="0"/>
              </a:rPr>
              <a:t>Base Case Pro Forma: Quick Overview  </a:t>
            </a:r>
          </a:p>
        </p:txBody>
      </p:sp>
      <p:graphicFrame>
        <p:nvGraphicFramePr>
          <p:cNvPr id="22" name="Chart 21">
            <a:extLst>
              <a:ext uri="{FF2B5EF4-FFF2-40B4-BE49-F238E27FC236}">
                <a16:creationId xmlns:a16="http://schemas.microsoft.com/office/drawing/2014/main" id="{BAB1E439-A347-9210-677F-2319A030A15B}"/>
              </a:ext>
            </a:extLst>
          </p:cNvPr>
          <p:cNvGraphicFramePr>
            <a:graphicFrameLocks/>
          </p:cNvGraphicFramePr>
          <p:nvPr>
            <p:extLst>
              <p:ext uri="{D42A27DB-BD31-4B8C-83A1-F6EECF244321}">
                <p14:modId xmlns:p14="http://schemas.microsoft.com/office/powerpoint/2010/main" val="3826761993"/>
              </p:ext>
            </p:extLst>
          </p:nvPr>
        </p:nvGraphicFramePr>
        <p:xfrm>
          <a:off x="-20409" y="4467363"/>
          <a:ext cx="1850210" cy="1855397"/>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AECD02E0-75FA-69CD-2ABA-F0A15F1DD50A}"/>
              </a:ext>
            </a:extLst>
          </p:cNvPr>
          <p:cNvSpPr txBox="1"/>
          <p:nvPr/>
        </p:nvSpPr>
        <p:spPr>
          <a:xfrm>
            <a:off x="22658" y="6258698"/>
            <a:ext cx="1827186" cy="184666"/>
          </a:xfrm>
          <a:prstGeom prst="rect">
            <a:avLst/>
          </a:prstGeom>
          <a:noFill/>
        </p:spPr>
        <p:txBody>
          <a:bodyPr wrap="square" rtlCol="0">
            <a:spAutoFit/>
          </a:bodyPr>
          <a:lstStyle/>
          <a:p>
            <a:pPr algn="r"/>
            <a:r>
              <a:rPr lang="en-GB" sz="600" i="1">
                <a:latin typeface="Trebuchet MS" panose="020B0603020202020204" pitchFamily="34" charset="0"/>
              </a:rPr>
              <a:t>Source: Earnings Model and Bloomberg</a:t>
            </a:r>
          </a:p>
        </p:txBody>
      </p:sp>
      <p:sp>
        <p:nvSpPr>
          <p:cNvPr id="30" name="Rectangle: Rounded Corners 29">
            <a:extLst>
              <a:ext uri="{FF2B5EF4-FFF2-40B4-BE49-F238E27FC236}">
                <a16:creationId xmlns:a16="http://schemas.microsoft.com/office/drawing/2014/main" id="{CFC04749-DE3A-F05A-9A80-22E751695945}"/>
              </a:ext>
            </a:extLst>
          </p:cNvPr>
          <p:cNvSpPr/>
          <p:nvPr/>
        </p:nvSpPr>
        <p:spPr>
          <a:xfrm>
            <a:off x="165744" y="166212"/>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23</a:t>
            </a:r>
          </a:p>
        </p:txBody>
      </p:sp>
      <p:graphicFrame>
        <p:nvGraphicFramePr>
          <p:cNvPr id="14" name="Chart 13">
            <a:extLst>
              <a:ext uri="{FF2B5EF4-FFF2-40B4-BE49-F238E27FC236}">
                <a16:creationId xmlns:a16="http://schemas.microsoft.com/office/drawing/2014/main" id="{CDED0B7E-1199-C19F-231C-44DA3C59AF67}"/>
              </a:ext>
            </a:extLst>
          </p:cNvPr>
          <p:cNvGraphicFramePr>
            <a:graphicFrameLocks/>
          </p:cNvGraphicFramePr>
          <p:nvPr>
            <p:extLst>
              <p:ext uri="{D42A27DB-BD31-4B8C-83A1-F6EECF244321}">
                <p14:modId xmlns:p14="http://schemas.microsoft.com/office/powerpoint/2010/main" val="1783601606"/>
              </p:ext>
            </p:extLst>
          </p:nvPr>
        </p:nvGraphicFramePr>
        <p:xfrm>
          <a:off x="-366" y="328879"/>
          <a:ext cx="1850210" cy="1908383"/>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Rounded Corners 16">
            <a:extLst>
              <a:ext uri="{FF2B5EF4-FFF2-40B4-BE49-F238E27FC236}">
                <a16:creationId xmlns:a16="http://schemas.microsoft.com/office/drawing/2014/main" id="{58F9C219-C590-2515-705E-EB9A3DDF6FDE}"/>
              </a:ext>
            </a:extLst>
          </p:cNvPr>
          <p:cNvSpPr/>
          <p:nvPr/>
        </p:nvSpPr>
        <p:spPr>
          <a:xfrm>
            <a:off x="171897" y="4401323"/>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25</a:t>
            </a:r>
          </a:p>
        </p:txBody>
      </p:sp>
      <p:sp>
        <p:nvSpPr>
          <p:cNvPr id="20" name="TextBox 19">
            <a:extLst>
              <a:ext uri="{FF2B5EF4-FFF2-40B4-BE49-F238E27FC236}">
                <a16:creationId xmlns:a16="http://schemas.microsoft.com/office/drawing/2014/main" id="{23392DFC-041A-2DF8-2F5F-2FF7465EE7B0}"/>
              </a:ext>
            </a:extLst>
          </p:cNvPr>
          <p:cNvSpPr txBox="1"/>
          <p:nvPr/>
        </p:nvSpPr>
        <p:spPr>
          <a:xfrm>
            <a:off x="-6654" y="2221060"/>
            <a:ext cx="1827186"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a:t>
            </a:r>
          </a:p>
        </p:txBody>
      </p:sp>
      <p:graphicFrame>
        <p:nvGraphicFramePr>
          <p:cNvPr id="32" name="Chart 31">
            <a:extLst>
              <a:ext uri="{FF2B5EF4-FFF2-40B4-BE49-F238E27FC236}">
                <a16:creationId xmlns:a16="http://schemas.microsoft.com/office/drawing/2014/main" id="{1AC63B23-7417-9236-4B04-3025C018523A}"/>
              </a:ext>
            </a:extLst>
          </p:cNvPr>
          <p:cNvGraphicFramePr>
            <a:graphicFrameLocks/>
          </p:cNvGraphicFramePr>
          <p:nvPr>
            <p:extLst>
              <p:ext uri="{D42A27DB-BD31-4B8C-83A1-F6EECF244321}">
                <p14:modId xmlns:p14="http://schemas.microsoft.com/office/powerpoint/2010/main" val="2482947609"/>
              </p:ext>
            </p:extLst>
          </p:nvPr>
        </p:nvGraphicFramePr>
        <p:xfrm>
          <a:off x="-50803" y="2476964"/>
          <a:ext cx="1900647" cy="1738418"/>
        </p:xfrm>
        <a:graphic>
          <a:graphicData uri="http://schemas.openxmlformats.org/drawingml/2006/chart">
            <c:chart xmlns:c="http://schemas.openxmlformats.org/drawingml/2006/chart" xmlns:r="http://schemas.openxmlformats.org/officeDocument/2006/relationships" r:id="rId5"/>
          </a:graphicData>
        </a:graphic>
      </p:graphicFrame>
      <p:sp>
        <p:nvSpPr>
          <p:cNvPr id="33" name="Rectangle: Rounded Corners 32">
            <a:extLst>
              <a:ext uri="{FF2B5EF4-FFF2-40B4-BE49-F238E27FC236}">
                <a16:creationId xmlns:a16="http://schemas.microsoft.com/office/drawing/2014/main" id="{F4D96C85-7DE4-28AA-57A8-DA97D8B3A084}"/>
              </a:ext>
            </a:extLst>
          </p:cNvPr>
          <p:cNvSpPr/>
          <p:nvPr/>
        </p:nvSpPr>
        <p:spPr>
          <a:xfrm>
            <a:off x="162290" y="2396770"/>
            <a:ext cx="650867"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24</a:t>
            </a:r>
          </a:p>
        </p:txBody>
      </p:sp>
      <p:sp>
        <p:nvSpPr>
          <p:cNvPr id="34" name="TextBox 33">
            <a:extLst>
              <a:ext uri="{FF2B5EF4-FFF2-40B4-BE49-F238E27FC236}">
                <a16:creationId xmlns:a16="http://schemas.microsoft.com/office/drawing/2014/main" id="{FDA0B017-3435-7BBC-1F3E-0719C1D0390B}"/>
              </a:ext>
            </a:extLst>
          </p:cNvPr>
          <p:cNvSpPr txBox="1"/>
          <p:nvPr/>
        </p:nvSpPr>
        <p:spPr>
          <a:xfrm>
            <a:off x="-29784" y="4108876"/>
            <a:ext cx="1836935" cy="184666"/>
          </a:xfrm>
          <a:prstGeom prst="rect">
            <a:avLst/>
          </a:prstGeom>
          <a:noFill/>
        </p:spPr>
        <p:txBody>
          <a:bodyPr wrap="square" rtlCol="0">
            <a:spAutoFit/>
          </a:bodyPr>
          <a:lstStyle/>
          <a:p>
            <a:pPr algn="r"/>
            <a:r>
              <a:rPr lang="en-GB" sz="600" i="1">
                <a:latin typeface="Trebuchet MS" panose="020B0603020202020204" pitchFamily="34" charset="0"/>
              </a:rPr>
              <a:t>Source: Carter’s 10k Filings and Earnings Model</a:t>
            </a:r>
          </a:p>
        </p:txBody>
      </p:sp>
      <p:graphicFrame>
        <p:nvGraphicFramePr>
          <p:cNvPr id="35" name="Table 34">
            <a:extLst>
              <a:ext uri="{FF2B5EF4-FFF2-40B4-BE49-F238E27FC236}">
                <a16:creationId xmlns:a16="http://schemas.microsoft.com/office/drawing/2014/main" id="{26A68043-1F20-1DFF-D7B3-A58E27D3317C}"/>
              </a:ext>
            </a:extLst>
          </p:cNvPr>
          <p:cNvGraphicFramePr>
            <a:graphicFrameLocks noGrp="1"/>
          </p:cNvGraphicFramePr>
          <p:nvPr>
            <p:extLst>
              <p:ext uri="{D42A27DB-BD31-4B8C-83A1-F6EECF244321}">
                <p14:modId xmlns:p14="http://schemas.microsoft.com/office/powerpoint/2010/main" val="2879846966"/>
              </p:ext>
            </p:extLst>
          </p:nvPr>
        </p:nvGraphicFramePr>
        <p:xfrm>
          <a:off x="82761" y="6794162"/>
          <a:ext cx="1652043" cy="1710072"/>
        </p:xfrm>
        <a:graphic>
          <a:graphicData uri="http://schemas.openxmlformats.org/drawingml/2006/table">
            <a:tbl>
              <a:tblPr/>
              <a:tblGrid>
                <a:gridCol w="1046934">
                  <a:extLst>
                    <a:ext uri="{9D8B030D-6E8A-4147-A177-3AD203B41FA5}">
                      <a16:colId xmlns:a16="http://schemas.microsoft.com/office/drawing/2014/main" val="1452318091"/>
                    </a:ext>
                  </a:extLst>
                </a:gridCol>
                <a:gridCol w="605109">
                  <a:extLst>
                    <a:ext uri="{9D8B030D-6E8A-4147-A177-3AD203B41FA5}">
                      <a16:colId xmlns:a16="http://schemas.microsoft.com/office/drawing/2014/main" val="2169083971"/>
                    </a:ext>
                  </a:extLst>
                </a:gridCol>
              </a:tblGrid>
              <a:tr h="216609">
                <a:tc gridSpan="2">
                  <a:txBody>
                    <a:bodyPr/>
                    <a:lstStyle/>
                    <a:p>
                      <a:pPr algn="ctr" fontAlgn="ctr"/>
                      <a:r>
                        <a:rPr lang="en-US" sz="800" b="1" i="0" u="none" strike="noStrike">
                          <a:solidFill>
                            <a:schemeClr val="bg1"/>
                          </a:solidFill>
                          <a:effectLst/>
                          <a:latin typeface="Trebuchet MS" panose="020B0603020202020204" pitchFamily="34" charset="0"/>
                        </a:rPr>
                        <a:t>Summary of Valuations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900729822"/>
                  </a:ext>
                </a:extLst>
              </a:tr>
              <a:tr h="205209">
                <a:tc>
                  <a:txBody>
                    <a:bodyPr/>
                    <a:lstStyle/>
                    <a:p>
                      <a:pPr algn="ctr" fontAlgn="ctr"/>
                      <a:r>
                        <a:rPr lang="en-US" sz="800" b="0" i="0" u="none" strike="noStrike">
                          <a:solidFill>
                            <a:srgbClr val="000000"/>
                          </a:solidFill>
                          <a:effectLst/>
                          <a:latin typeface="Trebuchet MS" panose="020B0603020202020204" pitchFamily="34" charset="0"/>
                        </a:rPr>
                        <a:t>DCF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 $      22.48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8811"/>
                  </a:ext>
                </a:extLst>
              </a:tr>
              <a:tr h="205209">
                <a:tc>
                  <a:txBody>
                    <a:bodyPr/>
                    <a:lstStyle/>
                    <a:p>
                      <a:pPr algn="ctr" fontAlgn="ctr"/>
                      <a:r>
                        <a:rPr lang="en-US" sz="800" b="0" i="0" u="none" strike="noStrike">
                          <a:solidFill>
                            <a:srgbClr val="000000"/>
                          </a:solidFill>
                          <a:effectLst/>
                          <a:latin typeface="Trebuchet MS" panose="020B0603020202020204" pitchFamily="34" charset="0"/>
                        </a:rPr>
                        <a:t>DDM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800" b="0" i="0" u="none" strike="noStrike">
                          <a:solidFill>
                            <a:srgbClr val="000000"/>
                          </a:solidFill>
                          <a:effectLst/>
                          <a:latin typeface="Trebuchet MS" panose="020B0603020202020204" pitchFamily="34" charset="0"/>
                        </a:rPr>
                        <a:t> $      14.27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26817455"/>
                  </a:ext>
                </a:extLst>
              </a:tr>
              <a:tr h="216609">
                <a:tc>
                  <a:txBody>
                    <a:bodyPr/>
                    <a:lstStyle/>
                    <a:p>
                      <a:pPr algn="ctr" fontAlgn="ctr"/>
                      <a:r>
                        <a:rPr lang="en-US" sz="800" b="0" i="0" u="none" strike="noStrike">
                          <a:solidFill>
                            <a:srgbClr val="000000"/>
                          </a:solidFill>
                          <a:effectLst/>
                          <a:latin typeface="Trebuchet MS" panose="020B0603020202020204" pitchFamily="34" charset="0"/>
                        </a:rPr>
                        <a:t>CCA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 $      10.12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8492843"/>
                  </a:ext>
                </a:extLst>
              </a:tr>
              <a:tr h="216609">
                <a:tc>
                  <a:txBody>
                    <a:bodyPr/>
                    <a:lstStyle/>
                    <a:p>
                      <a:pPr algn="ctr" fontAlgn="ctr"/>
                      <a:r>
                        <a:rPr lang="en-US" sz="800" b="0" i="0" u="none" strike="noStrike">
                          <a:solidFill>
                            <a:srgbClr val="000000"/>
                          </a:solidFill>
                          <a:effectLst/>
                          <a:latin typeface="Trebuchet MS" panose="020B0603020202020204" pitchFamily="34" charset="0"/>
                        </a:rPr>
                        <a:t>1 Yr. Price Target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800" b="0" i="0" u="none" strike="noStrike">
                          <a:solidFill>
                            <a:srgbClr val="000000"/>
                          </a:solidFill>
                          <a:effectLst/>
                          <a:latin typeface="Trebuchet MS" panose="020B0603020202020204" pitchFamily="34" charset="0"/>
                        </a:rPr>
                        <a:t> $      46.87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74676660"/>
                  </a:ext>
                </a:extLst>
              </a:tr>
              <a:tr h="216609">
                <a:tc>
                  <a:txBody>
                    <a:bodyPr/>
                    <a:lstStyle/>
                    <a:p>
                      <a:pPr algn="ctr" fontAlgn="ctr"/>
                      <a:r>
                        <a:rPr lang="en-US" sz="800" b="0" i="0" u="none" strike="noStrike">
                          <a:solidFill>
                            <a:srgbClr val="000000"/>
                          </a:solidFill>
                          <a:effectLst/>
                          <a:latin typeface="Trebuchet MS" panose="020B0603020202020204" pitchFamily="34" charset="0"/>
                        </a:rPr>
                        <a:t>Price As of (1/24/25)</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 $      54.13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2055832"/>
                  </a:ext>
                </a:extLst>
              </a:tr>
              <a:tr h="216609">
                <a:tc>
                  <a:txBody>
                    <a:bodyPr/>
                    <a:lstStyle/>
                    <a:p>
                      <a:pPr algn="ctr" fontAlgn="ctr"/>
                      <a:r>
                        <a:rPr lang="en-US" sz="800" b="0" i="0" u="none" strike="noStrike">
                          <a:solidFill>
                            <a:srgbClr val="000000"/>
                          </a:solidFill>
                          <a:effectLst/>
                          <a:latin typeface="Trebuchet MS" panose="020B0603020202020204" pitchFamily="34" charset="0"/>
                        </a:rPr>
                        <a:t>Downside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800" b="0" i="0" u="none" strike="noStrike">
                          <a:solidFill>
                            <a:schemeClr val="tx1"/>
                          </a:solidFill>
                          <a:effectLst/>
                          <a:latin typeface="Trebuchet MS" panose="020B0603020202020204" pitchFamily="34" charset="0"/>
                        </a:rPr>
                        <a:t>-13.41%</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33673343"/>
                  </a:ext>
                </a:extLst>
              </a:tr>
              <a:tr h="216609">
                <a:tc gridSpan="2">
                  <a:txBody>
                    <a:bodyPr/>
                    <a:lstStyle/>
                    <a:p>
                      <a:pPr algn="ctr" fontAlgn="ctr"/>
                      <a:r>
                        <a:rPr lang="en-US" sz="800" b="0" i="0" u="none" strike="noStrike">
                          <a:solidFill>
                            <a:srgbClr val="000000"/>
                          </a:solidFill>
                          <a:effectLst/>
                          <a:latin typeface="Trebuchet MS" panose="020B0603020202020204" pitchFamily="34" charset="0"/>
                        </a:rPr>
                        <a:t>DCF 50%, DDM 30%, CCA 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4186175574"/>
                  </a:ext>
                </a:extLst>
              </a:tr>
            </a:tbl>
          </a:graphicData>
        </a:graphic>
      </p:graphicFrame>
      <p:sp>
        <p:nvSpPr>
          <p:cNvPr id="36" name="Rectangle: Rounded Corners 35">
            <a:extLst>
              <a:ext uri="{FF2B5EF4-FFF2-40B4-BE49-F238E27FC236}">
                <a16:creationId xmlns:a16="http://schemas.microsoft.com/office/drawing/2014/main" id="{A3A18AFD-8F7E-5EFC-FA2E-78BDED6E1963}"/>
              </a:ext>
            </a:extLst>
          </p:cNvPr>
          <p:cNvSpPr/>
          <p:nvPr/>
        </p:nvSpPr>
        <p:spPr>
          <a:xfrm>
            <a:off x="167872" y="6583190"/>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26</a:t>
            </a:r>
          </a:p>
        </p:txBody>
      </p:sp>
      <p:sp>
        <p:nvSpPr>
          <p:cNvPr id="37" name="TextBox 36">
            <a:extLst>
              <a:ext uri="{FF2B5EF4-FFF2-40B4-BE49-F238E27FC236}">
                <a16:creationId xmlns:a16="http://schemas.microsoft.com/office/drawing/2014/main" id="{6BE9204B-9A2C-D9B9-15B1-658B4CF10A3A}"/>
              </a:ext>
            </a:extLst>
          </p:cNvPr>
          <p:cNvSpPr txBox="1"/>
          <p:nvPr/>
        </p:nvSpPr>
        <p:spPr>
          <a:xfrm>
            <a:off x="21019" y="8513884"/>
            <a:ext cx="1827186" cy="184666"/>
          </a:xfrm>
          <a:prstGeom prst="rect">
            <a:avLst/>
          </a:prstGeom>
          <a:noFill/>
        </p:spPr>
        <p:txBody>
          <a:bodyPr wrap="square" rtlCol="0">
            <a:spAutoFit/>
          </a:bodyPr>
          <a:lstStyle/>
          <a:p>
            <a:pPr algn="r"/>
            <a:r>
              <a:rPr lang="en-GB" sz="600" i="1">
                <a:latin typeface="Trebuchet MS" panose="020B0603020202020204" pitchFamily="34" charset="0"/>
              </a:rPr>
              <a:t>Source: Student Team F</a:t>
            </a:r>
          </a:p>
        </p:txBody>
      </p:sp>
    </p:spTree>
    <p:extLst>
      <p:ext uri="{BB962C8B-B14F-4D97-AF65-F5344CB8AC3E}">
        <p14:creationId xmlns:p14="http://schemas.microsoft.com/office/powerpoint/2010/main" val="1025088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BBC4C-7831-BC36-47EF-8E7C501EAB51}"/>
            </a:ext>
          </a:extLst>
        </p:cNvPr>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8C8CC882-6517-15DB-C5AD-01296B6F1F57}"/>
              </a:ext>
            </a:extLst>
          </p:cNvPr>
          <p:cNvGraphicFramePr>
            <a:graphicFrameLocks noGrp="1"/>
          </p:cNvGraphicFramePr>
          <p:nvPr>
            <p:extLst>
              <p:ext uri="{D42A27DB-BD31-4B8C-83A1-F6EECF244321}">
                <p14:modId xmlns:p14="http://schemas.microsoft.com/office/powerpoint/2010/main" val="2613697095"/>
              </p:ext>
            </p:extLst>
          </p:nvPr>
        </p:nvGraphicFramePr>
        <p:xfrm>
          <a:off x="92846" y="5860115"/>
          <a:ext cx="1670322" cy="705898"/>
        </p:xfrm>
        <a:graphic>
          <a:graphicData uri="http://schemas.openxmlformats.org/drawingml/2006/table">
            <a:tbl>
              <a:tblPr/>
              <a:tblGrid>
                <a:gridCol w="1035746">
                  <a:extLst>
                    <a:ext uri="{9D8B030D-6E8A-4147-A177-3AD203B41FA5}">
                      <a16:colId xmlns:a16="http://schemas.microsoft.com/office/drawing/2014/main" val="3462207874"/>
                    </a:ext>
                  </a:extLst>
                </a:gridCol>
                <a:gridCol w="634576">
                  <a:extLst>
                    <a:ext uri="{9D8B030D-6E8A-4147-A177-3AD203B41FA5}">
                      <a16:colId xmlns:a16="http://schemas.microsoft.com/office/drawing/2014/main" val="266415417"/>
                    </a:ext>
                  </a:extLst>
                </a:gridCol>
              </a:tblGrid>
              <a:tr h="194731">
                <a:tc gridSpan="2">
                  <a:txBody>
                    <a:bodyPr/>
                    <a:lstStyle/>
                    <a:p>
                      <a:pPr algn="ctr" fontAlgn="b"/>
                      <a:r>
                        <a:rPr lang="en-US" sz="800" b="1" i="0" u="none" strike="noStrike">
                          <a:solidFill>
                            <a:srgbClr val="FFFFFF"/>
                          </a:solidFill>
                          <a:effectLst/>
                          <a:latin typeface="Trebuchet MS" panose="020B0603020202020204" pitchFamily="34" charset="0"/>
                        </a:rPr>
                        <a:t>Cost of Debt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828355106"/>
                  </a:ext>
                </a:extLst>
              </a:tr>
              <a:tr h="170389">
                <a:tc>
                  <a:txBody>
                    <a:bodyPr/>
                    <a:lstStyle/>
                    <a:p>
                      <a:pPr algn="ctr" fontAlgn="b"/>
                      <a:r>
                        <a:rPr lang="en-US" sz="800" b="0" i="0" u="none" strike="noStrike">
                          <a:solidFill>
                            <a:srgbClr val="000000"/>
                          </a:solidFill>
                          <a:effectLst/>
                          <a:latin typeface="Trebuchet MS" panose="020B0603020202020204" pitchFamily="34" charset="0"/>
                        </a:rPr>
                        <a:t>Pre-tax cost of debt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a:solidFill>
                            <a:srgbClr val="000000"/>
                          </a:solidFill>
                          <a:effectLst/>
                          <a:latin typeface="Trebuchet MS" panose="020B0603020202020204" pitchFamily="34" charset="0"/>
                        </a:rPr>
                        <a:t>6.25%</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748388"/>
                  </a:ext>
                </a:extLst>
              </a:tr>
              <a:tr h="170389">
                <a:tc>
                  <a:txBody>
                    <a:bodyPr/>
                    <a:lstStyle/>
                    <a:p>
                      <a:pPr algn="ctr" fontAlgn="b"/>
                      <a:r>
                        <a:rPr lang="en-US" sz="800" b="0" i="0" u="none" strike="noStrike">
                          <a:solidFill>
                            <a:srgbClr val="000000"/>
                          </a:solidFill>
                          <a:effectLst/>
                          <a:latin typeface="Trebuchet MS" panose="020B0603020202020204" pitchFamily="34" charset="0"/>
                        </a:rPr>
                        <a:t>Effective tax rate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22%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60998026"/>
                  </a:ext>
                </a:extLst>
              </a:tr>
              <a:tr h="170389">
                <a:tc>
                  <a:txBody>
                    <a:bodyPr/>
                    <a:lstStyle/>
                    <a:p>
                      <a:pPr algn="ctr" fontAlgn="b"/>
                      <a:r>
                        <a:rPr lang="en-US" sz="800" b="0" i="0" u="none" strike="noStrike">
                          <a:solidFill>
                            <a:srgbClr val="000000"/>
                          </a:solidFill>
                          <a:effectLst/>
                          <a:latin typeface="Trebuchet MS" panose="020B0603020202020204" pitchFamily="34" charset="0"/>
                        </a:rPr>
                        <a:t>After-tax cost of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a:solidFill>
                            <a:srgbClr val="000000"/>
                          </a:solidFill>
                          <a:effectLst/>
                          <a:latin typeface="Trebuchet MS" panose="020B0603020202020204" pitchFamily="34" charset="0"/>
                        </a:rPr>
                        <a:t>4.90%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0458850"/>
                  </a:ext>
                </a:extLst>
              </a:tr>
            </a:tbl>
          </a:graphicData>
        </a:graphic>
      </p:graphicFrame>
      <p:sp>
        <p:nvSpPr>
          <p:cNvPr id="31" name="TextBox 30">
            <a:extLst>
              <a:ext uri="{FF2B5EF4-FFF2-40B4-BE49-F238E27FC236}">
                <a16:creationId xmlns:a16="http://schemas.microsoft.com/office/drawing/2014/main" id="{CA9BFEF1-D1BD-F42B-042D-89BC5963D9B1}"/>
              </a:ext>
            </a:extLst>
          </p:cNvPr>
          <p:cNvSpPr txBox="1"/>
          <p:nvPr/>
        </p:nvSpPr>
        <p:spPr>
          <a:xfrm>
            <a:off x="-17312" y="6548453"/>
            <a:ext cx="1827186" cy="184666"/>
          </a:xfrm>
          <a:prstGeom prst="rect">
            <a:avLst/>
          </a:prstGeom>
          <a:noFill/>
        </p:spPr>
        <p:txBody>
          <a:bodyPr wrap="square" rtlCol="0">
            <a:spAutoFit/>
          </a:bodyPr>
          <a:lstStyle/>
          <a:p>
            <a:pPr algn="r"/>
            <a:r>
              <a:rPr lang="en-GB" sz="600" i="1">
                <a:latin typeface="Trebuchet MS" panose="020B0603020202020204" pitchFamily="34" charset="0"/>
              </a:rPr>
              <a:t>Source: Discounted Cash Flow Analysis</a:t>
            </a:r>
          </a:p>
        </p:txBody>
      </p:sp>
      <p:cxnSp>
        <p:nvCxnSpPr>
          <p:cNvPr id="8" name="Straight Connector 7">
            <a:extLst>
              <a:ext uri="{FF2B5EF4-FFF2-40B4-BE49-F238E27FC236}">
                <a16:creationId xmlns:a16="http://schemas.microsoft.com/office/drawing/2014/main" id="{E8394318-C8AB-1440-BC06-AAA62CE5CD24}"/>
              </a:ext>
            </a:extLst>
          </p:cNvPr>
          <p:cNvCxnSpPr>
            <a:cxnSpLocks/>
          </p:cNvCxnSpPr>
          <p:nvPr/>
        </p:nvCxnSpPr>
        <p:spPr>
          <a:xfrm>
            <a:off x="1829800" y="260059"/>
            <a:ext cx="0" cy="8326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6E9C2B-252F-27F1-95C7-8B7CBB14527B}"/>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46022FDD-EB7C-6FF6-7E63-A68774F73EDA}"/>
              </a:ext>
            </a:extLst>
          </p:cNvPr>
          <p:cNvSpPr>
            <a:spLocks noGrp="1"/>
          </p:cNvSpPr>
          <p:nvPr>
            <p:ph type="sldNum" sz="quarter" idx="12"/>
          </p:nvPr>
        </p:nvSpPr>
        <p:spPr>
          <a:xfrm>
            <a:off x="0" y="8760830"/>
            <a:ext cx="6858000" cy="246221"/>
          </a:xfrm>
          <a:solidFill>
            <a:srgbClr val="00A9E0"/>
          </a:solidFill>
          <a:ln>
            <a:noFill/>
          </a:ln>
        </p:spPr>
        <p:txBody>
          <a:bodyPr/>
          <a:lstStyle/>
          <a:p>
            <a:fld id="{DC5268F5-DF95-4685-83C9-16C0AD41B546}" type="slidenum">
              <a:rPr lang="en-US" sz="860" b="1" smtClean="0">
                <a:solidFill>
                  <a:schemeClr val="bg1"/>
                </a:solidFill>
                <a:latin typeface="Trebuchet MS" panose="020B0603020202020204" pitchFamily="34" charset="0"/>
                <a:cs typeface="Arial" panose="020B0604020202020204" pitchFamily="34" charset="0"/>
              </a:rPr>
              <a:t>8</a:t>
            </a:fld>
            <a:endParaRPr lang="en-US" sz="860" b="1">
              <a:solidFill>
                <a:schemeClr val="bg1"/>
              </a:solidFill>
              <a:latin typeface="Trebuchet MS" panose="020B0603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F528CDD2-9343-B5CE-15F6-68D79E6096B7}"/>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E30316F-2EC1-8B12-90DB-2622F7374400}"/>
              </a:ext>
            </a:extLst>
          </p:cNvPr>
          <p:cNvSpPr txBox="1"/>
          <p:nvPr/>
        </p:nvSpPr>
        <p:spPr>
          <a:xfrm>
            <a:off x="1833540" y="164897"/>
            <a:ext cx="4885893" cy="8959376"/>
          </a:xfrm>
          <a:prstGeom prst="rect">
            <a:avLst/>
          </a:prstGeom>
          <a:noFill/>
        </p:spPr>
        <p:txBody>
          <a:bodyPr wrap="square" lIns="91440" tIns="45720" rIns="91440" bIns="45720" rtlCol="0" anchor="t">
            <a:spAutoFit/>
          </a:bodyPr>
          <a:lstStyle/>
          <a:p>
            <a:pPr algn="just"/>
            <a:r>
              <a:rPr lang="en-US" sz="90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Valuation Weightings</a:t>
            </a:r>
            <a:endParaRPr lang="en-US" sz="860" b="1" u="sng">
              <a:solidFill>
                <a:srgbClr val="00A9E0"/>
              </a:solidFill>
              <a:latin typeface="Trebuchet MS" panose="020B0603020202020204" pitchFamily="34" charset="0"/>
              <a:ea typeface="SimSun" panose="02010600030101010101" pitchFamily="2" charset="-122"/>
              <a:cs typeface="Arial" panose="020B0604020202020204" pitchFamily="34" charset="0"/>
            </a:endParaRPr>
          </a:p>
          <a:p>
            <a:pPr algn="just"/>
            <a:r>
              <a:rPr lang="en-US" sz="860">
                <a:effectLst/>
                <a:latin typeface="Trebuchet MS" panose="020B0603020202020204" pitchFamily="34" charset="0"/>
                <a:ea typeface="SimSun" panose="02010600030101010101" pitchFamily="2" charset="-122"/>
                <a:cs typeface="Arial" panose="020B0604020202020204" pitchFamily="34" charset="0"/>
              </a:rPr>
              <a:t>We weighted our DCF at 50% because we believe </a:t>
            </a:r>
            <a:r>
              <a:rPr lang="en-US" sz="860">
                <a:latin typeface="Trebuchet MS" panose="020B0603020202020204" pitchFamily="34" charset="0"/>
                <a:ea typeface="SimSun" panose="02010600030101010101" pitchFamily="2" charset="-122"/>
                <a:cs typeface="Arial" panose="020B0604020202020204" pitchFamily="34" charset="0"/>
              </a:rPr>
              <a:t>this model best illustrates Carter’s operational efficiency, growth potential or lack thereof, and expected returns for both debt and equity investors. Given we don’t expect Carter’s cashflows to grow at a faster rate than the 10-year average GDP growth rate, we weighted the terminal growth method at 80% however we still place a 20% weighting on the exit multiple method since it is important to account for the market consensus. Our DDM is weighted at 30% given the importance both dividends and share repurchases have had on retaining Carter’s investors. Lastly, our CCA is weighted at 20%. We recognize the importance of valuing a company based on multiples relative to the market, however due to Carter’s lack of pure competitors other than Children’s Place who is on the cusp of bankruptcy, a 20% weighting is as high as we could justify. </a:t>
            </a:r>
            <a:r>
              <a:rPr lang="en-US" sz="860">
                <a:effectLst/>
                <a:latin typeface="Trebuchet MS" panose="020B0603020202020204" pitchFamily="34" charset="0"/>
                <a:ea typeface="SimSun" panose="02010600030101010101" pitchFamily="2" charset="-122"/>
                <a:cs typeface="Arial" panose="020B0604020202020204" pitchFamily="34" charset="0"/>
              </a:rPr>
              <a:t>Sub weightings for our base, bull and bear cases within each valuation method are described in further detail in the following sections. </a:t>
            </a:r>
          </a:p>
          <a:p>
            <a:pPr algn="just"/>
            <a:endParaRPr lang="en-US" sz="700">
              <a:latin typeface="Trebuchet MS" panose="020B0603020202020204" pitchFamily="34" charset="0"/>
              <a:ea typeface="SimSun" panose="02010600030101010101" pitchFamily="2" charset="-122"/>
              <a:cs typeface="Arial" panose="020B0604020202020204" pitchFamily="34" charset="0"/>
            </a:endParaRPr>
          </a:p>
          <a:p>
            <a:pPr algn="just"/>
            <a:r>
              <a:rPr lang="en-US" sz="900" b="1" u="sng">
                <a:solidFill>
                  <a:srgbClr val="00A9E0"/>
                </a:solidFill>
                <a:effectLst/>
                <a:latin typeface="Trebuchet MS" panose="020B0603020202020204" pitchFamily="34" charset="0"/>
                <a:ea typeface="SimSun" panose="02010600030101010101" pitchFamily="2" charset="-122"/>
                <a:cs typeface="Arial" panose="020B0604020202020204" pitchFamily="34" charset="0"/>
              </a:rPr>
              <a:t>Discounted Cash Flow Model</a:t>
            </a:r>
          </a:p>
          <a:p>
            <a:pPr algn="just"/>
            <a:r>
              <a:rPr lang="en-US" sz="860" b="1">
                <a:latin typeface="Trebuchet MS" panose="020B0603020202020204" pitchFamily="34" charset="0"/>
                <a:ea typeface="SimSun" panose="02010600030101010101" pitchFamily="2" charset="-122"/>
                <a:cs typeface="Arial" panose="020B0604020202020204" pitchFamily="34" charset="0"/>
              </a:rPr>
              <a:t>Discount Rate: </a:t>
            </a:r>
            <a:r>
              <a:rPr lang="en-US" sz="860">
                <a:latin typeface="Trebuchet MS" panose="020B0603020202020204" pitchFamily="34" charset="0"/>
                <a:ea typeface="SimSun" panose="02010600030101010101" pitchFamily="2" charset="-122"/>
                <a:cs typeface="Arial" panose="020B0604020202020204" pitchFamily="34" charset="0"/>
              </a:rPr>
              <a:t>We used WACC as the discount rate for our model however we realize some notable drawbacks of doing so such as Carter’s lower than expected beta 1.264 despite it’s negative stock price trend even in the considerable bull market we have experienced in the past 2 years. In order to ensure maximum accuracy, we ran daily, weekly, monthly, and yearly regressions over 1-, 3-, and 5-year periods while also accounting for Carter’s geographic exposure by weighting local indices, such as the S&amp;P 500 for the United States and S&amp;P/TSX Composite Index for Canada, equivalent to Carter’s revenue by geographic area, as the base for our regression. After accounting for Carter’s debt, we arrived at a WACC of 7.88%, in line with industry consensus. Given Carter’s is an established company which operates within a mature industry, we chose a 2.3% growth rate in perpetuity (10-year average GDP growth) as we find it unlikely that they are able to grow long term cash flows faster than this rate.</a:t>
            </a:r>
            <a:endParaRPr lang="en-US" sz="860">
              <a:effectLst/>
              <a:latin typeface="Trebuchet MS" panose="020B0603020202020204" pitchFamily="34" charset="0"/>
              <a:ea typeface="SimSun" panose="02010600030101010101" pitchFamily="2" charset="-122"/>
              <a:cs typeface="Arial" panose="020B0604020202020204" pitchFamily="34" charset="0"/>
            </a:endParaRPr>
          </a:p>
          <a:p>
            <a:pPr algn="just"/>
            <a:r>
              <a:rPr lang="en-US" sz="860" b="1">
                <a:effectLst/>
                <a:latin typeface="Trebuchet MS" panose="020B0703020202090204" pitchFamily="34" charset="0"/>
                <a:ea typeface="SimSun" panose="02010600030101010101" pitchFamily="2" charset="-122"/>
                <a:cs typeface="Arial" panose="020B0604020202020204" pitchFamily="34" charset="0"/>
              </a:rPr>
              <a:t>Depreciation and Amortization: </a:t>
            </a:r>
            <a:r>
              <a:rPr lang="en-US" sz="860">
                <a:effectLst/>
                <a:latin typeface="Trebuchet MS" panose="020B0703020202090204" pitchFamily="34" charset="0"/>
                <a:ea typeface="SimSun" panose="02010600030101010101" pitchFamily="2" charset="-122"/>
                <a:cs typeface="Arial" panose="020B0604020202020204" pitchFamily="34" charset="0"/>
              </a:rPr>
              <a:t>Carter’s records D&amp;A in three different line items: Depreciation of PP&amp;E, Amortization of Intangible Assets, and Amortization of Debt Issuance Costs. </a:t>
            </a:r>
            <a:r>
              <a:rPr lang="en-US" sz="860">
                <a:latin typeface="Trebuchet MS" panose="020B0703020202090204" pitchFamily="34" charset="0"/>
              </a:rPr>
              <a:t>Over the last seven years, their adjusted D&amp;A spiked and then decreased in a trend we forecast will stabilize after a short dip in the future. This is driven by a reduction in PP&amp;E, leading to lower depreciation, a modest increase in amortization of debt issuance, and a decrease in amortization of intangible assets as the number of new assets is expected to decline going forward. All of these factors contribute to the projected decrease in adjusted D&amp;A through 2026.</a:t>
            </a: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Capital Expenditures: </a:t>
            </a:r>
            <a:r>
              <a:rPr lang="en-US" sz="860">
                <a:effectLst/>
                <a:latin typeface="Trebuchet MS" panose="020B0603020202020204" pitchFamily="34" charset="0"/>
                <a:ea typeface="SimSun" panose="02010600030101010101" pitchFamily="2" charset="-122"/>
                <a:cs typeface="Arial" panose="020B0604020202020204" pitchFamily="34" charset="0"/>
              </a:rPr>
              <a:t>While Capex has declined steadily over the past decade, management has suggested plans to increase this in the next three years, likely to fund their growth plans. </a:t>
            </a:r>
          </a:p>
          <a:p>
            <a:pPr algn="just"/>
            <a:r>
              <a:rPr lang="en-US" sz="860" b="1">
                <a:effectLst/>
                <a:latin typeface="Trebuchet MS" panose="020B0603020202020204" pitchFamily="34" charset="0"/>
                <a:ea typeface="SimSun" panose="02010600030101010101" pitchFamily="2" charset="-122"/>
                <a:cs typeface="Arial" panose="020B0604020202020204" pitchFamily="34" charset="0"/>
              </a:rPr>
              <a:t>Unlevered Free Cash Flow (UFCF): </a:t>
            </a:r>
            <a:r>
              <a:rPr lang="en-US" sz="860">
                <a:latin typeface="Trebuchet MS" panose="020B0603020202020204" pitchFamily="34" charset="0"/>
                <a:ea typeface="SimSun" panose="02010600030101010101" pitchFamily="2" charset="-122"/>
                <a:cs typeface="Arial" panose="020B0604020202020204" pitchFamily="34" charset="0"/>
              </a:rPr>
              <a:t>Given several macroeconomic conditions discussed in the industry overview section, the greater children’s apparel market has faced significant headwinds in recent years. With Carter’s being highly sensitive to the broader market, their revenue has decreased significantly which has driven unlevered free cash flow down as well.</a:t>
            </a:r>
          </a:p>
          <a:p>
            <a:pPr algn="just"/>
            <a:r>
              <a:rPr lang="en-US" sz="860" b="1" kern="100">
                <a:effectLst/>
                <a:latin typeface="Trebuchet MS" panose="020B0603020202020204" pitchFamily="34" charset="0"/>
                <a:ea typeface="Cambria" panose="02040503050406030204" pitchFamily="18" charset="0"/>
                <a:cs typeface="Times New Roman" panose="02020603050405020304" pitchFamily="18" charset="0"/>
              </a:rPr>
              <a:t>Exit Multiple: </a:t>
            </a:r>
            <a:r>
              <a:rPr lang="en-US" sz="860" kern="100">
                <a:latin typeface="Trebuchet MS" panose="020B0603020202020204" pitchFamily="34" charset="0"/>
                <a:ea typeface="Cambria" panose="02040503050406030204" pitchFamily="18" charset="0"/>
                <a:cs typeface="Times New Roman" panose="02020603050405020304" pitchFamily="18" charset="0"/>
              </a:rPr>
              <a:t>Due to increased consolidation from private equity and venture capital firms in the last five years, we used EV/EVITDA as it is the most common valuation metric within the industry. In addition, this metric </a:t>
            </a:r>
            <a:r>
              <a:rPr lang="en-US" sz="860" kern="100">
                <a:effectLst/>
                <a:latin typeface="Trebuchet MS" panose="020B0603020202020204" pitchFamily="34" charset="0"/>
                <a:ea typeface="Cambria" panose="02040503050406030204" pitchFamily="18" charset="0"/>
                <a:cs typeface="Times New Roman" panose="02020603050405020304" pitchFamily="18" charset="0"/>
              </a:rPr>
              <a:t>accounts for operational efficiency which has been a point of concern for Carter’s in the past. We looked at Carter’s 10-year median EV/EBITDA which came out to 9.29x as our exit multiple in our DCF. </a:t>
            </a:r>
          </a:p>
          <a:p>
            <a:pPr algn="just"/>
            <a:endParaRPr lang="en-US" sz="860" kern="100">
              <a:latin typeface="Trebuchet MS" panose="020B0603020202020204" pitchFamily="34" charset="0"/>
              <a:ea typeface="Cambria" panose="02040503050406030204" pitchFamily="18" charset="0"/>
              <a:cs typeface="Times New Roman" panose="02020603050405020304" pitchFamily="18" charset="0"/>
            </a:endParaRPr>
          </a:p>
          <a:p>
            <a:pPr algn="just"/>
            <a:r>
              <a:rPr lang="en-US" sz="900" b="1" u="sng">
                <a:solidFill>
                  <a:srgbClr val="00A9E0"/>
                </a:solidFill>
                <a:latin typeface="Trebuchet MS" panose="020B0603020202020204" pitchFamily="34" charset="0"/>
                <a:ea typeface="SimSun" panose="02010600030101010101" pitchFamily="2" charset="-122"/>
                <a:cs typeface="Arial" panose="020B0604020202020204" pitchFamily="34" charset="0"/>
              </a:rPr>
              <a:t>DCF Summary</a:t>
            </a:r>
          </a:p>
          <a:p>
            <a:pPr algn="just"/>
            <a:r>
              <a:rPr lang="en-US" sz="860">
                <a:latin typeface="Trebuchet MS" panose="020B0603020202020204" pitchFamily="34" charset="0"/>
                <a:ea typeface="SimSun" panose="02010600030101010101" pitchFamily="2" charset="-122"/>
                <a:cs typeface="Arial" panose="020B0604020202020204" pitchFamily="34" charset="0"/>
              </a:rPr>
              <a:t>Based on what we believe the likelihood to be of each scenario occurring, we weighted our base model at 50%, bull model at 20% and bear model at 30%. This brought our weighted fair value price to $44.96 or a 20.40% downside from the current price of $54.13.</a:t>
            </a:r>
          </a:p>
          <a:p>
            <a:pPr algn="just"/>
            <a:endParaRPr lang="en-US" sz="860">
              <a:highlight>
                <a:srgbClr val="00FF00"/>
              </a:highlight>
              <a:latin typeface="Trebuchet MS" panose="020B0603020202020204" pitchFamily="34" charset="0"/>
              <a:ea typeface="SimSun" panose="02010600030101010101" pitchFamily="2" charset="-122"/>
              <a:cs typeface="Arial" panose="020B0604020202020204" pitchFamily="34" charset="0"/>
            </a:endParaRPr>
          </a:p>
          <a:p>
            <a:pPr algn="just"/>
            <a:r>
              <a:rPr lang="en-US" sz="900" b="1" u="sng">
                <a:solidFill>
                  <a:srgbClr val="00A9E0"/>
                </a:solidFill>
                <a:latin typeface="Trebuchet MS" panose="020B0603020202020204" pitchFamily="34" charset="0"/>
                <a:ea typeface="SimSun" panose="02010600030101010101" pitchFamily="2" charset="-122"/>
                <a:cs typeface="Arial" panose="020B0604020202020204" pitchFamily="34" charset="0"/>
              </a:rPr>
              <a:t>Dividend Discount Model (DDM)</a:t>
            </a:r>
          </a:p>
          <a:p>
            <a:pPr algn="just"/>
            <a:r>
              <a:rPr lang="en-US" sz="860">
                <a:latin typeface="Trebuchet MS" panose="020B0603020202020204" pitchFamily="34" charset="0"/>
                <a:ea typeface="SimSun" panose="02010600030101010101" pitchFamily="2" charset="-122"/>
                <a:cs typeface="Arial" panose="020B0604020202020204" pitchFamily="34" charset="0"/>
              </a:rPr>
              <a:t>We used the same cost of equity (11.10%) as used in our DCF for the discount rate in our dividend discount model. Given Carter’s 29-year dividend history, excluding a pause in 2020 due to the pandemic, we expect Carter’s to continue returning value to shareholders through dividend payments however, the extent to which they will be able to continue these payments depends on several factors. Therefore, we created a bear, base, and bull case to illustrate each possibility. Moreover, within each case, we included an additional DDM model accounting for Carter’s share repurchases as they are still returning value to shareholders through these programs. In each case, we weighted the adjusted DDM 70% compared to the unadjusted DDM weighted at 30%. We want to account for Carter share repurchases however, due to their somewhat inconsistent nature, we believe it is only fair to place some weighting on our unadjusted DDM in the case that Carter’s is forced to or decides to discontinue their repurchase programs. </a:t>
            </a:r>
          </a:p>
          <a:p>
            <a:pPr algn="just"/>
            <a:endParaRPr lang="en-US" sz="860" kern="100">
              <a:effectLst/>
              <a:latin typeface="Trebuchet MS" panose="020B0603020202020204" pitchFamily="34" charset="0"/>
              <a:ea typeface="Cambria" panose="02040503050406030204" pitchFamily="18" charset="0"/>
              <a:cs typeface="Times New Roman" panose="02020603050405020304" pitchFamily="18" charset="0"/>
            </a:endParaRPr>
          </a:p>
          <a:p>
            <a:pPr algn="just"/>
            <a:endParaRPr lang="en-US" sz="860">
              <a:latin typeface="Trebuchet MS" panose="020B0703020202090204" pitchFamily="34" charset="0"/>
            </a:endParaRPr>
          </a:p>
          <a:p>
            <a:endParaRPr lang="en-US" sz="860">
              <a:effectLst/>
              <a:highlight>
                <a:srgbClr val="FFFF00"/>
              </a:highlight>
              <a:latin typeface="Trebuchet MS" panose="020B0603020202020204" pitchFamily="34" charset="0"/>
              <a:ea typeface="SimSun" panose="02010600030101010101" pitchFamily="2" charset="-122"/>
              <a:cs typeface="Arial" panose="020B0604020202020204" pitchFamily="34" charset="0"/>
            </a:endParaRPr>
          </a:p>
        </p:txBody>
      </p:sp>
      <p:sp>
        <p:nvSpPr>
          <p:cNvPr id="16" name="Rectangle: Rounded Corners 15">
            <a:extLst>
              <a:ext uri="{FF2B5EF4-FFF2-40B4-BE49-F238E27FC236}">
                <a16:creationId xmlns:a16="http://schemas.microsoft.com/office/drawing/2014/main" id="{652E2F63-5339-0BB5-6412-D649EB309A5E}"/>
              </a:ext>
            </a:extLst>
          </p:cNvPr>
          <p:cNvSpPr/>
          <p:nvPr/>
        </p:nvSpPr>
        <p:spPr>
          <a:xfrm>
            <a:off x="165041" y="4506974"/>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28</a:t>
            </a:r>
          </a:p>
        </p:txBody>
      </p:sp>
      <p:graphicFrame>
        <p:nvGraphicFramePr>
          <p:cNvPr id="22" name="Table 21">
            <a:extLst>
              <a:ext uri="{FF2B5EF4-FFF2-40B4-BE49-F238E27FC236}">
                <a16:creationId xmlns:a16="http://schemas.microsoft.com/office/drawing/2014/main" id="{144D6793-F766-8626-9C70-201D8C9B4ABB}"/>
              </a:ext>
            </a:extLst>
          </p:cNvPr>
          <p:cNvGraphicFramePr>
            <a:graphicFrameLocks noGrp="1"/>
          </p:cNvGraphicFramePr>
          <p:nvPr>
            <p:extLst>
              <p:ext uri="{D42A27DB-BD31-4B8C-83A1-F6EECF244321}">
                <p14:modId xmlns:p14="http://schemas.microsoft.com/office/powerpoint/2010/main" val="4236425874"/>
              </p:ext>
            </p:extLst>
          </p:nvPr>
        </p:nvGraphicFramePr>
        <p:xfrm>
          <a:off x="85628" y="4684266"/>
          <a:ext cx="1675758" cy="738427"/>
        </p:xfrm>
        <a:graphic>
          <a:graphicData uri="http://schemas.openxmlformats.org/drawingml/2006/table">
            <a:tbl>
              <a:tblPr/>
              <a:tblGrid>
                <a:gridCol w="1039116">
                  <a:extLst>
                    <a:ext uri="{9D8B030D-6E8A-4147-A177-3AD203B41FA5}">
                      <a16:colId xmlns:a16="http://schemas.microsoft.com/office/drawing/2014/main" val="1099689588"/>
                    </a:ext>
                  </a:extLst>
                </a:gridCol>
                <a:gridCol w="636642">
                  <a:extLst>
                    <a:ext uri="{9D8B030D-6E8A-4147-A177-3AD203B41FA5}">
                      <a16:colId xmlns:a16="http://schemas.microsoft.com/office/drawing/2014/main" val="3027709571"/>
                    </a:ext>
                  </a:extLst>
                </a:gridCol>
              </a:tblGrid>
              <a:tr h="164095">
                <a:tc gridSpan="2">
                  <a:txBody>
                    <a:bodyPr/>
                    <a:lstStyle/>
                    <a:p>
                      <a:pPr algn="ctr" fontAlgn="b"/>
                      <a:r>
                        <a:rPr lang="en-US" sz="800" b="1" i="0" u="none" strike="noStrike">
                          <a:solidFill>
                            <a:srgbClr val="FFFFFF"/>
                          </a:solidFill>
                          <a:effectLst/>
                          <a:latin typeface="Trebuchet MS" panose="020B0603020202020204" pitchFamily="34" charset="0"/>
                        </a:rPr>
                        <a:t>Cost of Equity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3283249076"/>
                  </a:ext>
                </a:extLst>
              </a:tr>
              <a:tr h="143583">
                <a:tc>
                  <a:txBody>
                    <a:bodyPr/>
                    <a:lstStyle/>
                    <a:p>
                      <a:pPr algn="ctr" fontAlgn="b"/>
                      <a:r>
                        <a:rPr lang="en-US" sz="700" b="0" i="0" u="none" strike="noStrike">
                          <a:solidFill>
                            <a:srgbClr val="000000"/>
                          </a:solidFill>
                          <a:effectLst/>
                          <a:latin typeface="Trebuchet MS" panose="020B0603020202020204" pitchFamily="34" charset="0"/>
                        </a:rPr>
                        <a:t>Risk free rate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4.78%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53428297"/>
                  </a:ext>
                </a:extLst>
              </a:tr>
              <a:tr h="143583">
                <a:tc>
                  <a:txBody>
                    <a:bodyPr/>
                    <a:lstStyle/>
                    <a:p>
                      <a:pPr algn="ctr" fontAlgn="b"/>
                      <a:r>
                        <a:rPr lang="en-US" sz="700" b="0" i="0" u="none" strike="noStrike">
                          <a:solidFill>
                            <a:srgbClr val="000000"/>
                          </a:solidFill>
                          <a:effectLst/>
                          <a:latin typeface="Trebuchet MS" panose="020B0603020202020204" pitchFamily="34" charset="0"/>
                        </a:rPr>
                        <a:t>Market Risk Premium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a:solidFill>
                            <a:srgbClr val="000000"/>
                          </a:solidFill>
                          <a:effectLst/>
                          <a:latin typeface="Trebuchet MS" panose="020B0603020202020204" pitchFamily="34" charset="0"/>
                        </a:rPr>
                        <a:t>5.00%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3973371"/>
                  </a:ext>
                </a:extLst>
              </a:tr>
              <a:tr h="143583">
                <a:tc>
                  <a:txBody>
                    <a:bodyPr/>
                    <a:lstStyle/>
                    <a:p>
                      <a:pPr algn="ctr" fontAlgn="b"/>
                      <a:r>
                        <a:rPr lang="en-US" sz="700" b="0" i="0" u="none" strike="noStrike">
                          <a:solidFill>
                            <a:srgbClr val="000000"/>
                          </a:solidFill>
                          <a:effectLst/>
                          <a:latin typeface="Trebuchet MS" panose="020B0603020202020204" pitchFamily="34" charset="0"/>
                        </a:rPr>
                        <a:t>Beta</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1.264</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22352799"/>
                  </a:ext>
                </a:extLst>
              </a:tr>
              <a:tr h="143583">
                <a:tc>
                  <a:txBody>
                    <a:bodyPr/>
                    <a:lstStyle/>
                    <a:p>
                      <a:pPr algn="ctr" fontAlgn="b"/>
                      <a:r>
                        <a:rPr lang="en-US" sz="700" b="0" i="0" u="none" strike="noStrike">
                          <a:solidFill>
                            <a:srgbClr val="000000"/>
                          </a:solidFill>
                          <a:effectLst/>
                          <a:latin typeface="Trebuchet MS" panose="020B0603020202020204" pitchFamily="34" charset="0"/>
                        </a:rPr>
                        <a:t>Cost of Equity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a:solidFill>
                            <a:srgbClr val="000000"/>
                          </a:solidFill>
                          <a:effectLst/>
                          <a:latin typeface="Trebuchet MS" panose="020B0603020202020204" pitchFamily="34" charset="0"/>
                        </a:rPr>
                        <a:t>11.10%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174364"/>
                  </a:ext>
                </a:extLst>
              </a:tr>
            </a:tbl>
          </a:graphicData>
        </a:graphic>
      </p:graphicFrame>
      <p:graphicFrame>
        <p:nvGraphicFramePr>
          <p:cNvPr id="24" name="Table 23">
            <a:extLst>
              <a:ext uri="{FF2B5EF4-FFF2-40B4-BE49-F238E27FC236}">
                <a16:creationId xmlns:a16="http://schemas.microsoft.com/office/drawing/2014/main" id="{C8D7F03B-B0F8-65B7-77F0-FD84C1F44466}"/>
              </a:ext>
            </a:extLst>
          </p:cNvPr>
          <p:cNvGraphicFramePr>
            <a:graphicFrameLocks noGrp="1"/>
          </p:cNvGraphicFramePr>
          <p:nvPr>
            <p:extLst>
              <p:ext uri="{D42A27DB-BD31-4B8C-83A1-F6EECF244321}">
                <p14:modId xmlns:p14="http://schemas.microsoft.com/office/powerpoint/2010/main" val="1240670847"/>
              </p:ext>
            </p:extLst>
          </p:nvPr>
        </p:nvGraphicFramePr>
        <p:xfrm>
          <a:off x="112031" y="6965611"/>
          <a:ext cx="1630423" cy="1508457"/>
        </p:xfrm>
        <a:graphic>
          <a:graphicData uri="http://schemas.openxmlformats.org/drawingml/2006/table">
            <a:tbl>
              <a:tblPr/>
              <a:tblGrid>
                <a:gridCol w="1011005">
                  <a:extLst>
                    <a:ext uri="{9D8B030D-6E8A-4147-A177-3AD203B41FA5}">
                      <a16:colId xmlns:a16="http://schemas.microsoft.com/office/drawing/2014/main" val="3720703387"/>
                    </a:ext>
                  </a:extLst>
                </a:gridCol>
                <a:gridCol w="619418">
                  <a:extLst>
                    <a:ext uri="{9D8B030D-6E8A-4147-A177-3AD203B41FA5}">
                      <a16:colId xmlns:a16="http://schemas.microsoft.com/office/drawing/2014/main" val="2611038890"/>
                    </a:ext>
                  </a:extLst>
                </a:gridCol>
              </a:tblGrid>
              <a:tr h="169968">
                <a:tc gridSpan="2">
                  <a:txBody>
                    <a:bodyPr/>
                    <a:lstStyle/>
                    <a:p>
                      <a:pPr algn="ctr" fontAlgn="b"/>
                      <a:r>
                        <a:rPr lang="en-US" sz="800" b="1" i="0" u="none" strike="noStrike">
                          <a:solidFill>
                            <a:srgbClr val="FFFFFF"/>
                          </a:solidFill>
                          <a:effectLst/>
                          <a:latin typeface="Trebuchet MS" panose="020B0603020202020204" pitchFamily="34" charset="0"/>
                        </a:rPr>
                        <a:t>WACC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hMerge="1">
                  <a:txBody>
                    <a:bodyPr/>
                    <a:lstStyle/>
                    <a:p>
                      <a:endParaRPr lang="en-US"/>
                    </a:p>
                  </a:txBody>
                  <a:tcPr/>
                </a:tc>
                <a:extLst>
                  <a:ext uri="{0D108BD9-81ED-4DB2-BD59-A6C34878D82A}">
                    <a16:rowId xmlns:a16="http://schemas.microsoft.com/office/drawing/2014/main" val="3073438292"/>
                  </a:ext>
                </a:extLst>
              </a:tr>
              <a:tr h="148721">
                <a:tc>
                  <a:txBody>
                    <a:bodyPr/>
                    <a:lstStyle/>
                    <a:p>
                      <a:pPr algn="ctr" fontAlgn="b"/>
                      <a:r>
                        <a:rPr lang="en-US" sz="700" b="0" i="0" u="none" strike="noStrike">
                          <a:solidFill>
                            <a:srgbClr val="000000"/>
                          </a:solidFill>
                          <a:effectLst/>
                          <a:latin typeface="Trebuchet MS" panose="020B0603020202020204" pitchFamily="34" charset="0"/>
                        </a:rPr>
                        <a:t>MV Equity</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a:solidFill>
                            <a:srgbClr val="000000"/>
                          </a:solidFill>
                          <a:effectLst/>
                          <a:latin typeface="Trebuchet MS" panose="020B0603020202020204" pitchFamily="34" charset="0"/>
                        </a:rPr>
                        <a:t> $1,940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5023615"/>
                  </a:ext>
                </a:extLst>
              </a:tr>
              <a:tr h="148721">
                <a:tc>
                  <a:txBody>
                    <a:bodyPr/>
                    <a:lstStyle/>
                    <a:p>
                      <a:pPr algn="ctr" fontAlgn="b"/>
                      <a:r>
                        <a:rPr lang="en-US" sz="700" b="0" i="0" u="none" strike="noStrike">
                          <a:solidFill>
                            <a:srgbClr val="000000"/>
                          </a:solidFill>
                          <a:effectLst/>
                          <a:latin typeface="Trebuchet MS" panose="020B0603020202020204" pitchFamily="34" charset="0"/>
                        </a:rPr>
                        <a:t>MV Debt</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 $2,100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50641586"/>
                  </a:ext>
                </a:extLst>
              </a:tr>
              <a:tr h="148721">
                <a:tc>
                  <a:txBody>
                    <a:bodyPr/>
                    <a:lstStyle/>
                    <a:p>
                      <a:pPr algn="ctr" fontAlgn="b"/>
                      <a:r>
                        <a:rPr lang="en-US" sz="700" b="0" i="0" u="none" strike="noStrike">
                          <a:solidFill>
                            <a:srgbClr val="000000"/>
                          </a:solidFill>
                          <a:effectLst/>
                          <a:latin typeface="Trebuchet MS" panose="020B0603020202020204" pitchFamily="34" charset="0"/>
                        </a:rPr>
                        <a:t>Firm Value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a:solidFill>
                            <a:srgbClr val="000000"/>
                          </a:solidFill>
                          <a:effectLst/>
                          <a:latin typeface="Trebuchet MS" panose="020B0603020202020204" pitchFamily="34" charset="0"/>
                        </a:rPr>
                        <a:t> $4,040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595830"/>
                  </a:ext>
                </a:extLst>
              </a:tr>
              <a:tr h="148721">
                <a:tc>
                  <a:txBody>
                    <a:bodyPr/>
                    <a:lstStyle/>
                    <a:p>
                      <a:pPr algn="ctr" fontAlgn="b"/>
                      <a:r>
                        <a:rPr lang="en-US" sz="700" b="0" i="0" u="none" strike="noStrike">
                          <a:solidFill>
                            <a:srgbClr val="000000"/>
                          </a:solidFill>
                          <a:effectLst/>
                          <a:latin typeface="Trebuchet MS" panose="020B0603020202020204" pitchFamily="34" charset="0"/>
                        </a:rPr>
                        <a:t>Cost of Equity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11.10%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67084960"/>
                  </a:ext>
                </a:extLst>
              </a:tr>
              <a:tr h="148721">
                <a:tc>
                  <a:txBody>
                    <a:bodyPr/>
                    <a:lstStyle/>
                    <a:p>
                      <a:pPr algn="ctr" fontAlgn="b"/>
                      <a:r>
                        <a:rPr lang="en-US" sz="700" b="0" i="0" u="none" strike="noStrike">
                          <a:solidFill>
                            <a:srgbClr val="000000"/>
                          </a:solidFill>
                          <a:effectLst/>
                          <a:latin typeface="Trebuchet MS" panose="020B0603020202020204" pitchFamily="34" charset="0"/>
                        </a:rPr>
                        <a:t>Cost of Debt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a:solidFill>
                            <a:srgbClr val="000000"/>
                          </a:solidFill>
                          <a:effectLst/>
                          <a:latin typeface="Trebuchet MS" panose="020B0603020202020204" pitchFamily="34" charset="0"/>
                        </a:rPr>
                        <a:t>4.90%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1995253"/>
                  </a:ext>
                </a:extLst>
              </a:tr>
              <a:tr h="148721">
                <a:tc>
                  <a:txBody>
                    <a:bodyPr/>
                    <a:lstStyle/>
                    <a:p>
                      <a:pPr algn="ctr" fontAlgn="b"/>
                      <a:r>
                        <a:rPr lang="en-US" sz="700" b="0" i="0" u="none" strike="noStrike">
                          <a:solidFill>
                            <a:srgbClr val="000000"/>
                          </a:solidFill>
                          <a:effectLst/>
                          <a:latin typeface="Trebuchet MS" panose="020B0603020202020204" pitchFamily="34" charset="0"/>
                        </a:rPr>
                        <a:t>% Debt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51.98%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49686092"/>
                  </a:ext>
                </a:extLst>
              </a:tr>
              <a:tr h="148721">
                <a:tc>
                  <a:txBody>
                    <a:bodyPr/>
                    <a:lstStyle/>
                    <a:p>
                      <a:pPr algn="ctr" fontAlgn="b"/>
                      <a:r>
                        <a:rPr lang="en-US" sz="700" b="0" i="0" u="none" strike="noStrike">
                          <a:solidFill>
                            <a:srgbClr val="000000"/>
                          </a:solidFill>
                          <a:effectLst/>
                          <a:latin typeface="Trebuchet MS" panose="020B0603020202020204" pitchFamily="34" charset="0"/>
                        </a:rPr>
                        <a:t>% Equity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a:solidFill>
                            <a:srgbClr val="000000"/>
                          </a:solidFill>
                          <a:effectLst/>
                          <a:latin typeface="Trebuchet MS" panose="020B0603020202020204" pitchFamily="34" charset="0"/>
                        </a:rPr>
                        <a:t>48.02%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2373229"/>
                  </a:ext>
                </a:extLst>
              </a:tr>
              <a:tr h="148721">
                <a:tc>
                  <a:txBody>
                    <a:bodyPr/>
                    <a:lstStyle/>
                    <a:p>
                      <a:pPr algn="ctr" fontAlgn="b"/>
                      <a:r>
                        <a:rPr lang="en-US" sz="700" b="0" i="0" u="none" strike="noStrike">
                          <a:solidFill>
                            <a:srgbClr val="000000"/>
                          </a:solidFill>
                          <a:effectLst/>
                          <a:latin typeface="Trebuchet MS" panose="020B0603020202020204" pitchFamily="34" charset="0"/>
                        </a:rPr>
                        <a:t>WACC</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700" b="0" i="0" u="none" strike="noStrike">
                          <a:solidFill>
                            <a:srgbClr val="000000"/>
                          </a:solidFill>
                          <a:effectLst/>
                          <a:latin typeface="Trebuchet MS" panose="020B0603020202020204" pitchFamily="34" charset="0"/>
                        </a:rPr>
                        <a:t>7.88%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97870746"/>
                  </a:ext>
                </a:extLst>
              </a:tr>
              <a:tr h="148721">
                <a:tc>
                  <a:txBody>
                    <a:bodyPr/>
                    <a:lstStyle/>
                    <a:p>
                      <a:pPr algn="ctr" fontAlgn="b"/>
                      <a:r>
                        <a:rPr lang="en-US" sz="700" b="0" i="0" u="none" strike="noStrike">
                          <a:solidFill>
                            <a:srgbClr val="000000"/>
                          </a:solidFill>
                          <a:effectLst/>
                          <a:latin typeface="Trebuchet MS" panose="020B0603020202020204" pitchFamily="34" charset="0"/>
                        </a:rPr>
                        <a:t>Terminal growth rate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700" b="0" i="0" u="none" strike="noStrike">
                          <a:solidFill>
                            <a:srgbClr val="000000"/>
                          </a:solidFill>
                          <a:effectLst/>
                          <a:latin typeface="Trebuchet MS" panose="020B0603020202020204" pitchFamily="34" charset="0"/>
                        </a:rPr>
                        <a:t>2.30%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7731481"/>
                  </a:ext>
                </a:extLst>
              </a:tr>
            </a:tbl>
          </a:graphicData>
        </a:graphic>
      </p:graphicFrame>
      <p:sp>
        <p:nvSpPr>
          <p:cNvPr id="28" name="TextBox 27">
            <a:extLst>
              <a:ext uri="{FF2B5EF4-FFF2-40B4-BE49-F238E27FC236}">
                <a16:creationId xmlns:a16="http://schemas.microsoft.com/office/drawing/2014/main" id="{BECCF8A4-91FE-0453-743C-884823BAF11F}"/>
              </a:ext>
            </a:extLst>
          </p:cNvPr>
          <p:cNvSpPr txBox="1"/>
          <p:nvPr/>
        </p:nvSpPr>
        <p:spPr>
          <a:xfrm>
            <a:off x="-37238" y="5447724"/>
            <a:ext cx="1827186" cy="184666"/>
          </a:xfrm>
          <a:prstGeom prst="rect">
            <a:avLst/>
          </a:prstGeom>
          <a:noFill/>
        </p:spPr>
        <p:txBody>
          <a:bodyPr wrap="square" rtlCol="0">
            <a:spAutoFit/>
          </a:bodyPr>
          <a:lstStyle/>
          <a:p>
            <a:pPr algn="r"/>
            <a:r>
              <a:rPr lang="en-GB" sz="600" i="1">
                <a:latin typeface="Trebuchet MS" panose="020B0603020202020204" pitchFamily="34" charset="0"/>
              </a:rPr>
              <a:t>Source: Discounted Cash Flow Analysis</a:t>
            </a:r>
          </a:p>
        </p:txBody>
      </p:sp>
      <p:sp>
        <p:nvSpPr>
          <p:cNvPr id="29" name="Rectangle: Rounded Corners 28">
            <a:extLst>
              <a:ext uri="{FF2B5EF4-FFF2-40B4-BE49-F238E27FC236}">
                <a16:creationId xmlns:a16="http://schemas.microsoft.com/office/drawing/2014/main" id="{2FE0604F-7937-358A-E145-F14174C37FD4}"/>
              </a:ext>
            </a:extLst>
          </p:cNvPr>
          <p:cNvSpPr/>
          <p:nvPr/>
        </p:nvSpPr>
        <p:spPr>
          <a:xfrm>
            <a:off x="146518" y="5679506"/>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29</a:t>
            </a:r>
          </a:p>
        </p:txBody>
      </p:sp>
      <p:sp>
        <p:nvSpPr>
          <p:cNvPr id="30" name="Rectangle: Rounded Corners 29">
            <a:extLst>
              <a:ext uri="{FF2B5EF4-FFF2-40B4-BE49-F238E27FC236}">
                <a16:creationId xmlns:a16="http://schemas.microsoft.com/office/drawing/2014/main" id="{8DCF9FDA-AABC-FC0D-AA78-26A12418BEA0}"/>
              </a:ext>
            </a:extLst>
          </p:cNvPr>
          <p:cNvSpPr/>
          <p:nvPr/>
        </p:nvSpPr>
        <p:spPr>
          <a:xfrm>
            <a:off x="165041" y="6783027"/>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30</a:t>
            </a:r>
          </a:p>
        </p:txBody>
      </p:sp>
      <p:sp>
        <p:nvSpPr>
          <p:cNvPr id="32" name="TextBox 31">
            <a:extLst>
              <a:ext uri="{FF2B5EF4-FFF2-40B4-BE49-F238E27FC236}">
                <a16:creationId xmlns:a16="http://schemas.microsoft.com/office/drawing/2014/main" id="{2496F052-4E6D-40CB-7FB8-2F7476105934}"/>
              </a:ext>
            </a:extLst>
          </p:cNvPr>
          <p:cNvSpPr txBox="1"/>
          <p:nvPr/>
        </p:nvSpPr>
        <p:spPr>
          <a:xfrm>
            <a:off x="-37238" y="8496113"/>
            <a:ext cx="1827186" cy="184666"/>
          </a:xfrm>
          <a:prstGeom prst="rect">
            <a:avLst/>
          </a:prstGeom>
          <a:noFill/>
        </p:spPr>
        <p:txBody>
          <a:bodyPr wrap="square" rtlCol="0">
            <a:spAutoFit/>
          </a:bodyPr>
          <a:lstStyle/>
          <a:p>
            <a:pPr algn="r"/>
            <a:r>
              <a:rPr lang="en-GB" sz="600" i="1">
                <a:latin typeface="Trebuchet MS" panose="020B0603020202020204" pitchFamily="34" charset="0"/>
              </a:rPr>
              <a:t>Source: Discounted Cash Flow Analysis</a:t>
            </a:r>
          </a:p>
        </p:txBody>
      </p:sp>
      <p:sp>
        <p:nvSpPr>
          <p:cNvPr id="33" name="Rectangle: Rounded Corners 32">
            <a:extLst>
              <a:ext uri="{FF2B5EF4-FFF2-40B4-BE49-F238E27FC236}">
                <a16:creationId xmlns:a16="http://schemas.microsoft.com/office/drawing/2014/main" id="{EA34DBFC-0031-5ED0-687B-EA8162171BA0}"/>
              </a:ext>
            </a:extLst>
          </p:cNvPr>
          <p:cNvSpPr/>
          <p:nvPr/>
        </p:nvSpPr>
        <p:spPr>
          <a:xfrm>
            <a:off x="92846" y="4703393"/>
            <a:ext cx="1661460" cy="742704"/>
          </a:xfrm>
          <a:prstGeom prst="roundRect">
            <a:avLst>
              <a:gd name="adj" fmla="val 8332"/>
            </a:avLst>
          </a:prstGeom>
          <a:noFill/>
          <a:ln>
            <a:solidFill>
              <a:srgbClr val="00A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24C8230-D1C3-A441-1AF8-A68E87EA7312}"/>
              </a:ext>
            </a:extLst>
          </p:cNvPr>
          <p:cNvSpPr/>
          <p:nvPr/>
        </p:nvSpPr>
        <p:spPr>
          <a:xfrm>
            <a:off x="82761" y="4659731"/>
            <a:ext cx="1680406" cy="830601"/>
          </a:xfrm>
          <a:prstGeom prst="roundRect">
            <a:avLst>
              <a:gd name="adj" fmla="val 5458"/>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2E48F2D-29AA-960A-0B16-2F9A117E2B1E}"/>
              </a:ext>
            </a:extLst>
          </p:cNvPr>
          <p:cNvSpPr/>
          <p:nvPr/>
        </p:nvSpPr>
        <p:spPr>
          <a:xfrm>
            <a:off x="97073" y="5886376"/>
            <a:ext cx="1659014" cy="680078"/>
          </a:xfrm>
          <a:prstGeom prst="roundRect">
            <a:avLst>
              <a:gd name="adj" fmla="val 7222"/>
            </a:avLst>
          </a:prstGeom>
          <a:noFill/>
          <a:ln>
            <a:solidFill>
              <a:srgbClr val="00A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FEFBEC84-5DB3-C516-F542-FEE9E36DEBAC}"/>
              </a:ext>
            </a:extLst>
          </p:cNvPr>
          <p:cNvSpPr/>
          <p:nvPr/>
        </p:nvSpPr>
        <p:spPr>
          <a:xfrm>
            <a:off x="89585" y="5855767"/>
            <a:ext cx="1678625" cy="733892"/>
          </a:xfrm>
          <a:prstGeom prst="roundRect">
            <a:avLst>
              <a:gd name="adj" fmla="val 5461"/>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EF5CE314-CC27-8F37-B00A-913C864ED91E}"/>
              </a:ext>
            </a:extLst>
          </p:cNvPr>
          <p:cNvSpPr/>
          <p:nvPr/>
        </p:nvSpPr>
        <p:spPr>
          <a:xfrm>
            <a:off x="116681" y="6985515"/>
            <a:ext cx="1618123" cy="1508457"/>
          </a:xfrm>
          <a:prstGeom prst="roundRect">
            <a:avLst>
              <a:gd name="adj" fmla="val 5793"/>
            </a:avLst>
          </a:prstGeom>
          <a:noFill/>
          <a:ln>
            <a:solidFill>
              <a:srgbClr val="00A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E54606ED-5AE3-E847-F553-0B197C0494ED}"/>
              </a:ext>
            </a:extLst>
          </p:cNvPr>
          <p:cNvSpPr/>
          <p:nvPr/>
        </p:nvSpPr>
        <p:spPr>
          <a:xfrm>
            <a:off x="87409" y="6945576"/>
            <a:ext cx="1675758" cy="1597923"/>
          </a:xfrm>
          <a:prstGeom prst="roundRect">
            <a:avLst>
              <a:gd name="adj" fmla="val 4383"/>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Chart 44">
            <a:extLst>
              <a:ext uri="{FF2B5EF4-FFF2-40B4-BE49-F238E27FC236}">
                <a16:creationId xmlns:a16="http://schemas.microsoft.com/office/drawing/2014/main" id="{BD6E69D4-BD27-D6DB-1DB6-9376ABCC1B2D}"/>
              </a:ext>
            </a:extLst>
          </p:cNvPr>
          <p:cNvGraphicFramePr>
            <a:graphicFrameLocks/>
          </p:cNvGraphicFramePr>
          <p:nvPr>
            <p:extLst>
              <p:ext uri="{D42A27DB-BD31-4B8C-83A1-F6EECF244321}">
                <p14:modId xmlns:p14="http://schemas.microsoft.com/office/powerpoint/2010/main" val="2809989546"/>
              </p:ext>
            </p:extLst>
          </p:nvPr>
        </p:nvGraphicFramePr>
        <p:xfrm>
          <a:off x="-91124" y="136948"/>
          <a:ext cx="1989863" cy="4268797"/>
        </p:xfrm>
        <a:graphic>
          <a:graphicData uri="http://schemas.openxmlformats.org/drawingml/2006/chart">
            <c:chart xmlns:c="http://schemas.openxmlformats.org/drawingml/2006/chart" xmlns:r="http://schemas.openxmlformats.org/officeDocument/2006/relationships" r:id="rId2"/>
          </a:graphicData>
        </a:graphic>
      </p:graphicFrame>
      <p:cxnSp>
        <p:nvCxnSpPr>
          <p:cNvPr id="46" name="Straight Connector 45">
            <a:extLst>
              <a:ext uri="{FF2B5EF4-FFF2-40B4-BE49-F238E27FC236}">
                <a16:creationId xmlns:a16="http://schemas.microsoft.com/office/drawing/2014/main" id="{25C81BF1-8FFC-8856-576A-1489162A9E2B}"/>
              </a:ext>
            </a:extLst>
          </p:cNvPr>
          <p:cNvCxnSpPr>
            <a:cxnSpLocks/>
          </p:cNvCxnSpPr>
          <p:nvPr/>
        </p:nvCxnSpPr>
        <p:spPr>
          <a:xfrm>
            <a:off x="986160" y="463221"/>
            <a:ext cx="0" cy="3647374"/>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CB3838A-6745-4F4C-A0D5-0E5493CCB287}"/>
              </a:ext>
            </a:extLst>
          </p:cNvPr>
          <p:cNvCxnSpPr>
            <a:cxnSpLocks/>
          </p:cNvCxnSpPr>
          <p:nvPr/>
        </p:nvCxnSpPr>
        <p:spPr>
          <a:xfrm>
            <a:off x="1150033" y="463221"/>
            <a:ext cx="0" cy="3590446"/>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DF4532D3-9F60-99B2-C8E1-C925878BD7DE}"/>
              </a:ext>
            </a:extLst>
          </p:cNvPr>
          <p:cNvCxnSpPr>
            <a:cxnSpLocks/>
          </p:cNvCxnSpPr>
          <p:nvPr/>
        </p:nvCxnSpPr>
        <p:spPr>
          <a:xfrm>
            <a:off x="130205" y="4412354"/>
            <a:ext cx="338533" cy="0"/>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12D67473-6A71-15D4-F0A8-6CACA0280198}"/>
              </a:ext>
            </a:extLst>
          </p:cNvPr>
          <p:cNvSpPr txBox="1"/>
          <p:nvPr/>
        </p:nvSpPr>
        <p:spPr>
          <a:xfrm>
            <a:off x="419463" y="4327716"/>
            <a:ext cx="566697" cy="169277"/>
          </a:xfrm>
          <a:prstGeom prst="rect">
            <a:avLst/>
          </a:prstGeom>
          <a:noFill/>
        </p:spPr>
        <p:txBody>
          <a:bodyPr wrap="square" rtlCol="0">
            <a:spAutoFit/>
          </a:bodyPr>
          <a:lstStyle/>
          <a:p>
            <a:r>
              <a:rPr lang="en-US" sz="500">
                <a:latin typeface="Trebuchet MS" panose="020B0603020202020204" pitchFamily="34" charset="0"/>
              </a:rPr>
              <a:t>Target price </a:t>
            </a:r>
          </a:p>
        </p:txBody>
      </p:sp>
      <p:cxnSp>
        <p:nvCxnSpPr>
          <p:cNvPr id="62" name="Straight Connector 61">
            <a:extLst>
              <a:ext uri="{FF2B5EF4-FFF2-40B4-BE49-F238E27FC236}">
                <a16:creationId xmlns:a16="http://schemas.microsoft.com/office/drawing/2014/main" id="{32D11236-2317-FBAB-020E-7479681F17B7}"/>
              </a:ext>
            </a:extLst>
          </p:cNvPr>
          <p:cNvCxnSpPr>
            <a:cxnSpLocks/>
          </p:cNvCxnSpPr>
          <p:nvPr/>
        </p:nvCxnSpPr>
        <p:spPr>
          <a:xfrm>
            <a:off x="986160" y="4412354"/>
            <a:ext cx="301407"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130252A3-4143-3D1F-5251-05A01836016D}"/>
              </a:ext>
            </a:extLst>
          </p:cNvPr>
          <p:cNvSpPr txBox="1"/>
          <p:nvPr/>
        </p:nvSpPr>
        <p:spPr>
          <a:xfrm>
            <a:off x="1218304" y="4327716"/>
            <a:ext cx="566697" cy="169277"/>
          </a:xfrm>
          <a:prstGeom prst="rect">
            <a:avLst/>
          </a:prstGeom>
          <a:noFill/>
        </p:spPr>
        <p:txBody>
          <a:bodyPr wrap="square" rtlCol="0">
            <a:spAutoFit/>
          </a:bodyPr>
          <a:lstStyle/>
          <a:p>
            <a:r>
              <a:rPr lang="en-US" sz="500">
                <a:latin typeface="Trebuchet MS" panose="020B0603020202020204" pitchFamily="34" charset="0"/>
              </a:rPr>
              <a:t>Current Price</a:t>
            </a:r>
          </a:p>
        </p:txBody>
      </p:sp>
      <p:sp>
        <p:nvSpPr>
          <p:cNvPr id="67" name="TextBox 66">
            <a:extLst>
              <a:ext uri="{FF2B5EF4-FFF2-40B4-BE49-F238E27FC236}">
                <a16:creationId xmlns:a16="http://schemas.microsoft.com/office/drawing/2014/main" id="{013A7D79-9FAF-4AB2-98E4-8109F2F23E8B}"/>
              </a:ext>
            </a:extLst>
          </p:cNvPr>
          <p:cNvSpPr txBox="1"/>
          <p:nvPr/>
        </p:nvSpPr>
        <p:spPr>
          <a:xfrm>
            <a:off x="677045" y="345999"/>
            <a:ext cx="422166" cy="169277"/>
          </a:xfrm>
          <a:prstGeom prst="rect">
            <a:avLst/>
          </a:prstGeom>
          <a:noFill/>
        </p:spPr>
        <p:txBody>
          <a:bodyPr wrap="square" rtlCol="0">
            <a:spAutoFit/>
          </a:bodyPr>
          <a:lstStyle/>
          <a:p>
            <a:r>
              <a:rPr lang="en-US" sz="500" b="1">
                <a:solidFill>
                  <a:srgbClr val="FF0000"/>
                </a:solidFill>
                <a:latin typeface="Trebuchet MS" panose="020B0603020202020204" pitchFamily="34" charset="0"/>
              </a:rPr>
              <a:t>$46.87</a:t>
            </a:r>
          </a:p>
        </p:txBody>
      </p:sp>
      <p:sp>
        <p:nvSpPr>
          <p:cNvPr id="69" name="TextBox 68">
            <a:extLst>
              <a:ext uri="{FF2B5EF4-FFF2-40B4-BE49-F238E27FC236}">
                <a16:creationId xmlns:a16="http://schemas.microsoft.com/office/drawing/2014/main" id="{6738C908-45DB-394F-5701-D47823832F1F}"/>
              </a:ext>
            </a:extLst>
          </p:cNvPr>
          <p:cNvSpPr txBox="1"/>
          <p:nvPr/>
        </p:nvSpPr>
        <p:spPr>
          <a:xfrm>
            <a:off x="1096023" y="311975"/>
            <a:ext cx="422166" cy="169277"/>
          </a:xfrm>
          <a:prstGeom prst="rect">
            <a:avLst/>
          </a:prstGeom>
          <a:noFill/>
        </p:spPr>
        <p:txBody>
          <a:bodyPr wrap="square" rtlCol="0">
            <a:spAutoFit/>
          </a:bodyPr>
          <a:lstStyle/>
          <a:p>
            <a:r>
              <a:rPr lang="en-US" sz="500" b="1">
                <a:latin typeface="Trebuchet MS" panose="020B0603020202020204" pitchFamily="34" charset="0"/>
              </a:rPr>
              <a:t>$54.13</a:t>
            </a:r>
          </a:p>
        </p:txBody>
      </p:sp>
      <p:sp>
        <p:nvSpPr>
          <p:cNvPr id="2" name="Rectangle: Rounded Corners 1">
            <a:extLst>
              <a:ext uri="{FF2B5EF4-FFF2-40B4-BE49-F238E27FC236}">
                <a16:creationId xmlns:a16="http://schemas.microsoft.com/office/drawing/2014/main" id="{628C7AE0-906D-E1C6-BA12-4E6C8DD5D762}"/>
              </a:ext>
            </a:extLst>
          </p:cNvPr>
          <p:cNvSpPr/>
          <p:nvPr/>
        </p:nvSpPr>
        <p:spPr>
          <a:xfrm>
            <a:off x="146517" y="76581"/>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27</a:t>
            </a:r>
          </a:p>
        </p:txBody>
      </p:sp>
    </p:spTree>
    <p:extLst>
      <p:ext uri="{BB962C8B-B14F-4D97-AF65-F5344CB8AC3E}">
        <p14:creationId xmlns:p14="http://schemas.microsoft.com/office/powerpoint/2010/main" val="3963285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BBC4C-7831-BC36-47EF-8E7C501EAB51}"/>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8394318-C8AB-1440-BC06-AAA62CE5CD24}"/>
              </a:ext>
            </a:extLst>
          </p:cNvPr>
          <p:cNvCxnSpPr>
            <a:cxnSpLocks/>
          </p:cNvCxnSpPr>
          <p:nvPr/>
        </p:nvCxnSpPr>
        <p:spPr>
          <a:xfrm>
            <a:off x="1829800" y="260059"/>
            <a:ext cx="0" cy="8326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6E9C2B-252F-27F1-95C7-8B7CBB14527B}"/>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46022FDD-EB7C-6FF6-7E63-A68774F73EDA}"/>
              </a:ext>
            </a:extLst>
          </p:cNvPr>
          <p:cNvSpPr>
            <a:spLocks noGrp="1"/>
          </p:cNvSpPr>
          <p:nvPr>
            <p:ph type="sldNum" sz="quarter" idx="12"/>
          </p:nvPr>
        </p:nvSpPr>
        <p:spPr>
          <a:xfrm>
            <a:off x="0" y="8760830"/>
            <a:ext cx="6858000" cy="246221"/>
          </a:xfrm>
          <a:solidFill>
            <a:srgbClr val="00A9E0"/>
          </a:solidFill>
          <a:ln>
            <a:noFill/>
          </a:ln>
        </p:spPr>
        <p:txBody>
          <a:bodyPr/>
          <a:lstStyle/>
          <a:p>
            <a:fld id="{DC5268F5-DF95-4685-83C9-16C0AD41B546}" type="slidenum">
              <a:rPr lang="en-US" sz="860" b="1" smtClean="0">
                <a:solidFill>
                  <a:schemeClr val="bg1"/>
                </a:solidFill>
                <a:latin typeface="Trebuchet MS" panose="020B0603020202020204" pitchFamily="34" charset="0"/>
                <a:cs typeface="Arial" panose="020B0604020202020204" pitchFamily="34" charset="0"/>
              </a:rPr>
              <a:t>9</a:t>
            </a:fld>
            <a:endParaRPr lang="en-US" sz="860" b="1">
              <a:solidFill>
                <a:schemeClr val="bg1"/>
              </a:solidFill>
              <a:latin typeface="Trebuchet MS" panose="020B0603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F528CDD2-9343-B5CE-15F6-68D79E6096B7}"/>
              </a:ext>
            </a:extLst>
          </p:cNvPr>
          <p:cNvCxnSpPr>
            <a:cxnSpLocks/>
          </p:cNvCxnSpPr>
          <p:nvPr/>
        </p:nvCxnSpPr>
        <p:spPr>
          <a:xfrm>
            <a:off x="6557684" y="8818809"/>
            <a:ext cx="0" cy="137485"/>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36C921-6E86-F795-B5CB-B74428DF6490}"/>
              </a:ext>
            </a:extLst>
          </p:cNvPr>
          <p:cNvSpPr txBox="1"/>
          <p:nvPr/>
        </p:nvSpPr>
        <p:spPr>
          <a:xfrm>
            <a:off x="1837524" y="55816"/>
            <a:ext cx="4949862" cy="8725466"/>
          </a:xfrm>
          <a:prstGeom prst="rect">
            <a:avLst/>
          </a:prstGeom>
          <a:noFill/>
        </p:spPr>
        <p:txBody>
          <a:bodyPr wrap="square" rtlCol="0" anchor="t">
            <a:spAutoFit/>
          </a:bodyPr>
          <a:lstStyle/>
          <a:p>
            <a:pPr algn="just"/>
            <a:r>
              <a:rPr lang="en-US" sz="900" b="1" u="sng">
                <a:solidFill>
                  <a:srgbClr val="00A9E0"/>
                </a:solidFill>
                <a:latin typeface="Trebuchet MS" panose="020B0603020202020204" pitchFamily="34" charset="0"/>
              </a:rPr>
              <a:t>Unsustainable Dividend Growth (Bear Case)</a:t>
            </a:r>
          </a:p>
          <a:p>
            <a:pPr algn="just"/>
            <a:r>
              <a:rPr lang="en-US" sz="860">
                <a:latin typeface="Trebuchet MS" panose="020B0603020202020204" pitchFamily="34" charset="0"/>
              </a:rPr>
              <a:t>In our bear case, due to Carter’s tightening cash balance, rising current liabilities, and projected declines in current assets, we model Carter’s dividend payments and share repurchases to be unsustainable past a three-year horizon. We used a 0% terminal growth rate to illustrate this bringing the intrinsic value of our unadjusted DDM to $24.85 and the intrinsic value of our adjusted DDM to $30.57 both of which signal a significant downside should this case occur. To account for the likelihood of this scenario occurring, we weight this case 30% compared to the bull case’s 20% as we believe it is more likely that Carter’s dividend payments and share repurchases are on an unsustainable track than the possibility of an aggressive growth scenario.</a:t>
            </a:r>
          </a:p>
          <a:p>
            <a:pPr algn="just"/>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900" b="1" u="sng">
                <a:solidFill>
                  <a:srgbClr val="00A9E0"/>
                </a:solidFill>
                <a:latin typeface="Trebuchet MS" panose="020B0603020202020204" pitchFamily="34" charset="0"/>
              </a:rPr>
              <a:t>Sustainable Dividend Growth (Base Case) </a:t>
            </a:r>
          </a:p>
          <a:p>
            <a:pPr algn="just"/>
            <a:r>
              <a:rPr lang="en-US" sz="860">
                <a:latin typeface="Trebuchet MS" panose="020B0603020202020204" pitchFamily="34" charset="0"/>
                <a:ea typeface="SimSun" panose="02010600030101010101" pitchFamily="2" charset="-122"/>
                <a:cs typeface="Arial" panose="020B0604020202020204" pitchFamily="34" charset="0"/>
              </a:rPr>
              <a:t>While we believe Carter’s financials are on a downward trajectory, we believe it will be a top priority for them to continue their dividend payments and share repurchase programs to retain investors. As a result, in our base case, we used the 10-year average US GDP growth rate of 2.3% as our terminal growth rate for our models. This resulted in an intrinsic value for our unadjusted DDM of $34.85 and adjusted DDM of $53.93. Since this scenario is most likely to occur compared to the bear and bull cases, we weighted it at 50%. </a:t>
            </a:r>
          </a:p>
          <a:p>
            <a:pPr algn="just"/>
            <a:endParaRPr lang="en-US" sz="860">
              <a:latin typeface="Trebuchet MS" panose="020B0603020202020204" pitchFamily="34" charset="0"/>
              <a:ea typeface="SimSun" panose="02010600030101010101" pitchFamily="2" charset="-122"/>
              <a:cs typeface="Arial" panose="020B0604020202020204" pitchFamily="34" charset="0"/>
            </a:endParaRPr>
          </a:p>
          <a:p>
            <a:pPr algn="just"/>
            <a:r>
              <a:rPr lang="en-US" sz="900" b="1" u="sng">
                <a:solidFill>
                  <a:srgbClr val="00A9E0"/>
                </a:solidFill>
                <a:latin typeface="Trebuchet MS" panose="020B0603020202020204" pitchFamily="34" charset="0"/>
              </a:rPr>
              <a:t>Aggressive Dividend Growth (Bull Case)</a:t>
            </a:r>
          </a:p>
          <a:p>
            <a:pPr algn="just"/>
            <a:r>
              <a:rPr lang="en-US" sz="860">
                <a:latin typeface="Trebuchet MS" panose="020B0603020202020204" pitchFamily="34" charset="0"/>
              </a:rPr>
              <a:t>In our bull case, we model a scenario where Carter’s continues its dividend payments and begins an aggressive share repurchase program. This brings the intrinsic value of our unadjusted DDM to $57.32 and the intrinsic value of our adjusted DDM to $81.16. While we recognize this scenario as possible, due reasons discussed in our bear case, we see the bull case as being unlikely and therefore weighted it at just 20%.</a:t>
            </a:r>
          </a:p>
          <a:p>
            <a:pPr algn="just"/>
            <a:endParaRPr lang="en-US" sz="860">
              <a:latin typeface="Trebuchet MS" panose="020B0603020202020204" pitchFamily="34" charset="0"/>
            </a:endParaRPr>
          </a:p>
          <a:p>
            <a:pPr algn="just"/>
            <a:r>
              <a:rPr lang="en-US" sz="900" b="1" u="sng" kern="100">
                <a:solidFill>
                  <a:srgbClr val="00A9E0"/>
                </a:solidFill>
                <a:latin typeface="Trebuchet MS" panose="020B0603020202020204" pitchFamily="34" charset="0"/>
                <a:ea typeface="Aptos" panose="020B0004020202020204" pitchFamily="34" charset="0"/>
                <a:cs typeface="Times New Roman" panose="02020603050405020304" pitchFamily="18" charset="0"/>
              </a:rPr>
              <a:t>Comparable Companies Analysis (CCA)</a:t>
            </a:r>
          </a:p>
          <a:p>
            <a:pPr algn="just"/>
            <a:r>
              <a:rPr lang="en-US" sz="860" kern="100">
                <a:latin typeface="Trebuchet MS" panose="020B0603020202020204" pitchFamily="34" charset="0"/>
                <a:ea typeface="Aptos" panose="020B0004020202020204" pitchFamily="34" charset="0"/>
                <a:cs typeface="Times New Roman" panose="02020603050405020304" pitchFamily="18" charset="0"/>
              </a:rPr>
              <a:t>Given that Carter’s only pure competitor is Children’s Place, and they may be on the cusp of bankruptcy due to increasing debt, we also included GAP Inc, Ralph Lauren, and Under </a:t>
            </a:r>
            <a:r>
              <a:rPr lang="en-US" sz="860" kern="100" err="1">
                <a:latin typeface="Trebuchet MS" panose="020B0603020202020204" pitchFamily="34" charset="0"/>
                <a:ea typeface="Aptos" panose="020B0004020202020204" pitchFamily="34" charset="0"/>
                <a:cs typeface="Times New Roman" panose="02020603050405020304" pitchFamily="18" charset="0"/>
              </a:rPr>
              <a:t>Armour</a:t>
            </a:r>
            <a:r>
              <a:rPr lang="en-US" sz="860" kern="100">
                <a:latin typeface="Trebuchet MS" panose="020B0603020202020204" pitchFamily="34" charset="0"/>
                <a:ea typeface="Aptos" panose="020B0004020202020204" pitchFamily="34" charset="0"/>
                <a:cs typeface="Times New Roman" panose="02020603050405020304" pitchFamily="18" charset="0"/>
              </a:rPr>
              <a:t> as competitors in our analysis. However, due to the lack of public information regarding these companies’ specific operating segments given they operate in the greater apparel market, comparing their performance to Carter’s and PLCE was particularly challenging. We considered Nike but given their $109 billion market cap compared to Carter’s $2 billion, we decided against it as we felt they would not be a fair competitor. Since we believe Carter’s is leaving a significant opportunity on the table by not expanding beyond North America, we also considered including </a:t>
            </a:r>
            <a:r>
              <a:rPr lang="en-US" sz="860" kern="100" err="1">
                <a:latin typeface="Trebuchet MS" panose="020B0603020202020204" pitchFamily="34" charset="0"/>
                <a:ea typeface="Aptos" panose="020B0004020202020204" pitchFamily="34" charset="0"/>
                <a:cs typeface="Times New Roman" panose="02020603050405020304" pitchFamily="18" charset="0"/>
              </a:rPr>
              <a:t>Mothercare</a:t>
            </a:r>
            <a:r>
              <a:rPr lang="en-US" sz="860" kern="100">
                <a:latin typeface="Trebuchet MS" panose="020B0603020202020204" pitchFamily="34" charset="0"/>
                <a:ea typeface="Aptos" panose="020B0004020202020204" pitchFamily="34" charset="0"/>
                <a:cs typeface="Times New Roman" panose="02020603050405020304" pitchFamily="18" charset="0"/>
              </a:rPr>
              <a:t>, a London based children’s apparel and accessory company, and </a:t>
            </a:r>
            <a:r>
              <a:rPr lang="en-US" sz="860" kern="100" err="1">
                <a:latin typeface="Trebuchet MS" panose="020B0603020202020204" pitchFamily="34" charset="0"/>
                <a:ea typeface="Aptos" panose="020B0004020202020204" pitchFamily="34" charset="0"/>
                <a:cs typeface="Times New Roman" panose="02020603050405020304" pitchFamily="18" charset="0"/>
              </a:rPr>
              <a:t>FirstCry</a:t>
            </a:r>
            <a:r>
              <a:rPr lang="en-US" sz="860" kern="100">
                <a:latin typeface="Trebuchet MS" panose="020B0603020202020204" pitchFamily="34" charset="0"/>
                <a:ea typeface="Aptos" panose="020B0004020202020204" pitchFamily="34" charset="0"/>
                <a:cs typeface="Times New Roman" panose="02020603050405020304" pitchFamily="18" charset="0"/>
              </a:rPr>
              <a:t>, an Indian based children’s apparel company, however given that </a:t>
            </a:r>
            <a:r>
              <a:rPr lang="en-US" sz="860" kern="100" err="1">
                <a:latin typeface="Trebuchet MS" panose="020B0603020202020204" pitchFamily="34" charset="0"/>
                <a:ea typeface="Aptos" panose="020B0004020202020204" pitchFamily="34" charset="0"/>
                <a:cs typeface="Times New Roman" panose="02020603050405020304" pitchFamily="18" charset="0"/>
              </a:rPr>
              <a:t>Mothercare</a:t>
            </a:r>
            <a:r>
              <a:rPr lang="en-US" sz="860" kern="100">
                <a:latin typeface="Trebuchet MS" panose="020B0603020202020204" pitchFamily="34" charset="0"/>
                <a:ea typeface="Aptos" panose="020B0004020202020204" pitchFamily="34" charset="0"/>
                <a:cs typeface="Times New Roman" panose="02020603050405020304" pitchFamily="18" charset="0"/>
              </a:rPr>
              <a:t> has a market cap of just $25 million and </a:t>
            </a:r>
            <a:r>
              <a:rPr lang="en-US" sz="860" kern="100" err="1">
                <a:latin typeface="Trebuchet MS" panose="020B0603020202020204" pitchFamily="34" charset="0"/>
                <a:ea typeface="Aptos" panose="020B0004020202020204" pitchFamily="34" charset="0"/>
                <a:cs typeface="Times New Roman" panose="02020603050405020304" pitchFamily="18" charset="0"/>
              </a:rPr>
              <a:t>FirstCry</a:t>
            </a:r>
            <a:r>
              <a:rPr lang="en-US" sz="860" kern="100">
                <a:latin typeface="Trebuchet MS" panose="020B0603020202020204" pitchFamily="34" charset="0"/>
                <a:ea typeface="Aptos" panose="020B0004020202020204" pitchFamily="34" charset="0"/>
                <a:cs typeface="Times New Roman" panose="02020603050405020304" pitchFamily="18" charset="0"/>
              </a:rPr>
              <a:t> trades at a -131.33 P/E, including them will skew our valuations. In our model we included P/E, P/S, P/B, P/UFCF, EV/R, EV/EBITDA, EV/UFCF. This gave us a fair value price of $50.62 or a 6.49% downside from the January 24 share price of $54.13.</a:t>
            </a:r>
          </a:p>
          <a:p>
            <a:pPr algn="just"/>
            <a:endParaRPr lang="en-US" sz="860" kern="100">
              <a:latin typeface="Trebuchet MS" panose="020B0603020202020204" pitchFamily="34" charset="0"/>
              <a:ea typeface="Aptos" panose="020B0004020202020204" pitchFamily="34" charset="0"/>
              <a:cs typeface="Times New Roman" panose="02020603050405020304" pitchFamily="18" charset="0"/>
            </a:endParaRPr>
          </a:p>
          <a:p>
            <a:pPr algn="just"/>
            <a:r>
              <a:rPr lang="en-US" sz="860" b="1" kern="100">
                <a:latin typeface="Trebuchet MS" panose="020B0603020202020204" pitchFamily="34" charset="0"/>
                <a:ea typeface="Aptos" panose="020B0004020202020204" pitchFamily="34" charset="0"/>
                <a:cs typeface="Times New Roman" panose="02020603050405020304" pitchFamily="18" charset="0"/>
              </a:rPr>
              <a:t>Children's Place (PLCE): </a:t>
            </a:r>
            <a:r>
              <a:rPr lang="en-US" sz="860" kern="100">
                <a:latin typeface="Trebuchet MS" panose="020B0603020202020204" pitchFamily="34" charset="0"/>
                <a:ea typeface="Aptos" panose="020B0004020202020204" pitchFamily="34" charset="0"/>
                <a:cs typeface="Times New Roman" panose="02020603050405020304" pitchFamily="18" charset="0"/>
              </a:rPr>
              <a:t>Children's Place is a leading North American specialty retailer focused on children's apparel, offering a wide range of clothing and accessories for children aged 0-18. They are a pure play competitor to Carter’s but may be on the cusp of bankruptcy largely due to declining sales with a 3-year revenue CAGR of -8.48%. From its peak of $157.70 in January of 2018, PLCE’s share price has steadily declined to just $10.38 as of January 24, 2025.</a:t>
            </a:r>
          </a:p>
          <a:p>
            <a:pPr algn="just"/>
            <a:endParaRPr lang="en-US" sz="860" kern="100">
              <a:latin typeface="Trebuchet MS" panose="020B0603020202020204" pitchFamily="34" charset="0"/>
              <a:ea typeface="Aptos" panose="020B0004020202020204" pitchFamily="34" charset="0"/>
              <a:cs typeface="Times New Roman" panose="02020603050405020304" pitchFamily="18" charset="0"/>
            </a:endParaRPr>
          </a:p>
          <a:p>
            <a:pPr algn="just"/>
            <a:r>
              <a:rPr lang="en-US" sz="860" b="1" kern="100">
                <a:latin typeface="Trebuchet MS" panose="020B0603020202020204" pitchFamily="34" charset="0"/>
                <a:ea typeface="Aptos" panose="020B0004020202020204" pitchFamily="34" charset="0"/>
                <a:cs typeface="Times New Roman" panose="02020603050405020304" pitchFamily="18" charset="0"/>
              </a:rPr>
              <a:t>Gap Inc. (GAP): </a:t>
            </a:r>
            <a:r>
              <a:rPr lang="en-US" sz="860" kern="100">
                <a:latin typeface="Trebuchet MS" panose="020B0603020202020204" pitchFamily="34" charset="0"/>
                <a:ea typeface="Aptos" panose="020B0004020202020204" pitchFamily="34" charset="0"/>
                <a:cs typeface="Times New Roman" panose="02020603050405020304" pitchFamily="18" charset="0"/>
              </a:rPr>
              <a:t>Gap Inc., known for its classic, clean style, includes the Baby Gap and Gap Kids lines. The company’s extensive global presence and strong brand recognition make it a significant player in the children's apparel market. However, revenue has declined at a -10% CAGR in the past 3 years contributing to a -10% EPS CAGR as well. These factors have resulted in a 7-year share price CAGR of -4%.</a:t>
            </a:r>
          </a:p>
          <a:p>
            <a:pPr algn="just"/>
            <a:endParaRPr lang="en-US" sz="860" kern="100">
              <a:latin typeface="Trebuchet MS" panose="020B0603020202020204" pitchFamily="34" charset="0"/>
              <a:ea typeface="Aptos" panose="020B0004020202020204" pitchFamily="34" charset="0"/>
              <a:cs typeface="Times New Roman" panose="02020603050405020304" pitchFamily="18" charset="0"/>
            </a:endParaRPr>
          </a:p>
          <a:p>
            <a:pPr algn="just"/>
            <a:r>
              <a:rPr lang="en-US" sz="860" b="1" kern="100">
                <a:latin typeface="Trebuchet MS" panose="020B0603020202020204" pitchFamily="34" charset="0"/>
                <a:ea typeface="Aptos" panose="020B0004020202020204" pitchFamily="34" charset="0"/>
                <a:cs typeface="Times New Roman" panose="02020603050405020304" pitchFamily="18" charset="0"/>
              </a:rPr>
              <a:t>Ralph Lauren Corporation (RL): </a:t>
            </a:r>
            <a:r>
              <a:rPr lang="en-US" sz="860" kern="100">
                <a:latin typeface="Trebuchet MS" panose="020B0603020202020204" pitchFamily="34" charset="0"/>
                <a:ea typeface="Aptos" panose="020B0004020202020204" pitchFamily="34" charset="0"/>
                <a:cs typeface="Times New Roman" panose="02020603050405020304" pitchFamily="18" charset="0"/>
              </a:rPr>
              <a:t>Ralph Lauren offers luxury children's apparel, targeting affluent, style-conscious parents who prioritize quality and sophistication. Revenue has increased at a 3.28% CAGR in the past three years with EPS growing at a 9.83% CAGR in that same span. RL’s share price has increased at a 14% CAGR in the last 7 years signaling their resilience even with the industry’s poor performance.</a:t>
            </a:r>
          </a:p>
          <a:p>
            <a:pPr algn="just"/>
            <a:endParaRPr lang="en-US" sz="860" kern="100">
              <a:latin typeface="Trebuchet MS" panose="020B0603020202020204" pitchFamily="34" charset="0"/>
              <a:ea typeface="Aptos" panose="020B0004020202020204" pitchFamily="34" charset="0"/>
              <a:cs typeface="Times New Roman" panose="02020603050405020304" pitchFamily="18" charset="0"/>
            </a:endParaRPr>
          </a:p>
          <a:p>
            <a:pPr algn="just"/>
            <a:r>
              <a:rPr lang="en-US" sz="900" b="1" kern="100">
                <a:latin typeface="Trebuchet MS" panose="020B0603020202020204" pitchFamily="34" charset="0"/>
                <a:ea typeface="Aptos" panose="020B0004020202020204" pitchFamily="34" charset="0"/>
                <a:cs typeface="Times New Roman" panose="02020603050405020304" pitchFamily="18" charset="0"/>
              </a:rPr>
              <a:t>Under Armor (UUA): </a:t>
            </a:r>
            <a:r>
              <a:rPr lang="en-US" sz="860" kern="100">
                <a:latin typeface="Trebuchet MS" panose="020B0603020202020204" pitchFamily="34" charset="0"/>
                <a:ea typeface="Aptos" panose="020B0004020202020204" pitchFamily="34" charset="0"/>
                <a:cs typeface="Times New Roman" panose="02020603050405020304" pitchFamily="18" charset="0"/>
              </a:rPr>
              <a:t>A leader in athletic wear, they have a large children’s wear segment that competes with Carter’s at stores like Walmart, Costco and Target. While revenue has increased at a 1.9% CAGR in the last 3 years signaling they’ve managed to somewhat weather the headwinds affecting the industry at large. Over the last 7 years, UUA share price has declined at an 8% CAGR.</a:t>
            </a:r>
          </a:p>
        </p:txBody>
      </p:sp>
      <p:graphicFrame>
        <p:nvGraphicFramePr>
          <p:cNvPr id="3" name="Chart 2">
            <a:extLst>
              <a:ext uri="{FF2B5EF4-FFF2-40B4-BE49-F238E27FC236}">
                <a16:creationId xmlns:a16="http://schemas.microsoft.com/office/drawing/2014/main" id="{9AE68698-7C19-5EAA-2DFB-4041D6EB6C29}"/>
              </a:ext>
            </a:extLst>
          </p:cNvPr>
          <p:cNvGraphicFramePr>
            <a:graphicFrameLocks/>
          </p:cNvGraphicFramePr>
          <p:nvPr>
            <p:extLst>
              <p:ext uri="{D42A27DB-BD31-4B8C-83A1-F6EECF244321}">
                <p14:modId xmlns:p14="http://schemas.microsoft.com/office/powerpoint/2010/main" val="2372003130"/>
              </p:ext>
            </p:extLst>
          </p:nvPr>
        </p:nvGraphicFramePr>
        <p:xfrm>
          <a:off x="0" y="4400361"/>
          <a:ext cx="1834011" cy="20058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 12">
            <a:extLst>
              <a:ext uri="{FF2B5EF4-FFF2-40B4-BE49-F238E27FC236}">
                <a16:creationId xmlns:a16="http://schemas.microsoft.com/office/drawing/2014/main" id="{0C43711B-15AC-2B66-82DD-7AAFD0F0A356}"/>
              </a:ext>
            </a:extLst>
          </p:cNvPr>
          <p:cNvGraphicFramePr>
            <a:graphicFrameLocks noGrp="1"/>
          </p:cNvGraphicFramePr>
          <p:nvPr>
            <p:extLst>
              <p:ext uri="{D42A27DB-BD31-4B8C-83A1-F6EECF244321}">
                <p14:modId xmlns:p14="http://schemas.microsoft.com/office/powerpoint/2010/main" val="3797118096"/>
              </p:ext>
            </p:extLst>
          </p:nvPr>
        </p:nvGraphicFramePr>
        <p:xfrm>
          <a:off x="79876" y="6723218"/>
          <a:ext cx="1670045" cy="1708956"/>
        </p:xfrm>
        <a:graphic>
          <a:graphicData uri="http://schemas.openxmlformats.org/drawingml/2006/table">
            <a:tbl>
              <a:tblPr/>
              <a:tblGrid>
                <a:gridCol w="700354">
                  <a:extLst>
                    <a:ext uri="{9D8B030D-6E8A-4147-A177-3AD203B41FA5}">
                      <a16:colId xmlns:a16="http://schemas.microsoft.com/office/drawing/2014/main" val="3033072013"/>
                    </a:ext>
                  </a:extLst>
                </a:gridCol>
                <a:gridCol w="456610">
                  <a:extLst>
                    <a:ext uri="{9D8B030D-6E8A-4147-A177-3AD203B41FA5}">
                      <a16:colId xmlns:a16="http://schemas.microsoft.com/office/drawing/2014/main" val="607907870"/>
                    </a:ext>
                  </a:extLst>
                </a:gridCol>
                <a:gridCol w="513081">
                  <a:extLst>
                    <a:ext uri="{9D8B030D-6E8A-4147-A177-3AD203B41FA5}">
                      <a16:colId xmlns:a16="http://schemas.microsoft.com/office/drawing/2014/main" val="1158522671"/>
                    </a:ext>
                  </a:extLst>
                </a:gridCol>
              </a:tblGrid>
              <a:tr h="284826">
                <a:tc>
                  <a:txBody>
                    <a:bodyPr/>
                    <a:lstStyle/>
                    <a:p>
                      <a:pPr algn="ctr" fontAlgn="ctr"/>
                      <a:r>
                        <a:rPr lang="en-US" sz="800" b="1" i="0" u="none" strike="noStrike">
                          <a:solidFill>
                            <a:schemeClr val="bg1"/>
                          </a:solidFill>
                          <a:effectLst/>
                          <a:latin typeface="Trebuchet MS" panose="020B0603020202020204" pitchFamily="34" charset="0"/>
                        </a:rPr>
                        <a:t>Metric</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800" b="1" i="0" u="none" strike="noStrike">
                          <a:solidFill>
                            <a:schemeClr val="bg1"/>
                          </a:solidFill>
                          <a:effectLst/>
                          <a:latin typeface="Trebuchet MS" panose="020B0603020202020204" pitchFamily="34" charset="0"/>
                        </a:rPr>
                        <a:t>Multiple </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tc>
                  <a:txBody>
                    <a:bodyPr/>
                    <a:lstStyle/>
                    <a:p>
                      <a:pPr algn="ctr" fontAlgn="ctr"/>
                      <a:r>
                        <a:rPr lang="en-US" sz="800" b="1" i="0" u="none" strike="noStrike">
                          <a:solidFill>
                            <a:schemeClr val="bg1"/>
                          </a:solidFill>
                          <a:effectLst/>
                          <a:latin typeface="Trebuchet MS" panose="020B0603020202020204" pitchFamily="34" charset="0"/>
                        </a:rPr>
                        <a:t> Relative Value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9E0"/>
                    </a:solidFill>
                  </a:tcPr>
                </a:tc>
                <a:extLst>
                  <a:ext uri="{0D108BD9-81ED-4DB2-BD59-A6C34878D82A}">
                    <a16:rowId xmlns:a16="http://schemas.microsoft.com/office/drawing/2014/main" val="3589184631"/>
                  </a:ext>
                </a:extLst>
              </a:tr>
              <a:tr h="142413">
                <a:tc>
                  <a:txBody>
                    <a:bodyPr/>
                    <a:lstStyle/>
                    <a:p>
                      <a:pPr algn="ctr" fontAlgn="ctr"/>
                      <a:r>
                        <a:rPr lang="en-US" sz="800" b="0" i="0" u="none" strike="noStrike">
                          <a:solidFill>
                            <a:srgbClr val="000000"/>
                          </a:solidFill>
                          <a:effectLst/>
                          <a:latin typeface="Trebuchet MS" panose="020B0603020202020204" pitchFamily="34" charset="0"/>
                        </a:rPr>
                        <a:t>P/E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5.02x</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$32.08</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025704"/>
                  </a:ext>
                </a:extLst>
              </a:tr>
              <a:tr h="142413">
                <a:tc>
                  <a:txBody>
                    <a:bodyPr/>
                    <a:lstStyle/>
                    <a:p>
                      <a:pPr algn="ctr" fontAlgn="ctr"/>
                      <a:r>
                        <a:rPr lang="en-US" sz="800" b="0" i="0" u="none" strike="noStrike">
                          <a:solidFill>
                            <a:srgbClr val="000000"/>
                          </a:solidFill>
                          <a:effectLst/>
                          <a:latin typeface="Trebuchet MS" panose="020B0603020202020204" pitchFamily="34" charset="0"/>
                        </a:rPr>
                        <a:t>P/S</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0.64x</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$50.62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5415151"/>
                  </a:ext>
                </a:extLst>
              </a:tr>
              <a:tr h="142413">
                <a:tc>
                  <a:txBody>
                    <a:bodyPr/>
                    <a:lstStyle/>
                    <a:p>
                      <a:pPr algn="ctr" fontAlgn="ctr"/>
                      <a:r>
                        <a:rPr lang="en-US" sz="800" b="0" i="0" u="none" strike="noStrike">
                          <a:solidFill>
                            <a:srgbClr val="000000"/>
                          </a:solidFill>
                          <a:effectLst/>
                          <a:latin typeface="Trebuchet MS" panose="020B0603020202020204" pitchFamily="34" charset="0"/>
                        </a:rPr>
                        <a:t>P/B</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2.62x</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$60.60</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807615"/>
                  </a:ext>
                </a:extLst>
              </a:tr>
              <a:tr h="142413">
                <a:tc>
                  <a:txBody>
                    <a:bodyPr/>
                    <a:lstStyle/>
                    <a:p>
                      <a:pPr algn="ctr" fontAlgn="ctr"/>
                      <a:r>
                        <a:rPr lang="en-US" sz="800" b="0" i="0" u="none" strike="noStrike">
                          <a:solidFill>
                            <a:srgbClr val="000000"/>
                          </a:solidFill>
                          <a:effectLst/>
                          <a:latin typeface="Trebuchet MS" panose="020B0603020202020204" pitchFamily="34" charset="0"/>
                        </a:rPr>
                        <a:t>P/UFCF</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14.00x</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$186.79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5272532"/>
                  </a:ext>
                </a:extLst>
              </a:tr>
              <a:tr h="142413">
                <a:tc>
                  <a:txBody>
                    <a:bodyPr/>
                    <a:lstStyle/>
                    <a:p>
                      <a:pPr algn="ctr" fontAlgn="ctr"/>
                      <a:r>
                        <a:rPr lang="en-US" sz="800" b="0" i="0" u="none" strike="noStrike">
                          <a:solidFill>
                            <a:srgbClr val="000000"/>
                          </a:solidFill>
                          <a:effectLst/>
                          <a:latin typeface="Trebuchet MS" panose="020B0603020202020204" pitchFamily="34" charset="0"/>
                        </a:rPr>
                        <a:t>EV/REV</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0.47x</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$16.86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053869"/>
                  </a:ext>
                </a:extLst>
              </a:tr>
              <a:tr h="142413">
                <a:tc>
                  <a:txBody>
                    <a:bodyPr/>
                    <a:lstStyle/>
                    <a:p>
                      <a:pPr algn="ctr" fontAlgn="ctr"/>
                      <a:r>
                        <a:rPr lang="en-US" sz="800" b="0" i="0" u="none" strike="noStrike">
                          <a:solidFill>
                            <a:srgbClr val="000000"/>
                          </a:solidFill>
                          <a:effectLst/>
                          <a:latin typeface="Trebuchet MS" panose="020B0603020202020204" pitchFamily="34" charset="0"/>
                        </a:rPr>
                        <a:t>EV/EBITDA</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4.57x</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$25.47</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7076344"/>
                  </a:ext>
                </a:extLst>
              </a:tr>
              <a:tr h="142413">
                <a:tc>
                  <a:txBody>
                    <a:bodyPr/>
                    <a:lstStyle/>
                    <a:p>
                      <a:pPr algn="ctr" fontAlgn="ctr"/>
                      <a:r>
                        <a:rPr lang="en-US" sz="800" b="0" i="0" u="none" strike="noStrike">
                          <a:solidFill>
                            <a:srgbClr val="000000"/>
                          </a:solidFill>
                          <a:effectLst/>
                          <a:latin typeface="Trebuchet MS" panose="020B0603020202020204" pitchFamily="34" charset="0"/>
                        </a:rPr>
                        <a:t>EV/UFCF</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11.82x</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a:solidFill>
                            <a:srgbClr val="000000"/>
                          </a:solidFill>
                          <a:effectLst/>
                          <a:latin typeface="Trebuchet MS" panose="020B0603020202020204" pitchFamily="34" charset="0"/>
                        </a:rPr>
                        <a:t>$137.39</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0668602"/>
                  </a:ext>
                </a:extLst>
              </a:tr>
              <a:tr h="142413">
                <a:tc gridSpan="2">
                  <a:txBody>
                    <a:bodyPr/>
                    <a:lstStyle/>
                    <a:p>
                      <a:pPr algn="ctr" fontAlgn="ctr"/>
                      <a:r>
                        <a:rPr lang="en-US" sz="800" b="0" i="0" u="none" strike="noStrike">
                          <a:solidFill>
                            <a:srgbClr val="000000"/>
                          </a:solidFill>
                          <a:effectLst/>
                          <a:latin typeface="Trebuchet MS" panose="020B0603020202020204" pitchFamily="34" charset="0"/>
                        </a:rPr>
                        <a:t>Relative Value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fontAlgn="ctr"/>
                      <a:r>
                        <a:rPr lang="en-US" sz="800" b="0" i="0" u="none" strike="noStrike">
                          <a:solidFill>
                            <a:srgbClr val="000000"/>
                          </a:solidFill>
                          <a:effectLst/>
                          <a:latin typeface="Trebuchet MS" panose="020B0603020202020204" pitchFamily="34" charset="0"/>
                        </a:rPr>
                        <a:t>$50.62</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182218"/>
                  </a:ext>
                </a:extLst>
              </a:tr>
              <a:tr h="142413">
                <a:tc gridSpan="2">
                  <a:txBody>
                    <a:bodyPr/>
                    <a:lstStyle/>
                    <a:p>
                      <a:pPr algn="ctr" fontAlgn="ctr"/>
                      <a:r>
                        <a:rPr lang="en-US" sz="800" b="0" i="0" u="none" strike="noStrike">
                          <a:solidFill>
                            <a:srgbClr val="000000"/>
                          </a:solidFill>
                          <a:effectLst/>
                          <a:latin typeface="Trebuchet MS" panose="020B0603020202020204" pitchFamily="34" charset="0"/>
                        </a:rPr>
                        <a:t>Current Price</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fontAlgn="ctr"/>
                      <a:r>
                        <a:rPr lang="en-US" sz="800" b="0" i="0" u="none" strike="noStrike">
                          <a:solidFill>
                            <a:srgbClr val="000000"/>
                          </a:solidFill>
                          <a:effectLst/>
                          <a:latin typeface="Trebuchet MS" panose="020B0603020202020204" pitchFamily="34" charset="0"/>
                        </a:rPr>
                        <a:t> $54.13 </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170784"/>
                  </a:ext>
                </a:extLst>
              </a:tr>
              <a:tr h="142413">
                <a:tc gridSpan="2">
                  <a:txBody>
                    <a:bodyPr/>
                    <a:lstStyle/>
                    <a:p>
                      <a:pPr algn="ctr" fontAlgn="ctr"/>
                      <a:r>
                        <a:rPr lang="en-US" sz="800" b="0" i="0" u="none" strike="noStrike">
                          <a:solidFill>
                            <a:schemeClr val="tx1"/>
                          </a:solidFill>
                          <a:effectLst/>
                          <a:latin typeface="Trebuchet MS" panose="020B0603020202020204" pitchFamily="34" charset="0"/>
                        </a:rPr>
                        <a:t>Downside (%)</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fontAlgn="ctr"/>
                      <a:r>
                        <a:rPr lang="en-US" sz="800" b="0" i="0" u="none" strike="noStrike">
                          <a:solidFill>
                            <a:schemeClr val="tx1"/>
                          </a:solidFill>
                          <a:effectLst/>
                          <a:latin typeface="Trebuchet MS" panose="020B0603020202020204" pitchFamily="34" charset="0"/>
                        </a:rPr>
                        <a:t>-6%</a:t>
                      </a: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1162852"/>
                  </a:ext>
                </a:extLst>
              </a:tr>
            </a:tbl>
          </a:graphicData>
        </a:graphic>
      </p:graphicFrame>
      <p:sp>
        <p:nvSpPr>
          <p:cNvPr id="19" name="Rectangle: Rounded Corners 18">
            <a:extLst>
              <a:ext uri="{FF2B5EF4-FFF2-40B4-BE49-F238E27FC236}">
                <a16:creationId xmlns:a16="http://schemas.microsoft.com/office/drawing/2014/main" id="{3654D6CC-97E7-5BFF-B166-1DAC9A1E4AF4}"/>
              </a:ext>
            </a:extLst>
          </p:cNvPr>
          <p:cNvSpPr/>
          <p:nvPr/>
        </p:nvSpPr>
        <p:spPr>
          <a:xfrm>
            <a:off x="167871" y="4277806"/>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33</a:t>
            </a:r>
          </a:p>
        </p:txBody>
      </p:sp>
      <p:sp>
        <p:nvSpPr>
          <p:cNvPr id="20" name="TextBox 19">
            <a:extLst>
              <a:ext uri="{FF2B5EF4-FFF2-40B4-BE49-F238E27FC236}">
                <a16:creationId xmlns:a16="http://schemas.microsoft.com/office/drawing/2014/main" id="{6D6C0424-47AC-1F4A-A4AE-B77251F9A087}"/>
              </a:ext>
            </a:extLst>
          </p:cNvPr>
          <p:cNvSpPr txBox="1"/>
          <p:nvPr/>
        </p:nvSpPr>
        <p:spPr>
          <a:xfrm>
            <a:off x="10337" y="6312373"/>
            <a:ext cx="1827186"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sp>
        <p:nvSpPr>
          <p:cNvPr id="22" name="Rectangle: Rounded Corners 21">
            <a:extLst>
              <a:ext uri="{FF2B5EF4-FFF2-40B4-BE49-F238E27FC236}">
                <a16:creationId xmlns:a16="http://schemas.microsoft.com/office/drawing/2014/main" id="{3EFC4B83-D8D7-39E0-ABC2-1C89A9939737}"/>
              </a:ext>
            </a:extLst>
          </p:cNvPr>
          <p:cNvSpPr/>
          <p:nvPr/>
        </p:nvSpPr>
        <p:spPr>
          <a:xfrm>
            <a:off x="167870" y="6553286"/>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34</a:t>
            </a:r>
          </a:p>
        </p:txBody>
      </p:sp>
      <p:sp>
        <p:nvSpPr>
          <p:cNvPr id="23" name="TextBox 22">
            <a:extLst>
              <a:ext uri="{FF2B5EF4-FFF2-40B4-BE49-F238E27FC236}">
                <a16:creationId xmlns:a16="http://schemas.microsoft.com/office/drawing/2014/main" id="{1503CB11-7A98-9932-E585-A609087DCBBF}"/>
              </a:ext>
            </a:extLst>
          </p:cNvPr>
          <p:cNvSpPr txBox="1"/>
          <p:nvPr/>
        </p:nvSpPr>
        <p:spPr>
          <a:xfrm>
            <a:off x="2614" y="8504322"/>
            <a:ext cx="1827186" cy="184666"/>
          </a:xfrm>
          <a:prstGeom prst="rect">
            <a:avLst/>
          </a:prstGeom>
          <a:noFill/>
        </p:spPr>
        <p:txBody>
          <a:bodyPr wrap="square" rtlCol="0">
            <a:spAutoFit/>
          </a:bodyPr>
          <a:lstStyle/>
          <a:p>
            <a:pPr algn="r"/>
            <a:r>
              <a:rPr lang="en-GB" sz="600" i="1">
                <a:latin typeface="Trebuchet MS" panose="020B0603020202020204" pitchFamily="34" charset="0"/>
              </a:rPr>
              <a:t>Source: Student Team F</a:t>
            </a:r>
          </a:p>
        </p:txBody>
      </p:sp>
      <p:sp>
        <p:nvSpPr>
          <p:cNvPr id="24" name="Rectangle: Rounded Corners 23">
            <a:extLst>
              <a:ext uri="{FF2B5EF4-FFF2-40B4-BE49-F238E27FC236}">
                <a16:creationId xmlns:a16="http://schemas.microsoft.com/office/drawing/2014/main" id="{46AF57E8-3478-5E89-C2BE-818597A034B5}"/>
              </a:ext>
            </a:extLst>
          </p:cNvPr>
          <p:cNvSpPr/>
          <p:nvPr/>
        </p:nvSpPr>
        <p:spPr>
          <a:xfrm>
            <a:off x="79876" y="6730022"/>
            <a:ext cx="1662323" cy="1715467"/>
          </a:xfrm>
          <a:prstGeom prst="roundRect">
            <a:avLst>
              <a:gd name="adj" fmla="val 2192"/>
            </a:avLst>
          </a:prstGeom>
          <a:noFill/>
          <a:ln>
            <a:solidFill>
              <a:srgbClr val="00A9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02A56FA-8F1E-F84E-1F27-4E692D3A4CBD}"/>
              </a:ext>
            </a:extLst>
          </p:cNvPr>
          <p:cNvSpPr/>
          <p:nvPr/>
        </p:nvSpPr>
        <p:spPr>
          <a:xfrm>
            <a:off x="59531" y="6705973"/>
            <a:ext cx="1707379" cy="1775269"/>
          </a:xfrm>
          <a:prstGeom prst="roundRect">
            <a:avLst>
              <a:gd name="adj" fmla="val 3836"/>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2" name="Chart 31">
            <a:extLst>
              <a:ext uri="{FF2B5EF4-FFF2-40B4-BE49-F238E27FC236}">
                <a16:creationId xmlns:a16="http://schemas.microsoft.com/office/drawing/2014/main" id="{425E5CAB-E30B-6F40-7FAE-62993AF655E1}"/>
              </a:ext>
            </a:extLst>
          </p:cNvPr>
          <p:cNvGraphicFramePr>
            <a:graphicFrameLocks/>
          </p:cNvGraphicFramePr>
          <p:nvPr>
            <p:extLst>
              <p:ext uri="{D42A27DB-BD31-4B8C-83A1-F6EECF244321}">
                <p14:modId xmlns:p14="http://schemas.microsoft.com/office/powerpoint/2010/main" val="4059245252"/>
              </p:ext>
            </p:extLst>
          </p:nvPr>
        </p:nvGraphicFramePr>
        <p:xfrm>
          <a:off x="0" y="51546"/>
          <a:ext cx="1834011" cy="18243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descr="Chart type: Stacked Column, Line. 'Dividends Paid', 'Shares Repurchased', 'Adjusted Payout Ratio' by 'Field1'&#10;&#10;Description automatically generated">
            <a:extLst>
              <a:ext uri="{FF2B5EF4-FFF2-40B4-BE49-F238E27FC236}">
                <a16:creationId xmlns:a16="http://schemas.microsoft.com/office/drawing/2014/main" id="{E947C1FB-F828-4DC7-F030-77845BEAB3DA}"/>
              </a:ext>
            </a:extLst>
          </p:cNvPr>
          <p:cNvGraphicFramePr>
            <a:graphicFrameLocks/>
          </p:cNvGraphicFramePr>
          <p:nvPr>
            <p:extLst>
              <p:ext uri="{D42A27DB-BD31-4B8C-83A1-F6EECF244321}">
                <p14:modId xmlns:p14="http://schemas.microsoft.com/office/powerpoint/2010/main" val="2724691668"/>
              </p:ext>
            </p:extLst>
          </p:nvPr>
        </p:nvGraphicFramePr>
        <p:xfrm>
          <a:off x="-45529" y="2031558"/>
          <a:ext cx="1897800" cy="2077689"/>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59DD2E11-2653-841B-A375-1912EEF59D94}"/>
              </a:ext>
            </a:extLst>
          </p:cNvPr>
          <p:cNvSpPr/>
          <p:nvPr/>
        </p:nvSpPr>
        <p:spPr>
          <a:xfrm>
            <a:off x="167872" y="139867"/>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31</a:t>
            </a:r>
          </a:p>
        </p:txBody>
      </p:sp>
      <p:sp>
        <p:nvSpPr>
          <p:cNvPr id="35" name="TextBox 34">
            <a:extLst>
              <a:ext uri="{FF2B5EF4-FFF2-40B4-BE49-F238E27FC236}">
                <a16:creationId xmlns:a16="http://schemas.microsoft.com/office/drawing/2014/main" id="{268FD941-F609-B44A-3DBF-1D770F869822}"/>
              </a:ext>
            </a:extLst>
          </p:cNvPr>
          <p:cNvSpPr txBox="1"/>
          <p:nvPr/>
        </p:nvSpPr>
        <p:spPr>
          <a:xfrm>
            <a:off x="10337" y="1664849"/>
            <a:ext cx="1827186" cy="184666"/>
          </a:xfrm>
          <a:prstGeom prst="rect">
            <a:avLst/>
          </a:prstGeom>
          <a:noFill/>
        </p:spPr>
        <p:txBody>
          <a:bodyPr wrap="square" rtlCol="0">
            <a:spAutoFit/>
          </a:bodyPr>
          <a:lstStyle/>
          <a:p>
            <a:pPr algn="r"/>
            <a:r>
              <a:rPr lang="en-GB" sz="600" i="1">
                <a:latin typeface="Trebuchet MS" panose="020B0603020202020204" pitchFamily="34" charset="0"/>
              </a:rPr>
              <a:t>Source: Bloomberg</a:t>
            </a:r>
          </a:p>
        </p:txBody>
      </p:sp>
      <p:sp>
        <p:nvSpPr>
          <p:cNvPr id="36" name="Rectangle: Rounded Corners 35">
            <a:extLst>
              <a:ext uri="{FF2B5EF4-FFF2-40B4-BE49-F238E27FC236}">
                <a16:creationId xmlns:a16="http://schemas.microsoft.com/office/drawing/2014/main" id="{21D9DDA1-BCE6-A4EE-E82A-BDDFD402AAC9}"/>
              </a:ext>
            </a:extLst>
          </p:cNvPr>
          <p:cNvSpPr/>
          <p:nvPr/>
        </p:nvSpPr>
        <p:spPr>
          <a:xfrm>
            <a:off x="167871" y="1913282"/>
            <a:ext cx="647413" cy="132080"/>
          </a:xfrm>
          <a:prstGeom prst="roundRect">
            <a:avLst/>
          </a:prstGeom>
          <a:solidFill>
            <a:srgbClr val="00A9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b="1">
                <a:solidFill>
                  <a:schemeClr val="bg1"/>
                </a:solidFill>
                <a:latin typeface="Trebuchet MS" panose="020B0603020202020204" pitchFamily="34" charset="0"/>
              </a:rPr>
              <a:t>Figure 32</a:t>
            </a:r>
          </a:p>
        </p:txBody>
      </p:sp>
      <p:sp>
        <p:nvSpPr>
          <p:cNvPr id="37" name="TextBox 36">
            <a:extLst>
              <a:ext uri="{FF2B5EF4-FFF2-40B4-BE49-F238E27FC236}">
                <a16:creationId xmlns:a16="http://schemas.microsoft.com/office/drawing/2014/main" id="{8B45D951-CAD7-3BAD-3EA6-811EE7B8F353}"/>
              </a:ext>
            </a:extLst>
          </p:cNvPr>
          <p:cNvSpPr txBox="1"/>
          <p:nvPr/>
        </p:nvSpPr>
        <p:spPr>
          <a:xfrm>
            <a:off x="10337" y="4054102"/>
            <a:ext cx="1827186" cy="184666"/>
          </a:xfrm>
          <a:prstGeom prst="rect">
            <a:avLst/>
          </a:prstGeom>
          <a:noFill/>
        </p:spPr>
        <p:txBody>
          <a:bodyPr wrap="square" rtlCol="0">
            <a:spAutoFit/>
          </a:bodyPr>
          <a:lstStyle/>
          <a:p>
            <a:pPr algn="r"/>
            <a:r>
              <a:rPr lang="en-GB" sz="600" i="1">
                <a:latin typeface="Trebuchet MS" panose="020B0603020202020204" pitchFamily="34" charset="0"/>
              </a:rPr>
              <a:t>Source: Earnings Model</a:t>
            </a:r>
          </a:p>
        </p:txBody>
      </p:sp>
    </p:spTree>
    <p:extLst>
      <p:ext uri="{BB962C8B-B14F-4D97-AF65-F5344CB8AC3E}">
        <p14:creationId xmlns:p14="http://schemas.microsoft.com/office/powerpoint/2010/main" val="391849918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BBSettings xmlns="http://schemas.bloomberg.com/settings/1.0">
  <Item name="DocumentId_Charts">{3915F26C-440E-4254-8075-AB455DFDA2B7}</Item>
  <Item xmlns="" name="ShapesMap_Charts">{"{3915F26C-440E-4254-8075-AB455DFDA2B7}":{"295":{},"304":{},"316":{},"317":{},"319":{},"320":{},"321":{},"322":{},"323":{},"324":{},"325":{},"326":{},"327":{},"328":{},"329":{},"332":{},"333":{},"338":{},"340":{},"342":{},"343":{},"344":{},"345":{},"347":{}}}</Item>
</BBSettings>
</file>

<file path=customXml/item2.xml><?xml version="1.0" encoding="utf-8"?>
<BBSettings xmlns="http://schemas.bloomberg.com/settings/1.0">
  <Item name="DocumentId_Charts">{BC867B00-8585-4738-A855-C9F6CF143540}</Item>
  <Item xmlns="" name="ShapesMap_Charts">{"{BC867B00-8585-4738-A855-C9F6CF143540}":{"256":{},"295":{},"304":{},"316":{},"317":{},"319":{},"320":{},"321":{},"322":{},"323":{},"324":{},"325":{},"326":{},"328":{},"329":{},"340":{},"342":{},"343":{},"344":{},"345":{},"348":{},"349":{}}}</Item>
</BBSetting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F24D6F3EFA573F4085A93B0640D69FA7" ma:contentTypeVersion="4" ma:contentTypeDescription="Create a new document." ma:contentTypeScope="" ma:versionID="a541ebc6a97e9e3965fd6dcd8576fc5d">
  <xsd:schema xmlns:xsd="http://www.w3.org/2001/XMLSchema" xmlns:xs="http://www.w3.org/2001/XMLSchema" xmlns:p="http://schemas.microsoft.com/office/2006/metadata/properties" xmlns:ns2="1f443e88-da04-429d-ab64-d040e00bd0c3" targetNamespace="http://schemas.microsoft.com/office/2006/metadata/properties" ma:root="true" ma:fieldsID="48e4bc2c1cb59b5403c23a8939ee7f1c" ns2:_="">
    <xsd:import namespace="1f443e88-da04-429d-ab64-d040e00bd0c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443e88-da04-429d-ab64-d040e00bd0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CFCCA4-7D1E-4ECE-8DF6-4ADBEF37CC7C}">
  <ds:schemaRefs>
    <ds:schemaRef ds:uri=""/>
    <ds:schemaRef ds:uri="http://schemas.bloomberg.com/settings/1.0"/>
  </ds:schemaRefs>
</ds:datastoreItem>
</file>

<file path=customXml/itemProps2.xml><?xml version="1.0" encoding="utf-8"?>
<ds:datastoreItem xmlns:ds="http://schemas.openxmlformats.org/officeDocument/2006/customXml" ds:itemID="{294296EC-0418-4C8C-B59F-86723278732E}">
  <ds:schemaRefs>
    <ds:schemaRef ds:uri=""/>
    <ds:schemaRef ds:uri="http://schemas.bloomberg.com/settings/1.0"/>
  </ds:schemaRefs>
</ds:datastoreItem>
</file>

<file path=customXml/itemProps3.xml><?xml version="1.0" encoding="utf-8"?>
<ds:datastoreItem xmlns:ds="http://schemas.openxmlformats.org/officeDocument/2006/customXml" ds:itemID="{53452EBD-B9B6-4B96-9EF3-F740410EDA5D}">
  <ds:schemaRefs>
    <ds:schemaRef ds:uri="http://schemas.microsoft.com/sharepoint/v3/contenttype/forms"/>
  </ds:schemaRefs>
</ds:datastoreItem>
</file>

<file path=customXml/itemProps4.xml><?xml version="1.0" encoding="utf-8"?>
<ds:datastoreItem xmlns:ds="http://schemas.openxmlformats.org/officeDocument/2006/customXml" ds:itemID="{AB7A919F-59D6-4EE4-A9FC-3D7E297E7812}">
  <ds:schemaRefs>
    <ds:schemaRef ds:uri="1f443e88-da04-429d-ab64-d040e00bd0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54FA6F1-5B2C-4E85-B692-6B9F2F0FDA44}">
  <ds:schemaRefs>
    <ds:schemaRef ds:uri="http://schemas.microsoft.com/office/2006/documentManagement/types"/>
    <ds:schemaRef ds:uri="http://schemas.openxmlformats.org/package/2006/metadata/core-properties"/>
    <ds:schemaRef ds:uri="http://purl.org/dc/elements/1.1/"/>
    <ds:schemaRef ds:uri="http://purl.org/dc/terms/"/>
    <ds:schemaRef ds:uri="http://purl.org/dc/dcmitype/"/>
    <ds:schemaRef ds:uri="1f443e88-da04-429d-ab64-d040e00bd0c3"/>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22273</Words>
  <Application>Microsoft Macintosh PowerPoint</Application>
  <PresentationFormat>On-screen Show (4:3)</PresentationFormat>
  <Paragraphs>5751</Paragraphs>
  <Slides>21</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Aptos</vt:lpstr>
      <vt:lpstr>Arial</vt:lpstr>
      <vt:lpstr>Calibri</vt:lpstr>
      <vt:lpstr>Calibri Light</vt:lpstr>
      <vt:lpstr>Cambria</vt:lpstr>
      <vt:lpstr>Georgia</vt:lpstr>
      <vt:lpstr>Montserrat</vt:lpstr>
      <vt:lpstr>Trebuchet MS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Pedersen</dc:creator>
  <cp:lastModifiedBy>Daniel Halliday</cp:lastModifiedBy>
  <cp:revision>1</cp:revision>
  <cp:lastPrinted>2024-11-15T04:46:35Z</cp:lastPrinted>
  <dcterms:created xsi:type="dcterms:W3CDTF">2020-12-26T18:49:43Z</dcterms:created>
  <dcterms:modified xsi:type="dcterms:W3CDTF">2025-02-26T20:47:46Z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0x010100F24D6F3EFA573F4085A93B0640D69FA7</vt:lpwstr>
  </property>
  <property fmtid="{D5CDD505-2E9C-101B-9397-08002B2CF9AE}" pid="3" name="MediaServiceImageTags">
    <vt:lpwstr/>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Order">
    <vt:r8>600</vt:r8>
  </property>
  <property fmtid="{D5CDD505-2E9C-101B-9397-08002B2CF9AE}" pid="11" name="SharedWithUsers">
    <vt:lpwstr>51;#Anh Pham</vt:lpwstr>
  </property>
</Properties>
</file>