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modernComment_126_824CB7E7.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modernComment_125_9DBBAF6A.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omments/modernComment_129_A885D7B.xml" ContentType="application/vnd.ms-powerpoint.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7"/>
  </p:notesMasterIdLst>
  <p:sldIdLst>
    <p:sldId id="291" r:id="rId5"/>
    <p:sldId id="294" r:id="rId6"/>
    <p:sldId id="292" r:id="rId7"/>
    <p:sldId id="293" r:id="rId8"/>
    <p:sldId id="300" r:id="rId9"/>
    <p:sldId id="297" r:id="rId10"/>
    <p:sldId id="304" r:id="rId11"/>
    <p:sldId id="302" r:id="rId12"/>
    <p:sldId id="303" r:id="rId13"/>
    <p:sldId id="290" r:id="rId14"/>
    <p:sldId id="299" r:id="rId15"/>
    <p:sldId id="289" r:id="rId1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B55401-5B04-8946-34B0-604BF0AC4194}" name="Brandon Goff" initials="BG" userId="S::bgoff6@students.kennesaw.edu::bcfaa65c-fc68-45b2-9361-5725b1368a7f" providerId="AD"/>
  <p188:author id="{1FADA041-38A6-4F36-F600-1AD6F4954BEC}" name="Luke Aumer" initials="LA" userId="S::laumer@students.kennesaw.edu::76b463dc-57fc-44b5-b128-7695a24f5dbe" providerId="AD"/>
  <p188:author id="{570EA545-E36F-B431-C9E0-5B1847418D3A}" name="Justin Waters" initials="JW" userId="S::jwater60@students.kennesaw.edu::3cda0e7b-3b89-4b7c-ab6b-d2d34b3ea6c9" providerId="AD"/>
  <p188:author id="{641B8B54-4225-1E9D-D74D-A9D481D6A898}" name="Nick Wilson" initials="NW" userId="S::nwilso90@students.kennesaw.edu::9f8c0550-2478-4945-850e-f1fe13dec71e" providerId="AD"/>
  <p188:author id="{03DEA2C1-F3F1-AE80-AF72-87BE54E775E5}" name="Carter Bray" initials="CB" userId="S::cbray12@students.kennesaw.edu::8b62692b-f94c-407e-b3e8-209796fc746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629"/>
    <a:srgbClr val="FF7C8D"/>
    <a:srgbClr val="FF4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2"/>
  </p:normalViewPr>
  <p:slideViewPr>
    <p:cSldViewPr snapToGrid="0">
      <p:cViewPr varScale="1">
        <p:scale>
          <a:sx n="79" d="100"/>
          <a:sy n="79" d="100"/>
        </p:scale>
        <p:origin x="196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Hammer" userId="S::mhammer8@students.kennesaw.edu::ccb5d27e-3aca-4774-a2d7-468092c9e988" providerId="AD" clId="Web-{095813E3-8ED3-435E-B9D7-2ED169269B8A}"/>
    <pc:docChg chg="sldOrd">
      <pc:chgData name="Matt Hammer" userId="S::mhammer8@students.kennesaw.edu::ccb5d27e-3aca-4774-a2d7-468092c9e988" providerId="AD" clId="Web-{095813E3-8ED3-435E-B9D7-2ED169269B8A}" dt="2023-09-12T17:44:46.156" v="0"/>
      <pc:docMkLst>
        <pc:docMk/>
      </pc:docMkLst>
      <pc:sldChg chg="ord">
        <pc:chgData name="Matt Hammer" userId="S::mhammer8@students.kennesaw.edu::ccb5d27e-3aca-4774-a2d7-468092c9e988" providerId="AD" clId="Web-{095813E3-8ED3-435E-B9D7-2ED169269B8A}" dt="2023-09-12T17:44:46.156" v="0"/>
        <pc:sldMkLst>
          <pc:docMk/>
          <pc:sldMk cId="1399795444" sldId="299"/>
        </pc:sldMkLst>
      </pc:sldChg>
    </pc:docChg>
  </pc:docChgLst>
  <pc:docChgLst>
    <pc:chgData name="Nick Wilson" userId="S::nwilso90@students.kennesaw.edu::9f8c0550-2478-4945-850e-f1fe13dec71e" providerId="AD" clId="Web-{21C0BA2C-2132-4CAC-812D-9CFC4C0CD0AD}"/>
    <pc:docChg chg="modSld">
      <pc:chgData name="Nick Wilson" userId="S::nwilso90@students.kennesaw.edu::9f8c0550-2478-4945-850e-f1fe13dec71e" providerId="AD" clId="Web-{21C0BA2C-2132-4CAC-812D-9CFC4C0CD0AD}" dt="2023-02-27T18:38:26.667" v="566" actId="20577"/>
      <pc:docMkLst>
        <pc:docMk/>
      </pc:docMkLst>
      <pc:sldChg chg="modSp">
        <pc:chgData name="Nick Wilson" userId="S::nwilso90@students.kennesaw.edu::9f8c0550-2478-4945-850e-f1fe13dec71e" providerId="AD" clId="Web-{21C0BA2C-2132-4CAC-812D-9CFC4C0CD0AD}" dt="2023-02-27T18:28:30.674" v="230" actId="20577"/>
        <pc:sldMkLst>
          <pc:docMk/>
          <pc:sldMk cId="1139467973" sldId="257"/>
        </pc:sldMkLst>
        <pc:spChg chg="mod">
          <ac:chgData name="Nick Wilson" userId="S::nwilso90@students.kennesaw.edu::9f8c0550-2478-4945-850e-f1fe13dec71e" providerId="AD" clId="Web-{21C0BA2C-2132-4CAC-812D-9CFC4C0CD0AD}" dt="2023-02-27T18:28:30.674" v="230" actId="20577"/>
          <ac:spMkLst>
            <pc:docMk/>
            <pc:sldMk cId="1139467973" sldId="257"/>
            <ac:spMk id="49" creationId="{5C04A5FA-3B59-47BC-BAC3-9BB64F5B6A32}"/>
          </ac:spMkLst>
        </pc:spChg>
      </pc:sldChg>
      <pc:sldChg chg="modSp">
        <pc:chgData name="Nick Wilson" userId="S::nwilso90@students.kennesaw.edu::9f8c0550-2478-4945-850e-f1fe13dec71e" providerId="AD" clId="Web-{21C0BA2C-2132-4CAC-812D-9CFC4C0CD0AD}" dt="2023-02-27T18:38:26.667" v="566" actId="20577"/>
        <pc:sldMkLst>
          <pc:docMk/>
          <pc:sldMk cId="3626191469" sldId="287"/>
        </pc:sldMkLst>
        <pc:spChg chg="mod">
          <ac:chgData name="Nick Wilson" userId="S::nwilso90@students.kennesaw.edu::9f8c0550-2478-4945-850e-f1fe13dec71e" providerId="AD" clId="Web-{21C0BA2C-2132-4CAC-812D-9CFC4C0CD0AD}" dt="2023-02-27T18:38:26.667" v="566" actId="20577"/>
          <ac:spMkLst>
            <pc:docMk/>
            <pc:sldMk cId="3626191469" sldId="287"/>
            <ac:spMk id="4" creationId="{429BF4D9-D405-697A-8198-4BE3B15BBF59}"/>
          </ac:spMkLst>
        </pc:spChg>
      </pc:sldChg>
    </pc:docChg>
  </pc:docChgLst>
  <pc:docChgLst>
    <pc:chgData name="Nick Wilson" userId="S::nwilso90@students.kennesaw.edu::9f8c0550-2478-4945-850e-f1fe13dec71e" providerId="AD" clId="Web-{BB531878-F94D-4F63-A866-B42136AA29E4}"/>
    <pc:docChg chg="modSld">
      <pc:chgData name="Nick Wilson" userId="S::nwilso90@students.kennesaw.edu::9f8c0550-2478-4945-850e-f1fe13dec71e" providerId="AD" clId="Web-{BB531878-F94D-4F63-A866-B42136AA29E4}" dt="2023-02-21T19:19:37.331" v="27" actId="14100"/>
      <pc:docMkLst>
        <pc:docMk/>
      </pc:docMkLst>
      <pc:sldChg chg="addSp delSp modSp">
        <pc:chgData name="Nick Wilson" userId="S::nwilso90@students.kennesaw.edu::9f8c0550-2478-4945-850e-f1fe13dec71e" providerId="AD" clId="Web-{BB531878-F94D-4F63-A866-B42136AA29E4}" dt="2023-02-21T18:49:58.085" v="3" actId="1076"/>
        <pc:sldMkLst>
          <pc:docMk/>
          <pc:sldMk cId="3201422190" sldId="285"/>
        </pc:sldMkLst>
        <pc:spChg chg="del">
          <ac:chgData name="Nick Wilson" userId="S::nwilso90@students.kennesaw.edu::9f8c0550-2478-4945-850e-f1fe13dec71e" providerId="AD" clId="Web-{BB531878-F94D-4F63-A866-B42136AA29E4}" dt="2023-02-21T18:49:49.944" v="1"/>
          <ac:spMkLst>
            <pc:docMk/>
            <pc:sldMk cId="3201422190" sldId="285"/>
            <ac:spMk id="7" creationId="{54EEEA9E-90F1-447E-9DF0-6912D7388199}"/>
          </ac:spMkLst>
        </pc:spChg>
        <pc:picChg chg="add mod">
          <ac:chgData name="Nick Wilson" userId="S::nwilso90@students.kennesaw.edu::9f8c0550-2478-4945-850e-f1fe13dec71e" providerId="AD" clId="Web-{BB531878-F94D-4F63-A866-B42136AA29E4}" dt="2023-02-21T18:49:58.085" v="3" actId="1076"/>
          <ac:picMkLst>
            <pc:docMk/>
            <pc:sldMk cId="3201422190" sldId="285"/>
            <ac:picMk id="3" creationId="{2AD382C8-78A3-1583-CBEB-F6BB2A093E53}"/>
          </ac:picMkLst>
        </pc:picChg>
      </pc:sldChg>
      <pc:sldChg chg="delSp modSp">
        <pc:chgData name="Nick Wilson" userId="S::nwilso90@students.kennesaw.edu::9f8c0550-2478-4945-850e-f1fe13dec71e" providerId="AD" clId="Web-{BB531878-F94D-4F63-A866-B42136AA29E4}" dt="2023-02-21T19:19:37.331" v="27" actId="14100"/>
        <pc:sldMkLst>
          <pc:docMk/>
          <pc:sldMk cId="2368432612" sldId="286"/>
        </pc:sldMkLst>
        <pc:spChg chg="del mod">
          <ac:chgData name="Nick Wilson" userId="S::nwilso90@students.kennesaw.edu::9f8c0550-2478-4945-850e-f1fe13dec71e" providerId="AD" clId="Web-{BB531878-F94D-4F63-A866-B42136AA29E4}" dt="2023-02-21T19:17:59.078" v="7"/>
          <ac:spMkLst>
            <pc:docMk/>
            <pc:sldMk cId="2368432612" sldId="286"/>
            <ac:spMk id="2" creationId="{2B70F264-F71F-73D6-5C57-9562570D7F5E}"/>
          </ac:spMkLst>
        </pc:spChg>
        <pc:spChg chg="mod">
          <ac:chgData name="Nick Wilson" userId="S::nwilso90@students.kennesaw.edu::9f8c0550-2478-4945-850e-f1fe13dec71e" providerId="AD" clId="Web-{BB531878-F94D-4F63-A866-B42136AA29E4}" dt="2023-02-21T19:19:27.956" v="25" actId="14100"/>
          <ac:spMkLst>
            <pc:docMk/>
            <pc:sldMk cId="2368432612" sldId="286"/>
            <ac:spMk id="4" creationId="{429BF4D9-D405-697A-8198-4BE3B15BBF59}"/>
          </ac:spMkLst>
        </pc:spChg>
        <pc:spChg chg="mod">
          <ac:chgData name="Nick Wilson" userId="S::nwilso90@students.kennesaw.edu::9f8c0550-2478-4945-850e-f1fe13dec71e" providerId="AD" clId="Web-{BB531878-F94D-4F63-A866-B42136AA29E4}" dt="2023-02-21T19:18:24.328" v="13" actId="1076"/>
          <ac:spMkLst>
            <pc:docMk/>
            <pc:sldMk cId="2368432612" sldId="286"/>
            <ac:spMk id="42" creationId="{8C134C0F-6268-48AA-A73B-4A2E3140494B}"/>
          </ac:spMkLst>
        </pc:spChg>
        <pc:spChg chg="mod">
          <ac:chgData name="Nick Wilson" userId="S::nwilso90@students.kennesaw.edu::9f8c0550-2478-4945-850e-f1fe13dec71e" providerId="AD" clId="Web-{BB531878-F94D-4F63-A866-B42136AA29E4}" dt="2023-02-21T19:18:21.813" v="12" actId="1076"/>
          <ac:spMkLst>
            <pc:docMk/>
            <pc:sldMk cId="2368432612" sldId="286"/>
            <ac:spMk id="45" creationId="{830273D2-8F38-432B-96A8-6767D6625575}"/>
          </ac:spMkLst>
        </pc:spChg>
        <pc:spChg chg="mod">
          <ac:chgData name="Nick Wilson" userId="S::nwilso90@students.kennesaw.edu::9f8c0550-2478-4945-850e-f1fe13dec71e" providerId="AD" clId="Web-{BB531878-F94D-4F63-A866-B42136AA29E4}" dt="2023-02-21T19:19:37.331" v="27" actId="14100"/>
          <ac:spMkLst>
            <pc:docMk/>
            <pc:sldMk cId="2368432612" sldId="286"/>
            <ac:spMk id="58" creationId="{F8383054-8A13-4C70-A16F-26B3E893DC26}"/>
          </ac:spMkLst>
        </pc:spChg>
        <pc:picChg chg="mod">
          <ac:chgData name="Nick Wilson" userId="S::nwilso90@students.kennesaw.edu::9f8c0550-2478-4945-850e-f1fe13dec71e" providerId="AD" clId="Web-{BB531878-F94D-4F63-A866-B42136AA29E4}" dt="2023-02-21T19:19:19.471" v="23" actId="14100"/>
          <ac:picMkLst>
            <pc:docMk/>
            <pc:sldMk cId="2368432612" sldId="286"/>
            <ac:picMk id="3" creationId="{9E7D3730-7F3D-82FE-E794-36B67D111ACD}"/>
          </ac:picMkLst>
        </pc:picChg>
        <pc:picChg chg="del">
          <ac:chgData name="Nick Wilson" userId="S::nwilso90@students.kennesaw.edu::9f8c0550-2478-4945-850e-f1fe13dec71e" providerId="AD" clId="Web-{BB531878-F94D-4F63-A866-B42136AA29E4}" dt="2023-02-21T18:50:03.194" v="4"/>
          <ac:picMkLst>
            <pc:docMk/>
            <pc:sldMk cId="2368432612" sldId="286"/>
            <ac:picMk id="5" creationId="{8C05D68A-EC8A-11E4-04EF-44DBBA1E9665}"/>
          </ac:picMkLst>
        </pc:picChg>
        <pc:cxnChg chg="del">
          <ac:chgData name="Nick Wilson" userId="S::nwilso90@students.kennesaw.edu::9f8c0550-2478-4945-850e-f1fe13dec71e" providerId="AD" clId="Web-{BB531878-F94D-4F63-A866-B42136AA29E4}" dt="2023-02-21T19:18:01.062" v="8"/>
          <ac:cxnSpMkLst>
            <pc:docMk/>
            <pc:sldMk cId="2368432612" sldId="286"/>
            <ac:cxnSpMk id="31" creationId="{423F1AD0-06C1-4BF1-9ED1-345335237EE3}"/>
          </ac:cxnSpMkLst>
        </pc:cxnChg>
      </pc:sldChg>
    </pc:docChg>
  </pc:docChgLst>
  <pc:docChgLst>
    <pc:chgData name="Nick Wilson" userId="S::nwilso90@students.kennesaw.edu::9f8c0550-2478-4945-850e-f1fe13dec71e" providerId="AD" clId="Web-{7C18B7EF-1F36-4BCC-BE7E-BFEF276C93D6}"/>
    <pc:docChg chg="modSld">
      <pc:chgData name="Nick Wilson" userId="S::nwilso90@students.kennesaw.edu::9f8c0550-2478-4945-850e-f1fe13dec71e" providerId="AD" clId="Web-{7C18B7EF-1F36-4BCC-BE7E-BFEF276C93D6}" dt="2023-02-28T16:42:34.040" v="15" actId="20577"/>
      <pc:docMkLst>
        <pc:docMk/>
      </pc:docMkLst>
      <pc:sldChg chg="modSp">
        <pc:chgData name="Nick Wilson" userId="S::nwilso90@students.kennesaw.edu::9f8c0550-2478-4945-850e-f1fe13dec71e" providerId="AD" clId="Web-{7C18B7EF-1F36-4BCC-BE7E-BFEF276C93D6}" dt="2023-02-28T16:42:34.040" v="15" actId="20577"/>
        <pc:sldMkLst>
          <pc:docMk/>
          <pc:sldMk cId="3626191469" sldId="287"/>
        </pc:sldMkLst>
        <pc:spChg chg="mod">
          <ac:chgData name="Nick Wilson" userId="S::nwilso90@students.kennesaw.edu::9f8c0550-2478-4945-850e-f1fe13dec71e" providerId="AD" clId="Web-{7C18B7EF-1F36-4BCC-BE7E-BFEF276C93D6}" dt="2023-02-28T16:42:34.040" v="15" actId="20577"/>
          <ac:spMkLst>
            <pc:docMk/>
            <pc:sldMk cId="3626191469" sldId="287"/>
            <ac:spMk id="4" creationId="{429BF4D9-D405-697A-8198-4BE3B15BBF59}"/>
          </ac:spMkLst>
        </pc:spChg>
      </pc:sldChg>
    </pc:docChg>
  </pc:docChgLst>
  <pc:docChgLst>
    <pc:chgData name="Mitch Holt" userId="S::mholt38@students.kennesaw.edu::cd3a6f19-c5ee-4b50-80e3-cd83916ca0f6" providerId="AD" clId="Web-{F4BE8EA3-AD6A-9B93-6F68-21053501D131}"/>
    <pc:docChg chg="modSld">
      <pc:chgData name="Mitch Holt" userId="S::mholt38@students.kennesaw.edu::cd3a6f19-c5ee-4b50-80e3-cd83916ca0f6" providerId="AD" clId="Web-{F4BE8EA3-AD6A-9B93-6F68-21053501D131}" dt="2023-11-01T23:59:21.983" v="3" actId="1076"/>
      <pc:docMkLst>
        <pc:docMk/>
      </pc:docMkLst>
      <pc:sldChg chg="addSp delSp modSp">
        <pc:chgData name="Mitch Holt" userId="S::mholt38@students.kennesaw.edu::cd3a6f19-c5ee-4b50-80e3-cd83916ca0f6" providerId="AD" clId="Web-{F4BE8EA3-AD6A-9B93-6F68-21053501D131}" dt="2023-11-01T23:59:21.983" v="3" actId="1076"/>
        <pc:sldMkLst>
          <pc:docMk/>
          <pc:sldMk cId="156281238" sldId="291"/>
        </pc:sldMkLst>
        <pc:spChg chg="mod">
          <ac:chgData name="Mitch Holt" userId="S::mholt38@students.kennesaw.edu::cd3a6f19-c5ee-4b50-80e3-cd83916ca0f6" providerId="AD" clId="Web-{F4BE8EA3-AD6A-9B93-6F68-21053501D131}" dt="2023-11-01T23:59:21.983" v="3" actId="1076"/>
          <ac:spMkLst>
            <pc:docMk/>
            <pc:sldMk cId="156281238" sldId="291"/>
            <ac:spMk id="46" creationId="{521550D6-5BFB-4C1D-9B77-89CEA2A022E9}"/>
          </ac:spMkLst>
        </pc:spChg>
        <pc:graphicFrameChg chg="add del">
          <ac:chgData name="Mitch Holt" userId="S::mholt38@students.kennesaw.edu::cd3a6f19-c5ee-4b50-80e3-cd83916ca0f6" providerId="AD" clId="Web-{F4BE8EA3-AD6A-9B93-6F68-21053501D131}" dt="2023-11-01T20:36:37.826" v="1"/>
          <ac:graphicFrameMkLst>
            <pc:docMk/>
            <pc:sldMk cId="156281238" sldId="291"/>
            <ac:graphicFrameMk id="6" creationId="{F907E9DE-84B4-3A82-AC67-C18FA8AACE6D}"/>
          </ac:graphicFrameMkLst>
        </pc:graphicFrameChg>
      </pc:sldChg>
    </pc:docChg>
  </pc:docChgLst>
  <pc:docChgLst>
    <pc:chgData name="Brooke Evans" userId="S::bevans87@students.kennesaw.edu::f476b1a6-ebbc-4a4b-b365-2a764ed9d8f1" providerId="AD" clId="Web-{F63E42C9-ABA9-9124-C735-F435B91CEB4B}"/>
    <pc:docChg chg="delSld">
      <pc:chgData name="Brooke Evans" userId="S::bevans87@students.kennesaw.edu::f476b1a6-ebbc-4a4b-b365-2a764ed9d8f1" providerId="AD" clId="Web-{F63E42C9-ABA9-9124-C735-F435B91CEB4B}" dt="2024-09-23T18:15:55.861" v="0"/>
      <pc:docMkLst>
        <pc:docMk/>
      </pc:docMkLst>
      <pc:sldChg chg="del">
        <pc:chgData name="Brooke Evans" userId="S::bevans87@students.kennesaw.edu::f476b1a6-ebbc-4a4b-b365-2a764ed9d8f1" providerId="AD" clId="Web-{F63E42C9-ABA9-9124-C735-F435B91CEB4B}" dt="2024-09-23T18:15:55.861" v="0"/>
        <pc:sldMkLst>
          <pc:docMk/>
          <pc:sldMk cId="1246681508" sldId="301"/>
        </pc:sldMkLst>
      </pc:sldChg>
    </pc:docChg>
  </pc:docChgLst>
  <pc:docChgLst>
    <pc:chgData name="Carter Bray" userId="S::cbray12@students.kennesaw.edu::8b62692b-f94c-407e-b3e8-209796fc746a" providerId="AD" clId="Web-{BE8A038F-E663-41B5-A461-926AD3729591}"/>
    <pc:docChg chg="modSld">
      <pc:chgData name="Carter Bray" userId="S::cbray12@students.kennesaw.edu::8b62692b-f94c-407e-b3e8-209796fc746a" providerId="AD" clId="Web-{BE8A038F-E663-41B5-A461-926AD3729591}" dt="2023-02-21T00:31:12.167" v="46" actId="20577"/>
      <pc:docMkLst>
        <pc:docMk/>
      </pc:docMkLst>
      <pc:sldChg chg="modSp modCm">
        <pc:chgData name="Carter Bray" userId="S::cbray12@students.kennesaw.edu::8b62692b-f94c-407e-b3e8-209796fc746a" providerId="AD" clId="Web-{BE8A038F-E663-41B5-A461-926AD3729591}" dt="2023-02-21T00:31:12.167" v="46" actId="20577"/>
        <pc:sldMkLst>
          <pc:docMk/>
          <pc:sldMk cId="1139467973" sldId="257"/>
        </pc:sldMkLst>
        <pc:spChg chg="mod">
          <ac:chgData name="Carter Bray" userId="S::cbray12@students.kennesaw.edu::8b62692b-f94c-407e-b3e8-209796fc746a" providerId="AD" clId="Web-{BE8A038F-E663-41B5-A461-926AD3729591}" dt="2023-02-21T00:31:12.167" v="46" actId="20577"/>
          <ac:spMkLst>
            <pc:docMk/>
            <pc:sldMk cId="1139467973" sldId="257"/>
            <ac:spMk id="10" creationId="{6469F678-639F-41FD-AA12-33238E92EF7C}"/>
          </ac:spMkLst>
        </pc:spChg>
        <pc:extLst>
          <p:ext xmlns:p="http://schemas.openxmlformats.org/presentationml/2006/main" uri="{D6D511B9-2390-475A-947B-AFAB55BFBCF1}">
            <pc226:cmChg xmlns:pc226="http://schemas.microsoft.com/office/powerpoint/2022/06/main/command" chg="mod">
              <pc226:chgData name="Carter Bray" userId="S::cbray12@students.kennesaw.edu::8b62692b-f94c-407e-b3e8-209796fc746a" providerId="AD" clId="Web-{BE8A038F-E663-41B5-A461-926AD3729591}" dt="2023-02-21T00:31:12.167" v="46" actId="20577"/>
              <pc2:cmMkLst xmlns:pc2="http://schemas.microsoft.com/office/powerpoint/2019/9/main/command">
                <pc:docMk/>
                <pc:sldMk cId="1139467973" sldId="257"/>
                <pc2:cmMk id="{AB108A23-7E5C-4D3E-B5E6-A3C6D8D60B8E}"/>
              </pc2:cmMkLst>
            </pc226:cmChg>
          </p:ext>
        </pc:extLst>
      </pc:sldChg>
    </pc:docChg>
  </pc:docChgLst>
  <pc:docChgLst>
    <pc:chgData name="Nick Wilson" userId="S::nwilso90@students.kennesaw.edu::9f8c0550-2478-4945-850e-f1fe13dec71e" providerId="AD" clId="Web-{73CFD22D-6989-4D8E-94EF-A19F40A3778A}"/>
    <pc:docChg chg="modSld">
      <pc:chgData name="Nick Wilson" userId="S::nwilso90@students.kennesaw.edu::9f8c0550-2478-4945-850e-f1fe13dec71e" providerId="AD" clId="Web-{73CFD22D-6989-4D8E-94EF-A19F40A3778A}" dt="2023-02-20T20:42:25.104" v="1" actId="1076"/>
      <pc:docMkLst>
        <pc:docMk/>
      </pc:docMkLst>
      <pc:sldChg chg="modSp">
        <pc:chgData name="Nick Wilson" userId="S::nwilso90@students.kennesaw.edu::9f8c0550-2478-4945-850e-f1fe13dec71e" providerId="AD" clId="Web-{73CFD22D-6989-4D8E-94EF-A19F40A3778A}" dt="2023-02-20T20:42:25.104" v="1" actId="1076"/>
        <pc:sldMkLst>
          <pc:docMk/>
          <pc:sldMk cId="2368432612" sldId="286"/>
        </pc:sldMkLst>
        <pc:picChg chg="mod">
          <ac:chgData name="Nick Wilson" userId="S::nwilso90@students.kennesaw.edu::9f8c0550-2478-4945-850e-f1fe13dec71e" providerId="AD" clId="Web-{73CFD22D-6989-4D8E-94EF-A19F40A3778A}" dt="2023-02-20T20:42:25.104" v="1" actId="1076"/>
          <ac:picMkLst>
            <pc:docMk/>
            <pc:sldMk cId="2368432612" sldId="286"/>
            <ac:picMk id="3" creationId="{9E7D3730-7F3D-82FE-E794-36B67D111ACD}"/>
          </ac:picMkLst>
        </pc:picChg>
      </pc:sldChg>
    </pc:docChg>
  </pc:docChgLst>
  <pc:docChgLst>
    <pc:chgData name="Nick Wilson" userId="S::nwilso90@students.kennesaw.edu::9f8c0550-2478-4945-850e-f1fe13dec71e" providerId="AD" clId="Web-{6D399666-DABD-4AEB-A5A0-2ED0F33AA11F}"/>
    <pc:docChg chg="modSld">
      <pc:chgData name="Nick Wilson" userId="S::nwilso90@students.kennesaw.edu::9f8c0550-2478-4945-850e-f1fe13dec71e" providerId="AD" clId="Web-{6D399666-DABD-4AEB-A5A0-2ED0F33AA11F}" dt="2023-03-01T18:13:13.227" v="10" actId="20577"/>
      <pc:docMkLst>
        <pc:docMk/>
      </pc:docMkLst>
      <pc:sldChg chg="modSp">
        <pc:chgData name="Nick Wilson" userId="S::nwilso90@students.kennesaw.edu::9f8c0550-2478-4945-850e-f1fe13dec71e" providerId="AD" clId="Web-{6D399666-DABD-4AEB-A5A0-2ED0F33AA11F}" dt="2023-03-01T18:13:13.227" v="10" actId="20577"/>
        <pc:sldMkLst>
          <pc:docMk/>
          <pc:sldMk cId="3201422190" sldId="285"/>
        </pc:sldMkLst>
        <pc:spChg chg="mod">
          <ac:chgData name="Nick Wilson" userId="S::nwilso90@students.kennesaw.edu::9f8c0550-2478-4945-850e-f1fe13dec71e" providerId="AD" clId="Web-{6D399666-DABD-4AEB-A5A0-2ED0F33AA11F}" dt="2023-03-01T18:13:13.227" v="10" actId="20577"/>
          <ac:spMkLst>
            <pc:docMk/>
            <pc:sldMk cId="3201422190" sldId="285"/>
            <ac:spMk id="5" creationId="{19B48EF6-1B75-4377-8BAB-0DE2246B6F5F}"/>
          </ac:spMkLst>
        </pc:spChg>
      </pc:sldChg>
    </pc:docChg>
  </pc:docChgLst>
  <pc:docChgLst>
    <pc:chgData name="Mitch Holt" userId="S::mholt38@students.kennesaw.edu::cd3a6f19-c5ee-4b50-80e3-cd83916ca0f6" providerId="AD" clId="Web-{4110E781-74D8-B7B2-4515-CE615C8D638F}"/>
    <pc:docChg chg="modSld">
      <pc:chgData name="Mitch Holt" userId="S::mholt38@students.kennesaw.edu::cd3a6f19-c5ee-4b50-80e3-cd83916ca0f6" providerId="AD" clId="Web-{4110E781-74D8-B7B2-4515-CE615C8D638F}" dt="2023-10-16T18:21:24.814" v="0" actId="1076"/>
      <pc:docMkLst>
        <pc:docMk/>
      </pc:docMkLst>
      <pc:sldChg chg="modSp">
        <pc:chgData name="Mitch Holt" userId="S::mholt38@students.kennesaw.edu::cd3a6f19-c5ee-4b50-80e3-cd83916ca0f6" providerId="AD" clId="Web-{4110E781-74D8-B7B2-4515-CE615C8D638F}" dt="2023-10-16T18:21:24.814" v="0" actId="1076"/>
        <pc:sldMkLst>
          <pc:docMk/>
          <pc:sldMk cId="3184167358" sldId="302"/>
        </pc:sldMkLst>
        <pc:picChg chg="mod">
          <ac:chgData name="Mitch Holt" userId="S::mholt38@students.kennesaw.edu::cd3a6f19-c5ee-4b50-80e3-cd83916ca0f6" providerId="AD" clId="Web-{4110E781-74D8-B7B2-4515-CE615C8D638F}" dt="2023-10-16T18:21:24.814" v="0" actId="1076"/>
          <ac:picMkLst>
            <pc:docMk/>
            <pc:sldMk cId="3184167358" sldId="302"/>
            <ac:picMk id="30" creationId="{1ACD6662-C5AE-2E0B-E975-6336AFF324D4}"/>
          </ac:picMkLst>
        </pc:picChg>
      </pc:sldChg>
    </pc:docChg>
  </pc:docChgLst>
  <pc:docChgLst>
    <pc:chgData name="Nick Wilson" userId="S::nwilso90@students.kennesaw.edu::9f8c0550-2478-4945-850e-f1fe13dec71e" providerId="AD" clId="Web-{1B37123C-F39F-4138-A96C-6CAA5F10B8B6}"/>
    <pc:docChg chg="delSld modSld">
      <pc:chgData name="Nick Wilson" userId="S::nwilso90@students.kennesaw.edu::9f8c0550-2478-4945-850e-f1fe13dec71e" providerId="AD" clId="Web-{1B37123C-F39F-4138-A96C-6CAA5F10B8B6}" dt="2023-03-12T14:29:06.585" v="41" actId="20577"/>
      <pc:docMkLst>
        <pc:docMk/>
      </pc:docMkLst>
      <pc:sldChg chg="del">
        <pc:chgData name="Nick Wilson" userId="S::nwilso90@students.kennesaw.edu::9f8c0550-2478-4945-850e-f1fe13dec71e" providerId="AD" clId="Web-{1B37123C-F39F-4138-A96C-6CAA5F10B8B6}" dt="2023-03-12T14:27:59.490" v="3"/>
        <pc:sldMkLst>
          <pc:docMk/>
          <pc:sldMk cId="1139467973" sldId="257"/>
        </pc:sldMkLst>
      </pc:sldChg>
      <pc:sldChg chg="del">
        <pc:chgData name="Nick Wilson" userId="S::nwilso90@students.kennesaw.edu::9f8c0550-2478-4945-850e-f1fe13dec71e" providerId="AD" clId="Web-{1B37123C-F39F-4138-A96C-6CAA5F10B8B6}" dt="2023-03-12T14:27:56.052" v="2"/>
        <pc:sldMkLst>
          <pc:docMk/>
          <pc:sldMk cId="2368432612" sldId="286"/>
        </pc:sldMkLst>
      </pc:sldChg>
      <pc:sldChg chg="del">
        <pc:chgData name="Nick Wilson" userId="S::nwilso90@students.kennesaw.edu::9f8c0550-2478-4945-850e-f1fe13dec71e" providerId="AD" clId="Web-{1B37123C-F39F-4138-A96C-6CAA5F10B8B6}" dt="2023-03-12T14:27:54.067" v="1"/>
        <pc:sldMkLst>
          <pc:docMk/>
          <pc:sldMk cId="3626191469" sldId="287"/>
        </pc:sldMkLst>
      </pc:sldChg>
      <pc:sldChg chg="del">
        <pc:chgData name="Nick Wilson" userId="S::nwilso90@students.kennesaw.edu::9f8c0550-2478-4945-850e-f1fe13dec71e" providerId="AD" clId="Web-{1B37123C-F39F-4138-A96C-6CAA5F10B8B6}" dt="2023-03-12T14:27:50.505" v="0"/>
        <pc:sldMkLst>
          <pc:docMk/>
          <pc:sldMk cId="965169595" sldId="288"/>
        </pc:sldMkLst>
      </pc:sldChg>
      <pc:sldChg chg="modSp">
        <pc:chgData name="Nick Wilson" userId="S::nwilso90@students.kennesaw.edu::9f8c0550-2478-4945-850e-f1fe13dec71e" providerId="AD" clId="Web-{1B37123C-F39F-4138-A96C-6CAA5F10B8B6}" dt="2023-03-12T14:29:06.585" v="41" actId="20577"/>
        <pc:sldMkLst>
          <pc:docMk/>
          <pc:sldMk cId="156281238" sldId="291"/>
        </pc:sldMkLst>
        <pc:spChg chg="mod">
          <ac:chgData name="Nick Wilson" userId="S::nwilso90@students.kennesaw.edu::9f8c0550-2478-4945-850e-f1fe13dec71e" providerId="AD" clId="Web-{1B37123C-F39F-4138-A96C-6CAA5F10B8B6}" dt="2023-03-12T14:29:06.585" v="41" actId="20577"/>
          <ac:spMkLst>
            <pc:docMk/>
            <pc:sldMk cId="156281238" sldId="291"/>
            <ac:spMk id="46" creationId="{521550D6-5BFB-4C1D-9B77-89CEA2A022E9}"/>
          </ac:spMkLst>
        </pc:spChg>
      </pc:sldChg>
    </pc:docChg>
  </pc:docChgLst>
  <pc:docChgLst>
    <pc:chgData name="Brandon Goff" userId="bcfaa65c-fc68-45b2-9361-5725b1368a7f" providerId="ADAL" clId="{C758386B-5014-E540-9242-6E2FCD0FF548}"/>
    <pc:docChg chg="modSld">
      <pc:chgData name="Brandon Goff" userId="bcfaa65c-fc68-45b2-9361-5725b1368a7f" providerId="ADAL" clId="{C758386B-5014-E540-9242-6E2FCD0FF548}" dt="2023-03-08T14:14:49.906" v="11"/>
      <pc:docMkLst>
        <pc:docMk/>
      </pc:docMkLst>
      <pc:sldChg chg="modSp mod addCm modCm">
        <pc:chgData name="Brandon Goff" userId="bcfaa65c-fc68-45b2-9361-5725b1368a7f" providerId="ADAL" clId="{C758386B-5014-E540-9242-6E2FCD0FF548}" dt="2023-03-08T14:01:11.858" v="2"/>
        <pc:sldMkLst>
          <pc:docMk/>
          <pc:sldMk cId="1139467973" sldId="257"/>
        </pc:sldMkLst>
        <pc:spChg chg="mod">
          <ac:chgData name="Brandon Goff" userId="bcfaa65c-fc68-45b2-9361-5725b1368a7f" providerId="ADAL" clId="{C758386B-5014-E540-9242-6E2FCD0FF548}" dt="2023-03-08T13:46:25.102" v="0" actId="20577"/>
          <ac:spMkLst>
            <pc:docMk/>
            <pc:sldMk cId="1139467973" sldId="257"/>
            <ac:spMk id="46" creationId="{521550D6-5BFB-4C1D-9B77-89CEA2A022E9}"/>
          </ac:spMkLst>
        </pc:spChg>
        <pc:extLst>
          <p:ext xmlns:p="http://schemas.openxmlformats.org/presentationml/2006/main" uri="{D6D511B9-2390-475A-947B-AFAB55BFBCF1}">
            <pc226:cmChg xmlns:pc226="http://schemas.microsoft.com/office/powerpoint/2022/06/main/command" chg="add">
              <pc226:chgData name="Brandon Goff" userId="bcfaa65c-fc68-45b2-9361-5725b1368a7f" providerId="ADAL" clId="{C758386B-5014-E540-9242-6E2FCD0FF548}" dt="2023-03-08T13:48:14.423" v="1"/>
              <pc2:cmMkLst xmlns:pc2="http://schemas.microsoft.com/office/powerpoint/2019/9/main/command">
                <pc:docMk/>
                <pc:sldMk cId="1139467973" sldId="257"/>
                <pc2:cmMk id="{0BFA6220-0D78-4E45-AB05-05B2AED19DA8}"/>
              </pc2:cmMkLst>
            </pc226:cmChg>
            <pc226:cmChg xmlns:pc226="http://schemas.microsoft.com/office/powerpoint/2022/06/main/command" chg="mod">
              <pc226:chgData name="Brandon Goff" userId="bcfaa65c-fc68-45b2-9361-5725b1368a7f" providerId="ADAL" clId="{C758386B-5014-E540-9242-6E2FCD0FF548}" dt="2023-03-08T13:46:25.102" v="0" actId="20577"/>
              <pc2:cmMkLst xmlns:pc2="http://schemas.microsoft.com/office/powerpoint/2019/9/main/command">
                <pc:docMk/>
                <pc:sldMk cId="1139467973" sldId="257"/>
                <pc2:cmMk id="{992ED2DC-1EE6-4AEB-8BAF-8DD41A1DEAA3}"/>
              </pc2:cmMkLst>
            </pc226:cmChg>
            <pc226:cmChg xmlns:pc226="http://schemas.microsoft.com/office/powerpoint/2022/06/main/command" chg="add">
              <pc226:chgData name="Brandon Goff" userId="bcfaa65c-fc68-45b2-9361-5725b1368a7f" providerId="ADAL" clId="{C758386B-5014-E540-9242-6E2FCD0FF548}" dt="2023-03-08T14:01:11.858" v="2"/>
              <pc2:cmMkLst xmlns:pc2="http://schemas.microsoft.com/office/powerpoint/2019/9/main/command">
                <pc:docMk/>
                <pc:sldMk cId="1139467973" sldId="257"/>
                <pc2:cmMk id="{E81B6DF7-95C3-8943-B538-6F084E9B3F36}"/>
              </pc2:cmMkLst>
            </pc226:cmChg>
          </p:ext>
        </pc:extLst>
      </pc:sldChg>
      <pc:sldChg chg="addCm">
        <pc:chgData name="Brandon Goff" userId="bcfaa65c-fc68-45b2-9361-5725b1368a7f" providerId="ADAL" clId="{C758386B-5014-E540-9242-6E2FCD0FF548}" dt="2023-03-08T14:03:25.748" v="4"/>
        <pc:sldMkLst>
          <pc:docMk/>
          <pc:sldMk cId="2368432612" sldId="286"/>
        </pc:sldMkLst>
        <pc:extLst>
          <p:ext xmlns:p="http://schemas.openxmlformats.org/presentationml/2006/main" uri="{D6D511B9-2390-475A-947B-AFAB55BFBCF1}">
            <pc226:cmChg xmlns:pc226="http://schemas.microsoft.com/office/powerpoint/2022/06/main/command" chg="add">
              <pc226:chgData name="Brandon Goff" userId="bcfaa65c-fc68-45b2-9361-5725b1368a7f" providerId="ADAL" clId="{C758386B-5014-E540-9242-6E2FCD0FF548}" dt="2023-03-08T14:03:25.748" v="4"/>
              <pc2:cmMkLst xmlns:pc2="http://schemas.microsoft.com/office/powerpoint/2019/9/main/command">
                <pc:docMk/>
                <pc:sldMk cId="2368432612" sldId="286"/>
                <pc2:cmMk id="{560DF095-D9B2-5D4F-8870-FD95D098126B}"/>
              </pc2:cmMkLst>
            </pc226:cmChg>
            <pc226:cmChg xmlns:pc226="http://schemas.microsoft.com/office/powerpoint/2022/06/main/command" chg="add">
              <pc226:chgData name="Brandon Goff" userId="bcfaa65c-fc68-45b2-9361-5725b1368a7f" providerId="ADAL" clId="{C758386B-5014-E540-9242-6E2FCD0FF548}" dt="2023-03-08T14:02:30.792" v="3"/>
              <pc2:cmMkLst xmlns:pc2="http://schemas.microsoft.com/office/powerpoint/2019/9/main/command">
                <pc:docMk/>
                <pc:sldMk cId="2368432612" sldId="286"/>
                <pc2:cmMk id="{2A0326D8-5C9A-DA4F-A343-2CEB568C2FB1}"/>
              </pc2:cmMkLst>
            </pc226:cmChg>
          </p:ext>
        </pc:extLst>
      </pc:sldChg>
      <pc:sldChg chg="addCm">
        <pc:chgData name="Brandon Goff" userId="bcfaa65c-fc68-45b2-9361-5725b1368a7f" providerId="ADAL" clId="{C758386B-5014-E540-9242-6E2FCD0FF548}" dt="2023-03-08T14:06:04.093" v="6"/>
        <pc:sldMkLst>
          <pc:docMk/>
          <pc:sldMk cId="3626191469" sldId="287"/>
        </pc:sldMkLst>
        <pc:extLst>
          <p:ext xmlns:p="http://schemas.openxmlformats.org/presentationml/2006/main" uri="{D6D511B9-2390-475A-947B-AFAB55BFBCF1}">
            <pc226:cmChg xmlns:pc226="http://schemas.microsoft.com/office/powerpoint/2022/06/main/command" chg="add">
              <pc226:chgData name="Brandon Goff" userId="bcfaa65c-fc68-45b2-9361-5725b1368a7f" providerId="ADAL" clId="{C758386B-5014-E540-9242-6E2FCD0FF548}" dt="2023-03-08T14:05:03.032" v="5"/>
              <pc2:cmMkLst xmlns:pc2="http://schemas.microsoft.com/office/powerpoint/2019/9/main/command">
                <pc:docMk/>
                <pc:sldMk cId="3626191469" sldId="287"/>
                <pc2:cmMk id="{E3A9A7A9-D178-DA46-8D2D-CDEDB9415C47}"/>
              </pc2:cmMkLst>
            </pc226:cmChg>
            <pc226:cmChg xmlns:pc226="http://schemas.microsoft.com/office/powerpoint/2022/06/main/command" chg="add">
              <pc226:chgData name="Brandon Goff" userId="bcfaa65c-fc68-45b2-9361-5725b1368a7f" providerId="ADAL" clId="{C758386B-5014-E540-9242-6E2FCD0FF548}" dt="2023-03-08T14:06:04.093" v="6"/>
              <pc2:cmMkLst xmlns:pc2="http://schemas.microsoft.com/office/powerpoint/2019/9/main/command">
                <pc:docMk/>
                <pc:sldMk cId="3626191469" sldId="287"/>
                <pc2:cmMk id="{934707E0-B515-F645-896A-5221647EEAA2}"/>
              </pc2:cmMkLst>
            </pc226:cmChg>
          </p:ext>
        </pc:extLst>
      </pc:sldChg>
      <pc:sldChg chg="addSp delSp modSp mod addCm">
        <pc:chgData name="Brandon Goff" userId="bcfaa65c-fc68-45b2-9361-5725b1368a7f" providerId="ADAL" clId="{C758386B-5014-E540-9242-6E2FCD0FF548}" dt="2023-03-08T14:14:49.906" v="11"/>
        <pc:sldMkLst>
          <pc:docMk/>
          <pc:sldMk cId="965169595" sldId="288"/>
        </pc:sldMkLst>
        <pc:spChg chg="add del mod">
          <ac:chgData name="Brandon Goff" userId="bcfaa65c-fc68-45b2-9361-5725b1368a7f" providerId="ADAL" clId="{C758386B-5014-E540-9242-6E2FCD0FF548}" dt="2023-03-08T14:14:49.906" v="11"/>
          <ac:spMkLst>
            <pc:docMk/>
            <pc:sldMk cId="965169595" sldId="288"/>
            <ac:spMk id="2" creationId="{7F8106D8-444D-D24F-60F9-639E588DB78F}"/>
          </ac:spMkLst>
        </pc:spChg>
        <pc:extLst>
          <p:ext xmlns:p="http://schemas.openxmlformats.org/presentationml/2006/main" uri="{D6D511B9-2390-475A-947B-AFAB55BFBCF1}">
            <pc226:cmChg xmlns:pc226="http://schemas.microsoft.com/office/powerpoint/2022/06/main/command" chg="add">
              <pc226:chgData name="Brandon Goff" userId="bcfaa65c-fc68-45b2-9361-5725b1368a7f" providerId="ADAL" clId="{C758386B-5014-E540-9242-6E2FCD0FF548}" dt="2023-03-08T14:14:42.396" v="8"/>
              <pc2:cmMkLst xmlns:pc2="http://schemas.microsoft.com/office/powerpoint/2019/9/main/command">
                <pc:docMk/>
                <pc:sldMk cId="965169595" sldId="288"/>
                <pc2:cmMk id="{9EA6870F-AC32-0140-8EEB-105597890CC4}"/>
              </pc2:cmMkLst>
            </pc226:cmChg>
            <pc226:cmChg xmlns:pc226="http://schemas.microsoft.com/office/powerpoint/2022/06/main/command" chg="add">
              <pc226:chgData name="Brandon Goff" userId="bcfaa65c-fc68-45b2-9361-5725b1368a7f" providerId="ADAL" clId="{C758386B-5014-E540-9242-6E2FCD0FF548}" dt="2023-03-08T14:12:47.476" v="7"/>
              <pc2:cmMkLst xmlns:pc2="http://schemas.microsoft.com/office/powerpoint/2019/9/main/command">
                <pc:docMk/>
                <pc:sldMk cId="965169595" sldId="288"/>
                <pc2:cmMk id="{514EF997-F31E-944C-A77E-896934596993}"/>
              </pc2:cmMkLst>
            </pc226:cmChg>
          </p:ext>
        </pc:extLst>
      </pc:sldChg>
    </pc:docChg>
  </pc:docChgLst>
  <pc:docChgLst>
    <pc:chgData name="Nick Wilson" userId="S::nwilso90@students.kennesaw.edu::9f8c0550-2478-4945-850e-f1fe13dec71e" providerId="AD" clId="Web-{D3CB59DF-B0E2-4B54-A280-F14F0F2B5F13}"/>
    <pc:docChg chg="modSld">
      <pc:chgData name="Nick Wilson" userId="S::nwilso90@students.kennesaw.edu::9f8c0550-2478-4945-850e-f1fe13dec71e" providerId="AD" clId="Web-{D3CB59DF-B0E2-4B54-A280-F14F0F2B5F13}" dt="2023-02-18T19:52:47.202" v="20" actId="20577"/>
      <pc:docMkLst>
        <pc:docMk/>
      </pc:docMkLst>
      <pc:sldChg chg="modSp">
        <pc:chgData name="Nick Wilson" userId="S::nwilso90@students.kennesaw.edu::9f8c0550-2478-4945-850e-f1fe13dec71e" providerId="AD" clId="Web-{D3CB59DF-B0E2-4B54-A280-F14F0F2B5F13}" dt="2023-02-18T19:52:47.202" v="20" actId="20577"/>
        <pc:sldMkLst>
          <pc:docMk/>
          <pc:sldMk cId="2368432612" sldId="286"/>
        </pc:sldMkLst>
        <pc:spChg chg="mod">
          <ac:chgData name="Nick Wilson" userId="S::nwilso90@students.kennesaw.edu::9f8c0550-2478-4945-850e-f1fe13dec71e" providerId="AD" clId="Web-{D3CB59DF-B0E2-4B54-A280-F14F0F2B5F13}" dt="2023-02-18T19:52:00.247" v="9" actId="14100"/>
          <ac:spMkLst>
            <pc:docMk/>
            <pc:sldMk cId="2368432612" sldId="286"/>
            <ac:spMk id="42" creationId="{8C134C0F-6268-48AA-A73B-4A2E3140494B}"/>
          </ac:spMkLst>
        </pc:spChg>
        <pc:spChg chg="mod">
          <ac:chgData name="Nick Wilson" userId="S::nwilso90@students.kennesaw.edu::9f8c0550-2478-4945-850e-f1fe13dec71e" providerId="AD" clId="Web-{D3CB59DF-B0E2-4B54-A280-F14F0F2B5F13}" dt="2023-02-18T19:52:47.202" v="20" actId="20577"/>
          <ac:spMkLst>
            <pc:docMk/>
            <pc:sldMk cId="2368432612" sldId="286"/>
            <ac:spMk id="58" creationId="{F8383054-8A13-4C70-A16F-26B3E893DC26}"/>
          </ac:spMkLst>
        </pc:spChg>
      </pc:sldChg>
    </pc:docChg>
  </pc:docChgLst>
  <pc:docChgLst>
    <pc:chgData name="Nick Wilson" userId="S::nwilso90@students.kennesaw.edu::9f8c0550-2478-4945-850e-f1fe13dec71e" providerId="AD" clId="Web-{F45112EB-FCD7-4B50-B778-B7C48D666E25}"/>
    <pc:docChg chg="modSld">
      <pc:chgData name="Nick Wilson" userId="S::nwilso90@students.kennesaw.edu::9f8c0550-2478-4945-850e-f1fe13dec71e" providerId="AD" clId="Web-{F45112EB-FCD7-4B50-B778-B7C48D666E25}" dt="2023-02-26T20:52:19.674" v="33" actId="20577"/>
      <pc:docMkLst>
        <pc:docMk/>
      </pc:docMkLst>
      <pc:sldChg chg="modSp">
        <pc:chgData name="Nick Wilson" userId="S::nwilso90@students.kennesaw.edu::9f8c0550-2478-4945-850e-f1fe13dec71e" providerId="AD" clId="Web-{F45112EB-FCD7-4B50-B778-B7C48D666E25}" dt="2023-02-26T20:52:19.674" v="33" actId="20577"/>
        <pc:sldMkLst>
          <pc:docMk/>
          <pc:sldMk cId="3626191469" sldId="287"/>
        </pc:sldMkLst>
        <pc:spChg chg="mod">
          <ac:chgData name="Nick Wilson" userId="S::nwilso90@students.kennesaw.edu::9f8c0550-2478-4945-850e-f1fe13dec71e" providerId="AD" clId="Web-{F45112EB-FCD7-4B50-B778-B7C48D666E25}" dt="2023-02-26T20:52:19.674" v="33" actId="20577"/>
          <ac:spMkLst>
            <pc:docMk/>
            <pc:sldMk cId="3626191469" sldId="287"/>
            <ac:spMk id="42" creationId="{8C134C0F-6268-48AA-A73B-4A2E3140494B}"/>
          </ac:spMkLst>
        </pc:spChg>
      </pc:sldChg>
    </pc:docChg>
  </pc:docChgLst>
  <pc:docChgLst>
    <pc:chgData name="Nick Wilson" userId="9f8c0550-2478-4945-850e-f1fe13dec71e" providerId="ADAL" clId="{70043213-7B3C-3947-AAE8-712F6B6FFB18}"/>
    <pc:docChg chg="undo custSel addSld delSld modSld sldOrd">
      <pc:chgData name="Nick Wilson" userId="9f8c0550-2478-4945-850e-f1fe13dec71e" providerId="ADAL" clId="{70043213-7B3C-3947-AAE8-712F6B6FFB18}" dt="2023-03-23T01:19:07.907" v="1933" actId="123"/>
      <pc:docMkLst>
        <pc:docMk/>
      </pc:docMkLst>
      <pc:sldChg chg="addSp delSp modSp mod">
        <pc:chgData name="Nick Wilson" userId="9f8c0550-2478-4945-850e-f1fe13dec71e" providerId="ADAL" clId="{70043213-7B3C-3947-AAE8-712F6B6FFB18}" dt="2023-03-20T18:31:39.167" v="801" actId="1076"/>
        <pc:sldMkLst>
          <pc:docMk/>
          <pc:sldMk cId="683424065" sldId="289"/>
        </pc:sldMkLst>
        <pc:spChg chg="del">
          <ac:chgData name="Nick Wilson" userId="9f8c0550-2478-4945-850e-f1fe13dec71e" providerId="ADAL" clId="{70043213-7B3C-3947-AAE8-712F6B6FFB18}" dt="2023-03-16T19:27:10.712" v="528" actId="478"/>
          <ac:spMkLst>
            <pc:docMk/>
            <pc:sldMk cId="683424065" sldId="289"/>
            <ac:spMk id="12" creationId="{0883A219-2962-13F4-DBE9-8D47D8BA4042}"/>
          </ac:spMkLst>
        </pc:spChg>
        <pc:graphicFrameChg chg="del">
          <ac:chgData name="Nick Wilson" userId="9f8c0550-2478-4945-850e-f1fe13dec71e" providerId="ADAL" clId="{70043213-7B3C-3947-AAE8-712F6B6FFB18}" dt="2023-03-16T19:25:29.869" v="512" actId="478"/>
          <ac:graphicFrameMkLst>
            <pc:docMk/>
            <pc:sldMk cId="683424065" sldId="289"/>
            <ac:graphicFrameMk id="2" creationId="{0933BB74-B63F-6040-89F1-6798C7082990}"/>
          </ac:graphicFrameMkLst>
        </pc:graphicFrameChg>
        <pc:graphicFrameChg chg="del mod">
          <ac:chgData name="Nick Wilson" userId="9f8c0550-2478-4945-850e-f1fe13dec71e" providerId="ADAL" clId="{70043213-7B3C-3947-AAE8-712F6B6FFB18}" dt="2023-03-16T19:25:25.643" v="510" actId="478"/>
          <ac:graphicFrameMkLst>
            <pc:docMk/>
            <pc:sldMk cId="683424065" sldId="289"/>
            <ac:graphicFrameMk id="3" creationId="{B8BFDE56-2DA2-6EE1-B60F-5B4D5E7FF60B}"/>
          </ac:graphicFrameMkLst>
        </pc:graphicFrameChg>
        <pc:graphicFrameChg chg="del">
          <ac:chgData name="Nick Wilson" userId="9f8c0550-2478-4945-850e-f1fe13dec71e" providerId="ADAL" clId="{70043213-7B3C-3947-AAE8-712F6B6FFB18}" dt="2023-03-16T19:25:27.547" v="511" actId="478"/>
          <ac:graphicFrameMkLst>
            <pc:docMk/>
            <pc:sldMk cId="683424065" sldId="289"/>
            <ac:graphicFrameMk id="4" creationId="{C46999F2-7789-2608-E60B-B49D00955ACA}"/>
          </ac:graphicFrameMkLst>
        </pc:graphicFrameChg>
        <pc:graphicFrameChg chg="add del mod">
          <ac:chgData name="Nick Wilson" userId="9f8c0550-2478-4945-850e-f1fe13dec71e" providerId="ADAL" clId="{70043213-7B3C-3947-AAE8-712F6B6FFB18}" dt="2023-03-16T19:25:21.999" v="509" actId="478"/>
          <ac:graphicFrameMkLst>
            <pc:docMk/>
            <pc:sldMk cId="683424065" sldId="289"/>
            <ac:graphicFrameMk id="7" creationId="{44026688-6501-8E8F-D697-20E3BB8E2EFE}"/>
          </ac:graphicFrameMkLst>
        </pc:graphicFrameChg>
        <pc:graphicFrameChg chg="add mod">
          <ac:chgData name="Nick Wilson" userId="9f8c0550-2478-4945-850e-f1fe13dec71e" providerId="ADAL" clId="{70043213-7B3C-3947-AAE8-712F6B6FFB18}" dt="2023-03-20T18:31:37.166" v="800" actId="1076"/>
          <ac:graphicFrameMkLst>
            <pc:docMk/>
            <pc:sldMk cId="683424065" sldId="289"/>
            <ac:graphicFrameMk id="8" creationId="{A4F84409-E38B-7B0A-BC8E-37AAB8B0BFE2}"/>
          </ac:graphicFrameMkLst>
        </pc:graphicFrameChg>
        <pc:graphicFrameChg chg="add mod">
          <ac:chgData name="Nick Wilson" userId="9f8c0550-2478-4945-850e-f1fe13dec71e" providerId="ADAL" clId="{70043213-7B3C-3947-AAE8-712F6B6FFB18}" dt="2023-03-20T18:31:29.728" v="797" actId="1076"/>
          <ac:graphicFrameMkLst>
            <pc:docMk/>
            <pc:sldMk cId="683424065" sldId="289"/>
            <ac:graphicFrameMk id="10" creationId="{304D4C96-0F51-E208-141E-72CEB7712C75}"/>
          </ac:graphicFrameMkLst>
        </pc:graphicFrameChg>
        <pc:graphicFrameChg chg="add del mod">
          <ac:chgData name="Nick Wilson" userId="9f8c0550-2478-4945-850e-f1fe13dec71e" providerId="ADAL" clId="{70043213-7B3C-3947-AAE8-712F6B6FFB18}" dt="2023-03-16T19:28:16.727" v="542" actId="478"/>
          <ac:graphicFrameMkLst>
            <pc:docMk/>
            <pc:sldMk cId="683424065" sldId="289"/>
            <ac:graphicFrameMk id="11" creationId="{3848C7EA-7D3D-3145-128E-C595C8F5A55A}"/>
          </ac:graphicFrameMkLst>
        </pc:graphicFrameChg>
        <pc:graphicFrameChg chg="add mod">
          <ac:chgData name="Nick Wilson" userId="9f8c0550-2478-4945-850e-f1fe13dec71e" providerId="ADAL" clId="{70043213-7B3C-3947-AAE8-712F6B6FFB18}" dt="2023-03-20T18:31:39.167" v="801" actId="1076"/>
          <ac:graphicFrameMkLst>
            <pc:docMk/>
            <pc:sldMk cId="683424065" sldId="289"/>
            <ac:graphicFrameMk id="13" creationId="{CFC7DF7C-741E-2B7B-8133-C1CD9877508B}"/>
          </ac:graphicFrameMkLst>
        </pc:graphicFrameChg>
        <pc:graphicFrameChg chg="add mod">
          <ac:chgData name="Nick Wilson" userId="9f8c0550-2478-4945-850e-f1fe13dec71e" providerId="ADAL" clId="{70043213-7B3C-3947-AAE8-712F6B6FFB18}" dt="2023-03-20T18:31:34.263" v="799" actId="1076"/>
          <ac:graphicFrameMkLst>
            <pc:docMk/>
            <pc:sldMk cId="683424065" sldId="289"/>
            <ac:graphicFrameMk id="14" creationId="{77AAA524-CC3B-4CEC-DDE9-4ABD2D738E0C}"/>
          </ac:graphicFrameMkLst>
        </pc:graphicFrameChg>
        <pc:cxnChg chg="del">
          <ac:chgData name="Nick Wilson" userId="9f8c0550-2478-4945-850e-f1fe13dec71e" providerId="ADAL" clId="{70043213-7B3C-3947-AAE8-712F6B6FFB18}" dt="2023-03-16T19:27:07.910" v="527" actId="478"/>
          <ac:cxnSpMkLst>
            <pc:docMk/>
            <pc:sldMk cId="683424065" sldId="289"/>
            <ac:cxnSpMk id="9" creationId="{F3CC9D46-02D1-7CEF-F825-47D28151B067}"/>
          </ac:cxnSpMkLst>
        </pc:cxnChg>
      </pc:sldChg>
      <pc:sldChg chg="addSp delSp modSp mod">
        <pc:chgData name="Nick Wilson" userId="9f8c0550-2478-4945-850e-f1fe13dec71e" providerId="ADAL" clId="{70043213-7B3C-3947-AAE8-712F6B6FFB18}" dt="2023-03-19T21:52:29.418" v="791" actId="14100"/>
        <pc:sldMkLst>
          <pc:docMk/>
          <pc:sldMk cId="1476906014" sldId="290"/>
        </pc:sldMkLst>
        <pc:graphicFrameChg chg="del">
          <ac:chgData name="Nick Wilson" userId="9f8c0550-2478-4945-850e-f1fe13dec71e" providerId="ADAL" clId="{70043213-7B3C-3947-AAE8-712F6B6FFB18}" dt="2023-03-16T19:24:02.521" v="491" actId="478"/>
          <ac:graphicFrameMkLst>
            <pc:docMk/>
            <pc:sldMk cId="1476906014" sldId="290"/>
            <ac:graphicFrameMk id="2" creationId="{48E0A09E-60D9-76DB-4D92-6D90C1859D19}"/>
          </ac:graphicFrameMkLst>
        </pc:graphicFrameChg>
        <pc:graphicFrameChg chg="del">
          <ac:chgData name="Nick Wilson" userId="9f8c0550-2478-4945-850e-f1fe13dec71e" providerId="ADAL" clId="{70043213-7B3C-3947-AAE8-712F6B6FFB18}" dt="2023-03-16T19:23:09.938" v="479" actId="478"/>
          <ac:graphicFrameMkLst>
            <pc:docMk/>
            <pc:sldMk cId="1476906014" sldId="290"/>
            <ac:graphicFrameMk id="3" creationId="{FE392A4C-DC9D-8C89-BEE9-701BB052ADD8}"/>
          </ac:graphicFrameMkLst>
        </pc:graphicFrameChg>
        <pc:graphicFrameChg chg="mod">
          <ac:chgData name="Nick Wilson" userId="9f8c0550-2478-4945-850e-f1fe13dec71e" providerId="ADAL" clId="{70043213-7B3C-3947-AAE8-712F6B6FFB18}" dt="2023-03-16T19:24:36.540" v="498" actId="14100"/>
          <ac:graphicFrameMkLst>
            <pc:docMk/>
            <pc:sldMk cId="1476906014" sldId="290"/>
            <ac:graphicFrameMk id="7" creationId="{44EDCA86-0D50-F701-6367-5A6F6E34AD50}"/>
          </ac:graphicFrameMkLst>
        </pc:graphicFrameChg>
        <pc:graphicFrameChg chg="add del mod">
          <ac:chgData name="Nick Wilson" userId="9f8c0550-2478-4945-850e-f1fe13dec71e" providerId="ADAL" clId="{70043213-7B3C-3947-AAE8-712F6B6FFB18}" dt="2023-03-16T19:24:00.510" v="490" actId="478"/>
          <ac:graphicFrameMkLst>
            <pc:docMk/>
            <pc:sldMk cId="1476906014" sldId="290"/>
            <ac:graphicFrameMk id="8" creationId="{D356E78D-0D4C-9B84-F935-6C04A1BEDE12}"/>
          </ac:graphicFrameMkLst>
        </pc:graphicFrameChg>
        <pc:graphicFrameChg chg="add mod">
          <ac:chgData name="Nick Wilson" userId="9f8c0550-2478-4945-850e-f1fe13dec71e" providerId="ADAL" clId="{70043213-7B3C-3947-AAE8-712F6B6FFB18}" dt="2023-03-16T19:24:33.512" v="497" actId="14100"/>
          <ac:graphicFrameMkLst>
            <pc:docMk/>
            <pc:sldMk cId="1476906014" sldId="290"/>
            <ac:graphicFrameMk id="9" creationId="{B807CC41-A652-7329-FA52-0B5E0041CEE6}"/>
          </ac:graphicFrameMkLst>
        </pc:graphicFrameChg>
        <pc:graphicFrameChg chg="add mod">
          <ac:chgData name="Nick Wilson" userId="9f8c0550-2478-4945-850e-f1fe13dec71e" providerId="ADAL" clId="{70043213-7B3C-3947-AAE8-712F6B6FFB18}" dt="2023-03-19T21:52:23.410" v="789" actId="14100"/>
          <ac:graphicFrameMkLst>
            <pc:docMk/>
            <pc:sldMk cId="1476906014" sldId="290"/>
            <ac:graphicFrameMk id="10" creationId="{D92B8B51-37EB-0101-151B-0A869CA98AE7}"/>
          </ac:graphicFrameMkLst>
        </pc:graphicFrameChg>
        <pc:picChg chg="mod">
          <ac:chgData name="Nick Wilson" userId="9f8c0550-2478-4945-850e-f1fe13dec71e" providerId="ADAL" clId="{70043213-7B3C-3947-AAE8-712F6B6FFB18}" dt="2023-03-16T19:24:39.433" v="499" actId="14100"/>
          <ac:picMkLst>
            <pc:docMk/>
            <pc:sldMk cId="1476906014" sldId="290"/>
            <ac:picMk id="4" creationId="{B0A75FE4-3D5D-74D5-076A-9ECF2C9E7670}"/>
          </ac:picMkLst>
        </pc:picChg>
        <pc:picChg chg="add mod">
          <ac:chgData name="Nick Wilson" userId="9f8c0550-2478-4945-850e-f1fe13dec71e" providerId="ADAL" clId="{70043213-7B3C-3947-AAE8-712F6B6FFB18}" dt="2023-03-19T21:52:29.418" v="791" actId="14100"/>
          <ac:picMkLst>
            <pc:docMk/>
            <pc:sldMk cId="1476906014" sldId="290"/>
            <ac:picMk id="11" creationId="{7832DEBD-E74A-60D6-96EF-AC6A82D55A7F}"/>
          </ac:picMkLst>
        </pc:picChg>
        <pc:picChg chg="add mod">
          <ac:chgData name="Nick Wilson" userId="9f8c0550-2478-4945-850e-f1fe13dec71e" providerId="ADAL" clId="{70043213-7B3C-3947-AAE8-712F6B6FFB18}" dt="2023-03-16T19:30:10.689" v="561" actId="1076"/>
          <ac:picMkLst>
            <pc:docMk/>
            <pc:sldMk cId="1476906014" sldId="290"/>
            <ac:picMk id="12" creationId="{D43368BA-A3A2-2561-083E-4BC250844978}"/>
          </ac:picMkLst>
        </pc:picChg>
      </pc:sldChg>
      <pc:sldChg chg="addSp delSp modSp mod">
        <pc:chgData name="Nick Wilson" userId="9f8c0550-2478-4945-850e-f1fe13dec71e" providerId="ADAL" clId="{70043213-7B3C-3947-AAE8-712F6B6FFB18}" dt="2023-03-22T20:43:24.807" v="1914" actId="20577"/>
        <pc:sldMkLst>
          <pc:docMk/>
          <pc:sldMk cId="156281238" sldId="291"/>
        </pc:sldMkLst>
        <pc:spChg chg="mod">
          <ac:chgData name="Nick Wilson" userId="9f8c0550-2478-4945-850e-f1fe13dec71e" providerId="ADAL" clId="{70043213-7B3C-3947-AAE8-712F6B6FFB18}" dt="2023-03-21T18:31:23.410" v="1525" actId="20577"/>
          <ac:spMkLst>
            <pc:docMk/>
            <pc:sldMk cId="156281238" sldId="291"/>
            <ac:spMk id="46" creationId="{521550D6-5BFB-4C1D-9B77-89CEA2A022E9}"/>
          </ac:spMkLst>
        </pc:spChg>
        <pc:graphicFrameChg chg="mod">
          <ac:chgData name="Nick Wilson" userId="9f8c0550-2478-4945-850e-f1fe13dec71e" providerId="ADAL" clId="{70043213-7B3C-3947-AAE8-712F6B6FFB18}" dt="2023-03-13T22:12:50.226" v="137" actId="20577"/>
          <ac:graphicFrameMkLst>
            <pc:docMk/>
            <pc:sldMk cId="156281238" sldId="291"/>
            <ac:graphicFrameMk id="3" creationId="{2F7E3995-B1EE-A7E7-6860-8089F075F342}"/>
          </ac:graphicFrameMkLst>
        </pc:graphicFrameChg>
        <pc:graphicFrameChg chg="mod">
          <ac:chgData name="Nick Wilson" userId="9f8c0550-2478-4945-850e-f1fe13dec71e" providerId="ADAL" clId="{70043213-7B3C-3947-AAE8-712F6B6FFB18}" dt="2023-03-22T15:36:57.908" v="1680" actId="207"/>
          <ac:graphicFrameMkLst>
            <pc:docMk/>
            <pc:sldMk cId="156281238" sldId="291"/>
            <ac:graphicFrameMk id="5" creationId="{525AE3A8-F44C-B6DD-C492-EB2EE9289B19}"/>
          </ac:graphicFrameMkLst>
        </pc:graphicFrameChg>
        <pc:graphicFrameChg chg="mod">
          <ac:chgData name="Nick Wilson" userId="9f8c0550-2478-4945-850e-f1fe13dec71e" providerId="ADAL" clId="{70043213-7B3C-3947-AAE8-712F6B6FFB18}" dt="2023-03-20T23:04:13.624" v="884" actId="14100"/>
          <ac:graphicFrameMkLst>
            <pc:docMk/>
            <pc:sldMk cId="156281238" sldId="291"/>
            <ac:graphicFrameMk id="6" creationId="{F907E9DE-84B4-3A82-AC67-C18FA8AACE6D}"/>
          </ac:graphicFrameMkLst>
        </pc:graphicFrameChg>
        <pc:graphicFrameChg chg="add mod">
          <ac:chgData name="Nick Wilson" userId="9f8c0550-2478-4945-850e-f1fe13dec71e" providerId="ADAL" clId="{70043213-7B3C-3947-AAE8-712F6B6FFB18}" dt="2023-03-20T23:03:49.939" v="881" actId="255"/>
          <ac:graphicFrameMkLst>
            <pc:docMk/>
            <pc:sldMk cId="156281238" sldId="291"/>
            <ac:graphicFrameMk id="8" creationId="{E6AAFB69-5A4A-804B-897D-AC4A39A58AE9}"/>
          </ac:graphicFrameMkLst>
        </pc:graphicFrameChg>
        <pc:graphicFrameChg chg="mod modGraphic">
          <ac:chgData name="Nick Wilson" userId="9f8c0550-2478-4945-850e-f1fe13dec71e" providerId="ADAL" clId="{70043213-7B3C-3947-AAE8-712F6B6FFB18}" dt="2023-03-22T20:43:24.807" v="1914" actId="20577"/>
          <ac:graphicFrameMkLst>
            <pc:docMk/>
            <pc:sldMk cId="156281238" sldId="291"/>
            <ac:graphicFrameMk id="16" creationId="{FC7A1095-E14F-40DF-A72A-CDCC5F180B2D}"/>
          </ac:graphicFrameMkLst>
        </pc:graphicFrameChg>
        <pc:picChg chg="del mod">
          <ac:chgData name="Nick Wilson" userId="9f8c0550-2478-4945-850e-f1fe13dec71e" providerId="ADAL" clId="{70043213-7B3C-3947-AAE8-712F6B6FFB18}" dt="2023-03-20T23:03:01.583" v="869" actId="478"/>
          <ac:picMkLst>
            <pc:docMk/>
            <pc:sldMk cId="156281238" sldId="291"/>
            <ac:picMk id="2" creationId="{7C6C56F2-3644-F222-07F6-EBEFB5E04BF8}"/>
          </ac:picMkLst>
        </pc:picChg>
      </pc:sldChg>
      <pc:sldChg chg="addSp delSp modSp mod">
        <pc:chgData name="Nick Wilson" userId="9f8c0550-2478-4945-850e-f1fe13dec71e" providerId="ADAL" clId="{70043213-7B3C-3947-AAE8-712F6B6FFB18}" dt="2023-03-23T01:19:07.907" v="1933" actId="123"/>
        <pc:sldMkLst>
          <pc:docMk/>
          <pc:sldMk cId="1356105465" sldId="292"/>
        </pc:sldMkLst>
        <pc:spChg chg="add mod">
          <ac:chgData name="Nick Wilson" userId="9f8c0550-2478-4945-850e-f1fe13dec71e" providerId="ADAL" clId="{70043213-7B3C-3947-AAE8-712F6B6FFB18}" dt="2023-03-15T23:43:49.241" v="446" actId="1076"/>
          <ac:spMkLst>
            <pc:docMk/>
            <pc:sldMk cId="1356105465" sldId="292"/>
            <ac:spMk id="4" creationId="{1D173211-C704-A902-3B20-7C011C8D709B}"/>
          </ac:spMkLst>
        </pc:spChg>
        <pc:spChg chg="mod">
          <ac:chgData name="Nick Wilson" userId="9f8c0550-2478-4945-850e-f1fe13dec71e" providerId="ADAL" clId="{70043213-7B3C-3947-AAE8-712F6B6FFB18}" dt="2023-03-23T01:19:07.907" v="1933" actId="123"/>
          <ac:spMkLst>
            <pc:docMk/>
            <pc:sldMk cId="1356105465" sldId="292"/>
            <ac:spMk id="6" creationId="{3AC84D1E-CFBA-D221-9B92-5D306FE9B32A}"/>
          </ac:spMkLst>
        </pc:spChg>
        <pc:spChg chg="del mod">
          <ac:chgData name="Nick Wilson" userId="9f8c0550-2478-4945-850e-f1fe13dec71e" providerId="ADAL" clId="{70043213-7B3C-3947-AAE8-712F6B6FFB18}" dt="2023-03-15T23:41:25.924" v="383" actId="478"/>
          <ac:spMkLst>
            <pc:docMk/>
            <pc:sldMk cId="1356105465" sldId="292"/>
            <ac:spMk id="8" creationId="{00F413D0-E53F-FF72-37FC-D1CC1D695D66}"/>
          </ac:spMkLst>
        </pc:spChg>
        <pc:graphicFrameChg chg="add del mod">
          <ac:chgData name="Nick Wilson" userId="9f8c0550-2478-4945-850e-f1fe13dec71e" providerId="ADAL" clId="{70043213-7B3C-3947-AAE8-712F6B6FFB18}" dt="2023-03-15T23:41:35.366" v="388" actId="478"/>
          <ac:graphicFrameMkLst>
            <pc:docMk/>
            <pc:sldMk cId="1356105465" sldId="292"/>
            <ac:graphicFrameMk id="2" creationId="{6B8AE3C5-C2C9-8A22-FA5D-521F92B26A5F}"/>
          </ac:graphicFrameMkLst>
        </pc:graphicFrameChg>
        <pc:graphicFrameChg chg="add mod">
          <ac:chgData name="Nick Wilson" userId="9f8c0550-2478-4945-850e-f1fe13dec71e" providerId="ADAL" clId="{70043213-7B3C-3947-AAE8-712F6B6FFB18}" dt="2023-03-22T15:36:41.543" v="1678" actId="20577"/>
          <ac:graphicFrameMkLst>
            <pc:docMk/>
            <pc:sldMk cId="1356105465" sldId="292"/>
            <ac:graphicFrameMk id="3" creationId="{4451AA1B-EB34-D53B-5D60-A166D1F734C5}"/>
          </ac:graphicFrameMkLst>
        </pc:graphicFrameChg>
        <pc:graphicFrameChg chg="del mod">
          <ac:chgData name="Nick Wilson" userId="9f8c0550-2478-4945-850e-f1fe13dec71e" providerId="ADAL" clId="{70043213-7B3C-3947-AAE8-712F6B6FFB18}" dt="2023-03-15T23:41:23.901" v="382" actId="478"/>
          <ac:graphicFrameMkLst>
            <pc:docMk/>
            <pc:sldMk cId="1356105465" sldId="292"/>
            <ac:graphicFrameMk id="7" creationId="{57C97C6A-EEDA-7731-8C21-2478722741D3}"/>
          </ac:graphicFrameMkLst>
        </pc:graphicFrameChg>
      </pc:sldChg>
      <pc:sldChg chg="addSp delSp modSp mod">
        <pc:chgData name="Nick Wilson" userId="9f8c0550-2478-4945-850e-f1fe13dec71e" providerId="ADAL" clId="{70043213-7B3C-3947-AAE8-712F6B6FFB18}" dt="2023-03-22T20:36:14.278" v="1865" actId="20577"/>
        <pc:sldMkLst>
          <pc:docMk/>
          <pc:sldMk cId="2646323050" sldId="293"/>
        </pc:sldMkLst>
        <pc:spChg chg="mod">
          <ac:chgData name="Nick Wilson" userId="9f8c0550-2478-4945-850e-f1fe13dec71e" providerId="ADAL" clId="{70043213-7B3C-3947-AAE8-712F6B6FFB18}" dt="2023-03-16T19:21:10.090" v="463" actId="1076"/>
          <ac:spMkLst>
            <pc:docMk/>
            <pc:sldMk cId="2646323050" sldId="293"/>
            <ac:spMk id="2" creationId="{D669658B-3F74-CE45-02D3-18E422E38D8C}"/>
          </ac:spMkLst>
        </pc:spChg>
        <pc:spChg chg="del">
          <ac:chgData name="Nick Wilson" userId="9f8c0550-2478-4945-850e-f1fe13dec71e" providerId="ADAL" clId="{70043213-7B3C-3947-AAE8-712F6B6FFB18}" dt="2023-03-13T15:56:08.327" v="0" actId="478"/>
          <ac:spMkLst>
            <pc:docMk/>
            <pc:sldMk cId="2646323050" sldId="293"/>
            <ac:spMk id="5" creationId="{4F524B2B-981F-54B7-B23C-9F61FA68498E}"/>
          </ac:spMkLst>
        </pc:spChg>
        <pc:spChg chg="add del mod">
          <ac:chgData name="Nick Wilson" userId="9f8c0550-2478-4945-850e-f1fe13dec71e" providerId="ADAL" clId="{70043213-7B3C-3947-AAE8-712F6B6FFB18}" dt="2023-03-13T21:57:45.214" v="107" actId="478"/>
          <ac:spMkLst>
            <pc:docMk/>
            <pc:sldMk cId="2646323050" sldId="293"/>
            <ac:spMk id="7" creationId="{44349AA1-00AE-0BE1-E91C-D46ED8DAFA41}"/>
          </ac:spMkLst>
        </pc:spChg>
        <pc:spChg chg="mod">
          <ac:chgData name="Nick Wilson" userId="9f8c0550-2478-4945-850e-f1fe13dec71e" providerId="ADAL" clId="{70043213-7B3C-3947-AAE8-712F6B6FFB18}" dt="2023-03-22T20:36:14.278" v="1865" actId="20577"/>
          <ac:spMkLst>
            <pc:docMk/>
            <pc:sldMk cId="2646323050" sldId="293"/>
            <ac:spMk id="58" creationId="{F8383054-8A13-4C70-A16F-26B3E893DC26}"/>
          </ac:spMkLst>
        </pc:spChg>
        <pc:graphicFrameChg chg="add mod">
          <ac:chgData name="Nick Wilson" userId="9f8c0550-2478-4945-850e-f1fe13dec71e" providerId="ADAL" clId="{70043213-7B3C-3947-AAE8-712F6B6FFB18}" dt="2023-03-22T15:05:57.246" v="1634" actId="207"/>
          <ac:graphicFrameMkLst>
            <pc:docMk/>
            <pc:sldMk cId="2646323050" sldId="293"/>
            <ac:graphicFrameMk id="3" creationId="{90111426-D4B3-73E6-1B13-564697C82159}"/>
          </ac:graphicFrameMkLst>
        </pc:graphicFrameChg>
        <pc:graphicFrameChg chg="add del mod">
          <ac:chgData name="Nick Wilson" userId="9f8c0550-2478-4945-850e-f1fe13dec71e" providerId="ADAL" clId="{70043213-7B3C-3947-AAE8-712F6B6FFB18}" dt="2023-03-22T15:02:54.334" v="1607" actId="478"/>
          <ac:graphicFrameMkLst>
            <pc:docMk/>
            <pc:sldMk cId="2646323050" sldId="293"/>
            <ac:graphicFrameMk id="4" creationId="{92CE08FB-28E7-F6E1-A3F3-4E8E61BBCA45}"/>
          </ac:graphicFrameMkLst>
        </pc:graphicFrameChg>
        <pc:graphicFrameChg chg="add del mod">
          <ac:chgData name="Nick Wilson" userId="9f8c0550-2478-4945-850e-f1fe13dec71e" providerId="ADAL" clId="{70043213-7B3C-3947-AAE8-712F6B6FFB18}" dt="2023-03-13T21:57:42.666" v="105" actId="478"/>
          <ac:graphicFrameMkLst>
            <pc:docMk/>
            <pc:sldMk cId="2646323050" sldId="293"/>
            <ac:graphicFrameMk id="4" creationId="{CAD05F84-0B76-4D99-B8AF-22A134975AB4}"/>
          </ac:graphicFrameMkLst>
        </pc:graphicFrameChg>
        <pc:graphicFrameChg chg="add del mod">
          <ac:chgData name="Nick Wilson" userId="9f8c0550-2478-4945-850e-f1fe13dec71e" providerId="ADAL" clId="{70043213-7B3C-3947-AAE8-712F6B6FFB18}" dt="2023-03-22T15:03:19.736" v="1612" actId="478"/>
          <ac:graphicFrameMkLst>
            <pc:docMk/>
            <pc:sldMk cId="2646323050" sldId="293"/>
            <ac:graphicFrameMk id="5" creationId="{0A9B41A1-0265-4DA8-1AC6-EDE53ADEAED4}"/>
          </ac:graphicFrameMkLst>
        </pc:graphicFrameChg>
        <pc:graphicFrameChg chg="add mod">
          <ac:chgData name="Nick Wilson" userId="9f8c0550-2478-4945-850e-f1fe13dec71e" providerId="ADAL" clId="{70043213-7B3C-3947-AAE8-712F6B6FFB18}" dt="2023-03-22T15:06:06.713" v="1638" actId="207"/>
          <ac:graphicFrameMkLst>
            <pc:docMk/>
            <pc:sldMk cId="2646323050" sldId="293"/>
            <ac:graphicFrameMk id="6" creationId="{92CE08FB-28E7-F6E1-A3F3-4E8E61BBCA45}"/>
          </ac:graphicFrameMkLst>
        </pc:graphicFrameChg>
        <pc:graphicFrameChg chg="add del mod">
          <ac:chgData name="Nick Wilson" userId="9f8c0550-2478-4945-850e-f1fe13dec71e" providerId="ADAL" clId="{70043213-7B3C-3947-AAE8-712F6B6FFB18}" dt="2023-03-13T21:57:47.034" v="108" actId="478"/>
          <ac:graphicFrameMkLst>
            <pc:docMk/>
            <pc:sldMk cId="2646323050" sldId="293"/>
            <ac:graphicFrameMk id="6" creationId="{A017F594-01B2-9446-39FD-3507A7808CB7}"/>
          </ac:graphicFrameMkLst>
        </pc:graphicFrameChg>
        <pc:graphicFrameChg chg="add del mod modGraphic">
          <ac:chgData name="Nick Wilson" userId="9f8c0550-2478-4945-850e-f1fe13dec71e" providerId="ADAL" clId="{70043213-7B3C-3947-AAE8-712F6B6FFB18}" dt="2023-03-14T00:02:34.004" v="177" actId="478"/>
          <ac:graphicFrameMkLst>
            <pc:docMk/>
            <pc:sldMk cId="2646323050" sldId="293"/>
            <ac:graphicFrameMk id="8" creationId="{EC631289-9B58-84E0-DF92-DF7C42B58D7F}"/>
          </ac:graphicFrameMkLst>
        </pc:graphicFrameChg>
        <pc:graphicFrameChg chg="add del mod modGraphic">
          <ac:chgData name="Nick Wilson" userId="9f8c0550-2478-4945-850e-f1fe13dec71e" providerId="ADAL" clId="{70043213-7B3C-3947-AAE8-712F6B6FFB18}" dt="2023-03-14T00:02:36.428" v="178" actId="478"/>
          <ac:graphicFrameMkLst>
            <pc:docMk/>
            <pc:sldMk cId="2646323050" sldId="293"/>
            <ac:graphicFrameMk id="9" creationId="{533FFE4B-01CD-677B-452A-B2904C17DD17}"/>
          </ac:graphicFrameMkLst>
        </pc:graphicFrameChg>
        <pc:picChg chg="add del mod">
          <ac:chgData name="Nick Wilson" userId="9f8c0550-2478-4945-850e-f1fe13dec71e" providerId="ADAL" clId="{70043213-7B3C-3947-AAE8-712F6B6FFB18}" dt="2023-03-14T00:03:06.809" v="184" actId="478"/>
          <ac:picMkLst>
            <pc:docMk/>
            <pc:sldMk cId="2646323050" sldId="293"/>
            <ac:picMk id="10" creationId="{5611000C-2EB3-9225-F525-488F7A31394D}"/>
          </ac:picMkLst>
        </pc:picChg>
        <pc:picChg chg="add del mod">
          <ac:chgData name="Nick Wilson" userId="9f8c0550-2478-4945-850e-f1fe13dec71e" providerId="ADAL" clId="{70043213-7B3C-3947-AAE8-712F6B6FFB18}" dt="2023-03-14T00:04:21.694" v="193" actId="478"/>
          <ac:picMkLst>
            <pc:docMk/>
            <pc:sldMk cId="2646323050" sldId="293"/>
            <ac:picMk id="11" creationId="{346A028B-ABF1-6895-001C-73092C93A48E}"/>
          </ac:picMkLst>
        </pc:picChg>
        <pc:picChg chg="add del mod">
          <ac:chgData name="Nick Wilson" userId="9f8c0550-2478-4945-850e-f1fe13dec71e" providerId="ADAL" clId="{70043213-7B3C-3947-AAE8-712F6B6FFB18}" dt="2023-03-16T19:20:44.559" v="452" actId="478"/>
          <ac:picMkLst>
            <pc:docMk/>
            <pc:sldMk cId="2646323050" sldId="293"/>
            <ac:picMk id="13" creationId="{F5BCA428-E841-E6CB-06EB-0FB071163A36}"/>
          </ac:picMkLst>
        </pc:picChg>
      </pc:sldChg>
      <pc:sldChg chg="modSp mod ord">
        <pc:chgData name="Nick Wilson" userId="9f8c0550-2478-4945-850e-f1fe13dec71e" providerId="ADAL" clId="{70043213-7B3C-3947-AAE8-712F6B6FFB18}" dt="2023-03-21T00:01:22.167" v="1083" actId="20577"/>
        <pc:sldMkLst>
          <pc:docMk/>
          <pc:sldMk cId="2186065895" sldId="294"/>
        </pc:sldMkLst>
        <pc:spChg chg="mod">
          <ac:chgData name="Nick Wilson" userId="9f8c0550-2478-4945-850e-f1fe13dec71e" providerId="ADAL" clId="{70043213-7B3C-3947-AAE8-712F6B6FFB18}" dt="2023-03-21T00:01:22.167" v="1083" actId="20577"/>
          <ac:spMkLst>
            <pc:docMk/>
            <pc:sldMk cId="2186065895" sldId="294"/>
            <ac:spMk id="6" creationId="{3AC84D1E-CFBA-D221-9B92-5D306FE9B32A}"/>
          </ac:spMkLst>
        </pc:spChg>
      </pc:sldChg>
      <pc:sldChg chg="modSp mod">
        <pc:chgData name="Nick Wilson" userId="9f8c0550-2478-4945-850e-f1fe13dec71e" providerId="ADAL" clId="{70043213-7B3C-3947-AAE8-712F6B6FFB18}" dt="2023-03-18T21:33:43.078" v="634" actId="20577"/>
        <pc:sldMkLst>
          <pc:docMk/>
          <pc:sldMk cId="2413587645" sldId="296"/>
        </pc:sldMkLst>
        <pc:spChg chg="mod">
          <ac:chgData name="Nick Wilson" userId="9f8c0550-2478-4945-850e-f1fe13dec71e" providerId="ADAL" clId="{70043213-7B3C-3947-AAE8-712F6B6FFB18}" dt="2023-03-18T21:33:43.078" v="634" actId="20577"/>
          <ac:spMkLst>
            <pc:docMk/>
            <pc:sldMk cId="2413587645" sldId="296"/>
            <ac:spMk id="6" creationId="{5B8D385C-9295-8D47-EC36-438125EAA4E0}"/>
          </ac:spMkLst>
        </pc:spChg>
      </pc:sldChg>
      <pc:sldChg chg="addSp delSp modSp mod">
        <pc:chgData name="Nick Wilson" userId="9f8c0550-2478-4945-850e-f1fe13dec71e" providerId="ADAL" clId="{70043213-7B3C-3947-AAE8-712F6B6FFB18}" dt="2023-03-23T01:17:41.104" v="1929" actId="123"/>
        <pc:sldMkLst>
          <pc:docMk/>
          <pc:sldMk cId="176708987" sldId="297"/>
        </pc:sldMkLst>
        <pc:spChg chg="mod">
          <ac:chgData name="Nick Wilson" userId="9f8c0550-2478-4945-850e-f1fe13dec71e" providerId="ADAL" clId="{70043213-7B3C-3947-AAE8-712F6B6FFB18}" dt="2023-03-23T01:17:41.104" v="1929" actId="123"/>
          <ac:spMkLst>
            <pc:docMk/>
            <pc:sldMk cId="176708987" sldId="297"/>
            <ac:spMk id="3" creationId="{B9ED7AAA-2011-12F8-AE4E-EC36AD6DFE4B}"/>
          </ac:spMkLst>
        </pc:spChg>
        <pc:spChg chg="mod">
          <ac:chgData name="Nick Wilson" userId="9f8c0550-2478-4945-850e-f1fe13dec71e" providerId="ADAL" clId="{70043213-7B3C-3947-AAE8-712F6B6FFB18}" dt="2023-03-23T01:17:21.659" v="1923" actId="123"/>
          <ac:spMkLst>
            <pc:docMk/>
            <pc:sldMk cId="176708987" sldId="297"/>
            <ac:spMk id="4" creationId="{429BF4D9-D405-697A-8198-4BE3B15BBF59}"/>
          </ac:spMkLst>
        </pc:spChg>
        <pc:graphicFrameChg chg="add del mod">
          <ac:chgData name="Nick Wilson" userId="9f8c0550-2478-4945-850e-f1fe13dec71e" providerId="ADAL" clId="{70043213-7B3C-3947-AAE8-712F6B6FFB18}" dt="2023-03-16T19:20:09.617" v="447" actId="478"/>
          <ac:graphicFrameMkLst>
            <pc:docMk/>
            <pc:sldMk cId="176708987" sldId="297"/>
            <ac:graphicFrameMk id="2" creationId="{92CE08FB-28E7-F6E1-A3F3-4E8E61BBCA45}"/>
          </ac:graphicFrameMkLst>
        </pc:graphicFrameChg>
        <pc:graphicFrameChg chg="add del mod modGraphic">
          <ac:chgData name="Nick Wilson" userId="9f8c0550-2478-4945-850e-f1fe13dec71e" providerId="ADAL" clId="{70043213-7B3C-3947-AAE8-712F6B6FFB18}" dt="2023-03-21T15:22:43.320" v="1484"/>
          <ac:graphicFrameMkLst>
            <pc:docMk/>
            <pc:sldMk cId="176708987" sldId="297"/>
            <ac:graphicFrameMk id="2" creationId="{DE45FDDE-C38A-9C2C-0E4F-F856885B32B7}"/>
          </ac:graphicFrameMkLst>
        </pc:graphicFrameChg>
        <pc:graphicFrameChg chg="add del mod">
          <ac:chgData name="Nick Wilson" userId="9f8c0550-2478-4945-850e-f1fe13dec71e" providerId="ADAL" clId="{70043213-7B3C-3947-AAE8-712F6B6FFB18}" dt="2023-03-22T15:30:25.194" v="1667" actId="1076"/>
          <ac:graphicFrameMkLst>
            <pc:docMk/>
            <pc:sldMk cId="176708987" sldId="297"/>
            <ac:graphicFrameMk id="6" creationId="{A953033D-E9EC-5CAB-E03E-3674D2213374}"/>
          </ac:graphicFrameMkLst>
        </pc:graphicFrameChg>
        <pc:graphicFrameChg chg="mod">
          <ac:chgData name="Nick Wilson" userId="9f8c0550-2478-4945-850e-f1fe13dec71e" providerId="ADAL" clId="{70043213-7B3C-3947-AAE8-712F6B6FFB18}" dt="2023-03-14T17:43:44.349" v="346" actId="14100"/>
          <ac:graphicFrameMkLst>
            <pc:docMk/>
            <pc:sldMk cId="176708987" sldId="297"/>
            <ac:graphicFrameMk id="8" creationId="{5E4A18E2-8880-0B06-A46F-89624D6683C2}"/>
          </ac:graphicFrameMkLst>
        </pc:graphicFrameChg>
      </pc:sldChg>
      <pc:sldChg chg="addSp delSp modSp del mod">
        <pc:chgData name="Nick Wilson" userId="9f8c0550-2478-4945-850e-f1fe13dec71e" providerId="ADAL" clId="{70043213-7B3C-3947-AAE8-712F6B6FFB18}" dt="2023-03-19T21:35:49.282" v="728" actId="2696"/>
        <pc:sldMkLst>
          <pc:docMk/>
          <pc:sldMk cId="3085737287" sldId="298"/>
        </pc:sldMkLst>
        <pc:picChg chg="add del mod">
          <ac:chgData name="Nick Wilson" userId="9f8c0550-2478-4945-850e-f1fe13dec71e" providerId="ADAL" clId="{70043213-7B3C-3947-AAE8-712F6B6FFB18}" dt="2023-03-13T21:32:58.814" v="96" actId="478"/>
          <ac:picMkLst>
            <pc:docMk/>
            <pc:sldMk cId="3085737287" sldId="298"/>
            <ac:picMk id="3" creationId="{9A7B82F8-11DF-8AA2-5BD1-49061AAA9929}"/>
          </ac:picMkLst>
        </pc:picChg>
        <pc:picChg chg="add del mod">
          <ac:chgData name="Nick Wilson" userId="9f8c0550-2478-4945-850e-f1fe13dec71e" providerId="ADAL" clId="{70043213-7B3C-3947-AAE8-712F6B6FFB18}" dt="2023-03-16T19:20:27.327" v="450" actId="478"/>
          <ac:picMkLst>
            <pc:docMk/>
            <pc:sldMk cId="3085737287" sldId="298"/>
            <ac:picMk id="6" creationId="{D76E3C04-6C8A-984B-F7CE-C678F103C80D}"/>
          </ac:picMkLst>
        </pc:picChg>
        <pc:picChg chg="del">
          <ac:chgData name="Nick Wilson" userId="9f8c0550-2478-4945-850e-f1fe13dec71e" providerId="ADAL" clId="{70043213-7B3C-3947-AAE8-712F6B6FFB18}" dt="2023-03-13T21:42:51.085" v="103" actId="478"/>
          <ac:picMkLst>
            <pc:docMk/>
            <pc:sldMk cId="3085737287" sldId="298"/>
            <ac:picMk id="8" creationId="{707AA559-A0B5-5A24-B97B-65C562B89261}"/>
          </ac:picMkLst>
        </pc:picChg>
        <pc:picChg chg="add mod">
          <ac:chgData name="Nick Wilson" userId="9f8c0550-2478-4945-850e-f1fe13dec71e" providerId="ADAL" clId="{70043213-7B3C-3947-AAE8-712F6B6FFB18}" dt="2023-03-13T23:13:15.432" v="142" actId="1076"/>
          <ac:picMkLst>
            <pc:docMk/>
            <pc:sldMk cId="3085737287" sldId="298"/>
            <ac:picMk id="9" creationId="{033ED4CB-D56B-8C8A-73DC-1D6E84D871D5}"/>
          </ac:picMkLst>
        </pc:picChg>
      </pc:sldChg>
      <pc:sldChg chg="addSp delSp modSp new mod ord">
        <pc:chgData name="Nick Wilson" userId="9f8c0550-2478-4945-850e-f1fe13dec71e" providerId="ADAL" clId="{70043213-7B3C-3947-AAE8-712F6B6FFB18}" dt="2023-03-20T23:56:44.923" v="903" actId="14100"/>
        <pc:sldMkLst>
          <pc:docMk/>
          <pc:sldMk cId="1399795444" sldId="299"/>
        </pc:sldMkLst>
        <pc:spChg chg="del">
          <ac:chgData name="Nick Wilson" userId="9f8c0550-2478-4945-850e-f1fe13dec71e" providerId="ADAL" clId="{70043213-7B3C-3947-AAE8-712F6B6FFB18}" dt="2023-03-13T21:30:13.948" v="92" actId="478"/>
          <ac:spMkLst>
            <pc:docMk/>
            <pc:sldMk cId="1399795444" sldId="299"/>
            <ac:spMk id="2" creationId="{0141BA38-F694-D9EC-CCB6-FB68F5B3FD2B}"/>
          </ac:spMkLst>
        </pc:spChg>
        <pc:spChg chg="del">
          <ac:chgData name="Nick Wilson" userId="9f8c0550-2478-4945-850e-f1fe13dec71e" providerId="ADAL" clId="{70043213-7B3C-3947-AAE8-712F6B6FFB18}" dt="2023-03-13T21:30:12.390" v="91" actId="478"/>
          <ac:spMkLst>
            <pc:docMk/>
            <pc:sldMk cId="1399795444" sldId="299"/>
            <ac:spMk id="3" creationId="{DDE1FE11-6397-BC27-BB27-FACD00B02B3B}"/>
          </ac:spMkLst>
        </pc:spChg>
        <pc:graphicFrameChg chg="add mod">
          <ac:chgData name="Nick Wilson" userId="9f8c0550-2478-4945-850e-f1fe13dec71e" providerId="ADAL" clId="{70043213-7B3C-3947-AAE8-712F6B6FFB18}" dt="2023-03-19T22:45:46.603" v="795" actId="1076"/>
          <ac:graphicFrameMkLst>
            <pc:docMk/>
            <pc:sldMk cId="1399795444" sldId="299"/>
            <ac:graphicFrameMk id="2" creationId="{BBC5DADE-1814-31AD-0D1D-B5B6624B0578}"/>
          </ac:graphicFrameMkLst>
        </pc:graphicFrameChg>
        <pc:graphicFrameChg chg="add mod">
          <ac:chgData name="Nick Wilson" userId="9f8c0550-2478-4945-850e-f1fe13dec71e" providerId="ADAL" clId="{70043213-7B3C-3947-AAE8-712F6B6FFB18}" dt="2023-03-20T23:56:44.923" v="903" actId="14100"/>
          <ac:graphicFrameMkLst>
            <pc:docMk/>
            <pc:sldMk cId="1399795444" sldId="299"/>
            <ac:graphicFrameMk id="3" creationId="{3848C7EA-7D3D-3145-128E-C595C8F5A55A}"/>
          </ac:graphicFrameMkLst>
        </pc:graphicFrameChg>
        <pc:graphicFrameChg chg="add del mod">
          <ac:chgData name="Nick Wilson" userId="9f8c0550-2478-4945-850e-f1fe13dec71e" providerId="ADAL" clId="{70043213-7B3C-3947-AAE8-712F6B6FFB18}" dt="2023-03-16T19:20:38.360" v="451" actId="478"/>
          <ac:graphicFrameMkLst>
            <pc:docMk/>
            <pc:sldMk cId="1399795444" sldId="299"/>
            <ac:graphicFrameMk id="10" creationId="{CFF23CEF-FA3B-4B39-53A5-D1A82F188190}"/>
          </ac:graphicFrameMkLst>
        </pc:graphicFrameChg>
        <pc:picChg chg="add del mod">
          <ac:chgData name="Nick Wilson" userId="9f8c0550-2478-4945-850e-f1fe13dec71e" providerId="ADAL" clId="{70043213-7B3C-3947-AAE8-712F6B6FFB18}" dt="2023-03-14T00:01:46.335" v="172" actId="478"/>
          <ac:picMkLst>
            <pc:docMk/>
            <pc:sldMk cId="1399795444" sldId="299"/>
            <ac:picMk id="5" creationId="{CF21D2F0-B728-18CF-16D4-3C228541881A}"/>
          </ac:picMkLst>
        </pc:picChg>
        <pc:picChg chg="add del mod">
          <ac:chgData name="Nick Wilson" userId="9f8c0550-2478-4945-850e-f1fe13dec71e" providerId="ADAL" clId="{70043213-7B3C-3947-AAE8-712F6B6FFB18}" dt="2023-03-14T00:03:16.207" v="186" actId="478"/>
          <ac:picMkLst>
            <pc:docMk/>
            <pc:sldMk cId="1399795444" sldId="299"/>
            <ac:picMk id="7" creationId="{4B847F98-C251-8DF6-D241-5A86CD7C3C8A}"/>
          </ac:picMkLst>
        </pc:picChg>
        <pc:picChg chg="add mod">
          <ac:chgData name="Nick Wilson" userId="9f8c0550-2478-4945-850e-f1fe13dec71e" providerId="ADAL" clId="{70043213-7B3C-3947-AAE8-712F6B6FFB18}" dt="2023-03-19T22:45:43.424" v="794" actId="1076"/>
          <ac:picMkLst>
            <pc:docMk/>
            <pc:sldMk cId="1399795444" sldId="299"/>
            <ac:picMk id="9" creationId="{F9863A77-CF8F-3D1D-115A-61A3437EB0DC}"/>
          </ac:picMkLst>
        </pc:picChg>
      </pc:sldChg>
      <pc:sldChg chg="addSp modSp mod ord">
        <pc:chgData name="Nick Wilson" userId="9f8c0550-2478-4945-850e-f1fe13dec71e" providerId="ADAL" clId="{70043213-7B3C-3947-AAE8-712F6B6FFB18}" dt="2023-03-23T01:16:03.218" v="1921" actId="123"/>
        <pc:sldMkLst>
          <pc:docMk/>
          <pc:sldMk cId="1714219594" sldId="300"/>
        </pc:sldMkLst>
        <pc:spChg chg="mod">
          <ac:chgData name="Nick Wilson" userId="9f8c0550-2478-4945-850e-f1fe13dec71e" providerId="ADAL" clId="{70043213-7B3C-3947-AAE8-712F6B6FFB18}" dt="2023-03-23T01:16:03.218" v="1921" actId="123"/>
          <ac:spMkLst>
            <pc:docMk/>
            <pc:sldMk cId="1714219594" sldId="300"/>
            <ac:spMk id="4" creationId="{429BF4D9-D405-697A-8198-4BE3B15BBF59}"/>
          </ac:spMkLst>
        </pc:spChg>
        <pc:picChg chg="add mod">
          <ac:chgData name="Nick Wilson" userId="9f8c0550-2478-4945-850e-f1fe13dec71e" providerId="ADAL" clId="{70043213-7B3C-3947-AAE8-712F6B6FFB18}" dt="2023-03-14T14:52:01.971" v="344" actId="1076"/>
          <ac:picMkLst>
            <pc:docMk/>
            <pc:sldMk cId="1714219594" sldId="300"/>
            <ac:picMk id="3" creationId="{FF54B50C-1713-86C2-95B7-F60B98E8FB5F}"/>
          </ac:picMkLst>
        </pc:picChg>
      </pc:sldChg>
      <pc:sldChg chg="addSp delSp modSp add mod">
        <pc:chgData name="Nick Wilson" userId="9f8c0550-2478-4945-850e-f1fe13dec71e" providerId="ADAL" clId="{70043213-7B3C-3947-AAE8-712F6B6FFB18}" dt="2023-03-23T01:15:38.104" v="1915" actId="123"/>
        <pc:sldMkLst>
          <pc:docMk/>
          <pc:sldMk cId="1246681508" sldId="301"/>
        </pc:sldMkLst>
        <pc:spChg chg="del">
          <ac:chgData name="Nick Wilson" userId="9f8c0550-2478-4945-850e-f1fe13dec71e" providerId="ADAL" clId="{70043213-7B3C-3947-AAE8-712F6B6FFB18}" dt="2023-03-17T17:23:12.311" v="593" actId="478"/>
          <ac:spMkLst>
            <pc:docMk/>
            <pc:sldMk cId="1246681508" sldId="301"/>
            <ac:spMk id="2" creationId="{3335A637-E9D7-FCF4-39A3-FCF9F71FC6E0}"/>
          </ac:spMkLst>
        </pc:spChg>
        <pc:spChg chg="mod">
          <ac:chgData name="Nick Wilson" userId="9f8c0550-2478-4945-850e-f1fe13dec71e" providerId="ADAL" clId="{70043213-7B3C-3947-AAE8-712F6B6FFB18}" dt="2023-03-17T17:23:00.589" v="568" actId="20577"/>
          <ac:spMkLst>
            <pc:docMk/>
            <pc:sldMk cId="1246681508" sldId="301"/>
            <ac:spMk id="4" creationId="{429BF4D9-D405-697A-8198-4BE3B15BBF59}"/>
          </ac:spMkLst>
        </pc:spChg>
        <pc:spChg chg="del">
          <ac:chgData name="Nick Wilson" userId="9f8c0550-2478-4945-850e-f1fe13dec71e" providerId="ADAL" clId="{70043213-7B3C-3947-AAE8-712F6B6FFB18}" dt="2023-03-17T17:23:09.902" v="591" actId="478"/>
          <ac:spMkLst>
            <pc:docMk/>
            <pc:sldMk cId="1246681508" sldId="301"/>
            <ac:spMk id="5" creationId="{0E59E943-9F6A-DBDA-FE39-3EBD5584851C}"/>
          </ac:spMkLst>
        </pc:spChg>
        <pc:spChg chg="del">
          <ac:chgData name="Nick Wilson" userId="9f8c0550-2478-4945-850e-f1fe13dec71e" providerId="ADAL" clId="{70043213-7B3C-3947-AAE8-712F6B6FFB18}" dt="2023-03-17T17:23:11.116" v="592" actId="478"/>
          <ac:spMkLst>
            <pc:docMk/>
            <pc:sldMk cId="1246681508" sldId="301"/>
            <ac:spMk id="6" creationId="{5B8D385C-9295-8D47-EC36-438125EAA4E0}"/>
          </ac:spMkLst>
        </pc:spChg>
        <pc:spChg chg="add mod">
          <ac:chgData name="Nick Wilson" userId="9f8c0550-2478-4945-850e-f1fe13dec71e" providerId="ADAL" clId="{70043213-7B3C-3947-AAE8-712F6B6FFB18}" dt="2023-03-23T01:15:38.104" v="1915" actId="123"/>
          <ac:spMkLst>
            <pc:docMk/>
            <pc:sldMk cId="1246681508" sldId="301"/>
            <ac:spMk id="8" creationId="{D0A8E3FD-CC76-351B-7134-32D034A53AED}"/>
          </ac:spMkLst>
        </pc:spChg>
        <pc:spChg chg="add mod">
          <ac:chgData name="Nick Wilson" userId="9f8c0550-2478-4945-850e-f1fe13dec71e" providerId="ADAL" clId="{70043213-7B3C-3947-AAE8-712F6B6FFB18}" dt="2023-03-19T21:33:28.193" v="717" actId="1076"/>
          <ac:spMkLst>
            <pc:docMk/>
            <pc:sldMk cId="1246681508" sldId="301"/>
            <ac:spMk id="9" creationId="{E4601DF5-06A4-A576-82FA-4A93F5F9EC3D}"/>
          </ac:spMkLst>
        </pc:spChg>
        <pc:spChg chg="add mod">
          <ac:chgData name="Nick Wilson" userId="9f8c0550-2478-4945-850e-f1fe13dec71e" providerId="ADAL" clId="{70043213-7B3C-3947-AAE8-712F6B6FFB18}" dt="2023-03-19T21:33:43.081" v="719" actId="1076"/>
          <ac:spMkLst>
            <pc:docMk/>
            <pc:sldMk cId="1246681508" sldId="301"/>
            <ac:spMk id="10" creationId="{1C2CB9DC-1272-39C8-C719-A461FB105AC6}"/>
          </ac:spMkLst>
        </pc:spChg>
        <pc:spChg chg="mod">
          <ac:chgData name="Nick Wilson" userId="9f8c0550-2478-4945-850e-f1fe13dec71e" providerId="ADAL" clId="{70043213-7B3C-3947-AAE8-712F6B6FFB18}" dt="2023-03-19T15:14:36.772" v="664" actId="313"/>
          <ac:spMkLst>
            <pc:docMk/>
            <pc:sldMk cId="1246681508" sldId="301"/>
            <ac:spMk id="42" creationId="{8C134C0F-6268-48AA-A73B-4A2E3140494B}"/>
          </ac:spMkLst>
        </pc:spChg>
        <pc:graphicFrameChg chg="add mod">
          <ac:chgData name="Nick Wilson" userId="9f8c0550-2478-4945-850e-f1fe13dec71e" providerId="ADAL" clId="{70043213-7B3C-3947-AAE8-712F6B6FFB18}" dt="2023-03-22T15:07:35.962" v="1642" actId="255"/>
          <ac:graphicFrameMkLst>
            <pc:docMk/>
            <pc:sldMk cId="1246681508" sldId="301"/>
            <ac:graphicFrameMk id="3" creationId="{FF0F0567-6ED8-56D6-B9A9-15010352CB83}"/>
          </ac:graphicFrameMkLst>
        </pc:graphicFrameChg>
        <pc:graphicFrameChg chg="add mod">
          <ac:chgData name="Nick Wilson" userId="9f8c0550-2478-4945-850e-f1fe13dec71e" providerId="ADAL" clId="{70043213-7B3C-3947-AAE8-712F6B6FFB18}" dt="2023-03-22T15:07:27.891" v="1640" actId="255"/>
          <ac:graphicFrameMkLst>
            <pc:docMk/>
            <pc:sldMk cId="1246681508" sldId="301"/>
            <ac:graphicFrameMk id="7" creationId="{6068FCAF-9540-1B3B-DCE3-62B3E98851FE}"/>
          </ac:graphicFrameMkLst>
        </pc:graphicFrameChg>
        <pc:picChg chg="add mod">
          <ac:chgData name="Nick Wilson" userId="9f8c0550-2478-4945-850e-f1fe13dec71e" providerId="ADAL" clId="{70043213-7B3C-3947-AAE8-712F6B6FFB18}" dt="2023-03-19T21:34:07.099" v="721" actId="1076"/>
          <ac:picMkLst>
            <pc:docMk/>
            <pc:sldMk cId="1246681508" sldId="301"/>
            <ac:picMk id="11" creationId="{71269DEB-BCAA-1B88-C9FE-045B84B74B85}"/>
          </ac:picMkLst>
        </pc:picChg>
      </pc:sldChg>
      <pc:sldChg chg="add del">
        <pc:chgData name="Nick Wilson" userId="9f8c0550-2478-4945-850e-f1fe13dec71e" providerId="ADAL" clId="{70043213-7B3C-3947-AAE8-712F6B6FFB18}" dt="2023-03-19T21:36:25.227" v="732" actId="2696"/>
        <pc:sldMkLst>
          <pc:docMk/>
          <pc:sldMk cId="723202208" sldId="302"/>
        </pc:sldMkLst>
      </pc:sldChg>
      <pc:sldChg chg="new del">
        <pc:chgData name="Nick Wilson" userId="9f8c0550-2478-4945-850e-f1fe13dec71e" providerId="ADAL" clId="{70043213-7B3C-3947-AAE8-712F6B6FFB18}" dt="2023-03-19T21:36:09.193" v="730" actId="2696"/>
        <pc:sldMkLst>
          <pc:docMk/>
          <pc:sldMk cId="2003496538" sldId="302"/>
        </pc:sldMkLst>
      </pc:sldChg>
      <pc:sldChg chg="addSp delSp modSp add mod ord">
        <pc:chgData name="Nick Wilson" userId="9f8c0550-2478-4945-850e-f1fe13dec71e" providerId="ADAL" clId="{70043213-7B3C-3947-AAE8-712F6B6FFB18}" dt="2023-03-22T15:29:43.831" v="1663" actId="20578"/>
        <pc:sldMkLst>
          <pc:docMk/>
          <pc:sldMk cId="3184167358" sldId="302"/>
        </pc:sldMkLst>
        <pc:spChg chg="add del mod">
          <ac:chgData name="Nick Wilson" userId="9f8c0550-2478-4945-850e-f1fe13dec71e" providerId="ADAL" clId="{70043213-7B3C-3947-AAE8-712F6B6FFB18}" dt="2023-03-19T21:36:46.594" v="744" actId="478"/>
          <ac:spMkLst>
            <pc:docMk/>
            <pc:sldMk cId="3184167358" sldId="302"/>
            <ac:spMk id="2" creationId="{136332B5-9A7C-E47F-CC5D-6B7430C63B1A}"/>
          </ac:spMkLst>
        </pc:spChg>
        <pc:spChg chg="mod">
          <ac:chgData name="Nick Wilson" userId="9f8c0550-2478-4945-850e-f1fe13dec71e" providerId="ADAL" clId="{70043213-7B3C-3947-AAE8-712F6B6FFB18}" dt="2023-03-19T21:36:37.717" v="738" actId="1076"/>
          <ac:spMkLst>
            <pc:docMk/>
            <pc:sldMk cId="3184167358" sldId="302"/>
            <ac:spMk id="6" creationId="{74B736CC-A9E2-4181-9644-B31E66179CFE}"/>
          </ac:spMkLst>
        </pc:spChg>
        <pc:graphicFrameChg chg="del">
          <ac:chgData name="Nick Wilson" userId="9f8c0550-2478-4945-850e-f1fe13dec71e" providerId="ADAL" clId="{70043213-7B3C-3947-AAE8-712F6B6FFB18}" dt="2023-03-19T21:36:35.172" v="736" actId="478"/>
          <ac:graphicFrameMkLst>
            <pc:docMk/>
            <pc:sldMk cId="3184167358" sldId="302"/>
            <ac:graphicFrameMk id="7" creationId="{44EDCA86-0D50-F701-6367-5A6F6E34AD50}"/>
          </ac:graphicFrameMkLst>
        </pc:graphicFrameChg>
        <pc:graphicFrameChg chg="del">
          <ac:chgData name="Nick Wilson" userId="9f8c0550-2478-4945-850e-f1fe13dec71e" providerId="ADAL" clId="{70043213-7B3C-3947-AAE8-712F6B6FFB18}" dt="2023-03-19T21:36:42.349" v="742" actId="478"/>
          <ac:graphicFrameMkLst>
            <pc:docMk/>
            <pc:sldMk cId="3184167358" sldId="302"/>
            <ac:graphicFrameMk id="9" creationId="{B807CC41-A652-7329-FA52-0B5E0041CEE6}"/>
          </ac:graphicFrameMkLst>
        </pc:graphicFrameChg>
        <pc:graphicFrameChg chg="del">
          <ac:chgData name="Nick Wilson" userId="9f8c0550-2478-4945-850e-f1fe13dec71e" providerId="ADAL" clId="{70043213-7B3C-3947-AAE8-712F6B6FFB18}" dt="2023-03-19T21:36:48.092" v="745" actId="478"/>
          <ac:graphicFrameMkLst>
            <pc:docMk/>
            <pc:sldMk cId="3184167358" sldId="302"/>
            <ac:graphicFrameMk id="10" creationId="{D92B8B51-37EB-0101-151B-0A869CA98AE7}"/>
          </ac:graphicFrameMkLst>
        </pc:graphicFrameChg>
        <pc:picChg chg="del mod">
          <ac:chgData name="Nick Wilson" userId="9f8c0550-2478-4945-850e-f1fe13dec71e" providerId="ADAL" clId="{70043213-7B3C-3947-AAE8-712F6B6FFB18}" dt="2023-03-19T21:36:39.470" v="740" actId="478"/>
          <ac:picMkLst>
            <pc:docMk/>
            <pc:sldMk cId="3184167358" sldId="302"/>
            <ac:picMk id="4" creationId="{B0A75FE4-3D5D-74D5-076A-9ECF2C9E7670}"/>
          </ac:picMkLst>
        </pc:picChg>
        <pc:picChg chg="add del mod">
          <ac:chgData name="Nick Wilson" userId="9f8c0550-2478-4945-850e-f1fe13dec71e" providerId="ADAL" clId="{70043213-7B3C-3947-AAE8-712F6B6FFB18}" dt="2023-03-20T18:32:47.173" v="812" actId="478"/>
          <ac:picMkLst>
            <pc:docMk/>
            <pc:sldMk cId="3184167358" sldId="302"/>
            <ac:picMk id="8" creationId="{670E8E51-2573-5F7E-B2DA-CF00CB3224ED}"/>
          </ac:picMkLst>
        </pc:picChg>
        <pc:picChg chg="del">
          <ac:chgData name="Nick Wilson" userId="9f8c0550-2478-4945-850e-f1fe13dec71e" providerId="ADAL" clId="{70043213-7B3C-3947-AAE8-712F6B6FFB18}" dt="2023-03-19T21:36:49.665" v="746" actId="478"/>
          <ac:picMkLst>
            <pc:docMk/>
            <pc:sldMk cId="3184167358" sldId="302"/>
            <ac:picMk id="11" creationId="{7832DEBD-E74A-60D6-96EF-AC6A82D55A7F}"/>
          </ac:picMkLst>
        </pc:picChg>
        <pc:picChg chg="del">
          <ac:chgData name="Nick Wilson" userId="9f8c0550-2478-4945-850e-f1fe13dec71e" providerId="ADAL" clId="{70043213-7B3C-3947-AAE8-712F6B6FFB18}" dt="2023-03-19T21:36:40.656" v="741" actId="478"/>
          <ac:picMkLst>
            <pc:docMk/>
            <pc:sldMk cId="3184167358" sldId="302"/>
            <ac:picMk id="12" creationId="{D43368BA-A3A2-2561-083E-4BC250844978}"/>
          </ac:picMkLst>
        </pc:picChg>
        <pc:picChg chg="add del mod">
          <ac:chgData name="Nick Wilson" userId="9f8c0550-2478-4945-850e-f1fe13dec71e" providerId="ADAL" clId="{70043213-7B3C-3947-AAE8-712F6B6FFB18}" dt="2023-03-22T15:28:06.201" v="1644" actId="478"/>
          <ac:picMkLst>
            <pc:docMk/>
            <pc:sldMk cId="3184167358" sldId="302"/>
            <ac:picMk id="14" creationId="{57953802-8E43-96A1-E9AB-8C85087701E6}"/>
          </ac:picMkLst>
        </pc:picChg>
        <pc:picChg chg="add del mod">
          <ac:chgData name="Nick Wilson" userId="9f8c0550-2478-4945-850e-f1fe13dec71e" providerId="ADAL" clId="{70043213-7B3C-3947-AAE8-712F6B6FFB18}" dt="2023-03-22T15:28:04.545" v="1643" actId="478"/>
          <ac:picMkLst>
            <pc:docMk/>
            <pc:sldMk cId="3184167358" sldId="302"/>
            <ac:picMk id="18" creationId="{A2736C13-DBC5-FCF5-5A17-C8220E98B702}"/>
          </ac:picMkLst>
        </pc:picChg>
        <pc:picChg chg="add del mod">
          <ac:chgData name="Nick Wilson" userId="9f8c0550-2478-4945-850e-f1fe13dec71e" providerId="ADAL" clId="{70043213-7B3C-3947-AAE8-712F6B6FFB18}" dt="2023-03-22T15:28:07.196" v="1645" actId="478"/>
          <ac:picMkLst>
            <pc:docMk/>
            <pc:sldMk cId="3184167358" sldId="302"/>
            <ac:picMk id="20" creationId="{3AE3BB6E-F9EE-DD1A-1612-E0F9431D66C5}"/>
          </ac:picMkLst>
        </pc:picChg>
        <pc:picChg chg="add del mod">
          <ac:chgData name="Nick Wilson" userId="9f8c0550-2478-4945-850e-f1fe13dec71e" providerId="ADAL" clId="{70043213-7B3C-3947-AAE8-712F6B6FFB18}" dt="2023-03-22T15:28:08.960" v="1647" actId="478"/>
          <ac:picMkLst>
            <pc:docMk/>
            <pc:sldMk cId="3184167358" sldId="302"/>
            <ac:picMk id="22" creationId="{9FF0C43E-209B-0D88-C498-F07E13B4E62F}"/>
          </ac:picMkLst>
        </pc:picChg>
        <pc:picChg chg="add del mod">
          <ac:chgData name="Nick Wilson" userId="9f8c0550-2478-4945-850e-f1fe13dec71e" providerId="ADAL" clId="{70043213-7B3C-3947-AAE8-712F6B6FFB18}" dt="2023-03-22T15:28:08.030" v="1646" actId="478"/>
          <ac:picMkLst>
            <pc:docMk/>
            <pc:sldMk cId="3184167358" sldId="302"/>
            <ac:picMk id="24" creationId="{50A33278-59A5-A797-2BD0-CA103363D2B5}"/>
          </ac:picMkLst>
        </pc:picChg>
        <pc:picChg chg="add del mod">
          <ac:chgData name="Nick Wilson" userId="9f8c0550-2478-4945-850e-f1fe13dec71e" providerId="ADAL" clId="{70043213-7B3C-3947-AAE8-712F6B6FFB18}" dt="2023-03-22T15:28:09.873" v="1648" actId="478"/>
          <ac:picMkLst>
            <pc:docMk/>
            <pc:sldMk cId="3184167358" sldId="302"/>
            <ac:picMk id="26" creationId="{20A923B7-0B6C-6EC3-E337-1AE727AE0102}"/>
          </ac:picMkLst>
        </pc:picChg>
        <pc:picChg chg="add mod">
          <ac:chgData name="Nick Wilson" userId="9f8c0550-2478-4945-850e-f1fe13dec71e" providerId="ADAL" clId="{70043213-7B3C-3947-AAE8-712F6B6FFB18}" dt="2023-03-22T15:28:42.831" v="1654" actId="14100"/>
          <ac:picMkLst>
            <pc:docMk/>
            <pc:sldMk cId="3184167358" sldId="302"/>
            <ac:picMk id="28" creationId="{30194EE4-88CB-62DA-BFA1-F6F77EB47466}"/>
          </ac:picMkLst>
        </pc:picChg>
        <pc:picChg chg="add mod">
          <ac:chgData name="Nick Wilson" userId="9f8c0550-2478-4945-850e-f1fe13dec71e" providerId="ADAL" clId="{70043213-7B3C-3947-AAE8-712F6B6FFB18}" dt="2023-03-22T15:29:16.139" v="1659" actId="14100"/>
          <ac:picMkLst>
            <pc:docMk/>
            <pc:sldMk cId="3184167358" sldId="302"/>
            <ac:picMk id="30" creationId="{1ACD6662-C5AE-2E0B-E975-6336AFF324D4}"/>
          </ac:picMkLst>
        </pc:picChg>
      </pc:sldChg>
      <pc:sldChg chg="addSp delSp modSp add mod ord">
        <pc:chgData name="Nick Wilson" userId="9f8c0550-2478-4945-850e-f1fe13dec71e" providerId="ADAL" clId="{70043213-7B3C-3947-AAE8-712F6B6FFB18}" dt="2023-03-22T18:34:05.763" v="1840" actId="1076"/>
        <pc:sldMkLst>
          <pc:docMk/>
          <pc:sldMk cId="2299949823" sldId="303"/>
        </pc:sldMkLst>
        <pc:graphicFrameChg chg="add mod">
          <ac:chgData name="Nick Wilson" userId="9f8c0550-2478-4945-850e-f1fe13dec71e" providerId="ADAL" clId="{70043213-7B3C-3947-AAE8-712F6B6FFB18}" dt="2023-03-22T18:34:05.763" v="1840" actId="1076"/>
          <ac:graphicFrameMkLst>
            <pc:docMk/>
            <pc:sldMk cId="2299949823" sldId="303"/>
            <ac:graphicFrameMk id="2" creationId="{AF210EF1-993E-4EFA-3D3D-3E65A1E466C3}"/>
          </ac:graphicFrameMkLst>
        </pc:graphicFrameChg>
        <pc:graphicFrameChg chg="del">
          <ac:chgData name="Nick Wilson" userId="9f8c0550-2478-4945-850e-f1fe13dec71e" providerId="ADAL" clId="{70043213-7B3C-3947-AAE8-712F6B6FFB18}" dt="2023-03-20T18:31:49.311" v="803" actId="478"/>
          <ac:graphicFrameMkLst>
            <pc:docMk/>
            <pc:sldMk cId="2299949823" sldId="303"/>
            <ac:graphicFrameMk id="8" creationId="{A4F84409-E38B-7B0A-BC8E-37AAB8B0BFE2}"/>
          </ac:graphicFrameMkLst>
        </pc:graphicFrameChg>
        <pc:graphicFrameChg chg="del">
          <ac:chgData name="Nick Wilson" userId="9f8c0550-2478-4945-850e-f1fe13dec71e" providerId="ADAL" clId="{70043213-7B3C-3947-AAE8-712F6B6FFB18}" dt="2023-03-20T18:31:54.600" v="805" actId="478"/>
          <ac:graphicFrameMkLst>
            <pc:docMk/>
            <pc:sldMk cId="2299949823" sldId="303"/>
            <ac:graphicFrameMk id="10" creationId="{304D4C96-0F51-E208-141E-72CEB7712C75}"/>
          </ac:graphicFrameMkLst>
        </pc:graphicFrameChg>
        <pc:graphicFrameChg chg="del">
          <ac:chgData name="Nick Wilson" userId="9f8c0550-2478-4945-850e-f1fe13dec71e" providerId="ADAL" clId="{70043213-7B3C-3947-AAE8-712F6B6FFB18}" dt="2023-03-20T18:31:51.042" v="804" actId="478"/>
          <ac:graphicFrameMkLst>
            <pc:docMk/>
            <pc:sldMk cId="2299949823" sldId="303"/>
            <ac:graphicFrameMk id="13" creationId="{CFC7DF7C-741E-2B7B-8133-C1CD9877508B}"/>
          </ac:graphicFrameMkLst>
        </pc:graphicFrameChg>
        <pc:graphicFrameChg chg="del">
          <ac:chgData name="Nick Wilson" userId="9f8c0550-2478-4945-850e-f1fe13dec71e" providerId="ADAL" clId="{70043213-7B3C-3947-AAE8-712F6B6FFB18}" dt="2023-03-20T18:31:56.412" v="806" actId="478"/>
          <ac:graphicFrameMkLst>
            <pc:docMk/>
            <pc:sldMk cId="2299949823" sldId="303"/>
            <ac:graphicFrameMk id="14" creationId="{77AAA524-CC3B-4CEC-DDE9-4ABD2D738E0C}"/>
          </ac:graphicFrameMkLst>
        </pc:graphicFrameChg>
        <pc:picChg chg="add mod">
          <ac:chgData name="Nick Wilson" userId="9f8c0550-2478-4945-850e-f1fe13dec71e" providerId="ADAL" clId="{70043213-7B3C-3947-AAE8-712F6B6FFB18}" dt="2023-03-22T18:33:56.764" v="1839" actId="14100"/>
          <ac:picMkLst>
            <pc:docMk/>
            <pc:sldMk cId="2299949823" sldId="303"/>
            <ac:picMk id="4" creationId="{4C7CDA49-DDDB-3401-2D00-956C9DE77005}"/>
          </ac:picMkLst>
        </pc:picChg>
      </pc:sldChg>
      <pc:sldChg chg="modSp mod">
        <pc:chgData name="Nick Wilson" userId="9f8c0550-2478-4945-850e-f1fe13dec71e" providerId="ADAL" clId="{70043213-7B3C-3947-AAE8-712F6B6FFB18}" dt="2023-03-21T00:37:05.018" v="1468" actId="20577"/>
        <pc:sldMkLst>
          <pc:docMk/>
          <pc:sldMk cId="395497819" sldId="304"/>
        </pc:sldMkLst>
        <pc:spChg chg="mod">
          <ac:chgData name="Nick Wilson" userId="9f8c0550-2478-4945-850e-f1fe13dec71e" providerId="ADAL" clId="{70043213-7B3C-3947-AAE8-712F6B6FFB18}" dt="2023-03-21T00:37:05.018" v="1468" actId="20577"/>
          <ac:spMkLst>
            <pc:docMk/>
            <pc:sldMk cId="395497819" sldId="304"/>
            <ac:spMk id="3" creationId="{6BA2F57F-FBF1-9F69-358A-3C80A0098F4A}"/>
          </ac:spMkLst>
        </pc:spChg>
        <pc:picChg chg="mod">
          <ac:chgData name="Nick Wilson" userId="9f8c0550-2478-4945-850e-f1fe13dec71e" providerId="ADAL" clId="{70043213-7B3C-3947-AAE8-712F6B6FFB18}" dt="2023-03-20T23:05:29.435" v="887" actId="1076"/>
          <ac:picMkLst>
            <pc:docMk/>
            <pc:sldMk cId="395497819" sldId="304"/>
            <ac:picMk id="9" creationId="{38BD21C8-5F77-7163-8005-08638C896FA4}"/>
          </ac:picMkLst>
        </pc:picChg>
      </pc:sldChg>
    </pc:docChg>
  </pc:docChgLst>
  <pc:docChgLst>
    <pc:chgData name="Nick Wilson" userId="S::nwilso90@students.kennesaw.edu::9f8c0550-2478-4945-850e-f1fe13dec71e" providerId="AD" clId="Web-{7BA82352-EB7D-4E1F-9C21-4D78C7964D1F}"/>
    <pc:docChg chg="modSld">
      <pc:chgData name="Nick Wilson" userId="S::nwilso90@students.kennesaw.edu::9f8c0550-2478-4945-850e-f1fe13dec71e" providerId="AD" clId="Web-{7BA82352-EB7D-4E1F-9C21-4D78C7964D1F}" dt="2023-03-16T01:46:56.155" v="1" actId="1076"/>
      <pc:docMkLst>
        <pc:docMk/>
      </pc:docMkLst>
      <pc:sldChg chg="modSp">
        <pc:chgData name="Nick Wilson" userId="S::nwilso90@students.kennesaw.edu::9f8c0550-2478-4945-850e-f1fe13dec71e" providerId="AD" clId="Web-{7BA82352-EB7D-4E1F-9C21-4D78C7964D1F}" dt="2023-03-16T01:46:56.155" v="1" actId="1076"/>
        <pc:sldMkLst>
          <pc:docMk/>
          <pc:sldMk cId="1356105465" sldId="292"/>
        </pc:sldMkLst>
        <pc:graphicFrameChg chg="mod">
          <ac:chgData name="Nick Wilson" userId="S::nwilso90@students.kennesaw.edu::9f8c0550-2478-4945-850e-f1fe13dec71e" providerId="AD" clId="Web-{7BA82352-EB7D-4E1F-9C21-4D78C7964D1F}" dt="2023-03-16T01:46:56.155" v="1" actId="1076"/>
          <ac:graphicFrameMkLst>
            <pc:docMk/>
            <pc:sldMk cId="1356105465" sldId="292"/>
            <ac:graphicFrameMk id="3" creationId="{4451AA1B-EB34-D53B-5D60-A166D1F734C5}"/>
          </ac:graphicFrameMkLst>
        </pc:graphicFrameChg>
      </pc:sldChg>
    </pc:docChg>
  </pc:docChgLst>
  <pc:docChgLst>
    <pc:chgData name="Johnny Fevola" userId="S::jfevola@students.kennesaw.edu::496468f9-7af3-4cf6-a750-5348f7faa8d6" providerId="AD" clId="Web-{F9A16E17-C47E-431C-A29F-1256C878BB91}"/>
    <pc:docChg chg="modSld">
      <pc:chgData name="Johnny Fevola" userId="S::jfevola@students.kennesaw.edu::496468f9-7af3-4cf6-a750-5348f7faa8d6" providerId="AD" clId="Web-{F9A16E17-C47E-431C-A29F-1256C878BB91}" dt="2021-02-16T19:15:05.484" v="1" actId="1076"/>
      <pc:docMkLst>
        <pc:docMk/>
      </pc:docMkLst>
      <pc:sldChg chg="modSp">
        <pc:chgData name="Johnny Fevola" userId="S::jfevola@students.kennesaw.edu::496468f9-7af3-4cf6-a750-5348f7faa8d6" providerId="AD" clId="Web-{F9A16E17-C47E-431C-A29F-1256C878BB91}" dt="2021-02-16T19:15:05.484" v="1" actId="1076"/>
        <pc:sldMkLst>
          <pc:docMk/>
          <pc:sldMk cId="3201422190" sldId="285"/>
        </pc:sldMkLst>
        <pc:spChg chg="mod">
          <ac:chgData name="Johnny Fevola" userId="S::jfevola@students.kennesaw.edu::496468f9-7af3-4cf6-a750-5348f7faa8d6" providerId="AD" clId="Web-{F9A16E17-C47E-431C-A29F-1256C878BB91}" dt="2021-02-16T19:15:05.484" v="1" actId="1076"/>
          <ac:spMkLst>
            <pc:docMk/>
            <pc:sldMk cId="3201422190" sldId="285"/>
            <ac:spMk id="11" creationId="{8254CEC1-AA49-4272-AC7F-518C9EAE7D89}"/>
          </ac:spMkLst>
        </pc:spChg>
      </pc:sldChg>
    </pc:docChg>
  </pc:docChgLst>
  <pc:docChgLst>
    <pc:chgData name="Carter Bray" userId="8b62692b-f94c-407e-b3e8-209796fc746a" providerId="ADAL" clId="{B7906A7A-7DD0-4155-9928-2E056458D81B}"/>
    <pc:docChg chg="undo custSel modSld">
      <pc:chgData name="Carter Bray" userId="8b62692b-f94c-407e-b3e8-209796fc746a" providerId="ADAL" clId="{B7906A7A-7DD0-4155-9928-2E056458D81B}" dt="2023-03-22T18:10:00.040" v="2553" actId="33524"/>
      <pc:docMkLst>
        <pc:docMk/>
      </pc:docMkLst>
      <pc:sldChg chg="addSp delSp modSp mod">
        <pc:chgData name="Carter Bray" userId="8b62692b-f94c-407e-b3e8-209796fc746a" providerId="ADAL" clId="{B7906A7A-7DD0-4155-9928-2E056458D81B}" dt="2023-03-22T18:07:51.392" v="2382" actId="1076"/>
        <pc:sldMkLst>
          <pc:docMk/>
          <pc:sldMk cId="1476906014" sldId="290"/>
        </pc:sldMkLst>
        <pc:picChg chg="add mod">
          <ac:chgData name="Carter Bray" userId="8b62692b-f94c-407e-b3e8-209796fc746a" providerId="ADAL" clId="{B7906A7A-7DD0-4155-9928-2E056458D81B}" dt="2023-03-22T18:07:51.392" v="2382" actId="1076"/>
          <ac:picMkLst>
            <pc:docMk/>
            <pc:sldMk cId="1476906014" sldId="290"/>
            <ac:picMk id="2" creationId="{FB53AAA7-0D6B-A77F-F084-3802435F4E47}"/>
          </ac:picMkLst>
        </pc:picChg>
        <pc:picChg chg="del">
          <ac:chgData name="Carter Bray" userId="8b62692b-f94c-407e-b3e8-209796fc746a" providerId="ADAL" clId="{B7906A7A-7DD0-4155-9928-2E056458D81B}" dt="2023-03-22T18:07:13.901" v="2374" actId="478"/>
          <ac:picMkLst>
            <pc:docMk/>
            <pc:sldMk cId="1476906014" sldId="290"/>
            <ac:picMk id="11" creationId="{7832DEBD-E74A-60D6-96EF-AC6A82D55A7F}"/>
          </ac:picMkLst>
        </pc:picChg>
      </pc:sldChg>
      <pc:sldChg chg="addSp delSp modSp mod">
        <pc:chgData name="Carter Bray" userId="8b62692b-f94c-407e-b3e8-209796fc746a" providerId="ADAL" clId="{B7906A7A-7DD0-4155-9928-2E056458D81B}" dt="2023-03-21T18:11:05.692" v="2373" actId="1076"/>
        <pc:sldMkLst>
          <pc:docMk/>
          <pc:sldMk cId="176708987" sldId="297"/>
        </pc:sldMkLst>
        <pc:spChg chg="add mod">
          <ac:chgData name="Carter Bray" userId="8b62692b-f94c-407e-b3e8-209796fc746a" providerId="ADAL" clId="{B7906A7A-7DD0-4155-9928-2E056458D81B}" dt="2023-03-21T18:11:05.692" v="2373" actId="1076"/>
          <ac:spMkLst>
            <pc:docMk/>
            <pc:sldMk cId="176708987" sldId="297"/>
            <ac:spMk id="3" creationId="{B9ED7AAA-2011-12F8-AE4E-EC36AD6DFE4B}"/>
          </ac:spMkLst>
        </pc:spChg>
        <pc:spChg chg="mod">
          <ac:chgData name="Carter Bray" userId="8b62692b-f94c-407e-b3e8-209796fc746a" providerId="ADAL" clId="{B7906A7A-7DD0-4155-9928-2E056458D81B}" dt="2023-03-21T15:41:28.174" v="2256" actId="1076"/>
          <ac:spMkLst>
            <pc:docMk/>
            <pc:sldMk cId="176708987" sldId="297"/>
            <ac:spMk id="4" creationId="{429BF4D9-D405-697A-8198-4BE3B15BBF59}"/>
          </ac:spMkLst>
        </pc:spChg>
        <pc:graphicFrameChg chg="add del mod">
          <ac:chgData name="Carter Bray" userId="8b62692b-f94c-407e-b3e8-209796fc746a" providerId="ADAL" clId="{B7906A7A-7DD0-4155-9928-2E056458D81B}" dt="2023-03-14T17:49:39.428" v="101"/>
          <ac:graphicFrameMkLst>
            <pc:docMk/>
            <pc:sldMk cId="176708987" sldId="297"/>
            <ac:graphicFrameMk id="2" creationId="{633C0AF0-51E0-DA5A-B6A7-FE2B26B7BD8E}"/>
          </ac:graphicFrameMkLst>
        </pc:graphicFrameChg>
        <pc:graphicFrameChg chg="add del mod">
          <ac:chgData name="Carter Bray" userId="8b62692b-f94c-407e-b3e8-209796fc746a" providerId="ADAL" clId="{B7906A7A-7DD0-4155-9928-2E056458D81B}" dt="2023-03-14T17:54:47.942" v="110" actId="478"/>
          <ac:graphicFrameMkLst>
            <pc:docMk/>
            <pc:sldMk cId="176708987" sldId="297"/>
            <ac:graphicFrameMk id="3" creationId="{5C437F45-44D5-A621-A268-92BEE8700A96}"/>
          </ac:graphicFrameMkLst>
        </pc:graphicFrameChg>
        <pc:graphicFrameChg chg="add del mod">
          <ac:chgData name="Carter Bray" userId="8b62692b-f94c-407e-b3e8-209796fc746a" providerId="ADAL" clId="{B7906A7A-7DD0-4155-9928-2E056458D81B}" dt="2023-03-14T17:54:40.151" v="107"/>
          <ac:graphicFrameMkLst>
            <pc:docMk/>
            <pc:sldMk cId="176708987" sldId="297"/>
            <ac:graphicFrameMk id="5" creationId="{414C4CEC-7F73-07F5-2D68-33845AD5AC47}"/>
          </ac:graphicFrameMkLst>
        </pc:graphicFrameChg>
        <pc:graphicFrameChg chg="add mod">
          <ac:chgData name="Carter Bray" userId="8b62692b-f94c-407e-b3e8-209796fc746a" providerId="ADAL" clId="{B7906A7A-7DD0-4155-9928-2E056458D81B}" dt="2023-03-16T21:01:35.043" v="873" actId="1076"/>
          <ac:graphicFrameMkLst>
            <pc:docMk/>
            <pc:sldMk cId="176708987" sldId="297"/>
            <ac:graphicFrameMk id="6" creationId="{A953033D-E9EC-5CAB-E03E-3674D2213374}"/>
          </ac:graphicFrameMkLst>
        </pc:graphicFrameChg>
        <pc:graphicFrameChg chg="del">
          <ac:chgData name="Carter Bray" userId="8b62692b-f94c-407e-b3e8-209796fc746a" providerId="ADAL" clId="{B7906A7A-7DD0-4155-9928-2E056458D81B}" dt="2023-03-14T17:49:33.817" v="97" actId="478"/>
          <ac:graphicFrameMkLst>
            <pc:docMk/>
            <pc:sldMk cId="176708987" sldId="297"/>
            <ac:graphicFrameMk id="8" creationId="{5E4A18E2-8880-0B06-A46F-89624D6683C2}"/>
          </ac:graphicFrameMkLst>
        </pc:graphicFrameChg>
      </pc:sldChg>
      <pc:sldChg chg="addSp delSp modSp mod">
        <pc:chgData name="Carter Bray" userId="8b62692b-f94c-407e-b3e8-209796fc746a" providerId="ADAL" clId="{B7906A7A-7DD0-4155-9928-2E056458D81B}" dt="2023-03-22T18:10:00.040" v="2553" actId="33524"/>
        <pc:sldMkLst>
          <pc:docMk/>
          <pc:sldMk cId="1714219594" sldId="300"/>
        </pc:sldMkLst>
        <pc:spChg chg="mod">
          <ac:chgData name="Carter Bray" userId="8b62692b-f94c-407e-b3e8-209796fc746a" providerId="ADAL" clId="{B7906A7A-7DD0-4155-9928-2E056458D81B}" dt="2023-03-22T18:10:00.040" v="2553" actId="33524"/>
          <ac:spMkLst>
            <pc:docMk/>
            <pc:sldMk cId="1714219594" sldId="300"/>
            <ac:spMk id="4" creationId="{429BF4D9-D405-697A-8198-4BE3B15BBF59}"/>
          </ac:spMkLst>
        </pc:spChg>
        <pc:picChg chg="add mod">
          <ac:chgData name="Carter Bray" userId="8b62692b-f94c-407e-b3e8-209796fc746a" providerId="ADAL" clId="{B7906A7A-7DD0-4155-9928-2E056458D81B}" dt="2023-03-22T18:09:35.821" v="2461" actId="1076"/>
          <ac:picMkLst>
            <pc:docMk/>
            <pc:sldMk cId="1714219594" sldId="300"/>
            <ac:picMk id="2" creationId="{69EFC941-2882-9A08-D125-272B6665637B}"/>
          </ac:picMkLst>
        </pc:picChg>
        <pc:picChg chg="del">
          <ac:chgData name="Carter Bray" userId="8b62692b-f94c-407e-b3e8-209796fc746a" providerId="ADAL" clId="{B7906A7A-7DD0-4155-9928-2E056458D81B}" dt="2023-03-22T18:08:08.742" v="2383" actId="478"/>
          <ac:picMkLst>
            <pc:docMk/>
            <pc:sldMk cId="1714219594" sldId="300"/>
            <ac:picMk id="3" creationId="{FF54B50C-1713-86C2-95B7-F60B98E8FB5F}"/>
          </ac:picMkLst>
        </pc:picChg>
      </pc:sldChg>
    </pc:docChg>
  </pc:docChgLst>
  <pc:docChgLst>
    <pc:chgData name="Nick Wilson" userId="S::nwilso90@students.kennesaw.edu::9f8c0550-2478-4945-850e-f1fe13dec71e" providerId="AD" clId="Web-{3B91CD3C-A9DC-4527-AEE2-B6EC8922AD83}"/>
    <pc:docChg chg="modSld">
      <pc:chgData name="Nick Wilson" userId="S::nwilso90@students.kennesaw.edu::9f8c0550-2478-4945-850e-f1fe13dec71e" providerId="AD" clId="Web-{3B91CD3C-A9DC-4527-AEE2-B6EC8922AD83}" dt="2023-02-18T20:02:08.562" v="98" actId="20577"/>
      <pc:docMkLst>
        <pc:docMk/>
      </pc:docMkLst>
      <pc:sldChg chg="delSp modSp">
        <pc:chgData name="Nick Wilson" userId="S::nwilso90@students.kennesaw.edu::9f8c0550-2478-4945-850e-f1fe13dec71e" providerId="AD" clId="Web-{3B91CD3C-A9DC-4527-AEE2-B6EC8922AD83}" dt="2023-02-18T19:55:00.663" v="5" actId="1076"/>
        <pc:sldMkLst>
          <pc:docMk/>
          <pc:sldMk cId="1139467973" sldId="257"/>
        </pc:sldMkLst>
        <pc:spChg chg="mod">
          <ac:chgData name="Nick Wilson" userId="S::nwilso90@students.kennesaw.edu::9f8c0550-2478-4945-850e-f1fe13dec71e" providerId="AD" clId="Web-{3B91CD3C-A9DC-4527-AEE2-B6EC8922AD83}" dt="2023-02-18T19:55:00.663" v="5" actId="1076"/>
          <ac:spMkLst>
            <pc:docMk/>
            <pc:sldMk cId="1139467973" sldId="257"/>
            <ac:spMk id="50" creationId="{D4BBAA71-2C66-414E-8B8B-E7D1FF750805}"/>
          </ac:spMkLst>
        </pc:spChg>
        <pc:spChg chg="mod">
          <ac:chgData name="Nick Wilson" userId="S::nwilso90@students.kennesaw.edu::9f8c0550-2478-4945-850e-f1fe13dec71e" providerId="AD" clId="Web-{3B91CD3C-A9DC-4527-AEE2-B6EC8922AD83}" dt="2023-02-18T19:54:57.585" v="4" actId="1076"/>
          <ac:spMkLst>
            <pc:docMk/>
            <pc:sldMk cId="1139467973" sldId="257"/>
            <ac:spMk id="51" creationId="{A6B8A36E-6AE5-41BA-A88A-755FB6763555}"/>
          </ac:spMkLst>
        </pc:spChg>
        <pc:spChg chg="mod">
          <ac:chgData name="Nick Wilson" userId="S::nwilso90@students.kennesaw.edu::9f8c0550-2478-4945-850e-f1fe13dec71e" providerId="AD" clId="Web-{3B91CD3C-A9DC-4527-AEE2-B6EC8922AD83}" dt="2023-02-18T19:54:54.085" v="3" actId="1076"/>
          <ac:spMkLst>
            <pc:docMk/>
            <pc:sldMk cId="1139467973" sldId="257"/>
            <ac:spMk id="52" creationId="{172C1E5C-5FB0-4A22-B0CB-ED5B007B1775}"/>
          </ac:spMkLst>
        </pc:spChg>
        <pc:spChg chg="del">
          <ac:chgData name="Nick Wilson" userId="S::nwilso90@students.kennesaw.edu::9f8c0550-2478-4945-850e-f1fe13dec71e" providerId="AD" clId="Web-{3B91CD3C-A9DC-4527-AEE2-B6EC8922AD83}" dt="2023-02-18T19:54:42.459" v="0"/>
          <ac:spMkLst>
            <pc:docMk/>
            <pc:sldMk cId="1139467973" sldId="257"/>
            <ac:spMk id="59" creationId="{DB425F07-E9D5-43F1-8DDA-942CDA8B6DBF}"/>
          </ac:spMkLst>
        </pc:spChg>
        <pc:spChg chg="del">
          <ac:chgData name="Nick Wilson" userId="S::nwilso90@students.kennesaw.edu::9f8c0550-2478-4945-850e-f1fe13dec71e" providerId="AD" clId="Web-{3B91CD3C-A9DC-4527-AEE2-B6EC8922AD83}" dt="2023-02-18T19:54:45.772" v="1"/>
          <ac:spMkLst>
            <pc:docMk/>
            <pc:sldMk cId="1139467973" sldId="257"/>
            <ac:spMk id="60" creationId="{503F28ED-D720-4786-A899-EE63A9565C4C}"/>
          </ac:spMkLst>
        </pc:spChg>
        <pc:spChg chg="del">
          <ac:chgData name="Nick Wilson" userId="S::nwilso90@students.kennesaw.edu::9f8c0550-2478-4945-850e-f1fe13dec71e" providerId="AD" clId="Web-{3B91CD3C-A9DC-4527-AEE2-B6EC8922AD83}" dt="2023-02-18T19:54:47.725" v="2"/>
          <ac:spMkLst>
            <pc:docMk/>
            <pc:sldMk cId="1139467973" sldId="257"/>
            <ac:spMk id="61" creationId="{5BE0E126-66A8-4544-B446-474FE5CEC05C}"/>
          </ac:spMkLst>
        </pc:spChg>
      </pc:sldChg>
      <pc:sldChg chg="addSp modSp">
        <pc:chgData name="Nick Wilson" userId="S::nwilso90@students.kennesaw.edu::9f8c0550-2478-4945-850e-f1fe13dec71e" providerId="AD" clId="Web-{3B91CD3C-A9DC-4527-AEE2-B6EC8922AD83}" dt="2023-02-18T20:02:08.562" v="98" actId="20577"/>
        <pc:sldMkLst>
          <pc:docMk/>
          <pc:sldMk cId="2368432612" sldId="286"/>
        </pc:sldMkLst>
        <pc:spChg chg="add mod">
          <ac:chgData name="Nick Wilson" userId="S::nwilso90@students.kennesaw.edu::9f8c0550-2478-4945-850e-f1fe13dec71e" providerId="AD" clId="Web-{3B91CD3C-A9DC-4527-AEE2-B6EC8922AD83}" dt="2023-02-18T19:55:21.726" v="14" actId="20577"/>
          <ac:spMkLst>
            <pc:docMk/>
            <pc:sldMk cId="2368432612" sldId="286"/>
            <ac:spMk id="2" creationId="{2B70F264-F71F-73D6-5C57-9562570D7F5E}"/>
          </ac:spMkLst>
        </pc:spChg>
        <pc:spChg chg="mod">
          <ac:chgData name="Nick Wilson" userId="S::nwilso90@students.kennesaw.edu::9f8c0550-2478-4945-850e-f1fe13dec71e" providerId="AD" clId="Web-{3B91CD3C-A9DC-4527-AEE2-B6EC8922AD83}" dt="2023-02-18T20:02:08.562" v="98" actId="20577"/>
          <ac:spMkLst>
            <pc:docMk/>
            <pc:sldMk cId="2368432612" sldId="286"/>
            <ac:spMk id="58" creationId="{F8383054-8A13-4C70-A16F-26B3E893DC26}"/>
          </ac:spMkLst>
        </pc:spChg>
      </pc:sldChg>
    </pc:docChg>
  </pc:docChgLst>
  <pc:docChgLst>
    <pc:chgData name="Justin Waters" userId="3cda0e7b-3b89-4b7c-ab6b-d2d34b3ea6c9" providerId="ADAL" clId="{75D98707-4EEA-4E94-8F89-0963BCEF6F15}"/>
    <pc:docChg chg="modSld">
      <pc:chgData name="Justin Waters" userId="3cda0e7b-3b89-4b7c-ab6b-d2d34b3ea6c9" providerId="ADAL" clId="{75D98707-4EEA-4E94-8F89-0963BCEF6F15}" dt="2023-02-20T05:00:52.755" v="6"/>
      <pc:docMkLst>
        <pc:docMk/>
      </pc:docMkLst>
      <pc:sldChg chg="addCm">
        <pc:chgData name="Justin Waters" userId="3cda0e7b-3b89-4b7c-ab6b-d2d34b3ea6c9" providerId="ADAL" clId="{75D98707-4EEA-4E94-8F89-0963BCEF6F15}" dt="2023-02-20T05:00:52.755" v="6"/>
        <pc:sldMkLst>
          <pc:docMk/>
          <pc:sldMk cId="1139467973" sldId="257"/>
        </pc:sldMkLst>
        <pc:extLst>
          <p:ext xmlns:p="http://schemas.openxmlformats.org/presentationml/2006/main" uri="{D6D511B9-2390-475A-947B-AFAB55BFBCF1}">
            <pc226:cmChg xmlns:pc226="http://schemas.microsoft.com/office/powerpoint/2022/06/main/command" chg="add">
              <pc226:chgData name="Justin Waters" userId="3cda0e7b-3b89-4b7c-ab6b-d2d34b3ea6c9" providerId="ADAL" clId="{75D98707-4EEA-4E94-8F89-0963BCEF6F15}" dt="2023-02-20T05:00:52.755" v="6"/>
              <pc2:cmMkLst xmlns:pc2="http://schemas.microsoft.com/office/powerpoint/2019/9/main/command">
                <pc:docMk/>
                <pc:sldMk cId="1139467973" sldId="257"/>
                <pc2:cmMk id="{AB108A23-7E5C-4D3E-B5E6-A3C6D8D60B8E}"/>
              </pc2:cmMkLst>
            </pc226:cmChg>
            <pc226:cmChg xmlns:pc226="http://schemas.microsoft.com/office/powerpoint/2022/06/main/command" chg="add">
              <pc226:chgData name="Justin Waters" userId="3cda0e7b-3b89-4b7c-ab6b-d2d34b3ea6c9" providerId="ADAL" clId="{75D98707-4EEA-4E94-8F89-0963BCEF6F15}" dt="2023-02-20T04:56:16.251" v="0"/>
              <pc2:cmMkLst xmlns:pc2="http://schemas.microsoft.com/office/powerpoint/2019/9/main/command">
                <pc:docMk/>
                <pc:sldMk cId="1139467973" sldId="257"/>
                <pc2:cmMk id="{992ED2DC-1EE6-4AEB-8BAF-8DD41A1DEAA3}"/>
              </pc2:cmMkLst>
            </pc226:cmChg>
          </p:ext>
        </pc:extLst>
      </pc:sldChg>
      <pc:sldChg chg="modSp mod addCm modCm">
        <pc:chgData name="Justin Waters" userId="3cda0e7b-3b89-4b7c-ab6b-d2d34b3ea6c9" providerId="ADAL" clId="{75D98707-4EEA-4E94-8F89-0963BCEF6F15}" dt="2023-02-20T05:00:06.784" v="5"/>
        <pc:sldMkLst>
          <pc:docMk/>
          <pc:sldMk cId="2368432612" sldId="286"/>
        </pc:sldMkLst>
        <pc:spChg chg="mod">
          <ac:chgData name="Justin Waters" userId="3cda0e7b-3b89-4b7c-ab6b-d2d34b3ea6c9" providerId="ADAL" clId="{75D98707-4EEA-4E94-8F89-0963BCEF6F15}" dt="2023-02-20T04:57:43.579" v="3" actId="14100"/>
          <ac:spMkLst>
            <pc:docMk/>
            <pc:sldMk cId="2368432612" sldId="286"/>
            <ac:spMk id="4" creationId="{429BF4D9-D405-697A-8198-4BE3B15BBF59}"/>
          </ac:spMkLst>
        </pc:spChg>
        <pc:extLst>
          <p:ext xmlns:p="http://schemas.openxmlformats.org/presentationml/2006/main" uri="{D6D511B9-2390-475A-947B-AFAB55BFBCF1}">
            <pc226:cmChg xmlns:pc226="http://schemas.microsoft.com/office/powerpoint/2022/06/main/command" chg="add">
              <pc226:chgData name="Justin Waters" userId="3cda0e7b-3b89-4b7c-ab6b-d2d34b3ea6c9" providerId="ADAL" clId="{75D98707-4EEA-4E94-8F89-0963BCEF6F15}" dt="2023-02-20T05:00:06.784" v="5"/>
              <pc2:cmMkLst xmlns:pc2="http://schemas.microsoft.com/office/powerpoint/2019/9/main/command">
                <pc:docMk/>
                <pc:sldMk cId="2368432612" sldId="286"/>
                <pc2:cmMk id="{9EBA6121-788E-44F2-A5E2-167DFF8D7CCC}"/>
              </pc2:cmMkLst>
              <pc226:cmRplyChg chg="add">
                <pc226:chgData name="Justin Waters" userId="3cda0e7b-3b89-4b7c-ab6b-d2d34b3ea6c9" providerId="ADAL" clId="{75D98707-4EEA-4E94-8F89-0963BCEF6F15}" dt="2023-02-20T05:00:06.784" v="5"/>
                <pc2:cmRplyMkLst xmlns:pc2="http://schemas.microsoft.com/office/powerpoint/2019/9/main/command">
                  <pc:docMk/>
                  <pc:sldMk cId="2368432612" sldId="286"/>
                  <pc2:cmMk id="{9EBA6121-788E-44F2-A5E2-167DFF8D7CCC}"/>
                  <pc2:cmRplyMk id="{DC6737F2-F636-4087-BC02-29E2C223EF11}"/>
                </pc2:cmRplyMkLst>
              </pc226:cmRplyChg>
            </pc226:cmChg>
            <pc226:cmChg xmlns:pc226="http://schemas.microsoft.com/office/powerpoint/2022/06/main/command" chg="add">
              <pc226:chgData name="Justin Waters" userId="3cda0e7b-3b89-4b7c-ab6b-d2d34b3ea6c9" providerId="ADAL" clId="{75D98707-4EEA-4E94-8F89-0963BCEF6F15}" dt="2023-02-20T04:57:21.426" v="1"/>
              <pc2:cmMkLst xmlns:pc2="http://schemas.microsoft.com/office/powerpoint/2019/9/main/command">
                <pc:docMk/>
                <pc:sldMk cId="2368432612" sldId="286"/>
                <pc2:cmMk id="{50945045-FFAF-4AD4-8684-0BDAB6C52C67}"/>
              </pc2:cmMkLst>
            </pc226:cmChg>
          </p:ext>
        </pc:extLst>
      </pc:sldChg>
    </pc:docChg>
  </pc:docChgLst>
  <pc:docChgLst>
    <pc:chgData name="Clara Brashear" userId="S::cbrashe3@students.kennesaw.edu::ced4a30c-ed08-4194-867d-32f5ed339913" providerId="AD" clId="Web-{EA8A764A-F034-4FA9-8BF4-F7FC512CCC3F}"/>
    <pc:docChg chg="modSld">
      <pc:chgData name="Clara Brashear" userId="S::cbrashe3@students.kennesaw.edu::ced4a30c-ed08-4194-867d-32f5ed339913" providerId="AD" clId="Web-{EA8A764A-F034-4FA9-8BF4-F7FC512CCC3F}" dt="2021-03-09T17:30:10.715" v="4" actId="20577"/>
      <pc:docMkLst>
        <pc:docMk/>
      </pc:docMkLst>
      <pc:sldChg chg="modSp">
        <pc:chgData name="Clara Brashear" userId="S::cbrashe3@students.kennesaw.edu::ced4a30c-ed08-4194-867d-32f5ed339913" providerId="AD" clId="Web-{EA8A764A-F034-4FA9-8BF4-F7FC512CCC3F}" dt="2021-03-09T17:30:10.715" v="4" actId="20577"/>
        <pc:sldMkLst>
          <pc:docMk/>
          <pc:sldMk cId="1139467973" sldId="257"/>
        </pc:sldMkLst>
        <pc:spChg chg="mod">
          <ac:chgData name="Clara Brashear" userId="S::cbrashe3@students.kennesaw.edu::ced4a30c-ed08-4194-867d-32f5ed339913" providerId="AD" clId="Web-{EA8A764A-F034-4FA9-8BF4-F7FC512CCC3F}" dt="2021-03-09T17:30:10.715" v="4" actId="20577"/>
          <ac:spMkLst>
            <pc:docMk/>
            <pc:sldMk cId="1139467973" sldId="257"/>
            <ac:spMk id="7" creationId="{313085DF-4E1F-4170-97B9-144FCB584116}"/>
          </ac:spMkLst>
        </pc:spChg>
      </pc:sldChg>
    </pc:docChg>
  </pc:docChgLst>
  <pc:docChgLst>
    <pc:chgData name="Nick Wilson" userId="S::nwilso90@students.kennesaw.edu::9f8c0550-2478-4945-850e-f1fe13dec71e" providerId="AD" clId="Web-{B8A65C1B-D972-418A-80C2-67B4710C78F0}"/>
    <pc:docChg chg="modSld">
      <pc:chgData name="Nick Wilson" userId="S::nwilso90@students.kennesaw.edu::9f8c0550-2478-4945-850e-f1fe13dec71e" providerId="AD" clId="Web-{B8A65C1B-D972-418A-80C2-67B4710C78F0}" dt="2023-02-16T22:11:12.894" v="92" actId="20577"/>
      <pc:docMkLst>
        <pc:docMk/>
      </pc:docMkLst>
      <pc:sldChg chg="delSp modSp">
        <pc:chgData name="Nick Wilson" userId="S::nwilso90@students.kennesaw.edu::9f8c0550-2478-4945-850e-f1fe13dec71e" providerId="AD" clId="Web-{B8A65C1B-D972-418A-80C2-67B4710C78F0}" dt="2023-02-16T22:11:12.894" v="92" actId="20577"/>
        <pc:sldMkLst>
          <pc:docMk/>
          <pc:sldMk cId="1139467973" sldId="257"/>
        </pc:sldMkLst>
        <pc:spChg chg="mod">
          <ac:chgData name="Nick Wilson" userId="S::nwilso90@students.kennesaw.edu::9f8c0550-2478-4945-850e-f1fe13dec71e" providerId="AD" clId="Web-{B8A65C1B-D972-418A-80C2-67B4710C78F0}" dt="2023-02-16T22:11:12.894" v="92" actId="20577"/>
          <ac:spMkLst>
            <pc:docMk/>
            <pc:sldMk cId="1139467973" sldId="257"/>
            <ac:spMk id="7" creationId="{313085DF-4E1F-4170-97B9-144FCB584116}"/>
          </ac:spMkLst>
        </pc:spChg>
        <pc:spChg chg="mod">
          <ac:chgData name="Nick Wilson" userId="S::nwilso90@students.kennesaw.edu::9f8c0550-2478-4945-850e-f1fe13dec71e" providerId="AD" clId="Web-{B8A65C1B-D972-418A-80C2-67B4710C78F0}" dt="2023-02-16T22:10:54.534" v="88" actId="1076"/>
          <ac:spMkLst>
            <pc:docMk/>
            <pc:sldMk cId="1139467973" sldId="257"/>
            <ac:spMk id="10" creationId="{6469F678-639F-41FD-AA12-33238E92EF7C}"/>
          </ac:spMkLst>
        </pc:spChg>
        <pc:spChg chg="mod">
          <ac:chgData name="Nick Wilson" userId="S::nwilso90@students.kennesaw.edu::9f8c0550-2478-4945-850e-f1fe13dec71e" providerId="AD" clId="Web-{B8A65C1B-D972-418A-80C2-67B4710C78F0}" dt="2023-02-16T21:28:25.555" v="32" actId="20577"/>
          <ac:spMkLst>
            <pc:docMk/>
            <pc:sldMk cId="1139467973" sldId="257"/>
            <ac:spMk id="50" creationId="{D4BBAA71-2C66-414E-8B8B-E7D1FF750805}"/>
          </ac:spMkLst>
        </pc:spChg>
        <pc:spChg chg="mod">
          <ac:chgData name="Nick Wilson" userId="S::nwilso90@students.kennesaw.edu::9f8c0550-2478-4945-850e-f1fe13dec71e" providerId="AD" clId="Web-{B8A65C1B-D972-418A-80C2-67B4710C78F0}" dt="2023-02-16T21:28:18.774" v="31" actId="1076"/>
          <ac:spMkLst>
            <pc:docMk/>
            <pc:sldMk cId="1139467973" sldId="257"/>
            <ac:spMk id="52" creationId="{172C1E5C-5FB0-4A22-B0CB-ED5B007B1775}"/>
          </ac:spMkLst>
        </pc:spChg>
        <pc:spChg chg="del mod">
          <ac:chgData name="Nick Wilson" userId="S::nwilso90@students.kennesaw.edu::9f8c0550-2478-4945-850e-f1fe13dec71e" providerId="AD" clId="Web-{B8A65C1B-D972-418A-80C2-67B4710C78F0}" dt="2023-02-16T21:27:34.614" v="10"/>
          <ac:spMkLst>
            <pc:docMk/>
            <pc:sldMk cId="1139467973" sldId="257"/>
            <ac:spMk id="53" creationId="{4D555B6A-1F8A-4A19-9C9E-13A3202167C9}"/>
          </ac:spMkLst>
        </pc:spChg>
        <pc:spChg chg="del">
          <ac:chgData name="Nick Wilson" userId="S::nwilso90@students.kennesaw.edu::9f8c0550-2478-4945-850e-f1fe13dec71e" providerId="AD" clId="Web-{B8A65C1B-D972-418A-80C2-67B4710C78F0}" dt="2023-02-16T21:27:31.145" v="8"/>
          <ac:spMkLst>
            <pc:docMk/>
            <pc:sldMk cId="1139467973" sldId="257"/>
            <ac:spMk id="54" creationId="{CBA44B7F-BCE2-47EB-BDC7-E2B9CF93F08C}"/>
          </ac:spMkLst>
        </pc:spChg>
        <pc:spChg chg="del mod">
          <ac:chgData name="Nick Wilson" userId="S::nwilso90@students.kennesaw.edu::9f8c0550-2478-4945-850e-f1fe13dec71e" providerId="AD" clId="Web-{B8A65C1B-D972-418A-80C2-67B4710C78F0}" dt="2023-02-16T21:27:26.098" v="7"/>
          <ac:spMkLst>
            <pc:docMk/>
            <pc:sldMk cId="1139467973" sldId="257"/>
            <ac:spMk id="55" creationId="{5C45A128-FD42-4A3D-B50A-F371BE7A33FE}"/>
          </ac:spMkLst>
        </pc:spChg>
        <pc:spChg chg="del">
          <ac:chgData name="Nick Wilson" userId="S::nwilso90@students.kennesaw.edu::9f8c0550-2478-4945-850e-f1fe13dec71e" providerId="AD" clId="Web-{B8A65C1B-D972-418A-80C2-67B4710C78F0}" dt="2023-02-16T21:27:36.193" v="11"/>
          <ac:spMkLst>
            <pc:docMk/>
            <pc:sldMk cId="1139467973" sldId="257"/>
            <ac:spMk id="56" creationId="{05FAF042-58B0-4FFA-BF25-9A152494C98C}"/>
          </ac:spMkLst>
        </pc:spChg>
        <pc:spChg chg="del">
          <ac:chgData name="Nick Wilson" userId="S::nwilso90@students.kennesaw.edu::9f8c0550-2478-4945-850e-f1fe13dec71e" providerId="AD" clId="Web-{B8A65C1B-D972-418A-80C2-67B4710C78F0}" dt="2023-02-16T21:27:42.287" v="13"/>
          <ac:spMkLst>
            <pc:docMk/>
            <pc:sldMk cId="1139467973" sldId="257"/>
            <ac:spMk id="57" creationId="{4C94EE41-8492-45A5-89CF-95B8F4070B2D}"/>
          </ac:spMkLst>
        </pc:spChg>
        <pc:spChg chg="del">
          <ac:chgData name="Nick Wilson" userId="S::nwilso90@students.kennesaw.edu::9f8c0550-2478-4945-850e-f1fe13dec71e" providerId="AD" clId="Web-{B8A65C1B-D972-418A-80C2-67B4710C78F0}" dt="2023-02-16T21:27:38.505" v="12"/>
          <ac:spMkLst>
            <pc:docMk/>
            <pc:sldMk cId="1139467973" sldId="257"/>
            <ac:spMk id="58" creationId="{F8383054-8A13-4C70-A16F-26B3E893DC26}"/>
          </ac:spMkLst>
        </pc:spChg>
        <pc:spChg chg="mod">
          <ac:chgData name="Nick Wilson" userId="S::nwilso90@students.kennesaw.edu::9f8c0550-2478-4945-850e-f1fe13dec71e" providerId="AD" clId="Web-{B8A65C1B-D972-418A-80C2-67B4710C78F0}" dt="2023-02-16T21:27:47.772" v="20" actId="20577"/>
          <ac:spMkLst>
            <pc:docMk/>
            <pc:sldMk cId="1139467973" sldId="257"/>
            <ac:spMk id="59" creationId="{DB425F07-E9D5-43F1-8DDA-942CDA8B6DBF}"/>
          </ac:spMkLst>
        </pc:spChg>
      </pc:sldChg>
    </pc:docChg>
  </pc:docChgLst>
  <pc:docChgLst>
    <pc:chgData name="Nick Wilson" userId="S::nwilso90@students.kennesaw.edu::9f8c0550-2478-4945-850e-f1fe13dec71e" providerId="AD" clId="Web-{A5CF972F-6C2C-407A-AB15-8E0071D9E3EE}"/>
    <pc:docChg chg="addSld delSld modSld">
      <pc:chgData name="Nick Wilson" userId="S::nwilso90@students.kennesaw.edu::9f8c0550-2478-4945-850e-f1fe13dec71e" providerId="AD" clId="Web-{A5CF972F-6C2C-407A-AB15-8E0071D9E3EE}" dt="2023-03-20T23:01:47.119" v="58" actId="1076"/>
      <pc:docMkLst>
        <pc:docMk/>
      </pc:docMkLst>
      <pc:sldChg chg="addSp delSp modSp">
        <pc:chgData name="Nick Wilson" userId="S::nwilso90@students.kennesaw.edu::9f8c0550-2478-4945-850e-f1fe13dec71e" providerId="AD" clId="Web-{A5CF972F-6C2C-407A-AB15-8E0071D9E3EE}" dt="2023-03-20T23:01:47.119" v="58" actId="1076"/>
        <pc:sldMkLst>
          <pc:docMk/>
          <pc:sldMk cId="156281238" sldId="291"/>
        </pc:sldMkLst>
        <pc:graphicFrameChg chg="del">
          <ac:chgData name="Nick Wilson" userId="S::nwilso90@students.kennesaw.edu::9f8c0550-2478-4945-850e-f1fe13dec71e" providerId="AD" clId="Web-{A5CF972F-6C2C-407A-AB15-8E0071D9E3EE}" dt="2023-03-20T23:01:38.603" v="55"/>
          <ac:graphicFrameMkLst>
            <pc:docMk/>
            <pc:sldMk cId="156281238" sldId="291"/>
            <ac:graphicFrameMk id="3" creationId="{2F7E3995-B1EE-A7E7-6860-8089F075F342}"/>
          </ac:graphicFrameMkLst>
        </pc:graphicFrameChg>
        <pc:picChg chg="add mod">
          <ac:chgData name="Nick Wilson" userId="S::nwilso90@students.kennesaw.edu::9f8c0550-2478-4945-850e-f1fe13dec71e" providerId="AD" clId="Web-{A5CF972F-6C2C-407A-AB15-8E0071D9E3EE}" dt="2023-03-20T23:01:47.119" v="58" actId="1076"/>
          <ac:picMkLst>
            <pc:docMk/>
            <pc:sldMk cId="156281238" sldId="291"/>
            <ac:picMk id="2" creationId="{7C6C56F2-3644-F222-07F6-EBEFB5E04BF8}"/>
          </ac:picMkLst>
        </pc:picChg>
      </pc:sldChg>
      <pc:sldChg chg="del">
        <pc:chgData name="Nick Wilson" userId="S::nwilso90@students.kennesaw.edu::9f8c0550-2478-4945-850e-f1fe13dec71e" providerId="AD" clId="Web-{A5CF972F-6C2C-407A-AB15-8E0071D9E3EE}" dt="2023-03-20T23:00:01.443" v="54"/>
        <pc:sldMkLst>
          <pc:docMk/>
          <pc:sldMk cId="2413587645" sldId="296"/>
        </pc:sldMkLst>
      </pc:sldChg>
      <pc:sldChg chg="addSp delSp modSp">
        <pc:chgData name="Nick Wilson" userId="S::nwilso90@students.kennesaw.edu::9f8c0550-2478-4945-850e-f1fe13dec71e" providerId="AD" clId="Web-{A5CF972F-6C2C-407A-AB15-8E0071D9E3EE}" dt="2023-03-20T22:58:46.113" v="51" actId="1076"/>
        <pc:sldMkLst>
          <pc:docMk/>
          <pc:sldMk cId="1246681508" sldId="301"/>
        </pc:sldMkLst>
        <pc:spChg chg="add mod">
          <ac:chgData name="Nick Wilson" userId="S::nwilso90@students.kennesaw.edu::9f8c0550-2478-4945-850e-f1fe13dec71e" providerId="AD" clId="Web-{A5CF972F-6C2C-407A-AB15-8E0071D9E3EE}" dt="2023-03-20T22:58:16.596" v="46" actId="1076"/>
          <ac:spMkLst>
            <pc:docMk/>
            <pc:sldMk cId="1246681508" sldId="301"/>
            <ac:spMk id="5" creationId="{ABCD6013-C73D-3F89-B28F-7B42F69DEEEB}"/>
          </ac:spMkLst>
        </pc:spChg>
        <pc:spChg chg="mod">
          <ac:chgData name="Nick Wilson" userId="S::nwilso90@students.kennesaw.edu::9f8c0550-2478-4945-850e-f1fe13dec71e" providerId="AD" clId="Web-{A5CF972F-6C2C-407A-AB15-8E0071D9E3EE}" dt="2023-03-20T22:58:19.440" v="47" actId="1076"/>
          <ac:spMkLst>
            <pc:docMk/>
            <pc:sldMk cId="1246681508" sldId="301"/>
            <ac:spMk id="9" creationId="{E4601DF5-06A4-A576-82FA-4A93F5F9EC3D}"/>
          </ac:spMkLst>
        </pc:spChg>
        <pc:spChg chg="add del mod">
          <ac:chgData name="Nick Wilson" userId="S::nwilso90@students.kennesaw.edu::9f8c0550-2478-4945-850e-f1fe13dec71e" providerId="AD" clId="Web-{A5CF972F-6C2C-407A-AB15-8E0071D9E3EE}" dt="2023-03-20T22:58:22.972" v="48" actId="1076"/>
          <ac:spMkLst>
            <pc:docMk/>
            <pc:sldMk cId="1246681508" sldId="301"/>
            <ac:spMk id="10" creationId="{1C2CB9DC-1272-39C8-C719-A461FB105AC6}"/>
          </ac:spMkLst>
        </pc:spChg>
        <pc:graphicFrameChg chg="mod">
          <ac:chgData name="Nick Wilson" userId="S::nwilso90@students.kennesaw.edu::9f8c0550-2478-4945-850e-f1fe13dec71e" providerId="AD" clId="Web-{A5CF972F-6C2C-407A-AB15-8E0071D9E3EE}" dt="2023-03-20T22:58:40.910" v="50" actId="1076"/>
          <ac:graphicFrameMkLst>
            <pc:docMk/>
            <pc:sldMk cId="1246681508" sldId="301"/>
            <ac:graphicFrameMk id="3" creationId="{FF0F0567-6ED8-56D6-B9A9-15010352CB83}"/>
          </ac:graphicFrameMkLst>
        </pc:graphicFrameChg>
        <pc:graphicFrameChg chg="mod">
          <ac:chgData name="Nick Wilson" userId="S::nwilso90@students.kennesaw.edu::9f8c0550-2478-4945-850e-f1fe13dec71e" providerId="AD" clId="Web-{A5CF972F-6C2C-407A-AB15-8E0071D9E3EE}" dt="2023-03-20T22:58:46.113" v="51" actId="1076"/>
          <ac:graphicFrameMkLst>
            <pc:docMk/>
            <pc:sldMk cId="1246681508" sldId="301"/>
            <ac:graphicFrameMk id="7" creationId="{6068FCAF-9540-1B3B-DCE3-62B3E98851FE}"/>
          </ac:graphicFrameMkLst>
        </pc:graphicFrameChg>
        <pc:picChg chg="del">
          <ac:chgData name="Nick Wilson" userId="S::nwilso90@students.kennesaw.edu::9f8c0550-2478-4945-850e-f1fe13dec71e" providerId="AD" clId="Web-{A5CF972F-6C2C-407A-AB15-8E0071D9E3EE}" dt="2023-03-20T22:57:30.361" v="36"/>
          <ac:picMkLst>
            <pc:docMk/>
            <pc:sldMk cId="1246681508" sldId="301"/>
            <ac:picMk id="11" creationId="{71269DEB-BCAA-1B88-C9FE-045B84B74B85}"/>
          </ac:picMkLst>
        </pc:picChg>
      </pc:sldChg>
      <pc:sldChg chg="addSp delSp modSp add replId">
        <pc:chgData name="Nick Wilson" userId="S::nwilso90@students.kennesaw.edu::9f8c0550-2478-4945-850e-f1fe13dec71e" providerId="AD" clId="Web-{A5CF972F-6C2C-407A-AB15-8E0071D9E3EE}" dt="2023-03-20T22:59:24.849" v="53" actId="14100"/>
        <pc:sldMkLst>
          <pc:docMk/>
          <pc:sldMk cId="395497819" sldId="304"/>
        </pc:sldMkLst>
        <pc:spChg chg="del">
          <ac:chgData name="Nick Wilson" userId="S::nwilso90@students.kennesaw.edu::9f8c0550-2478-4945-850e-f1fe13dec71e" providerId="AD" clId="Web-{A5CF972F-6C2C-407A-AB15-8E0071D9E3EE}" dt="2023-03-20T22:54:29.402" v="3"/>
          <ac:spMkLst>
            <pc:docMk/>
            <pc:sldMk cId="395497819" sldId="304"/>
            <ac:spMk id="2" creationId="{3335A637-E9D7-FCF4-39A3-FCF9F71FC6E0}"/>
          </ac:spMkLst>
        </pc:spChg>
        <pc:spChg chg="add mod">
          <ac:chgData name="Nick Wilson" userId="S::nwilso90@students.kennesaw.edu::9f8c0550-2478-4945-850e-f1fe13dec71e" providerId="AD" clId="Web-{A5CF972F-6C2C-407A-AB15-8E0071D9E3EE}" dt="2023-03-20T22:59:24.849" v="53" actId="14100"/>
          <ac:spMkLst>
            <pc:docMk/>
            <pc:sldMk cId="395497819" sldId="304"/>
            <ac:spMk id="3" creationId="{6BA2F57F-FBF1-9F69-358A-3C80A0098F4A}"/>
          </ac:spMkLst>
        </pc:spChg>
        <pc:spChg chg="mod">
          <ac:chgData name="Nick Wilson" userId="S::nwilso90@students.kennesaw.edu::9f8c0550-2478-4945-850e-f1fe13dec71e" providerId="AD" clId="Web-{A5CF972F-6C2C-407A-AB15-8E0071D9E3EE}" dt="2023-03-20T22:54:39.058" v="6" actId="1076"/>
          <ac:spMkLst>
            <pc:docMk/>
            <pc:sldMk cId="395497819" sldId="304"/>
            <ac:spMk id="4" creationId="{429BF4D9-D405-697A-8198-4BE3B15BBF59}"/>
          </ac:spMkLst>
        </pc:spChg>
        <pc:spChg chg="del">
          <ac:chgData name="Nick Wilson" userId="S::nwilso90@students.kennesaw.edu::9f8c0550-2478-4945-850e-f1fe13dec71e" providerId="AD" clId="Web-{A5CF972F-6C2C-407A-AB15-8E0071D9E3EE}" dt="2023-03-20T22:54:26.620" v="1"/>
          <ac:spMkLst>
            <pc:docMk/>
            <pc:sldMk cId="395497819" sldId="304"/>
            <ac:spMk id="5" creationId="{0E59E943-9F6A-DBDA-FE39-3EBD5584851C}"/>
          </ac:spMkLst>
        </pc:spChg>
        <pc:spChg chg="del">
          <ac:chgData name="Nick Wilson" userId="S::nwilso90@students.kennesaw.edu::9f8c0550-2478-4945-850e-f1fe13dec71e" providerId="AD" clId="Web-{A5CF972F-6C2C-407A-AB15-8E0071D9E3EE}" dt="2023-03-20T22:54:28.277" v="2"/>
          <ac:spMkLst>
            <pc:docMk/>
            <pc:sldMk cId="395497819" sldId="304"/>
            <ac:spMk id="6" creationId="{5B8D385C-9295-8D47-EC36-438125EAA4E0}"/>
          </ac:spMkLst>
        </pc:spChg>
        <pc:picChg chg="add del mod">
          <ac:chgData name="Nick Wilson" userId="S::nwilso90@students.kennesaw.edu::9f8c0550-2478-4945-850e-f1fe13dec71e" providerId="AD" clId="Web-{A5CF972F-6C2C-407A-AB15-8E0071D9E3EE}" dt="2023-03-20T22:56:02.952" v="24"/>
          <ac:picMkLst>
            <pc:docMk/>
            <pc:sldMk cId="395497819" sldId="304"/>
            <ac:picMk id="7" creationId="{DDCCBF6D-C66F-E4A7-10AF-296DC60AB149}"/>
          </ac:picMkLst>
        </pc:picChg>
        <pc:picChg chg="add del mod">
          <ac:chgData name="Nick Wilson" userId="S::nwilso90@students.kennesaw.edu::9f8c0550-2478-4945-850e-f1fe13dec71e" providerId="AD" clId="Web-{A5CF972F-6C2C-407A-AB15-8E0071D9E3EE}" dt="2023-03-20T22:56:38.156" v="30"/>
          <ac:picMkLst>
            <pc:docMk/>
            <pc:sldMk cId="395497819" sldId="304"/>
            <ac:picMk id="8" creationId="{B33154DF-A9A7-F8BB-5C5C-CA2DF2BEB8F6}"/>
          </ac:picMkLst>
        </pc:picChg>
        <pc:picChg chg="add mod">
          <ac:chgData name="Nick Wilson" userId="S::nwilso90@students.kennesaw.edu::9f8c0550-2478-4945-850e-f1fe13dec71e" providerId="AD" clId="Web-{A5CF972F-6C2C-407A-AB15-8E0071D9E3EE}" dt="2023-03-20T22:57:15.798" v="35" actId="14100"/>
          <ac:picMkLst>
            <pc:docMk/>
            <pc:sldMk cId="395497819" sldId="304"/>
            <ac:picMk id="9" creationId="{38BD21C8-5F77-7163-8005-08638C896FA4}"/>
          </ac:picMkLst>
        </pc:picChg>
      </pc:sldChg>
    </pc:docChg>
  </pc:docChgLst>
  <pc:docChgLst>
    <pc:chgData name="Nick Wilson" userId="S::nwilso90@students.kennesaw.edu::9f8c0550-2478-4945-850e-f1fe13dec71e" providerId="AD" clId="Web-{2A6C701F-C122-4CA2-8E70-EB649EC22B08}"/>
    <pc:docChg chg="modSld">
      <pc:chgData name="Nick Wilson" userId="S::nwilso90@students.kennesaw.edu::9f8c0550-2478-4945-850e-f1fe13dec71e" providerId="AD" clId="Web-{2A6C701F-C122-4CA2-8E70-EB649EC22B08}" dt="2023-02-20T21:04:56.894" v="8"/>
      <pc:docMkLst>
        <pc:docMk/>
      </pc:docMkLst>
      <pc:sldChg chg="addSp delSp modSp">
        <pc:chgData name="Nick Wilson" userId="S::nwilso90@students.kennesaw.edu::9f8c0550-2478-4945-850e-f1fe13dec71e" providerId="AD" clId="Web-{2A6C701F-C122-4CA2-8E70-EB649EC22B08}" dt="2023-02-20T21:04:56.894" v="8"/>
        <pc:sldMkLst>
          <pc:docMk/>
          <pc:sldMk cId="1139467973" sldId="257"/>
        </pc:sldMkLst>
        <pc:spChg chg="del">
          <ac:chgData name="Nick Wilson" userId="S::nwilso90@students.kennesaw.edu::9f8c0550-2478-4945-850e-f1fe13dec71e" providerId="AD" clId="Web-{2A6C701F-C122-4CA2-8E70-EB649EC22B08}" dt="2023-02-20T21:04:27.753" v="0"/>
          <ac:spMkLst>
            <pc:docMk/>
            <pc:sldMk cId="1139467973" sldId="257"/>
            <ac:spMk id="27" creationId="{366A4CB5-7C31-4926-93B6-A96270F4FF17}"/>
          </ac:spMkLst>
        </pc:spChg>
        <pc:graphicFrameChg chg="mod">
          <ac:chgData name="Nick Wilson" userId="S::nwilso90@students.kennesaw.edu::9f8c0550-2478-4945-850e-f1fe13dec71e" providerId="AD" clId="Web-{2A6C701F-C122-4CA2-8E70-EB649EC22B08}" dt="2023-02-20T21:04:31.815" v="1" actId="1076"/>
          <ac:graphicFrameMkLst>
            <pc:docMk/>
            <pc:sldMk cId="1139467973" sldId="257"/>
            <ac:graphicFrameMk id="34" creationId="{540F533B-7D3E-4B7D-B3DA-7B08AE114BD6}"/>
          </ac:graphicFrameMkLst>
        </pc:graphicFrameChg>
        <pc:picChg chg="add del mod">
          <ac:chgData name="Nick Wilson" userId="S::nwilso90@students.kennesaw.edu::9f8c0550-2478-4945-850e-f1fe13dec71e" providerId="AD" clId="Web-{2A6C701F-C122-4CA2-8E70-EB649EC22B08}" dt="2023-02-20T21:04:56.894" v="8"/>
          <ac:picMkLst>
            <pc:docMk/>
            <pc:sldMk cId="1139467973" sldId="257"/>
            <ac:picMk id="2" creationId="{F4340912-3358-97B8-C712-A31F1CFC1C89}"/>
          </ac:picMkLst>
        </pc:picChg>
      </pc:sldChg>
    </pc:docChg>
  </pc:docChgLst>
  <pc:docChgLst>
    <pc:chgData name="Carter Bray" userId="8b62692b-f94c-407e-b3e8-209796fc746a" providerId="ADAL" clId="{50C7A161-D226-4EC4-8433-564C95B90B20}"/>
    <pc:docChg chg="custSel modSld">
      <pc:chgData name="Carter Bray" userId="8b62692b-f94c-407e-b3e8-209796fc746a" providerId="ADAL" clId="{50C7A161-D226-4EC4-8433-564C95B90B20}" dt="2023-03-02T21:41:03.353" v="3500"/>
      <pc:docMkLst>
        <pc:docMk/>
      </pc:docMkLst>
      <pc:sldChg chg="modSp mod">
        <pc:chgData name="Carter Bray" userId="8b62692b-f94c-407e-b3e8-209796fc746a" providerId="ADAL" clId="{50C7A161-D226-4EC4-8433-564C95B90B20}" dt="2023-02-21T19:58:47.311" v="1264" actId="20577"/>
        <pc:sldMkLst>
          <pc:docMk/>
          <pc:sldMk cId="1139467973" sldId="257"/>
        </pc:sldMkLst>
        <pc:spChg chg="mod">
          <ac:chgData name="Carter Bray" userId="8b62692b-f94c-407e-b3e8-209796fc746a" providerId="ADAL" clId="{50C7A161-D226-4EC4-8433-564C95B90B20}" dt="2023-02-21T19:58:47.311" v="1264" actId="20577"/>
          <ac:spMkLst>
            <pc:docMk/>
            <pc:sldMk cId="1139467973" sldId="257"/>
            <ac:spMk id="46" creationId="{521550D6-5BFB-4C1D-9B77-89CEA2A022E9}"/>
          </ac:spMkLst>
        </pc:spChg>
        <pc:spChg chg="mod">
          <ac:chgData name="Carter Bray" userId="8b62692b-f94c-407e-b3e8-209796fc746a" providerId="ADAL" clId="{50C7A161-D226-4EC4-8433-564C95B90B20}" dt="2023-02-21T19:52:04.051" v="425" actId="1076"/>
          <ac:spMkLst>
            <pc:docMk/>
            <pc:sldMk cId="1139467973" sldId="257"/>
            <ac:spMk id="47" creationId="{9F433A67-315A-4EB8-B474-6816A344FEC7}"/>
          </ac:spMkLst>
        </pc:spChg>
        <pc:spChg chg="mod">
          <ac:chgData name="Carter Bray" userId="8b62692b-f94c-407e-b3e8-209796fc746a" providerId="ADAL" clId="{50C7A161-D226-4EC4-8433-564C95B90B20}" dt="2023-02-21T19:51:53.367" v="424" actId="1076"/>
          <ac:spMkLst>
            <pc:docMk/>
            <pc:sldMk cId="1139467973" sldId="257"/>
            <ac:spMk id="48" creationId="{2211F179-1A04-4289-A89F-57956340960F}"/>
          </ac:spMkLst>
        </pc:spChg>
        <pc:spChg chg="mod">
          <ac:chgData name="Carter Bray" userId="8b62692b-f94c-407e-b3e8-209796fc746a" providerId="ADAL" clId="{50C7A161-D226-4EC4-8433-564C95B90B20}" dt="2023-02-21T19:51:47.046" v="423" actId="1076"/>
          <ac:spMkLst>
            <pc:docMk/>
            <pc:sldMk cId="1139467973" sldId="257"/>
            <ac:spMk id="49" creationId="{5C04A5FA-3B59-47BC-BAC3-9BB64F5B6A32}"/>
          </ac:spMkLst>
        </pc:spChg>
      </pc:sldChg>
      <pc:sldChg chg="addSp delSp modSp mod addCm">
        <pc:chgData name="Carter Bray" userId="8b62692b-f94c-407e-b3e8-209796fc746a" providerId="ADAL" clId="{50C7A161-D226-4EC4-8433-564C95B90B20}" dt="2023-03-02T21:41:03.353" v="3500"/>
        <pc:sldMkLst>
          <pc:docMk/>
          <pc:sldMk cId="3201422190" sldId="285"/>
        </pc:sldMkLst>
        <pc:spChg chg="add del mod">
          <ac:chgData name="Carter Bray" userId="8b62692b-f94c-407e-b3e8-209796fc746a" providerId="ADAL" clId="{50C7A161-D226-4EC4-8433-564C95B90B20}" dt="2023-02-23T19:26:59.656" v="1334"/>
          <ac:spMkLst>
            <pc:docMk/>
            <pc:sldMk cId="3201422190" sldId="285"/>
            <ac:spMk id="2" creationId="{D336E22C-4493-2042-9EF5-04C57937B509}"/>
          </ac:spMkLst>
        </pc:spChg>
        <pc:spChg chg="mod">
          <ac:chgData name="Carter Bray" userId="8b62692b-f94c-407e-b3e8-209796fc746a" providerId="ADAL" clId="{50C7A161-D226-4EC4-8433-564C95B90B20}" dt="2023-02-23T19:26:25.511" v="1330" actId="1076"/>
          <ac:spMkLst>
            <pc:docMk/>
            <pc:sldMk cId="3201422190" sldId="285"/>
            <ac:spMk id="4" creationId="{923F9410-A9D6-7FB8-01FB-9590734F8FC6}"/>
          </ac:spMkLst>
        </pc:spChg>
        <pc:spChg chg="mod">
          <ac:chgData name="Carter Bray" userId="8b62692b-f94c-407e-b3e8-209796fc746a" providerId="ADAL" clId="{50C7A161-D226-4EC4-8433-564C95B90B20}" dt="2023-02-23T19:26:17.746" v="1329" actId="20577"/>
          <ac:spMkLst>
            <pc:docMk/>
            <pc:sldMk cId="3201422190" sldId="285"/>
            <ac:spMk id="5" creationId="{19B48EF6-1B75-4377-8BAB-0DE2246B6F5F}"/>
          </ac:spMkLst>
        </pc:spChg>
        <pc:spChg chg="add mod">
          <ac:chgData name="Carter Bray" userId="8b62692b-f94c-407e-b3e8-209796fc746a" providerId="ADAL" clId="{50C7A161-D226-4EC4-8433-564C95B90B20}" dt="2023-02-23T23:30:10.981" v="3162" actId="20577"/>
          <ac:spMkLst>
            <pc:docMk/>
            <pc:sldMk cId="3201422190" sldId="285"/>
            <ac:spMk id="7" creationId="{7CA56D80-26BD-81D6-ED54-8BB98C225ACD}"/>
          </ac:spMkLst>
        </pc:spChg>
        <pc:spChg chg="add del mod">
          <ac:chgData name="Carter Bray" userId="8b62692b-f94c-407e-b3e8-209796fc746a" providerId="ADAL" clId="{50C7A161-D226-4EC4-8433-564C95B90B20}" dt="2023-02-28T16:32:45.320" v="3165"/>
          <ac:spMkLst>
            <pc:docMk/>
            <pc:sldMk cId="3201422190" sldId="285"/>
            <ac:spMk id="9" creationId="{D204C11F-1B5B-2615-83DF-EAA9791D0255}"/>
          </ac:spMkLst>
        </pc:spChg>
        <pc:spChg chg="mod">
          <ac:chgData name="Carter Bray" userId="8b62692b-f94c-407e-b3e8-209796fc746a" providerId="ADAL" clId="{50C7A161-D226-4EC4-8433-564C95B90B20}" dt="2023-03-02T20:36:41.147" v="3480" actId="20577"/>
          <ac:spMkLst>
            <pc:docMk/>
            <pc:sldMk cId="3201422190" sldId="285"/>
            <ac:spMk id="11" creationId="{8254CEC1-AA49-4272-AC7F-518C9EAE7D89}"/>
          </ac:spMkLst>
        </pc:spChg>
        <pc:extLst>
          <p:ext xmlns:p="http://schemas.openxmlformats.org/presentationml/2006/main" uri="{D6D511B9-2390-475A-947B-AFAB55BFBCF1}">
            <pc226:cmChg xmlns:pc226="http://schemas.microsoft.com/office/powerpoint/2022/06/main/command" chg="add">
              <pc226:chgData name="Carter Bray" userId="8b62692b-f94c-407e-b3e8-209796fc746a" providerId="ADAL" clId="{50C7A161-D226-4EC4-8433-564C95B90B20}" dt="2023-02-21T19:34:03.747" v="1"/>
              <pc2:cmMkLst xmlns:pc2="http://schemas.microsoft.com/office/powerpoint/2019/9/main/command">
                <pc:docMk/>
                <pc:sldMk cId="3201422190" sldId="285"/>
                <pc2:cmMk id="{D91940A0-AEA4-4C8B-A6E0-416E4D300028}"/>
              </pc2:cmMkLst>
            </pc226:cmChg>
            <pc226:cmChg xmlns:pc226="http://schemas.microsoft.com/office/powerpoint/2022/06/main/command" chg="add">
              <pc226:chgData name="Carter Bray" userId="8b62692b-f94c-407e-b3e8-209796fc746a" providerId="ADAL" clId="{50C7A161-D226-4EC4-8433-564C95B90B20}" dt="2023-03-02T21:41:03.353" v="3500"/>
              <pc2:cmMkLst xmlns:pc2="http://schemas.microsoft.com/office/powerpoint/2019/9/main/command">
                <pc:docMk/>
                <pc:sldMk cId="3201422190" sldId="285"/>
                <pc2:cmMk id="{391979E8-09CD-4D29-BBC6-578A3FDEC03B}"/>
              </pc2:cmMkLst>
            </pc226:cmChg>
          </p:ext>
        </pc:extLst>
      </pc:sldChg>
      <pc:sldChg chg="modSp mod addCm">
        <pc:chgData name="Carter Bray" userId="8b62692b-f94c-407e-b3e8-209796fc746a" providerId="ADAL" clId="{50C7A161-D226-4EC4-8433-564C95B90B20}" dt="2023-02-21T19:35:57.527" v="2"/>
        <pc:sldMkLst>
          <pc:docMk/>
          <pc:sldMk cId="2368432612" sldId="286"/>
        </pc:sldMkLst>
        <pc:spChg chg="mod">
          <ac:chgData name="Carter Bray" userId="8b62692b-f94c-407e-b3e8-209796fc746a" providerId="ADAL" clId="{50C7A161-D226-4EC4-8433-564C95B90B20}" dt="2023-02-21T18:54:10.126" v="0" actId="20577"/>
          <ac:spMkLst>
            <pc:docMk/>
            <pc:sldMk cId="2368432612" sldId="286"/>
            <ac:spMk id="4" creationId="{429BF4D9-D405-697A-8198-4BE3B15BBF59}"/>
          </ac:spMkLst>
        </pc:spChg>
        <pc:extLst>
          <p:ext xmlns:p="http://schemas.openxmlformats.org/presentationml/2006/main" uri="{D6D511B9-2390-475A-947B-AFAB55BFBCF1}">
            <pc226:cmChg xmlns:pc226="http://schemas.microsoft.com/office/powerpoint/2022/06/main/command" chg="add">
              <pc226:chgData name="Carter Bray" userId="8b62692b-f94c-407e-b3e8-209796fc746a" providerId="ADAL" clId="{50C7A161-D226-4EC4-8433-564C95B90B20}" dt="2023-02-21T19:35:57.527" v="2"/>
              <pc2:cmMkLst xmlns:pc2="http://schemas.microsoft.com/office/powerpoint/2019/9/main/command">
                <pc:docMk/>
                <pc:sldMk cId="2368432612" sldId="286"/>
                <pc2:cmMk id="{AC165D3A-4E68-43DE-B835-D84365CDD464}"/>
              </pc2:cmMkLst>
            </pc226:cmChg>
          </p:ext>
        </pc:extLst>
      </pc:sldChg>
      <pc:sldChg chg="addSp delSp modSp mod">
        <pc:chgData name="Carter Bray" userId="8b62692b-f94c-407e-b3e8-209796fc746a" providerId="ADAL" clId="{50C7A161-D226-4EC4-8433-564C95B90B20}" dt="2023-03-02T21:36:31.346" v="3499" actId="1076"/>
        <pc:sldMkLst>
          <pc:docMk/>
          <pc:sldMk cId="965169595" sldId="288"/>
        </pc:sldMkLst>
        <pc:spChg chg="mod">
          <ac:chgData name="Carter Bray" userId="8b62692b-f94c-407e-b3e8-209796fc746a" providerId="ADAL" clId="{50C7A161-D226-4EC4-8433-564C95B90B20}" dt="2023-03-02T20:23:52.575" v="3232" actId="20577"/>
          <ac:spMkLst>
            <pc:docMk/>
            <pc:sldMk cId="965169595" sldId="288"/>
            <ac:spMk id="4" creationId="{429BF4D9-D405-697A-8198-4BE3B15BBF59}"/>
          </ac:spMkLst>
        </pc:spChg>
        <pc:spChg chg="mod">
          <ac:chgData name="Carter Bray" userId="8b62692b-f94c-407e-b3e8-209796fc746a" providerId="ADAL" clId="{50C7A161-D226-4EC4-8433-564C95B90B20}" dt="2023-03-02T20:22:22.252" v="3223" actId="207"/>
          <ac:spMkLst>
            <pc:docMk/>
            <pc:sldMk cId="965169595" sldId="288"/>
            <ac:spMk id="43" creationId="{3614D3DD-77E2-4C33-9C98-41A3BB6E0050}"/>
          </ac:spMkLst>
        </pc:spChg>
        <pc:graphicFrameChg chg="add del mod modGraphic">
          <ac:chgData name="Carter Bray" userId="8b62692b-f94c-407e-b3e8-209796fc746a" providerId="ADAL" clId="{50C7A161-D226-4EC4-8433-564C95B90B20}" dt="2023-03-02T20:20:22.002" v="3205" actId="478"/>
          <ac:graphicFrameMkLst>
            <pc:docMk/>
            <pc:sldMk cId="965169595" sldId="288"/>
            <ac:graphicFrameMk id="2" creationId="{580BBA21-1740-857F-0FF5-8B1EAFAE860F}"/>
          </ac:graphicFrameMkLst>
        </pc:graphicFrameChg>
        <pc:graphicFrameChg chg="add del mod">
          <ac:chgData name="Carter Bray" userId="8b62692b-f94c-407e-b3e8-209796fc746a" providerId="ADAL" clId="{50C7A161-D226-4EC4-8433-564C95B90B20}" dt="2023-03-02T21:36:20.873" v="3497" actId="478"/>
          <ac:graphicFrameMkLst>
            <pc:docMk/>
            <pc:sldMk cId="965169595" sldId="288"/>
            <ac:graphicFrameMk id="7" creationId="{21340B5E-4C37-7A66-D5F6-EF4ACEAC5AB5}"/>
          </ac:graphicFrameMkLst>
        </pc:graphicFrameChg>
        <pc:graphicFrameChg chg="add mod">
          <ac:chgData name="Carter Bray" userId="8b62692b-f94c-407e-b3e8-209796fc746a" providerId="ADAL" clId="{50C7A161-D226-4EC4-8433-564C95B90B20}" dt="2023-03-02T21:36:31.346" v="3499" actId="1076"/>
          <ac:graphicFrameMkLst>
            <pc:docMk/>
            <pc:sldMk cId="965169595" sldId="288"/>
            <ac:graphicFrameMk id="8" creationId="{5E4A18E2-8880-0B06-A46F-89624D6683C2}"/>
          </ac:graphicFrameMkLst>
        </pc:graphicFrameChg>
        <pc:picChg chg="add del mod">
          <ac:chgData name="Carter Bray" userId="8b62692b-f94c-407e-b3e8-209796fc746a" providerId="ADAL" clId="{50C7A161-D226-4EC4-8433-564C95B90B20}" dt="2023-03-02T21:28:05.151" v="3481" actId="478"/>
          <ac:picMkLst>
            <pc:docMk/>
            <pc:sldMk cId="965169595" sldId="288"/>
            <ac:picMk id="5" creationId="{8EE33BED-BFDE-E251-6142-E697A950CA82}"/>
          </ac:picMkLst>
        </pc:picChg>
        <pc:picChg chg="add del mod">
          <ac:chgData name="Carter Bray" userId="8b62692b-f94c-407e-b3e8-209796fc746a" providerId="ADAL" clId="{50C7A161-D226-4EC4-8433-564C95B90B20}" dt="2023-03-02T21:33:46.655" v="3487" actId="478"/>
          <ac:picMkLst>
            <pc:docMk/>
            <pc:sldMk cId="965169595" sldId="288"/>
            <ac:picMk id="6" creationId="{05FD79E1-7AFF-6A6E-A84A-FABDC722174B}"/>
          </ac:picMkLst>
        </pc:picChg>
      </pc:sldChg>
    </pc:docChg>
  </pc:docChgLst>
  <pc:docChgLst>
    <pc:chgData name="Luke Aumer" userId="S::laumer@students.kennesaw.edu::76b463dc-57fc-44b5-b128-7695a24f5dbe" providerId="AD" clId="Web-{F01CDB16-742D-4E65-AAA5-C46E55213ADA}"/>
    <pc:docChg chg="mod modSld">
      <pc:chgData name="Luke Aumer" userId="S::laumer@students.kennesaw.edu::76b463dc-57fc-44b5-b128-7695a24f5dbe" providerId="AD" clId="Web-{F01CDB16-742D-4E65-AAA5-C46E55213ADA}" dt="2023-03-13T17:05:03.336" v="8"/>
      <pc:docMkLst>
        <pc:docMk/>
      </pc:docMkLst>
      <pc:sldChg chg="addCm modCm">
        <pc:chgData name="Luke Aumer" userId="S::laumer@students.kennesaw.edu::76b463dc-57fc-44b5-b128-7695a24f5dbe" providerId="AD" clId="Web-{F01CDB16-742D-4E65-AAA5-C46E55213ADA}" dt="2023-03-13T16:54:26.098" v="2"/>
        <pc:sldMkLst>
          <pc:docMk/>
          <pc:sldMk cId="2646323050" sldId="293"/>
        </pc:sldMkLst>
        <pc:extLst>
          <p:ext xmlns:p="http://schemas.openxmlformats.org/presentationml/2006/main" uri="{D6D511B9-2390-475A-947B-AFAB55BFBCF1}">
            <pc226:cmChg xmlns:pc226="http://schemas.microsoft.com/office/powerpoint/2022/06/main/command" chg="add mod">
              <pc226:chgData name="Luke Aumer" userId="S::laumer@students.kennesaw.edu::76b463dc-57fc-44b5-b128-7695a24f5dbe" providerId="AD" clId="Web-{F01CDB16-742D-4E65-AAA5-C46E55213ADA}" dt="2023-03-13T16:54:26.098" v="2"/>
              <pc2:cmMkLst xmlns:pc2="http://schemas.microsoft.com/office/powerpoint/2019/9/main/command">
                <pc:docMk/>
                <pc:sldMk cId="2646323050" sldId="293"/>
                <pc2:cmMk id="{EC7FFA33-E8E7-472D-A37B-D7D15E6F2124}"/>
              </pc2:cmMkLst>
            </pc226:cmChg>
          </p:ext>
        </pc:extLst>
      </pc:sldChg>
      <pc:sldChg chg="addCm modCm">
        <pc:chgData name="Luke Aumer" userId="S::laumer@students.kennesaw.edu::76b463dc-57fc-44b5-b128-7695a24f5dbe" providerId="AD" clId="Web-{F01CDB16-742D-4E65-AAA5-C46E55213ADA}" dt="2023-03-13T17:01:34.173" v="4"/>
        <pc:sldMkLst>
          <pc:docMk/>
          <pc:sldMk cId="2186065895" sldId="294"/>
        </pc:sldMkLst>
        <pc:extLst>
          <p:ext xmlns:p="http://schemas.openxmlformats.org/presentationml/2006/main" uri="{D6D511B9-2390-475A-947B-AFAB55BFBCF1}">
            <pc226:cmChg xmlns:pc226="http://schemas.microsoft.com/office/powerpoint/2022/06/main/command" chg="add mod">
              <pc226:chgData name="Luke Aumer" userId="S::laumer@students.kennesaw.edu::76b463dc-57fc-44b5-b128-7695a24f5dbe" providerId="AD" clId="Web-{F01CDB16-742D-4E65-AAA5-C46E55213ADA}" dt="2023-03-13T17:01:34.173" v="4"/>
              <pc2:cmMkLst xmlns:pc2="http://schemas.microsoft.com/office/powerpoint/2019/9/main/command">
                <pc:docMk/>
                <pc:sldMk cId="2186065895" sldId="294"/>
                <pc2:cmMk id="{6632E5D9-76D3-408D-8A59-C71A26AE3532}"/>
              </pc2:cmMkLst>
            </pc226:cmChg>
          </p:ext>
        </pc:extLst>
      </pc:sldChg>
      <pc:sldChg chg="modSp addCm modCm">
        <pc:chgData name="Luke Aumer" userId="S::laumer@students.kennesaw.edu::76b463dc-57fc-44b5-b128-7695a24f5dbe" providerId="AD" clId="Web-{F01CDB16-742D-4E65-AAA5-C46E55213ADA}" dt="2023-03-13T17:05:03.336" v="8"/>
        <pc:sldMkLst>
          <pc:docMk/>
          <pc:sldMk cId="176708987" sldId="297"/>
        </pc:sldMkLst>
        <pc:spChg chg="mod">
          <ac:chgData name="Luke Aumer" userId="S::laumer@students.kennesaw.edu::76b463dc-57fc-44b5-b128-7695a24f5dbe" providerId="AD" clId="Web-{F01CDB16-742D-4E65-AAA5-C46E55213ADA}" dt="2023-03-13T17:02:40.050" v="6" actId="20577"/>
          <ac:spMkLst>
            <pc:docMk/>
            <pc:sldMk cId="176708987" sldId="297"/>
            <ac:spMk id="4" creationId="{429BF4D9-D405-697A-8198-4BE3B15BBF59}"/>
          </ac:spMkLst>
        </pc:spChg>
        <pc:extLst>
          <p:ext xmlns:p="http://schemas.openxmlformats.org/presentationml/2006/main" uri="{D6D511B9-2390-475A-947B-AFAB55BFBCF1}">
            <pc226:cmChg xmlns:pc226="http://schemas.microsoft.com/office/powerpoint/2022/06/main/command" chg="add mod">
              <pc226:chgData name="Luke Aumer" userId="S::laumer@students.kennesaw.edu::76b463dc-57fc-44b5-b128-7695a24f5dbe" providerId="AD" clId="Web-{F01CDB16-742D-4E65-AAA5-C46E55213ADA}" dt="2023-03-13T17:05:03.336" v="8"/>
              <pc2:cmMkLst xmlns:pc2="http://schemas.microsoft.com/office/powerpoint/2019/9/main/command">
                <pc:docMk/>
                <pc:sldMk cId="176708987" sldId="297"/>
                <pc2:cmMk id="{5B069A1F-1D32-48E5-8F5F-06F64865068B}"/>
              </pc2:cmMkLst>
            </pc226:cmChg>
          </p:ext>
        </pc:extLst>
      </pc:sldChg>
    </pc:docChg>
  </pc:docChgLst>
  <pc:docChgLst>
    <pc:chgData name="Nick Wilson" userId="S::nwilso90@students.kennesaw.edu::9f8c0550-2478-4945-850e-f1fe13dec71e" providerId="AD" clId="Web-{45ABA126-4412-4FF4-B43E-6CB2CE3CD155}"/>
    <pc:docChg chg="modSld">
      <pc:chgData name="Nick Wilson" userId="S::nwilso90@students.kennesaw.edu::9f8c0550-2478-4945-850e-f1fe13dec71e" providerId="AD" clId="Web-{45ABA126-4412-4FF4-B43E-6CB2CE3CD155}" dt="2023-03-13T15:33:30.969" v="22"/>
      <pc:docMkLst>
        <pc:docMk/>
      </pc:docMkLst>
      <pc:sldChg chg="addSp delSp modSp">
        <pc:chgData name="Nick Wilson" userId="S::nwilso90@students.kennesaw.edu::9f8c0550-2478-4945-850e-f1fe13dec71e" providerId="AD" clId="Web-{45ABA126-4412-4FF4-B43E-6CB2CE3CD155}" dt="2023-03-13T15:08:39.293" v="21" actId="1076"/>
        <pc:sldMkLst>
          <pc:docMk/>
          <pc:sldMk cId="156281238" sldId="291"/>
        </pc:sldMkLst>
        <pc:graphicFrameChg chg="add del mod">
          <ac:chgData name="Nick Wilson" userId="S::nwilso90@students.kennesaw.edu::9f8c0550-2478-4945-850e-f1fe13dec71e" providerId="AD" clId="Web-{45ABA126-4412-4FF4-B43E-6CB2CE3CD155}" dt="2023-03-13T15:08:20.699" v="15"/>
          <ac:graphicFrameMkLst>
            <pc:docMk/>
            <pc:sldMk cId="156281238" sldId="291"/>
            <ac:graphicFrameMk id="8" creationId="{39E5E733-D85C-334F-5513-EDA941F21BFB}"/>
          </ac:graphicFrameMkLst>
        </pc:graphicFrameChg>
        <pc:picChg chg="add mod">
          <ac:chgData name="Nick Wilson" userId="S::nwilso90@students.kennesaw.edu::9f8c0550-2478-4945-850e-f1fe13dec71e" providerId="AD" clId="Web-{45ABA126-4412-4FF4-B43E-6CB2CE3CD155}" dt="2023-03-13T15:08:39.293" v="21" actId="1076"/>
          <ac:picMkLst>
            <pc:docMk/>
            <pc:sldMk cId="156281238" sldId="291"/>
            <ac:picMk id="9" creationId="{F08E52CF-9918-9332-13BC-8F0E60E5713F}"/>
          </ac:picMkLst>
        </pc:picChg>
      </pc:sldChg>
      <pc:sldChg chg="delSp modSp">
        <pc:chgData name="Nick Wilson" userId="S::nwilso90@students.kennesaw.edu::9f8c0550-2478-4945-850e-f1fe13dec71e" providerId="AD" clId="Web-{45ABA126-4412-4FF4-B43E-6CB2CE3CD155}" dt="2023-03-13T15:33:30.969" v="22"/>
        <pc:sldMkLst>
          <pc:docMk/>
          <pc:sldMk cId="2646323050" sldId="293"/>
        </pc:sldMkLst>
        <pc:graphicFrameChg chg="del mod">
          <ac:chgData name="Nick Wilson" userId="S::nwilso90@students.kennesaw.edu::9f8c0550-2478-4945-850e-f1fe13dec71e" providerId="AD" clId="Web-{45ABA126-4412-4FF4-B43E-6CB2CE3CD155}" dt="2023-03-13T15:33:30.969" v="22"/>
          <ac:graphicFrameMkLst>
            <pc:docMk/>
            <pc:sldMk cId="2646323050" sldId="293"/>
            <ac:graphicFrameMk id="3" creationId="{57E21F9D-B798-9888-0FE7-26AB48A1C874}"/>
          </ac:graphicFrameMkLst>
        </pc:graphicFrameChg>
      </pc:sldChg>
    </pc:docChg>
  </pc:docChgLst>
  <pc:docChgLst>
    <pc:chgData name="Nick Wilson" userId="S::nwilso90@students.kennesaw.edu::9f8c0550-2478-4945-850e-f1fe13dec71e" providerId="AD" clId="Web-{2D39016E-4D87-47F6-A932-87B3D7CFBB7B}"/>
    <pc:docChg chg="modSld">
      <pc:chgData name="Nick Wilson" userId="S::nwilso90@students.kennesaw.edu::9f8c0550-2478-4945-850e-f1fe13dec71e" providerId="AD" clId="Web-{2D39016E-4D87-47F6-A932-87B3D7CFBB7B}" dt="2023-02-18T21:06:59.253" v="31" actId="1076"/>
      <pc:docMkLst>
        <pc:docMk/>
      </pc:docMkLst>
      <pc:sldChg chg="addSp modSp">
        <pc:chgData name="Nick Wilson" userId="S::nwilso90@students.kennesaw.edu::9f8c0550-2478-4945-850e-f1fe13dec71e" providerId="AD" clId="Web-{2D39016E-4D87-47F6-A932-87B3D7CFBB7B}" dt="2023-02-18T21:06:59.253" v="31" actId="1076"/>
        <pc:sldMkLst>
          <pc:docMk/>
          <pc:sldMk cId="2368432612" sldId="286"/>
        </pc:sldMkLst>
        <pc:spChg chg="add mod">
          <ac:chgData name="Nick Wilson" userId="S::nwilso90@students.kennesaw.edu::9f8c0550-2478-4945-850e-f1fe13dec71e" providerId="AD" clId="Web-{2D39016E-4D87-47F6-A932-87B3D7CFBB7B}" dt="2023-02-18T21:05:58.860" v="24" actId="1076"/>
          <ac:spMkLst>
            <pc:docMk/>
            <pc:sldMk cId="2368432612" sldId="286"/>
            <ac:spMk id="4" creationId="{429BF4D9-D405-697A-8198-4BE3B15BBF59}"/>
          </ac:spMkLst>
        </pc:spChg>
        <pc:spChg chg="mod">
          <ac:chgData name="Nick Wilson" userId="S::nwilso90@students.kennesaw.edu::9f8c0550-2478-4945-850e-f1fe13dec71e" providerId="AD" clId="Web-{2D39016E-4D87-47F6-A932-87B3D7CFBB7B}" dt="2023-02-18T21:06:55.128" v="29" actId="20577"/>
          <ac:spMkLst>
            <pc:docMk/>
            <pc:sldMk cId="2368432612" sldId="286"/>
            <ac:spMk id="58" creationId="{F8383054-8A13-4C70-A16F-26B3E893DC26}"/>
          </ac:spMkLst>
        </pc:spChg>
        <pc:picChg chg="add mod">
          <ac:chgData name="Nick Wilson" userId="S::nwilso90@students.kennesaw.edu::9f8c0550-2478-4945-850e-f1fe13dec71e" providerId="AD" clId="Web-{2D39016E-4D87-47F6-A932-87B3D7CFBB7B}" dt="2023-02-18T21:06:59.253" v="31" actId="1076"/>
          <ac:picMkLst>
            <pc:docMk/>
            <pc:sldMk cId="2368432612" sldId="286"/>
            <ac:picMk id="3" creationId="{9E7D3730-7F3D-82FE-E794-36B67D111ACD}"/>
          </ac:picMkLst>
        </pc:picChg>
      </pc:sldChg>
    </pc:docChg>
  </pc:docChgLst>
  <pc:docChgLst>
    <pc:chgData name="William Wallace" userId="S::wwalla20@students.kennesaw.edu::d0cfcc7b-451b-45bb-9cb7-d78681c3b636" providerId="AD" clId="Web-{0E975F79-5966-4E0C-AE22-2A88654686F0}"/>
    <pc:docChg chg="sldOrd">
      <pc:chgData name="William Wallace" userId="S::wwalla20@students.kennesaw.edu::d0cfcc7b-451b-45bb-9cb7-d78681c3b636" providerId="AD" clId="Web-{0E975F79-5966-4E0C-AE22-2A88654686F0}" dt="2023-09-15T15:51:52.977" v="0"/>
      <pc:docMkLst>
        <pc:docMk/>
      </pc:docMkLst>
      <pc:sldChg chg="ord">
        <pc:chgData name="William Wallace" userId="S::wwalla20@students.kennesaw.edu::d0cfcc7b-451b-45bb-9cb7-d78681c3b636" providerId="AD" clId="Web-{0E975F79-5966-4E0C-AE22-2A88654686F0}" dt="2023-09-15T15:51:52.977" v="0"/>
        <pc:sldMkLst>
          <pc:docMk/>
          <pc:sldMk cId="156281238" sldId="291"/>
        </pc:sldMkLst>
      </pc:sldChg>
    </pc:docChg>
  </pc:docChgLst>
  <pc:docChgLst>
    <pc:chgData name="Nick Wilson" userId="S::nwilso90@students.kennesaw.edu::9f8c0550-2478-4945-850e-f1fe13dec71e" providerId="AD" clId="Web-{7A74410D-684D-4FD7-B07C-A8761B2DDC43}"/>
    <pc:docChg chg="modSld">
      <pc:chgData name="Nick Wilson" userId="S::nwilso90@students.kennesaw.edu::9f8c0550-2478-4945-850e-f1fe13dec71e" providerId="AD" clId="Web-{7A74410D-684D-4FD7-B07C-A8761B2DDC43}" dt="2023-02-25T17:50:31.485" v="15" actId="20577"/>
      <pc:docMkLst>
        <pc:docMk/>
      </pc:docMkLst>
      <pc:sldChg chg="modSp">
        <pc:chgData name="Nick Wilson" userId="S::nwilso90@students.kennesaw.edu::9f8c0550-2478-4945-850e-f1fe13dec71e" providerId="AD" clId="Web-{7A74410D-684D-4FD7-B07C-A8761B2DDC43}" dt="2023-02-25T17:50:31.485" v="15" actId="20577"/>
        <pc:sldMkLst>
          <pc:docMk/>
          <pc:sldMk cId="3626191469" sldId="287"/>
        </pc:sldMkLst>
        <pc:spChg chg="mod">
          <ac:chgData name="Nick Wilson" userId="S::nwilso90@students.kennesaw.edu::9f8c0550-2478-4945-850e-f1fe13dec71e" providerId="AD" clId="Web-{7A74410D-684D-4FD7-B07C-A8761B2DDC43}" dt="2023-02-25T17:50:31.485" v="15" actId="20577"/>
          <ac:spMkLst>
            <pc:docMk/>
            <pc:sldMk cId="3626191469" sldId="287"/>
            <ac:spMk id="4" creationId="{429BF4D9-D405-697A-8198-4BE3B15BBF59}"/>
          </ac:spMkLst>
        </pc:spChg>
      </pc:sldChg>
    </pc:docChg>
  </pc:docChgLst>
  <pc:docChgLst>
    <pc:chgData name="Carter Bray" userId="S::cbray12@students.kennesaw.edu::8b62692b-f94c-407e-b3e8-209796fc746a" providerId="AD" clId="Web-{F17BD512-06CA-4E3E-9214-A9476063D818}"/>
    <pc:docChg chg="modSld">
      <pc:chgData name="Carter Bray" userId="S::cbray12@students.kennesaw.edu::8b62692b-f94c-407e-b3e8-209796fc746a" providerId="AD" clId="Web-{F17BD512-06CA-4E3E-9214-A9476063D818}" dt="2023-02-26T16:51:34.913" v="0" actId="20577"/>
      <pc:docMkLst>
        <pc:docMk/>
      </pc:docMkLst>
      <pc:sldChg chg="modSp">
        <pc:chgData name="Carter Bray" userId="S::cbray12@students.kennesaw.edu::8b62692b-f94c-407e-b3e8-209796fc746a" providerId="AD" clId="Web-{F17BD512-06CA-4E3E-9214-A9476063D818}" dt="2023-02-26T16:51:34.913" v="0" actId="20577"/>
        <pc:sldMkLst>
          <pc:docMk/>
          <pc:sldMk cId="965169595" sldId="288"/>
        </pc:sldMkLst>
        <pc:spChg chg="mod">
          <ac:chgData name="Carter Bray" userId="S::cbray12@students.kennesaw.edu::8b62692b-f94c-407e-b3e8-209796fc746a" providerId="AD" clId="Web-{F17BD512-06CA-4E3E-9214-A9476063D818}" dt="2023-02-26T16:51:34.913" v="0" actId="20577"/>
          <ac:spMkLst>
            <pc:docMk/>
            <pc:sldMk cId="965169595" sldId="288"/>
            <ac:spMk id="4" creationId="{429BF4D9-D405-697A-8198-4BE3B15BBF59}"/>
          </ac:spMkLst>
        </pc:spChg>
      </pc:sldChg>
    </pc:docChg>
  </pc:docChgLst>
  <pc:docChgLst>
    <pc:chgData name="Nick Wilson" userId="9f8c0550-2478-4945-850e-f1fe13dec71e" providerId="ADAL" clId="{1BFEB968-D412-6540-B551-CD3A614D1BB4}"/>
    <pc:docChg chg="undo custSel addSld delSld modSld sldOrd">
      <pc:chgData name="Nick Wilson" userId="9f8c0550-2478-4945-850e-f1fe13dec71e" providerId="ADAL" clId="{1BFEB968-D412-6540-B551-CD3A614D1BB4}" dt="2023-03-12T14:25:55.174" v="5985" actId="2696"/>
      <pc:docMkLst>
        <pc:docMk/>
      </pc:docMkLst>
      <pc:sldChg chg="addSp delSp modSp mod modCm">
        <pc:chgData name="Nick Wilson" userId="9f8c0550-2478-4945-850e-f1fe13dec71e" providerId="ADAL" clId="{1BFEB968-D412-6540-B551-CD3A614D1BB4}" dt="2023-03-11T16:22:26.299" v="1035" actId="1076"/>
        <pc:sldMkLst>
          <pc:docMk/>
          <pc:sldMk cId="1139467973" sldId="257"/>
        </pc:sldMkLst>
        <pc:spChg chg="add del mod">
          <ac:chgData name="Nick Wilson" userId="9f8c0550-2478-4945-850e-f1fe13dec71e" providerId="ADAL" clId="{1BFEB968-D412-6540-B551-CD3A614D1BB4}" dt="2023-03-11T16:12:45.919" v="871"/>
          <ac:spMkLst>
            <pc:docMk/>
            <pc:sldMk cId="1139467973" sldId="257"/>
            <ac:spMk id="3" creationId="{65907A1A-4882-EDAB-7615-417D1805E3B7}"/>
          </ac:spMkLst>
        </pc:spChg>
        <pc:spChg chg="mod">
          <ac:chgData name="Nick Wilson" userId="9f8c0550-2478-4945-850e-f1fe13dec71e" providerId="ADAL" clId="{1BFEB968-D412-6540-B551-CD3A614D1BB4}" dt="2023-02-21T19:32:51.616" v="296" actId="20577"/>
          <ac:spMkLst>
            <pc:docMk/>
            <pc:sldMk cId="1139467973" sldId="257"/>
            <ac:spMk id="7" creationId="{313085DF-4E1F-4170-97B9-144FCB584116}"/>
          </ac:spMkLst>
        </pc:spChg>
        <pc:spChg chg="mod">
          <ac:chgData name="Nick Wilson" userId="9f8c0550-2478-4945-850e-f1fe13dec71e" providerId="ADAL" clId="{1BFEB968-D412-6540-B551-CD3A614D1BB4}" dt="2023-03-11T16:22:26.299" v="1035" actId="1076"/>
          <ac:spMkLst>
            <pc:docMk/>
            <pc:sldMk cId="1139467973" sldId="257"/>
            <ac:spMk id="21" creationId="{AD0F199A-4D5A-4FAF-974E-FFF12D338CD6}"/>
          </ac:spMkLst>
        </pc:spChg>
        <pc:spChg chg="mod">
          <ac:chgData name="Nick Wilson" userId="9f8c0550-2478-4945-850e-f1fe13dec71e" providerId="ADAL" clId="{1BFEB968-D412-6540-B551-CD3A614D1BB4}" dt="2023-02-22T20:17:39.563" v="578" actId="20577"/>
          <ac:spMkLst>
            <pc:docMk/>
            <pc:sldMk cId="1139467973" sldId="257"/>
            <ac:spMk id="46" creationId="{521550D6-5BFB-4C1D-9B77-89CEA2A022E9}"/>
          </ac:spMkLst>
        </pc:spChg>
        <pc:spChg chg="mod">
          <ac:chgData name="Nick Wilson" userId="9f8c0550-2478-4945-850e-f1fe13dec71e" providerId="ADAL" clId="{1BFEB968-D412-6540-B551-CD3A614D1BB4}" dt="2023-02-23T20:57:26.396" v="621" actId="27107"/>
          <ac:spMkLst>
            <pc:docMk/>
            <pc:sldMk cId="1139467973" sldId="257"/>
            <ac:spMk id="52" creationId="{172C1E5C-5FB0-4A22-B0CB-ED5B007B1775}"/>
          </ac:spMkLst>
        </pc:spChg>
        <pc:graphicFrameChg chg="add mod">
          <ac:chgData name="Nick Wilson" userId="9f8c0550-2478-4945-850e-f1fe13dec71e" providerId="ADAL" clId="{1BFEB968-D412-6540-B551-CD3A614D1BB4}" dt="2023-03-11T16:13:40.777" v="877" actId="1076"/>
          <ac:graphicFrameMkLst>
            <pc:docMk/>
            <pc:sldMk cId="1139467973" sldId="257"/>
            <ac:graphicFrameMk id="5" creationId="{525AE3A8-F44C-B6DD-C492-EB2EE9289B19}"/>
          </ac:graphicFrameMkLst>
        </pc:graphicFrameChg>
        <pc:graphicFrameChg chg="mod modGraphic">
          <ac:chgData name="Nick Wilson" userId="9f8c0550-2478-4945-850e-f1fe13dec71e" providerId="ADAL" clId="{1BFEB968-D412-6540-B551-CD3A614D1BB4}" dt="2023-03-11T16:21:53.921" v="1012" actId="1076"/>
          <ac:graphicFrameMkLst>
            <pc:docMk/>
            <pc:sldMk cId="1139467973" sldId="257"/>
            <ac:graphicFrameMk id="16" creationId="{FC7A1095-E14F-40DF-A72A-CDCC5F180B2D}"/>
          </ac:graphicFrameMkLst>
        </pc:graphicFrameChg>
        <pc:graphicFrameChg chg="del modGraphic">
          <ac:chgData name="Nick Wilson" userId="9f8c0550-2478-4945-850e-f1fe13dec71e" providerId="ADAL" clId="{1BFEB968-D412-6540-B551-CD3A614D1BB4}" dt="2023-03-11T16:10:31.663" v="858" actId="478"/>
          <ac:graphicFrameMkLst>
            <pc:docMk/>
            <pc:sldMk cId="1139467973" sldId="257"/>
            <ac:graphicFrameMk id="34" creationId="{540F533B-7D3E-4B7D-B3DA-7B08AE114BD6}"/>
          </ac:graphicFrameMkLst>
        </pc:graphicFrameChg>
        <pc:picChg chg="del mod">
          <ac:chgData name="Nick Wilson" userId="9f8c0550-2478-4945-850e-f1fe13dec71e" providerId="ADAL" clId="{1BFEB968-D412-6540-B551-CD3A614D1BB4}" dt="2023-03-11T16:12:27.637" v="866" actId="478"/>
          <ac:picMkLst>
            <pc:docMk/>
            <pc:sldMk cId="1139467973" sldId="257"/>
            <ac:picMk id="2" creationId="{E781A63F-9113-1DEF-297E-2C2CA8FE8123}"/>
          </ac:picMkLst>
        </pc:picChg>
        <pc:picChg chg="add del mod">
          <ac:chgData name="Nick Wilson" userId="9f8c0550-2478-4945-850e-f1fe13dec71e" providerId="ADAL" clId="{1BFEB968-D412-6540-B551-CD3A614D1BB4}" dt="2023-03-11T16:12:45.913" v="869" actId="478"/>
          <ac:picMkLst>
            <pc:docMk/>
            <pc:sldMk cId="1139467973" sldId="257"/>
            <ac:picMk id="1025" creationId="{BBD8EE6F-B5DA-1FEC-2219-246956511B23}"/>
          </ac:picMkLst>
        </pc:picChg>
        <pc:extLst>
          <p:ext xmlns:p="http://schemas.openxmlformats.org/presentationml/2006/main" uri="{D6D511B9-2390-475A-947B-AFAB55BFBCF1}">
            <pc226:cmChg xmlns:pc226="http://schemas.microsoft.com/office/powerpoint/2022/06/main/command" chg="mod">
              <pc226:chgData name="Nick Wilson" userId="9f8c0550-2478-4945-850e-f1fe13dec71e" providerId="ADAL" clId="{1BFEB968-D412-6540-B551-CD3A614D1BB4}" dt="2023-03-11T16:10:29.947" v="857" actId="6549"/>
              <pc2:cmMkLst xmlns:pc2="http://schemas.microsoft.com/office/powerpoint/2019/9/main/command">
                <pc:docMk/>
                <pc:sldMk cId="1139467973" sldId="257"/>
                <pc2:cmMk id="{992ED2DC-1EE6-4AEB-8BAF-8DD41A1DEAA3}"/>
              </pc2:cmMkLst>
            </pc226:cmChg>
          </p:ext>
        </pc:extLst>
      </pc:sldChg>
      <pc:sldChg chg="addSp delSp modSp del mod">
        <pc:chgData name="Nick Wilson" userId="9f8c0550-2478-4945-850e-f1fe13dec71e" providerId="ADAL" clId="{1BFEB968-D412-6540-B551-CD3A614D1BB4}" dt="2023-03-12T14:25:55.174" v="5985" actId="2696"/>
        <pc:sldMkLst>
          <pc:docMk/>
          <pc:sldMk cId="3201422190" sldId="285"/>
        </pc:sldMkLst>
        <pc:spChg chg="add del mod">
          <ac:chgData name="Nick Wilson" userId="9f8c0550-2478-4945-850e-f1fe13dec71e" providerId="ADAL" clId="{1BFEB968-D412-6540-B551-CD3A614D1BB4}" dt="2023-02-21T19:37:31.299" v="297" actId="478"/>
          <ac:spMkLst>
            <pc:docMk/>
            <pc:sldMk cId="3201422190" sldId="285"/>
            <ac:spMk id="2" creationId="{D2871AAE-28BB-987E-311B-FF85CC1C742E}"/>
          </ac:spMkLst>
        </pc:spChg>
        <pc:spChg chg="add del mod">
          <ac:chgData name="Nick Wilson" userId="9f8c0550-2478-4945-850e-f1fe13dec71e" providerId="ADAL" clId="{1BFEB968-D412-6540-B551-CD3A614D1BB4}" dt="2023-03-09T16:00:31.219" v="778" actId="478"/>
          <ac:spMkLst>
            <pc:docMk/>
            <pc:sldMk cId="3201422190" sldId="285"/>
            <ac:spMk id="4" creationId="{923F9410-A9D6-7FB8-01FB-9590734F8FC6}"/>
          </ac:spMkLst>
        </pc:spChg>
        <pc:spChg chg="mod">
          <ac:chgData name="Nick Wilson" userId="9f8c0550-2478-4945-850e-f1fe13dec71e" providerId="ADAL" clId="{1BFEB968-D412-6540-B551-CD3A614D1BB4}" dt="2023-03-09T16:09:05.148" v="854" actId="20577"/>
          <ac:spMkLst>
            <pc:docMk/>
            <pc:sldMk cId="3201422190" sldId="285"/>
            <ac:spMk id="5" creationId="{19B48EF6-1B75-4377-8BAB-0DE2246B6F5F}"/>
          </ac:spMkLst>
        </pc:spChg>
        <pc:picChg chg="del mod">
          <ac:chgData name="Nick Wilson" userId="9f8c0550-2478-4945-850e-f1fe13dec71e" providerId="ADAL" clId="{1BFEB968-D412-6540-B551-CD3A614D1BB4}" dt="2023-03-09T16:00:41.552" v="779" actId="478"/>
          <ac:picMkLst>
            <pc:docMk/>
            <pc:sldMk cId="3201422190" sldId="285"/>
            <ac:picMk id="3" creationId="{2AD382C8-78A3-1583-CBEB-F6BB2A093E53}"/>
          </ac:picMkLst>
        </pc:picChg>
        <pc:picChg chg="add del mod">
          <ac:chgData name="Nick Wilson" userId="9f8c0550-2478-4945-850e-f1fe13dec71e" providerId="ADAL" clId="{1BFEB968-D412-6540-B551-CD3A614D1BB4}" dt="2023-03-09T16:05:20.989" v="829" actId="478"/>
          <ac:picMkLst>
            <pc:docMk/>
            <pc:sldMk cId="3201422190" sldId="285"/>
            <ac:picMk id="8" creationId="{72F9290C-25A1-AE92-237B-7F8D0DF5C602}"/>
          </ac:picMkLst>
        </pc:picChg>
      </pc:sldChg>
      <pc:sldChg chg="addSp delSp modSp mod delCm modCm">
        <pc:chgData name="Nick Wilson" userId="9f8c0550-2478-4945-850e-f1fe13dec71e" providerId="ADAL" clId="{1BFEB968-D412-6540-B551-CD3A614D1BB4}" dt="2023-02-24T21:52:41.160" v="687"/>
        <pc:sldMkLst>
          <pc:docMk/>
          <pc:sldMk cId="2368432612" sldId="286"/>
        </pc:sldMkLst>
        <pc:spChg chg="mod">
          <ac:chgData name="Nick Wilson" userId="9f8c0550-2478-4945-850e-f1fe13dec71e" providerId="ADAL" clId="{1BFEB968-D412-6540-B551-CD3A614D1BB4}" dt="2023-02-24T16:18:54.140" v="630" actId="20577"/>
          <ac:spMkLst>
            <pc:docMk/>
            <pc:sldMk cId="2368432612" sldId="286"/>
            <ac:spMk id="4" creationId="{429BF4D9-D405-697A-8198-4BE3B15BBF59}"/>
          </ac:spMkLst>
        </pc:spChg>
        <pc:spChg chg="mod">
          <ac:chgData name="Nick Wilson" userId="9f8c0550-2478-4945-850e-f1fe13dec71e" providerId="ADAL" clId="{1BFEB968-D412-6540-B551-CD3A614D1BB4}" dt="2023-02-21T19:49:09.323" v="485" actId="1076"/>
          <ac:spMkLst>
            <pc:docMk/>
            <pc:sldMk cId="2368432612" sldId="286"/>
            <ac:spMk id="42" creationId="{8C134C0F-6268-48AA-A73B-4A2E3140494B}"/>
          </ac:spMkLst>
        </pc:spChg>
        <pc:spChg chg="mod">
          <ac:chgData name="Nick Wilson" userId="9f8c0550-2478-4945-850e-f1fe13dec71e" providerId="ADAL" clId="{1BFEB968-D412-6540-B551-CD3A614D1BB4}" dt="2023-02-21T19:49:06.723" v="484" actId="1076"/>
          <ac:spMkLst>
            <pc:docMk/>
            <pc:sldMk cId="2368432612" sldId="286"/>
            <ac:spMk id="45" creationId="{830273D2-8F38-432B-96A8-6767D6625575}"/>
          </ac:spMkLst>
        </pc:spChg>
        <pc:spChg chg="mod">
          <ac:chgData name="Nick Wilson" userId="9f8c0550-2478-4945-850e-f1fe13dec71e" providerId="ADAL" clId="{1BFEB968-D412-6540-B551-CD3A614D1BB4}" dt="2023-02-24T21:50:50.656" v="680" actId="20577"/>
          <ac:spMkLst>
            <pc:docMk/>
            <pc:sldMk cId="2368432612" sldId="286"/>
            <ac:spMk id="58" creationId="{F8383054-8A13-4C70-A16F-26B3E893DC26}"/>
          </ac:spMkLst>
        </pc:spChg>
        <pc:graphicFrameChg chg="add del mod">
          <ac:chgData name="Nick Wilson" userId="9f8c0550-2478-4945-850e-f1fe13dec71e" providerId="ADAL" clId="{1BFEB968-D412-6540-B551-CD3A614D1BB4}" dt="2023-02-24T20:38:30.355" v="658" actId="478"/>
          <ac:graphicFrameMkLst>
            <pc:docMk/>
            <pc:sldMk cId="2368432612" sldId="286"/>
            <ac:graphicFrameMk id="8" creationId="{91CEBEE0-75ED-7146-8B8B-C3BAFDC08B3E}"/>
          </ac:graphicFrameMkLst>
        </pc:graphicFrameChg>
        <pc:graphicFrameChg chg="add mod">
          <ac:chgData name="Nick Wilson" userId="9f8c0550-2478-4945-850e-f1fe13dec71e" providerId="ADAL" clId="{1BFEB968-D412-6540-B551-CD3A614D1BB4}" dt="2023-02-24T20:45:30.758" v="669"/>
          <ac:graphicFrameMkLst>
            <pc:docMk/>
            <pc:sldMk cId="2368432612" sldId="286"/>
            <ac:graphicFrameMk id="9" creationId="{91CEBEE0-75ED-7146-8B8B-C3BAFDC08B3E}"/>
          </ac:graphicFrameMkLst>
        </pc:graphicFrameChg>
        <pc:graphicFrameChg chg="add mod">
          <ac:chgData name="Nick Wilson" userId="9f8c0550-2478-4945-850e-f1fe13dec71e" providerId="ADAL" clId="{1BFEB968-D412-6540-B551-CD3A614D1BB4}" dt="2023-02-24T21:52:41.160" v="687"/>
          <ac:graphicFrameMkLst>
            <pc:docMk/>
            <pc:sldMk cId="2368432612" sldId="286"/>
            <ac:graphicFrameMk id="10" creationId="{19814D03-E137-E608-6143-ED99955A4CAD}"/>
          </ac:graphicFrameMkLst>
        </pc:graphicFrameChg>
        <pc:picChg chg="del mod">
          <ac:chgData name="Nick Wilson" userId="9f8c0550-2478-4945-850e-f1fe13dec71e" providerId="ADAL" clId="{1BFEB968-D412-6540-B551-CD3A614D1BB4}" dt="2023-02-23T15:57:03.359" v="596" actId="478"/>
          <ac:picMkLst>
            <pc:docMk/>
            <pc:sldMk cId="2368432612" sldId="286"/>
            <ac:picMk id="3" creationId="{9E7D3730-7F3D-82FE-E794-36B67D111ACD}"/>
          </ac:picMkLst>
        </pc:picChg>
        <pc:picChg chg="mod">
          <ac:chgData name="Nick Wilson" userId="9f8c0550-2478-4945-850e-f1fe13dec71e" providerId="ADAL" clId="{1BFEB968-D412-6540-B551-CD3A614D1BB4}" dt="2023-02-21T17:35:46.161" v="262" actId="1076"/>
          <ac:picMkLst>
            <pc:docMk/>
            <pc:sldMk cId="2368432612" sldId="286"/>
            <ac:picMk id="5" creationId="{8C05D68A-EC8A-11E4-04EF-44DBBA1E9665}"/>
          </ac:picMkLst>
        </pc:picChg>
        <pc:picChg chg="add del mod">
          <ac:chgData name="Nick Wilson" userId="9f8c0550-2478-4945-850e-f1fe13dec71e" providerId="ADAL" clId="{1BFEB968-D412-6540-B551-CD3A614D1BB4}" dt="2023-02-24T20:45:26.829" v="666" actId="478"/>
          <ac:picMkLst>
            <pc:docMk/>
            <pc:sldMk cId="2368432612" sldId="286"/>
            <ac:picMk id="6" creationId="{007AFEC4-6ED3-8173-3CAC-956E1F7A2D27}"/>
          </ac:picMkLst>
        </pc:picChg>
        <pc:picChg chg="add del mod">
          <ac:chgData name="Nick Wilson" userId="9f8c0550-2478-4945-850e-f1fe13dec71e" providerId="ADAL" clId="{1BFEB968-D412-6540-B551-CD3A614D1BB4}" dt="2023-02-24T20:38:13.760" v="654" actId="478"/>
          <ac:picMkLst>
            <pc:docMk/>
            <pc:sldMk cId="2368432612" sldId="286"/>
            <ac:picMk id="7" creationId="{BCDA6528-8D5E-61A4-C1CC-A8F55B3F9ED9}"/>
          </ac:picMkLst>
        </pc:picChg>
        <pc:extLst>
          <p:ext xmlns:p="http://schemas.openxmlformats.org/presentationml/2006/main" uri="{D6D511B9-2390-475A-947B-AFAB55BFBCF1}">
            <pc226:cmChg xmlns:pc226="http://schemas.microsoft.com/office/powerpoint/2022/06/main/command" chg="del mod">
              <pc226:chgData name="Nick Wilson" userId="9f8c0550-2478-4945-850e-f1fe13dec71e" providerId="ADAL" clId="{1BFEB968-D412-6540-B551-CD3A614D1BB4}" dt="2023-02-24T21:51:05.602" v="682"/>
              <pc2:cmMkLst xmlns:pc2="http://schemas.microsoft.com/office/powerpoint/2019/9/main/command">
                <pc:docMk/>
                <pc:sldMk cId="2368432612" sldId="286"/>
                <pc2:cmMk id="{50945045-FFAF-4AD4-8684-0BDAB6C52C67}"/>
              </pc2:cmMkLst>
            </pc226:cmChg>
          </p:ext>
        </pc:extLst>
      </pc:sldChg>
      <pc:sldChg chg="delSp modSp add mod modCm">
        <pc:chgData name="Nick Wilson" userId="9f8c0550-2478-4945-850e-f1fe13dec71e" providerId="ADAL" clId="{1BFEB968-D412-6540-B551-CD3A614D1BB4}" dt="2023-03-09T16:08:40.420" v="850" actId="20577"/>
        <pc:sldMkLst>
          <pc:docMk/>
          <pc:sldMk cId="3626191469" sldId="287"/>
        </pc:sldMkLst>
        <pc:spChg chg="mod">
          <ac:chgData name="Nick Wilson" userId="9f8c0550-2478-4945-850e-f1fe13dec71e" providerId="ADAL" clId="{1BFEB968-D412-6540-B551-CD3A614D1BB4}" dt="2023-03-09T16:08:40.420" v="850" actId="20577"/>
          <ac:spMkLst>
            <pc:docMk/>
            <pc:sldMk cId="3626191469" sldId="287"/>
            <ac:spMk id="4" creationId="{429BF4D9-D405-697A-8198-4BE3B15BBF59}"/>
          </ac:spMkLst>
        </pc:spChg>
        <pc:spChg chg="del">
          <ac:chgData name="Nick Wilson" userId="9f8c0550-2478-4945-850e-f1fe13dec71e" providerId="ADAL" clId="{1BFEB968-D412-6540-B551-CD3A614D1BB4}" dt="2023-02-24T16:45:35.761" v="632" actId="478"/>
          <ac:spMkLst>
            <pc:docMk/>
            <pc:sldMk cId="3626191469" sldId="287"/>
            <ac:spMk id="58" creationId="{F8383054-8A13-4C70-A16F-26B3E893DC26}"/>
          </ac:spMkLst>
        </pc:spChg>
        <pc:picChg chg="del">
          <ac:chgData name="Nick Wilson" userId="9f8c0550-2478-4945-850e-f1fe13dec71e" providerId="ADAL" clId="{1BFEB968-D412-6540-B551-CD3A614D1BB4}" dt="2023-02-24T16:45:38.221" v="634" actId="478"/>
          <ac:picMkLst>
            <pc:docMk/>
            <pc:sldMk cId="3626191469" sldId="287"/>
            <ac:picMk id="6" creationId="{007AFEC4-6ED3-8173-3CAC-956E1F7A2D27}"/>
          </ac:picMkLst>
        </pc:picChg>
        <pc:picChg chg="del">
          <ac:chgData name="Nick Wilson" userId="9f8c0550-2478-4945-850e-f1fe13dec71e" providerId="ADAL" clId="{1BFEB968-D412-6540-B551-CD3A614D1BB4}" dt="2023-02-24T16:45:37.173" v="633" actId="478"/>
          <ac:picMkLst>
            <pc:docMk/>
            <pc:sldMk cId="3626191469" sldId="287"/>
            <ac:picMk id="7" creationId="{BCDA6528-8D5E-61A4-C1CC-A8F55B3F9ED9}"/>
          </ac:picMkLst>
        </pc:picChg>
        <pc:extLst>
          <p:ext xmlns:p="http://schemas.openxmlformats.org/presentationml/2006/main" uri="{D6D511B9-2390-475A-947B-AFAB55BFBCF1}">
            <pc226:cmChg xmlns:pc226="http://schemas.microsoft.com/office/powerpoint/2022/06/main/command" chg="mod">
              <pc226:chgData name="Nick Wilson" userId="9f8c0550-2478-4945-850e-f1fe13dec71e" providerId="ADAL" clId="{1BFEB968-D412-6540-B551-CD3A614D1BB4}" dt="2023-03-09T16:08:40.420" v="850" actId="20577"/>
              <pc2:cmMkLst xmlns:pc2="http://schemas.microsoft.com/office/powerpoint/2019/9/main/command">
                <pc:docMk/>
                <pc:sldMk cId="3626191469" sldId="287"/>
                <pc2:cmMk id="{E3A9A7A9-D178-DA46-8D2D-CDEDB9415C47}"/>
              </pc2:cmMkLst>
            </pc226:cmChg>
            <pc226:cmChg xmlns:pc226="http://schemas.microsoft.com/office/powerpoint/2022/06/main/command" chg="mod">
              <pc226:chgData name="Nick Wilson" userId="9f8c0550-2478-4945-850e-f1fe13dec71e" providerId="ADAL" clId="{1BFEB968-D412-6540-B551-CD3A614D1BB4}" dt="2023-03-09T16:08:40.420" v="850" actId="20577"/>
              <pc2:cmMkLst xmlns:pc2="http://schemas.microsoft.com/office/powerpoint/2019/9/main/command">
                <pc:docMk/>
                <pc:sldMk cId="3626191469" sldId="287"/>
                <pc2:cmMk id="{934707E0-B515-F645-896A-5221647EEAA2}"/>
              </pc2:cmMkLst>
              <pc226:cmRplyChg chg="add">
                <pc226:chgData name="Nick Wilson" userId="9f8c0550-2478-4945-850e-f1fe13dec71e" providerId="ADAL" clId="{1BFEB968-D412-6540-B551-CD3A614D1BB4}" dt="2023-03-09T16:06:51.677" v="844"/>
                <pc2:cmRplyMkLst xmlns:pc2="http://schemas.microsoft.com/office/powerpoint/2019/9/main/command">
                  <pc:docMk/>
                  <pc:sldMk cId="3626191469" sldId="287"/>
                  <pc2:cmMk id="{934707E0-B515-F645-896A-5221647EEAA2}"/>
                  <pc2:cmRplyMk id="{8C7C512E-D370-6649-9B17-8AA0B2EC3EA4}"/>
                </pc2:cmRplyMkLst>
              </pc226:cmRplyChg>
            </pc226:cmChg>
          </p:ext>
        </pc:extLst>
      </pc:sldChg>
      <pc:sldChg chg="modSp add mod modCm">
        <pc:chgData name="Nick Wilson" userId="9f8c0550-2478-4945-850e-f1fe13dec71e" providerId="ADAL" clId="{1BFEB968-D412-6540-B551-CD3A614D1BB4}" dt="2023-03-11T17:11:02.157" v="1342" actId="1076"/>
        <pc:sldMkLst>
          <pc:docMk/>
          <pc:sldMk cId="965169595" sldId="288"/>
        </pc:sldMkLst>
        <pc:spChg chg="mod">
          <ac:chgData name="Nick Wilson" userId="9f8c0550-2478-4945-850e-f1fe13dec71e" providerId="ADAL" clId="{1BFEB968-D412-6540-B551-CD3A614D1BB4}" dt="2023-03-11T17:10:55.787" v="1341" actId="20577"/>
          <ac:spMkLst>
            <pc:docMk/>
            <pc:sldMk cId="965169595" sldId="288"/>
            <ac:spMk id="4" creationId="{429BF4D9-D405-697A-8198-4BE3B15BBF59}"/>
          </ac:spMkLst>
        </pc:spChg>
        <pc:spChg chg="mod">
          <ac:chgData name="Nick Wilson" userId="9f8c0550-2478-4945-850e-f1fe13dec71e" providerId="ADAL" clId="{1BFEB968-D412-6540-B551-CD3A614D1BB4}" dt="2023-02-24T21:54:45.724" v="717" actId="20577"/>
          <ac:spMkLst>
            <pc:docMk/>
            <pc:sldMk cId="965169595" sldId="288"/>
            <ac:spMk id="42" creationId="{8C134C0F-6268-48AA-A73B-4A2E3140494B}"/>
          </ac:spMkLst>
        </pc:spChg>
        <pc:graphicFrameChg chg="mod">
          <ac:chgData name="Nick Wilson" userId="9f8c0550-2478-4945-850e-f1fe13dec71e" providerId="ADAL" clId="{1BFEB968-D412-6540-B551-CD3A614D1BB4}" dt="2023-03-11T17:11:02.157" v="1342" actId="1076"/>
          <ac:graphicFrameMkLst>
            <pc:docMk/>
            <pc:sldMk cId="965169595" sldId="288"/>
            <ac:graphicFrameMk id="8" creationId="{5E4A18E2-8880-0B06-A46F-89624D6683C2}"/>
          </ac:graphicFrameMkLst>
        </pc:graphicFrameChg>
        <pc:extLst>
          <p:ext xmlns:p="http://schemas.openxmlformats.org/presentationml/2006/main" uri="{D6D511B9-2390-475A-947B-AFAB55BFBCF1}">
            <pc226:cmChg xmlns:pc226="http://schemas.microsoft.com/office/powerpoint/2022/06/main/command" chg="mod">
              <pc226:chgData name="Nick Wilson" userId="9f8c0550-2478-4945-850e-f1fe13dec71e" providerId="ADAL" clId="{1BFEB968-D412-6540-B551-CD3A614D1BB4}" dt="2023-03-11T17:10:55.787" v="1341" actId="20577"/>
              <pc2:cmMkLst xmlns:pc2="http://schemas.microsoft.com/office/powerpoint/2019/9/main/command">
                <pc:docMk/>
                <pc:sldMk cId="965169595" sldId="288"/>
                <pc2:cmMk id="{514EF997-F31E-944C-A77E-896934596993}"/>
              </pc2:cmMkLst>
            </pc226:cmChg>
          </p:ext>
        </pc:extLst>
      </pc:sldChg>
      <pc:sldChg chg="addSp delSp modSp add del mod ord">
        <pc:chgData name="Nick Wilson" userId="9f8c0550-2478-4945-850e-f1fe13dec71e" providerId="ADAL" clId="{1BFEB968-D412-6540-B551-CD3A614D1BB4}" dt="2023-03-11T22:39:10.606" v="4624" actId="20578"/>
        <pc:sldMkLst>
          <pc:docMk/>
          <pc:sldMk cId="683424065" sldId="289"/>
        </pc:sldMkLst>
        <pc:spChg chg="del">
          <ac:chgData name="Nick Wilson" userId="9f8c0550-2478-4945-850e-f1fe13dec71e" providerId="ADAL" clId="{1BFEB968-D412-6540-B551-CD3A614D1BB4}" dt="2023-03-09T16:00:51.518" v="780" actId="478"/>
          <ac:spMkLst>
            <pc:docMk/>
            <pc:sldMk cId="683424065" sldId="289"/>
            <ac:spMk id="4" creationId="{923F9410-A9D6-7FB8-01FB-9590734F8FC6}"/>
          </ac:spMkLst>
        </pc:spChg>
        <pc:spChg chg="mod">
          <ac:chgData name="Nick Wilson" userId="9f8c0550-2478-4945-850e-f1fe13dec71e" providerId="ADAL" clId="{1BFEB968-D412-6540-B551-CD3A614D1BB4}" dt="2023-03-09T16:00:59.117" v="794" actId="1076"/>
          <ac:spMkLst>
            <pc:docMk/>
            <pc:sldMk cId="683424065" sldId="289"/>
            <ac:spMk id="5" creationId="{19B48EF6-1B75-4377-8BAB-0DE2246B6F5F}"/>
          </ac:spMkLst>
        </pc:spChg>
        <pc:spChg chg="mod">
          <ac:chgData name="Nick Wilson" userId="9f8c0550-2478-4945-850e-f1fe13dec71e" providerId="ADAL" clId="{1BFEB968-D412-6540-B551-CD3A614D1BB4}" dt="2023-03-09T16:01:02.501" v="795" actId="1076"/>
          <ac:spMkLst>
            <pc:docMk/>
            <pc:sldMk cId="683424065" sldId="289"/>
            <ac:spMk id="6" creationId="{74B736CC-A9E2-4181-9644-B31E66179CFE}"/>
          </ac:spMkLst>
        </pc:spChg>
        <pc:spChg chg="del">
          <ac:chgData name="Nick Wilson" userId="9f8c0550-2478-4945-850e-f1fe13dec71e" providerId="ADAL" clId="{1BFEB968-D412-6540-B551-CD3A614D1BB4}" dt="2023-03-09T16:01:04.545" v="796" actId="478"/>
          <ac:spMkLst>
            <pc:docMk/>
            <pc:sldMk cId="683424065" sldId="289"/>
            <ac:spMk id="11" creationId="{8254CEC1-AA49-4272-AC7F-518C9EAE7D89}"/>
          </ac:spMkLst>
        </pc:spChg>
        <pc:spChg chg="add mod">
          <ac:chgData name="Nick Wilson" userId="9f8c0550-2478-4945-850e-f1fe13dec71e" providerId="ADAL" clId="{1BFEB968-D412-6540-B551-CD3A614D1BB4}" dt="2023-03-09T16:04:39.734" v="818" actId="1076"/>
          <ac:spMkLst>
            <pc:docMk/>
            <pc:sldMk cId="683424065" sldId="289"/>
            <ac:spMk id="12" creationId="{0883A219-2962-13F4-DBE9-8D47D8BA4042}"/>
          </ac:spMkLst>
        </pc:spChg>
        <pc:graphicFrameChg chg="add mod">
          <ac:chgData name="Nick Wilson" userId="9f8c0550-2478-4945-850e-f1fe13dec71e" providerId="ADAL" clId="{1BFEB968-D412-6540-B551-CD3A614D1BB4}" dt="2023-03-09T16:04:35.411" v="817" actId="1076"/>
          <ac:graphicFrameMkLst>
            <pc:docMk/>
            <pc:sldMk cId="683424065" sldId="289"/>
            <ac:graphicFrameMk id="2" creationId="{0933BB74-B63F-6040-89F1-6798C7082990}"/>
          </ac:graphicFrameMkLst>
        </pc:graphicFrameChg>
        <pc:graphicFrameChg chg="add mod">
          <ac:chgData name="Nick Wilson" userId="9f8c0550-2478-4945-850e-f1fe13dec71e" providerId="ADAL" clId="{1BFEB968-D412-6540-B551-CD3A614D1BB4}" dt="2023-03-09T16:05:16.364" v="828" actId="20577"/>
          <ac:graphicFrameMkLst>
            <pc:docMk/>
            <pc:sldMk cId="683424065" sldId="289"/>
            <ac:graphicFrameMk id="3" creationId="{B8BFDE56-2DA2-6EE1-B60F-5B4D5E7FF60B}"/>
          </ac:graphicFrameMkLst>
        </pc:graphicFrameChg>
        <pc:graphicFrameChg chg="add mod">
          <ac:chgData name="Nick Wilson" userId="9f8c0550-2478-4945-850e-f1fe13dec71e" providerId="ADAL" clId="{1BFEB968-D412-6540-B551-CD3A614D1BB4}" dt="2023-03-11T17:10:48.998" v="1330" actId="1076"/>
          <ac:graphicFrameMkLst>
            <pc:docMk/>
            <pc:sldMk cId="683424065" sldId="289"/>
            <ac:graphicFrameMk id="4" creationId="{C46999F2-7789-2608-E60B-B49D00955ACA}"/>
          </ac:graphicFrameMkLst>
        </pc:graphicFrameChg>
        <pc:picChg chg="del">
          <ac:chgData name="Nick Wilson" userId="9f8c0550-2478-4945-850e-f1fe13dec71e" providerId="ADAL" clId="{1BFEB968-D412-6540-B551-CD3A614D1BB4}" dt="2023-03-02T22:15:00.850" v="719" actId="478"/>
          <ac:picMkLst>
            <pc:docMk/>
            <pc:sldMk cId="683424065" sldId="289"/>
            <ac:picMk id="3" creationId="{2AD382C8-78A3-1583-CBEB-F6BB2A093E53}"/>
          </ac:picMkLst>
        </pc:picChg>
        <pc:picChg chg="del">
          <ac:chgData name="Nick Wilson" userId="9f8c0550-2478-4945-850e-f1fe13dec71e" providerId="ADAL" clId="{1BFEB968-D412-6540-B551-CD3A614D1BB4}" dt="2023-03-02T22:15:01.830" v="720" actId="478"/>
          <ac:picMkLst>
            <pc:docMk/>
            <pc:sldMk cId="683424065" sldId="289"/>
            <ac:picMk id="8" creationId="{72F9290C-25A1-AE92-237B-7F8D0DF5C602}"/>
          </ac:picMkLst>
        </pc:picChg>
        <pc:cxnChg chg="add mod">
          <ac:chgData name="Nick Wilson" userId="9f8c0550-2478-4945-850e-f1fe13dec71e" providerId="ADAL" clId="{1BFEB968-D412-6540-B551-CD3A614D1BB4}" dt="2023-03-09T16:04:43.053" v="819" actId="1076"/>
          <ac:cxnSpMkLst>
            <pc:docMk/>
            <pc:sldMk cId="683424065" sldId="289"/>
            <ac:cxnSpMk id="9" creationId="{F3CC9D46-02D1-7CEF-F825-47D28151B067}"/>
          </ac:cxnSpMkLst>
        </pc:cxnChg>
      </pc:sldChg>
      <pc:sldChg chg="addSp delSp modSp add mod ord">
        <pc:chgData name="Nick Wilson" userId="9f8c0550-2478-4945-850e-f1fe13dec71e" providerId="ADAL" clId="{1BFEB968-D412-6540-B551-CD3A614D1BB4}" dt="2023-03-11T22:39:47.743" v="4631" actId="20578"/>
        <pc:sldMkLst>
          <pc:docMk/>
          <pc:sldMk cId="1476906014" sldId="290"/>
        </pc:sldMkLst>
        <pc:spChg chg="del mod">
          <ac:chgData name="Nick Wilson" userId="9f8c0550-2478-4945-850e-f1fe13dec71e" providerId="ADAL" clId="{1BFEB968-D412-6540-B551-CD3A614D1BB4}" dt="2023-03-09T16:01:31.188" v="803" actId="478"/>
          <ac:spMkLst>
            <pc:docMk/>
            <pc:sldMk cId="1476906014" sldId="290"/>
            <ac:spMk id="12" creationId="{0883A219-2962-13F4-DBE9-8D47D8BA4042}"/>
          </ac:spMkLst>
        </pc:spChg>
        <pc:graphicFrameChg chg="del">
          <ac:chgData name="Nick Wilson" userId="9f8c0550-2478-4945-850e-f1fe13dec71e" providerId="ADAL" clId="{1BFEB968-D412-6540-B551-CD3A614D1BB4}" dt="2023-03-09T16:01:25.667" v="800" actId="478"/>
          <ac:graphicFrameMkLst>
            <pc:docMk/>
            <pc:sldMk cId="1476906014" sldId="290"/>
            <ac:graphicFrameMk id="2" creationId="{0933BB74-B63F-6040-89F1-6798C7082990}"/>
          </ac:graphicFrameMkLst>
        </pc:graphicFrameChg>
        <pc:graphicFrameChg chg="add mod">
          <ac:chgData name="Nick Wilson" userId="9f8c0550-2478-4945-850e-f1fe13dec71e" providerId="ADAL" clId="{1BFEB968-D412-6540-B551-CD3A614D1BB4}" dt="2023-03-11T16:10:23.789" v="856" actId="1076"/>
          <ac:graphicFrameMkLst>
            <pc:docMk/>
            <pc:sldMk cId="1476906014" sldId="290"/>
            <ac:graphicFrameMk id="2" creationId="{48E0A09E-60D9-76DB-4D92-6D90C1859D19}"/>
          </ac:graphicFrameMkLst>
        </pc:graphicFrameChg>
        <pc:graphicFrameChg chg="add mod">
          <ac:chgData name="Nick Wilson" userId="9f8c0550-2478-4945-850e-f1fe13dec71e" providerId="ADAL" clId="{1BFEB968-D412-6540-B551-CD3A614D1BB4}" dt="2023-03-09T16:01:36.116" v="805" actId="1076"/>
          <ac:graphicFrameMkLst>
            <pc:docMk/>
            <pc:sldMk cId="1476906014" sldId="290"/>
            <ac:graphicFrameMk id="3" creationId="{FE392A4C-DC9D-8C89-BEE9-701BB052ADD8}"/>
          </ac:graphicFrameMkLst>
        </pc:graphicFrameChg>
        <pc:graphicFrameChg chg="add mod">
          <ac:chgData name="Nick Wilson" userId="9f8c0550-2478-4945-850e-f1fe13dec71e" providerId="ADAL" clId="{1BFEB968-D412-6540-B551-CD3A614D1BB4}" dt="2023-03-11T16:24:22.136" v="1041" actId="14100"/>
          <ac:graphicFrameMkLst>
            <pc:docMk/>
            <pc:sldMk cId="1476906014" sldId="290"/>
            <ac:graphicFrameMk id="7" creationId="{44EDCA86-0D50-F701-6367-5A6F6E34AD50}"/>
          </ac:graphicFrameMkLst>
        </pc:graphicFrameChg>
        <pc:picChg chg="add mod">
          <ac:chgData name="Nick Wilson" userId="9f8c0550-2478-4945-850e-f1fe13dec71e" providerId="ADAL" clId="{1BFEB968-D412-6540-B551-CD3A614D1BB4}" dt="2023-03-09T16:02:17.801" v="811" actId="1076"/>
          <ac:picMkLst>
            <pc:docMk/>
            <pc:sldMk cId="1476906014" sldId="290"/>
            <ac:picMk id="4" creationId="{B0A75FE4-3D5D-74D5-076A-9ECF2C9E7670}"/>
          </ac:picMkLst>
        </pc:picChg>
        <pc:cxnChg chg="del">
          <ac:chgData name="Nick Wilson" userId="9f8c0550-2478-4945-850e-f1fe13dec71e" providerId="ADAL" clId="{1BFEB968-D412-6540-B551-CD3A614D1BB4}" dt="2023-03-09T16:01:27.545" v="801" actId="478"/>
          <ac:cxnSpMkLst>
            <pc:docMk/>
            <pc:sldMk cId="1476906014" sldId="290"/>
            <ac:cxnSpMk id="9" creationId="{F3CC9D46-02D1-7CEF-F825-47D28151B067}"/>
          </ac:cxnSpMkLst>
        </pc:cxnChg>
      </pc:sldChg>
      <pc:sldChg chg="addSp delSp modSp add mod ord">
        <pc:chgData name="Nick Wilson" userId="9f8c0550-2478-4945-850e-f1fe13dec71e" providerId="ADAL" clId="{1BFEB968-D412-6540-B551-CD3A614D1BB4}" dt="2023-03-12T13:28:52.989" v="5355" actId="20577"/>
        <pc:sldMkLst>
          <pc:docMk/>
          <pc:sldMk cId="156281238" sldId="291"/>
        </pc:sldMkLst>
        <pc:spChg chg="mod">
          <ac:chgData name="Nick Wilson" userId="9f8c0550-2478-4945-850e-f1fe13dec71e" providerId="ADAL" clId="{1BFEB968-D412-6540-B551-CD3A614D1BB4}" dt="2023-03-11T19:04:51.744" v="1805" actId="1076"/>
          <ac:spMkLst>
            <pc:docMk/>
            <pc:sldMk cId="156281238" sldId="291"/>
            <ac:spMk id="42" creationId="{8C134C0F-6268-48AA-A73B-4A2E3140494B}"/>
          </ac:spMkLst>
        </pc:spChg>
        <pc:spChg chg="mod">
          <ac:chgData name="Nick Wilson" userId="9f8c0550-2478-4945-850e-f1fe13dec71e" providerId="ADAL" clId="{1BFEB968-D412-6540-B551-CD3A614D1BB4}" dt="2023-03-11T19:04:56.522" v="1806" actId="1076"/>
          <ac:spMkLst>
            <pc:docMk/>
            <pc:sldMk cId="156281238" sldId="291"/>
            <ac:spMk id="45" creationId="{830273D2-8F38-432B-96A8-6767D6625575}"/>
          </ac:spMkLst>
        </pc:spChg>
        <pc:spChg chg="mod">
          <ac:chgData name="Nick Wilson" userId="9f8c0550-2478-4945-850e-f1fe13dec71e" providerId="ADAL" clId="{1BFEB968-D412-6540-B551-CD3A614D1BB4}" dt="2023-03-12T13:28:52.989" v="5355" actId="20577"/>
          <ac:spMkLst>
            <pc:docMk/>
            <pc:sldMk cId="156281238" sldId="291"/>
            <ac:spMk id="46" creationId="{521550D6-5BFB-4C1D-9B77-89CEA2A022E9}"/>
          </ac:spMkLst>
        </pc:spChg>
        <pc:spChg chg="del mod">
          <ac:chgData name="Nick Wilson" userId="9f8c0550-2478-4945-850e-f1fe13dec71e" providerId="ADAL" clId="{1BFEB968-D412-6540-B551-CD3A614D1BB4}" dt="2023-03-11T16:31:12.181" v="1145" actId="478"/>
          <ac:spMkLst>
            <pc:docMk/>
            <pc:sldMk cId="156281238" sldId="291"/>
            <ac:spMk id="47" creationId="{9F433A67-315A-4EB8-B474-6816A344FEC7}"/>
          </ac:spMkLst>
        </pc:spChg>
        <pc:spChg chg="del mod">
          <ac:chgData name="Nick Wilson" userId="9f8c0550-2478-4945-850e-f1fe13dec71e" providerId="ADAL" clId="{1BFEB968-D412-6540-B551-CD3A614D1BB4}" dt="2023-03-11T16:31:14.231" v="1146" actId="478"/>
          <ac:spMkLst>
            <pc:docMk/>
            <pc:sldMk cId="156281238" sldId="291"/>
            <ac:spMk id="48" creationId="{2211F179-1A04-4289-A89F-57956340960F}"/>
          </ac:spMkLst>
        </pc:spChg>
        <pc:spChg chg="del mod">
          <ac:chgData name="Nick Wilson" userId="9f8c0550-2478-4945-850e-f1fe13dec71e" providerId="ADAL" clId="{1BFEB968-D412-6540-B551-CD3A614D1BB4}" dt="2023-03-11T16:32:09.152" v="1157" actId="478"/>
          <ac:spMkLst>
            <pc:docMk/>
            <pc:sldMk cId="156281238" sldId="291"/>
            <ac:spMk id="49" creationId="{5C04A5FA-3B59-47BC-BAC3-9BB64F5B6A32}"/>
          </ac:spMkLst>
        </pc:spChg>
        <pc:spChg chg="del">
          <ac:chgData name="Nick Wilson" userId="9f8c0550-2478-4945-850e-f1fe13dec71e" providerId="ADAL" clId="{1BFEB968-D412-6540-B551-CD3A614D1BB4}" dt="2023-03-11T16:24:12.310" v="1038" actId="478"/>
          <ac:spMkLst>
            <pc:docMk/>
            <pc:sldMk cId="156281238" sldId="291"/>
            <ac:spMk id="50" creationId="{D4BBAA71-2C66-414E-8B8B-E7D1FF750805}"/>
          </ac:spMkLst>
        </pc:spChg>
        <pc:spChg chg="del">
          <ac:chgData name="Nick Wilson" userId="9f8c0550-2478-4945-850e-f1fe13dec71e" providerId="ADAL" clId="{1BFEB968-D412-6540-B551-CD3A614D1BB4}" dt="2023-03-11T16:24:13.495" v="1039" actId="478"/>
          <ac:spMkLst>
            <pc:docMk/>
            <pc:sldMk cId="156281238" sldId="291"/>
            <ac:spMk id="51" creationId="{A6B8A36E-6AE5-41BA-A88A-755FB6763555}"/>
          </ac:spMkLst>
        </pc:spChg>
        <pc:spChg chg="del">
          <ac:chgData name="Nick Wilson" userId="9f8c0550-2478-4945-850e-f1fe13dec71e" providerId="ADAL" clId="{1BFEB968-D412-6540-B551-CD3A614D1BB4}" dt="2023-03-11T16:24:09.359" v="1037" actId="478"/>
          <ac:spMkLst>
            <pc:docMk/>
            <pc:sldMk cId="156281238" sldId="291"/>
            <ac:spMk id="52" creationId="{172C1E5C-5FB0-4A22-B0CB-ED5B007B1775}"/>
          </ac:spMkLst>
        </pc:spChg>
        <pc:graphicFrameChg chg="add del mod">
          <ac:chgData name="Nick Wilson" userId="9f8c0550-2478-4945-850e-f1fe13dec71e" providerId="ADAL" clId="{1BFEB968-D412-6540-B551-CD3A614D1BB4}" dt="2023-03-11T16:24:59.455" v="1047" actId="478"/>
          <ac:graphicFrameMkLst>
            <pc:docMk/>
            <pc:sldMk cId="156281238" sldId="291"/>
            <ac:graphicFrameMk id="2" creationId="{B15B6442-770B-CF5B-2D81-D2D82AED5897}"/>
          </ac:graphicFrameMkLst>
        </pc:graphicFrameChg>
        <pc:graphicFrameChg chg="add mod">
          <ac:chgData name="Nick Wilson" userId="9f8c0550-2478-4945-850e-f1fe13dec71e" providerId="ADAL" clId="{1BFEB968-D412-6540-B551-CD3A614D1BB4}" dt="2023-03-11T16:35:55.263" v="1167" actId="1076"/>
          <ac:graphicFrameMkLst>
            <pc:docMk/>
            <pc:sldMk cId="156281238" sldId="291"/>
            <ac:graphicFrameMk id="3" creationId="{2F7E3995-B1EE-A7E7-6860-8089F075F342}"/>
          </ac:graphicFrameMkLst>
        </pc:graphicFrameChg>
        <pc:graphicFrameChg chg="mod">
          <ac:chgData name="Nick Wilson" userId="9f8c0550-2478-4945-850e-f1fe13dec71e" providerId="ADAL" clId="{1BFEB968-D412-6540-B551-CD3A614D1BB4}" dt="2023-03-11T21:59:10.868" v="2247" actId="692"/>
          <ac:graphicFrameMkLst>
            <pc:docMk/>
            <pc:sldMk cId="156281238" sldId="291"/>
            <ac:graphicFrameMk id="5" creationId="{525AE3A8-F44C-B6DD-C492-EB2EE9289B19}"/>
          </ac:graphicFrameMkLst>
        </pc:graphicFrameChg>
        <pc:graphicFrameChg chg="add mod">
          <ac:chgData name="Nick Wilson" userId="9f8c0550-2478-4945-850e-f1fe13dec71e" providerId="ADAL" clId="{1BFEB968-D412-6540-B551-CD3A614D1BB4}" dt="2023-03-11T16:36:02.855" v="1168" actId="1076"/>
          <ac:graphicFrameMkLst>
            <pc:docMk/>
            <pc:sldMk cId="156281238" sldId="291"/>
            <ac:graphicFrameMk id="6" creationId="{F907E9DE-84B4-3A82-AC67-C18FA8AACE6D}"/>
          </ac:graphicFrameMkLst>
        </pc:graphicFrameChg>
      </pc:sldChg>
      <pc:sldChg chg="addSp delSp modSp add mod ord">
        <pc:chgData name="Nick Wilson" userId="9f8c0550-2478-4945-850e-f1fe13dec71e" providerId="ADAL" clId="{1BFEB968-D412-6540-B551-CD3A614D1BB4}" dt="2023-03-12T14:23:19.493" v="5984" actId="20577"/>
        <pc:sldMkLst>
          <pc:docMk/>
          <pc:sldMk cId="1356105465" sldId="292"/>
        </pc:sldMkLst>
        <pc:spChg chg="add del mod">
          <ac:chgData name="Nick Wilson" userId="9f8c0550-2478-4945-850e-f1fe13dec71e" providerId="ADAL" clId="{1BFEB968-D412-6540-B551-CD3A614D1BB4}" dt="2023-03-11T16:31:33.793" v="1150" actId="478"/>
          <ac:spMkLst>
            <pc:docMk/>
            <pc:sldMk cId="1356105465" sldId="292"/>
            <ac:spMk id="3" creationId="{36009CA6-193A-8335-2F29-F3AB94AA25A5}"/>
          </ac:spMkLst>
        </pc:spChg>
        <pc:spChg chg="del">
          <ac:chgData name="Nick Wilson" userId="9f8c0550-2478-4945-850e-f1fe13dec71e" providerId="ADAL" clId="{1BFEB968-D412-6540-B551-CD3A614D1BB4}" dt="2023-03-11T16:28:05.156" v="1103" actId="478"/>
          <ac:spMkLst>
            <pc:docMk/>
            <pc:sldMk cId="1356105465" sldId="292"/>
            <ac:spMk id="4" creationId="{429BF4D9-D405-697A-8198-4BE3B15BBF59}"/>
          </ac:spMkLst>
        </pc:spChg>
        <pc:spChg chg="add del mod">
          <ac:chgData name="Nick Wilson" userId="9f8c0550-2478-4945-850e-f1fe13dec71e" providerId="ADAL" clId="{1BFEB968-D412-6540-B551-CD3A614D1BB4}" dt="2023-03-11T16:31:42.003" v="1153"/>
          <ac:spMkLst>
            <pc:docMk/>
            <pc:sldMk cId="1356105465" sldId="292"/>
            <ac:spMk id="5" creationId="{D1924053-B3B2-C9C3-8D5B-2FBC4B33ED7D}"/>
          </ac:spMkLst>
        </pc:spChg>
        <pc:spChg chg="add del mod">
          <ac:chgData name="Nick Wilson" userId="9f8c0550-2478-4945-850e-f1fe13dec71e" providerId="ADAL" clId="{1BFEB968-D412-6540-B551-CD3A614D1BB4}" dt="2023-03-12T14:23:19.493" v="5984" actId="20577"/>
          <ac:spMkLst>
            <pc:docMk/>
            <pc:sldMk cId="1356105465" sldId="292"/>
            <ac:spMk id="6" creationId="{3AC84D1E-CFBA-D221-9B92-5D306FE9B32A}"/>
          </ac:spMkLst>
        </pc:spChg>
        <pc:spChg chg="add mod">
          <ac:chgData name="Nick Wilson" userId="9f8c0550-2478-4945-850e-f1fe13dec71e" providerId="ADAL" clId="{1BFEB968-D412-6540-B551-CD3A614D1BB4}" dt="2023-03-11T21:33:54.728" v="1822" actId="1076"/>
          <ac:spMkLst>
            <pc:docMk/>
            <pc:sldMk cId="1356105465" sldId="292"/>
            <ac:spMk id="8" creationId="{00F413D0-E53F-FF72-37FC-D1CC1D695D66}"/>
          </ac:spMkLst>
        </pc:spChg>
        <pc:spChg chg="mod">
          <ac:chgData name="Nick Wilson" userId="9f8c0550-2478-4945-850e-f1fe13dec71e" providerId="ADAL" clId="{1BFEB968-D412-6540-B551-CD3A614D1BB4}" dt="2023-03-11T19:04:21.360" v="1802" actId="255"/>
          <ac:spMkLst>
            <pc:docMk/>
            <pc:sldMk cId="1356105465" sldId="292"/>
            <ac:spMk id="42" creationId="{8C134C0F-6268-48AA-A73B-4A2E3140494B}"/>
          </ac:spMkLst>
        </pc:spChg>
        <pc:spChg chg="del mod">
          <ac:chgData name="Nick Wilson" userId="9f8c0550-2478-4945-850e-f1fe13dec71e" providerId="ADAL" clId="{1BFEB968-D412-6540-B551-CD3A614D1BB4}" dt="2023-03-11T16:27:54.647" v="1102" actId="478"/>
          <ac:spMkLst>
            <pc:docMk/>
            <pc:sldMk cId="1356105465" sldId="292"/>
            <ac:spMk id="58" creationId="{F8383054-8A13-4C70-A16F-26B3E893DC26}"/>
          </ac:spMkLst>
        </pc:spChg>
        <pc:graphicFrameChg chg="add del mod">
          <ac:chgData name="Nick Wilson" userId="9f8c0550-2478-4945-850e-f1fe13dec71e" providerId="ADAL" clId="{1BFEB968-D412-6540-B551-CD3A614D1BB4}" dt="2023-03-11T18:32:44.938" v="1529" actId="478"/>
          <ac:graphicFrameMkLst>
            <pc:docMk/>
            <pc:sldMk cId="1356105465" sldId="292"/>
            <ac:graphicFrameMk id="2" creationId="{20FE06D5-F132-5E35-265C-DC7E78CE3D36}"/>
          </ac:graphicFrameMkLst>
        </pc:graphicFrameChg>
        <pc:graphicFrameChg chg="add mod">
          <ac:chgData name="Nick Wilson" userId="9f8c0550-2478-4945-850e-f1fe13dec71e" providerId="ADAL" clId="{1BFEB968-D412-6540-B551-CD3A614D1BB4}" dt="2023-03-11T21:33:51.859" v="1821" actId="1076"/>
          <ac:graphicFrameMkLst>
            <pc:docMk/>
            <pc:sldMk cId="1356105465" sldId="292"/>
            <ac:graphicFrameMk id="7" creationId="{57C97C6A-EEDA-7731-8C21-2478722741D3}"/>
          </ac:graphicFrameMkLst>
        </pc:graphicFrameChg>
        <pc:graphicFrameChg chg="del">
          <ac:chgData name="Nick Wilson" userId="9f8c0550-2478-4945-850e-f1fe13dec71e" providerId="ADAL" clId="{1BFEB968-D412-6540-B551-CD3A614D1BB4}" dt="2023-03-11T16:27:12.436" v="1077" actId="478"/>
          <ac:graphicFrameMkLst>
            <pc:docMk/>
            <pc:sldMk cId="1356105465" sldId="292"/>
            <ac:graphicFrameMk id="9" creationId="{91CEBEE0-75ED-7146-8B8B-C3BAFDC08B3E}"/>
          </ac:graphicFrameMkLst>
        </pc:graphicFrameChg>
        <pc:graphicFrameChg chg="del">
          <ac:chgData name="Nick Wilson" userId="9f8c0550-2478-4945-850e-f1fe13dec71e" providerId="ADAL" clId="{1BFEB968-D412-6540-B551-CD3A614D1BB4}" dt="2023-03-11T16:27:10.232" v="1076" actId="478"/>
          <ac:graphicFrameMkLst>
            <pc:docMk/>
            <pc:sldMk cId="1356105465" sldId="292"/>
            <ac:graphicFrameMk id="10" creationId="{19814D03-E137-E608-6143-ED99955A4CAD}"/>
          </ac:graphicFrameMkLst>
        </pc:graphicFrameChg>
      </pc:sldChg>
      <pc:sldChg chg="addSp delSp modSp add mod ord">
        <pc:chgData name="Nick Wilson" userId="9f8c0550-2478-4945-850e-f1fe13dec71e" providerId="ADAL" clId="{1BFEB968-D412-6540-B551-CD3A614D1BB4}" dt="2023-03-11T22:00:15.178" v="2251" actId="20577"/>
        <pc:sldMkLst>
          <pc:docMk/>
          <pc:sldMk cId="2646323050" sldId="293"/>
        </pc:sldMkLst>
        <pc:spChg chg="add mod">
          <ac:chgData name="Nick Wilson" userId="9f8c0550-2478-4945-850e-f1fe13dec71e" providerId="ADAL" clId="{1BFEB968-D412-6540-B551-CD3A614D1BB4}" dt="2023-03-11T22:00:15.178" v="2251" actId="20577"/>
          <ac:spMkLst>
            <pc:docMk/>
            <pc:sldMk cId="2646323050" sldId="293"/>
            <ac:spMk id="2" creationId="{D669658B-3F74-CE45-02D3-18E422E38D8C}"/>
          </ac:spMkLst>
        </pc:spChg>
        <pc:spChg chg="del mod">
          <ac:chgData name="Nick Wilson" userId="9f8c0550-2478-4945-850e-f1fe13dec71e" providerId="ADAL" clId="{1BFEB968-D412-6540-B551-CD3A614D1BB4}" dt="2023-03-11T16:43:46.973" v="1208" actId="478"/>
          <ac:spMkLst>
            <pc:docMk/>
            <pc:sldMk cId="2646323050" sldId="293"/>
            <ac:spMk id="4" creationId="{429BF4D9-D405-697A-8198-4BE3B15BBF59}"/>
          </ac:spMkLst>
        </pc:spChg>
        <pc:spChg chg="add mod">
          <ac:chgData name="Nick Wilson" userId="9f8c0550-2478-4945-850e-f1fe13dec71e" providerId="ADAL" clId="{1BFEB968-D412-6540-B551-CD3A614D1BB4}" dt="2023-03-11T17:00:37.145" v="1252" actId="20577"/>
          <ac:spMkLst>
            <pc:docMk/>
            <pc:sldMk cId="2646323050" sldId="293"/>
            <ac:spMk id="5" creationId="{4F524B2B-981F-54B7-B23C-9F61FA68498E}"/>
          </ac:spMkLst>
        </pc:spChg>
        <pc:spChg chg="mod">
          <ac:chgData name="Nick Wilson" userId="9f8c0550-2478-4945-850e-f1fe13dec71e" providerId="ADAL" clId="{1BFEB968-D412-6540-B551-CD3A614D1BB4}" dt="2023-03-11T19:04:16.645" v="1801" actId="255"/>
          <ac:spMkLst>
            <pc:docMk/>
            <pc:sldMk cId="2646323050" sldId="293"/>
            <ac:spMk id="42" creationId="{8C134C0F-6268-48AA-A73B-4A2E3140494B}"/>
          </ac:spMkLst>
        </pc:spChg>
        <pc:spChg chg="mod">
          <ac:chgData name="Nick Wilson" userId="9f8c0550-2478-4945-850e-f1fe13dec71e" providerId="ADAL" clId="{1BFEB968-D412-6540-B551-CD3A614D1BB4}" dt="2023-03-11T16:45:16.746" v="1221" actId="20577"/>
          <ac:spMkLst>
            <pc:docMk/>
            <pc:sldMk cId="2646323050" sldId="293"/>
            <ac:spMk id="58" creationId="{F8383054-8A13-4C70-A16F-26B3E893DC26}"/>
          </ac:spMkLst>
        </pc:spChg>
        <pc:graphicFrameChg chg="add mod">
          <ac:chgData name="Nick Wilson" userId="9f8c0550-2478-4945-850e-f1fe13dec71e" providerId="ADAL" clId="{1BFEB968-D412-6540-B551-CD3A614D1BB4}" dt="2023-03-11T16:44:43.235" v="1216" actId="1076"/>
          <ac:graphicFrameMkLst>
            <pc:docMk/>
            <pc:sldMk cId="2646323050" sldId="293"/>
            <ac:graphicFrameMk id="3" creationId="{57E21F9D-B798-9888-0FE7-26AB48A1C874}"/>
          </ac:graphicFrameMkLst>
        </pc:graphicFrameChg>
      </pc:sldChg>
      <pc:sldChg chg="addSp delSp modSp add mod">
        <pc:chgData name="Nick Wilson" userId="9f8c0550-2478-4945-850e-f1fe13dec71e" providerId="ADAL" clId="{1BFEB968-D412-6540-B551-CD3A614D1BB4}" dt="2023-03-11T20:30:24.038" v="1820" actId="14100"/>
        <pc:sldMkLst>
          <pc:docMk/>
          <pc:sldMk cId="2186065895" sldId="294"/>
        </pc:sldMkLst>
        <pc:spChg chg="mod">
          <ac:chgData name="Nick Wilson" userId="9f8c0550-2478-4945-850e-f1fe13dec71e" providerId="ADAL" clId="{1BFEB968-D412-6540-B551-CD3A614D1BB4}" dt="2023-03-11T18:47:32.709" v="1758" actId="123"/>
          <ac:spMkLst>
            <pc:docMk/>
            <pc:sldMk cId="2186065895" sldId="294"/>
            <ac:spMk id="6" creationId="{3AC84D1E-CFBA-D221-9B92-5D306FE9B32A}"/>
          </ac:spMkLst>
        </pc:spChg>
        <pc:spChg chg="mod">
          <ac:chgData name="Nick Wilson" userId="9f8c0550-2478-4945-850e-f1fe13dec71e" providerId="ADAL" clId="{1BFEB968-D412-6540-B551-CD3A614D1BB4}" dt="2023-03-11T19:04:11.508" v="1800" actId="255"/>
          <ac:spMkLst>
            <pc:docMk/>
            <pc:sldMk cId="2186065895" sldId="294"/>
            <ac:spMk id="42" creationId="{8C134C0F-6268-48AA-A73B-4A2E3140494B}"/>
          </ac:spMkLst>
        </pc:spChg>
        <pc:graphicFrameChg chg="del">
          <ac:chgData name="Nick Wilson" userId="9f8c0550-2478-4945-850e-f1fe13dec71e" providerId="ADAL" clId="{1BFEB968-D412-6540-B551-CD3A614D1BB4}" dt="2023-03-11T17:01:13.325" v="1295" actId="478"/>
          <ac:graphicFrameMkLst>
            <pc:docMk/>
            <pc:sldMk cId="2186065895" sldId="294"/>
            <ac:graphicFrameMk id="2" creationId="{20FE06D5-F132-5E35-265C-DC7E78CE3D36}"/>
          </ac:graphicFrameMkLst>
        </pc:graphicFrameChg>
        <pc:graphicFrameChg chg="add del mod">
          <ac:chgData name="Nick Wilson" userId="9f8c0550-2478-4945-850e-f1fe13dec71e" providerId="ADAL" clId="{1BFEB968-D412-6540-B551-CD3A614D1BB4}" dt="2023-03-11T18:13:51.982" v="1414" actId="478"/>
          <ac:graphicFrameMkLst>
            <pc:docMk/>
            <pc:sldMk cId="2186065895" sldId="294"/>
            <ac:graphicFrameMk id="3" creationId="{D87B5225-E098-4DB0-6155-E8E026AF39CB}"/>
          </ac:graphicFrameMkLst>
        </pc:graphicFrameChg>
        <pc:graphicFrameChg chg="add del mod">
          <ac:chgData name="Nick Wilson" userId="9f8c0550-2478-4945-850e-f1fe13dec71e" providerId="ADAL" clId="{1BFEB968-D412-6540-B551-CD3A614D1BB4}" dt="2023-03-11T18:15:25.510" v="1425" actId="478"/>
          <ac:graphicFrameMkLst>
            <pc:docMk/>
            <pc:sldMk cId="2186065895" sldId="294"/>
            <ac:graphicFrameMk id="4" creationId="{61DAA90D-63DE-6E44-835D-5C0DF5EEA1A6}"/>
          </ac:graphicFrameMkLst>
        </pc:graphicFrameChg>
        <pc:graphicFrameChg chg="add mod">
          <ac:chgData name="Nick Wilson" userId="9f8c0550-2478-4945-850e-f1fe13dec71e" providerId="ADAL" clId="{1BFEB968-D412-6540-B551-CD3A614D1BB4}" dt="2023-03-11T18:32:23.388" v="1528" actId="1076"/>
          <ac:graphicFrameMkLst>
            <pc:docMk/>
            <pc:sldMk cId="2186065895" sldId="294"/>
            <ac:graphicFrameMk id="5" creationId="{7BFDBFB5-C09C-BD0B-D752-9F066933CB54}"/>
          </ac:graphicFrameMkLst>
        </pc:graphicFrameChg>
        <pc:cxnChg chg="add mod">
          <ac:chgData name="Nick Wilson" userId="9f8c0550-2478-4945-850e-f1fe13dec71e" providerId="ADAL" clId="{1BFEB968-D412-6540-B551-CD3A614D1BB4}" dt="2023-03-11T20:30:24.038" v="1820" actId="14100"/>
          <ac:cxnSpMkLst>
            <pc:docMk/>
            <pc:sldMk cId="2186065895" sldId="294"/>
            <ac:cxnSpMk id="8" creationId="{CE26FD13-8064-6395-F645-59452007AAAE}"/>
          </ac:cxnSpMkLst>
        </pc:cxnChg>
        <pc:cxnChg chg="add mod">
          <ac:chgData name="Nick Wilson" userId="9f8c0550-2478-4945-850e-f1fe13dec71e" providerId="ADAL" clId="{1BFEB968-D412-6540-B551-CD3A614D1BB4}" dt="2023-03-11T19:07:28.078" v="1813" actId="692"/>
          <ac:cxnSpMkLst>
            <pc:docMk/>
            <pc:sldMk cId="2186065895" sldId="294"/>
            <ac:cxnSpMk id="12" creationId="{5B7361FD-A9AB-5936-7E5E-01D130AE3368}"/>
          </ac:cxnSpMkLst>
        </pc:cxnChg>
        <pc:cxnChg chg="add mod">
          <ac:chgData name="Nick Wilson" userId="9f8c0550-2478-4945-850e-f1fe13dec71e" providerId="ADAL" clId="{1BFEB968-D412-6540-B551-CD3A614D1BB4}" dt="2023-03-11T19:07:55.093" v="1817" actId="692"/>
          <ac:cxnSpMkLst>
            <pc:docMk/>
            <pc:sldMk cId="2186065895" sldId="294"/>
            <ac:cxnSpMk id="15" creationId="{428C918C-F360-0AE5-EBE2-80441CD57119}"/>
          </ac:cxnSpMkLst>
        </pc:cxnChg>
      </pc:sldChg>
      <pc:sldChg chg="delSp modSp add del mod">
        <pc:chgData name="Nick Wilson" userId="9f8c0550-2478-4945-850e-f1fe13dec71e" providerId="ADAL" clId="{1BFEB968-D412-6540-B551-CD3A614D1BB4}" dt="2023-03-11T18:54:58.977" v="1767" actId="2696"/>
        <pc:sldMkLst>
          <pc:docMk/>
          <pc:sldMk cId="2138563645" sldId="295"/>
        </pc:sldMkLst>
        <pc:spChg chg="mod">
          <ac:chgData name="Nick Wilson" userId="9f8c0550-2478-4945-850e-f1fe13dec71e" providerId="ADAL" clId="{1BFEB968-D412-6540-B551-CD3A614D1BB4}" dt="2023-03-11T17:50:03.918" v="1375" actId="20577"/>
          <ac:spMkLst>
            <pc:docMk/>
            <pc:sldMk cId="2138563645" sldId="295"/>
            <ac:spMk id="6" creationId="{3AC84D1E-CFBA-D221-9B92-5D306FE9B32A}"/>
          </ac:spMkLst>
        </pc:spChg>
        <pc:spChg chg="mod">
          <ac:chgData name="Nick Wilson" userId="9f8c0550-2478-4945-850e-f1fe13dec71e" providerId="ADAL" clId="{1BFEB968-D412-6540-B551-CD3A614D1BB4}" dt="2023-03-11T17:50:11.329" v="1392" actId="20577"/>
          <ac:spMkLst>
            <pc:docMk/>
            <pc:sldMk cId="2138563645" sldId="295"/>
            <ac:spMk id="42" creationId="{8C134C0F-6268-48AA-A73B-4A2E3140494B}"/>
          </ac:spMkLst>
        </pc:spChg>
        <pc:graphicFrameChg chg="del">
          <ac:chgData name="Nick Wilson" userId="9f8c0550-2478-4945-850e-f1fe13dec71e" providerId="ADAL" clId="{1BFEB968-D412-6540-B551-CD3A614D1BB4}" dt="2023-03-11T17:50:50.791" v="1393" actId="478"/>
          <ac:graphicFrameMkLst>
            <pc:docMk/>
            <pc:sldMk cId="2138563645" sldId="295"/>
            <ac:graphicFrameMk id="3" creationId="{D87B5225-E098-4DB0-6155-E8E026AF39CB}"/>
          </ac:graphicFrameMkLst>
        </pc:graphicFrameChg>
      </pc:sldChg>
      <pc:sldChg chg="addSp delSp modSp add mod ord">
        <pc:chgData name="Nick Wilson" userId="9f8c0550-2478-4945-850e-f1fe13dec71e" providerId="ADAL" clId="{1BFEB968-D412-6540-B551-CD3A614D1BB4}" dt="2023-03-11T19:04:04.446" v="1799" actId="255"/>
        <pc:sldMkLst>
          <pc:docMk/>
          <pc:sldMk cId="2413587645" sldId="296"/>
        </pc:sldMkLst>
        <pc:spChg chg="add mod">
          <ac:chgData name="Nick Wilson" userId="9f8c0550-2478-4945-850e-f1fe13dec71e" providerId="ADAL" clId="{1BFEB968-D412-6540-B551-CD3A614D1BB4}" dt="2023-03-11T18:42:25.337" v="1614" actId="14100"/>
          <ac:spMkLst>
            <pc:docMk/>
            <pc:sldMk cId="2413587645" sldId="296"/>
            <ac:spMk id="2" creationId="{3335A637-E9D7-FCF4-39A3-FCF9F71FC6E0}"/>
          </ac:spMkLst>
        </pc:spChg>
        <pc:spChg chg="add del mod">
          <ac:chgData name="Nick Wilson" userId="9f8c0550-2478-4945-850e-f1fe13dec71e" providerId="ADAL" clId="{1BFEB968-D412-6540-B551-CD3A614D1BB4}" dt="2023-03-11T18:41:52.586" v="1603" actId="478"/>
          <ac:spMkLst>
            <pc:docMk/>
            <pc:sldMk cId="2413587645" sldId="296"/>
            <ac:spMk id="3" creationId="{4946AA7D-BD50-7940-DF91-CAD2E8E4684F}"/>
          </ac:spMkLst>
        </pc:spChg>
        <pc:spChg chg="mod">
          <ac:chgData name="Nick Wilson" userId="9f8c0550-2478-4945-850e-f1fe13dec71e" providerId="ADAL" clId="{1BFEB968-D412-6540-B551-CD3A614D1BB4}" dt="2023-03-11T18:47:16.078" v="1754" actId="123"/>
          <ac:spMkLst>
            <pc:docMk/>
            <pc:sldMk cId="2413587645" sldId="296"/>
            <ac:spMk id="4" creationId="{429BF4D9-D405-697A-8198-4BE3B15BBF59}"/>
          </ac:spMkLst>
        </pc:spChg>
        <pc:spChg chg="add mod">
          <ac:chgData name="Nick Wilson" userId="9f8c0550-2478-4945-850e-f1fe13dec71e" providerId="ADAL" clId="{1BFEB968-D412-6540-B551-CD3A614D1BB4}" dt="2023-03-11T19:04:04.446" v="1799" actId="255"/>
          <ac:spMkLst>
            <pc:docMk/>
            <pc:sldMk cId="2413587645" sldId="296"/>
            <ac:spMk id="5" creationId="{0E59E943-9F6A-DBDA-FE39-3EBD5584851C}"/>
          </ac:spMkLst>
        </pc:spChg>
        <pc:spChg chg="add mod">
          <ac:chgData name="Nick Wilson" userId="9f8c0550-2478-4945-850e-f1fe13dec71e" providerId="ADAL" clId="{1BFEB968-D412-6540-B551-CD3A614D1BB4}" dt="2023-03-11T18:47:05.289" v="1750" actId="123"/>
          <ac:spMkLst>
            <pc:docMk/>
            <pc:sldMk cId="2413587645" sldId="296"/>
            <ac:spMk id="6" creationId="{5B8D385C-9295-8D47-EC36-438125EAA4E0}"/>
          </ac:spMkLst>
        </pc:spChg>
        <pc:spChg chg="mod">
          <ac:chgData name="Nick Wilson" userId="9f8c0550-2478-4945-850e-f1fe13dec71e" providerId="ADAL" clId="{1BFEB968-D412-6540-B551-CD3A614D1BB4}" dt="2023-03-11T19:03:54.214" v="1798" actId="255"/>
          <ac:spMkLst>
            <pc:docMk/>
            <pc:sldMk cId="2413587645" sldId="296"/>
            <ac:spMk id="42" creationId="{8C134C0F-6268-48AA-A73B-4A2E3140494B}"/>
          </ac:spMkLst>
        </pc:spChg>
        <pc:spChg chg="mod">
          <ac:chgData name="Nick Wilson" userId="9f8c0550-2478-4945-850e-f1fe13dec71e" providerId="ADAL" clId="{1BFEB968-D412-6540-B551-CD3A614D1BB4}" dt="2023-03-11T18:41:27.546" v="1597" actId="1076"/>
          <ac:spMkLst>
            <pc:docMk/>
            <pc:sldMk cId="2413587645" sldId="296"/>
            <ac:spMk id="45" creationId="{830273D2-8F38-432B-96A8-6767D6625575}"/>
          </ac:spMkLst>
        </pc:spChg>
      </pc:sldChg>
      <pc:sldChg chg="modSp add mod ord">
        <pc:chgData name="Nick Wilson" userId="9f8c0550-2478-4945-850e-f1fe13dec71e" providerId="ADAL" clId="{1BFEB968-D412-6540-B551-CD3A614D1BB4}" dt="2023-03-11T19:03:39.675" v="1797" actId="255"/>
        <pc:sldMkLst>
          <pc:docMk/>
          <pc:sldMk cId="176708987" sldId="297"/>
        </pc:sldMkLst>
        <pc:spChg chg="mod">
          <ac:chgData name="Nick Wilson" userId="9f8c0550-2478-4945-850e-f1fe13dec71e" providerId="ADAL" clId="{1BFEB968-D412-6540-B551-CD3A614D1BB4}" dt="2023-03-11T19:03:39.675" v="1797" actId="255"/>
          <ac:spMkLst>
            <pc:docMk/>
            <pc:sldMk cId="176708987" sldId="297"/>
            <ac:spMk id="42" creationId="{8C134C0F-6268-48AA-A73B-4A2E3140494B}"/>
          </ac:spMkLst>
        </pc:spChg>
        <pc:graphicFrameChg chg="mod">
          <ac:chgData name="Nick Wilson" userId="9f8c0550-2478-4945-850e-f1fe13dec71e" providerId="ADAL" clId="{1BFEB968-D412-6540-B551-CD3A614D1BB4}" dt="2023-03-11T19:00:54.804" v="1785"/>
          <ac:graphicFrameMkLst>
            <pc:docMk/>
            <pc:sldMk cId="176708987" sldId="297"/>
            <ac:graphicFrameMk id="8" creationId="{5E4A18E2-8880-0B06-A46F-89624D6683C2}"/>
          </ac:graphicFrameMkLst>
        </pc:graphicFrameChg>
      </pc:sldChg>
      <pc:sldChg chg="addSp delSp modSp new mod ord">
        <pc:chgData name="Nick Wilson" userId="9f8c0550-2478-4945-850e-f1fe13dec71e" providerId="ADAL" clId="{1BFEB968-D412-6540-B551-CD3A614D1BB4}" dt="2023-03-11T22:39:51.520" v="4632" actId="20578"/>
        <pc:sldMkLst>
          <pc:docMk/>
          <pc:sldMk cId="3085737287" sldId="298"/>
        </pc:sldMkLst>
        <pc:spChg chg="del">
          <ac:chgData name="Nick Wilson" userId="9f8c0550-2478-4945-850e-f1fe13dec71e" providerId="ADAL" clId="{1BFEB968-D412-6540-B551-CD3A614D1BB4}" dt="2023-03-11T18:59:22.326" v="1771" actId="478"/>
          <ac:spMkLst>
            <pc:docMk/>
            <pc:sldMk cId="3085737287" sldId="298"/>
            <ac:spMk id="2" creationId="{0147F120-2765-7CFF-96D4-7405AF6E9EFC}"/>
          </ac:spMkLst>
        </pc:spChg>
        <pc:spChg chg="del">
          <ac:chgData name="Nick Wilson" userId="9f8c0550-2478-4945-850e-f1fe13dec71e" providerId="ADAL" clId="{1BFEB968-D412-6540-B551-CD3A614D1BB4}" dt="2023-03-11T18:59:20.971" v="1770" actId="478"/>
          <ac:spMkLst>
            <pc:docMk/>
            <pc:sldMk cId="3085737287" sldId="298"/>
            <ac:spMk id="3" creationId="{35539233-8426-8285-A5B1-FBE7BCD1A223}"/>
          </ac:spMkLst>
        </pc:spChg>
        <pc:picChg chg="add del mod">
          <ac:chgData name="Nick Wilson" userId="9f8c0550-2478-4945-850e-f1fe13dec71e" providerId="ADAL" clId="{1BFEB968-D412-6540-B551-CD3A614D1BB4}" dt="2023-03-11T19:02:40.134" v="1791" actId="478"/>
          <ac:picMkLst>
            <pc:docMk/>
            <pc:sldMk cId="3085737287" sldId="298"/>
            <ac:picMk id="6" creationId="{1C270261-FD73-5C70-4DDF-90F693B380C3}"/>
          </ac:picMkLst>
        </pc:picChg>
        <pc:picChg chg="add mod">
          <ac:chgData name="Nick Wilson" userId="9f8c0550-2478-4945-850e-f1fe13dec71e" providerId="ADAL" clId="{1BFEB968-D412-6540-B551-CD3A614D1BB4}" dt="2023-03-11T21:47:43.170" v="2154" actId="1076"/>
          <ac:picMkLst>
            <pc:docMk/>
            <pc:sldMk cId="3085737287" sldId="298"/>
            <ac:picMk id="8" creationId="{707AA559-A0B5-5A24-B97B-65C562B89261}"/>
          </ac:picMkLst>
        </pc:picChg>
      </pc:sldChg>
    </pc:docChg>
  </pc:docChgLst>
  <pc:docChgLst>
    <pc:chgData name="Carter Bray" userId="8b62692b-f94c-407e-b3e8-209796fc746a" providerId="ADAL" clId="{79928626-34AB-456B-82A5-47EEFA05261D}"/>
    <pc:docChg chg="undo custSel modSld">
      <pc:chgData name="Carter Bray" userId="8b62692b-f94c-407e-b3e8-209796fc746a" providerId="ADAL" clId="{79928626-34AB-456B-82A5-47EEFA05261D}" dt="2023-02-26T23:09:38.153" v="6664" actId="20577"/>
      <pc:docMkLst>
        <pc:docMk/>
      </pc:docMkLst>
      <pc:sldChg chg="delSp modSp mod">
        <pc:chgData name="Carter Bray" userId="8b62692b-f94c-407e-b3e8-209796fc746a" providerId="ADAL" clId="{79928626-34AB-456B-82A5-47EEFA05261D}" dt="2023-02-26T23:08:30.826" v="6482" actId="20577"/>
        <pc:sldMkLst>
          <pc:docMk/>
          <pc:sldMk cId="3201422190" sldId="285"/>
        </pc:sldMkLst>
        <pc:spChg chg="mod">
          <ac:chgData name="Carter Bray" userId="8b62692b-f94c-407e-b3e8-209796fc746a" providerId="ADAL" clId="{79928626-34AB-456B-82A5-47EEFA05261D}" dt="2023-02-26T23:08:30.826" v="6482" actId="20577"/>
          <ac:spMkLst>
            <pc:docMk/>
            <pc:sldMk cId="3201422190" sldId="285"/>
            <ac:spMk id="5" creationId="{19B48EF6-1B75-4377-8BAB-0DE2246B6F5F}"/>
          </ac:spMkLst>
        </pc:spChg>
        <pc:spChg chg="del mod">
          <ac:chgData name="Carter Bray" userId="8b62692b-f94c-407e-b3e8-209796fc746a" providerId="ADAL" clId="{79928626-34AB-456B-82A5-47EEFA05261D}" dt="2023-02-26T18:21:25.829" v="5404"/>
          <ac:spMkLst>
            <pc:docMk/>
            <pc:sldMk cId="3201422190" sldId="285"/>
            <ac:spMk id="7" creationId="{7CA56D80-26BD-81D6-ED54-8BB98C225ACD}"/>
          </ac:spMkLst>
        </pc:spChg>
      </pc:sldChg>
      <pc:sldChg chg="modSp mod">
        <pc:chgData name="Carter Bray" userId="8b62692b-f94c-407e-b3e8-209796fc746a" providerId="ADAL" clId="{79928626-34AB-456B-82A5-47EEFA05261D}" dt="2023-02-26T17:34:23.216" v="3909" actId="20577"/>
        <pc:sldMkLst>
          <pc:docMk/>
          <pc:sldMk cId="3626191469" sldId="287"/>
        </pc:sldMkLst>
        <pc:spChg chg="mod">
          <ac:chgData name="Carter Bray" userId="8b62692b-f94c-407e-b3e8-209796fc746a" providerId="ADAL" clId="{79928626-34AB-456B-82A5-47EEFA05261D}" dt="2023-02-26T17:34:23.216" v="3909" actId="20577"/>
          <ac:spMkLst>
            <pc:docMk/>
            <pc:sldMk cId="3626191469" sldId="287"/>
            <ac:spMk id="42" creationId="{8C134C0F-6268-48AA-A73B-4A2E3140494B}"/>
          </ac:spMkLst>
        </pc:spChg>
      </pc:sldChg>
      <pc:sldChg chg="modSp mod addCm modCm">
        <pc:chgData name="Carter Bray" userId="8b62692b-f94c-407e-b3e8-209796fc746a" providerId="ADAL" clId="{79928626-34AB-456B-82A5-47EEFA05261D}" dt="2023-02-26T23:09:38.153" v="6664" actId="20577"/>
        <pc:sldMkLst>
          <pc:docMk/>
          <pc:sldMk cId="965169595" sldId="288"/>
        </pc:sldMkLst>
        <pc:spChg chg="mod">
          <ac:chgData name="Carter Bray" userId="8b62692b-f94c-407e-b3e8-209796fc746a" providerId="ADAL" clId="{79928626-34AB-456B-82A5-47EEFA05261D}" dt="2023-02-26T23:09:38.153" v="6664" actId="20577"/>
          <ac:spMkLst>
            <pc:docMk/>
            <pc:sldMk cId="965169595" sldId="288"/>
            <ac:spMk id="4" creationId="{429BF4D9-D405-697A-8198-4BE3B15BBF59}"/>
          </ac:spMkLst>
        </pc:spChg>
        <pc:spChg chg="mod">
          <ac:chgData name="Carter Bray" userId="8b62692b-f94c-407e-b3e8-209796fc746a" providerId="ADAL" clId="{79928626-34AB-456B-82A5-47EEFA05261D}" dt="2023-02-26T18:21:48.600" v="5428" actId="20577"/>
          <ac:spMkLst>
            <pc:docMk/>
            <pc:sldMk cId="965169595" sldId="288"/>
            <ac:spMk id="42" creationId="{8C134C0F-6268-48AA-A73B-4A2E3140494B}"/>
          </ac:spMkLst>
        </pc:spChg>
        <pc:extLst>
          <p:ext xmlns:p="http://schemas.openxmlformats.org/presentationml/2006/main" uri="{D6D511B9-2390-475A-947B-AFAB55BFBCF1}">
            <pc226:cmChg xmlns:pc226="http://schemas.microsoft.com/office/powerpoint/2022/06/main/command" chg="add mod">
              <pc226:chgData name="Carter Bray" userId="8b62692b-f94c-407e-b3e8-209796fc746a" providerId="ADAL" clId="{79928626-34AB-456B-82A5-47EEFA05261D}" dt="2023-02-26T18:00:27.508" v="4911"/>
              <pc2:cmMkLst xmlns:pc2="http://schemas.microsoft.com/office/powerpoint/2019/9/main/command">
                <pc:docMk/>
                <pc:sldMk cId="965169595" sldId="288"/>
                <pc2:cmMk id="{D84C70B8-4207-467D-B545-49BC83BAF782}"/>
              </pc2:cmMkLst>
            </pc226:cmChg>
          </p:ext>
        </pc:extLst>
      </pc:sldChg>
    </pc:docChg>
  </pc:docChgLst>
  <pc:docChgLst>
    <pc:chgData name="Nick Wilson" userId="S::nwilso90@students.kennesaw.edu::9f8c0550-2478-4945-850e-f1fe13dec71e" providerId="AD" clId="Web-{4B186354-3CA0-4A74-A871-5D73D016A748}"/>
    <pc:docChg chg="addSld delSld modSld">
      <pc:chgData name="Nick Wilson" userId="S::nwilso90@students.kennesaw.edu::9f8c0550-2478-4945-850e-f1fe13dec71e" providerId="AD" clId="Web-{4B186354-3CA0-4A74-A871-5D73D016A748}" dt="2023-03-14T14:43:15.115" v="47" actId="1076"/>
      <pc:docMkLst>
        <pc:docMk/>
      </pc:docMkLst>
      <pc:sldChg chg="modSp">
        <pc:chgData name="Nick Wilson" userId="S::nwilso90@students.kennesaw.edu::9f8c0550-2478-4945-850e-f1fe13dec71e" providerId="AD" clId="Web-{4B186354-3CA0-4A74-A871-5D73D016A748}" dt="2023-03-14T14:43:15.115" v="47" actId="1076"/>
        <pc:sldMkLst>
          <pc:docMk/>
          <pc:sldMk cId="176708987" sldId="297"/>
        </pc:sldMkLst>
        <pc:spChg chg="mod">
          <ac:chgData name="Nick Wilson" userId="S::nwilso90@students.kennesaw.edu::9f8c0550-2478-4945-850e-f1fe13dec71e" providerId="AD" clId="Web-{4B186354-3CA0-4A74-A871-5D73D016A748}" dt="2023-03-14T14:43:04.958" v="46" actId="20577"/>
          <ac:spMkLst>
            <pc:docMk/>
            <pc:sldMk cId="176708987" sldId="297"/>
            <ac:spMk id="4" creationId="{429BF4D9-D405-697A-8198-4BE3B15BBF59}"/>
          </ac:spMkLst>
        </pc:spChg>
        <pc:graphicFrameChg chg="mod">
          <ac:chgData name="Nick Wilson" userId="S::nwilso90@students.kennesaw.edu::9f8c0550-2478-4945-850e-f1fe13dec71e" providerId="AD" clId="Web-{4B186354-3CA0-4A74-A871-5D73D016A748}" dt="2023-03-14T14:43:15.115" v="47" actId="1076"/>
          <ac:graphicFrameMkLst>
            <pc:docMk/>
            <pc:sldMk cId="176708987" sldId="297"/>
            <ac:graphicFrameMk id="8" creationId="{5E4A18E2-8880-0B06-A46F-89624D6683C2}"/>
          </ac:graphicFrameMkLst>
        </pc:graphicFrameChg>
      </pc:sldChg>
      <pc:sldChg chg="new del">
        <pc:chgData name="Nick Wilson" userId="S::nwilso90@students.kennesaw.edu::9f8c0550-2478-4945-850e-f1fe13dec71e" providerId="AD" clId="Web-{4B186354-3CA0-4A74-A871-5D73D016A748}" dt="2023-03-14T14:42:19.471" v="1"/>
        <pc:sldMkLst>
          <pc:docMk/>
          <pc:sldMk cId="1512669708" sldId="300"/>
        </pc:sldMkLst>
      </pc:sldChg>
      <pc:sldChg chg="delSp modSp add replId">
        <pc:chgData name="Nick Wilson" userId="S::nwilso90@students.kennesaw.edu::9f8c0550-2478-4945-850e-f1fe13dec71e" providerId="AD" clId="Web-{4B186354-3CA0-4A74-A871-5D73D016A748}" dt="2023-03-14T14:42:45.988" v="23" actId="20577"/>
        <pc:sldMkLst>
          <pc:docMk/>
          <pc:sldMk cId="1714219594" sldId="300"/>
        </pc:sldMkLst>
        <pc:spChg chg="mod">
          <ac:chgData name="Nick Wilson" userId="S::nwilso90@students.kennesaw.edu::9f8c0550-2478-4945-850e-f1fe13dec71e" providerId="AD" clId="Web-{4B186354-3CA0-4A74-A871-5D73D016A748}" dt="2023-03-14T14:42:45.988" v="23" actId="20577"/>
          <ac:spMkLst>
            <pc:docMk/>
            <pc:sldMk cId="1714219594" sldId="300"/>
            <ac:spMk id="4" creationId="{429BF4D9-D405-697A-8198-4BE3B15BBF59}"/>
          </ac:spMkLst>
        </pc:spChg>
        <pc:graphicFrameChg chg="del">
          <ac:chgData name="Nick Wilson" userId="S::nwilso90@students.kennesaw.edu::9f8c0550-2478-4945-850e-f1fe13dec71e" providerId="AD" clId="Web-{4B186354-3CA0-4A74-A871-5D73D016A748}" dt="2023-03-14T14:42:36.535" v="6"/>
          <ac:graphicFrameMkLst>
            <pc:docMk/>
            <pc:sldMk cId="1714219594" sldId="300"/>
            <ac:graphicFrameMk id="8" creationId="{5E4A18E2-8880-0B06-A46F-89624D6683C2}"/>
          </ac:graphicFrameMkLst>
        </pc:graphicFrameChg>
      </pc:sldChg>
    </pc:docChg>
  </pc:docChgLst>
  <pc:docChgLst>
    <pc:chgData name="Matt Hammer" userId="S::mhammer8@students.kennesaw.edu::ccb5d27e-3aca-4774-a2d7-468092c9e988" providerId="AD" clId="Web-{FF1976B5-E8E4-4F0C-97D5-395ADB295037}"/>
    <pc:docChg chg="sldOrd">
      <pc:chgData name="Matt Hammer" userId="S::mhammer8@students.kennesaw.edu::ccb5d27e-3aca-4774-a2d7-468092c9e988" providerId="AD" clId="Web-{FF1976B5-E8E4-4F0C-97D5-395ADB295037}" dt="2023-09-21T21:46:53.232" v="0"/>
      <pc:docMkLst>
        <pc:docMk/>
      </pc:docMkLst>
      <pc:sldChg chg="ord">
        <pc:chgData name="Matt Hammer" userId="S::mhammer8@students.kennesaw.edu::ccb5d27e-3aca-4774-a2d7-468092c9e988" providerId="AD" clId="Web-{FF1976B5-E8E4-4F0C-97D5-395ADB295037}" dt="2023-09-21T21:46:53.232" v="0"/>
        <pc:sldMkLst>
          <pc:docMk/>
          <pc:sldMk cId="1356105465" sldId="292"/>
        </pc:sldMkLst>
      </pc:sldChg>
    </pc:docChg>
  </pc:docChgLst>
  <pc:docChgLst>
    <pc:chgData name="Nick Wilson" userId="S::nwilso90@students.kennesaw.edu::9f8c0550-2478-4945-850e-f1fe13dec71e" providerId="AD" clId="Web-{AFD32A91-1D91-4FBB-94D4-29B2484B514C}"/>
    <pc:docChg chg="modSld">
      <pc:chgData name="Nick Wilson" userId="S::nwilso90@students.kennesaw.edu::9f8c0550-2478-4945-850e-f1fe13dec71e" providerId="AD" clId="Web-{AFD32A91-1D91-4FBB-94D4-29B2484B514C}" dt="2023-02-24T23:40:26.572" v="20" actId="20577"/>
      <pc:docMkLst>
        <pc:docMk/>
      </pc:docMkLst>
      <pc:sldChg chg="modSp modCm">
        <pc:chgData name="Nick Wilson" userId="S::nwilso90@students.kennesaw.edu::9f8c0550-2478-4945-850e-f1fe13dec71e" providerId="AD" clId="Web-{AFD32A91-1D91-4FBB-94D4-29B2484B514C}" dt="2023-02-24T23:38:56.571" v="10" actId="20577"/>
        <pc:sldMkLst>
          <pc:docMk/>
          <pc:sldMk cId="1139467973" sldId="257"/>
        </pc:sldMkLst>
        <pc:spChg chg="mod">
          <ac:chgData name="Nick Wilson" userId="S::nwilso90@students.kennesaw.edu::9f8c0550-2478-4945-850e-f1fe13dec71e" providerId="AD" clId="Web-{AFD32A91-1D91-4FBB-94D4-29B2484B514C}" dt="2023-02-24T23:38:56.571" v="10" actId="20577"/>
          <ac:spMkLst>
            <pc:docMk/>
            <pc:sldMk cId="1139467973" sldId="257"/>
            <ac:spMk id="52" creationId="{172C1E5C-5FB0-4A22-B0CB-ED5B007B1775}"/>
          </ac:spMkLst>
        </pc:spChg>
        <pc:extLst>
          <p:ext xmlns:p="http://schemas.openxmlformats.org/presentationml/2006/main" uri="{D6D511B9-2390-475A-947B-AFAB55BFBCF1}">
            <pc226:cmChg xmlns:pc226="http://schemas.microsoft.com/office/powerpoint/2022/06/main/command" chg="mod">
              <pc226:chgData name="Nick Wilson" userId="S::nwilso90@students.kennesaw.edu::9f8c0550-2478-4945-850e-f1fe13dec71e" providerId="AD" clId="Web-{AFD32A91-1D91-4FBB-94D4-29B2484B514C}" dt="2023-02-24T23:38:48.352" v="8" actId="20577"/>
              <pc2:cmMkLst xmlns:pc2="http://schemas.microsoft.com/office/powerpoint/2019/9/main/command">
                <pc:docMk/>
                <pc:sldMk cId="1139467973" sldId="257"/>
                <pc2:cmMk id="{992ED2DC-1EE6-4AEB-8BAF-8DD41A1DEAA3}"/>
              </pc2:cmMkLst>
            </pc226:cmChg>
          </p:ext>
        </pc:extLst>
      </pc:sldChg>
      <pc:sldChg chg="modSp">
        <pc:chgData name="Nick Wilson" userId="S::nwilso90@students.kennesaw.edu::9f8c0550-2478-4945-850e-f1fe13dec71e" providerId="AD" clId="Web-{AFD32A91-1D91-4FBB-94D4-29B2484B514C}" dt="2023-02-24T23:40:26.572" v="20" actId="20577"/>
        <pc:sldMkLst>
          <pc:docMk/>
          <pc:sldMk cId="2368432612" sldId="286"/>
        </pc:sldMkLst>
        <pc:spChg chg="mod">
          <ac:chgData name="Nick Wilson" userId="S::nwilso90@students.kennesaw.edu::9f8c0550-2478-4945-850e-f1fe13dec71e" providerId="AD" clId="Web-{AFD32A91-1D91-4FBB-94D4-29B2484B514C}" dt="2023-02-24T23:40:26.572" v="20" actId="20577"/>
          <ac:spMkLst>
            <pc:docMk/>
            <pc:sldMk cId="2368432612" sldId="286"/>
            <ac:spMk id="4" creationId="{429BF4D9-D405-697A-8198-4BE3B15BBF59}"/>
          </ac:spMkLst>
        </pc:spChg>
        <pc:spChg chg="mod">
          <ac:chgData name="Nick Wilson" userId="S::nwilso90@students.kennesaw.edu::9f8c0550-2478-4945-850e-f1fe13dec71e" providerId="AD" clId="Web-{AFD32A91-1D91-4FBB-94D4-29B2484B514C}" dt="2023-02-24T23:39:16.258" v="12" actId="20577"/>
          <ac:spMkLst>
            <pc:docMk/>
            <pc:sldMk cId="2368432612" sldId="286"/>
            <ac:spMk id="58" creationId="{F8383054-8A13-4C70-A16F-26B3E893DC26}"/>
          </ac:spMkLst>
        </pc:spChg>
      </pc:sldChg>
    </pc:docChg>
  </pc:docChgLst>
  <pc:docChgLst>
    <pc:chgData name="Nick Wilson" userId="S::nwilso90@students.kennesaw.edu::9f8c0550-2478-4945-850e-f1fe13dec71e" providerId="AD" clId="Web-{8CA96949-0BB3-4303-8E07-D3B7D5727145}"/>
    <pc:docChg chg="modSld">
      <pc:chgData name="Nick Wilson" userId="S::nwilso90@students.kennesaw.edu::9f8c0550-2478-4945-850e-f1fe13dec71e" providerId="AD" clId="Web-{8CA96949-0BB3-4303-8E07-D3B7D5727145}" dt="2023-02-20T21:23:21.476" v="12" actId="1076"/>
      <pc:docMkLst>
        <pc:docMk/>
      </pc:docMkLst>
      <pc:sldChg chg="addSp modSp">
        <pc:chgData name="Nick Wilson" userId="S::nwilso90@students.kennesaw.edu::9f8c0550-2478-4945-850e-f1fe13dec71e" providerId="AD" clId="Web-{8CA96949-0BB3-4303-8E07-D3B7D5727145}" dt="2023-02-20T21:16:04.230" v="7" actId="14100"/>
        <pc:sldMkLst>
          <pc:docMk/>
          <pc:sldMk cId="1139467973" sldId="257"/>
        </pc:sldMkLst>
        <pc:picChg chg="add mod">
          <ac:chgData name="Nick Wilson" userId="S::nwilso90@students.kennesaw.edu::9f8c0550-2478-4945-850e-f1fe13dec71e" providerId="AD" clId="Web-{8CA96949-0BB3-4303-8E07-D3B7D5727145}" dt="2023-02-20T21:16:04.230" v="7" actId="14100"/>
          <ac:picMkLst>
            <pc:docMk/>
            <pc:sldMk cId="1139467973" sldId="257"/>
            <ac:picMk id="2" creationId="{E781A63F-9113-1DEF-297E-2C2CA8FE8123}"/>
          </ac:picMkLst>
        </pc:picChg>
      </pc:sldChg>
      <pc:sldChg chg="addSp modSp">
        <pc:chgData name="Nick Wilson" userId="S::nwilso90@students.kennesaw.edu::9f8c0550-2478-4945-850e-f1fe13dec71e" providerId="AD" clId="Web-{8CA96949-0BB3-4303-8E07-D3B7D5727145}" dt="2023-02-20T21:23:21.476" v="12" actId="1076"/>
        <pc:sldMkLst>
          <pc:docMk/>
          <pc:sldMk cId="2368432612" sldId="286"/>
        </pc:sldMkLst>
        <pc:picChg chg="add mod">
          <ac:chgData name="Nick Wilson" userId="S::nwilso90@students.kennesaw.edu::9f8c0550-2478-4945-850e-f1fe13dec71e" providerId="AD" clId="Web-{8CA96949-0BB3-4303-8E07-D3B7D5727145}" dt="2023-02-20T21:23:21.476" v="12" actId="1076"/>
          <ac:picMkLst>
            <pc:docMk/>
            <pc:sldMk cId="2368432612" sldId="286"/>
            <ac:picMk id="5" creationId="{8C05D68A-EC8A-11E4-04EF-44DBBA1E966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rPr>
              <a:t>Annual Revenue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CD00"/>
            </a:solidFill>
            <a:ln w="19050">
              <a:solidFill>
                <a:srgbClr val="000000"/>
              </a:solidFill>
            </a:ln>
            <a:effectLst/>
          </c:spPr>
          <c:invertIfNegative val="0"/>
          <c:cat>
            <c:numRef>
              <c:f>'Annual Rev Bar graph'!$A$1:$A$7</c:f>
              <c:numCache>
                <c:formatCode>General</c:formatCode>
                <c:ptCount val="7"/>
                <c:pt idx="0">
                  <c:v>2016</c:v>
                </c:pt>
                <c:pt idx="1">
                  <c:v>2017</c:v>
                </c:pt>
                <c:pt idx="2">
                  <c:v>2018</c:v>
                </c:pt>
                <c:pt idx="3">
                  <c:v>2019</c:v>
                </c:pt>
                <c:pt idx="4">
                  <c:v>2020</c:v>
                </c:pt>
                <c:pt idx="5">
                  <c:v>2021</c:v>
                </c:pt>
                <c:pt idx="6">
                  <c:v>2022</c:v>
                </c:pt>
              </c:numCache>
            </c:numRef>
          </c:cat>
          <c:val>
            <c:numRef>
              <c:f>'Annual Rev Bar graph'!$B$1:$B$7</c:f>
              <c:numCache>
                <c:formatCode>General</c:formatCode>
                <c:ptCount val="7"/>
                <c:pt idx="0">
                  <c:v>2335.91</c:v>
                </c:pt>
                <c:pt idx="1">
                  <c:v>3051.79</c:v>
                </c:pt>
                <c:pt idx="2">
                  <c:v>3883.79</c:v>
                </c:pt>
                <c:pt idx="3">
                  <c:v>3448.77</c:v>
                </c:pt>
                <c:pt idx="4">
                  <c:v>1805.43</c:v>
                </c:pt>
                <c:pt idx="5">
                  <c:v>2615.04</c:v>
                </c:pt>
                <c:pt idx="6">
                  <c:v>3813.14</c:v>
                </c:pt>
              </c:numCache>
            </c:numRef>
          </c:val>
          <c:extLst>
            <c:ext xmlns:c16="http://schemas.microsoft.com/office/drawing/2014/chart" uri="{C3380CC4-5D6E-409C-BE32-E72D297353CC}">
              <c16:uniqueId val="{00000000-5568-264D-AB96-3C669F2AA6EC}"/>
            </c:ext>
          </c:extLst>
        </c:ser>
        <c:dLbls>
          <c:showLegendKey val="0"/>
          <c:showVal val="0"/>
          <c:showCatName val="0"/>
          <c:showSerName val="0"/>
          <c:showPercent val="0"/>
          <c:showBubbleSize val="0"/>
        </c:dLbls>
        <c:gapWidth val="47"/>
        <c:overlap val="-28"/>
        <c:axId val="982922224"/>
        <c:axId val="618524735"/>
      </c:barChart>
      <c:catAx>
        <c:axId val="98292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618524735"/>
        <c:crosses val="autoZero"/>
        <c:auto val="1"/>
        <c:lblAlgn val="ctr"/>
        <c:lblOffset val="100"/>
        <c:tickLblSkip val="3"/>
        <c:noMultiLvlLbl val="0"/>
      </c:catAx>
      <c:valAx>
        <c:axId val="61852473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98292222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SHEL</a:t>
            </a:r>
            <a:r>
              <a:rPr lang="en-US" b="1" baseline="0">
                <a:solidFill>
                  <a:schemeClr val="tx1"/>
                </a:solidFill>
              </a:rPr>
              <a:t> US Equity</a:t>
            </a:r>
            <a:r>
              <a:rPr lang="en-US" b="1">
                <a:solidFill>
                  <a:schemeClr val="tx1"/>
                </a:solidFill>
              </a:rPr>
              <a:t> vs. S&amp;P</a:t>
            </a:r>
            <a:r>
              <a:rPr lang="en-US" b="1" baseline="0">
                <a:solidFill>
                  <a:schemeClr val="tx1"/>
                </a:solidFill>
              </a:rPr>
              <a:t> 500 En</a:t>
            </a:r>
            <a:r>
              <a:rPr lang="en-US" b="1">
                <a:solidFill>
                  <a:schemeClr val="tx1"/>
                </a:solidFill>
              </a:rPr>
              <a:t>ergy Index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'Shell vs s5energy'!$B$1</c:f>
              <c:strCache>
                <c:ptCount val="1"/>
                <c:pt idx="0">
                  <c:v>SHELL NA Equity</c:v>
                </c:pt>
              </c:strCache>
            </c:strRef>
          </c:tx>
          <c:spPr>
            <a:ln w="28575" cap="rnd">
              <a:solidFill>
                <a:srgbClr val="FABB33"/>
              </a:solidFill>
              <a:round/>
            </a:ln>
            <a:effectLst/>
          </c:spPr>
          <c:marker>
            <c:symbol val="none"/>
          </c:marker>
          <c:cat>
            <c:numRef>
              <c:f>'Shell vs s5energy'!$A$2:$A$251</c:f>
              <c:numCache>
                <c:formatCode>m/d/yy</c:formatCode>
                <c:ptCount val="250"/>
                <c:pt idx="0">
                  <c:v>44622</c:v>
                </c:pt>
                <c:pt idx="1">
                  <c:v>44623</c:v>
                </c:pt>
                <c:pt idx="2">
                  <c:v>44624</c:v>
                </c:pt>
                <c:pt idx="3">
                  <c:v>44627</c:v>
                </c:pt>
                <c:pt idx="4">
                  <c:v>44628</c:v>
                </c:pt>
                <c:pt idx="5">
                  <c:v>44629</c:v>
                </c:pt>
                <c:pt idx="6">
                  <c:v>44630</c:v>
                </c:pt>
                <c:pt idx="7">
                  <c:v>44631</c:v>
                </c:pt>
                <c:pt idx="8">
                  <c:v>44634</c:v>
                </c:pt>
                <c:pt idx="9">
                  <c:v>44635</c:v>
                </c:pt>
                <c:pt idx="10">
                  <c:v>44636</c:v>
                </c:pt>
                <c:pt idx="11">
                  <c:v>44637</c:v>
                </c:pt>
                <c:pt idx="12">
                  <c:v>44638</c:v>
                </c:pt>
                <c:pt idx="13">
                  <c:v>44641</c:v>
                </c:pt>
                <c:pt idx="14">
                  <c:v>44642</c:v>
                </c:pt>
                <c:pt idx="15">
                  <c:v>44643</c:v>
                </c:pt>
                <c:pt idx="16">
                  <c:v>44644</c:v>
                </c:pt>
                <c:pt idx="17">
                  <c:v>44645</c:v>
                </c:pt>
                <c:pt idx="18">
                  <c:v>44648</c:v>
                </c:pt>
                <c:pt idx="19">
                  <c:v>44649</c:v>
                </c:pt>
                <c:pt idx="20">
                  <c:v>44650</c:v>
                </c:pt>
                <c:pt idx="21">
                  <c:v>44651</c:v>
                </c:pt>
                <c:pt idx="22">
                  <c:v>44652</c:v>
                </c:pt>
                <c:pt idx="23">
                  <c:v>44655</c:v>
                </c:pt>
                <c:pt idx="24">
                  <c:v>44656</c:v>
                </c:pt>
                <c:pt idx="25">
                  <c:v>44657</c:v>
                </c:pt>
                <c:pt idx="26">
                  <c:v>44658</c:v>
                </c:pt>
                <c:pt idx="27">
                  <c:v>44659</c:v>
                </c:pt>
                <c:pt idx="28">
                  <c:v>44662</c:v>
                </c:pt>
                <c:pt idx="29">
                  <c:v>44663</c:v>
                </c:pt>
                <c:pt idx="30">
                  <c:v>44664</c:v>
                </c:pt>
                <c:pt idx="31">
                  <c:v>44665</c:v>
                </c:pt>
                <c:pt idx="32">
                  <c:v>44670</c:v>
                </c:pt>
                <c:pt idx="33">
                  <c:v>44671</c:v>
                </c:pt>
                <c:pt idx="34">
                  <c:v>44672</c:v>
                </c:pt>
                <c:pt idx="35">
                  <c:v>44673</c:v>
                </c:pt>
                <c:pt idx="36">
                  <c:v>44676</c:v>
                </c:pt>
                <c:pt idx="37">
                  <c:v>44677</c:v>
                </c:pt>
                <c:pt idx="38">
                  <c:v>44678</c:v>
                </c:pt>
                <c:pt idx="39">
                  <c:v>44679</c:v>
                </c:pt>
                <c:pt idx="40">
                  <c:v>44680</c:v>
                </c:pt>
                <c:pt idx="41">
                  <c:v>44683</c:v>
                </c:pt>
                <c:pt idx="42">
                  <c:v>44684</c:v>
                </c:pt>
                <c:pt idx="43">
                  <c:v>44685</c:v>
                </c:pt>
                <c:pt idx="44">
                  <c:v>44686</c:v>
                </c:pt>
                <c:pt idx="45">
                  <c:v>44687</c:v>
                </c:pt>
                <c:pt idx="46">
                  <c:v>44690</c:v>
                </c:pt>
                <c:pt idx="47">
                  <c:v>44691</c:v>
                </c:pt>
                <c:pt idx="48">
                  <c:v>44692</c:v>
                </c:pt>
                <c:pt idx="49">
                  <c:v>44693</c:v>
                </c:pt>
                <c:pt idx="50">
                  <c:v>44694</c:v>
                </c:pt>
                <c:pt idx="51">
                  <c:v>44697</c:v>
                </c:pt>
                <c:pt idx="52">
                  <c:v>44698</c:v>
                </c:pt>
                <c:pt idx="53">
                  <c:v>44699</c:v>
                </c:pt>
                <c:pt idx="54">
                  <c:v>44700</c:v>
                </c:pt>
                <c:pt idx="55">
                  <c:v>44701</c:v>
                </c:pt>
                <c:pt idx="56">
                  <c:v>44704</c:v>
                </c:pt>
                <c:pt idx="57">
                  <c:v>44705</c:v>
                </c:pt>
                <c:pt idx="58">
                  <c:v>44706</c:v>
                </c:pt>
                <c:pt idx="59">
                  <c:v>44707</c:v>
                </c:pt>
                <c:pt idx="60">
                  <c:v>44708</c:v>
                </c:pt>
                <c:pt idx="61">
                  <c:v>44712</c:v>
                </c:pt>
                <c:pt idx="62">
                  <c:v>44713</c:v>
                </c:pt>
                <c:pt idx="63">
                  <c:v>44714</c:v>
                </c:pt>
                <c:pt idx="64">
                  <c:v>44715</c:v>
                </c:pt>
                <c:pt idx="65">
                  <c:v>44718</c:v>
                </c:pt>
                <c:pt idx="66">
                  <c:v>44719</c:v>
                </c:pt>
                <c:pt idx="67">
                  <c:v>44720</c:v>
                </c:pt>
                <c:pt idx="68">
                  <c:v>44721</c:v>
                </c:pt>
                <c:pt idx="69">
                  <c:v>44722</c:v>
                </c:pt>
                <c:pt idx="70">
                  <c:v>44725</c:v>
                </c:pt>
                <c:pt idx="71">
                  <c:v>44726</c:v>
                </c:pt>
                <c:pt idx="72">
                  <c:v>44727</c:v>
                </c:pt>
                <c:pt idx="73">
                  <c:v>44728</c:v>
                </c:pt>
                <c:pt idx="74">
                  <c:v>44729</c:v>
                </c:pt>
                <c:pt idx="75">
                  <c:v>44733</c:v>
                </c:pt>
                <c:pt idx="76">
                  <c:v>44734</c:v>
                </c:pt>
                <c:pt idx="77">
                  <c:v>44735</c:v>
                </c:pt>
                <c:pt idx="78">
                  <c:v>44736</c:v>
                </c:pt>
                <c:pt idx="79">
                  <c:v>44739</c:v>
                </c:pt>
                <c:pt idx="80">
                  <c:v>44740</c:v>
                </c:pt>
                <c:pt idx="81">
                  <c:v>44741</c:v>
                </c:pt>
                <c:pt idx="82">
                  <c:v>44742</c:v>
                </c:pt>
                <c:pt idx="83">
                  <c:v>44743</c:v>
                </c:pt>
                <c:pt idx="84">
                  <c:v>44747</c:v>
                </c:pt>
                <c:pt idx="85">
                  <c:v>44748</c:v>
                </c:pt>
                <c:pt idx="86">
                  <c:v>44749</c:v>
                </c:pt>
                <c:pt idx="87">
                  <c:v>44750</c:v>
                </c:pt>
                <c:pt idx="88">
                  <c:v>44753</c:v>
                </c:pt>
                <c:pt idx="89">
                  <c:v>44754</c:v>
                </c:pt>
                <c:pt idx="90">
                  <c:v>44755</c:v>
                </c:pt>
                <c:pt idx="91">
                  <c:v>44756</c:v>
                </c:pt>
                <c:pt idx="92">
                  <c:v>44757</c:v>
                </c:pt>
                <c:pt idx="93">
                  <c:v>44760</c:v>
                </c:pt>
                <c:pt idx="94">
                  <c:v>44761</c:v>
                </c:pt>
                <c:pt idx="95">
                  <c:v>44762</c:v>
                </c:pt>
                <c:pt idx="96">
                  <c:v>44763</c:v>
                </c:pt>
                <c:pt idx="97">
                  <c:v>44764</c:v>
                </c:pt>
                <c:pt idx="98">
                  <c:v>44767</c:v>
                </c:pt>
                <c:pt idx="99">
                  <c:v>44768</c:v>
                </c:pt>
                <c:pt idx="100">
                  <c:v>44769</c:v>
                </c:pt>
                <c:pt idx="101">
                  <c:v>44770</c:v>
                </c:pt>
                <c:pt idx="102">
                  <c:v>44771</c:v>
                </c:pt>
                <c:pt idx="103">
                  <c:v>44774</c:v>
                </c:pt>
                <c:pt idx="104">
                  <c:v>44775</c:v>
                </c:pt>
                <c:pt idx="105">
                  <c:v>44776</c:v>
                </c:pt>
                <c:pt idx="106">
                  <c:v>44777</c:v>
                </c:pt>
                <c:pt idx="107">
                  <c:v>44778</c:v>
                </c:pt>
                <c:pt idx="108">
                  <c:v>44781</c:v>
                </c:pt>
                <c:pt idx="109">
                  <c:v>44782</c:v>
                </c:pt>
                <c:pt idx="110">
                  <c:v>44783</c:v>
                </c:pt>
                <c:pt idx="111">
                  <c:v>44784</c:v>
                </c:pt>
                <c:pt idx="112">
                  <c:v>44785</c:v>
                </c:pt>
                <c:pt idx="113">
                  <c:v>44788</c:v>
                </c:pt>
                <c:pt idx="114">
                  <c:v>44789</c:v>
                </c:pt>
                <c:pt idx="115">
                  <c:v>44790</c:v>
                </c:pt>
                <c:pt idx="116">
                  <c:v>44791</c:v>
                </c:pt>
                <c:pt idx="117">
                  <c:v>44792</c:v>
                </c:pt>
                <c:pt idx="118">
                  <c:v>44795</c:v>
                </c:pt>
                <c:pt idx="119">
                  <c:v>44796</c:v>
                </c:pt>
                <c:pt idx="120">
                  <c:v>44797</c:v>
                </c:pt>
                <c:pt idx="121">
                  <c:v>44798</c:v>
                </c:pt>
                <c:pt idx="122">
                  <c:v>44799</c:v>
                </c:pt>
                <c:pt idx="123">
                  <c:v>44802</c:v>
                </c:pt>
                <c:pt idx="124">
                  <c:v>44803</c:v>
                </c:pt>
                <c:pt idx="125">
                  <c:v>44804</c:v>
                </c:pt>
                <c:pt idx="126">
                  <c:v>44805</c:v>
                </c:pt>
                <c:pt idx="127">
                  <c:v>44806</c:v>
                </c:pt>
                <c:pt idx="128">
                  <c:v>44810</c:v>
                </c:pt>
                <c:pt idx="129">
                  <c:v>44811</c:v>
                </c:pt>
                <c:pt idx="130">
                  <c:v>44812</c:v>
                </c:pt>
                <c:pt idx="131">
                  <c:v>44813</c:v>
                </c:pt>
                <c:pt idx="132">
                  <c:v>44816</c:v>
                </c:pt>
                <c:pt idx="133">
                  <c:v>44817</c:v>
                </c:pt>
                <c:pt idx="134">
                  <c:v>44818</c:v>
                </c:pt>
                <c:pt idx="135">
                  <c:v>44819</c:v>
                </c:pt>
                <c:pt idx="136">
                  <c:v>44820</c:v>
                </c:pt>
                <c:pt idx="137">
                  <c:v>44823</c:v>
                </c:pt>
                <c:pt idx="138">
                  <c:v>44824</c:v>
                </c:pt>
                <c:pt idx="139">
                  <c:v>44825</c:v>
                </c:pt>
                <c:pt idx="140">
                  <c:v>44826</c:v>
                </c:pt>
                <c:pt idx="141">
                  <c:v>44827</c:v>
                </c:pt>
                <c:pt idx="142">
                  <c:v>44830</c:v>
                </c:pt>
                <c:pt idx="143">
                  <c:v>44831</c:v>
                </c:pt>
                <c:pt idx="144">
                  <c:v>44832</c:v>
                </c:pt>
                <c:pt idx="145">
                  <c:v>44833</c:v>
                </c:pt>
                <c:pt idx="146">
                  <c:v>44834</c:v>
                </c:pt>
                <c:pt idx="147">
                  <c:v>44837</c:v>
                </c:pt>
                <c:pt idx="148">
                  <c:v>44838</c:v>
                </c:pt>
                <c:pt idx="149">
                  <c:v>44839</c:v>
                </c:pt>
                <c:pt idx="150">
                  <c:v>44840</c:v>
                </c:pt>
                <c:pt idx="151">
                  <c:v>44841</c:v>
                </c:pt>
                <c:pt idx="152">
                  <c:v>44844</c:v>
                </c:pt>
                <c:pt idx="153">
                  <c:v>44845</c:v>
                </c:pt>
                <c:pt idx="154">
                  <c:v>44846</c:v>
                </c:pt>
                <c:pt idx="155">
                  <c:v>44847</c:v>
                </c:pt>
                <c:pt idx="156">
                  <c:v>44848</c:v>
                </c:pt>
                <c:pt idx="157">
                  <c:v>44851</c:v>
                </c:pt>
                <c:pt idx="158">
                  <c:v>44852</c:v>
                </c:pt>
                <c:pt idx="159">
                  <c:v>44853</c:v>
                </c:pt>
                <c:pt idx="160">
                  <c:v>44854</c:v>
                </c:pt>
                <c:pt idx="161">
                  <c:v>44855</c:v>
                </c:pt>
                <c:pt idx="162">
                  <c:v>44858</c:v>
                </c:pt>
                <c:pt idx="163">
                  <c:v>44859</c:v>
                </c:pt>
                <c:pt idx="164">
                  <c:v>44860</c:v>
                </c:pt>
                <c:pt idx="165">
                  <c:v>44861</c:v>
                </c:pt>
                <c:pt idx="166">
                  <c:v>44862</c:v>
                </c:pt>
                <c:pt idx="167">
                  <c:v>44865</c:v>
                </c:pt>
                <c:pt idx="168">
                  <c:v>44866</c:v>
                </c:pt>
                <c:pt idx="169">
                  <c:v>44867</c:v>
                </c:pt>
                <c:pt idx="170">
                  <c:v>44868</c:v>
                </c:pt>
                <c:pt idx="171">
                  <c:v>44869</c:v>
                </c:pt>
                <c:pt idx="172">
                  <c:v>44872</c:v>
                </c:pt>
                <c:pt idx="173">
                  <c:v>44873</c:v>
                </c:pt>
                <c:pt idx="174">
                  <c:v>44874</c:v>
                </c:pt>
                <c:pt idx="175">
                  <c:v>44875</c:v>
                </c:pt>
                <c:pt idx="176">
                  <c:v>44876</c:v>
                </c:pt>
                <c:pt idx="177">
                  <c:v>44879</c:v>
                </c:pt>
                <c:pt idx="178">
                  <c:v>44880</c:v>
                </c:pt>
                <c:pt idx="179">
                  <c:v>44881</c:v>
                </c:pt>
                <c:pt idx="180">
                  <c:v>44882</c:v>
                </c:pt>
                <c:pt idx="181">
                  <c:v>44883</c:v>
                </c:pt>
                <c:pt idx="182">
                  <c:v>44886</c:v>
                </c:pt>
                <c:pt idx="183">
                  <c:v>44887</c:v>
                </c:pt>
                <c:pt idx="184">
                  <c:v>44888</c:v>
                </c:pt>
                <c:pt idx="185">
                  <c:v>44890</c:v>
                </c:pt>
                <c:pt idx="186">
                  <c:v>44893</c:v>
                </c:pt>
                <c:pt idx="187">
                  <c:v>44894</c:v>
                </c:pt>
                <c:pt idx="188">
                  <c:v>44895</c:v>
                </c:pt>
                <c:pt idx="189">
                  <c:v>44896</c:v>
                </c:pt>
                <c:pt idx="190">
                  <c:v>44897</c:v>
                </c:pt>
                <c:pt idx="191">
                  <c:v>44900</c:v>
                </c:pt>
                <c:pt idx="192">
                  <c:v>44901</c:v>
                </c:pt>
                <c:pt idx="193">
                  <c:v>44902</c:v>
                </c:pt>
                <c:pt idx="194">
                  <c:v>44903</c:v>
                </c:pt>
                <c:pt idx="195">
                  <c:v>44904</c:v>
                </c:pt>
                <c:pt idx="196">
                  <c:v>44907</c:v>
                </c:pt>
                <c:pt idx="197">
                  <c:v>44908</c:v>
                </c:pt>
                <c:pt idx="198">
                  <c:v>44909</c:v>
                </c:pt>
                <c:pt idx="199">
                  <c:v>44910</c:v>
                </c:pt>
                <c:pt idx="200">
                  <c:v>44911</c:v>
                </c:pt>
                <c:pt idx="201">
                  <c:v>44914</c:v>
                </c:pt>
                <c:pt idx="202">
                  <c:v>44915</c:v>
                </c:pt>
                <c:pt idx="203">
                  <c:v>44916</c:v>
                </c:pt>
                <c:pt idx="204">
                  <c:v>44917</c:v>
                </c:pt>
                <c:pt idx="205">
                  <c:v>44918</c:v>
                </c:pt>
                <c:pt idx="206">
                  <c:v>44922</c:v>
                </c:pt>
                <c:pt idx="207">
                  <c:v>44923</c:v>
                </c:pt>
                <c:pt idx="208">
                  <c:v>44924</c:v>
                </c:pt>
                <c:pt idx="209">
                  <c:v>44925</c:v>
                </c:pt>
                <c:pt idx="210">
                  <c:v>44929</c:v>
                </c:pt>
                <c:pt idx="211">
                  <c:v>44930</c:v>
                </c:pt>
                <c:pt idx="212">
                  <c:v>44931</c:v>
                </c:pt>
                <c:pt idx="213">
                  <c:v>44932</c:v>
                </c:pt>
                <c:pt idx="214">
                  <c:v>44935</c:v>
                </c:pt>
                <c:pt idx="215">
                  <c:v>44936</c:v>
                </c:pt>
                <c:pt idx="216">
                  <c:v>44937</c:v>
                </c:pt>
                <c:pt idx="217">
                  <c:v>44938</c:v>
                </c:pt>
                <c:pt idx="218">
                  <c:v>44939</c:v>
                </c:pt>
                <c:pt idx="219">
                  <c:v>44943</c:v>
                </c:pt>
                <c:pt idx="220">
                  <c:v>44944</c:v>
                </c:pt>
                <c:pt idx="221">
                  <c:v>44945</c:v>
                </c:pt>
                <c:pt idx="222">
                  <c:v>44946</c:v>
                </c:pt>
                <c:pt idx="223">
                  <c:v>44949</c:v>
                </c:pt>
                <c:pt idx="224">
                  <c:v>44950</c:v>
                </c:pt>
                <c:pt idx="225">
                  <c:v>44951</c:v>
                </c:pt>
                <c:pt idx="226">
                  <c:v>44952</c:v>
                </c:pt>
                <c:pt idx="227">
                  <c:v>44953</c:v>
                </c:pt>
                <c:pt idx="228">
                  <c:v>44956</c:v>
                </c:pt>
                <c:pt idx="229">
                  <c:v>44957</c:v>
                </c:pt>
                <c:pt idx="230">
                  <c:v>44958</c:v>
                </c:pt>
                <c:pt idx="231">
                  <c:v>44959</c:v>
                </c:pt>
                <c:pt idx="232">
                  <c:v>44960</c:v>
                </c:pt>
                <c:pt idx="233">
                  <c:v>44963</c:v>
                </c:pt>
                <c:pt idx="234">
                  <c:v>44964</c:v>
                </c:pt>
                <c:pt idx="235">
                  <c:v>44965</c:v>
                </c:pt>
                <c:pt idx="236">
                  <c:v>44966</c:v>
                </c:pt>
                <c:pt idx="237">
                  <c:v>44967</c:v>
                </c:pt>
                <c:pt idx="238">
                  <c:v>44970</c:v>
                </c:pt>
                <c:pt idx="239">
                  <c:v>44971</c:v>
                </c:pt>
                <c:pt idx="240">
                  <c:v>44972</c:v>
                </c:pt>
                <c:pt idx="241">
                  <c:v>44973</c:v>
                </c:pt>
                <c:pt idx="242">
                  <c:v>44974</c:v>
                </c:pt>
                <c:pt idx="243">
                  <c:v>44978</c:v>
                </c:pt>
                <c:pt idx="244">
                  <c:v>44979</c:v>
                </c:pt>
                <c:pt idx="245">
                  <c:v>44980</c:v>
                </c:pt>
                <c:pt idx="246">
                  <c:v>44981</c:v>
                </c:pt>
                <c:pt idx="247">
                  <c:v>44984</c:v>
                </c:pt>
                <c:pt idx="248">
                  <c:v>44985</c:v>
                </c:pt>
                <c:pt idx="249">
                  <c:v>44986</c:v>
                </c:pt>
              </c:numCache>
            </c:numRef>
          </c:cat>
          <c:val>
            <c:numRef>
              <c:f>'Shell vs s5energy'!$B$2:$B$251</c:f>
              <c:numCache>
                <c:formatCode>General</c:formatCode>
                <c:ptCount val="250"/>
                <c:pt idx="0">
                  <c:v>5.0839999999999996</c:v>
                </c:pt>
                <c:pt idx="1">
                  <c:v>-0.27800000000000002</c:v>
                </c:pt>
                <c:pt idx="2">
                  <c:v>-4.9130000000000003</c:v>
                </c:pt>
                <c:pt idx="3">
                  <c:v>2.1789999999999998</c:v>
                </c:pt>
                <c:pt idx="4">
                  <c:v>4.6360000000000001</c:v>
                </c:pt>
                <c:pt idx="5">
                  <c:v>1.8160000000000001</c:v>
                </c:pt>
                <c:pt idx="6">
                  <c:v>-0.27800000000000002</c:v>
                </c:pt>
                <c:pt idx="7">
                  <c:v>-4.2999999999999997E-2</c:v>
                </c:pt>
                <c:pt idx="8">
                  <c:v>-2.2000000000000002</c:v>
                </c:pt>
                <c:pt idx="9">
                  <c:v>-1.218</c:v>
                </c:pt>
                <c:pt idx="10">
                  <c:v>-3.1190000000000002</c:v>
                </c:pt>
                <c:pt idx="11">
                  <c:v>-0.47</c:v>
                </c:pt>
                <c:pt idx="12">
                  <c:v>-1.5589999999999999</c:v>
                </c:pt>
                <c:pt idx="13">
                  <c:v>3.1619999999999999</c:v>
                </c:pt>
                <c:pt idx="14">
                  <c:v>3.14</c:v>
                </c:pt>
                <c:pt idx="15">
                  <c:v>6.8789999999999996</c:v>
                </c:pt>
                <c:pt idx="16">
                  <c:v>6.5579999999999998</c:v>
                </c:pt>
                <c:pt idx="17">
                  <c:v>8.2029999999999994</c:v>
                </c:pt>
                <c:pt idx="18">
                  <c:v>4.9560000000000004</c:v>
                </c:pt>
                <c:pt idx="19">
                  <c:v>2.2000000000000002</c:v>
                </c:pt>
                <c:pt idx="20">
                  <c:v>6.2809999999999997</c:v>
                </c:pt>
                <c:pt idx="21">
                  <c:v>6.6230000000000002</c:v>
                </c:pt>
                <c:pt idx="22">
                  <c:v>7.5410000000000004</c:v>
                </c:pt>
                <c:pt idx="23">
                  <c:v>7.84</c:v>
                </c:pt>
                <c:pt idx="24">
                  <c:v>8.7590000000000003</c:v>
                </c:pt>
                <c:pt idx="25">
                  <c:v>9.1649999999999991</c:v>
                </c:pt>
                <c:pt idx="26">
                  <c:v>6.8360000000000003</c:v>
                </c:pt>
                <c:pt idx="27">
                  <c:v>10.874000000000001</c:v>
                </c:pt>
                <c:pt idx="28">
                  <c:v>9.2720000000000002</c:v>
                </c:pt>
                <c:pt idx="29">
                  <c:v>11.321999999999999</c:v>
                </c:pt>
                <c:pt idx="30">
                  <c:v>12.048999999999999</c:v>
                </c:pt>
                <c:pt idx="31">
                  <c:v>13.202</c:v>
                </c:pt>
                <c:pt idx="32">
                  <c:v>14.57</c:v>
                </c:pt>
                <c:pt idx="33">
                  <c:v>13.266</c:v>
                </c:pt>
                <c:pt idx="34">
                  <c:v>14.121</c:v>
                </c:pt>
                <c:pt idx="35">
                  <c:v>11.407999999999999</c:v>
                </c:pt>
                <c:pt idx="36">
                  <c:v>5.1479999999999997</c:v>
                </c:pt>
                <c:pt idx="37">
                  <c:v>7.3920000000000003</c:v>
                </c:pt>
                <c:pt idx="38">
                  <c:v>8.1180000000000003</c:v>
                </c:pt>
                <c:pt idx="39">
                  <c:v>10.553000000000001</c:v>
                </c:pt>
                <c:pt idx="40">
                  <c:v>10.532</c:v>
                </c:pt>
                <c:pt idx="41">
                  <c:v>6.8789999999999996</c:v>
                </c:pt>
                <c:pt idx="42">
                  <c:v>12.519</c:v>
                </c:pt>
                <c:pt idx="43">
                  <c:v>12.54</c:v>
                </c:pt>
                <c:pt idx="44">
                  <c:v>15.082000000000001</c:v>
                </c:pt>
                <c:pt idx="45">
                  <c:v>14.782999999999999</c:v>
                </c:pt>
                <c:pt idx="46">
                  <c:v>11.215999999999999</c:v>
                </c:pt>
                <c:pt idx="47">
                  <c:v>11.451000000000001</c:v>
                </c:pt>
                <c:pt idx="48">
                  <c:v>15.723000000000001</c:v>
                </c:pt>
                <c:pt idx="49">
                  <c:v>12.497</c:v>
                </c:pt>
                <c:pt idx="50">
                  <c:v>15.531000000000001</c:v>
                </c:pt>
                <c:pt idx="51">
                  <c:v>17.431999999999999</c:v>
                </c:pt>
                <c:pt idx="52">
                  <c:v>18.885000000000002</c:v>
                </c:pt>
                <c:pt idx="53">
                  <c:v>19.718</c:v>
                </c:pt>
                <c:pt idx="54">
                  <c:v>17.475000000000001</c:v>
                </c:pt>
                <c:pt idx="55">
                  <c:v>17.902000000000001</c:v>
                </c:pt>
                <c:pt idx="56">
                  <c:v>20.016999999999999</c:v>
                </c:pt>
                <c:pt idx="57">
                  <c:v>17.881</c:v>
                </c:pt>
                <c:pt idx="58">
                  <c:v>19.376000000000001</c:v>
                </c:pt>
                <c:pt idx="59">
                  <c:v>20.486999999999998</c:v>
                </c:pt>
                <c:pt idx="60">
                  <c:v>19.760999999999999</c:v>
                </c:pt>
                <c:pt idx="61">
                  <c:v>19.419</c:v>
                </c:pt>
                <c:pt idx="62">
                  <c:v>18.201000000000001</c:v>
                </c:pt>
                <c:pt idx="63">
                  <c:v>17.559999999999999</c:v>
                </c:pt>
                <c:pt idx="64">
                  <c:v>18.329000000000001</c:v>
                </c:pt>
                <c:pt idx="65">
                  <c:v>19.824999999999999</c:v>
                </c:pt>
                <c:pt idx="66">
                  <c:v>21.341999999999999</c:v>
                </c:pt>
                <c:pt idx="67">
                  <c:v>21.747</c:v>
                </c:pt>
                <c:pt idx="68">
                  <c:v>20.315999999999999</c:v>
                </c:pt>
                <c:pt idx="69">
                  <c:v>16.962</c:v>
                </c:pt>
                <c:pt idx="70">
                  <c:v>13.907</c:v>
                </c:pt>
                <c:pt idx="71">
                  <c:v>13.694000000000001</c:v>
                </c:pt>
                <c:pt idx="72">
                  <c:v>12.519</c:v>
                </c:pt>
                <c:pt idx="73">
                  <c:v>7.5620000000000003</c:v>
                </c:pt>
                <c:pt idx="74">
                  <c:v>2.008</c:v>
                </c:pt>
                <c:pt idx="75">
                  <c:v>6.8360000000000003</c:v>
                </c:pt>
                <c:pt idx="76">
                  <c:v>3.0550000000000002</c:v>
                </c:pt>
                <c:pt idx="77">
                  <c:v>1.0249999999999999</c:v>
                </c:pt>
                <c:pt idx="78">
                  <c:v>3.8879999999999999</c:v>
                </c:pt>
                <c:pt idx="79">
                  <c:v>4.7850000000000001</c:v>
                </c:pt>
                <c:pt idx="80">
                  <c:v>7.8620000000000001</c:v>
                </c:pt>
                <c:pt idx="81">
                  <c:v>8.2029999999999994</c:v>
                </c:pt>
                <c:pt idx="82">
                  <c:v>6.1529999999999996</c:v>
                </c:pt>
                <c:pt idx="83">
                  <c:v>4.8710000000000004</c:v>
                </c:pt>
                <c:pt idx="84">
                  <c:v>8.5000000000000006E-2</c:v>
                </c:pt>
                <c:pt idx="85">
                  <c:v>-1.5169999999999999</c:v>
                </c:pt>
                <c:pt idx="86">
                  <c:v>2.6059999999999999</c:v>
                </c:pt>
                <c:pt idx="87">
                  <c:v>3.1829999999999998</c:v>
                </c:pt>
                <c:pt idx="88">
                  <c:v>2.3290000000000002</c:v>
                </c:pt>
                <c:pt idx="89">
                  <c:v>1.0249999999999999</c:v>
                </c:pt>
                <c:pt idx="90">
                  <c:v>1.218</c:v>
                </c:pt>
                <c:pt idx="91">
                  <c:v>-2.4140000000000001</c:v>
                </c:pt>
                <c:pt idx="92">
                  <c:v>-0.15</c:v>
                </c:pt>
                <c:pt idx="93">
                  <c:v>2.585</c:v>
                </c:pt>
                <c:pt idx="94">
                  <c:v>2.0939999999999999</c:v>
                </c:pt>
                <c:pt idx="95">
                  <c:v>2.948</c:v>
                </c:pt>
                <c:pt idx="96">
                  <c:v>1.6240000000000001</c:v>
                </c:pt>
                <c:pt idx="97">
                  <c:v>2.5419999999999998</c:v>
                </c:pt>
                <c:pt idx="98">
                  <c:v>4.1660000000000004</c:v>
                </c:pt>
                <c:pt idx="99">
                  <c:v>5.9390000000000001</c:v>
                </c:pt>
                <c:pt idx="100">
                  <c:v>7.5410000000000004</c:v>
                </c:pt>
                <c:pt idx="101">
                  <c:v>8.2889999999999997</c:v>
                </c:pt>
                <c:pt idx="102">
                  <c:v>10.916</c:v>
                </c:pt>
                <c:pt idx="103">
                  <c:v>9.0150000000000006</c:v>
                </c:pt>
                <c:pt idx="104">
                  <c:v>10.81</c:v>
                </c:pt>
                <c:pt idx="105">
                  <c:v>10.81</c:v>
                </c:pt>
                <c:pt idx="106">
                  <c:v>8.1820000000000004</c:v>
                </c:pt>
                <c:pt idx="107">
                  <c:v>9.0370000000000008</c:v>
                </c:pt>
                <c:pt idx="108">
                  <c:v>9.6349999999999998</c:v>
                </c:pt>
                <c:pt idx="109">
                  <c:v>10.361000000000001</c:v>
                </c:pt>
                <c:pt idx="110">
                  <c:v>9.7629999999999999</c:v>
                </c:pt>
                <c:pt idx="111">
                  <c:v>11.771000000000001</c:v>
                </c:pt>
                <c:pt idx="112">
                  <c:v>11.942</c:v>
                </c:pt>
                <c:pt idx="113">
                  <c:v>10.489000000000001</c:v>
                </c:pt>
                <c:pt idx="114">
                  <c:v>10.061999999999999</c:v>
                </c:pt>
                <c:pt idx="115">
                  <c:v>10.446</c:v>
                </c:pt>
                <c:pt idx="116">
                  <c:v>12.262</c:v>
                </c:pt>
                <c:pt idx="117">
                  <c:v>12.967000000000001</c:v>
                </c:pt>
                <c:pt idx="118">
                  <c:v>13.500999999999999</c:v>
                </c:pt>
                <c:pt idx="119">
                  <c:v>17.603000000000002</c:v>
                </c:pt>
                <c:pt idx="120">
                  <c:v>15.978999999999999</c:v>
                </c:pt>
                <c:pt idx="121">
                  <c:v>17.411000000000001</c:v>
                </c:pt>
                <c:pt idx="122">
                  <c:v>17.518000000000001</c:v>
                </c:pt>
                <c:pt idx="123">
                  <c:v>19.248000000000001</c:v>
                </c:pt>
                <c:pt idx="124">
                  <c:v>16.172000000000001</c:v>
                </c:pt>
                <c:pt idx="125">
                  <c:v>13.031000000000001</c:v>
                </c:pt>
                <c:pt idx="126">
                  <c:v>12.667999999999999</c:v>
                </c:pt>
                <c:pt idx="127">
                  <c:v>14.612</c:v>
                </c:pt>
                <c:pt idx="128">
                  <c:v>14.847</c:v>
                </c:pt>
                <c:pt idx="129">
                  <c:v>11.515000000000001</c:v>
                </c:pt>
                <c:pt idx="130">
                  <c:v>12.006</c:v>
                </c:pt>
                <c:pt idx="131">
                  <c:v>13.308999999999999</c:v>
                </c:pt>
                <c:pt idx="132">
                  <c:v>14.57</c:v>
                </c:pt>
                <c:pt idx="133">
                  <c:v>14.484</c:v>
                </c:pt>
                <c:pt idx="134">
                  <c:v>15.766</c:v>
                </c:pt>
                <c:pt idx="135">
                  <c:v>13.843</c:v>
                </c:pt>
                <c:pt idx="136">
                  <c:v>12.006</c:v>
                </c:pt>
                <c:pt idx="137">
                  <c:v>12.433</c:v>
                </c:pt>
                <c:pt idx="138">
                  <c:v>12.305</c:v>
                </c:pt>
                <c:pt idx="139">
                  <c:v>14.484</c:v>
                </c:pt>
                <c:pt idx="140">
                  <c:v>14.526999999999999</c:v>
                </c:pt>
                <c:pt idx="141">
                  <c:v>6.452</c:v>
                </c:pt>
                <c:pt idx="142">
                  <c:v>5.234</c:v>
                </c:pt>
                <c:pt idx="143">
                  <c:v>7.2629999999999999</c:v>
                </c:pt>
                <c:pt idx="144">
                  <c:v>7.968</c:v>
                </c:pt>
                <c:pt idx="145">
                  <c:v>8.2889999999999997</c:v>
                </c:pt>
                <c:pt idx="146">
                  <c:v>9.5280000000000005</c:v>
                </c:pt>
                <c:pt idx="147">
                  <c:v>13.031000000000001</c:v>
                </c:pt>
                <c:pt idx="148">
                  <c:v>14.526999999999999</c:v>
                </c:pt>
                <c:pt idx="149">
                  <c:v>16.044</c:v>
                </c:pt>
                <c:pt idx="150">
                  <c:v>12.391</c:v>
                </c:pt>
                <c:pt idx="151">
                  <c:v>14.013999999999999</c:v>
                </c:pt>
                <c:pt idx="152">
                  <c:v>13.416</c:v>
                </c:pt>
                <c:pt idx="153">
                  <c:v>11.920999999999999</c:v>
                </c:pt>
                <c:pt idx="154">
                  <c:v>10.852</c:v>
                </c:pt>
                <c:pt idx="155">
                  <c:v>14.013999999999999</c:v>
                </c:pt>
                <c:pt idx="156">
                  <c:v>11.835000000000001</c:v>
                </c:pt>
                <c:pt idx="157">
                  <c:v>12.667999999999999</c:v>
                </c:pt>
                <c:pt idx="158">
                  <c:v>10.66</c:v>
                </c:pt>
                <c:pt idx="159">
                  <c:v>11.814</c:v>
                </c:pt>
                <c:pt idx="160">
                  <c:v>13.843</c:v>
                </c:pt>
                <c:pt idx="161">
                  <c:v>14.612</c:v>
                </c:pt>
                <c:pt idx="162">
                  <c:v>14.548</c:v>
                </c:pt>
                <c:pt idx="163">
                  <c:v>12.861000000000001</c:v>
                </c:pt>
                <c:pt idx="164">
                  <c:v>13.523</c:v>
                </c:pt>
                <c:pt idx="165">
                  <c:v>20.167000000000002</c:v>
                </c:pt>
                <c:pt idx="166">
                  <c:v>20.273</c:v>
                </c:pt>
                <c:pt idx="167">
                  <c:v>19.504000000000001</c:v>
                </c:pt>
                <c:pt idx="168">
                  <c:v>21.79</c:v>
                </c:pt>
                <c:pt idx="169">
                  <c:v>20.486999999999998</c:v>
                </c:pt>
                <c:pt idx="170">
                  <c:v>22.068000000000001</c:v>
                </c:pt>
                <c:pt idx="171">
                  <c:v>23.007999999999999</c:v>
                </c:pt>
                <c:pt idx="172">
                  <c:v>22.559000000000001</c:v>
                </c:pt>
                <c:pt idx="173">
                  <c:v>19.632999999999999</c:v>
                </c:pt>
                <c:pt idx="174">
                  <c:v>15.83</c:v>
                </c:pt>
                <c:pt idx="175">
                  <c:v>13.565</c:v>
                </c:pt>
                <c:pt idx="176">
                  <c:v>15.018000000000001</c:v>
                </c:pt>
                <c:pt idx="177">
                  <c:v>14.27</c:v>
                </c:pt>
                <c:pt idx="178">
                  <c:v>16.3</c:v>
                </c:pt>
                <c:pt idx="179">
                  <c:v>15.659000000000001</c:v>
                </c:pt>
                <c:pt idx="180">
                  <c:v>15.36</c:v>
                </c:pt>
                <c:pt idx="181">
                  <c:v>15.231999999999999</c:v>
                </c:pt>
                <c:pt idx="182">
                  <c:v>11.878</c:v>
                </c:pt>
                <c:pt idx="183">
                  <c:v>17.495999999999999</c:v>
                </c:pt>
                <c:pt idx="184">
                  <c:v>17.111999999999998</c:v>
                </c:pt>
                <c:pt idx="185">
                  <c:v>17.582000000000001</c:v>
                </c:pt>
                <c:pt idx="186">
                  <c:v>16.727</c:v>
                </c:pt>
                <c:pt idx="187">
                  <c:v>18.777999999999999</c:v>
                </c:pt>
                <c:pt idx="188">
                  <c:v>20.765000000000001</c:v>
                </c:pt>
                <c:pt idx="189">
                  <c:v>18.841999999999999</c:v>
                </c:pt>
                <c:pt idx="190">
                  <c:v>18.073</c:v>
                </c:pt>
                <c:pt idx="191">
                  <c:v>17.753</c:v>
                </c:pt>
                <c:pt idx="192">
                  <c:v>17.239999999999998</c:v>
                </c:pt>
                <c:pt idx="193">
                  <c:v>14.975</c:v>
                </c:pt>
                <c:pt idx="194">
                  <c:v>14.634</c:v>
                </c:pt>
                <c:pt idx="195">
                  <c:v>14.013999999999999</c:v>
                </c:pt>
                <c:pt idx="196">
                  <c:v>14.249000000000001</c:v>
                </c:pt>
                <c:pt idx="197">
                  <c:v>15.36</c:v>
                </c:pt>
                <c:pt idx="198">
                  <c:v>14.42</c:v>
                </c:pt>
                <c:pt idx="199">
                  <c:v>12.476000000000001</c:v>
                </c:pt>
                <c:pt idx="200">
                  <c:v>10.125999999999999</c:v>
                </c:pt>
                <c:pt idx="201">
                  <c:v>12.412000000000001</c:v>
                </c:pt>
                <c:pt idx="202">
                  <c:v>13.16</c:v>
                </c:pt>
                <c:pt idx="203">
                  <c:v>15.082000000000001</c:v>
                </c:pt>
                <c:pt idx="204">
                  <c:v>14.654999999999999</c:v>
                </c:pt>
                <c:pt idx="205">
                  <c:v>15.595000000000001</c:v>
                </c:pt>
                <c:pt idx="206">
                  <c:v>16.172000000000001</c:v>
                </c:pt>
                <c:pt idx="207">
                  <c:v>14.398999999999999</c:v>
                </c:pt>
                <c:pt idx="208">
                  <c:v>14.292</c:v>
                </c:pt>
                <c:pt idx="209">
                  <c:v>13.138</c:v>
                </c:pt>
                <c:pt idx="210">
                  <c:v>15.403</c:v>
                </c:pt>
                <c:pt idx="211">
                  <c:v>11.301</c:v>
                </c:pt>
                <c:pt idx="212">
                  <c:v>12.22</c:v>
                </c:pt>
                <c:pt idx="213">
                  <c:v>14.548</c:v>
                </c:pt>
                <c:pt idx="214">
                  <c:v>15.723000000000001</c:v>
                </c:pt>
                <c:pt idx="215">
                  <c:v>15.467000000000001</c:v>
                </c:pt>
                <c:pt idx="216">
                  <c:v>16.641999999999999</c:v>
                </c:pt>
                <c:pt idx="217">
                  <c:v>17.303999999999998</c:v>
                </c:pt>
                <c:pt idx="218">
                  <c:v>17.795000000000002</c:v>
                </c:pt>
                <c:pt idx="219">
                  <c:v>17.495999999999999</c:v>
                </c:pt>
                <c:pt idx="220">
                  <c:v>17.431999999999999</c:v>
                </c:pt>
                <c:pt idx="221">
                  <c:v>15.531000000000001</c:v>
                </c:pt>
                <c:pt idx="222">
                  <c:v>15.445</c:v>
                </c:pt>
                <c:pt idx="223">
                  <c:v>15.381</c:v>
                </c:pt>
                <c:pt idx="224">
                  <c:v>14.164</c:v>
                </c:pt>
                <c:pt idx="225">
                  <c:v>13.416</c:v>
                </c:pt>
                <c:pt idx="226">
                  <c:v>14.035</c:v>
                </c:pt>
                <c:pt idx="227">
                  <c:v>15.766</c:v>
                </c:pt>
                <c:pt idx="228">
                  <c:v>15.574</c:v>
                </c:pt>
                <c:pt idx="229">
                  <c:v>15.231999999999999</c:v>
                </c:pt>
                <c:pt idx="230">
                  <c:v>14.335000000000001</c:v>
                </c:pt>
                <c:pt idx="231">
                  <c:v>12.348000000000001</c:v>
                </c:pt>
                <c:pt idx="232">
                  <c:v>14.933</c:v>
                </c:pt>
                <c:pt idx="233">
                  <c:v>14.718999999999999</c:v>
                </c:pt>
                <c:pt idx="234">
                  <c:v>17.902000000000001</c:v>
                </c:pt>
                <c:pt idx="235">
                  <c:v>17.689</c:v>
                </c:pt>
                <c:pt idx="236">
                  <c:v>19.184000000000001</c:v>
                </c:pt>
                <c:pt idx="237">
                  <c:v>22.602</c:v>
                </c:pt>
                <c:pt idx="238">
                  <c:v>23.050999999999998</c:v>
                </c:pt>
                <c:pt idx="239">
                  <c:v>24.033000000000001</c:v>
                </c:pt>
                <c:pt idx="240">
                  <c:v>23.991</c:v>
                </c:pt>
                <c:pt idx="241">
                  <c:v>24.417999999999999</c:v>
                </c:pt>
                <c:pt idx="242">
                  <c:v>22.088999999999999</c:v>
                </c:pt>
                <c:pt idx="243">
                  <c:v>20.765000000000001</c:v>
                </c:pt>
                <c:pt idx="244">
                  <c:v>18.992000000000001</c:v>
                </c:pt>
                <c:pt idx="245">
                  <c:v>20.594000000000001</c:v>
                </c:pt>
                <c:pt idx="246">
                  <c:v>20.914000000000001</c:v>
                </c:pt>
                <c:pt idx="247">
                  <c:v>23.114999999999998</c:v>
                </c:pt>
                <c:pt idx="248">
                  <c:v>23.242999999999999</c:v>
                </c:pt>
                <c:pt idx="249">
                  <c:v>23.948</c:v>
                </c:pt>
              </c:numCache>
            </c:numRef>
          </c:val>
          <c:smooth val="0"/>
          <c:extLst>
            <c:ext xmlns:c16="http://schemas.microsoft.com/office/drawing/2014/chart" uri="{C3380CC4-5D6E-409C-BE32-E72D297353CC}">
              <c16:uniqueId val="{00000000-81CC-B34A-AD20-39AC5A09E775}"/>
            </c:ext>
          </c:extLst>
        </c:ser>
        <c:ser>
          <c:idx val="1"/>
          <c:order val="1"/>
          <c:tx>
            <c:strRef>
              <c:f>'Shell vs s5energy'!$C$1</c:f>
              <c:strCache>
                <c:ptCount val="1"/>
                <c:pt idx="0">
                  <c:v>S5ENRSX Index</c:v>
                </c:pt>
              </c:strCache>
            </c:strRef>
          </c:tx>
          <c:spPr>
            <a:ln w="28575" cap="rnd">
              <a:solidFill>
                <a:schemeClr val="tx1"/>
              </a:solidFill>
              <a:round/>
            </a:ln>
            <a:effectLst/>
          </c:spPr>
          <c:marker>
            <c:symbol val="none"/>
          </c:marker>
          <c:cat>
            <c:numRef>
              <c:f>'Shell vs s5energy'!$A$2:$A$251</c:f>
              <c:numCache>
                <c:formatCode>m/d/yy</c:formatCode>
                <c:ptCount val="250"/>
                <c:pt idx="0">
                  <c:v>44622</c:v>
                </c:pt>
                <c:pt idx="1">
                  <c:v>44623</c:v>
                </c:pt>
                <c:pt idx="2">
                  <c:v>44624</c:v>
                </c:pt>
                <c:pt idx="3">
                  <c:v>44627</c:v>
                </c:pt>
                <c:pt idx="4">
                  <c:v>44628</c:v>
                </c:pt>
                <c:pt idx="5">
                  <c:v>44629</c:v>
                </c:pt>
                <c:pt idx="6">
                  <c:v>44630</c:v>
                </c:pt>
                <c:pt idx="7">
                  <c:v>44631</c:v>
                </c:pt>
                <c:pt idx="8">
                  <c:v>44634</c:v>
                </c:pt>
                <c:pt idx="9">
                  <c:v>44635</c:v>
                </c:pt>
                <c:pt idx="10">
                  <c:v>44636</c:v>
                </c:pt>
                <c:pt idx="11">
                  <c:v>44637</c:v>
                </c:pt>
                <c:pt idx="12">
                  <c:v>44638</c:v>
                </c:pt>
                <c:pt idx="13">
                  <c:v>44641</c:v>
                </c:pt>
                <c:pt idx="14">
                  <c:v>44642</c:v>
                </c:pt>
                <c:pt idx="15">
                  <c:v>44643</c:v>
                </c:pt>
                <c:pt idx="16">
                  <c:v>44644</c:v>
                </c:pt>
                <c:pt idx="17">
                  <c:v>44645</c:v>
                </c:pt>
                <c:pt idx="18">
                  <c:v>44648</c:v>
                </c:pt>
                <c:pt idx="19">
                  <c:v>44649</c:v>
                </c:pt>
                <c:pt idx="20">
                  <c:v>44650</c:v>
                </c:pt>
                <c:pt idx="21">
                  <c:v>44651</c:v>
                </c:pt>
                <c:pt idx="22">
                  <c:v>44652</c:v>
                </c:pt>
                <c:pt idx="23">
                  <c:v>44655</c:v>
                </c:pt>
                <c:pt idx="24">
                  <c:v>44656</c:v>
                </c:pt>
                <c:pt idx="25">
                  <c:v>44657</c:v>
                </c:pt>
                <c:pt idx="26">
                  <c:v>44658</c:v>
                </c:pt>
                <c:pt idx="27">
                  <c:v>44659</c:v>
                </c:pt>
                <c:pt idx="28">
                  <c:v>44662</c:v>
                </c:pt>
                <c:pt idx="29">
                  <c:v>44663</c:v>
                </c:pt>
                <c:pt idx="30">
                  <c:v>44664</c:v>
                </c:pt>
                <c:pt idx="31">
                  <c:v>44665</c:v>
                </c:pt>
                <c:pt idx="32">
                  <c:v>44670</c:v>
                </c:pt>
                <c:pt idx="33">
                  <c:v>44671</c:v>
                </c:pt>
                <c:pt idx="34">
                  <c:v>44672</c:v>
                </c:pt>
                <c:pt idx="35">
                  <c:v>44673</c:v>
                </c:pt>
                <c:pt idx="36">
                  <c:v>44676</c:v>
                </c:pt>
                <c:pt idx="37">
                  <c:v>44677</c:v>
                </c:pt>
                <c:pt idx="38">
                  <c:v>44678</c:v>
                </c:pt>
                <c:pt idx="39">
                  <c:v>44679</c:v>
                </c:pt>
                <c:pt idx="40">
                  <c:v>44680</c:v>
                </c:pt>
                <c:pt idx="41">
                  <c:v>44683</c:v>
                </c:pt>
                <c:pt idx="42">
                  <c:v>44684</c:v>
                </c:pt>
                <c:pt idx="43">
                  <c:v>44685</c:v>
                </c:pt>
                <c:pt idx="44">
                  <c:v>44686</c:v>
                </c:pt>
                <c:pt idx="45">
                  <c:v>44687</c:v>
                </c:pt>
                <c:pt idx="46">
                  <c:v>44690</c:v>
                </c:pt>
                <c:pt idx="47">
                  <c:v>44691</c:v>
                </c:pt>
                <c:pt idx="48">
                  <c:v>44692</c:v>
                </c:pt>
                <c:pt idx="49">
                  <c:v>44693</c:v>
                </c:pt>
                <c:pt idx="50">
                  <c:v>44694</c:v>
                </c:pt>
                <c:pt idx="51">
                  <c:v>44697</c:v>
                </c:pt>
                <c:pt idx="52">
                  <c:v>44698</c:v>
                </c:pt>
                <c:pt idx="53">
                  <c:v>44699</c:v>
                </c:pt>
                <c:pt idx="54">
                  <c:v>44700</c:v>
                </c:pt>
                <c:pt idx="55">
                  <c:v>44701</c:v>
                </c:pt>
                <c:pt idx="56">
                  <c:v>44704</c:v>
                </c:pt>
                <c:pt idx="57">
                  <c:v>44705</c:v>
                </c:pt>
                <c:pt idx="58">
                  <c:v>44706</c:v>
                </c:pt>
                <c:pt idx="59">
                  <c:v>44707</c:v>
                </c:pt>
                <c:pt idx="60">
                  <c:v>44708</c:v>
                </c:pt>
                <c:pt idx="61">
                  <c:v>44712</c:v>
                </c:pt>
                <c:pt idx="62">
                  <c:v>44713</c:v>
                </c:pt>
                <c:pt idx="63">
                  <c:v>44714</c:v>
                </c:pt>
                <c:pt idx="64">
                  <c:v>44715</c:v>
                </c:pt>
                <c:pt idx="65">
                  <c:v>44718</c:v>
                </c:pt>
                <c:pt idx="66">
                  <c:v>44719</c:v>
                </c:pt>
                <c:pt idx="67">
                  <c:v>44720</c:v>
                </c:pt>
                <c:pt idx="68">
                  <c:v>44721</c:v>
                </c:pt>
                <c:pt idx="69">
                  <c:v>44722</c:v>
                </c:pt>
                <c:pt idx="70">
                  <c:v>44725</c:v>
                </c:pt>
                <c:pt idx="71">
                  <c:v>44726</c:v>
                </c:pt>
                <c:pt idx="72">
                  <c:v>44727</c:v>
                </c:pt>
                <c:pt idx="73">
                  <c:v>44728</c:v>
                </c:pt>
                <c:pt idx="74">
                  <c:v>44729</c:v>
                </c:pt>
                <c:pt idx="75">
                  <c:v>44733</c:v>
                </c:pt>
                <c:pt idx="76">
                  <c:v>44734</c:v>
                </c:pt>
                <c:pt idx="77">
                  <c:v>44735</c:v>
                </c:pt>
                <c:pt idx="78">
                  <c:v>44736</c:v>
                </c:pt>
                <c:pt idx="79">
                  <c:v>44739</c:v>
                </c:pt>
                <c:pt idx="80">
                  <c:v>44740</c:v>
                </c:pt>
                <c:pt idx="81">
                  <c:v>44741</c:v>
                </c:pt>
                <c:pt idx="82">
                  <c:v>44742</c:v>
                </c:pt>
                <c:pt idx="83">
                  <c:v>44743</c:v>
                </c:pt>
                <c:pt idx="84">
                  <c:v>44747</c:v>
                </c:pt>
                <c:pt idx="85">
                  <c:v>44748</c:v>
                </c:pt>
                <c:pt idx="86">
                  <c:v>44749</c:v>
                </c:pt>
                <c:pt idx="87">
                  <c:v>44750</c:v>
                </c:pt>
                <c:pt idx="88">
                  <c:v>44753</c:v>
                </c:pt>
                <c:pt idx="89">
                  <c:v>44754</c:v>
                </c:pt>
                <c:pt idx="90">
                  <c:v>44755</c:v>
                </c:pt>
                <c:pt idx="91">
                  <c:v>44756</c:v>
                </c:pt>
                <c:pt idx="92">
                  <c:v>44757</c:v>
                </c:pt>
                <c:pt idx="93">
                  <c:v>44760</c:v>
                </c:pt>
                <c:pt idx="94">
                  <c:v>44761</c:v>
                </c:pt>
                <c:pt idx="95">
                  <c:v>44762</c:v>
                </c:pt>
                <c:pt idx="96">
                  <c:v>44763</c:v>
                </c:pt>
                <c:pt idx="97">
                  <c:v>44764</c:v>
                </c:pt>
                <c:pt idx="98">
                  <c:v>44767</c:v>
                </c:pt>
                <c:pt idx="99">
                  <c:v>44768</c:v>
                </c:pt>
                <c:pt idx="100">
                  <c:v>44769</c:v>
                </c:pt>
                <c:pt idx="101">
                  <c:v>44770</c:v>
                </c:pt>
                <c:pt idx="102">
                  <c:v>44771</c:v>
                </c:pt>
                <c:pt idx="103">
                  <c:v>44774</c:v>
                </c:pt>
                <c:pt idx="104">
                  <c:v>44775</c:v>
                </c:pt>
                <c:pt idx="105">
                  <c:v>44776</c:v>
                </c:pt>
                <c:pt idx="106">
                  <c:v>44777</c:v>
                </c:pt>
                <c:pt idx="107">
                  <c:v>44778</c:v>
                </c:pt>
                <c:pt idx="108">
                  <c:v>44781</c:v>
                </c:pt>
                <c:pt idx="109">
                  <c:v>44782</c:v>
                </c:pt>
                <c:pt idx="110">
                  <c:v>44783</c:v>
                </c:pt>
                <c:pt idx="111">
                  <c:v>44784</c:v>
                </c:pt>
                <c:pt idx="112">
                  <c:v>44785</c:v>
                </c:pt>
                <c:pt idx="113">
                  <c:v>44788</c:v>
                </c:pt>
                <c:pt idx="114">
                  <c:v>44789</c:v>
                </c:pt>
                <c:pt idx="115">
                  <c:v>44790</c:v>
                </c:pt>
                <c:pt idx="116">
                  <c:v>44791</c:v>
                </c:pt>
                <c:pt idx="117">
                  <c:v>44792</c:v>
                </c:pt>
                <c:pt idx="118">
                  <c:v>44795</c:v>
                </c:pt>
                <c:pt idx="119">
                  <c:v>44796</c:v>
                </c:pt>
                <c:pt idx="120">
                  <c:v>44797</c:v>
                </c:pt>
                <c:pt idx="121">
                  <c:v>44798</c:v>
                </c:pt>
                <c:pt idx="122">
                  <c:v>44799</c:v>
                </c:pt>
                <c:pt idx="123">
                  <c:v>44802</c:v>
                </c:pt>
                <c:pt idx="124">
                  <c:v>44803</c:v>
                </c:pt>
                <c:pt idx="125">
                  <c:v>44804</c:v>
                </c:pt>
                <c:pt idx="126">
                  <c:v>44805</c:v>
                </c:pt>
                <c:pt idx="127">
                  <c:v>44806</c:v>
                </c:pt>
                <c:pt idx="128">
                  <c:v>44810</c:v>
                </c:pt>
                <c:pt idx="129">
                  <c:v>44811</c:v>
                </c:pt>
                <c:pt idx="130">
                  <c:v>44812</c:v>
                </c:pt>
                <c:pt idx="131">
                  <c:v>44813</c:v>
                </c:pt>
                <c:pt idx="132">
                  <c:v>44816</c:v>
                </c:pt>
                <c:pt idx="133">
                  <c:v>44817</c:v>
                </c:pt>
                <c:pt idx="134">
                  <c:v>44818</c:v>
                </c:pt>
                <c:pt idx="135">
                  <c:v>44819</c:v>
                </c:pt>
                <c:pt idx="136">
                  <c:v>44820</c:v>
                </c:pt>
                <c:pt idx="137">
                  <c:v>44823</c:v>
                </c:pt>
                <c:pt idx="138">
                  <c:v>44824</c:v>
                </c:pt>
                <c:pt idx="139">
                  <c:v>44825</c:v>
                </c:pt>
                <c:pt idx="140">
                  <c:v>44826</c:v>
                </c:pt>
                <c:pt idx="141">
                  <c:v>44827</c:v>
                </c:pt>
                <c:pt idx="142">
                  <c:v>44830</c:v>
                </c:pt>
                <c:pt idx="143">
                  <c:v>44831</c:v>
                </c:pt>
                <c:pt idx="144">
                  <c:v>44832</c:v>
                </c:pt>
                <c:pt idx="145">
                  <c:v>44833</c:v>
                </c:pt>
                <c:pt idx="146">
                  <c:v>44834</c:v>
                </c:pt>
                <c:pt idx="147">
                  <c:v>44837</c:v>
                </c:pt>
                <c:pt idx="148">
                  <c:v>44838</c:v>
                </c:pt>
                <c:pt idx="149">
                  <c:v>44839</c:v>
                </c:pt>
                <c:pt idx="150">
                  <c:v>44840</c:v>
                </c:pt>
                <c:pt idx="151">
                  <c:v>44841</c:v>
                </c:pt>
                <c:pt idx="152">
                  <c:v>44844</c:v>
                </c:pt>
                <c:pt idx="153">
                  <c:v>44845</c:v>
                </c:pt>
                <c:pt idx="154">
                  <c:v>44846</c:v>
                </c:pt>
                <c:pt idx="155">
                  <c:v>44847</c:v>
                </c:pt>
                <c:pt idx="156">
                  <c:v>44848</c:v>
                </c:pt>
                <c:pt idx="157">
                  <c:v>44851</c:v>
                </c:pt>
                <c:pt idx="158">
                  <c:v>44852</c:v>
                </c:pt>
                <c:pt idx="159">
                  <c:v>44853</c:v>
                </c:pt>
                <c:pt idx="160">
                  <c:v>44854</c:v>
                </c:pt>
                <c:pt idx="161">
                  <c:v>44855</c:v>
                </c:pt>
                <c:pt idx="162">
                  <c:v>44858</c:v>
                </c:pt>
                <c:pt idx="163">
                  <c:v>44859</c:v>
                </c:pt>
                <c:pt idx="164">
                  <c:v>44860</c:v>
                </c:pt>
                <c:pt idx="165">
                  <c:v>44861</c:v>
                </c:pt>
                <c:pt idx="166">
                  <c:v>44862</c:v>
                </c:pt>
                <c:pt idx="167">
                  <c:v>44865</c:v>
                </c:pt>
                <c:pt idx="168">
                  <c:v>44866</c:v>
                </c:pt>
                <c:pt idx="169">
                  <c:v>44867</c:v>
                </c:pt>
                <c:pt idx="170">
                  <c:v>44868</c:v>
                </c:pt>
                <c:pt idx="171">
                  <c:v>44869</c:v>
                </c:pt>
                <c:pt idx="172">
                  <c:v>44872</c:v>
                </c:pt>
                <c:pt idx="173">
                  <c:v>44873</c:v>
                </c:pt>
                <c:pt idx="174">
                  <c:v>44874</c:v>
                </c:pt>
                <c:pt idx="175">
                  <c:v>44875</c:v>
                </c:pt>
                <c:pt idx="176">
                  <c:v>44876</c:v>
                </c:pt>
                <c:pt idx="177">
                  <c:v>44879</c:v>
                </c:pt>
                <c:pt idx="178">
                  <c:v>44880</c:v>
                </c:pt>
                <c:pt idx="179">
                  <c:v>44881</c:v>
                </c:pt>
                <c:pt idx="180">
                  <c:v>44882</c:v>
                </c:pt>
                <c:pt idx="181">
                  <c:v>44883</c:v>
                </c:pt>
                <c:pt idx="182">
                  <c:v>44886</c:v>
                </c:pt>
                <c:pt idx="183">
                  <c:v>44887</c:v>
                </c:pt>
                <c:pt idx="184">
                  <c:v>44888</c:v>
                </c:pt>
                <c:pt idx="185">
                  <c:v>44890</c:v>
                </c:pt>
                <c:pt idx="186">
                  <c:v>44893</c:v>
                </c:pt>
                <c:pt idx="187">
                  <c:v>44894</c:v>
                </c:pt>
                <c:pt idx="188">
                  <c:v>44895</c:v>
                </c:pt>
                <c:pt idx="189">
                  <c:v>44896</c:v>
                </c:pt>
                <c:pt idx="190">
                  <c:v>44897</c:v>
                </c:pt>
                <c:pt idx="191">
                  <c:v>44900</c:v>
                </c:pt>
                <c:pt idx="192">
                  <c:v>44901</c:v>
                </c:pt>
                <c:pt idx="193">
                  <c:v>44902</c:v>
                </c:pt>
                <c:pt idx="194">
                  <c:v>44903</c:v>
                </c:pt>
                <c:pt idx="195">
                  <c:v>44904</c:v>
                </c:pt>
                <c:pt idx="196">
                  <c:v>44907</c:v>
                </c:pt>
                <c:pt idx="197">
                  <c:v>44908</c:v>
                </c:pt>
                <c:pt idx="198">
                  <c:v>44909</c:v>
                </c:pt>
                <c:pt idx="199">
                  <c:v>44910</c:v>
                </c:pt>
                <c:pt idx="200">
                  <c:v>44911</c:v>
                </c:pt>
                <c:pt idx="201">
                  <c:v>44914</c:v>
                </c:pt>
                <c:pt idx="202">
                  <c:v>44915</c:v>
                </c:pt>
                <c:pt idx="203">
                  <c:v>44916</c:v>
                </c:pt>
                <c:pt idx="204">
                  <c:v>44917</c:v>
                </c:pt>
                <c:pt idx="205">
                  <c:v>44918</c:v>
                </c:pt>
                <c:pt idx="206">
                  <c:v>44922</c:v>
                </c:pt>
                <c:pt idx="207">
                  <c:v>44923</c:v>
                </c:pt>
                <c:pt idx="208">
                  <c:v>44924</c:v>
                </c:pt>
                <c:pt idx="209">
                  <c:v>44925</c:v>
                </c:pt>
                <c:pt idx="210">
                  <c:v>44929</c:v>
                </c:pt>
                <c:pt idx="211">
                  <c:v>44930</c:v>
                </c:pt>
                <c:pt idx="212">
                  <c:v>44931</c:v>
                </c:pt>
                <c:pt idx="213">
                  <c:v>44932</c:v>
                </c:pt>
                <c:pt idx="214">
                  <c:v>44935</c:v>
                </c:pt>
                <c:pt idx="215">
                  <c:v>44936</c:v>
                </c:pt>
                <c:pt idx="216">
                  <c:v>44937</c:v>
                </c:pt>
                <c:pt idx="217">
                  <c:v>44938</c:v>
                </c:pt>
                <c:pt idx="218">
                  <c:v>44939</c:v>
                </c:pt>
                <c:pt idx="219">
                  <c:v>44943</c:v>
                </c:pt>
                <c:pt idx="220">
                  <c:v>44944</c:v>
                </c:pt>
                <c:pt idx="221">
                  <c:v>44945</c:v>
                </c:pt>
                <c:pt idx="222">
                  <c:v>44946</c:v>
                </c:pt>
                <c:pt idx="223">
                  <c:v>44949</c:v>
                </c:pt>
                <c:pt idx="224">
                  <c:v>44950</c:v>
                </c:pt>
                <c:pt idx="225">
                  <c:v>44951</c:v>
                </c:pt>
                <c:pt idx="226">
                  <c:v>44952</c:v>
                </c:pt>
                <c:pt idx="227">
                  <c:v>44953</c:v>
                </c:pt>
                <c:pt idx="228">
                  <c:v>44956</c:v>
                </c:pt>
                <c:pt idx="229">
                  <c:v>44957</c:v>
                </c:pt>
                <c:pt idx="230">
                  <c:v>44958</c:v>
                </c:pt>
                <c:pt idx="231">
                  <c:v>44959</c:v>
                </c:pt>
                <c:pt idx="232">
                  <c:v>44960</c:v>
                </c:pt>
                <c:pt idx="233">
                  <c:v>44963</c:v>
                </c:pt>
                <c:pt idx="234">
                  <c:v>44964</c:v>
                </c:pt>
                <c:pt idx="235">
                  <c:v>44965</c:v>
                </c:pt>
                <c:pt idx="236">
                  <c:v>44966</c:v>
                </c:pt>
                <c:pt idx="237">
                  <c:v>44967</c:v>
                </c:pt>
                <c:pt idx="238">
                  <c:v>44970</c:v>
                </c:pt>
                <c:pt idx="239">
                  <c:v>44971</c:v>
                </c:pt>
                <c:pt idx="240">
                  <c:v>44972</c:v>
                </c:pt>
                <c:pt idx="241">
                  <c:v>44973</c:v>
                </c:pt>
                <c:pt idx="242">
                  <c:v>44974</c:v>
                </c:pt>
                <c:pt idx="243">
                  <c:v>44978</c:v>
                </c:pt>
                <c:pt idx="244">
                  <c:v>44979</c:v>
                </c:pt>
                <c:pt idx="245">
                  <c:v>44980</c:v>
                </c:pt>
                <c:pt idx="246">
                  <c:v>44981</c:v>
                </c:pt>
                <c:pt idx="247">
                  <c:v>44984</c:v>
                </c:pt>
                <c:pt idx="248">
                  <c:v>44985</c:v>
                </c:pt>
                <c:pt idx="249">
                  <c:v>44986</c:v>
                </c:pt>
              </c:numCache>
            </c:numRef>
          </c:cat>
          <c:val>
            <c:numRef>
              <c:f>'Shell vs s5energy'!$C$2:$C$251</c:f>
              <c:numCache>
                <c:formatCode>General</c:formatCode>
                <c:ptCount val="250"/>
                <c:pt idx="0">
                  <c:v>2.2240000000000002</c:v>
                </c:pt>
                <c:pt idx="1">
                  <c:v>2.5030000000000001</c:v>
                </c:pt>
                <c:pt idx="2">
                  <c:v>5.4290000000000003</c:v>
                </c:pt>
                <c:pt idx="3">
                  <c:v>7.0789999999999997</c:v>
                </c:pt>
                <c:pt idx="4">
                  <c:v>8.5630000000000006</c:v>
                </c:pt>
                <c:pt idx="5">
                  <c:v>5.1139999999999999</c:v>
                </c:pt>
                <c:pt idx="6">
                  <c:v>8.3369999999999997</c:v>
                </c:pt>
                <c:pt idx="7">
                  <c:v>7.4160000000000004</c:v>
                </c:pt>
                <c:pt idx="8">
                  <c:v>4.3109999999999999</c:v>
                </c:pt>
                <c:pt idx="9">
                  <c:v>0.42599999999999999</c:v>
                </c:pt>
                <c:pt idx="10">
                  <c:v>-6.0000000000000001E-3</c:v>
                </c:pt>
                <c:pt idx="11">
                  <c:v>3.4780000000000002</c:v>
                </c:pt>
                <c:pt idx="12">
                  <c:v>3.573</c:v>
                </c:pt>
                <c:pt idx="13">
                  <c:v>7.4989999999999997</c:v>
                </c:pt>
                <c:pt idx="14">
                  <c:v>6.7889999999999997</c:v>
                </c:pt>
                <c:pt idx="15">
                  <c:v>8.6460000000000008</c:v>
                </c:pt>
                <c:pt idx="16">
                  <c:v>8.7850000000000001</c:v>
                </c:pt>
                <c:pt idx="17">
                  <c:v>11.262</c:v>
                </c:pt>
                <c:pt idx="18">
                  <c:v>8.4090000000000007</c:v>
                </c:pt>
                <c:pt idx="19">
                  <c:v>7.9279999999999999</c:v>
                </c:pt>
                <c:pt idx="20">
                  <c:v>9.1920000000000002</c:v>
                </c:pt>
                <c:pt idx="21">
                  <c:v>7.6710000000000003</c:v>
                </c:pt>
                <c:pt idx="22">
                  <c:v>8.5890000000000004</c:v>
                </c:pt>
                <c:pt idx="23">
                  <c:v>8.6630000000000003</c:v>
                </c:pt>
                <c:pt idx="24">
                  <c:v>7.024</c:v>
                </c:pt>
                <c:pt idx="25">
                  <c:v>7.6040000000000001</c:v>
                </c:pt>
                <c:pt idx="26">
                  <c:v>9.0640000000000001</c:v>
                </c:pt>
                <c:pt idx="27">
                  <c:v>12.071</c:v>
                </c:pt>
                <c:pt idx="28">
                  <c:v>8.5869999999999997</c:v>
                </c:pt>
                <c:pt idx="29">
                  <c:v>10.459</c:v>
                </c:pt>
                <c:pt idx="30">
                  <c:v>11.962</c:v>
                </c:pt>
                <c:pt idx="31">
                  <c:v>12.426</c:v>
                </c:pt>
                <c:pt idx="32">
                  <c:v>13.023999999999999</c:v>
                </c:pt>
                <c:pt idx="33">
                  <c:v>13.492000000000001</c:v>
                </c:pt>
                <c:pt idx="34">
                  <c:v>9.9689999999999994</c:v>
                </c:pt>
                <c:pt idx="35">
                  <c:v>7.2960000000000003</c:v>
                </c:pt>
                <c:pt idx="36">
                  <c:v>3.7120000000000002</c:v>
                </c:pt>
                <c:pt idx="37">
                  <c:v>3.758</c:v>
                </c:pt>
                <c:pt idx="38">
                  <c:v>5.2939999999999996</c:v>
                </c:pt>
                <c:pt idx="39">
                  <c:v>8.5939999999999994</c:v>
                </c:pt>
                <c:pt idx="40">
                  <c:v>5.91</c:v>
                </c:pt>
                <c:pt idx="41">
                  <c:v>7.3579999999999997</c:v>
                </c:pt>
                <c:pt idx="42">
                  <c:v>10.435</c:v>
                </c:pt>
                <c:pt idx="43">
                  <c:v>14.98</c:v>
                </c:pt>
                <c:pt idx="44">
                  <c:v>13.377000000000001</c:v>
                </c:pt>
                <c:pt idx="45">
                  <c:v>16.68</c:v>
                </c:pt>
                <c:pt idx="46">
                  <c:v>6.992</c:v>
                </c:pt>
                <c:pt idx="47">
                  <c:v>7.9909999999999997</c:v>
                </c:pt>
                <c:pt idx="48">
                  <c:v>9.4659999999999993</c:v>
                </c:pt>
                <c:pt idx="49">
                  <c:v>9.5730000000000004</c:v>
                </c:pt>
                <c:pt idx="50">
                  <c:v>13.281000000000001</c:v>
                </c:pt>
                <c:pt idx="51">
                  <c:v>16.253</c:v>
                </c:pt>
                <c:pt idx="52">
                  <c:v>17.582999999999998</c:v>
                </c:pt>
                <c:pt idx="53">
                  <c:v>14.349</c:v>
                </c:pt>
                <c:pt idx="54">
                  <c:v>14.026999999999999</c:v>
                </c:pt>
                <c:pt idx="55">
                  <c:v>14.516999999999999</c:v>
                </c:pt>
                <c:pt idx="56">
                  <c:v>17.585000000000001</c:v>
                </c:pt>
                <c:pt idx="57">
                  <c:v>18.062000000000001</c:v>
                </c:pt>
                <c:pt idx="58">
                  <c:v>20.38</c:v>
                </c:pt>
                <c:pt idx="59">
                  <c:v>21.757000000000001</c:v>
                </c:pt>
                <c:pt idx="60">
                  <c:v>23.786999999999999</c:v>
                </c:pt>
                <c:pt idx="61">
                  <c:v>21.745999999999999</c:v>
                </c:pt>
                <c:pt idx="62">
                  <c:v>23.891999999999999</c:v>
                </c:pt>
                <c:pt idx="63">
                  <c:v>23.521999999999998</c:v>
                </c:pt>
                <c:pt idx="64">
                  <c:v>25.248000000000001</c:v>
                </c:pt>
                <c:pt idx="65">
                  <c:v>25.106000000000002</c:v>
                </c:pt>
                <c:pt idx="66">
                  <c:v>29.032</c:v>
                </c:pt>
                <c:pt idx="67">
                  <c:v>29.225999999999999</c:v>
                </c:pt>
                <c:pt idx="68">
                  <c:v>26.251000000000001</c:v>
                </c:pt>
                <c:pt idx="69">
                  <c:v>24.099</c:v>
                </c:pt>
                <c:pt idx="70">
                  <c:v>17.734999999999999</c:v>
                </c:pt>
                <c:pt idx="71">
                  <c:v>17.812000000000001</c:v>
                </c:pt>
                <c:pt idx="72">
                  <c:v>15.308999999999999</c:v>
                </c:pt>
                <c:pt idx="73">
                  <c:v>8.8699999999999992</c:v>
                </c:pt>
                <c:pt idx="74">
                  <c:v>2.8090000000000002</c:v>
                </c:pt>
                <c:pt idx="75">
                  <c:v>8.0890000000000004</c:v>
                </c:pt>
                <c:pt idx="76">
                  <c:v>3.56</c:v>
                </c:pt>
                <c:pt idx="77">
                  <c:v>-0.318</c:v>
                </c:pt>
                <c:pt idx="78">
                  <c:v>1.212</c:v>
                </c:pt>
                <c:pt idx="79">
                  <c:v>4.0279999999999996</c:v>
                </c:pt>
                <c:pt idx="80">
                  <c:v>6.8369999999999997</c:v>
                </c:pt>
                <c:pt idx="81">
                  <c:v>3.169</c:v>
                </c:pt>
                <c:pt idx="82">
                  <c:v>1.0680000000000001</c:v>
                </c:pt>
                <c:pt idx="83">
                  <c:v>2.5219999999999998</c:v>
                </c:pt>
                <c:pt idx="84">
                  <c:v>-1.593</c:v>
                </c:pt>
                <c:pt idx="85">
                  <c:v>-3.306</c:v>
                </c:pt>
                <c:pt idx="86">
                  <c:v>8.6999999999999994E-2</c:v>
                </c:pt>
                <c:pt idx="87">
                  <c:v>7.3999999999999996E-2</c:v>
                </c:pt>
                <c:pt idx="88">
                  <c:v>-0.81399999999999995</c:v>
                </c:pt>
                <c:pt idx="89">
                  <c:v>-2.8290000000000002</c:v>
                </c:pt>
                <c:pt idx="90">
                  <c:v>-2.9620000000000002</c:v>
                </c:pt>
                <c:pt idx="91">
                  <c:v>-4.8049999999999997</c:v>
                </c:pt>
                <c:pt idx="92">
                  <c:v>-2.9969999999999999</c:v>
                </c:pt>
                <c:pt idx="93">
                  <c:v>-1.093</c:v>
                </c:pt>
                <c:pt idx="94">
                  <c:v>2.0329999999999999</c:v>
                </c:pt>
                <c:pt idx="95">
                  <c:v>3.07</c:v>
                </c:pt>
                <c:pt idx="96">
                  <c:v>1.325</c:v>
                </c:pt>
                <c:pt idx="97">
                  <c:v>0.43099999999999999</c:v>
                </c:pt>
                <c:pt idx="98">
                  <c:v>4.1609999999999996</c:v>
                </c:pt>
                <c:pt idx="99">
                  <c:v>3.2469999999999999</c:v>
                </c:pt>
                <c:pt idx="100">
                  <c:v>5.5229999999999997</c:v>
                </c:pt>
                <c:pt idx="101">
                  <c:v>5.9969999999999999</c:v>
                </c:pt>
                <c:pt idx="102">
                  <c:v>10.781000000000001</c:v>
                </c:pt>
                <c:pt idx="103">
                  <c:v>8.3629999999999995</c:v>
                </c:pt>
                <c:pt idx="104">
                  <c:v>8.1389999999999993</c:v>
                </c:pt>
                <c:pt idx="105">
                  <c:v>4.931</c:v>
                </c:pt>
                <c:pt idx="106">
                  <c:v>1.1579999999999999</c:v>
                </c:pt>
                <c:pt idx="107">
                  <c:v>3.2210000000000001</c:v>
                </c:pt>
                <c:pt idx="108">
                  <c:v>3.7280000000000002</c:v>
                </c:pt>
                <c:pt idx="109">
                  <c:v>5.569</c:v>
                </c:pt>
                <c:pt idx="110">
                  <c:v>6.319</c:v>
                </c:pt>
                <c:pt idx="111">
                  <c:v>9.7080000000000002</c:v>
                </c:pt>
                <c:pt idx="112">
                  <c:v>10.589</c:v>
                </c:pt>
                <c:pt idx="113">
                  <c:v>8.3979999999999997</c:v>
                </c:pt>
                <c:pt idx="114">
                  <c:v>8.0299999999999994</c:v>
                </c:pt>
                <c:pt idx="115">
                  <c:v>8.9019999999999992</c:v>
                </c:pt>
                <c:pt idx="116">
                  <c:v>11.654999999999999</c:v>
                </c:pt>
                <c:pt idx="117">
                  <c:v>11.680999999999999</c:v>
                </c:pt>
                <c:pt idx="118">
                  <c:v>11.403</c:v>
                </c:pt>
                <c:pt idx="119">
                  <c:v>15.436999999999999</c:v>
                </c:pt>
                <c:pt idx="120">
                  <c:v>16.821000000000002</c:v>
                </c:pt>
                <c:pt idx="121">
                  <c:v>17.710999999999999</c:v>
                </c:pt>
                <c:pt idx="122">
                  <c:v>16.45</c:v>
                </c:pt>
                <c:pt idx="123">
                  <c:v>18.248999999999999</c:v>
                </c:pt>
                <c:pt idx="124">
                  <c:v>14.271000000000001</c:v>
                </c:pt>
                <c:pt idx="125">
                  <c:v>13.198</c:v>
                </c:pt>
                <c:pt idx="126">
                  <c:v>10.593</c:v>
                </c:pt>
                <c:pt idx="127">
                  <c:v>12.595000000000001</c:v>
                </c:pt>
                <c:pt idx="128">
                  <c:v>11.375</c:v>
                </c:pt>
                <c:pt idx="129">
                  <c:v>10.089</c:v>
                </c:pt>
                <c:pt idx="130">
                  <c:v>10.635</c:v>
                </c:pt>
                <c:pt idx="131">
                  <c:v>13.27</c:v>
                </c:pt>
                <c:pt idx="132">
                  <c:v>15.326000000000001</c:v>
                </c:pt>
                <c:pt idx="133">
                  <c:v>12.497999999999999</c:v>
                </c:pt>
                <c:pt idx="134">
                  <c:v>15.702999999999999</c:v>
                </c:pt>
                <c:pt idx="135">
                  <c:v>12.766999999999999</c:v>
                </c:pt>
                <c:pt idx="136">
                  <c:v>10.324</c:v>
                </c:pt>
                <c:pt idx="137">
                  <c:v>10.409000000000001</c:v>
                </c:pt>
                <c:pt idx="138">
                  <c:v>9.6989999999999998</c:v>
                </c:pt>
                <c:pt idx="139">
                  <c:v>8.093</c:v>
                </c:pt>
                <c:pt idx="140">
                  <c:v>7.6619999999999999</c:v>
                </c:pt>
                <c:pt idx="141">
                  <c:v>0.39600000000000002</c:v>
                </c:pt>
                <c:pt idx="142">
                  <c:v>-2.1890000000000001</c:v>
                </c:pt>
                <c:pt idx="143">
                  <c:v>-1.0509999999999999</c:v>
                </c:pt>
                <c:pt idx="144">
                  <c:v>3.306</c:v>
                </c:pt>
                <c:pt idx="145">
                  <c:v>3.169</c:v>
                </c:pt>
                <c:pt idx="146">
                  <c:v>2.2370000000000001</c:v>
                </c:pt>
                <c:pt idx="147">
                  <c:v>8.1370000000000005</c:v>
                </c:pt>
                <c:pt idx="148">
                  <c:v>12.835000000000001</c:v>
                </c:pt>
                <c:pt idx="149">
                  <c:v>15.157</c:v>
                </c:pt>
                <c:pt idx="150">
                  <c:v>17.254000000000001</c:v>
                </c:pt>
                <c:pt idx="151">
                  <c:v>16.405999999999999</c:v>
                </c:pt>
                <c:pt idx="152">
                  <c:v>14.007999999999999</c:v>
                </c:pt>
                <c:pt idx="153">
                  <c:v>13.15</c:v>
                </c:pt>
                <c:pt idx="154">
                  <c:v>13.997</c:v>
                </c:pt>
                <c:pt idx="155">
                  <c:v>18.645</c:v>
                </c:pt>
                <c:pt idx="156">
                  <c:v>14.249000000000001</c:v>
                </c:pt>
                <c:pt idx="157">
                  <c:v>15.646000000000001</c:v>
                </c:pt>
                <c:pt idx="158">
                  <c:v>16.516999999999999</c:v>
                </c:pt>
                <c:pt idx="159">
                  <c:v>19.937999999999999</c:v>
                </c:pt>
                <c:pt idx="160">
                  <c:v>20.157</c:v>
                </c:pt>
                <c:pt idx="161">
                  <c:v>23.475999999999999</c:v>
                </c:pt>
                <c:pt idx="162">
                  <c:v>24.062000000000001</c:v>
                </c:pt>
                <c:pt idx="163">
                  <c:v>24.007000000000001</c:v>
                </c:pt>
                <c:pt idx="164">
                  <c:v>25.693999999999999</c:v>
                </c:pt>
                <c:pt idx="165">
                  <c:v>26.036999999999999</c:v>
                </c:pt>
                <c:pt idx="166">
                  <c:v>26.873000000000001</c:v>
                </c:pt>
                <c:pt idx="167">
                  <c:v>27.635000000000002</c:v>
                </c:pt>
                <c:pt idx="168">
                  <c:v>28.904</c:v>
                </c:pt>
                <c:pt idx="169">
                  <c:v>26.003</c:v>
                </c:pt>
                <c:pt idx="170">
                  <c:v>28.577000000000002</c:v>
                </c:pt>
                <c:pt idx="171">
                  <c:v>29.885000000000002</c:v>
                </c:pt>
                <c:pt idx="172">
                  <c:v>32.131</c:v>
                </c:pt>
                <c:pt idx="173">
                  <c:v>32.201999999999998</c:v>
                </c:pt>
                <c:pt idx="174">
                  <c:v>25.748000000000001</c:v>
                </c:pt>
                <c:pt idx="175">
                  <c:v>28.544</c:v>
                </c:pt>
                <c:pt idx="176">
                  <c:v>32.481000000000002</c:v>
                </c:pt>
                <c:pt idx="177">
                  <c:v>31.789000000000001</c:v>
                </c:pt>
                <c:pt idx="178">
                  <c:v>33.247</c:v>
                </c:pt>
                <c:pt idx="179">
                  <c:v>30.382999999999999</c:v>
                </c:pt>
                <c:pt idx="180">
                  <c:v>30.538</c:v>
                </c:pt>
                <c:pt idx="181">
                  <c:v>29.367000000000001</c:v>
                </c:pt>
                <c:pt idx="182">
                  <c:v>27.567</c:v>
                </c:pt>
                <c:pt idx="183">
                  <c:v>31.623999999999999</c:v>
                </c:pt>
                <c:pt idx="184">
                  <c:v>30.096</c:v>
                </c:pt>
                <c:pt idx="185">
                  <c:v>29.702000000000002</c:v>
                </c:pt>
                <c:pt idx="186">
                  <c:v>26.151</c:v>
                </c:pt>
                <c:pt idx="187">
                  <c:v>27.765000000000001</c:v>
                </c:pt>
                <c:pt idx="188">
                  <c:v>28.462</c:v>
                </c:pt>
                <c:pt idx="189">
                  <c:v>27.92</c:v>
                </c:pt>
                <c:pt idx="190">
                  <c:v>27.149000000000001</c:v>
                </c:pt>
                <c:pt idx="191">
                  <c:v>23.413</c:v>
                </c:pt>
                <c:pt idx="192">
                  <c:v>20.145</c:v>
                </c:pt>
                <c:pt idx="193">
                  <c:v>19.797999999999998</c:v>
                </c:pt>
                <c:pt idx="194">
                  <c:v>19.241</c:v>
                </c:pt>
                <c:pt idx="195">
                  <c:v>16.466999999999999</c:v>
                </c:pt>
                <c:pt idx="196">
                  <c:v>19.363</c:v>
                </c:pt>
                <c:pt idx="197">
                  <c:v>21.475999999999999</c:v>
                </c:pt>
                <c:pt idx="198">
                  <c:v>20.696999999999999</c:v>
                </c:pt>
                <c:pt idx="199">
                  <c:v>20.058</c:v>
                </c:pt>
                <c:pt idx="200">
                  <c:v>18.466999999999999</c:v>
                </c:pt>
                <c:pt idx="201">
                  <c:v>18.626000000000001</c:v>
                </c:pt>
                <c:pt idx="202">
                  <c:v>20.425000000000001</c:v>
                </c:pt>
                <c:pt idx="203">
                  <c:v>22.702000000000002</c:v>
                </c:pt>
                <c:pt idx="204">
                  <c:v>19.866</c:v>
                </c:pt>
                <c:pt idx="205">
                  <c:v>23.657</c:v>
                </c:pt>
                <c:pt idx="206">
                  <c:v>25.068999999999999</c:v>
                </c:pt>
                <c:pt idx="207">
                  <c:v>22.292000000000002</c:v>
                </c:pt>
                <c:pt idx="208">
                  <c:v>23.460999999999999</c:v>
                </c:pt>
                <c:pt idx="209">
                  <c:v>24.399000000000001</c:v>
                </c:pt>
                <c:pt idx="210">
                  <c:v>19.89</c:v>
                </c:pt>
                <c:pt idx="211">
                  <c:v>19.959</c:v>
                </c:pt>
                <c:pt idx="212">
                  <c:v>22.347000000000001</c:v>
                </c:pt>
                <c:pt idx="213">
                  <c:v>24.401</c:v>
                </c:pt>
                <c:pt idx="214">
                  <c:v>23.815999999999999</c:v>
                </c:pt>
                <c:pt idx="215">
                  <c:v>24.745000000000001</c:v>
                </c:pt>
                <c:pt idx="216">
                  <c:v>25.189</c:v>
                </c:pt>
                <c:pt idx="217">
                  <c:v>27.53</c:v>
                </c:pt>
                <c:pt idx="218">
                  <c:v>27.706</c:v>
                </c:pt>
                <c:pt idx="219">
                  <c:v>27.864999999999998</c:v>
                </c:pt>
                <c:pt idx="220">
                  <c:v>25.606999999999999</c:v>
                </c:pt>
                <c:pt idx="221">
                  <c:v>26.997</c:v>
                </c:pt>
                <c:pt idx="222">
                  <c:v>28.651</c:v>
                </c:pt>
                <c:pt idx="223">
                  <c:v>28.39</c:v>
                </c:pt>
                <c:pt idx="224">
                  <c:v>28.113</c:v>
                </c:pt>
                <c:pt idx="225">
                  <c:v>27.995999999999999</c:v>
                </c:pt>
                <c:pt idx="226">
                  <c:v>32.25</c:v>
                </c:pt>
                <c:pt idx="227">
                  <c:v>29.623999999999999</c:v>
                </c:pt>
                <c:pt idx="228">
                  <c:v>26.655000000000001</c:v>
                </c:pt>
                <c:pt idx="229">
                  <c:v>27.776</c:v>
                </c:pt>
                <c:pt idx="230">
                  <c:v>25.359000000000002</c:v>
                </c:pt>
                <c:pt idx="231">
                  <c:v>22.202999999999999</c:v>
                </c:pt>
                <c:pt idx="232">
                  <c:v>21.922000000000001</c:v>
                </c:pt>
                <c:pt idx="233">
                  <c:v>21.439</c:v>
                </c:pt>
                <c:pt idx="234">
                  <c:v>25.175999999999998</c:v>
                </c:pt>
                <c:pt idx="235">
                  <c:v>24.106999999999999</c:v>
                </c:pt>
                <c:pt idx="236">
                  <c:v>23.221</c:v>
                </c:pt>
                <c:pt idx="237">
                  <c:v>28.055</c:v>
                </c:pt>
                <c:pt idx="238">
                  <c:v>27.28</c:v>
                </c:pt>
                <c:pt idx="239">
                  <c:v>27.256</c:v>
                </c:pt>
                <c:pt idx="240">
                  <c:v>24.991</c:v>
                </c:pt>
                <c:pt idx="241">
                  <c:v>23.702999999999999</c:v>
                </c:pt>
                <c:pt idx="242">
                  <c:v>19.193000000000001</c:v>
                </c:pt>
                <c:pt idx="243">
                  <c:v>18.827999999999999</c:v>
                </c:pt>
                <c:pt idx="244">
                  <c:v>17.914000000000001</c:v>
                </c:pt>
                <c:pt idx="245">
                  <c:v>19.413</c:v>
                </c:pt>
                <c:pt idx="246">
                  <c:v>19.399999999999999</c:v>
                </c:pt>
                <c:pt idx="247">
                  <c:v>19.774999999999999</c:v>
                </c:pt>
                <c:pt idx="248">
                  <c:v>18.047000000000001</c:v>
                </c:pt>
                <c:pt idx="249">
                  <c:v>20.75</c:v>
                </c:pt>
              </c:numCache>
            </c:numRef>
          </c:val>
          <c:smooth val="0"/>
          <c:extLst>
            <c:ext xmlns:c16="http://schemas.microsoft.com/office/drawing/2014/chart" uri="{C3380CC4-5D6E-409C-BE32-E72D297353CC}">
              <c16:uniqueId val="{00000001-81CC-B34A-AD20-39AC5A09E775}"/>
            </c:ext>
          </c:extLst>
        </c:ser>
        <c:dLbls>
          <c:showLegendKey val="0"/>
          <c:showVal val="0"/>
          <c:showCatName val="0"/>
          <c:showSerName val="0"/>
          <c:showPercent val="0"/>
          <c:showBubbleSize val="0"/>
        </c:dLbls>
        <c:smooth val="0"/>
        <c:axId val="2031781264"/>
        <c:axId val="2031775856"/>
      </c:lineChart>
      <c:dateAx>
        <c:axId val="2031781264"/>
        <c:scaling>
          <c:orientation val="minMax"/>
        </c:scaling>
        <c:delete val="0"/>
        <c:axPos val="b"/>
        <c:numFmt formatCode="m/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31775856"/>
        <c:crosses val="autoZero"/>
        <c:auto val="1"/>
        <c:lblOffset val="100"/>
        <c:baseTimeUnit val="days"/>
        <c:majorUnit val="2"/>
        <c:majorTimeUnit val="months"/>
      </c:dateAx>
      <c:valAx>
        <c:axId val="2031775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3178126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a:solidFill>
                  <a:sysClr val="windowText" lastClr="000000"/>
                </a:solidFill>
              </a:rPr>
              <a:t>Price</a:t>
            </a:r>
            <a:r>
              <a:rPr lang="en-US" sz="1600" b="1" baseline="0">
                <a:solidFill>
                  <a:sysClr val="windowText" lastClr="000000"/>
                </a:solidFill>
              </a:rPr>
              <a:t> of Oil, Brent vs. Shell Annual Revenue</a:t>
            </a:r>
            <a:endParaRPr lang="en-US"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22225" cap="rnd">
                <a:solidFill>
                  <a:srgbClr val="FF0000"/>
                </a:solidFill>
                <a:prstDash val="sysDot"/>
              </a:ln>
              <a:effectLst/>
            </c:spPr>
            <c:trendlineType val="linear"/>
            <c:dispRSqr val="0"/>
            <c:dispEq val="0"/>
          </c:trendline>
          <c:xVal>
            <c:numRef>
              <c:f>Sheet1!$B$51:$B$70</c:f>
              <c:numCache>
                <c:formatCode>General</c:formatCode>
                <c:ptCount val="20"/>
                <c:pt idx="0">
                  <c:v>28.83</c:v>
                </c:pt>
                <c:pt idx="1">
                  <c:v>38.1</c:v>
                </c:pt>
                <c:pt idx="2">
                  <c:v>54.38</c:v>
                </c:pt>
                <c:pt idx="3">
                  <c:v>65.14</c:v>
                </c:pt>
                <c:pt idx="4">
                  <c:v>72.52</c:v>
                </c:pt>
                <c:pt idx="5">
                  <c:v>96.99</c:v>
                </c:pt>
                <c:pt idx="6">
                  <c:v>61.51</c:v>
                </c:pt>
                <c:pt idx="7">
                  <c:v>79.430000000000007</c:v>
                </c:pt>
                <c:pt idx="8">
                  <c:v>111.26</c:v>
                </c:pt>
                <c:pt idx="9">
                  <c:v>111.63</c:v>
                </c:pt>
                <c:pt idx="10">
                  <c:v>108.56</c:v>
                </c:pt>
                <c:pt idx="11">
                  <c:v>98.97</c:v>
                </c:pt>
                <c:pt idx="12">
                  <c:v>52.32</c:v>
                </c:pt>
                <c:pt idx="13">
                  <c:v>43.67</c:v>
                </c:pt>
                <c:pt idx="14">
                  <c:v>54.25</c:v>
                </c:pt>
                <c:pt idx="15">
                  <c:v>71.34</c:v>
                </c:pt>
                <c:pt idx="16">
                  <c:v>64.3</c:v>
                </c:pt>
                <c:pt idx="17">
                  <c:v>41.96</c:v>
                </c:pt>
                <c:pt idx="18">
                  <c:v>70.86</c:v>
                </c:pt>
                <c:pt idx="19">
                  <c:v>100.93</c:v>
                </c:pt>
              </c:numCache>
            </c:numRef>
          </c:xVal>
          <c:yVal>
            <c:numRef>
              <c:f>Sheet1!$C$51:$C$70</c:f>
              <c:numCache>
                <c:formatCode>_("$"* #,##0.00_);_("$"* \(#,##0.00\);_("$"* "-"??_);_(@_)</c:formatCode>
                <c:ptCount val="20"/>
                <c:pt idx="0">
                  <c:v>198362</c:v>
                </c:pt>
                <c:pt idx="1">
                  <c:v>178397</c:v>
                </c:pt>
                <c:pt idx="2">
                  <c:v>306731</c:v>
                </c:pt>
                <c:pt idx="3">
                  <c:v>394809</c:v>
                </c:pt>
                <c:pt idx="4">
                  <c:v>355782</c:v>
                </c:pt>
                <c:pt idx="5">
                  <c:v>458361</c:v>
                </c:pt>
                <c:pt idx="6">
                  <c:v>278188</c:v>
                </c:pt>
                <c:pt idx="7">
                  <c:v>378152</c:v>
                </c:pt>
                <c:pt idx="8">
                  <c:v>484489</c:v>
                </c:pt>
                <c:pt idx="9">
                  <c:v>481700</c:v>
                </c:pt>
                <c:pt idx="10">
                  <c:v>459599</c:v>
                </c:pt>
                <c:pt idx="11">
                  <c:v>431344</c:v>
                </c:pt>
                <c:pt idx="12">
                  <c:v>272156</c:v>
                </c:pt>
                <c:pt idx="13">
                  <c:v>233591</c:v>
                </c:pt>
                <c:pt idx="14">
                  <c:v>305179</c:v>
                </c:pt>
                <c:pt idx="15">
                  <c:v>388379</c:v>
                </c:pt>
                <c:pt idx="16">
                  <c:v>344877</c:v>
                </c:pt>
                <c:pt idx="17">
                  <c:v>180543</c:v>
                </c:pt>
                <c:pt idx="18">
                  <c:v>261504</c:v>
                </c:pt>
                <c:pt idx="19">
                  <c:v>381314</c:v>
                </c:pt>
              </c:numCache>
            </c:numRef>
          </c:yVal>
          <c:smooth val="0"/>
          <c:extLst>
            <c:ext xmlns:c16="http://schemas.microsoft.com/office/drawing/2014/chart" uri="{C3380CC4-5D6E-409C-BE32-E72D297353CC}">
              <c16:uniqueId val="{00000001-6F37-DD40-87CC-A292842FB899}"/>
            </c:ext>
          </c:extLst>
        </c:ser>
        <c:dLbls>
          <c:showLegendKey val="0"/>
          <c:showVal val="0"/>
          <c:showCatName val="0"/>
          <c:showSerName val="0"/>
          <c:showPercent val="0"/>
          <c:showBubbleSize val="0"/>
        </c:dLbls>
        <c:axId val="28484767"/>
        <c:axId val="28589359"/>
      </c:scatterChart>
      <c:valAx>
        <c:axId val="28484767"/>
        <c:scaling>
          <c:orientation val="minMax"/>
          <c:min val="2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28589359"/>
        <c:crosses val="autoZero"/>
        <c:crossBetween val="midCat"/>
      </c:valAx>
      <c:valAx>
        <c:axId val="28589359"/>
        <c:scaling>
          <c:orientation val="minMax"/>
        </c:scaling>
        <c:delete val="0"/>
        <c:axPos val="l"/>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28484767"/>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a:solidFill>
                  <a:schemeClr val="tx1"/>
                </a:solidFill>
              </a:rPr>
              <a:t>Price of Oil, Brent</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numRef>
              <c:f>'oilprojections chart'!$A$4:$A$1310</c:f>
              <c:numCache>
                <c:formatCode>m/d/yy</c:formatCode>
                <c:ptCount val="1307"/>
                <c:pt idx="0">
                  <c:v>44986</c:v>
                </c:pt>
                <c:pt idx="1">
                  <c:v>44985</c:v>
                </c:pt>
                <c:pt idx="2">
                  <c:v>44984</c:v>
                </c:pt>
                <c:pt idx="3">
                  <c:v>44981</c:v>
                </c:pt>
                <c:pt idx="4">
                  <c:v>44980</c:v>
                </c:pt>
                <c:pt idx="5">
                  <c:v>44979</c:v>
                </c:pt>
                <c:pt idx="6">
                  <c:v>44978</c:v>
                </c:pt>
                <c:pt idx="7">
                  <c:v>44977</c:v>
                </c:pt>
                <c:pt idx="8">
                  <c:v>44974</c:v>
                </c:pt>
                <c:pt idx="9">
                  <c:v>44973</c:v>
                </c:pt>
                <c:pt idx="10">
                  <c:v>44972</c:v>
                </c:pt>
                <c:pt idx="11">
                  <c:v>44971</c:v>
                </c:pt>
                <c:pt idx="12">
                  <c:v>44970</c:v>
                </c:pt>
                <c:pt idx="13">
                  <c:v>44967</c:v>
                </c:pt>
                <c:pt idx="14">
                  <c:v>44966</c:v>
                </c:pt>
                <c:pt idx="15">
                  <c:v>44965</c:v>
                </c:pt>
                <c:pt idx="16">
                  <c:v>44964</c:v>
                </c:pt>
                <c:pt idx="17">
                  <c:v>44963</c:v>
                </c:pt>
                <c:pt idx="18">
                  <c:v>44960</c:v>
                </c:pt>
                <c:pt idx="19">
                  <c:v>44959</c:v>
                </c:pt>
                <c:pt idx="20">
                  <c:v>44958</c:v>
                </c:pt>
                <c:pt idx="21">
                  <c:v>44957</c:v>
                </c:pt>
                <c:pt idx="22">
                  <c:v>44956</c:v>
                </c:pt>
                <c:pt idx="23">
                  <c:v>44953</c:v>
                </c:pt>
                <c:pt idx="24">
                  <c:v>44952</c:v>
                </c:pt>
                <c:pt idx="25">
                  <c:v>44951</c:v>
                </c:pt>
                <c:pt idx="26">
                  <c:v>44950</c:v>
                </c:pt>
                <c:pt idx="27">
                  <c:v>44949</c:v>
                </c:pt>
                <c:pt idx="28">
                  <c:v>44946</c:v>
                </c:pt>
                <c:pt idx="29">
                  <c:v>44945</c:v>
                </c:pt>
                <c:pt idx="30">
                  <c:v>44944</c:v>
                </c:pt>
                <c:pt idx="31">
                  <c:v>44943</c:v>
                </c:pt>
                <c:pt idx="32">
                  <c:v>44942</c:v>
                </c:pt>
                <c:pt idx="33">
                  <c:v>44939</c:v>
                </c:pt>
                <c:pt idx="34">
                  <c:v>44938</c:v>
                </c:pt>
                <c:pt idx="35">
                  <c:v>44937</c:v>
                </c:pt>
                <c:pt idx="36">
                  <c:v>44936</c:v>
                </c:pt>
                <c:pt idx="37">
                  <c:v>44935</c:v>
                </c:pt>
                <c:pt idx="38">
                  <c:v>44932</c:v>
                </c:pt>
                <c:pt idx="39">
                  <c:v>44931</c:v>
                </c:pt>
                <c:pt idx="40">
                  <c:v>44930</c:v>
                </c:pt>
                <c:pt idx="41">
                  <c:v>44929</c:v>
                </c:pt>
                <c:pt idx="42">
                  <c:v>44928</c:v>
                </c:pt>
                <c:pt idx="43">
                  <c:v>44925</c:v>
                </c:pt>
                <c:pt idx="44">
                  <c:v>44924</c:v>
                </c:pt>
                <c:pt idx="45">
                  <c:v>44923</c:v>
                </c:pt>
                <c:pt idx="46">
                  <c:v>44922</c:v>
                </c:pt>
                <c:pt idx="47">
                  <c:v>44918</c:v>
                </c:pt>
                <c:pt idx="48">
                  <c:v>44917</c:v>
                </c:pt>
                <c:pt idx="49">
                  <c:v>44916</c:v>
                </c:pt>
                <c:pt idx="50">
                  <c:v>44915</c:v>
                </c:pt>
                <c:pt idx="51">
                  <c:v>44914</c:v>
                </c:pt>
                <c:pt idx="52">
                  <c:v>44911</c:v>
                </c:pt>
                <c:pt idx="53">
                  <c:v>44910</c:v>
                </c:pt>
                <c:pt idx="54">
                  <c:v>44909</c:v>
                </c:pt>
                <c:pt idx="55">
                  <c:v>44908</c:v>
                </c:pt>
                <c:pt idx="56">
                  <c:v>44907</c:v>
                </c:pt>
                <c:pt idx="57">
                  <c:v>44904</c:v>
                </c:pt>
                <c:pt idx="58">
                  <c:v>44903</c:v>
                </c:pt>
                <c:pt idx="59">
                  <c:v>44902</c:v>
                </c:pt>
                <c:pt idx="60">
                  <c:v>44901</c:v>
                </c:pt>
                <c:pt idx="61">
                  <c:v>44900</c:v>
                </c:pt>
                <c:pt idx="62">
                  <c:v>44897</c:v>
                </c:pt>
                <c:pt idx="63">
                  <c:v>44896</c:v>
                </c:pt>
                <c:pt idx="64">
                  <c:v>44895</c:v>
                </c:pt>
                <c:pt idx="65">
                  <c:v>44894</c:v>
                </c:pt>
                <c:pt idx="66">
                  <c:v>44893</c:v>
                </c:pt>
                <c:pt idx="67">
                  <c:v>44890</c:v>
                </c:pt>
                <c:pt idx="68">
                  <c:v>44889</c:v>
                </c:pt>
                <c:pt idx="69">
                  <c:v>44888</c:v>
                </c:pt>
                <c:pt idx="70">
                  <c:v>44887</c:v>
                </c:pt>
                <c:pt idx="71">
                  <c:v>44886</c:v>
                </c:pt>
                <c:pt idx="72">
                  <c:v>44883</c:v>
                </c:pt>
                <c:pt idx="73">
                  <c:v>44882</c:v>
                </c:pt>
                <c:pt idx="74">
                  <c:v>44881</c:v>
                </c:pt>
                <c:pt idx="75">
                  <c:v>44880</c:v>
                </c:pt>
                <c:pt idx="76">
                  <c:v>44879</c:v>
                </c:pt>
                <c:pt idx="77">
                  <c:v>44876</c:v>
                </c:pt>
                <c:pt idx="78">
                  <c:v>44875</c:v>
                </c:pt>
                <c:pt idx="79">
                  <c:v>44874</c:v>
                </c:pt>
                <c:pt idx="80">
                  <c:v>44873</c:v>
                </c:pt>
                <c:pt idx="81">
                  <c:v>44872</c:v>
                </c:pt>
                <c:pt idx="82">
                  <c:v>44869</c:v>
                </c:pt>
                <c:pt idx="83">
                  <c:v>44868</c:v>
                </c:pt>
                <c:pt idx="84">
                  <c:v>44867</c:v>
                </c:pt>
                <c:pt idx="85">
                  <c:v>44866</c:v>
                </c:pt>
                <c:pt idx="86">
                  <c:v>44865</c:v>
                </c:pt>
                <c:pt idx="87">
                  <c:v>44862</c:v>
                </c:pt>
                <c:pt idx="88">
                  <c:v>44861</c:v>
                </c:pt>
                <c:pt idx="89">
                  <c:v>44860</c:v>
                </c:pt>
                <c:pt idx="90">
                  <c:v>44859</c:v>
                </c:pt>
                <c:pt idx="91">
                  <c:v>44858</c:v>
                </c:pt>
                <c:pt idx="92">
                  <c:v>44855</c:v>
                </c:pt>
                <c:pt idx="93">
                  <c:v>44854</c:v>
                </c:pt>
                <c:pt idx="94">
                  <c:v>44853</c:v>
                </c:pt>
                <c:pt idx="95">
                  <c:v>44852</c:v>
                </c:pt>
                <c:pt idx="96">
                  <c:v>44851</c:v>
                </c:pt>
                <c:pt idx="97">
                  <c:v>44848</c:v>
                </c:pt>
                <c:pt idx="98">
                  <c:v>44847</c:v>
                </c:pt>
                <c:pt idx="99">
                  <c:v>44846</c:v>
                </c:pt>
                <c:pt idx="100">
                  <c:v>44845</c:v>
                </c:pt>
                <c:pt idx="101">
                  <c:v>44844</c:v>
                </c:pt>
                <c:pt idx="102">
                  <c:v>44841</c:v>
                </c:pt>
                <c:pt idx="103">
                  <c:v>44840</c:v>
                </c:pt>
                <c:pt idx="104">
                  <c:v>44839</c:v>
                </c:pt>
                <c:pt idx="105">
                  <c:v>44838</c:v>
                </c:pt>
                <c:pt idx="106">
                  <c:v>44837</c:v>
                </c:pt>
                <c:pt idx="107">
                  <c:v>44834</c:v>
                </c:pt>
                <c:pt idx="108">
                  <c:v>44833</c:v>
                </c:pt>
                <c:pt idx="109">
                  <c:v>44832</c:v>
                </c:pt>
                <c:pt idx="110">
                  <c:v>44831</c:v>
                </c:pt>
                <c:pt idx="111">
                  <c:v>44830</c:v>
                </c:pt>
                <c:pt idx="112">
                  <c:v>44827</c:v>
                </c:pt>
                <c:pt idx="113">
                  <c:v>44826</c:v>
                </c:pt>
                <c:pt idx="114">
                  <c:v>44825</c:v>
                </c:pt>
                <c:pt idx="115">
                  <c:v>44824</c:v>
                </c:pt>
                <c:pt idx="116">
                  <c:v>44823</c:v>
                </c:pt>
                <c:pt idx="117">
                  <c:v>44820</c:v>
                </c:pt>
                <c:pt idx="118">
                  <c:v>44819</c:v>
                </c:pt>
                <c:pt idx="119">
                  <c:v>44818</c:v>
                </c:pt>
                <c:pt idx="120">
                  <c:v>44817</c:v>
                </c:pt>
                <c:pt idx="121">
                  <c:v>44816</c:v>
                </c:pt>
                <c:pt idx="122">
                  <c:v>44813</c:v>
                </c:pt>
                <c:pt idx="123">
                  <c:v>44812</c:v>
                </c:pt>
                <c:pt idx="124">
                  <c:v>44811</c:v>
                </c:pt>
                <c:pt idx="125">
                  <c:v>44810</c:v>
                </c:pt>
                <c:pt idx="126">
                  <c:v>44809</c:v>
                </c:pt>
                <c:pt idx="127">
                  <c:v>44806</c:v>
                </c:pt>
                <c:pt idx="128">
                  <c:v>44805</c:v>
                </c:pt>
                <c:pt idx="129">
                  <c:v>44804</c:v>
                </c:pt>
                <c:pt idx="130">
                  <c:v>44803</c:v>
                </c:pt>
                <c:pt idx="131">
                  <c:v>44802</c:v>
                </c:pt>
                <c:pt idx="132">
                  <c:v>44799</c:v>
                </c:pt>
                <c:pt idx="133">
                  <c:v>44798</c:v>
                </c:pt>
                <c:pt idx="134">
                  <c:v>44797</c:v>
                </c:pt>
                <c:pt idx="135">
                  <c:v>44796</c:v>
                </c:pt>
                <c:pt idx="136">
                  <c:v>44795</c:v>
                </c:pt>
                <c:pt idx="137">
                  <c:v>44792</c:v>
                </c:pt>
                <c:pt idx="138">
                  <c:v>44791</c:v>
                </c:pt>
                <c:pt idx="139">
                  <c:v>44790</c:v>
                </c:pt>
                <c:pt idx="140">
                  <c:v>44789</c:v>
                </c:pt>
                <c:pt idx="141">
                  <c:v>44788</c:v>
                </c:pt>
                <c:pt idx="142">
                  <c:v>44785</c:v>
                </c:pt>
                <c:pt idx="143">
                  <c:v>44784</c:v>
                </c:pt>
                <c:pt idx="144">
                  <c:v>44783</c:v>
                </c:pt>
                <c:pt idx="145">
                  <c:v>44782</c:v>
                </c:pt>
                <c:pt idx="146">
                  <c:v>44781</c:v>
                </c:pt>
                <c:pt idx="147">
                  <c:v>44778</c:v>
                </c:pt>
                <c:pt idx="148">
                  <c:v>44777</c:v>
                </c:pt>
                <c:pt idx="149">
                  <c:v>44776</c:v>
                </c:pt>
                <c:pt idx="150">
                  <c:v>44775</c:v>
                </c:pt>
                <c:pt idx="151">
                  <c:v>44774</c:v>
                </c:pt>
                <c:pt idx="152">
                  <c:v>44771</c:v>
                </c:pt>
                <c:pt idx="153">
                  <c:v>44770</c:v>
                </c:pt>
                <c:pt idx="154">
                  <c:v>44769</c:v>
                </c:pt>
                <c:pt idx="155">
                  <c:v>44768</c:v>
                </c:pt>
                <c:pt idx="156">
                  <c:v>44767</c:v>
                </c:pt>
                <c:pt idx="157">
                  <c:v>44764</c:v>
                </c:pt>
                <c:pt idx="158">
                  <c:v>44763</c:v>
                </c:pt>
                <c:pt idx="159">
                  <c:v>44762</c:v>
                </c:pt>
                <c:pt idx="160">
                  <c:v>44761</c:v>
                </c:pt>
                <c:pt idx="161">
                  <c:v>44760</c:v>
                </c:pt>
                <c:pt idx="162">
                  <c:v>44757</c:v>
                </c:pt>
                <c:pt idx="163">
                  <c:v>44756</c:v>
                </c:pt>
                <c:pt idx="164">
                  <c:v>44755</c:v>
                </c:pt>
                <c:pt idx="165">
                  <c:v>44754</c:v>
                </c:pt>
                <c:pt idx="166">
                  <c:v>44753</c:v>
                </c:pt>
                <c:pt idx="167">
                  <c:v>44750</c:v>
                </c:pt>
                <c:pt idx="168">
                  <c:v>44749</c:v>
                </c:pt>
                <c:pt idx="169">
                  <c:v>44748</c:v>
                </c:pt>
                <c:pt idx="170">
                  <c:v>44747</c:v>
                </c:pt>
                <c:pt idx="171">
                  <c:v>44746</c:v>
                </c:pt>
                <c:pt idx="172">
                  <c:v>44743</c:v>
                </c:pt>
                <c:pt idx="173">
                  <c:v>44742</c:v>
                </c:pt>
                <c:pt idx="174">
                  <c:v>44741</c:v>
                </c:pt>
                <c:pt idx="175">
                  <c:v>44740</c:v>
                </c:pt>
                <c:pt idx="176">
                  <c:v>44739</c:v>
                </c:pt>
                <c:pt idx="177">
                  <c:v>44736</c:v>
                </c:pt>
                <c:pt idx="178">
                  <c:v>44735</c:v>
                </c:pt>
                <c:pt idx="179">
                  <c:v>44734</c:v>
                </c:pt>
                <c:pt idx="180">
                  <c:v>44733</c:v>
                </c:pt>
                <c:pt idx="181">
                  <c:v>44732</c:v>
                </c:pt>
                <c:pt idx="182">
                  <c:v>44729</c:v>
                </c:pt>
                <c:pt idx="183">
                  <c:v>44728</c:v>
                </c:pt>
                <c:pt idx="184">
                  <c:v>44727</c:v>
                </c:pt>
                <c:pt idx="185">
                  <c:v>44726</c:v>
                </c:pt>
                <c:pt idx="186">
                  <c:v>44725</c:v>
                </c:pt>
                <c:pt idx="187">
                  <c:v>44722</c:v>
                </c:pt>
                <c:pt idx="188">
                  <c:v>44721</c:v>
                </c:pt>
                <c:pt idx="189">
                  <c:v>44720</c:v>
                </c:pt>
                <c:pt idx="190">
                  <c:v>44719</c:v>
                </c:pt>
                <c:pt idx="191">
                  <c:v>44718</c:v>
                </c:pt>
                <c:pt idx="192">
                  <c:v>44715</c:v>
                </c:pt>
                <c:pt idx="193">
                  <c:v>44714</c:v>
                </c:pt>
                <c:pt idx="194">
                  <c:v>44713</c:v>
                </c:pt>
                <c:pt idx="195">
                  <c:v>44712</c:v>
                </c:pt>
                <c:pt idx="196">
                  <c:v>44711</c:v>
                </c:pt>
                <c:pt idx="197">
                  <c:v>44708</c:v>
                </c:pt>
                <c:pt idx="198">
                  <c:v>44707</c:v>
                </c:pt>
                <c:pt idx="199">
                  <c:v>44706</c:v>
                </c:pt>
                <c:pt idx="200">
                  <c:v>44705</c:v>
                </c:pt>
                <c:pt idx="201">
                  <c:v>44704</c:v>
                </c:pt>
                <c:pt idx="202">
                  <c:v>44701</c:v>
                </c:pt>
                <c:pt idx="203">
                  <c:v>44700</c:v>
                </c:pt>
                <c:pt idx="204">
                  <c:v>44699</c:v>
                </c:pt>
                <c:pt idx="205">
                  <c:v>44698</c:v>
                </c:pt>
                <c:pt idx="206">
                  <c:v>44697</c:v>
                </c:pt>
                <c:pt idx="207">
                  <c:v>44694</c:v>
                </c:pt>
                <c:pt idx="208">
                  <c:v>44693</c:v>
                </c:pt>
                <c:pt idx="209">
                  <c:v>44692</c:v>
                </c:pt>
                <c:pt idx="210">
                  <c:v>44691</c:v>
                </c:pt>
                <c:pt idx="211">
                  <c:v>44690</c:v>
                </c:pt>
                <c:pt idx="212">
                  <c:v>44687</c:v>
                </c:pt>
                <c:pt idx="213">
                  <c:v>44686</c:v>
                </c:pt>
                <c:pt idx="214">
                  <c:v>44685</c:v>
                </c:pt>
                <c:pt idx="215">
                  <c:v>44684</c:v>
                </c:pt>
                <c:pt idx="216">
                  <c:v>44683</c:v>
                </c:pt>
                <c:pt idx="217">
                  <c:v>44680</c:v>
                </c:pt>
                <c:pt idx="218">
                  <c:v>44679</c:v>
                </c:pt>
                <c:pt idx="219">
                  <c:v>44678</c:v>
                </c:pt>
                <c:pt idx="220">
                  <c:v>44677</c:v>
                </c:pt>
                <c:pt idx="221">
                  <c:v>44676</c:v>
                </c:pt>
                <c:pt idx="222">
                  <c:v>44673</c:v>
                </c:pt>
                <c:pt idx="223">
                  <c:v>44672</c:v>
                </c:pt>
                <c:pt idx="224">
                  <c:v>44671</c:v>
                </c:pt>
                <c:pt idx="225">
                  <c:v>44670</c:v>
                </c:pt>
                <c:pt idx="226">
                  <c:v>44669</c:v>
                </c:pt>
                <c:pt idx="227">
                  <c:v>44665</c:v>
                </c:pt>
                <c:pt idx="228">
                  <c:v>44664</c:v>
                </c:pt>
                <c:pt idx="229">
                  <c:v>44663</c:v>
                </c:pt>
                <c:pt idx="230">
                  <c:v>44662</c:v>
                </c:pt>
                <c:pt idx="231">
                  <c:v>44659</c:v>
                </c:pt>
                <c:pt idx="232">
                  <c:v>44658</c:v>
                </c:pt>
                <c:pt idx="233">
                  <c:v>44657</c:v>
                </c:pt>
                <c:pt idx="234">
                  <c:v>44656</c:v>
                </c:pt>
                <c:pt idx="235">
                  <c:v>44655</c:v>
                </c:pt>
                <c:pt idx="236">
                  <c:v>44652</c:v>
                </c:pt>
                <c:pt idx="237">
                  <c:v>44651</c:v>
                </c:pt>
                <c:pt idx="238">
                  <c:v>44650</c:v>
                </c:pt>
                <c:pt idx="239">
                  <c:v>44649</c:v>
                </c:pt>
                <c:pt idx="240">
                  <c:v>44648</c:v>
                </c:pt>
                <c:pt idx="241">
                  <c:v>44645</c:v>
                </c:pt>
                <c:pt idx="242">
                  <c:v>44644</c:v>
                </c:pt>
                <c:pt idx="243">
                  <c:v>44643</c:v>
                </c:pt>
                <c:pt idx="244">
                  <c:v>44642</c:v>
                </c:pt>
                <c:pt idx="245">
                  <c:v>44641</c:v>
                </c:pt>
                <c:pt idx="246">
                  <c:v>44638</c:v>
                </c:pt>
                <c:pt idx="247">
                  <c:v>44637</c:v>
                </c:pt>
                <c:pt idx="248">
                  <c:v>44636</c:v>
                </c:pt>
                <c:pt idx="249">
                  <c:v>44635</c:v>
                </c:pt>
                <c:pt idx="250">
                  <c:v>44634</c:v>
                </c:pt>
                <c:pt idx="251">
                  <c:v>44631</c:v>
                </c:pt>
                <c:pt idx="252">
                  <c:v>44630</c:v>
                </c:pt>
                <c:pt idx="253">
                  <c:v>44629</c:v>
                </c:pt>
                <c:pt idx="254">
                  <c:v>44628</c:v>
                </c:pt>
                <c:pt idx="255">
                  <c:v>44627</c:v>
                </c:pt>
                <c:pt idx="256">
                  <c:v>44624</c:v>
                </c:pt>
                <c:pt idx="257">
                  <c:v>44623</c:v>
                </c:pt>
                <c:pt idx="258">
                  <c:v>44622</c:v>
                </c:pt>
                <c:pt idx="259">
                  <c:v>44621</c:v>
                </c:pt>
                <c:pt idx="260">
                  <c:v>44620</c:v>
                </c:pt>
                <c:pt idx="261">
                  <c:v>44617</c:v>
                </c:pt>
                <c:pt idx="262">
                  <c:v>44616</c:v>
                </c:pt>
                <c:pt idx="263">
                  <c:v>44615</c:v>
                </c:pt>
                <c:pt idx="264">
                  <c:v>44614</c:v>
                </c:pt>
                <c:pt idx="265">
                  <c:v>44613</c:v>
                </c:pt>
                <c:pt idx="266">
                  <c:v>44610</c:v>
                </c:pt>
                <c:pt idx="267">
                  <c:v>44609</c:v>
                </c:pt>
                <c:pt idx="268">
                  <c:v>44608</c:v>
                </c:pt>
                <c:pt idx="269">
                  <c:v>44607</c:v>
                </c:pt>
                <c:pt idx="270">
                  <c:v>44606</c:v>
                </c:pt>
                <c:pt idx="271">
                  <c:v>44603</c:v>
                </c:pt>
                <c:pt idx="272">
                  <c:v>44602</c:v>
                </c:pt>
                <c:pt idx="273">
                  <c:v>44601</c:v>
                </c:pt>
                <c:pt idx="274">
                  <c:v>44600</c:v>
                </c:pt>
                <c:pt idx="275">
                  <c:v>44599</c:v>
                </c:pt>
                <c:pt idx="276">
                  <c:v>44596</c:v>
                </c:pt>
                <c:pt idx="277">
                  <c:v>44595</c:v>
                </c:pt>
                <c:pt idx="278">
                  <c:v>44594</c:v>
                </c:pt>
                <c:pt idx="279">
                  <c:v>44593</c:v>
                </c:pt>
                <c:pt idx="280">
                  <c:v>44592</c:v>
                </c:pt>
                <c:pt idx="281">
                  <c:v>44589</c:v>
                </c:pt>
                <c:pt idx="282">
                  <c:v>44588</c:v>
                </c:pt>
                <c:pt idx="283">
                  <c:v>44587</c:v>
                </c:pt>
                <c:pt idx="284">
                  <c:v>44586</c:v>
                </c:pt>
                <c:pt idx="285">
                  <c:v>44585</c:v>
                </c:pt>
                <c:pt idx="286">
                  <c:v>44582</c:v>
                </c:pt>
                <c:pt idx="287">
                  <c:v>44581</c:v>
                </c:pt>
                <c:pt idx="288">
                  <c:v>44580</c:v>
                </c:pt>
                <c:pt idx="289">
                  <c:v>44579</c:v>
                </c:pt>
                <c:pt idx="290">
                  <c:v>44578</c:v>
                </c:pt>
                <c:pt idx="291">
                  <c:v>44575</c:v>
                </c:pt>
                <c:pt idx="292">
                  <c:v>44574</c:v>
                </c:pt>
                <c:pt idx="293">
                  <c:v>44573</c:v>
                </c:pt>
                <c:pt idx="294">
                  <c:v>44572</c:v>
                </c:pt>
                <c:pt idx="295">
                  <c:v>44571</c:v>
                </c:pt>
                <c:pt idx="296">
                  <c:v>44568</c:v>
                </c:pt>
                <c:pt idx="297">
                  <c:v>44567</c:v>
                </c:pt>
                <c:pt idx="298">
                  <c:v>44566</c:v>
                </c:pt>
                <c:pt idx="299">
                  <c:v>44565</c:v>
                </c:pt>
                <c:pt idx="300">
                  <c:v>44564</c:v>
                </c:pt>
                <c:pt idx="301">
                  <c:v>44561</c:v>
                </c:pt>
                <c:pt idx="302">
                  <c:v>44560</c:v>
                </c:pt>
                <c:pt idx="303">
                  <c:v>44559</c:v>
                </c:pt>
                <c:pt idx="304">
                  <c:v>44558</c:v>
                </c:pt>
                <c:pt idx="305">
                  <c:v>44557</c:v>
                </c:pt>
                <c:pt idx="306">
                  <c:v>44554</c:v>
                </c:pt>
                <c:pt idx="307">
                  <c:v>44553</c:v>
                </c:pt>
                <c:pt idx="308">
                  <c:v>44552</c:v>
                </c:pt>
                <c:pt idx="309">
                  <c:v>44551</c:v>
                </c:pt>
                <c:pt idx="310">
                  <c:v>44550</c:v>
                </c:pt>
                <c:pt idx="311">
                  <c:v>44547</c:v>
                </c:pt>
                <c:pt idx="312">
                  <c:v>44546</c:v>
                </c:pt>
                <c:pt idx="313">
                  <c:v>44545</c:v>
                </c:pt>
                <c:pt idx="314">
                  <c:v>44544</c:v>
                </c:pt>
                <c:pt idx="315">
                  <c:v>44543</c:v>
                </c:pt>
                <c:pt idx="316">
                  <c:v>44540</c:v>
                </c:pt>
                <c:pt idx="317">
                  <c:v>44539</c:v>
                </c:pt>
                <c:pt idx="318">
                  <c:v>44538</c:v>
                </c:pt>
                <c:pt idx="319">
                  <c:v>44537</c:v>
                </c:pt>
                <c:pt idx="320">
                  <c:v>44536</c:v>
                </c:pt>
                <c:pt idx="321">
                  <c:v>44533</c:v>
                </c:pt>
                <c:pt idx="322">
                  <c:v>44532</c:v>
                </c:pt>
                <c:pt idx="323">
                  <c:v>44531</c:v>
                </c:pt>
                <c:pt idx="324">
                  <c:v>44530</c:v>
                </c:pt>
                <c:pt idx="325">
                  <c:v>44529</c:v>
                </c:pt>
                <c:pt idx="326">
                  <c:v>44526</c:v>
                </c:pt>
                <c:pt idx="327">
                  <c:v>44525</c:v>
                </c:pt>
                <c:pt idx="328">
                  <c:v>44524</c:v>
                </c:pt>
                <c:pt idx="329">
                  <c:v>44523</c:v>
                </c:pt>
                <c:pt idx="330">
                  <c:v>44522</c:v>
                </c:pt>
                <c:pt idx="331">
                  <c:v>44519</c:v>
                </c:pt>
                <c:pt idx="332">
                  <c:v>44518</c:v>
                </c:pt>
                <c:pt idx="333">
                  <c:v>44517</c:v>
                </c:pt>
                <c:pt idx="334">
                  <c:v>44516</c:v>
                </c:pt>
                <c:pt idx="335">
                  <c:v>44515</c:v>
                </c:pt>
                <c:pt idx="336">
                  <c:v>44512</c:v>
                </c:pt>
                <c:pt idx="337">
                  <c:v>44511</c:v>
                </c:pt>
                <c:pt idx="338">
                  <c:v>44510</c:v>
                </c:pt>
                <c:pt idx="339">
                  <c:v>44509</c:v>
                </c:pt>
                <c:pt idx="340">
                  <c:v>44508</c:v>
                </c:pt>
                <c:pt idx="341">
                  <c:v>44505</c:v>
                </c:pt>
                <c:pt idx="342">
                  <c:v>44504</c:v>
                </c:pt>
                <c:pt idx="343">
                  <c:v>44503</c:v>
                </c:pt>
                <c:pt idx="344">
                  <c:v>44502</c:v>
                </c:pt>
                <c:pt idx="345">
                  <c:v>44501</c:v>
                </c:pt>
                <c:pt idx="346">
                  <c:v>44498</c:v>
                </c:pt>
                <c:pt idx="347">
                  <c:v>44497</c:v>
                </c:pt>
                <c:pt idx="348">
                  <c:v>44496</c:v>
                </c:pt>
                <c:pt idx="349">
                  <c:v>44495</c:v>
                </c:pt>
                <c:pt idx="350">
                  <c:v>44494</c:v>
                </c:pt>
                <c:pt idx="351">
                  <c:v>44491</c:v>
                </c:pt>
                <c:pt idx="352">
                  <c:v>44490</c:v>
                </c:pt>
                <c:pt idx="353">
                  <c:v>44489</c:v>
                </c:pt>
                <c:pt idx="354">
                  <c:v>44488</c:v>
                </c:pt>
                <c:pt idx="355">
                  <c:v>44487</c:v>
                </c:pt>
                <c:pt idx="356">
                  <c:v>44484</c:v>
                </c:pt>
                <c:pt idx="357">
                  <c:v>44483</c:v>
                </c:pt>
                <c:pt idx="358">
                  <c:v>44482</c:v>
                </c:pt>
                <c:pt idx="359">
                  <c:v>44481</c:v>
                </c:pt>
                <c:pt idx="360">
                  <c:v>44480</c:v>
                </c:pt>
                <c:pt idx="361">
                  <c:v>44477</c:v>
                </c:pt>
                <c:pt idx="362">
                  <c:v>44476</c:v>
                </c:pt>
                <c:pt idx="363">
                  <c:v>44475</c:v>
                </c:pt>
                <c:pt idx="364">
                  <c:v>44474</c:v>
                </c:pt>
                <c:pt idx="365">
                  <c:v>44473</c:v>
                </c:pt>
                <c:pt idx="366">
                  <c:v>44470</c:v>
                </c:pt>
                <c:pt idx="367">
                  <c:v>44469</c:v>
                </c:pt>
                <c:pt idx="368">
                  <c:v>44468</c:v>
                </c:pt>
                <c:pt idx="369">
                  <c:v>44467</c:v>
                </c:pt>
                <c:pt idx="370">
                  <c:v>44466</c:v>
                </c:pt>
                <c:pt idx="371">
                  <c:v>44463</c:v>
                </c:pt>
                <c:pt idx="372">
                  <c:v>44462</c:v>
                </c:pt>
                <c:pt idx="373">
                  <c:v>44461</c:v>
                </c:pt>
                <c:pt idx="374">
                  <c:v>44460</c:v>
                </c:pt>
                <c:pt idx="375">
                  <c:v>44459</c:v>
                </c:pt>
                <c:pt idx="376">
                  <c:v>44456</c:v>
                </c:pt>
                <c:pt idx="377">
                  <c:v>44455</c:v>
                </c:pt>
                <c:pt idx="378">
                  <c:v>44454</c:v>
                </c:pt>
                <c:pt idx="379">
                  <c:v>44453</c:v>
                </c:pt>
                <c:pt idx="380">
                  <c:v>44452</c:v>
                </c:pt>
                <c:pt idx="381">
                  <c:v>44449</c:v>
                </c:pt>
                <c:pt idx="382">
                  <c:v>44448</c:v>
                </c:pt>
                <c:pt idx="383">
                  <c:v>44447</c:v>
                </c:pt>
                <c:pt idx="384">
                  <c:v>44446</c:v>
                </c:pt>
                <c:pt idx="385">
                  <c:v>44445</c:v>
                </c:pt>
                <c:pt idx="386">
                  <c:v>44442</c:v>
                </c:pt>
                <c:pt idx="387">
                  <c:v>44441</c:v>
                </c:pt>
                <c:pt idx="388">
                  <c:v>44440</c:v>
                </c:pt>
                <c:pt idx="389">
                  <c:v>44439</c:v>
                </c:pt>
                <c:pt idx="390">
                  <c:v>44438</c:v>
                </c:pt>
                <c:pt idx="391">
                  <c:v>44435</c:v>
                </c:pt>
                <c:pt idx="392">
                  <c:v>44434</c:v>
                </c:pt>
                <c:pt idx="393">
                  <c:v>44433</c:v>
                </c:pt>
                <c:pt idx="394">
                  <c:v>44432</c:v>
                </c:pt>
                <c:pt idx="395">
                  <c:v>44431</c:v>
                </c:pt>
                <c:pt idx="396">
                  <c:v>44428</c:v>
                </c:pt>
                <c:pt idx="397">
                  <c:v>44427</c:v>
                </c:pt>
                <c:pt idx="398">
                  <c:v>44426</c:v>
                </c:pt>
                <c:pt idx="399">
                  <c:v>44425</c:v>
                </c:pt>
                <c:pt idx="400">
                  <c:v>44424</c:v>
                </c:pt>
                <c:pt idx="401">
                  <c:v>44421</c:v>
                </c:pt>
                <c:pt idx="402">
                  <c:v>44420</c:v>
                </c:pt>
                <c:pt idx="403">
                  <c:v>44419</c:v>
                </c:pt>
                <c:pt idx="404">
                  <c:v>44418</c:v>
                </c:pt>
                <c:pt idx="405">
                  <c:v>44417</c:v>
                </c:pt>
                <c:pt idx="406">
                  <c:v>44414</c:v>
                </c:pt>
                <c:pt idx="407">
                  <c:v>44413</c:v>
                </c:pt>
                <c:pt idx="408">
                  <c:v>44412</c:v>
                </c:pt>
                <c:pt idx="409">
                  <c:v>44411</c:v>
                </c:pt>
                <c:pt idx="410">
                  <c:v>44410</c:v>
                </c:pt>
                <c:pt idx="411">
                  <c:v>44407</c:v>
                </c:pt>
                <c:pt idx="412">
                  <c:v>44406</c:v>
                </c:pt>
                <c:pt idx="413">
                  <c:v>44405</c:v>
                </c:pt>
                <c:pt idx="414">
                  <c:v>44404</c:v>
                </c:pt>
                <c:pt idx="415">
                  <c:v>44403</c:v>
                </c:pt>
                <c:pt idx="416">
                  <c:v>44400</c:v>
                </c:pt>
                <c:pt idx="417">
                  <c:v>44399</c:v>
                </c:pt>
                <c:pt idx="418">
                  <c:v>44398</c:v>
                </c:pt>
                <c:pt idx="419">
                  <c:v>44397</c:v>
                </c:pt>
                <c:pt idx="420">
                  <c:v>44396</c:v>
                </c:pt>
                <c:pt idx="421">
                  <c:v>44393</c:v>
                </c:pt>
                <c:pt idx="422">
                  <c:v>44392</c:v>
                </c:pt>
                <c:pt idx="423">
                  <c:v>44391</c:v>
                </c:pt>
                <c:pt idx="424">
                  <c:v>44390</c:v>
                </c:pt>
                <c:pt idx="425">
                  <c:v>44389</c:v>
                </c:pt>
                <c:pt idx="426">
                  <c:v>44386</c:v>
                </c:pt>
                <c:pt idx="427">
                  <c:v>44385</c:v>
                </c:pt>
                <c:pt idx="428">
                  <c:v>44384</c:v>
                </c:pt>
                <c:pt idx="429">
                  <c:v>44383</c:v>
                </c:pt>
                <c:pt idx="430">
                  <c:v>44382</c:v>
                </c:pt>
                <c:pt idx="431">
                  <c:v>44379</c:v>
                </c:pt>
                <c:pt idx="432">
                  <c:v>44378</c:v>
                </c:pt>
                <c:pt idx="433">
                  <c:v>44377</c:v>
                </c:pt>
                <c:pt idx="434">
                  <c:v>44376</c:v>
                </c:pt>
                <c:pt idx="435">
                  <c:v>44375</c:v>
                </c:pt>
                <c:pt idx="436">
                  <c:v>44372</c:v>
                </c:pt>
                <c:pt idx="437">
                  <c:v>44371</c:v>
                </c:pt>
                <c:pt idx="438">
                  <c:v>44370</c:v>
                </c:pt>
                <c:pt idx="439">
                  <c:v>44369</c:v>
                </c:pt>
                <c:pt idx="440">
                  <c:v>44368</c:v>
                </c:pt>
                <c:pt idx="441">
                  <c:v>44365</c:v>
                </c:pt>
                <c:pt idx="442">
                  <c:v>44364</c:v>
                </c:pt>
                <c:pt idx="443">
                  <c:v>44363</c:v>
                </c:pt>
                <c:pt idx="444">
                  <c:v>44362</c:v>
                </c:pt>
                <c:pt idx="445">
                  <c:v>44361</c:v>
                </c:pt>
                <c:pt idx="446">
                  <c:v>44358</c:v>
                </c:pt>
                <c:pt idx="447">
                  <c:v>44357</c:v>
                </c:pt>
                <c:pt idx="448">
                  <c:v>44356</c:v>
                </c:pt>
                <c:pt idx="449">
                  <c:v>44355</c:v>
                </c:pt>
                <c:pt idx="450">
                  <c:v>44354</c:v>
                </c:pt>
                <c:pt idx="451">
                  <c:v>44351</c:v>
                </c:pt>
                <c:pt idx="452">
                  <c:v>44350</c:v>
                </c:pt>
                <c:pt idx="453">
                  <c:v>44349</c:v>
                </c:pt>
                <c:pt idx="454">
                  <c:v>44348</c:v>
                </c:pt>
                <c:pt idx="455">
                  <c:v>44347</c:v>
                </c:pt>
                <c:pt idx="456">
                  <c:v>44344</c:v>
                </c:pt>
                <c:pt idx="457">
                  <c:v>44343</c:v>
                </c:pt>
                <c:pt idx="458">
                  <c:v>44342</c:v>
                </c:pt>
                <c:pt idx="459">
                  <c:v>44341</c:v>
                </c:pt>
                <c:pt idx="460">
                  <c:v>44340</c:v>
                </c:pt>
                <c:pt idx="461">
                  <c:v>44337</c:v>
                </c:pt>
                <c:pt idx="462">
                  <c:v>44336</c:v>
                </c:pt>
                <c:pt idx="463">
                  <c:v>44335</c:v>
                </c:pt>
                <c:pt idx="464">
                  <c:v>44334</c:v>
                </c:pt>
                <c:pt idx="465">
                  <c:v>44333</c:v>
                </c:pt>
                <c:pt idx="466">
                  <c:v>44330</c:v>
                </c:pt>
                <c:pt idx="467">
                  <c:v>44329</c:v>
                </c:pt>
                <c:pt idx="468">
                  <c:v>44328</c:v>
                </c:pt>
                <c:pt idx="469">
                  <c:v>44327</c:v>
                </c:pt>
                <c:pt idx="470">
                  <c:v>44326</c:v>
                </c:pt>
                <c:pt idx="471">
                  <c:v>44323</c:v>
                </c:pt>
                <c:pt idx="472">
                  <c:v>44322</c:v>
                </c:pt>
                <c:pt idx="473">
                  <c:v>44321</c:v>
                </c:pt>
                <c:pt idx="474">
                  <c:v>44320</c:v>
                </c:pt>
                <c:pt idx="475">
                  <c:v>44319</c:v>
                </c:pt>
                <c:pt idx="476">
                  <c:v>44316</c:v>
                </c:pt>
                <c:pt idx="477">
                  <c:v>44315</c:v>
                </c:pt>
                <c:pt idx="478">
                  <c:v>44314</c:v>
                </c:pt>
                <c:pt idx="479">
                  <c:v>44313</c:v>
                </c:pt>
                <c:pt idx="480">
                  <c:v>44312</c:v>
                </c:pt>
                <c:pt idx="481">
                  <c:v>44309</c:v>
                </c:pt>
                <c:pt idx="482">
                  <c:v>44308</c:v>
                </c:pt>
                <c:pt idx="483">
                  <c:v>44307</c:v>
                </c:pt>
                <c:pt idx="484">
                  <c:v>44306</c:v>
                </c:pt>
                <c:pt idx="485">
                  <c:v>44305</c:v>
                </c:pt>
                <c:pt idx="486">
                  <c:v>44302</c:v>
                </c:pt>
                <c:pt idx="487">
                  <c:v>44301</c:v>
                </c:pt>
                <c:pt idx="488">
                  <c:v>44300</c:v>
                </c:pt>
                <c:pt idx="489">
                  <c:v>44299</c:v>
                </c:pt>
                <c:pt idx="490">
                  <c:v>44298</c:v>
                </c:pt>
                <c:pt idx="491">
                  <c:v>44295</c:v>
                </c:pt>
                <c:pt idx="492">
                  <c:v>44294</c:v>
                </c:pt>
                <c:pt idx="493">
                  <c:v>44293</c:v>
                </c:pt>
                <c:pt idx="494">
                  <c:v>44292</c:v>
                </c:pt>
                <c:pt idx="495">
                  <c:v>44291</c:v>
                </c:pt>
                <c:pt idx="496">
                  <c:v>44287</c:v>
                </c:pt>
                <c:pt idx="497">
                  <c:v>44286</c:v>
                </c:pt>
                <c:pt idx="498">
                  <c:v>44285</c:v>
                </c:pt>
                <c:pt idx="499">
                  <c:v>44284</c:v>
                </c:pt>
                <c:pt idx="500">
                  <c:v>44281</c:v>
                </c:pt>
                <c:pt idx="501">
                  <c:v>44280</c:v>
                </c:pt>
                <c:pt idx="502">
                  <c:v>44279</c:v>
                </c:pt>
                <c:pt idx="503">
                  <c:v>44278</c:v>
                </c:pt>
                <c:pt idx="504">
                  <c:v>44277</c:v>
                </c:pt>
                <c:pt idx="505">
                  <c:v>44274</c:v>
                </c:pt>
                <c:pt idx="506">
                  <c:v>44273</c:v>
                </c:pt>
                <c:pt idx="507">
                  <c:v>44272</c:v>
                </c:pt>
                <c:pt idx="508">
                  <c:v>44271</c:v>
                </c:pt>
                <c:pt idx="509">
                  <c:v>44270</c:v>
                </c:pt>
                <c:pt idx="510">
                  <c:v>44267</c:v>
                </c:pt>
                <c:pt idx="511">
                  <c:v>44266</c:v>
                </c:pt>
                <c:pt idx="512">
                  <c:v>44265</c:v>
                </c:pt>
                <c:pt idx="513">
                  <c:v>44264</c:v>
                </c:pt>
                <c:pt idx="514">
                  <c:v>44263</c:v>
                </c:pt>
                <c:pt idx="515">
                  <c:v>44260</c:v>
                </c:pt>
                <c:pt idx="516">
                  <c:v>44259</c:v>
                </c:pt>
                <c:pt idx="517">
                  <c:v>44258</c:v>
                </c:pt>
                <c:pt idx="518">
                  <c:v>44257</c:v>
                </c:pt>
                <c:pt idx="519">
                  <c:v>44256</c:v>
                </c:pt>
                <c:pt idx="520">
                  <c:v>44253</c:v>
                </c:pt>
                <c:pt idx="521">
                  <c:v>44252</c:v>
                </c:pt>
                <c:pt idx="522">
                  <c:v>44251</c:v>
                </c:pt>
                <c:pt idx="523">
                  <c:v>44250</c:v>
                </c:pt>
                <c:pt idx="524">
                  <c:v>44249</c:v>
                </c:pt>
                <c:pt idx="525">
                  <c:v>44246</c:v>
                </c:pt>
                <c:pt idx="526">
                  <c:v>44245</c:v>
                </c:pt>
                <c:pt idx="527">
                  <c:v>44244</c:v>
                </c:pt>
                <c:pt idx="528">
                  <c:v>44243</c:v>
                </c:pt>
                <c:pt idx="529">
                  <c:v>44242</c:v>
                </c:pt>
                <c:pt idx="530">
                  <c:v>44239</c:v>
                </c:pt>
                <c:pt idx="531">
                  <c:v>44238</c:v>
                </c:pt>
                <c:pt idx="532">
                  <c:v>44237</c:v>
                </c:pt>
                <c:pt idx="533">
                  <c:v>44236</c:v>
                </c:pt>
                <c:pt idx="534">
                  <c:v>44235</c:v>
                </c:pt>
                <c:pt idx="535">
                  <c:v>44232</c:v>
                </c:pt>
                <c:pt idx="536">
                  <c:v>44231</c:v>
                </c:pt>
                <c:pt idx="537">
                  <c:v>44230</c:v>
                </c:pt>
                <c:pt idx="538">
                  <c:v>44229</c:v>
                </c:pt>
                <c:pt idx="539">
                  <c:v>44228</c:v>
                </c:pt>
                <c:pt idx="540">
                  <c:v>44225</c:v>
                </c:pt>
                <c:pt idx="541">
                  <c:v>44224</c:v>
                </c:pt>
                <c:pt idx="542">
                  <c:v>44223</c:v>
                </c:pt>
                <c:pt idx="543">
                  <c:v>44222</c:v>
                </c:pt>
                <c:pt idx="544">
                  <c:v>44221</c:v>
                </c:pt>
                <c:pt idx="545">
                  <c:v>44218</c:v>
                </c:pt>
                <c:pt idx="546">
                  <c:v>44217</c:v>
                </c:pt>
                <c:pt idx="547">
                  <c:v>44216</c:v>
                </c:pt>
                <c:pt idx="548">
                  <c:v>44215</c:v>
                </c:pt>
                <c:pt idx="549">
                  <c:v>44214</c:v>
                </c:pt>
                <c:pt idx="550">
                  <c:v>44211</c:v>
                </c:pt>
                <c:pt idx="551">
                  <c:v>44210</c:v>
                </c:pt>
                <c:pt idx="552">
                  <c:v>44209</c:v>
                </c:pt>
                <c:pt idx="553">
                  <c:v>44208</c:v>
                </c:pt>
                <c:pt idx="554">
                  <c:v>44207</c:v>
                </c:pt>
                <c:pt idx="555">
                  <c:v>44204</c:v>
                </c:pt>
                <c:pt idx="556">
                  <c:v>44203</c:v>
                </c:pt>
                <c:pt idx="557">
                  <c:v>44202</c:v>
                </c:pt>
                <c:pt idx="558">
                  <c:v>44201</c:v>
                </c:pt>
                <c:pt idx="559">
                  <c:v>44200</c:v>
                </c:pt>
                <c:pt idx="560">
                  <c:v>44196</c:v>
                </c:pt>
                <c:pt idx="561">
                  <c:v>44195</c:v>
                </c:pt>
                <c:pt idx="562">
                  <c:v>44194</c:v>
                </c:pt>
                <c:pt idx="563">
                  <c:v>44193</c:v>
                </c:pt>
                <c:pt idx="564">
                  <c:v>44189</c:v>
                </c:pt>
                <c:pt idx="565">
                  <c:v>44188</c:v>
                </c:pt>
                <c:pt idx="566">
                  <c:v>44187</c:v>
                </c:pt>
                <c:pt idx="567">
                  <c:v>44186</c:v>
                </c:pt>
                <c:pt idx="568">
                  <c:v>44183</c:v>
                </c:pt>
                <c:pt idx="569">
                  <c:v>44182</c:v>
                </c:pt>
                <c:pt idx="570">
                  <c:v>44181</c:v>
                </c:pt>
                <c:pt idx="571">
                  <c:v>44180</c:v>
                </c:pt>
                <c:pt idx="572">
                  <c:v>44179</c:v>
                </c:pt>
                <c:pt idx="573">
                  <c:v>44176</c:v>
                </c:pt>
                <c:pt idx="574">
                  <c:v>44175</c:v>
                </c:pt>
                <c:pt idx="575">
                  <c:v>44174</c:v>
                </c:pt>
                <c:pt idx="576">
                  <c:v>44173</c:v>
                </c:pt>
                <c:pt idx="577">
                  <c:v>44172</c:v>
                </c:pt>
                <c:pt idx="578">
                  <c:v>44169</c:v>
                </c:pt>
                <c:pt idx="579">
                  <c:v>44168</c:v>
                </c:pt>
                <c:pt idx="580">
                  <c:v>44167</c:v>
                </c:pt>
                <c:pt idx="581">
                  <c:v>44166</c:v>
                </c:pt>
                <c:pt idx="582">
                  <c:v>44165</c:v>
                </c:pt>
                <c:pt idx="583">
                  <c:v>44162</c:v>
                </c:pt>
                <c:pt idx="584">
                  <c:v>44161</c:v>
                </c:pt>
                <c:pt idx="585">
                  <c:v>44160</c:v>
                </c:pt>
                <c:pt idx="586">
                  <c:v>44159</c:v>
                </c:pt>
                <c:pt idx="587">
                  <c:v>44158</c:v>
                </c:pt>
                <c:pt idx="588">
                  <c:v>44155</c:v>
                </c:pt>
                <c:pt idx="589">
                  <c:v>44154</c:v>
                </c:pt>
                <c:pt idx="590">
                  <c:v>44153</c:v>
                </c:pt>
                <c:pt idx="591">
                  <c:v>44152</c:v>
                </c:pt>
                <c:pt idx="592">
                  <c:v>44151</c:v>
                </c:pt>
                <c:pt idx="593">
                  <c:v>44148</c:v>
                </c:pt>
                <c:pt idx="594">
                  <c:v>44147</c:v>
                </c:pt>
                <c:pt idx="595">
                  <c:v>44146</c:v>
                </c:pt>
                <c:pt idx="596">
                  <c:v>44145</c:v>
                </c:pt>
                <c:pt idx="597">
                  <c:v>44144</c:v>
                </c:pt>
                <c:pt idx="598">
                  <c:v>44141</c:v>
                </c:pt>
                <c:pt idx="599">
                  <c:v>44140</c:v>
                </c:pt>
                <c:pt idx="600">
                  <c:v>44139</c:v>
                </c:pt>
                <c:pt idx="601">
                  <c:v>44138</c:v>
                </c:pt>
                <c:pt idx="602">
                  <c:v>44137</c:v>
                </c:pt>
                <c:pt idx="603">
                  <c:v>44134</c:v>
                </c:pt>
                <c:pt idx="604">
                  <c:v>44133</c:v>
                </c:pt>
                <c:pt idx="605">
                  <c:v>44132</c:v>
                </c:pt>
                <c:pt idx="606">
                  <c:v>44131</c:v>
                </c:pt>
                <c:pt idx="607">
                  <c:v>44130</c:v>
                </c:pt>
                <c:pt idx="608">
                  <c:v>44127</c:v>
                </c:pt>
                <c:pt idx="609">
                  <c:v>44126</c:v>
                </c:pt>
                <c:pt idx="610">
                  <c:v>44125</c:v>
                </c:pt>
                <c:pt idx="611">
                  <c:v>44124</c:v>
                </c:pt>
                <c:pt idx="612">
                  <c:v>44123</c:v>
                </c:pt>
                <c:pt idx="613">
                  <c:v>44120</c:v>
                </c:pt>
                <c:pt idx="614">
                  <c:v>44119</c:v>
                </c:pt>
                <c:pt idx="615">
                  <c:v>44118</c:v>
                </c:pt>
                <c:pt idx="616">
                  <c:v>44117</c:v>
                </c:pt>
                <c:pt idx="617">
                  <c:v>44116</c:v>
                </c:pt>
                <c:pt idx="618">
                  <c:v>44113</c:v>
                </c:pt>
                <c:pt idx="619">
                  <c:v>44112</c:v>
                </c:pt>
                <c:pt idx="620">
                  <c:v>44111</c:v>
                </c:pt>
                <c:pt idx="621">
                  <c:v>44110</c:v>
                </c:pt>
                <c:pt idx="622">
                  <c:v>44109</c:v>
                </c:pt>
                <c:pt idx="623">
                  <c:v>44106</c:v>
                </c:pt>
                <c:pt idx="624">
                  <c:v>44105</c:v>
                </c:pt>
                <c:pt idx="625">
                  <c:v>44104</c:v>
                </c:pt>
                <c:pt idx="626">
                  <c:v>44103</c:v>
                </c:pt>
                <c:pt idx="627">
                  <c:v>44102</c:v>
                </c:pt>
                <c:pt idx="628">
                  <c:v>44099</c:v>
                </c:pt>
                <c:pt idx="629">
                  <c:v>44098</c:v>
                </c:pt>
                <c:pt idx="630">
                  <c:v>44097</c:v>
                </c:pt>
                <c:pt idx="631">
                  <c:v>44096</c:v>
                </c:pt>
                <c:pt idx="632">
                  <c:v>44095</c:v>
                </c:pt>
                <c:pt idx="633">
                  <c:v>44092</c:v>
                </c:pt>
                <c:pt idx="634">
                  <c:v>44091</c:v>
                </c:pt>
                <c:pt idx="635">
                  <c:v>44090</c:v>
                </c:pt>
                <c:pt idx="636">
                  <c:v>44089</c:v>
                </c:pt>
                <c:pt idx="637">
                  <c:v>44088</c:v>
                </c:pt>
                <c:pt idx="638">
                  <c:v>44085</c:v>
                </c:pt>
                <c:pt idx="639">
                  <c:v>44084</c:v>
                </c:pt>
                <c:pt idx="640">
                  <c:v>44083</c:v>
                </c:pt>
                <c:pt idx="641">
                  <c:v>44082</c:v>
                </c:pt>
                <c:pt idx="642">
                  <c:v>44081</c:v>
                </c:pt>
                <c:pt idx="643">
                  <c:v>44078</c:v>
                </c:pt>
                <c:pt idx="644">
                  <c:v>44077</c:v>
                </c:pt>
                <c:pt idx="645">
                  <c:v>44076</c:v>
                </c:pt>
                <c:pt idx="646">
                  <c:v>44075</c:v>
                </c:pt>
                <c:pt idx="647">
                  <c:v>44074</c:v>
                </c:pt>
                <c:pt idx="648">
                  <c:v>44071</c:v>
                </c:pt>
                <c:pt idx="649">
                  <c:v>44070</c:v>
                </c:pt>
                <c:pt idx="650">
                  <c:v>44069</c:v>
                </c:pt>
                <c:pt idx="651">
                  <c:v>44068</c:v>
                </c:pt>
                <c:pt idx="652">
                  <c:v>44067</c:v>
                </c:pt>
                <c:pt idx="653">
                  <c:v>44064</c:v>
                </c:pt>
                <c:pt idx="654">
                  <c:v>44063</c:v>
                </c:pt>
                <c:pt idx="655">
                  <c:v>44062</c:v>
                </c:pt>
                <c:pt idx="656">
                  <c:v>44061</c:v>
                </c:pt>
                <c:pt idx="657">
                  <c:v>44060</c:v>
                </c:pt>
                <c:pt idx="658">
                  <c:v>44057</c:v>
                </c:pt>
                <c:pt idx="659">
                  <c:v>44056</c:v>
                </c:pt>
                <c:pt idx="660">
                  <c:v>44055</c:v>
                </c:pt>
                <c:pt idx="661">
                  <c:v>44054</c:v>
                </c:pt>
                <c:pt idx="662">
                  <c:v>44053</c:v>
                </c:pt>
                <c:pt idx="663">
                  <c:v>44050</c:v>
                </c:pt>
                <c:pt idx="664">
                  <c:v>44049</c:v>
                </c:pt>
                <c:pt idx="665">
                  <c:v>44048</c:v>
                </c:pt>
                <c:pt idx="666">
                  <c:v>44047</c:v>
                </c:pt>
                <c:pt idx="667">
                  <c:v>44046</c:v>
                </c:pt>
                <c:pt idx="668">
                  <c:v>44043</c:v>
                </c:pt>
                <c:pt idx="669">
                  <c:v>44042</c:v>
                </c:pt>
                <c:pt idx="670">
                  <c:v>44041</c:v>
                </c:pt>
                <c:pt idx="671">
                  <c:v>44040</c:v>
                </c:pt>
                <c:pt idx="672">
                  <c:v>44039</c:v>
                </c:pt>
                <c:pt idx="673">
                  <c:v>44036</c:v>
                </c:pt>
                <c:pt idx="674">
                  <c:v>44035</c:v>
                </c:pt>
                <c:pt idx="675">
                  <c:v>44034</c:v>
                </c:pt>
                <c:pt idx="676">
                  <c:v>44033</c:v>
                </c:pt>
                <c:pt idx="677">
                  <c:v>44032</c:v>
                </c:pt>
                <c:pt idx="678">
                  <c:v>44029</c:v>
                </c:pt>
                <c:pt idx="679">
                  <c:v>44028</c:v>
                </c:pt>
                <c:pt idx="680">
                  <c:v>44027</c:v>
                </c:pt>
                <c:pt idx="681">
                  <c:v>44026</c:v>
                </c:pt>
                <c:pt idx="682">
                  <c:v>44025</c:v>
                </c:pt>
                <c:pt idx="683">
                  <c:v>44022</c:v>
                </c:pt>
                <c:pt idx="684">
                  <c:v>44021</c:v>
                </c:pt>
                <c:pt idx="685">
                  <c:v>44020</c:v>
                </c:pt>
                <c:pt idx="686">
                  <c:v>44019</c:v>
                </c:pt>
                <c:pt idx="687">
                  <c:v>44018</c:v>
                </c:pt>
                <c:pt idx="688">
                  <c:v>44015</c:v>
                </c:pt>
                <c:pt idx="689">
                  <c:v>44014</c:v>
                </c:pt>
                <c:pt idx="690">
                  <c:v>44013</c:v>
                </c:pt>
                <c:pt idx="691">
                  <c:v>44012</c:v>
                </c:pt>
                <c:pt idx="692">
                  <c:v>44011</c:v>
                </c:pt>
                <c:pt idx="693">
                  <c:v>44008</c:v>
                </c:pt>
                <c:pt idx="694">
                  <c:v>44007</c:v>
                </c:pt>
                <c:pt idx="695">
                  <c:v>44006</c:v>
                </c:pt>
                <c:pt idx="696">
                  <c:v>44005</c:v>
                </c:pt>
                <c:pt idx="697">
                  <c:v>44004</c:v>
                </c:pt>
                <c:pt idx="698">
                  <c:v>44001</c:v>
                </c:pt>
                <c:pt idx="699">
                  <c:v>44000</c:v>
                </c:pt>
                <c:pt idx="700">
                  <c:v>43999</c:v>
                </c:pt>
                <c:pt idx="701">
                  <c:v>43998</c:v>
                </c:pt>
                <c:pt idx="702">
                  <c:v>43997</c:v>
                </c:pt>
                <c:pt idx="703">
                  <c:v>43994</c:v>
                </c:pt>
                <c:pt idx="704">
                  <c:v>43993</c:v>
                </c:pt>
                <c:pt idx="705">
                  <c:v>43992</c:v>
                </c:pt>
                <c:pt idx="706">
                  <c:v>43991</c:v>
                </c:pt>
                <c:pt idx="707">
                  <c:v>43990</c:v>
                </c:pt>
                <c:pt idx="708">
                  <c:v>43987</c:v>
                </c:pt>
                <c:pt idx="709">
                  <c:v>43986</c:v>
                </c:pt>
                <c:pt idx="710">
                  <c:v>43985</c:v>
                </c:pt>
                <c:pt idx="711">
                  <c:v>43984</c:v>
                </c:pt>
                <c:pt idx="712">
                  <c:v>43983</c:v>
                </c:pt>
                <c:pt idx="713">
                  <c:v>43980</c:v>
                </c:pt>
                <c:pt idx="714">
                  <c:v>43979</c:v>
                </c:pt>
                <c:pt idx="715">
                  <c:v>43978</c:v>
                </c:pt>
                <c:pt idx="716">
                  <c:v>43977</c:v>
                </c:pt>
                <c:pt idx="717">
                  <c:v>43976</c:v>
                </c:pt>
                <c:pt idx="718">
                  <c:v>43973</c:v>
                </c:pt>
                <c:pt idx="719">
                  <c:v>43972</c:v>
                </c:pt>
                <c:pt idx="720">
                  <c:v>43971</c:v>
                </c:pt>
                <c:pt idx="721">
                  <c:v>43970</c:v>
                </c:pt>
                <c:pt idx="722">
                  <c:v>43969</c:v>
                </c:pt>
                <c:pt idx="723">
                  <c:v>43966</c:v>
                </c:pt>
                <c:pt idx="724">
                  <c:v>43965</c:v>
                </c:pt>
                <c:pt idx="725">
                  <c:v>43964</c:v>
                </c:pt>
                <c:pt idx="726">
                  <c:v>43963</c:v>
                </c:pt>
                <c:pt idx="727">
                  <c:v>43962</c:v>
                </c:pt>
                <c:pt idx="728">
                  <c:v>43959</c:v>
                </c:pt>
                <c:pt idx="729">
                  <c:v>43958</c:v>
                </c:pt>
                <c:pt idx="730">
                  <c:v>43957</c:v>
                </c:pt>
                <c:pt idx="731">
                  <c:v>43956</c:v>
                </c:pt>
                <c:pt idx="732">
                  <c:v>43955</c:v>
                </c:pt>
                <c:pt idx="733">
                  <c:v>43952</c:v>
                </c:pt>
                <c:pt idx="734">
                  <c:v>43951</c:v>
                </c:pt>
                <c:pt idx="735">
                  <c:v>43950</c:v>
                </c:pt>
                <c:pt idx="736">
                  <c:v>43949</c:v>
                </c:pt>
                <c:pt idx="737">
                  <c:v>43948</c:v>
                </c:pt>
                <c:pt idx="738">
                  <c:v>43945</c:v>
                </c:pt>
                <c:pt idx="739">
                  <c:v>43944</c:v>
                </c:pt>
                <c:pt idx="740">
                  <c:v>43943</c:v>
                </c:pt>
                <c:pt idx="741">
                  <c:v>43942</c:v>
                </c:pt>
                <c:pt idx="742">
                  <c:v>43941</c:v>
                </c:pt>
                <c:pt idx="743">
                  <c:v>43938</c:v>
                </c:pt>
                <c:pt idx="744">
                  <c:v>43937</c:v>
                </c:pt>
                <c:pt idx="745">
                  <c:v>43936</c:v>
                </c:pt>
                <c:pt idx="746">
                  <c:v>43935</c:v>
                </c:pt>
                <c:pt idx="747">
                  <c:v>43934</c:v>
                </c:pt>
                <c:pt idx="748">
                  <c:v>43930</c:v>
                </c:pt>
                <c:pt idx="749">
                  <c:v>43929</c:v>
                </c:pt>
                <c:pt idx="750">
                  <c:v>43928</c:v>
                </c:pt>
                <c:pt idx="751">
                  <c:v>43927</c:v>
                </c:pt>
                <c:pt idx="752">
                  <c:v>43924</c:v>
                </c:pt>
                <c:pt idx="753">
                  <c:v>43923</c:v>
                </c:pt>
                <c:pt idx="754">
                  <c:v>43922</c:v>
                </c:pt>
                <c:pt idx="755">
                  <c:v>43921</c:v>
                </c:pt>
                <c:pt idx="756">
                  <c:v>43920</c:v>
                </c:pt>
                <c:pt idx="757">
                  <c:v>43917</c:v>
                </c:pt>
                <c:pt idx="758">
                  <c:v>43916</c:v>
                </c:pt>
                <c:pt idx="759">
                  <c:v>43915</c:v>
                </c:pt>
                <c:pt idx="760">
                  <c:v>43914</c:v>
                </c:pt>
                <c:pt idx="761">
                  <c:v>43913</c:v>
                </c:pt>
                <c:pt idx="762">
                  <c:v>43910</c:v>
                </c:pt>
                <c:pt idx="763">
                  <c:v>43909</c:v>
                </c:pt>
                <c:pt idx="764">
                  <c:v>43908</c:v>
                </c:pt>
                <c:pt idx="765">
                  <c:v>43907</c:v>
                </c:pt>
                <c:pt idx="766">
                  <c:v>43906</c:v>
                </c:pt>
                <c:pt idx="767">
                  <c:v>43903</c:v>
                </c:pt>
                <c:pt idx="768">
                  <c:v>43902</c:v>
                </c:pt>
                <c:pt idx="769">
                  <c:v>43901</c:v>
                </c:pt>
                <c:pt idx="770">
                  <c:v>43900</c:v>
                </c:pt>
                <c:pt idx="771">
                  <c:v>43899</c:v>
                </c:pt>
                <c:pt idx="772">
                  <c:v>43896</c:v>
                </c:pt>
                <c:pt idx="773">
                  <c:v>43895</c:v>
                </c:pt>
                <c:pt idx="774">
                  <c:v>43894</c:v>
                </c:pt>
                <c:pt idx="775">
                  <c:v>43893</c:v>
                </c:pt>
                <c:pt idx="776">
                  <c:v>43892</c:v>
                </c:pt>
                <c:pt idx="777">
                  <c:v>43889</c:v>
                </c:pt>
                <c:pt idx="778">
                  <c:v>43888</c:v>
                </c:pt>
                <c:pt idx="779">
                  <c:v>43887</c:v>
                </c:pt>
                <c:pt idx="780">
                  <c:v>43886</c:v>
                </c:pt>
                <c:pt idx="781">
                  <c:v>43885</c:v>
                </c:pt>
                <c:pt idx="782">
                  <c:v>43882</c:v>
                </c:pt>
                <c:pt idx="783">
                  <c:v>43881</c:v>
                </c:pt>
                <c:pt idx="784">
                  <c:v>43880</c:v>
                </c:pt>
                <c:pt idx="785">
                  <c:v>43879</c:v>
                </c:pt>
                <c:pt idx="786">
                  <c:v>43878</c:v>
                </c:pt>
                <c:pt idx="787">
                  <c:v>43875</c:v>
                </c:pt>
                <c:pt idx="788">
                  <c:v>43874</c:v>
                </c:pt>
                <c:pt idx="789">
                  <c:v>43873</c:v>
                </c:pt>
                <c:pt idx="790">
                  <c:v>43872</c:v>
                </c:pt>
                <c:pt idx="791">
                  <c:v>43871</c:v>
                </c:pt>
                <c:pt idx="792">
                  <c:v>43868</c:v>
                </c:pt>
                <c:pt idx="793">
                  <c:v>43867</c:v>
                </c:pt>
                <c:pt idx="794">
                  <c:v>43866</c:v>
                </c:pt>
                <c:pt idx="795">
                  <c:v>43865</c:v>
                </c:pt>
                <c:pt idx="796">
                  <c:v>43864</c:v>
                </c:pt>
                <c:pt idx="797">
                  <c:v>43861</c:v>
                </c:pt>
                <c:pt idx="798">
                  <c:v>43860</c:v>
                </c:pt>
                <c:pt idx="799">
                  <c:v>43859</c:v>
                </c:pt>
                <c:pt idx="800">
                  <c:v>43858</c:v>
                </c:pt>
                <c:pt idx="801">
                  <c:v>43857</c:v>
                </c:pt>
                <c:pt idx="802">
                  <c:v>43854</c:v>
                </c:pt>
                <c:pt idx="803">
                  <c:v>43853</c:v>
                </c:pt>
                <c:pt idx="804">
                  <c:v>43852</c:v>
                </c:pt>
                <c:pt idx="805">
                  <c:v>43851</c:v>
                </c:pt>
                <c:pt idx="806">
                  <c:v>43850</c:v>
                </c:pt>
                <c:pt idx="807">
                  <c:v>43847</c:v>
                </c:pt>
                <c:pt idx="808">
                  <c:v>43846</c:v>
                </c:pt>
                <c:pt idx="809">
                  <c:v>43845</c:v>
                </c:pt>
                <c:pt idx="810">
                  <c:v>43844</c:v>
                </c:pt>
                <c:pt idx="811">
                  <c:v>43843</c:v>
                </c:pt>
                <c:pt idx="812">
                  <c:v>43840</c:v>
                </c:pt>
                <c:pt idx="813">
                  <c:v>43839</c:v>
                </c:pt>
                <c:pt idx="814">
                  <c:v>43838</c:v>
                </c:pt>
                <c:pt idx="815">
                  <c:v>43837</c:v>
                </c:pt>
                <c:pt idx="816">
                  <c:v>43836</c:v>
                </c:pt>
                <c:pt idx="817">
                  <c:v>43833</c:v>
                </c:pt>
                <c:pt idx="818">
                  <c:v>43832</c:v>
                </c:pt>
                <c:pt idx="819">
                  <c:v>43830</c:v>
                </c:pt>
                <c:pt idx="820">
                  <c:v>43829</c:v>
                </c:pt>
                <c:pt idx="821">
                  <c:v>43826</c:v>
                </c:pt>
                <c:pt idx="822">
                  <c:v>43825</c:v>
                </c:pt>
                <c:pt idx="823">
                  <c:v>43823</c:v>
                </c:pt>
                <c:pt idx="824">
                  <c:v>43822</c:v>
                </c:pt>
                <c:pt idx="825">
                  <c:v>43819</c:v>
                </c:pt>
                <c:pt idx="826">
                  <c:v>43818</c:v>
                </c:pt>
                <c:pt idx="827">
                  <c:v>43817</c:v>
                </c:pt>
                <c:pt idx="828">
                  <c:v>43816</c:v>
                </c:pt>
                <c:pt idx="829">
                  <c:v>43815</c:v>
                </c:pt>
                <c:pt idx="830">
                  <c:v>43812</c:v>
                </c:pt>
                <c:pt idx="831">
                  <c:v>43811</c:v>
                </c:pt>
                <c:pt idx="832">
                  <c:v>43810</c:v>
                </c:pt>
                <c:pt idx="833">
                  <c:v>43809</c:v>
                </c:pt>
                <c:pt idx="834">
                  <c:v>43808</c:v>
                </c:pt>
                <c:pt idx="835">
                  <c:v>43805</c:v>
                </c:pt>
                <c:pt idx="836">
                  <c:v>43804</c:v>
                </c:pt>
                <c:pt idx="837">
                  <c:v>43803</c:v>
                </c:pt>
                <c:pt idx="838">
                  <c:v>43802</c:v>
                </c:pt>
                <c:pt idx="839">
                  <c:v>43801</c:v>
                </c:pt>
                <c:pt idx="840">
                  <c:v>43798</c:v>
                </c:pt>
                <c:pt idx="841">
                  <c:v>43797</c:v>
                </c:pt>
                <c:pt idx="842">
                  <c:v>43796</c:v>
                </c:pt>
                <c:pt idx="843">
                  <c:v>43795</c:v>
                </c:pt>
                <c:pt idx="844">
                  <c:v>43794</c:v>
                </c:pt>
                <c:pt idx="845">
                  <c:v>43791</c:v>
                </c:pt>
                <c:pt idx="846">
                  <c:v>43790</c:v>
                </c:pt>
                <c:pt idx="847">
                  <c:v>43789</c:v>
                </c:pt>
                <c:pt idx="848">
                  <c:v>43788</c:v>
                </c:pt>
                <c:pt idx="849">
                  <c:v>43787</c:v>
                </c:pt>
                <c:pt idx="850">
                  <c:v>43784</c:v>
                </c:pt>
                <c:pt idx="851">
                  <c:v>43783</c:v>
                </c:pt>
                <c:pt idx="852">
                  <c:v>43782</c:v>
                </c:pt>
                <c:pt idx="853">
                  <c:v>43781</c:v>
                </c:pt>
                <c:pt idx="854">
                  <c:v>43780</c:v>
                </c:pt>
                <c:pt idx="855">
                  <c:v>43777</c:v>
                </c:pt>
                <c:pt idx="856">
                  <c:v>43776</c:v>
                </c:pt>
                <c:pt idx="857">
                  <c:v>43775</c:v>
                </c:pt>
                <c:pt idx="858">
                  <c:v>43774</c:v>
                </c:pt>
                <c:pt idx="859">
                  <c:v>43773</c:v>
                </c:pt>
                <c:pt idx="860">
                  <c:v>43770</c:v>
                </c:pt>
                <c:pt idx="861">
                  <c:v>43769</c:v>
                </c:pt>
                <c:pt idx="862">
                  <c:v>43768</c:v>
                </c:pt>
                <c:pt idx="863">
                  <c:v>43767</c:v>
                </c:pt>
                <c:pt idx="864">
                  <c:v>43766</c:v>
                </c:pt>
                <c:pt idx="865">
                  <c:v>43763</c:v>
                </c:pt>
                <c:pt idx="866">
                  <c:v>43762</c:v>
                </c:pt>
                <c:pt idx="867">
                  <c:v>43761</c:v>
                </c:pt>
                <c:pt idx="868">
                  <c:v>43760</c:v>
                </c:pt>
                <c:pt idx="869">
                  <c:v>43759</c:v>
                </c:pt>
                <c:pt idx="870">
                  <c:v>43756</c:v>
                </c:pt>
                <c:pt idx="871">
                  <c:v>43755</c:v>
                </c:pt>
                <c:pt idx="872">
                  <c:v>43754</c:v>
                </c:pt>
                <c:pt idx="873">
                  <c:v>43753</c:v>
                </c:pt>
                <c:pt idx="874">
                  <c:v>43752</c:v>
                </c:pt>
                <c:pt idx="875">
                  <c:v>43749</c:v>
                </c:pt>
                <c:pt idx="876">
                  <c:v>43748</c:v>
                </c:pt>
                <c:pt idx="877">
                  <c:v>43747</c:v>
                </c:pt>
                <c:pt idx="878">
                  <c:v>43746</c:v>
                </c:pt>
                <c:pt idx="879">
                  <c:v>43745</c:v>
                </c:pt>
                <c:pt idx="880">
                  <c:v>43742</c:v>
                </c:pt>
                <c:pt idx="881">
                  <c:v>43741</c:v>
                </c:pt>
                <c:pt idx="882">
                  <c:v>43740</c:v>
                </c:pt>
                <c:pt idx="883">
                  <c:v>43739</c:v>
                </c:pt>
                <c:pt idx="884">
                  <c:v>43738</c:v>
                </c:pt>
                <c:pt idx="885">
                  <c:v>43735</c:v>
                </c:pt>
                <c:pt idx="886">
                  <c:v>43734</c:v>
                </c:pt>
                <c:pt idx="887">
                  <c:v>43733</c:v>
                </c:pt>
                <c:pt idx="888">
                  <c:v>43732</c:v>
                </c:pt>
                <c:pt idx="889">
                  <c:v>43731</c:v>
                </c:pt>
                <c:pt idx="890">
                  <c:v>43728</c:v>
                </c:pt>
                <c:pt idx="891">
                  <c:v>43727</c:v>
                </c:pt>
                <c:pt idx="892">
                  <c:v>43726</c:v>
                </c:pt>
                <c:pt idx="893">
                  <c:v>43725</c:v>
                </c:pt>
                <c:pt idx="894">
                  <c:v>43724</c:v>
                </c:pt>
                <c:pt idx="895">
                  <c:v>43721</c:v>
                </c:pt>
                <c:pt idx="896">
                  <c:v>43720</c:v>
                </c:pt>
                <c:pt idx="897">
                  <c:v>43719</c:v>
                </c:pt>
                <c:pt idx="898">
                  <c:v>43718</c:v>
                </c:pt>
                <c:pt idx="899">
                  <c:v>43717</c:v>
                </c:pt>
                <c:pt idx="900">
                  <c:v>43714</c:v>
                </c:pt>
                <c:pt idx="901">
                  <c:v>43713</c:v>
                </c:pt>
                <c:pt idx="902">
                  <c:v>43712</c:v>
                </c:pt>
                <c:pt idx="903">
                  <c:v>43711</c:v>
                </c:pt>
                <c:pt idx="904">
                  <c:v>43710</c:v>
                </c:pt>
                <c:pt idx="905">
                  <c:v>43707</c:v>
                </c:pt>
                <c:pt idx="906">
                  <c:v>43706</c:v>
                </c:pt>
                <c:pt idx="907">
                  <c:v>43705</c:v>
                </c:pt>
                <c:pt idx="908">
                  <c:v>43704</c:v>
                </c:pt>
                <c:pt idx="909">
                  <c:v>43703</c:v>
                </c:pt>
                <c:pt idx="910">
                  <c:v>43700</c:v>
                </c:pt>
                <c:pt idx="911">
                  <c:v>43699</c:v>
                </c:pt>
                <c:pt idx="912">
                  <c:v>43698</c:v>
                </c:pt>
                <c:pt idx="913">
                  <c:v>43697</c:v>
                </c:pt>
                <c:pt idx="914">
                  <c:v>43696</c:v>
                </c:pt>
                <c:pt idx="915">
                  <c:v>43693</c:v>
                </c:pt>
                <c:pt idx="916">
                  <c:v>43692</c:v>
                </c:pt>
                <c:pt idx="917">
                  <c:v>43691</c:v>
                </c:pt>
                <c:pt idx="918">
                  <c:v>43690</c:v>
                </c:pt>
                <c:pt idx="919">
                  <c:v>43689</c:v>
                </c:pt>
                <c:pt idx="920">
                  <c:v>43686</c:v>
                </c:pt>
                <c:pt idx="921">
                  <c:v>43685</c:v>
                </c:pt>
                <c:pt idx="922">
                  <c:v>43684</c:v>
                </c:pt>
                <c:pt idx="923">
                  <c:v>43683</c:v>
                </c:pt>
                <c:pt idx="924">
                  <c:v>43682</c:v>
                </c:pt>
                <c:pt idx="925">
                  <c:v>43679</c:v>
                </c:pt>
                <c:pt idx="926">
                  <c:v>43678</c:v>
                </c:pt>
                <c:pt idx="927">
                  <c:v>43677</c:v>
                </c:pt>
                <c:pt idx="928">
                  <c:v>43676</c:v>
                </c:pt>
                <c:pt idx="929">
                  <c:v>43675</c:v>
                </c:pt>
                <c:pt idx="930">
                  <c:v>43672</c:v>
                </c:pt>
                <c:pt idx="931">
                  <c:v>43671</c:v>
                </c:pt>
                <c:pt idx="932">
                  <c:v>43670</c:v>
                </c:pt>
                <c:pt idx="933">
                  <c:v>43669</c:v>
                </c:pt>
                <c:pt idx="934">
                  <c:v>43668</c:v>
                </c:pt>
                <c:pt idx="935">
                  <c:v>43665</c:v>
                </c:pt>
                <c:pt idx="936">
                  <c:v>43664</c:v>
                </c:pt>
                <c:pt idx="937">
                  <c:v>43663</c:v>
                </c:pt>
                <c:pt idx="938">
                  <c:v>43662</c:v>
                </c:pt>
                <c:pt idx="939">
                  <c:v>43661</c:v>
                </c:pt>
                <c:pt idx="940">
                  <c:v>43658</c:v>
                </c:pt>
                <c:pt idx="941">
                  <c:v>43657</c:v>
                </c:pt>
                <c:pt idx="942">
                  <c:v>43656</c:v>
                </c:pt>
                <c:pt idx="943">
                  <c:v>43655</c:v>
                </c:pt>
                <c:pt idx="944">
                  <c:v>43654</c:v>
                </c:pt>
                <c:pt idx="945">
                  <c:v>43651</c:v>
                </c:pt>
                <c:pt idx="946">
                  <c:v>43650</c:v>
                </c:pt>
                <c:pt idx="947">
                  <c:v>43649</c:v>
                </c:pt>
                <c:pt idx="948">
                  <c:v>43648</c:v>
                </c:pt>
                <c:pt idx="949">
                  <c:v>43647</c:v>
                </c:pt>
                <c:pt idx="950">
                  <c:v>43644</c:v>
                </c:pt>
                <c:pt idx="951">
                  <c:v>43643</c:v>
                </c:pt>
                <c:pt idx="952">
                  <c:v>43642</c:v>
                </c:pt>
                <c:pt idx="953">
                  <c:v>43641</c:v>
                </c:pt>
                <c:pt idx="954">
                  <c:v>43640</c:v>
                </c:pt>
                <c:pt idx="955">
                  <c:v>43637</c:v>
                </c:pt>
                <c:pt idx="956">
                  <c:v>43636</c:v>
                </c:pt>
                <c:pt idx="957">
                  <c:v>43635</c:v>
                </c:pt>
                <c:pt idx="958">
                  <c:v>43634</c:v>
                </c:pt>
                <c:pt idx="959">
                  <c:v>43633</c:v>
                </c:pt>
                <c:pt idx="960">
                  <c:v>43630</c:v>
                </c:pt>
                <c:pt idx="961">
                  <c:v>43629</c:v>
                </c:pt>
                <c:pt idx="962">
                  <c:v>43628</c:v>
                </c:pt>
                <c:pt idx="963">
                  <c:v>43627</c:v>
                </c:pt>
                <c:pt idx="964">
                  <c:v>43626</c:v>
                </c:pt>
                <c:pt idx="965">
                  <c:v>43623</c:v>
                </c:pt>
                <c:pt idx="966">
                  <c:v>43622</c:v>
                </c:pt>
                <c:pt idx="967">
                  <c:v>43621</c:v>
                </c:pt>
                <c:pt idx="968">
                  <c:v>43620</c:v>
                </c:pt>
                <c:pt idx="969">
                  <c:v>43619</c:v>
                </c:pt>
                <c:pt idx="970">
                  <c:v>43616</c:v>
                </c:pt>
                <c:pt idx="971">
                  <c:v>43615</c:v>
                </c:pt>
                <c:pt idx="972">
                  <c:v>43614</c:v>
                </c:pt>
                <c:pt idx="973">
                  <c:v>43613</c:v>
                </c:pt>
                <c:pt idx="974">
                  <c:v>43612</c:v>
                </c:pt>
                <c:pt idx="975">
                  <c:v>43609</c:v>
                </c:pt>
                <c:pt idx="976">
                  <c:v>43608</c:v>
                </c:pt>
                <c:pt idx="977">
                  <c:v>43607</c:v>
                </c:pt>
                <c:pt idx="978">
                  <c:v>43606</c:v>
                </c:pt>
                <c:pt idx="979">
                  <c:v>43605</c:v>
                </c:pt>
                <c:pt idx="980">
                  <c:v>43602</c:v>
                </c:pt>
                <c:pt idx="981">
                  <c:v>43601</c:v>
                </c:pt>
                <c:pt idx="982">
                  <c:v>43600</c:v>
                </c:pt>
                <c:pt idx="983">
                  <c:v>43599</c:v>
                </c:pt>
                <c:pt idx="984">
                  <c:v>43598</c:v>
                </c:pt>
                <c:pt idx="985">
                  <c:v>43595</c:v>
                </c:pt>
                <c:pt idx="986">
                  <c:v>43594</c:v>
                </c:pt>
                <c:pt idx="987">
                  <c:v>43593</c:v>
                </c:pt>
                <c:pt idx="988">
                  <c:v>43592</c:v>
                </c:pt>
                <c:pt idx="989">
                  <c:v>43591</c:v>
                </c:pt>
                <c:pt idx="990">
                  <c:v>43588</c:v>
                </c:pt>
                <c:pt idx="991">
                  <c:v>43587</c:v>
                </c:pt>
                <c:pt idx="992">
                  <c:v>43586</c:v>
                </c:pt>
                <c:pt idx="993">
                  <c:v>43585</c:v>
                </c:pt>
                <c:pt idx="994">
                  <c:v>43584</c:v>
                </c:pt>
                <c:pt idx="995">
                  <c:v>43581</c:v>
                </c:pt>
                <c:pt idx="996">
                  <c:v>43580</c:v>
                </c:pt>
                <c:pt idx="997">
                  <c:v>43579</c:v>
                </c:pt>
                <c:pt idx="998">
                  <c:v>43578</c:v>
                </c:pt>
                <c:pt idx="999">
                  <c:v>43577</c:v>
                </c:pt>
                <c:pt idx="1000">
                  <c:v>43573</c:v>
                </c:pt>
                <c:pt idx="1001">
                  <c:v>43572</c:v>
                </c:pt>
                <c:pt idx="1002">
                  <c:v>43571</c:v>
                </c:pt>
                <c:pt idx="1003">
                  <c:v>43570</c:v>
                </c:pt>
                <c:pt idx="1004">
                  <c:v>43567</c:v>
                </c:pt>
                <c:pt idx="1005">
                  <c:v>43566</c:v>
                </c:pt>
                <c:pt idx="1006">
                  <c:v>43565</c:v>
                </c:pt>
                <c:pt idx="1007">
                  <c:v>43564</c:v>
                </c:pt>
                <c:pt idx="1008">
                  <c:v>43563</c:v>
                </c:pt>
                <c:pt idx="1009">
                  <c:v>43560</c:v>
                </c:pt>
                <c:pt idx="1010">
                  <c:v>43559</c:v>
                </c:pt>
                <c:pt idx="1011">
                  <c:v>43558</c:v>
                </c:pt>
                <c:pt idx="1012">
                  <c:v>43557</c:v>
                </c:pt>
                <c:pt idx="1013">
                  <c:v>43556</c:v>
                </c:pt>
                <c:pt idx="1014">
                  <c:v>43553</c:v>
                </c:pt>
                <c:pt idx="1015">
                  <c:v>43552</c:v>
                </c:pt>
                <c:pt idx="1016">
                  <c:v>43551</c:v>
                </c:pt>
                <c:pt idx="1017">
                  <c:v>43550</c:v>
                </c:pt>
                <c:pt idx="1018">
                  <c:v>43549</c:v>
                </c:pt>
                <c:pt idx="1019">
                  <c:v>43546</c:v>
                </c:pt>
                <c:pt idx="1020">
                  <c:v>43545</c:v>
                </c:pt>
                <c:pt idx="1021">
                  <c:v>43544</c:v>
                </c:pt>
                <c:pt idx="1022">
                  <c:v>43543</c:v>
                </c:pt>
                <c:pt idx="1023">
                  <c:v>43542</c:v>
                </c:pt>
                <c:pt idx="1024">
                  <c:v>43539</c:v>
                </c:pt>
                <c:pt idx="1025">
                  <c:v>43538</c:v>
                </c:pt>
                <c:pt idx="1026">
                  <c:v>43537</c:v>
                </c:pt>
                <c:pt idx="1027">
                  <c:v>43536</c:v>
                </c:pt>
                <c:pt idx="1028">
                  <c:v>43535</c:v>
                </c:pt>
                <c:pt idx="1029">
                  <c:v>43532</c:v>
                </c:pt>
                <c:pt idx="1030">
                  <c:v>43531</c:v>
                </c:pt>
                <c:pt idx="1031">
                  <c:v>43530</c:v>
                </c:pt>
                <c:pt idx="1032">
                  <c:v>43529</c:v>
                </c:pt>
                <c:pt idx="1033">
                  <c:v>43528</c:v>
                </c:pt>
                <c:pt idx="1034">
                  <c:v>43525</c:v>
                </c:pt>
                <c:pt idx="1035">
                  <c:v>43524</c:v>
                </c:pt>
                <c:pt idx="1036">
                  <c:v>43523</c:v>
                </c:pt>
                <c:pt idx="1037">
                  <c:v>43522</c:v>
                </c:pt>
                <c:pt idx="1038">
                  <c:v>43521</c:v>
                </c:pt>
                <c:pt idx="1039">
                  <c:v>43518</c:v>
                </c:pt>
                <c:pt idx="1040">
                  <c:v>43517</c:v>
                </c:pt>
                <c:pt idx="1041">
                  <c:v>43516</c:v>
                </c:pt>
                <c:pt idx="1042">
                  <c:v>43515</c:v>
                </c:pt>
                <c:pt idx="1043">
                  <c:v>43514</c:v>
                </c:pt>
                <c:pt idx="1044">
                  <c:v>43511</c:v>
                </c:pt>
                <c:pt idx="1045">
                  <c:v>43510</c:v>
                </c:pt>
                <c:pt idx="1046">
                  <c:v>43509</c:v>
                </c:pt>
                <c:pt idx="1047">
                  <c:v>43508</c:v>
                </c:pt>
                <c:pt idx="1048">
                  <c:v>43507</c:v>
                </c:pt>
                <c:pt idx="1049">
                  <c:v>43504</c:v>
                </c:pt>
                <c:pt idx="1050">
                  <c:v>43503</c:v>
                </c:pt>
                <c:pt idx="1051">
                  <c:v>43502</c:v>
                </c:pt>
                <c:pt idx="1052">
                  <c:v>43501</c:v>
                </c:pt>
                <c:pt idx="1053">
                  <c:v>43500</c:v>
                </c:pt>
                <c:pt idx="1054">
                  <c:v>43497</c:v>
                </c:pt>
                <c:pt idx="1055">
                  <c:v>43496</c:v>
                </c:pt>
                <c:pt idx="1056">
                  <c:v>43495</c:v>
                </c:pt>
                <c:pt idx="1057">
                  <c:v>43494</c:v>
                </c:pt>
                <c:pt idx="1058">
                  <c:v>43493</c:v>
                </c:pt>
                <c:pt idx="1059">
                  <c:v>43490</c:v>
                </c:pt>
                <c:pt idx="1060">
                  <c:v>43489</c:v>
                </c:pt>
                <c:pt idx="1061">
                  <c:v>43488</c:v>
                </c:pt>
                <c:pt idx="1062">
                  <c:v>43487</c:v>
                </c:pt>
                <c:pt idx="1063">
                  <c:v>43486</c:v>
                </c:pt>
                <c:pt idx="1064">
                  <c:v>43483</c:v>
                </c:pt>
                <c:pt idx="1065">
                  <c:v>43482</c:v>
                </c:pt>
                <c:pt idx="1066">
                  <c:v>43481</c:v>
                </c:pt>
                <c:pt idx="1067">
                  <c:v>43480</c:v>
                </c:pt>
                <c:pt idx="1068">
                  <c:v>43479</c:v>
                </c:pt>
                <c:pt idx="1069">
                  <c:v>43476</c:v>
                </c:pt>
                <c:pt idx="1070">
                  <c:v>43475</c:v>
                </c:pt>
                <c:pt idx="1071">
                  <c:v>43474</c:v>
                </c:pt>
                <c:pt idx="1072">
                  <c:v>43473</c:v>
                </c:pt>
                <c:pt idx="1073">
                  <c:v>43472</c:v>
                </c:pt>
                <c:pt idx="1074">
                  <c:v>43469</c:v>
                </c:pt>
                <c:pt idx="1075">
                  <c:v>43468</c:v>
                </c:pt>
                <c:pt idx="1076">
                  <c:v>43467</c:v>
                </c:pt>
                <c:pt idx="1077">
                  <c:v>43465</c:v>
                </c:pt>
                <c:pt idx="1078">
                  <c:v>43462</c:v>
                </c:pt>
                <c:pt idx="1079">
                  <c:v>43461</c:v>
                </c:pt>
                <c:pt idx="1080">
                  <c:v>43460</c:v>
                </c:pt>
                <c:pt idx="1081">
                  <c:v>43458</c:v>
                </c:pt>
                <c:pt idx="1082">
                  <c:v>43455</c:v>
                </c:pt>
                <c:pt idx="1083">
                  <c:v>43454</c:v>
                </c:pt>
                <c:pt idx="1084">
                  <c:v>43453</c:v>
                </c:pt>
                <c:pt idx="1085">
                  <c:v>43452</c:v>
                </c:pt>
                <c:pt idx="1086">
                  <c:v>43451</c:v>
                </c:pt>
                <c:pt idx="1087">
                  <c:v>43448</c:v>
                </c:pt>
                <c:pt idx="1088">
                  <c:v>43447</c:v>
                </c:pt>
                <c:pt idx="1089">
                  <c:v>43446</c:v>
                </c:pt>
                <c:pt idx="1090">
                  <c:v>43445</c:v>
                </c:pt>
                <c:pt idx="1091">
                  <c:v>43444</c:v>
                </c:pt>
                <c:pt idx="1092">
                  <c:v>43441</c:v>
                </c:pt>
                <c:pt idx="1093">
                  <c:v>43440</c:v>
                </c:pt>
                <c:pt idx="1094">
                  <c:v>43439</c:v>
                </c:pt>
                <c:pt idx="1095">
                  <c:v>43438</c:v>
                </c:pt>
                <c:pt idx="1096">
                  <c:v>43437</c:v>
                </c:pt>
                <c:pt idx="1097">
                  <c:v>43434</c:v>
                </c:pt>
                <c:pt idx="1098">
                  <c:v>43433</c:v>
                </c:pt>
                <c:pt idx="1099">
                  <c:v>43432</c:v>
                </c:pt>
                <c:pt idx="1100">
                  <c:v>43431</c:v>
                </c:pt>
                <c:pt idx="1101">
                  <c:v>43430</c:v>
                </c:pt>
                <c:pt idx="1102">
                  <c:v>43427</c:v>
                </c:pt>
                <c:pt idx="1103">
                  <c:v>43426</c:v>
                </c:pt>
                <c:pt idx="1104">
                  <c:v>43425</c:v>
                </c:pt>
                <c:pt idx="1105">
                  <c:v>43424</c:v>
                </c:pt>
                <c:pt idx="1106">
                  <c:v>43423</c:v>
                </c:pt>
                <c:pt idx="1107">
                  <c:v>43420</c:v>
                </c:pt>
                <c:pt idx="1108">
                  <c:v>43419</c:v>
                </c:pt>
                <c:pt idx="1109">
                  <c:v>43418</c:v>
                </c:pt>
                <c:pt idx="1110">
                  <c:v>43417</c:v>
                </c:pt>
                <c:pt idx="1111">
                  <c:v>43416</c:v>
                </c:pt>
                <c:pt idx="1112">
                  <c:v>43413</c:v>
                </c:pt>
                <c:pt idx="1113">
                  <c:v>43412</c:v>
                </c:pt>
                <c:pt idx="1114">
                  <c:v>43411</c:v>
                </c:pt>
                <c:pt idx="1115">
                  <c:v>43410</c:v>
                </c:pt>
                <c:pt idx="1116">
                  <c:v>43409</c:v>
                </c:pt>
                <c:pt idx="1117">
                  <c:v>43406</c:v>
                </c:pt>
                <c:pt idx="1118">
                  <c:v>43405</c:v>
                </c:pt>
                <c:pt idx="1119">
                  <c:v>43404</c:v>
                </c:pt>
                <c:pt idx="1120">
                  <c:v>43403</c:v>
                </c:pt>
                <c:pt idx="1121">
                  <c:v>43402</c:v>
                </c:pt>
                <c:pt idx="1122">
                  <c:v>43399</c:v>
                </c:pt>
                <c:pt idx="1123">
                  <c:v>43398</c:v>
                </c:pt>
                <c:pt idx="1124">
                  <c:v>43397</c:v>
                </c:pt>
                <c:pt idx="1125">
                  <c:v>43396</c:v>
                </c:pt>
                <c:pt idx="1126">
                  <c:v>43395</c:v>
                </c:pt>
                <c:pt idx="1127">
                  <c:v>43392</c:v>
                </c:pt>
                <c:pt idx="1128">
                  <c:v>43391</c:v>
                </c:pt>
                <c:pt idx="1129">
                  <c:v>43390</c:v>
                </c:pt>
                <c:pt idx="1130">
                  <c:v>43389</c:v>
                </c:pt>
                <c:pt idx="1131">
                  <c:v>43388</c:v>
                </c:pt>
                <c:pt idx="1132">
                  <c:v>43385</c:v>
                </c:pt>
                <c:pt idx="1133">
                  <c:v>43384</c:v>
                </c:pt>
                <c:pt idx="1134">
                  <c:v>43383</c:v>
                </c:pt>
                <c:pt idx="1135">
                  <c:v>43382</c:v>
                </c:pt>
                <c:pt idx="1136">
                  <c:v>43381</c:v>
                </c:pt>
                <c:pt idx="1137">
                  <c:v>43378</c:v>
                </c:pt>
                <c:pt idx="1138">
                  <c:v>43377</c:v>
                </c:pt>
                <c:pt idx="1139">
                  <c:v>43376</c:v>
                </c:pt>
                <c:pt idx="1140">
                  <c:v>43375</c:v>
                </c:pt>
                <c:pt idx="1141">
                  <c:v>43374</c:v>
                </c:pt>
                <c:pt idx="1142">
                  <c:v>43371</c:v>
                </c:pt>
                <c:pt idx="1143">
                  <c:v>43370</c:v>
                </c:pt>
                <c:pt idx="1144">
                  <c:v>43369</c:v>
                </c:pt>
                <c:pt idx="1145">
                  <c:v>43368</c:v>
                </c:pt>
                <c:pt idx="1146">
                  <c:v>43367</c:v>
                </c:pt>
                <c:pt idx="1147">
                  <c:v>43364</c:v>
                </c:pt>
                <c:pt idx="1148">
                  <c:v>43363</c:v>
                </c:pt>
                <c:pt idx="1149">
                  <c:v>43362</c:v>
                </c:pt>
                <c:pt idx="1150">
                  <c:v>43361</c:v>
                </c:pt>
                <c:pt idx="1151">
                  <c:v>43360</c:v>
                </c:pt>
                <c:pt idx="1152">
                  <c:v>43357</c:v>
                </c:pt>
                <c:pt idx="1153">
                  <c:v>43356</c:v>
                </c:pt>
                <c:pt idx="1154">
                  <c:v>43355</c:v>
                </c:pt>
                <c:pt idx="1155">
                  <c:v>43354</c:v>
                </c:pt>
                <c:pt idx="1156">
                  <c:v>43353</c:v>
                </c:pt>
                <c:pt idx="1157">
                  <c:v>43350</c:v>
                </c:pt>
                <c:pt idx="1158">
                  <c:v>43349</c:v>
                </c:pt>
                <c:pt idx="1159">
                  <c:v>43348</c:v>
                </c:pt>
                <c:pt idx="1160">
                  <c:v>43347</c:v>
                </c:pt>
                <c:pt idx="1161">
                  <c:v>43346</c:v>
                </c:pt>
                <c:pt idx="1162">
                  <c:v>43343</c:v>
                </c:pt>
                <c:pt idx="1163">
                  <c:v>43342</c:v>
                </c:pt>
                <c:pt idx="1164">
                  <c:v>43341</c:v>
                </c:pt>
                <c:pt idx="1165">
                  <c:v>43340</c:v>
                </c:pt>
                <c:pt idx="1166">
                  <c:v>43339</c:v>
                </c:pt>
                <c:pt idx="1167">
                  <c:v>43336</c:v>
                </c:pt>
                <c:pt idx="1168">
                  <c:v>43335</c:v>
                </c:pt>
                <c:pt idx="1169">
                  <c:v>43334</c:v>
                </c:pt>
                <c:pt idx="1170">
                  <c:v>43333</c:v>
                </c:pt>
                <c:pt idx="1171">
                  <c:v>43332</c:v>
                </c:pt>
                <c:pt idx="1172">
                  <c:v>43329</c:v>
                </c:pt>
                <c:pt idx="1173">
                  <c:v>43328</c:v>
                </c:pt>
                <c:pt idx="1174">
                  <c:v>43327</c:v>
                </c:pt>
                <c:pt idx="1175">
                  <c:v>43326</c:v>
                </c:pt>
                <c:pt idx="1176">
                  <c:v>43325</c:v>
                </c:pt>
                <c:pt idx="1177">
                  <c:v>43322</c:v>
                </c:pt>
                <c:pt idx="1178">
                  <c:v>43321</c:v>
                </c:pt>
                <c:pt idx="1179">
                  <c:v>43320</c:v>
                </c:pt>
                <c:pt idx="1180">
                  <c:v>43319</c:v>
                </c:pt>
                <c:pt idx="1181">
                  <c:v>43318</c:v>
                </c:pt>
                <c:pt idx="1182">
                  <c:v>43315</c:v>
                </c:pt>
                <c:pt idx="1183">
                  <c:v>43314</c:v>
                </c:pt>
                <c:pt idx="1184">
                  <c:v>43313</c:v>
                </c:pt>
                <c:pt idx="1185">
                  <c:v>43312</c:v>
                </c:pt>
                <c:pt idx="1186">
                  <c:v>43311</c:v>
                </c:pt>
                <c:pt idx="1187">
                  <c:v>43308</c:v>
                </c:pt>
                <c:pt idx="1188">
                  <c:v>43307</c:v>
                </c:pt>
                <c:pt idx="1189">
                  <c:v>43306</c:v>
                </c:pt>
                <c:pt idx="1190">
                  <c:v>43305</c:v>
                </c:pt>
                <c:pt idx="1191">
                  <c:v>43304</c:v>
                </c:pt>
                <c:pt idx="1192">
                  <c:v>43301</c:v>
                </c:pt>
                <c:pt idx="1193">
                  <c:v>43300</c:v>
                </c:pt>
                <c:pt idx="1194">
                  <c:v>43299</c:v>
                </c:pt>
                <c:pt idx="1195">
                  <c:v>43298</c:v>
                </c:pt>
                <c:pt idx="1196">
                  <c:v>43297</c:v>
                </c:pt>
                <c:pt idx="1197">
                  <c:v>43294</c:v>
                </c:pt>
                <c:pt idx="1198">
                  <c:v>43293</c:v>
                </c:pt>
                <c:pt idx="1199">
                  <c:v>43292</c:v>
                </c:pt>
                <c:pt idx="1200">
                  <c:v>43291</c:v>
                </c:pt>
                <c:pt idx="1201">
                  <c:v>43290</c:v>
                </c:pt>
                <c:pt idx="1202">
                  <c:v>43287</c:v>
                </c:pt>
                <c:pt idx="1203">
                  <c:v>43286</c:v>
                </c:pt>
                <c:pt idx="1204">
                  <c:v>43285</c:v>
                </c:pt>
                <c:pt idx="1205">
                  <c:v>43284</c:v>
                </c:pt>
                <c:pt idx="1206">
                  <c:v>43283</c:v>
                </c:pt>
                <c:pt idx="1207">
                  <c:v>43280</c:v>
                </c:pt>
                <c:pt idx="1208">
                  <c:v>43279</c:v>
                </c:pt>
                <c:pt idx="1209">
                  <c:v>43278</c:v>
                </c:pt>
                <c:pt idx="1210">
                  <c:v>43277</c:v>
                </c:pt>
                <c:pt idx="1211">
                  <c:v>43276</c:v>
                </c:pt>
                <c:pt idx="1212">
                  <c:v>43273</c:v>
                </c:pt>
                <c:pt idx="1213">
                  <c:v>43272</c:v>
                </c:pt>
                <c:pt idx="1214">
                  <c:v>43271</c:v>
                </c:pt>
                <c:pt idx="1215">
                  <c:v>43270</c:v>
                </c:pt>
                <c:pt idx="1216">
                  <c:v>43269</c:v>
                </c:pt>
                <c:pt idx="1217">
                  <c:v>43266</c:v>
                </c:pt>
                <c:pt idx="1218">
                  <c:v>43265</c:v>
                </c:pt>
                <c:pt idx="1219">
                  <c:v>43264</c:v>
                </c:pt>
                <c:pt idx="1220">
                  <c:v>43263</c:v>
                </c:pt>
                <c:pt idx="1221">
                  <c:v>43262</c:v>
                </c:pt>
                <c:pt idx="1222">
                  <c:v>43259</c:v>
                </c:pt>
                <c:pt idx="1223">
                  <c:v>43258</c:v>
                </c:pt>
                <c:pt idx="1224">
                  <c:v>43257</c:v>
                </c:pt>
                <c:pt idx="1225">
                  <c:v>43256</c:v>
                </c:pt>
                <c:pt idx="1226">
                  <c:v>43255</c:v>
                </c:pt>
                <c:pt idx="1227">
                  <c:v>43252</c:v>
                </c:pt>
                <c:pt idx="1228">
                  <c:v>43251</c:v>
                </c:pt>
                <c:pt idx="1229">
                  <c:v>43250</c:v>
                </c:pt>
                <c:pt idx="1230">
                  <c:v>43249</c:v>
                </c:pt>
                <c:pt idx="1231">
                  <c:v>43248</c:v>
                </c:pt>
                <c:pt idx="1232">
                  <c:v>43245</c:v>
                </c:pt>
                <c:pt idx="1233">
                  <c:v>43244</c:v>
                </c:pt>
                <c:pt idx="1234">
                  <c:v>43243</c:v>
                </c:pt>
                <c:pt idx="1235">
                  <c:v>43242</c:v>
                </c:pt>
                <c:pt idx="1236">
                  <c:v>43241</c:v>
                </c:pt>
                <c:pt idx="1237">
                  <c:v>43238</c:v>
                </c:pt>
                <c:pt idx="1238">
                  <c:v>43237</c:v>
                </c:pt>
                <c:pt idx="1239">
                  <c:v>43236</c:v>
                </c:pt>
                <c:pt idx="1240">
                  <c:v>43235</c:v>
                </c:pt>
                <c:pt idx="1241">
                  <c:v>43234</c:v>
                </c:pt>
                <c:pt idx="1242">
                  <c:v>43231</c:v>
                </c:pt>
                <c:pt idx="1243">
                  <c:v>43230</c:v>
                </c:pt>
                <c:pt idx="1244">
                  <c:v>43229</c:v>
                </c:pt>
                <c:pt idx="1245">
                  <c:v>43228</c:v>
                </c:pt>
                <c:pt idx="1246">
                  <c:v>43227</c:v>
                </c:pt>
                <c:pt idx="1247">
                  <c:v>43224</c:v>
                </c:pt>
                <c:pt idx="1248">
                  <c:v>43223</c:v>
                </c:pt>
                <c:pt idx="1249">
                  <c:v>43222</c:v>
                </c:pt>
                <c:pt idx="1250">
                  <c:v>43221</c:v>
                </c:pt>
                <c:pt idx="1251">
                  <c:v>43220</c:v>
                </c:pt>
                <c:pt idx="1252">
                  <c:v>43217</c:v>
                </c:pt>
                <c:pt idx="1253">
                  <c:v>43216</c:v>
                </c:pt>
                <c:pt idx="1254">
                  <c:v>43215</c:v>
                </c:pt>
                <c:pt idx="1255">
                  <c:v>43214</c:v>
                </c:pt>
                <c:pt idx="1256">
                  <c:v>43213</c:v>
                </c:pt>
                <c:pt idx="1257">
                  <c:v>43210</c:v>
                </c:pt>
                <c:pt idx="1258">
                  <c:v>43209</c:v>
                </c:pt>
                <c:pt idx="1259">
                  <c:v>43208</c:v>
                </c:pt>
                <c:pt idx="1260">
                  <c:v>43207</c:v>
                </c:pt>
                <c:pt idx="1261">
                  <c:v>43206</c:v>
                </c:pt>
                <c:pt idx="1262">
                  <c:v>43203</c:v>
                </c:pt>
                <c:pt idx="1263">
                  <c:v>43202</c:v>
                </c:pt>
                <c:pt idx="1264">
                  <c:v>43201</c:v>
                </c:pt>
                <c:pt idx="1265">
                  <c:v>43200</c:v>
                </c:pt>
                <c:pt idx="1266">
                  <c:v>43199</c:v>
                </c:pt>
                <c:pt idx="1267">
                  <c:v>43196</c:v>
                </c:pt>
                <c:pt idx="1268">
                  <c:v>43195</c:v>
                </c:pt>
                <c:pt idx="1269">
                  <c:v>43194</c:v>
                </c:pt>
                <c:pt idx="1270">
                  <c:v>43193</c:v>
                </c:pt>
                <c:pt idx="1271">
                  <c:v>43192</c:v>
                </c:pt>
                <c:pt idx="1272">
                  <c:v>43188</c:v>
                </c:pt>
                <c:pt idx="1273">
                  <c:v>43187</c:v>
                </c:pt>
                <c:pt idx="1274">
                  <c:v>43186</c:v>
                </c:pt>
                <c:pt idx="1275">
                  <c:v>43185</c:v>
                </c:pt>
                <c:pt idx="1276">
                  <c:v>43182</c:v>
                </c:pt>
                <c:pt idx="1277">
                  <c:v>43181</c:v>
                </c:pt>
                <c:pt idx="1278">
                  <c:v>43180</c:v>
                </c:pt>
                <c:pt idx="1279">
                  <c:v>43179</c:v>
                </c:pt>
                <c:pt idx="1280">
                  <c:v>43178</c:v>
                </c:pt>
                <c:pt idx="1281">
                  <c:v>43175</c:v>
                </c:pt>
                <c:pt idx="1282">
                  <c:v>43174</c:v>
                </c:pt>
                <c:pt idx="1283">
                  <c:v>43173</c:v>
                </c:pt>
                <c:pt idx="1284">
                  <c:v>43172</c:v>
                </c:pt>
                <c:pt idx="1285">
                  <c:v>43171</c:v>
                </c:pt>
                <c:pt idx="1286">
                  <c:v>43168</c:v>
                </c:pt>
                <c:pt idx="1287">
                  <c:v>43167</c:v>
                </c:pt>
                <c:pt idx="1288">
                  <c:v>43166</c:v>
                </c:pt>
                <c:pt idx="1289">
                  <c:v>43165</c:v>
                </c:pt>
                <c:pt idx="1290">
                  <c:v>43164</c:v>
                </c:pt>
                <c:pt idx="1291">
                  <c:v>43161</c:v>
                </c:pt>
                <c:pt idx="1292">
                  <c:v>43160</c:v>
                </c:pt>
                <c:pt idx="1293">
                  <c:v>43159</c:v>
                </c:pt>
                <c:pt idx="1294">
                  <c:v>43158</c:v>
                </c:pt>
                <c:pt idx="1295">
                  <c:v>43157</c:v>
                </c:pt>
                <c:pt idx="1296">
                  <c:v>43154</c:v>
                </c:pt>
                <c:pt idx="1297">
                  <c:v>43153</c:v>
                </c:pt>
                <c:pt idx="1298">
                  <c:v>43152</c:v>
                </c:pt>
                <c:pt idx="1299">
                  <c:v>43151</c:v>
                </c:pt>
                <c:pt idx="1300">
                  <c:v>43150</c:v>
                </c:pt>
                <c:pt idx="1301">
                  <c:v>43147</c:v>
                </c:pt>
                <c:pt idx="1302">
                  <c:v>43146</c:v>
                </c:pt>
                <c:pt idx="1303">
                  <c:v>43145</c:v>
                </c:pt>
                <c:pt idx="1304">
                  <c:v>43144</c:v>
                </c:pt>
                <c:pt idx="1305">
                  <c:v>43143</c:v>
                </c:pt>
                <c:pt idx="1306">
                  <c:v>43140</c:v>
                </c:pt>
              </c:numCache>
            </c:numRef>
          </c:cat>
          <c:val>
            <c:numRef>
              <c:f>'oilprojections chart'!$B$4:$B$1310</c:f>
              <c:numCache>
                <c:formatCode>General</c:formatCode>
                <c:ptCount val="1307"/>
                <c:pt idx="0">
                  <c:v>83.52</c:v>
                </c:pt>
                <c:pt idx="1">
                  <c:v>83.89</c:v>
                </c:pt>
                <c:pt idx="2">
                  <c:v>82.45</c:v>
                </c:pt>
                <c:pt idx="3">
                  <c:v>83.16</c:v>
                </c:pt>
                <c:pt idx="4">
                  <c:v>82.21</c:v>
                </c:pt>
                <c:pt idx="5">
                  <c:v>80.599999999999994</c:v>
                </c:pt>
                <c:pt idx="6">
                  <c:v>83.05</c:v>
                </c:pt>
                <c:pt idx="7">
                  <c:v>84.07</c:v>
                </c:pt>
                <c:pt idx="8">
                  <c:v>83</c:v>
                </c:pt>
                <c:pt idx="9">
                  <c:v>85.14</c:v>
                </c:pt>
                <c:pt idx="10">
                  <c:v>85.38</c:v>
                </c:pt>
                <c:pt idx="11">
                  <c:v>85.58</c:v>
                </c:pt>
                <c:pt idx="12">
                  <c:v>86.61</c:v>
                </c:pt>
                <c:pt idx="13">
                  <c:v>86.39</c:v>
                </c:pt>
                <c:pt idx="14">
                  <c:v>84.5</c:v>
                </c:pt>
                <c:pt idx="15">
                  <c:v>85.09</c:v>
                </c:pt>
                <c:pt idx="16">
                  <c:v>83.69</c:v>
                </c:pt>
                <c:pt idx="17">
                  <c:v>80.989999999999995</c:v>
                </c:pt>
                <c:pt idx="18">
                  <c:v>79.94</c:v>
                </c:pt>
                <c:pt idx="19">
                  <c:v>82.17</c:v>
                </c:pt>
                <c:pt idx="20">
                  <c:v>82.84</c:v>
                </c:pt>
                <c:pt idx="21">
                  <c:v>84.49</c:v>
                </c:pt>
                <c:pt idx="22">
                  <c:v>84.9</c:v>
                </c:pt>
                <c:pt idx="23">
                  <c:v>86.66</c:v>
                </c:pt>
                <c:pt idx="24">
                  <c:v>87.47</c:v>
                </c:pt>
                <c:pt idx="25">
                  <c:v>86.12</c:v>
                </c:pt>
                <c:pt idx="26">
                  <c:v>86.13</c:v>
                </c:pt>
                <c:pt idx="27">
                  <c:v>88.19</c:v>
                </c:pt>
                <c:pt idx="28">
                  <c:v>87.63</c:v>
                </c:pt>
                <c:pt idx="29">
                  <c:v>86.16</c:v>
                </c:pt>
                <c:pt idx="30">
                  <c:v>84.98</c:v>
                </c:pt>
                <c:pt idx="31">
                  <c:v>85.92</c:v>
                </c:pt>
                <c:pt idx="32">
                  <c:v>84.46</c:v>
                </c:pt>
                <c:pt idx="33">
                  <c:v>85.28</c:v>
                </c:pt>
                <c:pt idx="34">
                  <c:v>84.03</c:v>
                </c:pt>
                <c:pt idx="35">
                  <c:v>82.67</c:v>
                </c:pt>
                <c:pt idx="36">
                  <c:v>80.099999999999994</c:v>
                </c:pt>
                <c:pt idx="37">
                  <c:v>79.650000000000006</c:v>
                </c:pt>
                <c:pt idx="38">
                  <c:v>78.569999999999993</c:v>
                </c:pt>
                <c:pt idx="39">
                  <c:v>78.69</c:v>
                </c:pt>
                <c:pt idx="40">
                  <c:v>77.84</c:v>
                </c:pt>
                <c:pt idx="41">
                  <c:v>82.1</c:v>
                </c:pt>
                <c:pt idx="42">
                  <c:v>85.91</c:v>
                </c:pt>
                <c:pt idx="43">
                  <c:v>85.91</c:v>
                </c:pt>
                <c:pt idx="44">
                  <c:v>82.26</c:v>
                </c:pt>
                <c:pt idx="45">
                  <c:v>83.26</c:v>
                </c:pt>
                <c:pt idx="46">
                  <c:v>84.33</c:v>
                </c:pt>
                <c:pt idx="47">
                  <c:v>83.92</c:v>
                </c:pt>
                <c:pt idx="48">
                  <c:v>80.98</c:v>
                </c:pt>
                <c:pt idx="49">
                  <c:v>82.2</c:v>
                </c:pt>
                <c:pt idx="50">
                  <c:v>79.989999999999995</c:v>
                </c:pt>
                <c:pt idx="51">
                  <c:v>79.8</c:v>
                </c:pt>
                <c:pt idx="52">
                  <c:v>79.040000000000006</c:v>
                </c:pt>
                <c:pt idx="53">
                  <c:v>81.209999999999994</c:v>
                </c:pt>
                <c:pt idx="54">
                  <c:v>82.7</c:v>
                </c:pt>
                <c:pt idx="55">
                  <c:v>80.680000000000007</c:v>
                </c:pt>
                <c:pt idx="56">
                  <c:v>77.989999999999995</c:v>
                </c:pt>
                <c:pt idx="57">
                  <c:v>76.099999999999994</c:v>
                </c:pt>
                <c:pt idx="58">
                  <c:v>76.150000000000006</c:v>
                </c:pt>
                <c:pt idx="59">
                  <c:v>77.17</c:v>
                </c:pt>
                <c:pt idx="60">
                  <c:v>79.349999999999994</c:v>
                </c:pt>
                <c:pt idx="61">
                  <c:v>82.68</c:v>
                </c:pt>
                <c:pt idx="62">
                  <c:v>85.57</c:v>
                </c:pt>
                <c:pt idx="63">
                  <c:v>86.88</c:v>
                </c:pt>
                <c:pt idx="64">
                  <c:v>85.43</c:v>
                </c:pt>
                <c:pt idx="65">
                  <c:v>83.03</c:v>
                </c:pt>
                <c:pt idx="66">
                  <c:v>83.19</c:v>
                </c:pt>
                <c:pt idx="67">
                  <c:v>83.63</c:v>
                </c:pt>
                <c:pt idx="68">
                  <c:v>85.34</c:v>
                </c:pt>
                <c:pt idx="69">
                  <c:v>85.41</c:v>
                </c:pt>
                <c:pt idx="70">
                  <c:v>88.36</c:v>
                </c:pt>
                <c:pt idx="71">
                  <c:v>87.45</c:v>
                </c:pt>
                <c:pt idx="72">
                  <c:v>87.62</c:v>
                </c:pt>
                <c:pt idx="73">
                  <c:v>89.78</c:v>
                </c:pt>
                <c:pt idx="74">
                  <c:v>92.86</c:v>
                </c:pt>
                <c:pt idx="75">
                  <c:v>93.86</c:v>
                </c:pt>
                <c:pt idx="76">
                  <c:v>93.14</c:v>
                </c:pt>
                <c:pt idx="77">
                  <c:v>95.99</c:v>
                </c:pt>
                <c:pt idx="78">
                  <c:v>93.67</c:v>
                </c:pt>
                <c:pt idx="79">
                  <c:v>92.65</c:v>
                </c:pt>
                <c:pt idx="80">
                  <c:v>95.36</c:v>
                </c:pt>
                <c:pt idx="81">
                  <c:v>97.92</c:v>
                </c:pt>
                <c:pt idx="82">
                  <c:v>98.57</c:v>
                </c:pt>
                <c:pt idx="83">
                  <c:v>94.67</c:v>
                </c:pt>
                <c:pt idx="84">
                  <c:v>96.16</c:v>
                </c:pt>
                <c:pt idx="85">
                  <c:v>94.65</c:v>
                </c:pt>
                <c:pt idx="86">
                  <c:v>94.83</c:v>
                </c:pt>
                <c:pt idx="87">
                  <c:v>95.77</c:v>
                </c:pt>
                <c:pt idx="88">
                  <c:v>96.96</c:v>
                </c:pt>
                <c:pt idx="89">
                  <c:v>95.69</c:v>
                </c:pt>
                <c:pt idx="90">
                  <c:v>93.52</c:v>
                </c:pt>
                <c:pt idx="91">
                  <c:v>93.26</c:v>
                </c:pt>
                <c:pt idx="92">
                  <c:v>93.5</c:v>
                </c:pt>
                <c:pt idx="93">
                  <c:v>92.38</c:v>
                </c:pt>
                <c:pt idx="94">
                  <c:v>92.41</c:v>
                </c:pt>
                <c:pt idx="95">
                  <c:v>90.03</c:v>
                </c:pt>
                <c:pt idx="96">
                  <c:v>91.62</c:v>
                </c:pt>
                <c:pt idx="97">
                  <c:v>91.63</c:v>
                </c:pt>
                <c:pt idx="98">
                  <c:v>94.57</c:v>
                </c:pt>
                <c:pt idx="99">
                  <c:v>92.45</c:v>
                </c:pt>
                <c:pt idx="100">
                  <c:v>94.29</c:v>
                </c:pt>
                <c:pt idx="101">
                  <c:v>96.19</c:v>
                </c:pt>
                <c:pt idx="102">
                  <c:v>97.92</c:v>
                </c:pt>
                <c:pt idx="103">
                  <c:v>94.42</c:v>
                </c:pt>
                <c:pt idx="104">
                  <c:v>93.37</c:v>
                </c:pt>
                <c:pt idx="105">
                  <c:v>91.8</c:v>
                </c:pt>
                <c:pt idx="106">
                  <c:v>88.86</c:v>
                </c:pt>
                <c:pt idx="107">
                  <c:v>87.96</c:v>
                </c:pt>
                <c:pt idx="108">
                  <c:v>88.49</c:v>
                </c:pt>
                <c:pt idx="109">
                  <c:v>89.32</c:v>
                </c:pt>
                <c:pt idx="110">
                  <c:v>86.27</c:v>
                </c:pt>
                <c:pt idx="111">
                  <c:v>84.06</c:v>
                </c:pt>
                <c:pt idx="112">
                  <c:v>86.15</c:v>
                </c:pt>
                <c:pt idx="113">
                  <c:v>90.46</c:v>
                </c:pt>
                <c:pt idx="114">
                  <c:v>89.83</c:v>
                </c:pt>
                <c:pt idx="115">
                  <c:v>90.62</c:v>
                </c:pt>
                <c:pt idx="116">
                  <c:v>92</c:v>
                </c:pt>
                <c:pt idx="117">
                  <c:v>91.35</c:v>
                </c:pt>
                <c:pt idx="118">
                  <c:v>90.84</c:v>
                </c:pt>
                <c:pt idx="119">
                  <c:v>94.1</c:v>
                </c:pt>
                <c:pt idx="120">
                  <c:v>93.17</c:v>
                </c:pt>
                <c:pt idx="121">
                  <c:v>94</c:v>
                </c:pt>
                <c:pt idx="122">
                  <c:v>92.84</c:v>
                </c:pt>
                <c:pt idx="123">
                  <c:v>89.15</c:v>
                </c:pt>
                <c:pt idx="124">
                  <c:v>88</c:v>
                </c:pt>
                <c:pt idx="125">
                  <c:v>92.83</c:v>
                </c:pt>
                <c:pt idx="126">
                  <c:v>95.74</c:v>
                </c:pt>
                <c:pt idx="127">
                  <c:v>93.02</c:v>
                </c:pt>
                <c:pt idx="128">
                  <c:v>92.36</c:v>
                </c:pt>
                <c:pt idx="129">
                  <c:v>96.49</c:v>
                </c:pt>
                <c:pt idx="130">
                  <c:v>99.31</c:v>
                </c:pt>
                <c:pt idx="131">
                  <c:v>105.09</c:v>
                </c:pt>
                <c:pt idx="132">
                  <c:v>100.99</c:v>
                </c:pt>
                <c:pt idx="133">
                  <c:v>99.34</c:v>
                </c:pt>
                <c:pt idx="134">
                  <c:v>101.22</c:v>
                </c:pt>
                <c:pt idx="135">
                  <c:v>100.22</c:v>
                </c:pt>
                <c:pt idx="136">
                  <c:v>96.48</c:v>
                </c:pt>
                <c:pt idx="137">
                  <c:v>96.72</c:v>
                </c:pt>
                <c:pt idx="138">
                  <c:v>96.59</c:v>
                </c:pt>
                <c:pt idx="139">
                  <c:v>93.65</c:v>
                </c:pt>
                <c:pt idx="140">
                  <c:v>92.34</c:v>
                </c:pt>
                <c:pt idx="141">
                  <c:v>95.1</c:v>
                </c:pt>
                <c:pt idx="142">
                  <c:v>98.15</c:v>
                </c:pt>
                <c:pt idx="143">
                  <c:v>99.6</c:v>
                </c:pt>
                <c:pt idx="144">
                  <c:v>97.4</c:v>
                </c:pt>
                <c:pt idx="145">
                  <c:v>96.31</c:v>
                </c:pt>
                <c:pt idx="146">
                  <c:v>96.65</c:v>
                </c:pt>
                <c:pt idx="147">
                  <c:v>94.92</c:v>
                </c:pt>
                <c:pt idx="148">
                  <c:v>94.12</c:v>
                </c:pt>
                <c:pt idx="149">
                  <c:v>96.78</c:v>
                </c:pt>
                <c:pt idx="150">
                  <c:v>100.54</c:v>
                </c:pt>
                <c:pt idx="151">
                  <c:v>100.03</c:v>
                </c:pt>
                <c:pt idx="152">
                  <c:v>110.01</c:v>
                </c:pt>
                <c:pt idx="153">
                  <c:v>107.14</c:v>
                </c:pt>
                <c:pt idx="154">
                  <c:v>106.62</c:v>
                </c:pt>
                <c:pt idx="155">
                  <c:v>104.4</c:v>
                </c:pt>
                <c:pt idx="156">
                  <c:v>105.15</c:v>
                </c:pt>
                <c:pt idx="157">
                  <c:v>103.2</c:v>
                </c:pt>
                <c:pt idx="158">
                  <c:v>103.86</c:v>
                </c:pt>
                <c:pt idx="159">
                  <c:v>106.92</c:v>
                </c:pt>
                <c:pt idx="160">
                  <c:v>107.35</c:v>
                </c:pt>
                <c:pt idx="161">
                  <c:v>106.27</c:v>
                </c:pt>
                <c:pt idx="162">
                  <c:v>101.16</c:v>
                </c:pt>
                <c:pt idx="163">
                  <c:v>99.1</c:v>
                </c:pt>
                <c:pt idx="164">
                  <c:v>99.57</c:v>
                </c:pt>
                <c:pt idx="165">
                  <c:v>99.49</c:v>
                </c:pt>
                <c:pt idx="166">
                  <c:v>107.1</c:v>
                </c:pt>
                <c:pt idx="167">
                  <c:v>107.02</c:v>
                </c:pt>
                <c:pt idx="168">
                  <c:v>104.65</c:v>
                </c:pt>
                <c:pt idx="169">
                  <c:v>100.69</c:v>
                </c:pt>
                <c:pt idx="170">
                  <c:v>102.77</c:v>
                </c:pt>
                <c:pt idx="171">
                  <c:v>113.5</c:v>
                </c:pt>
                <c:pt idx="172">
                  <c:v>111.63</c:v>
                </c:pt>
                <c:pt idx="173">
                  <c:v>114.81</c:v>
                </c:pt>
                <c:pt idx="174">
                  <c:v>116.26</c:v>
                </c:pt>
                <c:pt idx="175">
                  <c:v>117.98</c:v>
                </c:pt>
                <c:pt idx="176">
                  <c:v>115.09</c:v>
                </c:pt>
                <c:pt idx="177">
                  <c:v>113.12</c:v>
                </c:pt>
                <c:pt idx="178">
                  <c:v>110.05</c:v>
                </c:pt>
                <c:pt idx="179">
                  <c:v>111.74</c:v>
                </c:pt>
                <c:pt idx="180">
                  <c:v>114.65</c:v>
                </c:pt>
                <c:pt idx="181">
                  <c:v>114.13</c:v>
                </c:pt>
                <c:pt idx="182">
                  <c:v>113.12</c:v>
                </c:pt>
                <c:pt idx="183">
                  <c:v>119.81</c:v>
                </c:pt>
                <c:pt idx="184">
                  <c:v>118.51</c:v>
                </c:pt>
                <c:pt idx="185">
                  <c:v>121.17</c:v>
                </c:pt>
                <c:pt idx="186">
                  <c:v>122.27</c:v>
                </c:pt>
                <c:pt idx="187">
                  <c:v>122.01</c:v>
                </c:pt>
                <c:pt idx="188">
                  <c:v>123.07</c:v>
                </c:pt>
                <c:pt idx="189">
                  <c:v>123.58</c:v>
                </c:pt>
                <c:pt idx="190">
                  <c:v>120.57</c:v>
                </c:pt>
                <c:pt idx="191">
                  <c:v>119.51</c:v>
                </c:pt>
                <c:pt idx="192">
                  <c:v>119.72</c:v>
                </c:pt>
                <c:pt idx="193">
                  <c:v>117.61</c:v>
                </c:pt>
                <c:pt idx="194">
                  <c:v>116.29</c:v>
                </c:pt>
                <c:pt idx="195">
                  <c:v>122.84</c:v>
                </c:pt>
                <c:pt idx="196">
                  <c:v>121.67</c:v>
                </c:pt>
                <c:pt idx="197">
                  <c:v>119.43</c:v>
                </c:pt>
                <c:pt idx="198">
                  <c:v>117.4</c:v>
                </c:pt>
                <c:pt idx="199">
                  <c:v>114.03</c:v>
                </c:pt>
                <c:pt idx="200">
                  <c:v>113.56</c:v>
                </c:pt>
                <c:pt idx="201">
                  <c:v>113.42</c:v>
                </c:pt>
                <c:pt idx="202">
                  <c:v>112.55</c:v>
                </c:pt>
                <c:pt idx="203">
                  <c:v>112.04</c:v>
                </c:pt>
                <c:pt idx="204">
                  <c:v>109.11</c:v>
                </c:pt>
                <c:pt idx="205">
                  <c:v>111.93</c:v>
                </c:pt>
                <c:pt idx="206">
                  <c:v>114.24</c:v>
                </c:pt>
                <c:pt idx="207">
                  <c:v>111.55</c:v>
                </c:pt>
                <c:pt idx="208">
                  <c:v>107.45</c:v>
                </c:pt>
                <c:pt idx="209">
                  <c:v>107.51</c:v>
                </c:pt>
                <c:pt idx="210">
                  <c:v>102.46</c:v>
                </c:pt>
                <c:pt idx="211">
                  <c:v>105.94</c:v>
                </c:pt>
                <c:pt idx="212">
                  <c:v>112.39</c:v>
                </c:pt>
                <c:pt idx="213">
                  <c:v>110.9</c:v>
                </c:pt>
                <c:pt idx="214">
                  <c:v>110.14</c:v>
                </c:pt>
                <c:pt idx="215">
                  <c:v>104.97</c:v>
                </c:pt>
                <c:pt idx="216">
                  <c:v>107.58</c:v>
                </c:pt>
                <c:pt idx="217">
                  <c:v>109.34</c:v>
                </c:pt>
                <c:pt idx="218">
                  <c:v>107.59</c:v>
                </c:pt>
                <c:pt idx="219">
                  <c:v>105.32</c:v>
                </c:pt>
                <c:pt idx="220">
                  <c:v>104.99</c:v>
                </c:pt>
                <c:pt idx="221">
                  <c:v>102.32</c:v>
                </c:pt>
                <c:pt idx="222">
                  <c:v>106.65</c:v>
                </c:pt>
                <c:pt idx="223">
                  <c:v>108.33</c:v>
                </c:pt>
                <c:pt idx="224">
                  <c:v>106.8</c:v>
                </c:pt>
                <c:pt idx="225">
                  <c:v>107.25</c:v>
                </c:pt>
                <c:pt idx="226">
                  <c:v>113.16</c:v>
                </c:pt>
                <c:pt idx="227">
                  <c:v>111.7</c:v>
                </c:pt>
                <c:pt idx="228">
                  <c:v>108.78</c:v>
                </c:pt>
                <c:pt idx="229">
                  <c:v>104.64</c:v>
                </c:pt>
                <c:pt idx="230">
                  <c:v>98.48</c:v>
                </c:pt>
                <c:pt idx="231">
                  <c:v>102.78</c:v>
                </c:pt>
                <c:pt idx="232">
                  <c:v>100.58</c:v>
                </c:pt>
                <c:pt idx="233">
                  <c:v>101.07</c:v>
                </c:pt>
                <c:pt idx="234">
                  <c:v>106.64</c:v>
                </c:pt>
                <c:pt idx="235">
                  <c:v>107.53</c:v>
                </c:pt>
                <c:pt idx="236">
                  <c:v>104.39</c:v>
                </c:pt>
                <c:pt idx="237">
                  <c:v>107.91</c:v>
                </c:pt>
                <c:pt idx="238">
                  <c:v>113.45</c:v>
                </c:pt>
                <c:pt idx="239">
                  <c:v>110.23</c:v>
                </c:pt>
                <c:pt idx="240">
                  <c:v>112.48</c:v>
                </c:pt>
                <c:pt idx="241">
                  <c:v>120.65</c:v>
                </c:pt>
                <c:pt idx="242">
                  <c:v>119.03</c:v>
                </c:pt>
                <c:pt idx="243">
                  <c:v>121.6</c:v>
                </c:pt>
                <c:pt idx="244">
                  <c:v>115.48</c:v>
                </c:pt>
                <c:pt idx="245">
                  <c:v>115.62</c:v>
                </c:pt>
                <c:pt idx="246">
                  <c:v>107.93</c:v>
                </c:pt>
                <c:pt idx="247">
                  <c:v>106.64</c:v>
                </c:pt>
                <c:pt idx="248">
                  <c:v>98.02</c:v>
                </c:pt>
                <c:pt idx="249">
                  <c:v>99.91</c:v>
                </c:pt>
                <c:pt idx="250">
                  <c:v>106.9</c:v>
                </c:pt>
                <c:pt idx="251">
                  <c:v>112.67</c:v>
                </c:pt>
                <c:pt idx="252">
                  <c:v>109.33</c:v>
                </c:pt>
                <c:pt idx="253">
                  <c:v>111.14</c:v>
                </c:pt>
                <c:pt idx="254">
                  <c:v>127.98</c:v>
                </c:pt>
                <c:pt idx="255">
                  <c:v>123.21</c:v>
                </c:pt>
                <c:pt idx="256">
                  <c:v>118.11</c:v>
                </c:pt>
                <c:pt idx="257">
                  <c:v>110.46</c:v>
                </c:pt>
                <c:pt idx="258">
                  <c:v>112.93</c:v>
                </c:pt>
                <c:pt idx="259">
                  <c:v>104.97</c:v>
                </c:pt>
                <c:pt idx="260">
                  <c:v>100.99</c:v>
                </c:pt>
                <c:pt idx="261">
                  <c:v>97.93</c:v>
                </c:pt>
                <c:pt idx="262">
                  <c:v>99.08</c:v>
                </c:pt>
                <c:pt idx="263">
                  <c:v>96.84</c:v>
                </c:pt>
                <c:pt idx="264">
                  <c:v>96.84</c:v>
                </c:pt>
                <c:pt idx="265">
                  <c:v>95.39</c:v>
                </c:pt>
                <c:pt idx="266">
                  <c:v>93.54</c:v>
                </c:pt>
                <c:pt idx="267">
                  <c:v>92.97</c:v>
                </c:pt>
                <c:pt idx="268">
                  <c:v>94.81</c:v>
                </c:pt>
                <c:pt idx="269">
                  <c:v>93.28</c:v>
                </c:pt>
                <c:pt idx="270">
                  <c:v>96.48</c:v>
                </c:pt>
                <c:pt idx="271">
                  <c:v>94.44</c:v>
                </c:pt>
                <c:pt idx="272">
                  <c:v>91.41</c:v>
                </c:pt>
                <c:pt idx="273">
                  <c:v>91.55</c:v>
                </c:pt>
                <c:pt idx="274">
                  <c:v>90.78</c:v>
                </c:pt>
                <c:pt idx="275">
                  <c:v>92.69</c:v>
                </c:pt>
                <c:pt idx="276">
                  <c:v>93.27</c:v>
                </c:pt>
                <c:pt idx="277">
                  <c:v>91.11</c:v>
                </c:pt>
                <c:pt idx="278">
                  <c:v>89.47</c:v>
                </c:pt>
                <c:pt idx="279">
                  <c:v>89.16</c:v>
                </c:pt>
                <c:pt idx="280">
                  <c:v>91.21</c:v>
                </c:pt>
                <c:pt idx="281">
                  <c:v>90.03</c:v>
                </c:pt>
                <c:pt idx="282">
                  <c:v>89.34</c:v>
                </c:pt>
                <c:pt idx="283">
                  <c:v>89.96</c:v>
                </c:pt>
                <c:pt idx="284">
                  <c:v>88.2</c:v>
                </c:pt>
                <c:pt idx="285">
                  <c:v>86.27</c:v>
                </c:pt>
                <c:pt idx="286">
                  <c:v>87.89</c:v>
                </c:pt>
                <c:pt idx="287">
                  <c:v>88.38</c:v>
                </c:pt>
                <c:pt idx="288">
                  <c:v>88.44</c:v>
                </c:pt>
                <c:pt idx="289">
                  <c:v>87.51</c:v>
                </c:pt>
                <c:pt idx="290">
                  <c:v>86.48</c:v>
                </c:pt>
                <c:pt idx="291">
                  <c:v>86.06</c:v>
                </c:pt>
                <c:pt idx="292">
                  <c:v>84.47</c:v>
                </c:pt>
                <c:pt idx="293">
                  <c:v>84.67</c:v>
                </c:pt>
                <c:pt idx="294">
                  <c:v>83.72</c:v>
                </c:pt>
                <c:pt idx="295">
                  <c:v>80.87</c:v>
                </c:pt>
                <c:pt idx="296">
                  <c:v>81.75</c:v>
                </c:pt>
                <c:pt idx="297">
                  <c:v>81.99</c:v>
                </c:pt>
                <c:pt idx="298">
                  <c:v>80.8</c:v>
                </c:pt>
                <c:pt idx="299">
                  <c:v>80</c:v>
                </c:pt>
                <c:pt idx="300">
                  <c:v>78.98</c:v>
                </c:pt>
                <c:pt idx="301">
                  <c:v>77.78</c:v>
                </c:pt>
                <c:pt idx="302">
                  <c:v>79.319999999999993</c:v>
                </c:pt>
                <c:pt idx="303">
                  <c:v>79.23</c:v>
                </c:pt>
                <c:pt idx="304">
                  <c:v>78.94</c:v>
                </c:pt>
                <c:pt idx="305">
                  <c:v>78.599999999999994</c:v>
                </c:pt>
                <c:pt idx="306">
                  <c:v>76.14</c:v>
                </c:pt>
                <c:pt idx="307">
                  <c:v>76.849999999999994</c:v>
                </c:pt>
                <c:pt idx="308">
                  <c:v>75.290000000000006</c:v>
                </c:pt>
                <c:pt idx="309">
                  <c:v>73.98</c:v>
                </c:pt>
                <c:pt idx="310">
                  <c:v>71.52</c:v>
                </c:pt>
                <c:pt idx="311">
                  <c:v>73.52</c:v>
                </c:pt>
                <c:pt idx="312">
                  <c:v>75.02</c:v>
                </c:pt>
                <c:pt idx="313">
                  <c:v>73.88</c:v>
                </c:pt>
                <c:pt idx="314">
                  <c:v>73.7</c:v>
                </c:pt>
                <c:pt idx="315">
                  <c:v>74.39</c:v>
                </c:pt>
                <c:pt idx="316">
                  <c:v>75.150000000000006</c:v>
                </c:pt>
                <c:pt idx="317">
                  <c:v>74.42</c:v>
                </c:pt>
                <c:pt idx="318">
                  <c:v>75.819999999999993</c:v>
                </c:pt>
                <c:pt idx="319">
                  <c:v>75.44</c:v>
                </c:pt>
                <c:pt idx="320">
                  <c:v>73.08</c:v>
                </c:pt>
                <c:pt idx="321">
                  <c:v>69.88</c:v>
                </c:pt>
                <c:pt idx="322">
                  <c:v>69.67</c:v>
                </c:pt>
                <c:pt idx="323">
                  <c:v>68.87</c:v>
                </c:pt>
                <c:pt idx="324">
                  <c:v>70.569999999999993</c:v>
                </c:pt>
                <c:pt idx="325">
                  <c:v>73.44</c:v>
                </c:pt>
                <c:pt idx="326">
                  <c:v>72.72</c:v>
                </c:pt>
                <c:pt idx="327">
                  <c:v>82.22</c:v>
                </c:pt>
                <c:pt idx="328">
                  <c:v>82.25</c:v>
                </c:pt>
                <c:pt idx="329">
                  <c:v>82.31</c:v>
                </c:pt>
                <c:pt idx="330">
                  <c:v>79.7</c:v>
                </c:pt>
                <c:pt idx="331">
                  <c:v>78.89</c:v>
                </c:pt>
                <c:pt idx="332">
                  <c:v>81.239999999999995</c:v>
                </c:pt>
                <c:pt idx="333">
                  <c:v>80.28</c:v>
                </c:pt>
                <c:pt idx="334">
                  <c:v>82.43</c:v>
                </c:pt>
                <c:pt idx="335">
                  <c:v>82.05</c:v>
                </c:pt>
                <c:pt idx="336">
                  <c:v>82.17</c:v>
                </c:pt>
                <c:pt idx="337">
                  <c:v>82.87</c:v>
                </c:pt>
                <c:pt idx="338">
                  <c:v>82.64</c:v>
                </c:pt>
                <c:pt idx="339">
                  <c:v>84.78</c:v>
                </c:pt>
                <c:pt idx="340">
                  <c:v>83.43</c:v>
                </c:pt>
                <c:pt idx="341">
                  <c:v>82.74</c:v>
                </c:pt>
                <c:pt idx="342">
                  <c:v>80.540000000000006</c:v>
                </c:pt>
                <c:pt idx="343">
                  <c:v>81.99</c:v>
                </c:pt>
                <c:pt idx="344">
                  <c:v>84.72</c:v>
                </c:pt>
                <c:pt idx="345">
                  <c:v>84.71</c:v>
                </c:pt>
                <c:pt idx="346">
                  <c:v>84.38</c:v>
                </c:pt>
                <c:pt idx="347">
                  <c:v>84.32</c:v>
                </c:pt>
                <c:pt idx="348">
                  <c:v>84.58</c:v>
                </c:pt>
                <c:pt idx="349">
                  <c:v>86.4</c:v>
                </c:pt>
                <c:pt idx="350">
                  <c:v>85.99</c:v>
                </c:pt>
                <c:pt idx="351">
                  <c:v>85.53</c:v>
                </c:pt>
                <c:pt idx="352">
                  <c:v>84.61</c:v>
                </c:pt>
                <c:pt idx="353">
                  <c:v>85.82</c:v>
                </c:pt>
                <c:pt idx="354">
                  <c:v>85.08</c:v>
                </c:pt>
                <c:pt idx="355">
                  <c:v>84.33</c:v>
                </c:pt>
                <c:pt idx="356">
                  <c:v>84.86</c:v>
                </c:pt>
                <c:pt idx="357">
                  <c:v>84</c:v>
                </c:pt>
                <c:pt idx="358">
                  <c:v>83.18</c:v>
                </c:pt>
                <c:pt idx="359">
                  <c:v>83.42</c:v>
                </c:pt>
                <c:pt idx="360">
                  <c:v>83.65</c:v>
                </c:pt>
                <c:pt idx="361">
                  <c:v>82.39</c:v>
                </c:pt>
                <c:pt idx="362">
                  <c:v>81.95</c:v>
                </c:pt>
                <c:pt idx="363">
                  <c:v>81.08</c:v>
                </c:pt>
                <c:pt idx="364">
                  <c:v>82.56</c:v>
                </c:pt>
                <c:pt idx="365">
                  <c:v>81.260000000000005</c:v>
                </c:pt>
                <c:pt idx="366">
                  <c:v>79.28</c:v>
                </c:pt>
                <c:pt idx="367">
                  <c:v>78.52</c:v>
                </c:pt>
                <c:pt idx="368">
                  <c:v>78.64</c:v>
                </c:pt>
                <c:pt idx="369">
                  <c:v>79.09</c:v>
                </c:pt>
                <c:pt idx="370">
                  <c:v>79.53</c:v>
                </c:pt>
                <c:pt idx="371">
                  <c:v>78.09</c:v>
                </c:pt>
                <c:pt idx="372">
                  <c:v>77.25</c:v>
                </c:pt>
                <c:pt idx="373">
                  <c:v>76.19</c:v>
                </c:pt>
                <c:pt idx="374">
                  <c:v>74.36</c:v>
                </c:pt>
                <c:pt idx="375">
                  <c:v>73.92</c:v>
                </c:pt>
                <c:pt idx="376">
                  <c:v>75.34</c:v>
                </c:pt>
                <c:pt idx="377">
                  <c:v>75.67</c:v>
                </c:pt>
                <c:pt idx="378">
                  <c:v>75.459999999999994</c:v>
                </c:pt>
                <c:pt idx="379">
                  <c:v>73.599999999999994</c:v>
                </c:pt>
                <c:pt idx="380">
                  <c:v>73.510000000000005</c:v>
                </c:pt>
                <c:pt idx="381">
                  <c:v>72.92</c:v>
                </c:pt>
                <c:pt idx="382">
                  <c:v>71.45</c:v>
                </c:pt>
                <c:pt idx="383">
                  <c:v>72.599999999999994</c:v>
                </c:pt>
                <c:pt idx="384">
                  <c:v>71.69</c:v>
                </c:pt>
                <c:pt idx="385">
                  <c:v>72.22</c:v>
                </c:pt>
                <c:pt idx="386">
                  <c:v>72.61</c:v>
                </c:pt>
                <c:pt idx="387">
                  <c:v>73.03</c:v>
                </c:pt>
                <c:pt idx="388">
                  <c:v>71.59</c:v>
                </c:pt>
                <c:pt idx="389">
                  <c:v>72.989999999999995</c:v>
                </c:pt>
                <c:pt idx="390">
                  <c:v>73.41</c:v>
                </c:pt>
                <c:pt idx="391">
                  <c:v>72.7</c:v>
                </c:pt>
                <c:pt idx="392">
                  <c:v>71.069999999999993</c:v>
                </c:pt>
                <c:pt idx="393">
                  <c:v>72.25</c:v>
                </c:pt>
                <c:pt idx="394">
                  <c:v>71.05</c:v>
                </c:pt>
                <c:pt idx="395">
                  <c:v>68.75</c:v>
                </c:pt>
                <c:pt idx="396">
                  <c:v>65.180000000000007</c:v>
                </c:pt>
                <c:pt idx="397">
                  <c:v>66.45</c:v>
                </c:pt>
                <c:pt idx="398">
                  <c:v>68.23</c:v>
                </c:pt>
                <c:pt idx="399">
                  <c:v>69.03</c:v>
                </c:pt>
                <c:pt idx="400">
                  <c:v>69.510000000000005</c:v>
                </c:pt>
                <c:pt idx="401">
                  <c:v>70.59</c:v>
                </c:pt>
                <c:pt idx="402">
                  <c:v>71.31</c:v>
                </c:pt>
                <c:pt idx="403">
                  <c:v>71.44</c:v>
                </c:pt>
                <c:pt idx="404">
                  <c:v>70.63</c:v>
                </c:pt>
                <c:pt idx="405">
                  <c:v>69.040000000000006</c:v>
                </c:pt>
                <c:pt idx="406">
                  <c:v>70.7</c:v>
                </c:pt>
                <c:pt idx="407">
                  <c:v>71.290000000000006</c:v>
                </c:pt>
                <c:pt idx="408">
                  <c:v>70.38</c:v>
                </c:pt>
                <c:pt idx="409">
                  <c:v>72.41</c:v>
                </c:pt>
                <c:pt idx="410">
                  <c:v>72.89</c:v>
                </c:pt>
                <c:pt idx="411">
                  <c:v>76.33</c:v>
                </c:pt>
                <c:pt idx="412">
                  <c:v>76.05</c:v>
                </c:pt>
                <c:pt idx="413">
                  <c:v>74.739999999999995</c:v>
                </c:pt>
                <c:pt idx="414">
                  <c:v>74.48</c:v>
                </c:pt>
                <c:pt idx="415">
                  <c:v>74.5</c:v>
                </c:pt>
                <c:pt idx="416">
                  <c:v>74.099999999999994</c:v>
                </c:pt>
                <c:pt idx="417">
                  <c:v>73.790000000000006</c:v>
                </c:pt>
                <c:pt idx="418">
                  <c:v>72.23</c:v>
                </c:pt>
                <c:pt idx="419">
                  <c:v>69.349999999999994</c:v>
                </c:pt>
                <c:pt idx="420">
                  <c:v>68.62</c:v>
                </c:pt>
                <c:pt idx="421">
                  <c:v>73.59</c:v>
                </c:pt>
                <c:pt idx="422">
                  <c:v>73.47</c:v>
                </c:pt>
                <c:pt idx="423">
                  <c:v>74.760000000000005</c:v>
                </c:pt>
                <c:pt idx="424">
                  <c:v>76.489999999999995</c:v>
                </c:pt>
                <c:pt idx="425">
                  <c:v>75.16</c:v>
                </c:pt>
                <c:pt idx="426">
                  <c:v>75.55</c:v>
                </c:pt>
                <c:pt idx="427">
                  <c:v>74.12</c:v>
                </c:pt>
                <c:pt idx="428">
                  <c:v>73.430000000000007</c:v>
                </c:pt>
                <c:pt idx="429">
                  <c:v>74.53</c:v>
                </c:pt>
                <c:pt idx="430">
                  <c:v>77.16</c:v>
                </c:pt>
                <c:pt idx="431">
                  <c:v>76.17</c:v>
                </c:pt>
                <c:pt idx="432">
                  <c:v>75.84</c:v>
                </c:pt>
                <c:pt idx="433">
                  <c:v>75.13</c:v>
                </c:pt>
                <c:pt idx="434">
                  <c:v>74.760000000000005</c:v>
                </c:pt>
                <c:pt idx="435">
                  <c:v>74.680000000000007</c:v>
                </c:pt>
                <c:pt idx="436">
                  <c:v>76.180000000000007</c:v>
                </c:pt>
                <c:pt idx="437">
                  <c:v>75.56</c:v>
                </c:pt>
                <c:pt idx="438">
                  <c:v>75.19</c:v>
                </c:pt>
                <c:pt idx="439">
                  <c:v>74.81</c:v>
                </c:pt>
                <c:pt idx="440">
                  <c:v>74.900000000000006</c:v>
                </c:pt>
                <c:pt idx="441">
                  <c:v>73.510000000000005</c:v>
                </c:pt>
                <c:pt idx="442">
                  <c:v>73.08</c:v>
                </c:pt>
                <c:pt idx="443">
                  <c:v>74.39</c:v>
                </c:pt>
                <c:pt idx="444">
                  <c:v>73.989999999999995</c:v>
                </c:pt>
                <c:pt idx="445">
                  <c:v>72.86</c:v>
                </c:pt>
                <c:pt idx="446">
                  <c:v>72.69</c:v>
                </c:pt>
                <c:pt idx="447">
                  <c:v>72.52</c:v>
                </c:pt>
                <c:pt idx="448">
                  <c:v>72.22</c:v>
                </c:pt>
                <c:pt idx="449">
                  <c:v>72.22</c:v>
                </c:pt>
                <c:pt idx="450">
                  <c:v>71.489999999999995</c:v>
                </c:pt>
                <c:pt idx="451">
                  <c:v>71.89</c:v>
                </c:pt>
                <c:pt idx="452">
                  <c:v>71.31</c:v>
                </c:pt>
                <c:pt idx="453">
                  <c:v>71.349999999999994</c:v>
                </c:pt>
                <c:pt idx="454">
                  <c:v>70.25</c:v>
                </c:pt>
                <c:pt idx="455">
                  <c:v>69.319999999999993</c:v>
                </c:pt>
                <c:pt idx="456">
                  <c:v>69.63</c:v>
                </c:pt>
                <c:pt idx="457">
                  <c:v>69.459999999999994</c:v>
                </c:pt>
                <c:pt idx="458">
                  <c:v>68.87</c:v>
                </c:pt>
                <c:pt idx="459">
                  <c:v>68.650000000000006</c:v>
                </c:pt>
                <c:pt idx="460">
                  <c:v>68.459999999999994</c:v>
                </c:pt>
                <c:pt idx="461">
                  <c:v>66.44</c:v>
                </c:pt>
                <c:pt idx="462">
                  <c:v>65.11</c:v>
                </c:pt>
                <c:pt idx="463">
                  <c:v>66.66</c:v>
                </c:pt>
                <c:pt idx="464">
                  <c:v>68.709999999999994</c:v>
                </c:pt>
                <c:pt idx="465">
                  <c:v>69.459999999999994</c:v>
                </c:pt>
                <c:pt idx="466">
                  <c:v>68.709999999999994</c:v>
                </c:pt>
                <c:pt idx="467">
                  <c:v>67.05</c:v>
                </c:pt>
                <c:pt idx="468">
                  <c:v>69.319999999999993</c:v>
                </c:pt>
                <c:pt idx="469">
                  <c:v>68.55</c:v>
                </c:pt>
                <c:pt idx="470">
                  <c:v>68.319999999999993</c:v>
                </c:pt>
                <c:pt idx="471">
                  <c:v>68.28</c:v>
                </c:pt>
                <c:pt idx="472">
                  <c:v>68.09</c:v>
                </c:pt>
                <c:pt idx="473">
                  <c:v>68.959999999999994</c:v>
                </c:pt>
                <c:pt idx="474">
                  <c:v>68.88</c:v>
                </c:pt>
                <c:pt idx="475">
                  <c:v>67.56</c:v>
                </c:pt>
                <c:pt idx="476">
                  <c:v>67.25</c:v>
                </c:pt>
                <c:pt idx="477">
                  <c:v>68.56</c:v>
                </c:pt>
                <c:pt idx="478">
                  <c:v>67.27</c:v>
                </c:pt>
                <c:pt idx="479">
                  <c:v>66.42</c:v>
                </c:pt>
                <c:pt idx="480">
                  <c:v>65.650000000000006</c:v>
                </c:pt>
                <c:pt idx="481">
                  <c:v>66.11</c:v>
                </c:pt>
                <c:pt idx="482">
                  <c:v>65.400000000000006</c:v>
                </c:pt>
                <c:pt idx="483">
                  <c:v>65.319999999999993</c:v>
                </c:pt>
                <c:pt idx="484">
                  <c:v>66.569999999999993</c:v>
                </c:pt>
                <c:pt idx="485">
                  <c:v>67.05</c:v>
                </c:pt>
                <c:pt idx="486">
                  <c:v>66.77</c:v>
                </c:pt>
                <c:pt idx="487">
                  <c:v>66.94</c:v>
                </c:pt>
                <c:pt idx="488">
                  <c:v>66.58</c:v>
                </c:pt>
                <c:pt idx="489">
                  <c:v>63.67</c:v>
                </c:pt>
                <c:pt idx="490">
                  <c:v>63.28</c:v>
                </c:pt>
                <c:pt idx="491">
                  <c:v>62.95</c:v>
                </c:pt>
                <c:pt idx="492">
                  <c:v>63.2</c:v>
                </c:pt>
                <c:pt idx="493">
                  <c:v>63.16</c:v>
                </c:pt>
                <c:pt idx="494">
                  <c:v>62.74</c:v>
                </c:pt>
                <c:pt idx="495">
                  <c:v>62.15</c:v>
                </c:pt>
                <c:pt idx="496">
                  <c:v>64.86</c:v>
                </c:pt>
                <c:pt idx="497">
                  <c:v>63.54</c:v>
                </c:pt>
                <c:pt idx="498">
                  <c:v>64.14</c:v>
                </c:pt>
                <c:pt idx="499">
                  <c:v>64.98</c:v>
                </c:pt>
                <c:pt idx="500">
                  <c:v>64.569999999999993</c:v>
                </c:pt>
                <c:pt idx="501">
                  <c:v>61.95</c:v>
                </c:pt>
                <c:pt idx="502">
                  <c:v>64.41</c:v>
                </c:pt>
                <c:pt idx="503">
                  <c:v>60.79</c:v>
                </c:pt>
                <c:pt idx="504">
                  <c:v>64.62</c:v>
                </c:pt>
                <c:pt idx="505">
                  <c:v>64.53</c:v>
                </c:pt>
                <c:pt idx="506">
                  <c:v>63.28</c:v>
                </c:pt>
                <c:pt idx="507">
                  <c:v>68</c:v>
                </c:pt>
                <c:pt idx="508">
                  <c:v>68.39</c:v>
                </c:pt>
                <c:pt idx="509">
                  <c:v>68.88</c:v>
                </c:pt>
                <c:pt idx="510">
                  <c:v>69.22</c:v>
                </c:pt>
                <c:pt idx="511">
                  <c:v>69.63</c:v>
                </c:pt>
                <c:pt idx="512">
                  <c:v>67.900000000000006</c:v>
                </c:pt>
                <c:pt idx="513">
                  <c:v>67.52</c:v>
                </c:pt>
                <c:pt idx="514">
                  <c:v>68.239999999999995</c:v>
                </c:pt>
                <c:pt idx="515">
                  <c:v>69.36</c:v>
                </c:pt>
                <c:pt idx="516">
                  <c:v>66.739999999999995</c:v>
                </c:pt>
                <c:pt idx="517">
                  <c:v>64.069999999999993</c:v>
                </c:pt>
                <c:pt idx="518">
                  <c:v>62.7</c:v>
                </c:pt>
                <c:pt idx="519">
                  <c:v>63.69</c:v>
                </c:pt>
                <c:pt idx="520">
                  <c:v>66.13</c:v>
                </c:pt>
                <c:pt idx="521">
                  <c:v>66.88</c:v>
                </c:pt>
                <c:pt idx="522">
                  <c:v>67.040000000000006</c:v>
                </c:pt>
                <c:pt idx="523">
                  <c:v>65.37</c:v>
                </c:pt>
                <c:pt idx="524">
                  <c:v>65.239999999999995</c:v>
                </c:pt>
                <c:pt idx="525">
                  <c:v>62.91</c:v>
                </c:pt>
                <c:pt idx="526">
                  <c:v>63.93</c:v>
                </c:pt>
                <c:pt idx="527">
                  <c:v>64.34</c:v>
                </c:pt>
                <c:pt idx="528">
                  <c:v>63.35</c:v>
                </c:pt>
                <c:pt idx="529">
                  <c:v>63.3</c:v>
                </c:pt>
                <c:pt idx="530">
                  <c:v>62.43</c:v>
                </c:pt>
                <c:pt idx="531">
                  <c:v>61.14</c:v>
                </c:pt>
                <c:pt idx="532">
                  <c:v>61.47</c:v>
                </c:pt>
                <c:pt idx="533">
                  <c:v>61.09</c:v>
                </c:pt>
                <c:pt idx="534">
                  <c:v>60.56</c:v>
                </c:pt>
                <c:pt idx="535">
                  <c:v>59.34</c:v>
                </c:pt>
                <c:pt idx="536">
                  <c:v>58.84</c:v>
                </c:pt>
                <c:pt idx="537">
                  <c:v>58.46</c:v>
                </c:pt>
                <c:pt idx="538">
                  <c:v>57.46</c:v>
                </c:pt>
                <c:pt idx="539">
                  <c:v>56.35</c:v>
                </c:pt>
                <c:pt idx="540">
                  <c:v>55.88</c:v>
                </c:pt>
                <c:pt idx="541">
                  <c:v>55.53</c:v>
                </c:pt>
                <c:pt idx="542">
                  <c:v>55.81</c:v>
                </c:pt>
                <c:pt idx="543">
                  <c:v>55.91</c:v>
                </c:pt>
                <c:pt idx="544">
                  <c:v>55.88</c:v>
                </c:pt>
                <c:pt idx="545">
                  <c:v>55.41</c:v>
                </c:pt>
                <c:pt idx="546">
                  <c:v>56.1</c:v>
                </c:pt>
                <c:pt idx="547">
                  <c:v>56.08</c:v>
                </c:pt>
                <c:pt idx="548">
                  <c:v>55.9</c:v>
                </c:pt>
                <c:pt idx="549">
                  <c:v>54.75</c:v>
                </c:pt>
                <c:pt idx="550">
                  <c:v>55.1</c:v>
                </c:pt>
                <c:pt idx="551">
                  <c:v>56.42</c:v>
                </c:pt>
                <c:pt idx="552">
                  <c:v>56.06</c:v>
                </c:pt>
                <c:pt idx="553">
                  <c:v>56.58</c:v>
                </c:pt>
                <c:pt idx="554">
                  <c:v>55.66</c:v>
                </c:pt>
                <c:pt idx="555">
                  <c:v>55.99</c:v>
                </c:pt>
                <c:pt idx="556">
                  <c:v>54.38</c:v>
                </c:pt>
                <c:pt idx="557">
                  <c:v>54.3</c:v>
                </c:pt>
                <c:pt idx="558">
                  <c:v>53.6</c:v>
                </c:pt>
                <c:pt idx="559">
                  <c:v>51.09</c:v>
                </c:pt>
                <c:pt idx="560">
                  <c:v>51.8</c:v>
                </c:pt>
                <c:pt idx="561">
                  <c:v>51.34</c:v>
                </c:pt>
                <c:pt idx="562">
                  <c:v>51.09</c:v>
                </c:pt>
                <c:pt idx="563">
                  <c:v>50.86</c:v>
                </c:pt>
                <c:pt idx="564">
                  <c:v>51.29</c:v>
                </c:pt>
                <c:pt idx="565">
                  <c:v>51.2</c:v>
                </c:pt>
                <c:pt idx="566">
                  <c:v>50.08</c:v>
                </c:pt>
                <c:pt idx="567">
                  <c:v>50.91</c:v>
                </c:pt>
                <c:pt idx="568">
                  <c:v>52.26</c:v>
                </c:pt>
                <c:pt idx="569">
                  <c:v>51.5</c:v>
                </c:pt>
                <c:pt idx="570">
                  <c:v>51.08</c:v>
                </c:pt>
                <c:pt idx="571">
                  <c:v>50.76</c:v>
                </c:pt>
                <c:pt idx="572">
                  <c:v>50.29</c:v>
                </c:pt>
                <c:pt idx="573">
                  <c:v>49.97</c:v>
                </c:pt>
                <c:pt idx="574">
                  <c:v>50.25</c:v>
                </c:pt>
                <c:pt idx="575">
                  <c:v>48.86</c:v>
                </c:pt>
                <c:pt idx="576">
                  <c:v>48.84</c:v>
                </c:pt>
                <c:pt idx="577">
                  <c:v>48.79</c:v>
                </c:pt>
                <c:pt idx="578">
                  <c:v>49.25</c:v>
                </c:pt>
                <c:pt idx="579">
                  <c:v>48.71</c:v>
                </c:pt>
                <c:pt idx="580">
                  <c:v>48.25</c:v>
                </c:pt>
                <c:pt idx="581">
                  <c:v>47.42</c:v>
                </c:pt>
                <c:pt idx="582">
                  <c:v>47.59</c:v>
                </c:pt>
                <c:pt idx="583">
                  <c:v>48.18</c:v>
                </c:pt>
                <c:pt idx="584">
                  <c:v>47.8</c:v>
                </c:pt>
                <c:pt idx="585">
                  <c:v>48.61</c:v>
                </c:pt>
                <c:pt idx="586">
                  <c:v>47.86</c:v>
                </c:pt>
                <c:pt idx="587">
                  <c:v>46.06</c:v>
                </c:pt>
                <c:pt idx="588">
                  <c:v>44.96</c:v>
                </c:pt>
                <c:pt idx="589">
                  <c:v>44.2</c:v>
                </c:pt>
                <c:pt idx="590">
                  <c:v>44.34</c:v>
                </c:pt>
                <c:pt idx="591">
                  <c:v>43.75</c:v>
                </c:pt>
                <c:pt idx="592">
                  <c:v>43.82</c:v>
                </c:pt>
                <c:pt idx="593">
                  <c:v>42.78</c:v>
                </c:pt>
                <c:pt idx="594">
                  <c:v>43.53</c:v>
                </c:pt>
                <c:pt idx="595">
                  <c:v>43.8</c:v>
                </c:pt>
                <c:pt idx="596">
                  <c:v>43.61</c:v>
                </c:pt>
                <c:pt idx="597">
                  <c:v>42.4</c:v>
                </c:pt>
                <c:pt idx="598">
                  <c:v>39.450000000000003</c:v>
                </c:pt>
                <c:pt idx="599">
                  <c:v>40.93</c:v>
                </c:pt>
                <c:pt idx="600">
                  <c:v>41.23</c:v>
                </c:pt>
                <c:pt idx="601">
                  <c:v>39.71</c:v>
                </c:pt>
                <c:pt idx="602">
                  <c:v>38.97</c:v>
                </c:pt>
                <c:pt idx="603">
                  <c:v>37.46</c:v>
                </c:pt>
                <c:pt idx="604">
                  <c:v>37.65</c:v>
                </c:pt>
                <c:pt idx="605">
                  <c:v>39.119999999999997</c:v>
                </c:pt>
                <c:pt idx="606">
                  <c:v>41.2</c:v>
                </c:pt>
                <c:pt idx="607">
                  <c:v>40.46</c:v>
                </c:pt>
                <c:pt idx="608">
                  <c:v>41.77</c:v>
                </c:pt>
                <c:pt idx="609">
                  <c:v>42.46</c:v>
                </c:pt>
                <c:pt idx="610">
                  <c:v>41.73</c:v>
                </c:pt>
                <c:pt idx="611">
                  <c:v>43.16</c:v>
                </c:pt>
                <c:pt idx="612">
                  <c:v>42.62</c:v>
                </c:pt>
                <c:pt idx="613">
                  <c:v>42.93</c:v>
                </c:pt>
                <c:pt idx="614">
                  <c:v>43.16</c:v>
                </c:pt>
                <c:pt idx="615">
                  <c:v>43.32</c:v>
                </c:pt>
                <c:pt idx="616">
                  <c:v>42.45</c:v>
                </c:pt>
                <c:pt idx="617">
                  <c:v>41.72</c:v>
                </c:pt>
                <c:pt idx="618">
                  <c:v>42.85</c:v>
                </c:pt>
                <c:pt idx="619">
                  <c:v>43.34</c:v>
                </c:pt>
                <c:pt idx="620">
                  <c:v>41.99</c:v>
                </c:pt>
                <c:pt idx="621">
                  <c:v>42.65</c:v>
                </c:pt>
                <c:pt idx="622">
                  <c:v>41.29</c:v>
                </c:pt>
                <c:pt idx="623">
                  <c:v>39.270000000000003</c:v>
                </c:pt>
                <c:pt idx="624">
                  <c:v>40.93</c:v>
                </c:pt>
                <c:pt idx="625">
                  <c:v>40.950000000000003</c:v>
                </c:pt>
                <c:pt idx="626">
                  <c:v>41.03</c:v>
                </c:pt>
                <c:pt idx="627">
                  <c:v>42.43</c:v>
                </c:pt>
                <c:pt idx="628">
                  <c:v>41.92</c:v>
                </c:pt>
                <c:pt idx="629">
                  <c:v>41.94</c:v>
                </c:pt>
                <c:pt idx="630">
                  <c:v>41.77</c:v>
                </c:pt>
                <c:pt idx="631">
                  <c:v>41.72</c:v>
                </c:pt>
                <c:pt idx="632">
                  <c:v>41.44</c:v>
                </c:pt>
                <c:pt idx="633">
                  <c:v>43.15</c:v>
                </c:pt>
                <c:pt idx="634">
                  <c:v>43.3</c:v>
                </c:pt>
                <c:pt idx="635">
                  <c:v>42.22</c:v>
                </c:pt>
                <c:pt idx="636">
                  <c:v>40.53</c:v>
                </c:pt>
                <c:pt idx="637">
                  <c:v>39.61</c:v>
                </c:pt>
                <c:pt idx="638">
                  <c:v>39.83</c:v>
                </c:pt>
                <c:pt idx="639">
                  <c:v>40.06</c:v>
                </c:pt>
                <c:pt idx="640">
                  <c:v>40.79</c:v>
                </c:pt>
                <c:pt idx="641">
                  <c:v>39.78</c:v>
                </c:pt>
                <c:pt idx="642">
                  <c:v>42.01</c:v>
                </c:pt>
                <c:pt idx="643">
                  <c:v>42.66</c:v>
                </c:pt>
                <c:pt idx="644">
                  <c:v>44.07</c:v>
                </c:pt>
                <c:pt idx="645">
                  <c:v>44.43</c:v>
                </c:pt>
                <c:pt idx="646">
                  <c:v>45.58</c:v>
                </c:pt>
                <c:pt idx="647">
                  <c:v>45.28</c:v>
                </c:pt>
                <c:pt idx="648">
                  <c:v>45.05</c:v>
                </c:pt>
                <c:pt idx="649">
                  <c:v>45.09</c:v>
                </c:pt>
                <c:pt idx="650">
                  <c:v>45.64</c:v>
                </c:pt>
                <c:pt idx="651">
                  <c:v>45.86</c:v>
                </c:pt>
                <c:pt idx="652">
                  <c:v>45.13</c:v>
                </c:pt>
                <c:pt idx="653">
                  <c:v>44.35</c:v>
                </c:pt>
                <c:pt idx="654">
                  <c:v>44.9</c:v>
                </c:pt>
                <c:pt idx="655">
                  <c:v>45.37</c:v>
                </c:pt>
                <c:pt idx="656">
                  <c:v>45.46</c:v>
                </c:pt>
                <c:pt idx="657">
                  <c:v>45.37</c:v>
                </c:pt>
                <c:pt idx="658">
                  <c:v>44.8</c:v>
                </c:pt>
                <c:pt idx="659">
                  <c:v>44.96</c:v>
                </c:pt>
                <c:pt idx="660">
                  <c:v>45.43</c:v>
                </c:pt>
                <c:pt idx="661">
                  <c:v>44.5</c:v>
                </c:pt>
                <c:pt idx="662">
                  <c:v>44.99</c:v>
                </c:pt>
                <c:pt idx="663">
                  <c:v>44.4</c:v>
                </c:pt>
                <c:pt idx="664">
                  <c:v>45.09</c:v>
                </c:pt>
                <c:pt idx="665">
                  <c:v>45.17</c:v>
                </c:pt>
                <c:pt idx="666">
                  <c:v>44.43</c:v>
                </c:pt>
                <c:pt idx="667">
                  <c:v>44.15</c:v>
                </c:pt>
                <c:pt idx="668">
                  <c:v>43.3</c:v>
                </c:pt>
                <c:pt idx="669">
                  <c:v>42.94</c:v>
                </c:pt>
                <c:pt idx="670">
                  <c:v>43.75</c:v>
                </c:pt>
                <c:pt idx="671">
                  <c:v>43.22</c:v>
                </c:pt>
                <c:pt idx="672">
                  <c:v>43.41</c:v>
                </c:pt>
                <c:pt idx="673">
                  <c:v>43.34</c:v>
                </c:pt>
                <c:pt idx="674">
                  <c:v>43.31</c:v>
                </c:pt>
                <c:pt idx="675">
                  <c:v>44.29</c:v>
                </c:pt>
                <c:pt idx="676">
                  <c:v>44.32</c:v>
                </c:pt>
                <c:pt idx="677">
                  <c:v>43.28</c:v>
                </c:pt>
                <c:pt idx="678">
                  <c:v>43.14</c:v>
                </c:pt>
                <c:pt idx="679">
                  <c:v>43.37</c:v>
                </c:pt>
                <c:pt idx="680">
                  <c:v>43.79</c:v>
                </c:pt>
                <c:pt idx="681">
                  <c:v>42.9</c:v>
                </c:pt>
                <c:pt idx="682">
                  <c:v>42.72</c:v>
                </c:pt>
                <c:pt idx="683">
                  <c:v>43.24</c:v>
                </c:pt>
                <c:pt idx="684">
                  <c:v>42.35</c:v>
                </c:pt>
                <c:pt idx="685">
                  <c:v>43.29</c:v>
                </c:pt>
                <c:pt idx="686">
                  <c:v>43.08</c:v>
                </c:pt>
                <c:pt idx="687">
                  <c:v>43.1</c:v>
                </c:pt>
                <c:pt idx="688">
                  <c:v>42.8</c:v>
                </c:pt>
                <c:pt idx="689">
                  <c:v>43.14</c:v>
                </c:pt>
                <c:pt idx="690">
                  <c:v>42.03</c:v>
                </c:pt>
                <c:pt idx="691">
                  <c:v>41.15</c:v>
                </c:pt>
                <c:pt idx="692">
                  <c:v>41.71</c:v>
                </c:pt>
                <c:pt idx="693">
                  <c:v>41.02</c:v>
                </c:pt>
                <c:pt idx="694">
                  <c:v>41.05</c:v>
                </c:pt>
                <c:pt idx="695">
                  <c:v>40.31</c:v>
                </c:pt>
                <c:pt idx="696">
                  <c:v>42.63</c:v>
                </c:pt>
                <c:pt idx="697">
                  <c:v>43.08</c:v>
                </c:pt>
                <c:pt idx="698">
                  <c:v>42.19</c:v>
                </c:pt>
                <c:pt idx="699">
                  <c:v>41.51</c:v>
                </c:pt>
                <c:pt idx="700">
                  <c:v>40.71</c:v>
                </c:pt>
                <c:pt idx="701">
                  <c:v>40.96</c:v>
                </c:pt>
                <c:pt idx="702">
                  <c:v>39.72</c:v>
                </c:pt>
                <c:pt idx="703">
                  <c:v>38.729999999999997</c:v>
                </c:pt>
                <c:pt idx="704">
                  <c:v>38.549999999999997</c:v>
                </c:pt>
                <c:pt idx="705">
                  <c:v>41.73</c:v>
                </c:pt>
                <c:pt idx="706">
                  <c:v>41.18</c:v>
                </c:pt>
                <c:pt idx="707">
                  <c:v>40.799999999999997</c:v>
                </c:pt>
                <c:pt idx="708">
                  <c:v>42.3</c:v>
                </c:pt>
                <c:pt idx="709">
                  <c:v>39.99</c:v>
                </c:pt>
                <c:pt idx="710">
                  <c:v>39.79</c:v>
                </c:pt>
                <c:pt idx="711">
                  <c:v>39.57</c:v>
                </c:pt>
                <c:pt idx="712">
                  <c:v>38.32</c:v>
                </c:pt>
                <c:pt idx="713">
                  <c:v>35.33</c:v>
                </c:pt>
                <c:pt idx="714">
                  <c:v>35.29</c:v>
                </c:pt>
                <c:pt idx="715">
                  <c:v>34.74</c:v>
                </c:pt>
                <c:pt idx="716">
                  <c:v>36.17</c:v>
                </c:pt>
                <c:pt idx="717">
                  <c:v>35.53</c:v>
                </c:pt>
                <c:pt idx="718">
                  <c:v>35.130000000000003</c:v>
                </c:pt>
                <c:pt idx="719">
                  <c:v>36.06</c:v>
                </c:pt>
                <c:pt idx="720">
                  <c:v>35.75</c:v>
                </c:pt>
                <c:pt idx="721">
                  <c:v>34.65</c:v>
                </c:pt>
                <c:pt idx="722">
                  <c:v>34.81</c:v>
                </c:pt>
                <c:pt idx="723">
                  <c:v>32.5</c:v>
                </c:pt>
                <c:pt idx="724">
                  <c:v>31.13</c:v>
                </c:pt>
                <c:pt idx="725">
                  <c:v>29.19</c:v>
                </c:pt>
                <c:pt idx="726">
                  <c:v>29.98</c:v>
                </c:pt>
                <c:pt idx="727">
                  <c:v>29.63</c:v>
                </c:pt>
                <c:pt idx="728">
                  <c:v>30.97</c:v>
                </c:pt>
                <c:pt idx="729">
                  <c:v>29.46</c:v>
                </c:pt>
                <c:pt idx="730">
                  <c:v>29.72</c:v>
                </c:pt>
                <c:pt idx="731">
                  <c:v>30.97</c:v>
                </c:pt>
                <c:pt idx="732">
                  <c:v>27.2</c:v>
                </c:pt>
                <c:pt idx="733">
                  <c:v>26.44</c:v>
                </c:pt>
                <c:pt idx="734">
                  <c:v>25.27</c:v>
                </c:pt>
                <c:pt idx="735">
                  <c:v>22.54</c:v>
                </c:pt>
                <c:pt idx="736">
                  <c:v>20.46</c:v>
                </c:pt>
                <c:pt idx="737">
                  <c:v>19.989999999999998</c:v>
                </c:pt>
                <c:pt idx="738">
                  <c:v>21.44</c:v>
                </c:pt>
                <c:pt idx="739">
                  <c:v>21.33</c:v>
                </c:pt>
                <c:pt idx="740">
                  <c:v>20.37</c:v>
                </c:pt>
                <c:pt idx="741">
                  <c:v>19.329999999999998</c:v>
                </c:pt>
                <c:pt idx="742">
                  <c:v>25.57</c:v>
                </c:pt>
                <c:pt idx="743">
                  <c:v>28.08</c:v>
                </c:pt>
                <c:pt idx="744">
                  <c:v>27.82</c:v>
                </c:pt>
                <c:pt idx="745">
                  <c:v>27.69</c:v>
                </c:pt>
                <c:pt idx="746">
                  <c:v>29.6</c:v>
                </c:pt>
                <c:pt idx="747">
                  <c:v>31.74</c:v>
                </c:pt>
                <c:pt idx="748">
                  <c:v>31.48</c:v>
                </c:pt>
                <c:pt idx="749">
                  <c:v>32.840000000000003</c:v>
                </c:pt>
                <c:pt idx="750">
                  <c:v>31.87</c:v>
                </c:pt>
                <c:pt idx="751">
                  <c:v>33.049999999999997</c:v>
                </c:pt>
                <c:pt idx="752">
                  <c:v>34.11</c:v>
                </c:pt>
                <c:pt idx="753">
                  <c:v>29.94</c:v>
                </c:pt>
                <c:pt idx="754">
                  <c:v>24.74</c:v>
                </c:pt>
                <c:pt idx="755">
                  <c:v>22.74</c:v>
                </c:pt>
                <c:pt idx="756">
                  <c:v>22.76</c:v>
                </c:pt>
                <c:pt idx="757">
                  <c:v>24.93</c:v>
                </c:pt>
                <c:pt idx="758">
                  <c:v>26.34</c:v>
                </c:pt>
                <c:pt idx="759">
                  <c:v>27.39</c:v>
                </c:pt>
                <c:pt idx="760">
                  <c:v>27.15</c:v>
                </c:pt>
                <c:pt idx="761">
                  <c:v>27.03</c:v>
                </c:pt>
                <c:pt idx="762">
                  <c:v>26.98</c:v>
                </c:pt>
                <c:pt idx="763">
                  <c:v>28.47</c:v>
                </c:pt>
                <c:pt idx="764">
                  <c:v>24.88</c:v>
                </c:pt>
                <c:pt idx="765">
                  <c:v>28.73</c:v>
                </c:pt>
                <c:pt idx="766">
                  <c:v>30.05</c:v>
                </c:pt>
                <c:pt idx="767">
                  <c:v>33.85</c:v>
                </c:pt>
                <c:pt idx="768">
                  <c:v>33.22</c:v>
                </c:pt>
                <c:pt idx="769">
                  <c:v>35.79</c:v>
                </c:pt>
                <c:pt idx="770">
                  <c:v>37.22</c:v>
                </c:pt>
                <c:pt idx="771">
                  <c:v>34.36</c:v>
                </c:pt>
                <c:pt idx="772">
                  <c:v>45.27</c:v>
                </c:pt>
                <c:pt idx="773">
                  <c:v>49.99</c:v>
                </c:pt>
                <c:pt idx="774">
                  <c:v>51.13</c:v>
                </c:pt>
                <c:pt idx="775">
                  <c:v>51.86</c:v>
                </c:pt>
                <c:pt idx="776">
                  <c:v>51.9</c:v>
                </c:pt>
                <c:pt idx="777">
                  <c:v>50.52</c:v>
                </c:pt>
                <c:pt idx="778">
                  <c:v>52.18</c:v>
                </c:pt>
                <c:pt idx="779">
                  <c:v>53.43</c:v>
                </c:pt>
                <c:pt idx="780">
                  <c:v>54.95</c:v>
                </c:pt>
                <c:pt idx="781">
                  <c:v>56.3</c:v>
                </c:pt>
                <c:pt idx="782">
                  <c:v>58.5</c:v>
                </c:pt>
                <c:pt idx="783">
                  <c:v>59.31</c:v>
                </c:pt>
                <c:pt idx="784">
                  <c:v>59.12</c:v>
                </c:pt>
                <c:pt idx="785">
                  <c:v>57.75</c:v>
                </c:pt>
                <c:pt idx="786">
                  <c:v>57.67</c:v>
                </c:pt>
                <c:pt idx="787">
                  <c:v>57.32</c:v>
                </c:pt>
                <c:pt idx="788">
                  <c:v>56.34</c:v>
                </c:pt>
                <c:pt idx="789">
                  <c:v>55.79</c:v>
                </c:pt>
                <c:pt idx="790">
                  <c:v>54.01</c:v>
                </c:pt>
                <c:pt idx="791">
                  <c:v>53.27</c:v>
                </c:pt>
                <c:pt idx="792">
                  <c:v>54.47</c:v>
                </c:pt>
                <c:pt idx="793">
                  <c:v>54.93</c:v>
                </c:pt>
                <c:pt idx="794">
                  <c:v>55.28</c:v>
                </c:pt>
                <c:pt idx="795">
                  <c:v>53.96</c:v>
                </c:pt>
                <c:pt idx="796">
                  <c:v>54.45</c:v>
                </c:pt>
                <c:pt idx="797">
                  <c:v>58.16</c:v>
                </c:pt>
                <c:pt idx="798">
                  <c:v>58.29</c:v>
                </c:pt>
                <c:pt idx="799">
                  <c:v>59.81</c:v>
                </c:pt>
                <c:pt idx="800">
                  <c:v>59.51</c:v>
                </c:pt>
                <c:pt idx="801">
                  <c:v>59.32</c:v>
                </c:pt>
                <c:pt idx="802">
                  <c:v>60.69</c:v>
                </c:pt>
                <c:pt idx="803">
                  <c:v>62.04</c:v>
                </c:pt>
                <c:pt idx="804">
                  <c:v>63.21</c:v>
                </c:pt>
                <c:pt idx="805">
                  <c:v>64.59</c:v>
                </c:pt>
                <c:pt idx="806">
                  <c:v>65.2</c:v>
                </c:pt>
                <c:pt idx="807">
                  <c:v>64.849999999999994</c:v>
                </c:pt>
                <c:pt idx="808">
                  <c:v>64.62</c:v>
                </c:pt>
                <c:pt idx="809">
                  <c:v>64</c:v>
                </c:pt>
                <c:pt idx="810">
                  <c:v>64.489999999999995</c:v>
                </c:pt>
                <c:pt idx="811">
                  <c:v>64.2</c:v>
                </c:pt>
                <c:pt idx="812">
                  <c:v>64.98</c:v>
                </c:pt>
                <c:pt idx="813">
                  <c:v>65.37</c:v>
                </c:pt>
                <c:pt idx="814">
                  <c:v>65.44</c:v>
                </c:pt>
                <c:pt idx="815">
                  <c:v>68.27</c:v>
                </c:pt>
                <c:pt idx="816">
                  <c:v>68.91</c:v>
                </c:pt>
                <c:pt idx="817">
                  <c:v>68.599999999999994</c:v>
                </c:pt>
                <c:pt idx="818">
                  <c:v>66.25</c:v>
                </c:pt>
                <c:pt idx="819">
                  <c:v>66</c:v>
                </c:pt>
                <c:pt idx="820">
                  <c:v>68.44</c:v>
                </c:pt>
                <c:pt idx="821">
                  <c:v>68.16</c:v>
                </c:pt>
                <c:pt idx="822">
                  <c:v>67.92</c:v>
                </c:pt>
                <c:pt idx="823">
                  <c:v>67.2</c:v>
                </c:pt>
                <c:pt idx="824">
                  <c:v>66.39</c:v>
                </c:pt>
                <c:pt idx="825">
                  <c:v>66.14</c:v>
                </c:pt>
                <c:pt idx="826">
                  <c:v>66.540000000000006</c:v>
                </c:pt>
                <c:pt idx="827">
                  <c:v>66.17</c:v>
                </c:pt>
                <c:pt idx="828">
                  <c:v>66.099999999999994</c:v>
                </c:pt>
                <c:pt idx="829">
                  <c:v>65.34</c:v>
                </c:pt>
                <c:pt idx="830">
                  <c:v>65.22</c:v>
                </c:pt>
                <c:pt idx="831">
                  <c:v>64.2</c:v>
                </c:pt>
                <c:pt idx="832">
                  <c:v>63.72</c:v>
                </c:pt>
                <c:pt idx="833">
                  <c:v>64.34</c:v>
                </c:pt>
                <c:pt idx="834">
                  <c:v>64.25</c:v>
                </c:pt>
                <c:pt idx="835">
                  <c:v>64.39</c:v>
                </c:pt>
                <c:pt idx="836">
                  <c:v>63.39</c:v>
                </c:pt>
                <c:pt idx="837">
                  <c:v>63</c:v>
                </c:pt>
                <c:pt idx="838">
                  <c:v>60.82</c:v>
                </c:pt>
                <c:pt idx="839">
                  <c:v>60.92</c:v>
                </c:pt>
                <c:pt idx="840">
                  <c:v>62.43</c:v>
                </c:pt>
                <c:pt idx="841">
                  <c:v>63.87</c:v>
                </c:pt>
                <c:pt idx="842">
                  <c:v>64.06</c:v>
                </c:pt>
                <c:pt idx="843">
                  <c:v>64.27</c:v>
                </c:pt>
                <c:pt idx="844">
                  <c:v>63.65</c:v>
                </c:pt>
                <c:pt idx="845">
                  <c:v>63.39</c:v>
                </c:pt>
                <c:pt idx="846">
                  <c:v>63.97</c:v>
                </c:pt>
                <c:pt idx="847">
                  <c:v>62.4</c:v>
                </c:pt>
                <c:pt idx="848">
                  <c:v>60.91</c:v>
                </c:pt>
                <c:pt idx="849">
                  <c:v>62.44</c:v>
                </c:pt>
                <c:pt idx="850">
                  <c:v>63.3</c:v>
                </c:pt>
                <c:pt idx="851">
                  <c:v>62.28</c:v>
                </c:pt>
                <c:pt idx="852">
                  <c:v>62.37</c:v>
                </c:pt>
                <c:pt idx="853">
                  <c:v>62.06</c:v>
                </c:pt>
                <c:pt idx="854">
                  <c:v>62.18</c:v>
                </c:pt>
                <c:pt idx="855">
                  <c:v>62.51</c:v>
                </c:pt>
                <c:pt idx="856">
                  <c:v>62.29</c:v>
                </c:pt>
                <c:pt idx="857">
                  <c:v>61.74</c:v>
                </c:pt>
                <c:pt idx="858">
                  <c:v>62.96</c:v>
                </c:pt>
                <c:pt idx="859">
                  <c:v>62.13</c:v>
                </c:pt>
                <c:pt idx="860">
                  <c:v>61.69</c:v>
                </c:pt>
                <c:pt idx="861">
                  <c:v>60.23</c:v>
                </c:pt>
                <c:pt idx="862">
                  <c:v>60.61</c:v>
                </c:pt>
                <c:pt idx="863">
                  <c:v>61.59</c:v>
                </c:pt>
                <c:pt idx="864">
                  <c:v>61.57</c:v>
                </c:pt>
                <c:pt idx="865">
                  <c:v>62.02</c:v>
                </c:pt>
                <c:pt idx="866">
                  <c:v>61.67</c:v>
                </c:pt>
                <c:pt idx="867">
                  <c:v>61.17</c:v>
                </c:pt>
                <c:pt idx="868">
                  <c:v>59.7</c:v>
                </c:pt>
                <c:pt idx="869">
                  <c:v>58.96</c:v>
                </c:pt>
                <c:pt idx="870">
                  <c:v>59.42</c:v>
                </c:pt>
                <c:pt idx="871">
                  <c:v>59.91</c:v>
                </c:pt>
                <c:pt idx="872">
                  <c:v>59.42</c:v>
                </c:pt>
                <c:pt idx="873">
                  <c:v>58.74</c:v>
                </c:pt>
                <c:pt idx="874">
                  <c:v>59.35</c:v>
                </c:pt>
                <c:pt idx="875">
                  <c:v>60.51</c:v>
                </c:pt>
                <c:pt idx="876">
                  <c:v>59.1</c:v>
                </c:pt>
                <c:pt idx="877">
                  <c:v>58.32</c:v>
                </c:pt>
                <c:pt idx="878">
                  <c:v>58.24</c:v>
                </c:pt>
                <c:pt idx="879">
                  <c:v>58.35</c:v>
                </c:pt>
                <c:pt idx="880">
                  <c:v>58.37</c:v>
                </c:pt>
                <c:pt idx="881">
                  <c:v>57.71</c:v>
                </c:pt>
                <c:pt idx="882">
                  <c:v>57.69</c:v>
                </c:pt>
                <c:pt idx="883">
                  <c:v>58.89</c:v>
                </c:pt>
                <c:pt idx="884">
                  <c:v>60.78</c:v>
                </c:pt>
                <c:pt idx="885">
                  <c:v>61.91</c:v>
                </c:pt>
                <c:pt idx="886">
                  <c:v>62.74</c:v>
                </c:pt>
                <c:pt idx="887">
                  <c:v>62.39</c:v>
                </c:pt>
                <c:pt idx="888">
                  <c:v>63.1</c:v>
                </c:pt>
                <c:pt idx="889">
                  <c:v>64.77</c:v>
                </c:pt>
                <c:pt idx="890">
                  <c:v>64.28</c:v>
                </c:pt>
                <c:pt idx="891">
                  <c:v>64.400000000000006</c:v>
                </c:pt>
                <c:pt idx="892">
                  <c:v>63.6</c:v>
                </c:pt>
                <c:pt idx="893">
                  <c:v>64.55</c:v>
                </c:pt>
                <c:pt idx="894">
                  <c:v>69.02</c:v>
                </c:pt>
                <c:pt idx="895">
                  <c:v>60.22</c:v>
                </c:pt>
                <c:pt idx="896">
                  <c:v>60.38</c:v>
                </c:pt>
                <c:pt idx="897">
                  <c:v>60.81</c:v>
                </c:pt>
                <c:pt idx="898">
                  <c:v>62.38</c:v>
                </c:pt>
                <c:pt idx="899">
                  <c:v>62.59</c:v>
                </c:pt>
                <c:pt idx="900">
                  <c:v>61.54</c:v>
                </c:pt>
                <c:pt idx="901">
                  <c:v>60.95</c:v>
                </c:pt>
                <c:pt idx="902">
                  <c:v>60.7</c:v>
                </c:pt>
                <c:pt idx="903">
                  <c:v>58.26</c:v>
                </c:pt>
                <c:pt idx="904">
                  <c:v>58.66</c:v>
                </c:pt>
                <c:pt idx="905">
                  <c:v>60.43</c:v>
                </c:pt>
                <c:pt idx="906">
                  <c:v>61.08</c:v>
                </c:pt>
                <c:pt idx="907">
                  <c:v>60.49</c:v>
                </c:pt>
                <c:pt idx="908">
                  <c:v>59.51</c:v>
                </c:pt>
                <c:pt idx="909">
                  <c:v>58.7</c:v>
                </c:pt>
                <c:pt idx="910">
                  <c:v>59.34</c:v>
                </c:pt>
                <c:pt idx="911">
                  <c:v>59.92</c:v>
                </c:pt>
                <c:pt idx="912">
                  <c:v>60.3</c:v>
                </c:pt>
                <c:pt idx="913">
                  <c:v>60.03</c:v>
                </c:pt>
                <c:pt idx="914">
                  <c:v>59.74</c:v>
                </c:pt>
                <c:pt idx="915">
                  <c:v>58.64</c:v>
                </c:pt>
                <c:pt idx="916">
                  <c:v>58.23</c:v>
                </c:pt>
                <c:pt idx="917">
                  <c:v>59.48</c:v>
                </c:pt>
                <c:pt idx="918">
                  <c:v>61.3</c:v>
                </c:pt>
                <c:pt idx="919">
                  <c:v>58.57</c:v>
                </c:pt>
                <c:pt idx="920">
                  <c:v>58.53</c:v>
                </c:pt>
                <c:pt idx="921">
                  <c:v>57.38</c:v>
                </c:pt>
                <c:pt idx="922">
                  <c:v>56.23</c:v>
                </c:pt>
                <c:pt idx="923">
                  <c:v>58.94</c:v>
                </c:pt>
                <c:pt idx="924">
                  <c:v>59.81</c:v>
                </c:pt>
                <c:pt idx="925">
                  <c:v>61.89</c:v>
                </c:pt>
                <c:pt idx="926">
                  <c:v>60.5</c:v>
                </c:pt>
                <c:pt idx="927">
                  <c:v>65.17</c:v>
                </c:pt>
                <c:pt idx="928">
                  <c:v>64.72</c:v>
                </c:pt>
                <c:pt idx="929">
                  <c:v>63.71</c:v>
                </c:pt>
                <c:pt idx="930">
                  <c:v>63.46</c:v>
                </c:pt>
                <c:pt idx="931">
                  <c:v>63.39</c:v>
                </c:pt>
                <c:pt idx="932">
                  <c:v>63.18</c:v>
                </c:pt>
                <c:pt idx="933">
                  <c:v>63.83</c:v>
                </c:pt>
                <c:pt idx="934">
                  <c:v>63.26</c:v>
                </c:pt>
                <c:pt idx="935">
                  <c:v>62.47</c:v>
                </c:pt>
                <c:pt idx="936">
                  <c:v>61.93</c:v>
                </c:pt>
                <c:pt idx="937">
                  <c:v>63.66</c:v>
                </c:pt>
                <c:pt idx="938">
                  <c:v>64.349999999999994</c:v>
                </c:pt>
                <c:pt idx="939">
                  <c:v>66.48</c:v>
                </c:pt>
                <c:pt idx="940">
                  <c:v>66.72</c:v>
                </c:pt>
                <c:pt idx="941">
                  <c:v>66.52</c:v>
                </c:pt>
                <c:pt idx="942">
                  <c:v>67.010000000000005</c:v>
                </c:pt>
                <c:pt idx="943">
                  <c:v>64.16</c:v>
                </c:pt>
                <c:pt idx="944">
                  <c:v>64.11</c:v>
                </c:pt>
                <c:pt idx="945">
                  <c:v>64.23</c:v>
                </c:pt>
                <c:pt idx="946">
                  <c:v>63.3</c:v>
                </c:pt>
                <c:pt idx="947">
                  <c:v>63.82</c:v>
                </c:pt>
                <c:pt idx="948">
                  <c:v>62.4</c:v>
                </c:pt>
                <c:pt idx="949">
                  <c:v>65.06</c:v>
                </c:pt>
                <c:pt idx="950">
                  <c:v>66.55</c:v>
                </c:pt>
                <c:pt idx="951">
                  <c:v>66.55</c:v>
                </c:pt>
                <c:pt idx="952">
                  <c:v>66.489999999999995</c:v>
                </c:pt>
                <c:pt idx="953">
                  <c:v>65.05</c:v>
                </c:pt>
                <c:pt idx="954">
                  <c:v>64.86</c:v>
                </c:pt>
                <c:pt idx="955">
                  <c:v>65.2</c:v>
                </c:pt>
                <c:pt idx="956">
                  <c:v>64.45</c:v>
                </c:pt>
                <c:pt idx="957">
                  <c:v>61.82</c:v>
                </c:pt>
                <c:pt idx="958">
                  <c:v>62.14</c:v>
                </c:pt>
                <c:pt idx="959">
                  <c:v>60.94</c:v>
                </c:pt>
                <c:pt idx="960">
                  <c:v>62.01</c:v>
                </c:pt>
                <c:pt idx="961">
                  <c:v>61.31</c:v>
                </c:pt>
                <c:pt idx="962">
                  <c:v>59.97</c:v>
                </c:pt>
                <c:pt idx="963">
                  <c:v>62.29</c:v>
                </c:pt>
                <c:pt idx="964">
                  <c:v>62.29</c:v>
                </c:pt>
                <c:pt idx="965">
                  <c:v>63.29</c:v>
                </c:pt>
                <c:pt idx="966">
                  <c:v>61.67</c:v>
                </c:pt>
                <c:pt idx="967">
                  <c:v>60.63</c:v>
                </c:pt>
                <c:pt idx="968">
                  <c:v>61.97</c:v>
                </c:pt>
                <c:pt idx="969">
                  <c:v>61.28</c:v>
                </c:pt>
                <c:pt idx="970">
                  <c:v>64.489999999999995</c:v>
                </c:pt>
                <c:pt idx="971">
                  <c:v>66.87</c:v>
                </c:pt>
                <c:pt idx="972">
                  <c:v>69.45</c:v>
                </c:pt>
                <c:pt idx="973">
                  <c:v>70.11</c:v>
                </c:pt>
                <c:pt idx="974">
                  <c:v>70.11</c:v>
                </c:pt>
                <c:pt idx="975">
                  <c:v>68.69</c:v>
                </c:pt>
                <c:pt idx="976">
                  <c:v>67.760000000000005</c:v>
                </c:pt>
                <c:pt idx="977">
                  <c:v>70.989999999999995</c:v>
                </c:pt>
                <c:pt idx="978">
                  <c:v>72.180000000000007</c:v>
                </c:pt>
                <c:pt idx="979">
                  <c:v>71.97</c:v>
                </c:pt>
                <c:pt idx="980">
                  <c:v>72.209999999999994</c:v>
                </c:pt>
                <c:pt idx="981">
                  <c:v>72.62</c:v>
                </c:pt>
                <c:pt idx="982">
                  <c:v>71.77</c:v>
                </c:pt>
                <c:pt idx="983">
                  <c:v>71.239999999999995</c:v>
                </c:pt>
                <c:pt idx="984">
                  <c:v>70.23</c:v>
                </c:pt>
                <c:pt idx="985">
                  <c:v>70.62</c:v>
                </c:pt>
                <c:pt idx="986">
                  <c:v>70.39</c:v>
                </c:pt>
                <c:pt idx="987">
                  <c:v>70.37</c:v>
                </c:pt>
                <c:pt idx="988">
                  <c:v>69.88</c:v>
                </c:pt>
                <c:pt idx="989">
                  <c:v>71.239999999999995</c:v>
                </c:pt>
                <c:pt idx="990">
                  <c:v>70.849999999999994</c:v>
                </c:pt>
                <c:pt idx="991">
                  <c:v>70.75</c:v>
                </c:pt>
                <c:pt idx="992">
                  <c:v>72.180000000000007</c:v>
                </c:pt>
                <c:pt idx="993">
                  <c:v>72.8</c:v>
                </c:pt>
                <c:pt idx="994">
                  <c:v>72.040000000000006</c:v>
                </c:pt>
                <c:pt idx="995">
                  <c:v>72.150000000000006</c:v>
                </c:pt>
                <c:pt idx="996">
                  <c:v>74.349999999999994</c:v>
                </c:pt>
                <c:pt idx="997">
                  <c:v>74.569999999999993</c:v>
                </c:pt>
                <c:pt idx="998">
                  <c:v>74.510000000000005</c:v>
                </c:pt>
                <c:pt idx="999">
                  <c:v>74.040000000000006</c:v>
                </c:pt>
                <c:pt idx="1000">
                  <c:v>71.97</c:v>
                </c:pt>
                <c:pt idx="1001">
                  <c:v>71.62</c:v>
                </c:pt>
                <c:pt idx="1002">
                  <c:v>71.72</c:v>
                </c:pt>
                <c:pt idx="1003">
                  <c:v>71.180000000000007</c:v>
                </c:pt>
                <c:pt idx="1004">
                  <c:v>71.55</c:v>
                </c:pt>
                <c:pt idx="1005">
                  <c:v>70.83</c:v>
                </c:pt>
                <c:pt idx="1006">
                  <c:v>71.73</c:v>
                </c:pt>
                <c:pt idx="1007">
                  <c:v>70.61</c:v>
                </c:pt>
                <c:pt idx="1008">
                  <c:v>71.099999999999994</c:v>
                </c:pt>
                <c:pt idx="1009">
                  <c:v>70.34</c:v>
                </c:pt>
                <c:pt idx="1010">
                  <c:v>69.400000000000006</c:v>
                </c:pt>
                <c:pt idx="1011">
                  <c:v>69.31</c:v>
                </c:pt>
                <c:pt idx="1012">
                  <c:v>69.37</c:v>
                </c:pt>
                <c:pt idx="1013">
                  <c:v>69.010000000000005</c:v>
                </c:pt>
                <c:pt idx="1014">
                  <c:v>68.39</c:v>
                </c:pt>
                <c:pt idx="1015">
                  <c:v>67.819999999999993</c:v>
                </c:pt>
                <c:pt idx="1016">
                  <c:v>67.83</c:v>
                </c:pt>
                <c:pt idx="1017">
                  <c:v>67.97</c:v>
                </c:pt>
                <c:pt idx="1018">
                  <c:v>67.209999999999994</c:v>
                </c:pt>
                <c:pt idx="1019">
                  <c:v>67.03</c:v>
                </c:pt>
                <c:pt idx="1020">
                  <c:v>67.86</c:v>
                </c:pt>
                <c:pt idx="1021">
                  <c:v>68.5</c:v>
                </c:pt>
                <c:pt idx="1022">
                  <c:v>67.61</c:v>
                </c:pt>
                <c:pt idx="1023">
                  <c:v>67.540000000000006</c:v>
                </c:pt>
                <c:pt idx="1024">
                  <c:v>67.16</c:v>
                </c:pt>
                <c:pt idx="1025">
                  <c:v>67.23</c:v>
                </c:pt>
                <c:pt idx="1026">
                  <c:v>67.55</c:v>
                </c:pt>
                <c:pt idx="1027">
                  <c:v>66.67</c:v>
                </c:pt>
                <c:pt idx="1028">
                  <c:v>66.58</c:v>
                </c:pt>
                <c:pt idx="1029">
                  <c:v>65.739999999999995</c:v>
                </c:pt>
                <c:pt idx="1030">
                  <c:v>66.3</c:v>
                </c:pt>
                <c:pt idx="1031">
                  <c:v>65.989999999999995</c:v>
                </c:pt>
                <c:pt idx="1032">
                  <c:v>65.86</c:v>
                </c:pt>
                <c:pt idx="1033">
                  <c:v>65.67</c:v>
                </c:pt>
                <c:pt idx="1034">
                  <c:v>65.069999999999993</c:v>
                </c:pt>
                <c:pt idx="1035">
                  <c:v>66.03</c:v>
                </c:pt>
                <c:pt idx="1036">
                  <c:v>66.39</c:v>
                </c:pt>
                <c:pt idx="1037">
                  <c:v>65.209999999999994</c:v>
                </c:pt>
                <c:pt idx="1038">
                  <c:v>64.760000000000005</c:v>
                </c:pt>
                <c:pt idx="1039">
                  <c:v>67.12</c:v>
                </c:pt>
                <c:pt idx="1040">
                  <c:v>67.069999999999993</c:v>
                </c:pt>
                <c:pt idx="1041">
                  <c:v>67.08</c:v>
                </c:pt>
                <c:pt idx="1042">
                  <c:v>66.45</c:v>
                </c:pt>
                <c:pt idx="1043">
                  <c:v>66.5</c:v>
                </c:pt>
                <c:pt idx="1044">
                  <c:v>66.25</c:v>
                </c:pt>
                <c:pt idx="1045">
                  <c:v>64.569999999999993</c:v>
                </c:pt>
                <c:pt idx="1046">
                  <c:v>63.61</c:v>
                </c:pt>
                <c:pt idx="1047">
                  <c:v>62.42</c:v>
                </c:pt>
                <c:pt idx="1048">
                  <c:v>61.51</c:v>
                </c:pt>
                <c:pt idx="1049">
                  <c:v>62.1</c:v>
                </c:pt>
                <c:pt idx="1050">
                  <c:v>61.63</c:v>
                </c:pt>
                <c:pt idx="1051">
                  <c:v>62.69</c:v>
                </c:pt>
                <c:pt idx="1052">
                  <c:v>61.98</c:v>
                </c:pt>
                <c:pt idx="1053">
                  <c:v>62.51</c:v>
                </c:pt>
                <c:pt idx="1054">
                  <c:v>62.75</c:v>
                </c:pt>
                <c:pt idx="1055">
                  <c:v>61.89</c:v>
                </c:pt>
                <c:pt idx="1056">
                  <c:v>61.65</c:v>
                </c:pt>
                <c:pt idx="1057">
                  <c:v>61.32</c:v>
                </c:pt>
                <c:pt idx="1058">
                  <c:v>59.93</c:v>
                </c:pt>
                <c:pt idx="1059">
                  <c:v>61.64</c:v>
                </c:pt>
                <c:pt idx="1060">
                  <c:v>61.09</c:v>
                </c:pt>
                <c:pt idx="1061">
                  <c:v>61.14</c:v>
                </c:pt>
                <c:pt idx="1062">
                  <c:v>61.5</c:v>
                </c:pt>
                <c:pt idx="1063">
                  <c:v>62.74</c:v>
                </c:pt>
                <c:pt idx="1064">
                  <c:v>62.7</c:v>
                </c:pt>
                <c:pt idx="1065">
                  <c:v>61.18</c:v>
                </c:pt>
                <c:pt idx="1066">
                  <c:v>61.32</c:v>
                </c:pt>
                <c:pt idx="1067">
                  <c:v>60.64</c:v>
                </c:pt>
                <c:pt idx="1068">
                  <c:v>58.99</c:v>
                </c:pt>
                <c:pt idx="1069">
                  <c:v>60.48</c:v>
                </c:pt>
                <c:pt idx="1070">
                  <c:v>61.68</c:v>
                </c:pt>
                <c:pt idx="1071">
                  <c:v>61.44</c:v>
                </c:pt>
                <c:pt idx="1072">
                  <c:v>58.72</c:v>
                </c:pt>
                <c:pt idx="1073">
                  <c:v>57.33</c:v>
                </c:pt>
                <c:pt idx="1074">
                  <c:v>57.06</c:v>
                </c:pt>
                <c:pt idx="1075">
                  <c:v>55.95</c:v>
                </c:pt>
                <c:pt idx="1076">
                  <c:v>54.91</c:v>
                </c:pt>
                <c:pt idx="1077">
                  <c:v>53.8</c:v>
                </c:pt>
                <c:pt idx="1078">
                  <c:v>52.2</c:v>
                </c:pt>
                <c:pt idx="1079">
                  <c:v>52.16</c:v>
                </c:pt>
                <c:pt idx="1080">
                  <c:v>54.47</c:v>
                </c:pt>
                <c:pt idx="1081">
                  <c:v>50.47</c:v>
                </c:pt>
                <c:pt idx="1082">
                  <c:v>53.82</c:v>
                </c:pt>
                <c:pt idx="1083">
                  <c:v>54.35</c:v>
                </c:pt>
                <c:pt idx="1084">
                  <c:v>57.24</c:v>
                </c:pt>
                <c:pt idx="1085">
                  <c:v>56.26</c:v>
                </c:pt>
                <c:pt idx="1086">
                  <c:v>59.61</c:v>
                </c:pt>
                <c:pt idx="1087">
                  <c:v>60.28</c:v>
                </c:pt>
                <c:pt idx="1088">
                  <c:v>61.45</c:v>
                </c:pt>
                <c:pt idx="1089">
                  <c:v>60.15</c:v>
                </c:pt>
                <c:pt idx="1090">
                  <c:v>60.2</c:v>
                </c:pt>
                <c:pt idx="1091">
                  <c:v>59.97</c:v>
                </c:pt>
                <c:pt idx="1092">
                  <c:v>61.67</c:v>
                </c:pt>
                <c:pt idx="1093">
                  <c:v>60.06</c:v>
                </c:pt>
                <c:pt idx="1094">
                  <c:v>61.56</c:v>
                </c:pt>
                <c:pt idx="1095">
                  <c:v>62.08</c:v>
                </c:pt>
                <c:pt idx="1096">
                  <c:v>61.69</c:v>
                </c:pt>
                <c:pt idx="1097">
                  <c:v>58.71</c:v>
                </c:pt>
                <c:pt idx="1098">
                  <c:v>59.51</c:v>
                </c:pt>
                <c:pt idx="1099">
                  <c:v>58.76</c:v>
                </c:pt>
                <c:pt idx="1100">
                  <c:v>60.21</c:v>
                </c:pt>
                <c:pt idx="1101">
                  <c:v>60.48</c:v>
                </c:pt>
                <c:pt idx="1102">
                  <c:v>58.8</c:v>
                </c:pt>
                <c:pt idx="1103">
                  <c:v>62.6</c:v>
                </c:pt>
                <c:pt idx="1104">
                  <c:v>63.48</c:v>
                </c:pt>
                <c:pt idx="1105">
                  <c:v>62.53</c:v>
                </c:pt>
                <c:pt idx="1106">
                  <c:v>66.790000000000006</c:v>
                </c:pt>
                <c:pt idx="1107">
                  <c:v>66.760000000000005</c:v>
                </c:pt>
                <c:pt idx="1108">
                  <c:v>66.62</c:v>
                </c:pt>
                <c:pt idx="1109">
                  <c:v>66.12</c:v>
                </c:pt>
                <c:pt idx="1110">
                  <c:v>65.47</c:v>
                </c:pt>
                <c:pt idx="1111">
                  <c:v>70.12</c:v>
                </c:pt>
                <c:pt idx="1112">
                  <c:v>70.180000000000007</c:v>
                </c:pt>
                <c:pt idx="1113">
                  <c:v>70.650000000000006</c:v>
                </c:pt>
                <c:pt idx="1114">
                  <c:v>72.069999999999993</c:v>
                </c:pt>
                <c:pt idx="1115">
                  <c:v>72.13</c:v>
                </c:pt>
                <c:pt idx="1116">
                  <c:v>73.17</c:v>
                </c:pt>
                <c:pt idx="1117">
                  <c:v>72.83</c:v>
                </c:pt>
                <c:pt idx="1118">
                  <c:v>72.89</c:v>
                </c:pt>
                <c:pt idx="1119">
                  <c:v>75.47</c:v>
                </c:pt>
                <c:pt idx="1120">
                  <c:v>75.91</c:v>
                </c:pt>
                <c:pt idx="1121">
                  <c:v>77.34</c:v>
                </c:pt>
                <c:pt idx="1122">
                  <c:v>77.62</c:v>
                </c:pt>
                <c:pt idx="1123">
                  <c:v>76.89</c:v>
                </c:pt>
                <c:pt idx="1124">
                  <c:v>76.17</c:v>
                </c:pt>
                <c:pt idx="1125">
                  <c:v>76.44</c:v>
                </c:pt>
                <c:pt idx="1126">
                  <c:v>79.83</c:v>
                </c:pt>
                <c:pt idx="1127">
                  <c:v>79.78</c:v>
                </c:pt>
                <c:pt idx="1128">
                  <c:v>79.290000000000006</c:v>
                </c:pt>
                <c:pt idx="1129">
                  <c:v>80.05</c:v>
                </c:pt>
                <c:pt idx="1130">
                  <c:v>81.41</c:v>
                </c:pt>
                <c:pt idx="1131">
                  <c:v>80.78</c:v>
                </c:pt>
                <c:pt idx="1132">
                  <c:v>80.430000000000007</c:v>
                </c:pt>
                <c:pt idx="1133">
                  <c:v>80.260000000000005</c:v>
                </c:pt>
                <c:pt idx="1134">
                  <c:v>83.09</c:v>
                </c:pt>
                <c:pt idx="1135">
                  <c:v>85</c:v>
                </c:pt>
                <c:pt idx="1136">
                  <c:v>83.91</c:v>
                </c:pt>
                <c:pt idx="1137">
                  <c:v>84.16</c:v>
                </c:pt>
                <c:pt idx="1138">
                  <c:v>84.58</c:v>
                </c:pt>
                <c:pt idx="1139">
                  <c:v>86.29</c:v>
                </c:pt>
                <c:pt idx="1140">
                  <c:v>84.8</c:v>
                </c:pt>
                <c:pt idx="1141">
                  <c:v>84.98</c:v>
                </c:pt>
                <c:pt idx="1142">
                  <c:v>82.72</c:v>
                </c:pt>
                <c:pt idx="1143">
                  <c:v>81.72</c:v>
                </c:pt>
                <c:pt idx="1144">
                  <c:v>81.34</c:v>
                </c:pt>
                <c:pt idx="1145">
                  <c:v>81.87</c:v>
                </c:pt>
                <c:pt idx="1146">
                  <c:v>81.2</c:v>
                </c:pt>
                <c:pt idx="1147">
                  <c:v>78.8</c:v>
                </c:pt>
                <c:pt idx="1148">
                  <c:v>78.7</c:v>
                </c:pt>
                <c:pt idx="1149">
                  <c:v>79.400000000000006</c:v>
                </c:pt>
                <c:pt idx="1150">
                  <c:v>79.03</c:v>
                </c:pt>
                <c:pt idx="1151">
                  <c:v>78.05</c:v>
                </c:pt>
                <c:pt idx="1152">
                  <c:v>78.09</c:v>
                </c:pt>
                <c:pt idx="1153">
                  <c:v>78.180000000000007</c:v>
                </c:pt>
                <c:pt idx="1154">
                  <c:v>79.739999999999995</c:v>
                </c:pt>
                <c:pt idx="1155">
                  <c:v>79.06</c:v>
                </c:pt>
                <c:pt idx="1156">
                  <c:v>77.37</c:v>
                </c:pt>
                <c:pt idx="1157">
                  <c:v>76.83</c:v>
                </c:pt>
                <c:pt idx="1158">
                  <c:v>76.5</c:v>
                </c:pt>
                <c:pt idx="1159">
                  <c:v>77.27</c:v>
                </c:pt>
                <c:pt idx="1160">
                  <c:v>78.17</c:v>
                </c:pt>
                <c:pt idx="1161">
                  <c:v>78.150000000000006</c:v>
                </c:pt>
                <c:pt idx="1162">
                  <c:v>77.42</c:v>
                </c:pt>
                <c:pt idx="1163">
                  <c:v>77.77</c:v>
                </c:pt>
                <c:pt idx="1164">
                  <c:v>77.14</c:v>
                </c:pt>
                <c:pt idx="1165">
                  <c:v>75.95</c:v>
                </c:pt>
                <c:pt idx="1166">
                  <c:v>76.209999999999994</c:v>
                </c:pt>
                <c:pt idx="1167">
                  <c:v>75.819999999999993</c:v>
                </c:pt>
                <c:pt idx="1168">
                  <c:v>74.73</c:v>
                </c:pt>
                <c:pt idx="1169">
                  <c:v>74.78</c:v>
                </c:pt>
                <c:pt idx="1170">
                  <c:v>72.63</c:v>
                </c:pt>
                <c:pt idx="1171">
                  <c:v>72.209999999999994</c:v>
                </c:pt>
                <c:pt idx="1172">
                  <c:v>71.83</c:v>
                </c:pt>
                <c:pt idx="1173">
                  <c:v>71.430000000000007</c:v>
                </c:pt>
                <c:pt idx="1174">
                  <c:v>70.760000000000005</c:v>
                </c:pt>
                <c:pt idx="1175">
                  <c:v>72.459999999999994</c:v>
                </c:pt>
                <c:pt idx="1176">
                  <c:v>72.61</c:v>
                </c:pt>
                <c:pt idx="1177">
                  <c:v>72.81</c:v>
                </c:pt>
                <c:pt idx="1178">
                  <c:v>72.069999999999993</c:v>
                </c:pt>
                <c:pt idx="1179">
                  <c:v>72.28</c:v>
                </c:pt>
                <c:pt idx="1180">
                  <c:v>74.650000000000006</c:v>
                </c:pt>
                <c:pt idx="1181">
                  <c:v>73.75</c:v>
                </c:pt>
                <c:pt idx="1182">
                  <c:v>73.209999999999994</c:v>
                </c:pt>
                <c:pt idx="1183">
                  <c:v>73.45</c:v>
                </c:pt>
                <c:pt idx="1184">
                  <c:v>72.39</c:v>
                </c:pt>
                <c:pt idx="1185">
                  <c:v>74.25</c:v>
                </c:pt>
                <c:pt idx="1186">
                  <c:v>74.97</c:v>
                </c:pt>
                <c:pt idx="1187">
                  <c:v>74.290000000000006</c:v>
                </c:pt>
                <c:pt idx="1188">
                  <c:v>74.540000000000006</c:v>
                </c:pt>
                <c:pt idx="1189">
                  <c:v>73.930000000000007</c:v>
                </c:pt>
                <c:pt idx="1190">
                  <c:v>73.44</c:v>
                </c:pt>
                <c:pt idx="1191">
                  <c:v>73.06</c:v>
                </c:pt>
                <c:pt idx="1192">
                  <c:v>73.069999999999993</c:v>
                </c:pt>
                <c:pt idx="1193">
                  <c:v>72.58</c:v>
                </c:pt>
                <c:pt idx="1194">
                  <c:v>72.900000000000006</c:v>
                </c:pt>
                <c:pt idx="1195">
                  <c:v>72.16</c:v>
                </c:pt>
                <c:pt idx="1196">
                  <c:v>71.84</c:v>
                </c:pt>
                <c:pt idx="1197">
                  <c:v>75.33</c:v>
                </c:pt>
                <c:pt idx="1198">
                  <c:v>74.45</c:v>
                </c:pt>
                <c:pt idx="1199">
                  <c:v>73.400000000000006</c:v>
                </c:pt>
                <c:pt idx="1200">
                  <c:v>78.86</c:v>
                </c:pt>
                <c:pt idx="1201">
                  <c:v>78.069999999999993</c:v>
                </c:pt>
                <c:pt idx="1202">
                  <c:v>77.11</c:v>
                </c:pt>
                <c:pt idx="1203">
                  <c:v>77.39</c:v>
                </c:pt>
                <c:pt idx="1204">
                  <c:v>78.239999999999995</c:v>
                </c:pt>
                <c:pt idx="1205">
                  <c:v>77.760000000000005</c:v>
                </c:pt>
                <c:pt idx="1206">
                  <c:v>77.3</c:v>
                </c:pt>
                <c:pt idx="1207">
                  <c:v>79.44</c:v>
                </c:pt>
                <c:pt idx="1208">
                  <c:v>77.849999999999994</c:v>
                </c:pt>
                <c:pt idx="1209">
                  <c:v>77.62</c:v>
                </c:pt>
                <c:pt idx="1210">
                  <c:v>76.31</c:v>
                </c:pt>
                <c:pt idx="1211">
                  <c:v>74.73</c:v>
                </c:pt>
                <c:pt idx="1212">
                  <c:v>75.55</c:v>
                </c:pt>
                <c:pt idx="1213">
                  <c:v>73.05</c:v>
                </c:pt>
                <c:pt idx="1214">
                  <c:v>74.739999999999995</c:v>
                </c:pt>
                <c:pt idx="1215">
                  <c:v>75.08</c:v>
                </c:pt>
                <c:pt idx="1216">
                  <c:v>75.34</c:v>
                </c:pt>
                <c:pt idx="1217">
                  <c:v>73.44</c:v>
                </c:pt>
                <c:pt idx="1218">
                  <c:v>75.94</c:v>
                </c:pt>
                <c:pt idx="1219">
                  <c:v>76.739999999999995</c:v>
                </c:pt>
                <c:pt idx="1220">
                  <c:v>75.88</c:v>
                </c:pt>
                <c:pt idx="1221">
                  <c:v>76.459999999999994</c:v>
                </c:pt>
                <c:pt idx="1222">
                  <c:v>76.459999999999994</c:v>
                </c:pt>
                <c:pt idx="1223">
                  <c:v>77.319999999999993</c:v>
                </c:pt>
                <c:pt idx="1224">
                  <c:v>75.36</c:v>
                </c:pt>
                <c:pt idx="1225">
                  <c:v>75.38</c:v>
                </c:pt>
                <c:pt idx="1226">
                  <c:v>75.290000000000006</c:v>
                </c:pt>
                <c:pt idx="1227">
                  <c:v>76.790000000000006</c:v>
                </c:pt>
                <c:pt idx="1228">
                  <c:v>77.59</c:v>
                </c:pt>
                <c:pt idx="1229">
                  <c:v>77.5</c:v>
                </c:pt>
                <c:pt idx="1230">
                  <c:v>75.39</c:v>
                </c:pt>
                <c:pt idx="1231">
                  <c:v>75.3</c:v>
                </c:pt>
                <c:pt idx="1232">
                  <c:v>76.44</c:v>
                </c:pt>
                <c:pt idx="1233">
                  <c:v>78.790000000000006</c:v>
                </c:pt>
                <c:pt idx="1234">
                  <c:v>79.8</c:v>
                </c:pt>
                <c:pt idx="1235">
                  <c:v>79.569999999999993</c:v>
                </c:pt>
                <c:pt idx="1236">
                  <c:v>79.22</c:v>
                </c:pt>
                <c:pt idx="1237">
                  <c:v>78.510000000000005</c:v>
                </c:pt>
                <c:pt idx="1238">
                  <c:v>79.3</c:v>
                </c:pt>
                <c:pt idx="1239">
                  <c:v>79.28</c:v>
                </c:pt>
                <c:pt idx="1240">
                  <c:v>78.430000000000007</c:v>
                </c:pt>
                <c:pt idx="1241">
                  <c:v>78.23</c:v>
                </c:pt>
                <c:pt idx="1242">
                  <c:v>77.12</c:v>
                </c:pt>
                <c:pt idx="1243">
                  <c:v>77.47</c:v>
                </c:pt>
                <c:pt idx="1244">
                  <c:v>77.209999999999994</c:v>
                </c:pt>
                <c:pt idx="1245">
                  <c:v>74.849999999999994</c:v>
                </c:pt>
                <c:pt idx="1246">
                  <c:v>76.17</c:v>
                </c:pt>
                <c:pt idx="1247">
                  <c:v>74.87</c:v>
                </c:pt>
                <c:pt idx="1248">
                  <c:v>73.62</c:v>
                </c:pt>
                <c:pt idx="1249">
                  <c:v>73.36</c:v>
                </c:pt>
                <c:pt idx="1250">
                  <c:v>73.13</c:v>
                </c:pt>
                <c:pt idx="1251">
                  <c:v>75.17</c:v>
                </c:pt>
                <c:pt idx="1252">
                  <c:v>74.64</c:v>
                </c:pt>
                <c:pt idx="1253">
                  <c:v>74.739999999999995</c:v>
                </c:pt>
                <c:pt idx="1254">
                  <c:v>74</c:v>
                </c:pt>
                <c:pt idx="1255">
                  <c:v>73.86</c:v>
                </c:pt>
                <c:pt idx="1256">
                  <c:v>74.709999999999994</c:v>
                </c:pt>
                <c:pt idx="1257">
                  <c:v>74.06</c:v>
                </c:pt>
                <c:pt idx="1258">
                  <c:v>73.78</c:v>
                </c:pt>
                <c:pt idx="1259">
                  <c:v>73.48</c:v>
                </c:pt>
                <c:pt idx="1260">
                  <c:v>71.58</c:v>
                </c:pt>
                <c:pt idx="1261">
                  <c:v>71.42</c:v>
                </c:pt>
                <c:pt idx="1262">
                  <c:v>72.58</c:v>
                </c:pt>
                <c:pt idx="1263">
                  <c:v>72.02</c:v>
                </c:pt>
                <c:pt idx="1264">
                  <c:v>72.06</c:v>
                </c:pt>
                <c:pt idx="1265">
                  <c:v>71.040000000000006</c:v>
                </c:pt>
                <c:pt idx="1266">
                  <c:v>68.650000000000006</c:v>
                </c:pt>
                <c:pt idx="1267">
                  <c:v>67.11</c:v>
                </c:pt>
                <c:pt idx="1268">
                  <c:v>68.33</c:v>
                </c:pt>
                <c:pt idx="1269">
                  <c:v>68.02</c:v>
                </c:pt>
                <c:pt idx="1270">
                  <c:v>68.12</c:v>
                </c:pt>
                <c:pt idx="1271">
                  <c:v>67.64</c:v>
                </c:pt>
                <c:pt idx="1272">
                  <c:v>70.27</c:v>
                </c:pt>
                <c:pt idx="1273">
                  <c:v>69.53</c:v>
                </c:pt>
                <c:pt idx="1274">
                  <c:v>70.11</c:v>
                </c:pt>
                <c:pt idx="1275">
                  <c:v>70.12</c:v>
                </c:pt>
                <c:pt idx="1276">
                  <c:v>70.45</c:v>
                </c:pt>
                <c:pt idx="1277">
                  <c:v>68.91</c:v>
                </c:pt>
                <c:pt idx="1278">
                  <c:v>69.47</c:v>
                </c:pt>
                <c:pt idx="1279">
                  <c:v>67.42</c:v>
                </c:pt>
                <c:pt idx="1280">
                  <c:v>66.05</c:v>
                </c:pt>
                <c:pt idx="1281">
                  <c:v>66.209999999999994</c:v>
                </c:pt>
                <c:pt idx="1282">
                  <c:v>65.12</c:v>
                </c:pt>
                <c:pt idx="1283">
                  <c:v>64.89</c:v>
                </c:pt>
                <c:pt idx="1284">
                  <c:v>64.64</c:v>
                </c:pt>
                <c:pt idx="1285">
                  <c:v>64.95</c:v>
                </c:pt>
                <c:pt idx="1286">
                  <c:v>65.489999999999995</c:v>
                </c:pt>
                <c:pt idx="1287">
                  <c:v>63.61</c:v>
                </c:pt>
                <c:pt idx="1288">
                  <c:v>64.34</c:v>
                </c:pt>
                <c:pt idx="1289">
                  <c:v>65.790000000000006</c:v>
                </c:pt>
                <c:pt idx="1290">
                  <c:v>65.540000000000006</c:v>
                </c:pt>
                <c:pt idx="1291">
                  <c:v>64.37</c:v>
                </c:pt>
                <c:pt idx="1292">
                  <c:v>63.83</c:v>
                </c:pt>
                <c:pt idx="1293">
                  <c:v>65.78</c:v>
                </c:pt>
                <c:pt idx="1294">
                  <c:v>66.63</c:v>
                </c:pt>
                <c:pt idx="1295">
                  <c:v>67.5</c:v>
                </c:pt>
                <c:pt idx="1296">
                  <c:v>67.31</c:v>
                </c:pt>
                <c:pt idx="1297">
                  <c:v>66.39</c:v>
                </c:pt>
                <c:pt idx="1298">
                  <c:v>65.42</c:v>
                </c:pt>
                <c:pt idx="1299">
                  <c:v>65.25</c:v>
                </c:pt>
                <c:pt idx="1300">
                  <c:v>65.67</c:v>
                </c:pt>
                <c:pt idx="1301">
                  <c:v>64.84</c:v>
                </c:pt>
                <c:pt idx="1302">
                  <c:v>64.33</c:v>
                </c:pt>
                <c:pt idx="1303">
                  <c:v>64.36</c:v>
                </c:pt>
                <c:pt idx="1304">
                  <c:v>62.72</c:v>
                </c:pt>
                <c:pt idx="1305">
                  <c:v>62.59</c:v>
                </c:pt>
                <c:pt idx="1306">
                  <c:v>62.79</c:v>
                </c:pt>
              </c:numCache>
            </c:numRef>
          </c:val>
          <c:smooth val="0"/>
          <c:extLst>
            <c:ext xmlns:c16="http://schemas.microsoft.com/office/drawing/2014/chart" uri="{C3380CC4-5D6E-409C-BE32-E72D297353CC}">
              <c16:uniqueId val="{00000000-4B1C-6341-B331-24B61476C97E}"/>
            </c:ext>
          </c:extLst>
        </c:ser>
        <c:dLbls>
          <c:showLegendKey val="0"/>
          <c:showVal val="0"/>
          <c:showCatName val="0"/>
          <c:showSerName val="0"/>
          <c:showPercent val="0"/>
          <c:showBubbleSize val="0"/>
        </c:dLbls>
        <c:smooth val="0"/>
        <c:axId val="1964189136"/>
        <c:axId val="1964188720"/>
      </c:lineChart>
      <c:dateAx>
        <c:axId val="1964189136"/>
        <c:scaling>
          <c:orientation val="minMax"/>
        </c:scaling>
        <c:delete val="0"/>
        <c:axPos val="b"/>
        <c:numFmt formatCode="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964188720"/>
        <c:crosses val="autoZero"/>
        <c:auto val="1"/>
        <c:lblOffset val="100"/>
        <c:baseTimeUnit val="days"/>
        <c:majorUnit val="4"/>
        <c:majorTimeUnit val="months"/>
      </c:dateAx>
      <c:valAx>
        <c:axId val="1964188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964189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solidFill>
                  <a:schemeClr val="tx1"/>
                </a:solidFill>
              </a:rPr>
              <a:t>Price of Oil, Brent</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numRef>
              <c:f>'brent oil'!$A$2:$A$141</c:f>
              <c:numCache>
                <c:formatCode>m/d/yy</c:formatCode>
                <c:ptCount val="140"/>
                <c:pt idx="0">
                  <c:v>45000</c:v>
                </c:pt>
                <c:pt idx="1">
                  <c:v>44925</c:v>
                </c:pt>
                <c:pt idx="2">
                  <c:v>44834</c:v>
                </c:pt>
                <c:pt idx="3">
                  <c:v>44742</c:v>
                </c:pt>
                <c:pt idx="4">
                  <c:v>44651</c:v>
                </c:pt>
                <c:pt idx="5">
                  <c:v>44561</c:v>
                </c:pt>
                <c:pt idx="6">
                  <c:v>44469</c:v>
                </c:pt>
                <c:pt idx="7">
                  <c:v>44377</c:v>
                </c:pt>
                <c:pt idx="8">
                  <c:v>44286</c:v>
                </c:pt>
                <c:pt idx="9">
                  <c:v>44196</c:v>
                </c:pt>
                <c:pt idx="10">
                  <c:v>44104</c:v>
                </c:pt>
                <c:pt idx="11">
                  <c:v>44012</c:v>
                </c:pt>
                <c:pt idx="12">
                  <c:v>43921</c:v>
                </c:pt>
                <c:pt idx="13">
                  <c:v>43830</c:v>
                </c:pt>
                <c:pt idx="14">
                  <c:v>43738</c:v>
                </c:pt>
                <c:pt idx="15">
                  <c:v>43644</c:v>
                </c:pt>
                <c:pt idx="16">
                  <c:v>43553</c:v>
                </c:pt>
                <c:pt idx="17">
                  <c:v>43465</c:v>
                </c:pt>
                <c:pt idx="18">
                  <c:v>43371</c:v>
                </c:pt>
                <c:pt idx="19">
                  <c:v>43280</c:v>
                </c:pt>
                <c:pt idx="20">
                  <c:v>43189</c:v>
                </c:pt>
                <c:pt idx="21">
                  <c:v>43098</c:v>
                </c:pt>
                <c:pt idx="22">
                  <c:v>43007</c:v>
                </c:pt>
                <c:pt idx="23">
                  <c:v>42916</c:v>
                </c:pt>
                <c:pt idx="24">
                  <c:v>42825</c:v>
                </c:pt>
                <c:pt idx="25">
                  <c:v>42734</c:v>
                </c:pt>
                <c:pt idx="26">
                  <c:v>42643</c:v>
                </c:pt>
                <c:pt idx="27">
                  <c:v>42551</c:v>
                </c:pt>
                <c:pt idx="28">
                  <c:v>42460</c:v>
                </c:pt>
                <c:pt idx="29">
                  <c:v>42369</c:v>
                </c:pt>
                <c:pt idx="30">
                  <c:v>42277</c:v>
                </c:pt>
                <c:pt idx="31">
                  <c:v>42185</c:v>
                </c:pt>
                <c:pt idx="32">
                  <c:v>42094</c:v>
                </c:pt>
                <c:pt idx="33">
                  <c:v>42004</c:v>
                </c:pt>
                <c:pt idx="34">
                  <c:v>41912</c:v>
                </c:pt>
                <c:pt idx="35">
                  <c:v>41820</c:v>
                </c:pt>
                <c:pt idx="36">
                  <c:v>41729</c:v>
                </c:pt>
                <c:pt idx="37">
                  <c:v>41639</c:v>
                </c:pt>
                <c:pt idx="38">
                  <c:v>41547</c:v>
                </c:pt>
                <c:pt idx="39">
                  <c:v>41453</c:v>
                </c:pt>
                <c:pt idx="40">
                  <c:v>41362</c:v>
                </c:pt>
                <c:pt idx="41">
                  <c:v>41274</c:v>
                </c:pt>
                <c:pt idx="42">
                  <c:v>41180</c:v>
                </c:pt>
                <c:pt idx="43">
                  <c:v>41089</c:v>
                </c:pt>
                <c:pt idx="44">
                  <c:v>40998</c:v>
                </c:pt>
                <c:pt idx="45">
                  <c:v>40907</c:v>
                </c:pt>
                <c:pt idx="46">
                  <c:v>40816</c:v>
                </c:pt>
                <c:pt idx="47">
                  <c:v>40724</c:v>
                </c:pt>
                <c:pt idx="48">
                  <c:v>40633</c:v>
                </c:pt>
                <c:pt idx="49">
                  <c:v>40543</c:v>
                </c:pt>
                <c:pt idx="50">
                  <c:v>40451</c:v>
                </c:pt>
                <c:pt idx="51">
                  <c:v>40359</c:v>
                </c:pt>
                <c:pt idx="52">
                  <c:v>40268</c:v>
                </c:pt>
                <c:pt idx="53">
                  <c:v>40178</c:v>
                </c:pt>
                <c:pt idx="54">
                  <c:v>40086</c:v>
                </c:pt>
                <c:pt idx="55">
                  <c:v>39994</c:v>
                </c:pt>
                <c:pt idx="56">
                  <c:v>39903</c:v>
                </c:pt>
                <c:pt idx="57">
                  <c:v>39813</c:v>
                </c:pt>
                <c:pt idx="58">
                  <c:v>39721</c:v>
                </c:pt>
                <c:pt idx="59">
                  <c:v>39629</c:v>
                </c:pt>
                <c:pt idx="60">
                  <c:v>39538</c:v>
                </c:pt>
                <c:pt idx="61">
                  <c:v>39447</c:v>
                </c:pt>
                <c:pt idx="62">
                  <c:v>39353</c:v>
                </c:pt>
                <c:pt idx="63">
                  <c:v>39262</c:v>
                </c:pt>
                <c:pt idx="64">
                  <c:v>39171</c:v>
                </c:pt>
                <c:pt idx="65">
                  <c:v>39080</c:v>
                </c:pt>
                <c:pt idx="66">
                  <c:v>38989</c:v>
                </c:pt>
                <c:pt idx="67">
                  <c:v>38898</c:v>
                </c:pt>
                <c:pt idx="68">
                  <c:v>38807</c:v>
                </c:pt>
                <c:pt idx="69">
                  <c:v>38716</c:v>
                </c:pt>
                <c:pt idx="70">
                  <c:v>38625</c:v>
                </c:pt>
                <c:pt idx="71">
                  <c:v>38533</c:v>
                </c:pt>
                <c:pt idx="72">
                  <c:v>38442</c:v>
                </c:pt>
                <c:pt idx="73">
                  <c:v>38352</c:v>
                </c:pt>
                <c:pt idx="74">
                  <c:v>38260</c:v>
                </c:pt>
                <c:pt idx="75">
                  <c:v>38168</c:v>
                </c:pt>
                <c:pt idx="76">
                  <c:v>38077</c:v>
                </c:pt>
                <c:pt idx="77">
                  <c:v>37986</c:v>
                </c:pt>
                <c:pt idx="78">
                  <c:v>37894</c:v>
                </c:pt>
                <c:pt idx="79">
                  <c:v>37802</c:v>
                </c:pt>
                <c:pt idx="80">
                  <c:v>37711</c:v>
                </c:pt>
                <c:pt idx="81">
                  <c:v>37621</c:v>
                </c:pt>
                <c:pt idx="82">
                  <c:v>37529</c:v>
                </c:pt>
                <c:pt idx="83">
                  <c:v>37435</c:v>
                </c:pt>
                <c:pt idx="84">
                  <c:v>37344</c:v>
                </c:pt>
                <c:pt idx="85">
                  <c:v>37256</c:v>
                </c:pt>
                <c:pt idx="86">
                  <c:v>37162</c:v>
                </c:pt>
                <c:pt idx="87">
                  <c:v>37071</c:v>
                </c:pt>
                <c:pt idx="88">
                  <c:v>36980</c:v>
                </c:pt>
                <c:pt idx="89">
                  <c:v>36889</c:v>
                </c:pt>
                <c:pt idx="90">
                  <c:v>36798</c:v>
                </c:pt>
                <c:pt idx="91">
                  <c:v>36707</c:v>
                </c:pt>
                <c:pt idx="92">
                  <c:v>36616</c:v>
                </c:pt>
                <c:pt idx="93">
                  <c:v>36525</c:v>
                </c:pt>
                <c:pt idx="94">
                  <c:v>36433</c:v>
                </c:pt>
                <c:pt idx="95">
                  <c:v>36341</c:v>
                </c:pt>
                <c:pt idx="96">
                  <c:v>36250</c:v>
                </c:pt>
                <c:pt idx="97">
                  <c:v>36160</c:v>
                </c:pt>
                <c:pt idx="98">
                  <c:v>36068</c:v>
                </c:pt>
                <c:pt idx="99">
                  <c:v>35976</c:v>
                </c:pt>
                <c:pt idx="100">
                  <c:v>35885</c:v>
                </c:pt>
                <c:pt idx="101">
                  <c:v>35795</c:v>
                </c:pt>
                <c:pt idx="102">
                  <c:v>35703</c:v>
                </c:pt>
                <c:pt idx="103">
                  <c:v>35611</c:v>
                </c:pt>
                <c:pt idx="104">
                  <c:v>35520</c:v>
                </c:pt>
                <c:pt idx="105">
                  <c:v>35430</c:v>
                </c:pt>
                <c:pt idx="106">
                  <c:v>35338</c:v>
                </c:pt>
                <c:pt idx="107">
                  <c:v>35244</c:v>
                </c:pt>
                <c:pt idx="108">
                  <c:v>35153</c:v>
                </c:pt>
                <c:pt idx="109">
                  <c:v>35062</c:v>
                </c:pt>
                <c:pt idx="110">
                  <c:v>34971</c:v>
                </c:pt>
                <c:pt idx="111">
                  <c:v>34880</c:v>
                </c:pt>
                <c:pt idx="112">
                  <c:v>34789</c:v>
                </c:pt>
                <c:pt idx="113">
                  <c:v>34698</c:v>
                </c:pt>
                <c:pt idx="114">
                  <c:v>34607</c:v>
                </c:pt>
                <c:pt idx="115">
                  <c:v>34515</c:v>
                </c:pt>
                <c:pt idx="116">
                  <c:v>34424</c:v>
                </c:pt>
                <c:pt idx="117">
                  <c:v>34334</c:v>
                </c:pt>
                <c:pt idx="118">
                  <c:v>34242</c:v>
                </c:pt>
                <c:pt idx="119">
                  <c:v>34150</c:v>
                </c:pt>
                <c:pt idx="120">
                  <c:v>34059</c:v>
                </c:pt>
                <c:pt idx="121">
                  <c:v>33969</c:v>
                </c:pt>
                <c:pt idx="122">
                  <c:v>33877</c:v>
                </c:pt>
                <c:pt idx="123">
                  <c:v>33785</c:v>
                </c:pt>
                <c:pt idx="124">
                  <c:v>33694</c:v>
                </c:pt>
                <c:pt idx="125">
                  <c:v>33603</c:v>
                </c:pt>
                <c:pt idx="126">
                  <c:v>33511</c:v>
                </c:pt>
                <c:pt idx="127">
                  <c:v>33417</c:v>
                </c:pt>
                <c:pt idx="128">
                  <c:v>33326</c:v>
                </c:pt>
                <c:pt idx="129">
                  <c:v>33238</c:v>
                </c:pt>
                <c:pt idx="130">
                  <c:v>33144</c:v>
                </c:pt>
                <c:pt idx="131">
                  <c:v>33053</c:v>
                </c:pt>
                <c:pt idx="132">
                  <c:v>32962</c:v>
                </c:pt>
                <c:pt idx="133">
                  <c:v>32871</c:v>
                </c:pt>
                <c:pt idx="134">
                  <c:v>32780</c:v>
                </c:pt>
                <c:pt idx="135">
                  <c:v>32689</c:v>
                </c:pt>
                <c:pt idx="136">
                  <c:v>32598</c:v>
                </c:pt>
                <c:pt idx="137">
                  <c:v>32507</c:v>
                </c:pt>
                <c:pt idx="138">
                  <c:v>32416</c:v>
                </c:pt>
                <c:pt idx="139">
                  <c:v>32324</c:v>
                </c:pt>
              </c:numCache>
            </c:numRef>
          </c:cat>
          <c:val>
            <c:numRef>
              <c:f>'brent oil'!$B$2:$B$141</c:f>
              <c:numCache>
                <c:formatCode>General</c:formatCode>
                <c:ptCount val="140"/>
                <c:pt idx="0">
                  <c:v>72.06</c:v>
                </c:pt>
                <c:pt idx="1">
                  <c:v>85.91</c:v>
                </c:pt>
                <c:pt idx="2">
                  <c:v>87.96</c:v>
                </c:pt>
                <c:pt idx="3">
                  <c:v>114.81</c:v>
                </c:pt>
                <c:pt idx="4">
                  <c:v>107.91</c:v>
                </c:pt>
                <c:pt idx="5">
                  <c:v>77.78</c:v>
                </c:pt>
                <c:pt idx="6">
                  <c:v>78.52</c:v>
                </c:pt>
                <c:pt idx="7">
                  <c:v>75.13</c:v>
                </c:pt>
                <c:pt idx="8">
                  <c:v>63.54</c:v>
                </c:pt>
                <c:pt idx="9">
                  <c:v>51.8</c:v>
                </c:pt>
                <c:pt idx="10">
                  <c:v>40.950000000000003</c:v>
                </c:pt>
                <c:pt idx="11">
                  <c:v>41.15</c:v>
                </c:pt>
                <c:pt idx="12">
                  <c:v>22.74</c:v>
                </c:pt>
                <c:pt idx="13">
                  <c:v>66</c:v>
                </c:pt>
                <c:pt idx="14">
                  <c:v>60.78</c:v>
                </c:pt>
                <c:pt idx="15">
                  <c:v>66.55</c:v>
                </c:pt>
                <c:pt idx="16">
                  <c:v>68.39</c:v>
                </c:pt>
                <c:pt idx="17">
                  <c:v>53.8</c:v>
                </c:pt>
                <c:pt idx="18">
                  <c:v>82.72</c:v>
                </c:pt>
                <c:pt idx="19">
                  <c:v>79.44</c:v>
                </c:pt>
                <c:pt idx="20">
                  <c:v>70.27</c:v>
                </c:pt>
                <c:pt idx="21">
                  <c:v>66.87</c:v>
                </c:pt>
                <c:pt idx="22">
                  <c:v>57.54</c:v>
                </c:pt>
                <c:pt idx="23">
                  <c:v>47.92</c:v>
                </c:pt>
                <c:pt idx="24">
                  <c:v>52.83</c:v>
                </c:pt>
                <c:pt idx="25">
                  <c:v>56.82</c:v>
                </c:pt>
                <c:pt idx="26">
                  <c:v>49.06</c:v>
                </c:pt>
                <c:pt idx="27">
                  <c:v>49.68</c:v>
                </c:pt>
                <c:pt idx="28">
                  <c:v>39.6</c:v>
                </c:pt>
                <c:pt idx="29">
                  <c:v>37.28</c:v>
                </c:pt>
                <c:pt idx="30">
                  <c:v>48.37</c:v>
                </c:pt>
                <c:pt idx="31">
                  <c:v>63.59</c:v>
                </c:pt>
                <c:pt idx="32">
                  <c:v>55.11</c:v>
                </c:pt>
                <c:pt idx="33">
                  <c:v>57.33</c:v>
                </c:pt>
                <c:pt idx="34">
                  <c:v>94.67</c:v>
                </c:pt>
                <c:pt idx="35">
                  <c:v>112.36</c:v>
                </c:pt>
                <c:pt idx="36">
                  <c:v>107.76</c:v>
                </c:pt>
                <c:pt idx="37">
                  <c:v>110.8</c:v>
                </c:pt>
                <c:pt idx="38">
                  <c:v>108.37</c:v>
                </c:pt>
                <c:pt idx="39">
                  <c:v>102.16</c:v>
                </c:pt>
                <c:pt idx="40">
                  <c:v>110.02</c:v>
                </c:pt>
                <c:pt idx="41">
                  <c:v>111.11</c:v>
                </c:pt>
                <c:pt idx="42">
                  <c:v>112.39</c:v>
                </c:pt>
                <c:pt idx="43">
                  <c:v>97.8</c:v>
                </c:pt>
                <c:pt idx="44">
                  <c:v>122.88</c:v>
                </c:pt>
                <c:pt idx="45">
                  <c:v>107.38</c:v>
                </c:pt>
                <c:pt idx="46">
                  <c:v>102.76</c:v>
                </c:pt>
                <c:pt idx="47">
                  <c:v>112.48</c:v>
                </c:pt>
                <c:pt idx="48">
                  <c:v>117.36</c:v>
                </c:pt>
                <c:pt idx="49">
                  <c:v>94.75</c:v>
                </c:pt>
                <c:pt idx="50">
                  <c:v>82.31</c:v>
                </c:pt>
                <c:pt idx="51">
                  <c:v>75.010000000000005</c:v>
                </c:pt>
                <c:pt idx="52">
                  <c:v>82.7</c:v>
                </c:pt>
                <c:pt idx="53">
                  <c:v>77.930000000000007</c:v>
                </c:pt>
                <c:pt idx="54">
                  <c:v>69.069999999999993</c:v>
                </c:pt>
                <c:pt idx="55">
                  <c:v>69.3</c:v>
                </c:pt>
                <c:pt idx="56">
                  <c:v>49.23</c:v>
                </c:pt>
                <c:pt idx="57">
                  <c:v>45.59</c:v>
                </c:pt>
                <c:pt idx="58">
                  <c:v>98.17</c:v>
                </c:pt>
                <c:pt idx="59">
                  <c:v>139.83000000000001</c:v>
                </c:pt>
                <c:pt idx="60">
                  <c:v>100.3</c:v>
                </c:pt>
                <c:pt idx="61">
                  <c:v>93.85</c:v>
                </c:pt>
                <c:pt idx="62">
                  <c:v>79.17</c:v>
                </c:pt>
                <c:pt idx="63">
                  <c:v>71.41</c:v>
                </c:pt>
                <c:pt idx="64">
                  <c:v>68.099999999999994</c:v>
                </c:pt>
                <c:pt idx="65">
                  <c:v>60.86</c:v>
                </c:pt>
                <c:pt idx="66">
                  <c:v>62.48</c:v>
                </c:pt>
                <c:pt idx="67">
                  <c:v>73.510000000000005</c:v>
                </c:pt>
                <c:pt idx="68">
                  <c:v>65.91</c:v>
                </c:pt>
                <c:pt idx="69">
                  <c:v>58.98</c:v>
                </c:pt>
                <c:pt idx="70">
                  <c:v>63.48</c:v>
                </c:pt>
                <c:pt idx="71">
                  <c:v>55.58</c:v>
                </c:pt>
                <c:pt idx="72">
                  <c:v>54.29</c:v>
                </c:pt>
                <c:pt idx="73">
                  <c:v>40.46</c:v>
                </c:pt>
                <c:pt idx="74">
                  <c:v>46.38</c:v>
                </c:pt>
                <c:pt idx="75">
                  <c:v>34.5</c:v>
                </c:pt>
                <c:pt idx="76">
                  <c:v>31.51</c:v>
                </c:pt>
                <c:pt idx="77">
                  <c:v>30.17</c:v>
                </c:pt>
                <c:pt idx="78">
                  <c:v>27.61</c:v>
                </c:pt>
                <c:pt idx="79">
                  <c:v>28.33</c:v>
                </c:pt>
                <c:pt idx="80">
                  <c:v>27.18</c:v>
                </c:pt>
                <c:pt idx="81">
                  <c:v>28.66</c:v>
                </c:pt>
                <c:pt idx="82">
                  <c:v>28.75</c:v>
                </c:pt>
                <c:pt idx="83">
                  <c:v>25.58</c:v>
                </c:pt>
                <c:pt idx="84">
                  <c:v>25.92</c:v>
                </c:pt>
                <c:pt idx="85">
                  <c:v>19.899999999999999</c:v>
                </c:pt>
                <c:pt idx="86">
                  <c:v>23.26</c:v>
                </c:pt>
                <c:pt idx="87">
                  <c:v>26.08</c:v>
                </c:pt>
                <c:pt idx="88">
                  <c:v>24.74</c:v>
                </c:pt>
                <c:pt idx="89">
                  <c:v>23.87</c:v>
                </c:pt>
                <c:pt idx="90">
                  <c:v>29.84</c:v>
                </c:pt>
                <c:pt idx="91">
                  <c:v>30.57</c:v>
                </c:pt>
                <c:pt idx="92">
                  <c:v>24.77</c:v>
                </c:pt>
                <c:pt idx="93">
                  <c:v>25.08</c:v>
                </c:pt>
                <c:pt idx="94">
                  <c:v>23.58</c:v>
                </c:pt>
                <c:pt idx="95">
                  <c:v>17.510000000000002</c:v>
                </c:pt>
                <c:pt idx="96">
                  <c:v>15.24</c:v>
                </c:pt>
                <c:pt idx="97">
                  <c:v>10.53</c:v>
                </c:pt>
                <c:pt idx="98">
                  <c:v>14.68</c:v>
                </c:pt>
                <c:pt idx="99">
                  <c:v>13.38</c:v>
                </c:pt>
                <c:pt idx="100">
                  <c:v>14.26</c:v>
                </c:pt>
                <c:pt idx="101">
                  <c:v>16.52</c:v>
                </c:pt>
                <c:pt idx="102">
                  <c:v>19.899999999999999</c:v>
                </c:pt>
                <c:pt idx="103">
                  <c:v>18.510000000000002</c:v>
                </c:pt>
                <c:pt idx="104">
                  <c:v>19.38</c:v>
                </c:pt>
                <c:pt idx="105">
                  <c:v>23.81</c:v>
                </c:pt>
                <c:pt idx="106">
                  <c:v>23.21</c:v>
                </c:pt>
                <c:pt idx="107">
                  <c:v>18.91</c:v>
                </c:pt>
                <c:pt idx="108">
                  <c:v>19.41</c:v>
                </c:pt>
                <c:pt idx="109">
                  <c:v>18.329999999999998</c:v>
                </c:pt>
                <c:pt idx="110">
                  <c:v>16.12</c:v>
                </c:pt>
                <c:pt idx="111">
                  <c:v>16.38</c:v>
                </c:pt>
                <c:pt idx="112">
                  <c:v>17.5</c:v>
                </c:pt>
                <c:pt idx="113">
                  <c:v>16.5</c:v>
                </c:pt>
                <c:pt idx="114">
                  <c:v>17.149999999999999</c:v>
                </c:pt>
                <c:pt idx="115">
                  <c:v>17.52</c:v>
                </c:pt>
                <c:pt idx="116">
                  <c:v>13.25</c:v>
                </c:pt>
                <c:pt idx="117">
                  <c:v>13.2</c:v>
                </c:pt>
                <c:pt idx="118">
                  <c:v>17.43</c:v>
                </c:pt>
                <c:pt idx="119">
                  <c:v>17.510000000000002</c:v>
                </c:pt>
                <c:pt idx="120">
                  <c:v>18.899999999999999</c:v>
                </c:pt>
                <c:pt idx="121">
                  <c:v>18.29</c:v>
                </c:pt>
                <c:pt idx="122">
                  <c:v>20.34</c:v>
                </c:pt>
                <c:pt idx="123">
                  <c:v>20.41</c:v>
                </c:pt>
                <c:pt idx="124">
                  <c:v>18.14</c:v>
                </c:pt>
                <c:pt idx="125">
                  <c:v>17.61</c:v>
                </c:pt>
                <c:pt idx="126">
                  <c:v>21.05</c:v>
                </c:pt>
                <c:pt idx="127">
                  <c:v>18.72</c:v>
                </c:pt>
                <c:pt idx="128">
                  <c:v>18.170000000000002</c:v>
                </c:pt>
                <c:pt idx="129">
                  <c:v>28.27</c:v>
                </c:pt>
                <c:pt idx="130">
                  <c:v>39.1</c:v>
                </c:pt>
                <c:pt idx="131">
                  <c:v>16.14</c:v>
                </c:pt>
                <c:pt idx="132">
                  <c:v>18.38</c:v>
                </c:pt>
                <c:pt idx="133">
                  <c:v>20.28</c:v>
                </c:pt>
                <c:pt idx="134">
                  <c:v>18.16</c:v>
                </c:pt>
                <c:pt idx="135">
                  <c:v>17.510000000000002</c:v>
                </c:pt>
                <c:pt idx="136">
                  <c:v>19.579999999999998</c:v>
                </c:pt>
                <c:pt idx="137">
                  <c:v>15.52</c:v>
                </c:pt>
                <c:pt idx="138">
                  <c:v>12.24</c:v>
                </c:pt>
                <c:pt idx="139">
                  <c:v>14.85</c:v>
                </c:pt>
              </c:numCache>
            </c:numRef>
          </c:val>
          <c:smooth val="0"/>
          <c:extLst>
            <c:ext xmlns:c16="http://schemas.microsoft.com/office/drawing/2014/chart" uri="{C3380CC4-5D6E-409C-BE32-E72D297353CC}">
              <c16:uniqueId val="{00000000-69FC-7940-A591-95F847D72EE3}"/>
            </c:ext>
          </c:extLst>
        </c:ser>
        <c:dLbls>
          <c:showLegendKey val="0"/>
          <c:showVal val="0"/>
          <c:showCatName val="0"/>
          <c:showSerName val="0"/>
          <c:showPercent val="0"/>
          <c:showBubbleSize val="0"/>
        </c:dLbls>
        <c:smooth val="0"/>
        <c:axId val="163564751"/>
        <c:axId val="463131727"/>
      </c:lineChart>
      <c:dateAx>
        <c:axId val="163564751"/>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63131727"/>
        <c:crosses val="autoZero"/>
        <c:auto val="1"/>
        <c:lblOffset val="100"/>
        <c:baseTimeUnit val="months"/>
        <c:majorUnit val="26"/>
        <c:majorTimeUnit val="months"/>
      </c:dateAx>
      <c:valAx>
        <c:axId val="46313172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356475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Geographical Revenue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'geographic breakdown'!$A$40</c:f>
              <c:strCache>
                <c:ptCount val="1"/>
                <c:pt idx="0">
                  <c:v>Asia</c:v>
                </c:pt>
              </c:strCache>
            </c:strRef>
          </c:tx>
          <c:spPr>
            <a:solidFill>
              <a:srgbClr val="FFC000"/>
            </a:solidFill>
            <a:ln>
              <a:noFill/>
            </a:ln>
            <a:effectLst/>
          </c:spPr>
          <c:invertIfNegative val="0"/>
          <c:dLbls>
            <c:dLbl>
              <c:idx val="0"/>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EFB-D24E-A450-8F17E7A2C9FA}"/>
                </c:ext>
              </c:extLst>
            </c:dLbl>
            <c:dLbl>
              <c:idx val="1"/>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EFB-D24E-A450-8F17E7A2C9FA}"/>
                </c:ext>
              </c:extLst>
            </c:dLbl>
            <c:dLbl>
              <c:idx val="2"/>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EFB-D24E-A450-8F17E7A2C9FA}"/>
                </c:ext>
              </c:extLst>
            </c:dLbl>
            <c:dLbl>
              <c:idx val="3"/>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EFB-D24E-A450-8F17E7A2C9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breakdown'!$B$40:$E$40</c:f>
              <c:numCache>
                <c:formatCode>General</c:formatCode>
                <c:ptCount val="4"/>
                <c:pt idx="0">
                  <c:v>153720</c:v>
                </c:pt>
                <c:pt idx="1">
                  <c:v>139916</c:v>
                </c:pt>
                <c:pt idx="2">
                  <c:v>65139</c:v>
                </c:pt>
                <c:pt idx="3">
                  <c:v>87070</c:v>
                </c:pt>
              </c:numCache>
            </c:numRef>
          </c:val>
          <c:extLst>
            <c:ext xmlns:c16="http://schemas.microsoft.com/office/drawing/2014/chart" uri="{C3380CC4-5D6E-409C-BE32-E72D297353CC}">
              <c16:uniqueId val="{00000004-5EFB-D24E-A450-8F17E7A2C9FA}"/>
            </c:ext>
          </c:extLst>
        </c:ser>
        <c:ser>
          <c:idx val="1"/>
          <c:order val="1"/>
          <c:tx>
            <c:strRef>
              <c:f>'geographic breakdown'!$A$41</c:f>
              <c:strCache>
                <c:ptCount val="1"/>
                <c:pt idx="0">
                  <c:v>Europe</c:v>
                </c:pt>
              </c:strCache>
            </c:strRef>
          </c:tx>
          <c:spPr>
            <a:solidFill>
              <a:srgbClr val="00B050"/>
            </a:solidFill>
            <a:ln>
              <a:noFill/>
            </a:ln>
            <a:effectLst/>
          </c:spPr>
          <c:invertIfNegative val="0"/>
          <c:dLbls>
            <c:dLbl>
              <c:idx val="0"/>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EFB-D24E-A450-8F17E7A2C9FA}"/>
                </c:ext>
              </c:extLst>
            </c:dLbl>
            <c:dLbl>
              <c:idx val="1"/>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EFB-D24E-A450-8F17E7A2C9FA}"/>
                </c:ext>
              </c:extLst>
            </c:dLbl>
            <c:dLbl>
              <c:idx val="2"/>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EFB-D24E-A450-8F17E7A2C9FA}"/>
                </c:ext>
              </c:extLst>
            </c:dLbl>
            <c:dLbl>
              <c:idx val="3"/>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EFB-D24E-A450-8F17E7A2C9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breakdown'!$B$41:$E$41</c:f>
              <c:numCache>
                <c:formatCode>General</c:formatCode>
                <c:ptCount val="4"/>
                <c:pt idx="0">
                  <c:v>118960</c:v>
                </c:pt>
                <c:pt idx="1">
                  <c:v>98455</c:v>
                </c:pt>
                <c:pt idx="2">
                  <c:v>50138</c:v>
                </c:pt>
                <c:pt idx="3">
                  <c:v>78549</c:v>
                </c:pt>
              </c:numCache>
            </c:numRef>
          </c:val>
          <c:extLst>
            <c:ext xmlns:c16="http://schemas.microsoft.com/office/drawing/2014/chart" uri="{C3380CC4-5D6E-409C-BE32-E72D297353CC}">
              <c16:uniqueId val="{00000009-5EFB-D24E-A450-8F17E7A2C9FA}"/>
            </c:ext>
          </c:extLst>
        </c:ser>
        <c:ser>
          <c:idx val="2"/>
          <c:order val="2"/>
          <c:tx>
            <c:strRef>
              <c:f>'geographic breakdown'!$A$42</c:f>
              <c:strCache>
                <c:ptCount val="1"/>
                <c:pt idx="0">
                  <c:v>Americas</c:v>
                </c:pt>
              </c:strCache>
            </c:strRef>
          </c:tx>
          <c:spPr>
            <a:solidFill>
              <a:srgbClr val="FF0000"/>
            </a:solidFill>
            <a:ln>
              <a:noFill/>
            </a:ln>
            <a:effectLst/>
          </c:spPr>
          <c:invertIfNegative val="0"/>
          <c:dLbls>
            <c:dLbl>
              <c:idx val="0"/>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EFB-D24E-A450-8F17E7A2C9FA}"/>
                </c:ext>
              </c:extLst>
            </c:dLbl>
            <c:dLbl>
              <c:idx val="1"/>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EFB-D24E-A450-8F17E7A2C9FA}"/>
                </c:ext>
              </c:extLst>
            </c:dLbl>
            <c:dLbl>
              <c:idx val="2"/>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EFB-D24E-A450-8F17E7A2C9FA}"/>
                </c:ext>
              </c:extLst>
            </c:dLbl>
            <c:dLbl>
              <c:idx val="3"/>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EFB-D24E-A450-8F17E7A2C9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breakdown'!$B$42:$E$42</c:f>
              <c:numCache>
                <c:formatCode>General</c:formatCode>
                <c:ptCount val="4"/>
                <c:pt idx="0">
                  <c:v>89880</c:v>
                </c:pt>
                <c:pt idx="1">
                  <c:v>83212</c:v>
                </c:pt>
                <c:pt idx="2">
                  <c:v>50856</c:v>
                </c:pt>
                <c:pt idx="3">
                  <c:v>73647</c:v>
                </c:pt>
              </c:numCache>
            </c:numRef>
          </c:val>
          <c:extLst>
            <c:ext xmlns:c16="http://schemas.microsoft.com/office/drawing/2014/chart" uri="{C3380CC4-5D6E-409C-BE32-E72D297353CC}">
              <c16:uniqueId val="{0000000E-5EFB-D24E-A450-8F17E7A2C9FA}"/>
            </c:ext>
          </c:extLst>
        </c:ser>
        <c:ser>
          <c:idx val="3"/>
          <c:order val="3"/>
          <c:tx>
            <c:strRef>
              <c:f>'geographic breakdown'!$A$43</c:f>
              <c:strCache>
                <c:ptCount val="1"/>
                <c:pt idx="0">
                  <c:v>Other </c:v>
                </c:pt>
              </c:strCache>
            </c:strRef>
          </c:tx>
          <c:spPr>
            <a:solidFill>
              <a:srgbClr val="00B0F0"/>
            </a:solidFill>
            <a:ln>
              <a:noFill/>
            </a:ln>
            <a:effectLst/>
          </c:spPr>
          <c:invertIfNegative val="0"/>
          <c:dLbls>
            <c:dLbl>
              <c:idx val="0"/>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EFB-D24E-A450-8F17E7A2C9FA}"/>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EFB-D24E-A450-8F17E7A2C9FA}"/>
                </c:ext>
              </c:extLst>
            </c:dLbl>
            <c:dLbl>
              <c:idx val="2"/>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EFB-D24E-A450-8F17E7A2C9FA}"/>
                </c:ext>
              </c:extLst>
            </c:dLbl>
            <c:dLbl>
              <c:idx val="3"/>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EFB-D24E-A450-8F17E7A2C9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breakdown'!$B$43:$E$43</c:f>
              <c:numCache>
                <c:formatCode>General</c:formatCode>
                <c:ptCount val="4"/>
                <c:pt idx="0">
                  <c:v>25830</c:v>
                </c:pt>
                <c:pt idx="1">
                  <c:v>23294</c:v>
                </c:pt>
                <c:pt idx="2">
                  <c:v>14410</c:v>
                </c:pt>
                <c:pt idx="3">
                  <c:v>22238</c:v>
                </c:pt>
              </c:numCache>
            </c:numRef>
          </c:val>
          <c:extLst>
            <c:ext xmlns:c16="http://schemas.microsoft.com/office/drawing/2014/chart" uri="{C3380CC4-5D6E-409C-BE32-E72D297353CC}">
              <c16:uniqueId val="{00000013-5EFB-D24E-A450-8F17E7A2C9FA}"/>
            </c:ext>
          </c:extLst>
        </c:ser>
        <c:dLbls>
          <c:showLegendKey val="0"/>
          <c:showVal val="0"/>
          <c:showCatName val="0"/>
          <c:showSerName val="0"/>
          <c:showPercent val="0"/>
          <c:showBubbleSize val="0"/>
        </c:dLbls>
        <c:gapWidth val="150"/>
        <c:overlap val="100"/>
        <c:axId val="1211835967"/>
        <c:axId val="1211839295"/>
      </c:barChart>
      <c:catAx>
        <c:axId val="121183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211839295"/>
        <c:crosses val="autoZero"/>
        <c:auto val="1"/>
        <c:lblAlgn val="ctr"/>
        <c:lblOffset val="100"/>
        <c:noMultiLvlLbl val="0"/>
      </c:catAx>
      <c:valAx>
        <c:axId val="12118392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211835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Revenue Segmentation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'revenue segementation'!$A$2</c:f>
              <c:strCache>
                <c:ptCount val="1"/>
                <c:pt idx="0">
                  <c:v>Upstream</c:v>
                </c:pt>
              </c:strCache>
            </c:strRef>
          </c:tx>
          <c:spPr>
            <a:solidFill>
              <a:srgbClr val="FFD40E"/>
            </a:solidFill>
            <a:ln>
              <a:noFill/>
            </a:ln>
            <a:effectLst/>
          </c:spPr>
          <c:invertIfNegative val="0"/>
          <c:dLbls>
            <c:dLbl>
              <c:idx val="0"/>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79A-5149-B878-8695427CF2FB}"/>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79A-5149-B878-8695427CF2FB}"/>
                </c:ext>
              </c:extLst>
            </c:dLbl>
            <c:dLbl>
              <c:idx val="2"/>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79A-5149-B878-8695427CF2FB}"/>
                </c:ext>
              </c:extLst>
            </c:dLbl>
            <c:dLbl>
              <c:idx val="3"/>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79A-5149-B878-8695427CF2F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segementation'!$B$2:$E$2</c:f>
              <c:numCache>
                <c:formatCode>General</c:formatCode>
                <c:ptCount val="4"/>
                <c:pt idx="0">
                  <c:v>46584</c:v>
                </c:pt>
                <c:pt idx="1">
                  <c:v>45217</c:v>
                </c:pt>
                <c:pt idx="2">
                  <c:v>28330</c:v>
                </c:pt>
                <c:pt idx="3">
                  <c:v>45487</c:v>
                </c:pt>
              </c:numCache>
            </c:numRef>
          </c:val>
          <c:extLst>
            <c:ext xmlns:c16="http://schemas.microsoft.com/office/drawing/2014/chart" uri="{C3380CC4-5D6E-409C-BE32-E72D297353CC}">
              <c16:uniqueId val="{00000004-979A-5149-B878-8695427CF2FB}"/>
            </c:ext>
          </c:extLst>
        </c:ser>
        <c:ser>
          <c:idx val="1"/>
          <c:order val="1"/>
          <c:tx>
            <c:strRef>
              <c:f>'revenue segementation'!$A$3</c:f>
              <c:strCache>
                <c:ptCount val="1"/>
                <c:pt idx="0">
                  <c:v>Integrated Gas</c:v>
                </c:pt>
              </c:strCache>
            </c:strRef>
          </c:tx>
          <c:spPr>
            <a:solidFill>
              <a:srgbClr val="00B050"/>
            </a:solidFill>
            <a:ln>
              <a:noFill/>
            </a:ln>
            <a:effectLst/>
          </c:spPr>
          <c:invertIfNegative val="0"/>
          <c:dLbls>
            <c:dLbl>
              <c:idx val="0"/>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79A-5149-B878-8695427CF2FB}"/>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79A-5149-B878-8695427CF2FB}"/>
                </c:ext>
              </c:extLst>
            </c:dLbl>
            <c:dLbl>
              <c:idx val="2"/>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79A-5149-B878-8695427CF2FB}"/>
                </c:ext>
              </c:extLst>
            </c:dLbl>
            <c:dLbl>
              <c:idx val="3"/>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79A-5149-B878-8695427CF2F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segementation'!$B$3:$E$3</c:f>
              <c:numCache>
                <c:formatCode>General</c:formatCode>
                <c:ptCount val="4"/>
                <c:pt idx="0">
                  <c:v>48793</c:v>
                </c:pt>
                <c:pt idx="1">
                  <c:v>45602</c:v>
                </c:pt>
                <c:pt idx="2">
                  <c:v>36697</c:v>
                </c:pt>
                <c:pt idx="3">
                  <c:v>60290</c:v>
                </c:pt>
              </c:numCache>
            </c:numRef>
          </c:val>
          <c:extLst>
            <c:ext xmlns:c16="http://schemas.microsoft.com/office/drawing/2014/chart" uri="{C3380CC4-5D6E-409C-BE32-E72D297353CC}">
              <c16:uniqueId val="{00000009-979A-5149-B878-8695427CF2FB}"/>
            </c:ext>
          </c:extLst>
        </c:ser>
        <c:ser>
          <c:idx val="2"/>
          <c:order val="2"/>
          <c:tx>
            <c:strRef>
              <c:f>'revenue segementation'!$A$4</c:f>
              <c:strCache>
                <c:ptCount val="1"/>
                <c:pt idx="0">
                  <c:v>Oil Products</c:v>
                </c:pt>
              </c:strCache>
            </c:strRef>
          </c:tx>
          <c:spPr>
            <a:solidFill>
              <a:srgbClr val="FF0000"/>
            </a:solidFill>
            <a:ln>
              <a:noFill/>
            </a:ln>
            <a:effectLst/>
          </c:spPr>
          <c:invertIfNegative val="0"/>
          <c:dLbls>
            <c:dLbl>
              <c:idx val="0"/>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79A-5149-B878-8695427CF2FB}"/>
                </c:ext>
              </c:extLst>
            </c:dLbl>
            <c:dLbl>
              <c:idx val="1"/>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79A-5149-B878-8695427CF2FB}"/>
                </c:ext>
              </c:extLst>
            </c:dLbl>
            <c:dLbl>
              <c:idx val="2"/>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79A-5149-B878-8695427CF2FB}"/>
                </c:ext>
              </c:extLst>
            </c:dLbl>
            <c:dLbl>
              <c:idx val="3"/>
              <c:tx>
                <c:rich>
                  <a:bodyPr/>
                  <a:lstStyle/>
                  <a:p>
                    <a:r>
                      <a:rPr lang="en-US"/>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79A-5149-B878-8695427CF2F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segementation'!$B$4:$E$4</c:f>
              <c:numCache>
                <c:formatCode>General</c:formatCode>
                <c:ptCount val="4"/>
                <c:pt idx="0">
                  <c:v>327022</c:v>
                </c:pt>
                <c:pt idx="1">
                  <c:v>288279</c:v>
                </c:pt>
                <c:pt idx="2">
                  <c:v>134930</c:v>
                </c:pt>
                <c:pt idx="3">
                  <c:v>194734</c:v>
                </c:pt>
              </c:numCache>
            </c:numRef>
          </c:val>
          <c:extLst>
            <c:ext xmlns:c16="http://schemas.microsoft.com/office/drawing/2014/chart" uri="{C3380CC4-5D6E-409C-BE32-E72D297353CC}">
              <c16:uniqueId val="{0000000E-979A-5149-B878-8695427CF2FB}"/>
            </c:ext>
          </c:extLst>
        </c:ser>
        <c:ser>
          <c:idx val="3"/>
          <c:order val="3"/>
          <c:tx>
            <c:strRef>
              <c:f>'revenue segementation'!$A$5</c:f>
              <c:strCache>
                <c:ptCount val="1"/>
                <c:pt idx="0">
                  <c:v>Chemicals</c:v>
                </c:pt>
              </c:strCache>
            </c:strRef>
          </c:tx>
          <c:spPr>
            <a:solidFill>
              <a:srgbClr val="00B0F0"/>
            </a:solidFill>
            <a:ln>
              <a:noFill/>
            </a:ln>
            <a:effectLst/>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979A-5149-B878-8695427CF2FB}"/>
                </c:ext>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79A-5149-B878-8695427CF2FB}"/>
                </c:ext>
              </c:extLst>
            </c:dLbl>
            <c:dLbl>
              <c:idx val="2"/>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979A-5149-B878-8695427CF2FB}"/>
                </c:ext>
              </c:extLst>
            </c:dLbl>
            <c:dLbl>
              <c:idx val="3"/>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979A-5149-B878-8695427CF2F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segementation'!$B$5:$E$5</c:f>
              <c:numCache>
                <c:formatCode>General</c:formatCode>
                <c:ptCount val="4"/>
                <c:pt idx="0">
                  <c:v>23568</c:v>
                </c:pt>
                <c:pt idx="1">
                  <c:v>17485</c:v>
                </c:pt>
                <c:pt idx="2">
                  <c:v>14571</c:v>
                </c:pt>
                <c:pt idx="3">
                  <c:v>23355</c:v>
                </c:pt>
              </c:numCache>
            </c:numRef>
          </c:val>
          <c:extLst>
            <c:ext xmlns:c16="http://schemas.microsoft.com/office/drawing/2014/chart" uri="{C3380CC4-5D6E-409C-BE32-E72D297353CC}">
              <c16:uniqueId val="{00000013-979A-5149-B878-8695427CF2FB}"/>
            </c:ext>
          </c:extLst>
        </c:ser>
        <c:dLbls>
          <c:showLegendKey val="0"/>
          <c:showVal val="0"/>
          <c:showCatName val="0"/>
          <c:showSerName val="0"/>
          <c:showPercent val="0"/>
          <c:showBubbleSize val="0"/>
        </c:dLbls>
        <c:gapWidth val="150"/>
        <c:overlap val="100"/>
        <c:axId val="941523023"/>
        <c:axId val="941508047"/>
      </c:barChart>
      <c:catAx>
        <c:axId val="94152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941508047"/>
        <c:crosses val="autoZero"/>
        <c:auto val="1"/>
        <c:lblAlgn val="ctr"/>
        <c:lblOffset val="100"/>
        <c:noMultiLvlLbl val="0"/>
      </c:catAx>
      <c:valAx>
        <c:axId val="9415080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941523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i="0" baseline="0">
                <a:solidFill>
                  <a:schemeClr val="tx1"/>
                </a:solidFill>
                <a:effectLst/>
              </a:rPr>
              <a:t>Free Cash Flow (millions)</a:t>
            </a:r>
            <a:endParaRPr lang="en-US" sz="16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C000"/>
            </a:solidFill>
            <a:ln w="15875">
              <a:solidFill>
                <a:schemeClr val="tx1"/>
              </a:solidFill>
            </a:ln>
            <a:effectLst/>
          </c:spPr>
          <c:invertIfNegative val="0"/>
          <c:cat>
            <c:numRef>
              <c:f>'long term debt fcf'!$A$2:$A$6</c:f>
              <c:numCache>
                <c:formatCode>General</c:formatCode>
                <c:ptCount val="5"/>
                <c:pt idx="0">
                  <c:v>2018</c:v>
                </c:pt>
                <c:pt idx="1">
                  <c:v>2019</c:v>
                </c:pt>
                <c:pt idx="2">
                  <c:v>2020</c:v>
                </c:pt>
                <c:pt idx="3">
                  <c:v>2021</c:v>
                </c:pt>
                <c:pt idx="4">
                  <c:v>2022</c:v>
                </c:pt>
              </c:numCache>
            </c:numRef>
          </c:cat>
          <c:val>
            <c:numRef>
              <c:f>'long term debt fcf'!$B$2:$B$6</c:f>
              <c:numCache>
                <c:formatCode>General</c:formatCode>
                <c:ptCount val="5"/>
                <c:pt idx="0">
                  <c:v>34400</c:v>
                </c:pt>
                <c:pt idx="1">
                  <c:v>24010</c:v>
                </c:pt>
                <c:pt idx="2">
                  <c:v>20009</c:v>
                </c:pt>
                <c:pt idx="3">
                  <c:v>40337</c:v>
                </c:pt>
                <c:pt idx="4">
                  <c:v>47245</c:v>
                </c:pt>
              </c:numCache>
            </c:numRef>
          </c:val>
          <c:extLst>
            <c:ext xmlns:c16="http://schemas.microsoft.com/office/drawing/2014/chart" uri="{C3380CC4-5D6E-409C-BE32-E72D297353CC}">
              <c16:uniqueId val="{00000000-3937-FA49-9367-4FB729DB40DA}"/>
            </c:ext>
          </c:extLst>
        </c:ser>
        <c:dLbls>
          <c:showLegendKey val="0"/>
          <c:showVal val="0"/>
          <c:showCatName val="0"/>
          <c:showSerName val="0"/>
          <c:showPercent val="0"/>
          <c:showBubbleSize val="0"/>
        </c:dLbls>
        <c:gapWidth val="219"/>
        <c:overlap val="-27"/>
        <c:axId val="1197131632"/>
        <c:axId val="1197143280"/>
      </c:barChart>
      <c:lineChart>
        <c:grouping val="standard"/>
        <c:varyColors val="0"/>
        <c:ser>
          <c:idx val="1"/>
          <c:order val="1"/>
          <c:spPr>
            <a:ln w="28575" cap="rnd">
              <a:solidFill>
                <a:srgbClr val="00B0F0"/>
              </a:solidFill>
              <a:round/>
            </a:ln>
            <a:effectLst/>
          </c:spPr>
          <c:marker>
            <c:symbol val="none"/>
          </c:marker>
          <c:cat>
            <c:numRef>
              <c:f>'long term debt fcf'!$A$2:$A$6</c:f>
              <c:numCache>
                <c:formatCode>General</c:formatCode>
                <c:ptCount val="5"/>
                <c:pt idx="0">
                  <c:v>2018</c:v>
                </c:pt>
                <c:pt idx="1">
                  <c:v>2019</c:v>
                </c:pt>
                <c:pt idx="2">
                  <c:v>2020</c:v>
                </c:pt>
                <c:pt idx="3">
                  <c:v>2021</c:v>
                </c:pt>
                <c:pt idx="4">
                  <c:v>2022</c:v>
                </c:pt>
              </c:numCache>
            </c:numRef>
          </c:cat>
          <c:val>
            <c:numRef>
              <c:f>'long term debt fcf'!$C$2:$C$6</c:f>
              <c:numCache>
                <c:formatCode>0.00%</c:formatCode>
                <c:ptCount val="5"/>
                <c:pt idx="0">
                  <c:v>0.45682463050014821</c:v>
                </c:pt>
                <c:pt idx="1">
                  <c:v>-0.30203488372093024</c:v>
                </c:pt>
                <c:pt idx="2">
                  <c:v>-0.16663890045814245</c:v>
                </c:pt>
                <c:pt idx="3">
                  <c:v>1.0159428257284222</c:v>
                </c:pt>
                <c:pt idx="4">
                  <c:v>0.1712571584401418</c:v>
                </c:pt>
              </c:numCache>
            </c:numRef>
          </c:val>
          <c:smooth val="0"/>
          <c:extLst>
            <c:ext xmlns:c16="http://schemas.microsoft.com/office/drawing/2014/chart" uri="{C3380CC4-5D6E-409C-BE32-E72D297353CC}">
              <c16:uniqueId val="{00000001-3937-FA49-9367-4FB729DB40DA}"/>
            </c:ext>
          </c:extLst>
        </c:ser>
        <c:dLbls>
          <c:showLegendKey val="0"/>
          <c:showVal val="0"/>
          <c:showCatName val="0"/>
          <c:showSerName val="0"/>
          <c:showPercent val="0"/>
          <c:showBubbleSize val="0"/>
        </c:dLbls>
        <c:marker val="1"/>
        <c:smooth val="0"/>
        <c:axId val="1197129552"/>
        <c:axId val="1197128304"/>
      </c:lineChart>
      <c:catAx>
        <c:axId val="119713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97143280"/>
        <c:crosses val="autoZero"/>
        <c:auto val="1"/>
        <c:lblAlgn val="ctr"/>
        <c:lblOffset val="100"/>
        <c:noMultiLvlLbl val="0"/>
      </c:catAx>
      <c:valAx>
        <c:axId val="1197143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197131632"/>
        <c:crosses val="autoZero"/>
        <c:crossBetween val="between"/>
      </c:valAx>
      <c:valAx>
        <c:axId val="119712830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197129552"/>
        <c:crosses val="max"/>
        <c:crossBetween val="between"/>
      </c:valAx>
      <c:catAx>
        <c:axId val="1197129552"/>
        <c:scaling>
          <c:orientation val="minMax"/>
        </c:scaling>
        <c:delete val="1"/>
        <c:axPos val="b"/>
        <c:numFmt formatCode="General" sourceLinked="1"/>
        <c:majorTickMark val="none"/>
        <c:minorTickMark val="none"/>
        <c:tickLblPos val="nextTo"/>
        <c:crossAx val="119712830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rPr>
              <a:t>Long Term Debt (millions)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C000"/>
            </a:solidFill>
            <a:ln w="15875">
              <a:solidFill>
                <a:schemeClr val="tx1"/>
              </a:solidFill>
            </a:ln>
            <a:effectLst/>
          </c:spPr>
          <c:invertIfNegative val="0"/>
          <c:cat>
            <c:numRef>
              <c:f>'long term debt fcf'!$I$2:$I$6</c:f>
              <c:numCache>
                <c:formatCode>General</c:formatCode>
                <c:ptCount val="5"/>
                <c:pt idx="0">
                  <c:v>2018</c:v>
                </c:pt>
                <c:pt idx="1">
                  <c:v>2019</c:v>
                </c:pt>
                <c:pt idx="2">
                  <c:v>2020</c:v>
                </c:pt>
                <c:pt idx="3">
                  <c:v>2021</c:v>
                </c:pt>
                <c:pt idx="4">
                  <c:v>2022</c:v>
                </c:pt>
              </c:numCache>
            </c:numRef>
          </c:cat>
          <c:val>
            <c:numRef>
              <c:f>'long term debt fcf'!$J$2:$J$6</c:f>
              <c:numCache>
                <c:formatCode>General</c:formatCode>
                <c:ptCount val="5"/>
                <c:pt idx="0">
                  <c:v>66690</c:v>
                </c:pt>
                <c:pt idx="1">
                  <c:v>81360</c:v>
                </c:pt>
                <c:pt idx="2">
                  <c:v>91115</c:v>
                </c:pt>
                <c:pt idx="3">
                  <c:v>80868</c:v>
                </c:pt>
                <c:pt idx="4">
                  <c:v>74494</c:v>
                </c:pt>
              </c:numCache>
            </c:numRef>
          </c:val>
          <c:extLst>
            <c:ext xmlns:c16="http://schemas.microsoft.com/office/drawing/2014/chart" uri="{C3380CC4-5D6E-409C-BE32-E72D297353CC}">
              <c16:uniqueId val="{00000000-0DF8-F741-87AA-84007C23D996}"/>
            </c:ext>
          </c:extLst>
        </c:ser>
        <c:dLbls>
          <c:showLegendKey val="0"/>
          <c:showVal val="0"/>
          <c:showCatName val="0"/>
          <c:showSerName val="0"/>
          <c:showPercent val="0"/>
          <c:showBubbleSize val="0"/>
        </c:dLbls>
        <c:gapWidth val="219"/>
        <c:overlap val="-27"/>
        <c:axId val="704088208"/>
        <c:axId val="704083632"/>
      </c:barChart>
      <c:lineChart>
        <c:grouping val="standard"/>
        <c:varyColors val="0"/>
        <c:ser>
          <c:idx val="1"/>
          <c:order val="1"/>
          <c:spPr>
            <a:ln w="28575" cap="rnd">
              <a:solidFill>
                <a:srgbClr val="00B0F0"/>
              </a:solidFill>
              <a:round/>
            </a:ln>
            <a:effectLst/>
          </c:spPr>
          <c:marker>
            <c:symbol val="none"/>
          </c:marker>
          <c:cat>
            <c:numRef>
              <c:f>'long term debt fcf'!$I$2:$I$6</c:f>
              <c:numCache>
                <c:formatCode>General</c:formatCode>
                <c:ptCount val="5"/>
                <c:pt idx="0">
                  <c:v>2018</c:v>
                </c:pt>
                <c:pt idx="1">
                  <c:v>2019</c:v>
                </c:pt>
                <c:pt idx="2">
                  <c:v>2020</c:v>
                </c:pt>
                <c:pt idx="3">
                  <c:v>2021</c:v>
                </c:pt>
                <c:pt idx="4">
                  <c:v>2022</c:v>
                </c:pt>
              </c:numCache>
            </c:numRef>
          </c:cat>
          <c:val>
            <c:numRef>
              <c:f>'long term debt fcf'!$K$2:$K$6</c:f>
              <c:numCache>
                <c:formatCode>0.0%</c:formatCode>
                <c:ptCount val="5"/>
                <c:pt idx="0">
                  <c:v>-9.7000000000000003E-2</c:v>
                </c:pt>
                <c:pt idx="1">
                  <c:v>0.22</c:v>
                </c:pt>
                <c:pt idx="2">
                  <c:v>0.12</c:v>
                </c:pt>
                <c:pt idx="3">
                  <c:v>-0.112</c:v>
                </c:pt>
                <c:pt idx="4">
                  <c:v>-7.9000000000000001E-2</c:v>
                </c:pt>
              </c:numCache>
            </c:numRef>
          </c:val>
          <c:smooth val="0"/>
          <c:extLst>
            <c:ext xmlns:c16="http://schemas.microsoft.com/office/drawing/2014/chart" uri="{C3380CC4-5D6E-409C-BE32-E72D297353CC}">
              <c16:uniqueId val="{00000001-0DF8-F741-87AA-84007C23D996}"/>
            </c:ext>
          </c:extLst>
        </c:ser>
        <c:dLbls>
          <c:showLegendKey val="0"/>
          <c:showVal val="0"/>
          <c:showCatName val="0"/>
          <c:showSerName val="0"/>
          <c:showPercent val="0"/>
          <c:showBubbleSize val="0"/>
        </c:dLbls>
        <c:marker val="1"/>
        <c:smooth val="0"/>
        <c:axId val="704089040"/>
        <c:axId val="704098192"/>
      </c:lineChart>
      <c:catAx>
        <c:axId val="70408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704083632"/>
        <c:crosses val="autoZero"/>
        <c:auto val="1"/>
        <c:lblAlgn val="ctr"/>
        <c:lblOffset val="100"/>
        <c:noMultiLvlLbl val="0"/>
      </c:catAx>
      <c:valAx>
        <c:axId val="7040836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04088208"/>
        <c:crosses val="autoZero"/>
        <c:crossBetween val="between"/>
      </c:valAx>
      <c:valAx>
        <c:axId val="704098192"/>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04089040"/>
        <c:crosses val="max"/>
        <c:crossBetween val="between"/>
      </c:valAx>
      <c:catAx>
        <c:axId val="704089040"/>
        <c:scaling>
          <c:orientation val="minMax"/>
        </c:scaling>
        <c:delete val="1"/>
        <c:axPos val="b"/>
        <c:numFmt formatCode="General" sourceLinked="1"/>
        <c:majorTickMark val="none"/>
        <c:minorTickMark val="none"/>
        <c:tickLblPos val="nextTo"/>
        <c:crossAx val="704098192"/>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solidFill>
                  <a:schemeClr val="tx1"/>
                </a:solidFill>
              </a:rPr>
              <a:t>SHEL US Equity vs. Competitors</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'shell vs competitors'!$B$1</c:f>
              <c:strCache>
                <c:ptCount val="1"/>
                <c:pt idx="0">
                  <c:v>SHEL US Equity</c:v>
                </c:pt>
              </c:strCache>
            </c:strRef>
          </c:tx>
          <c:spPr>
            <a:ln w="28575" cap="rnd">
              <a:solidFill>
                <a:srgbClr val="FABB33"/>
              </a:solidFill>
              <a:round/>
            </a:ln>
            <a:effectLst/>
          </c:spPr>
          <c:marker>
            <c:symbol val="none"/>
          </c:marker>
          <c:cat>
            <c:numRef>
              <c:f>'shell vs competitors'!$A$2:$A$758</c:f>
              <c:numCache>
                <c:formatCode>m/d/yy</c:formatCode>
                <c:ptCount val="757"/>
                <c:pt idx="0">
                  <c:v>44995</c:v>
                </c:pt>
                <c:pt idx="1">
                  <c:v>44994</c:v>
                </c:pt>
                <c:pt idx="2">
                  <c:v>44993</c:v>
                </c:pt>
                <c:pt idx="3">
                  <c:v>44992</c:v>
                </c:pt>
                <c:pt idx="4">
                  <c:v>44991</c:v>
                </c:pt>
                <c:pt idx="5">
                  <c:v>44988</c:v>
                </c:pt>
                <c:pt idx="6">
                  <c:v>44987</c:v>
                </c:pt>
                <c:pt idx="7">
                  <c:v>44986</c:v>
                </c:pt>
                <c:pt idx="8">
                  <c:v>44985</c:v>
                </c:pt>
                <c:pt idx="9">
                  <c:v>44984</c:v>
                </c:pt>
                <c:pt idx="10">
                  <c:v>44981</c:v>
                </c:pt>
                <c:pt idx="11">
                  <c:v>44980</c:v>
                </c:pt>
                <c:pt idx="12">
                  <c:v>44979</c:v>
                </c:pt>
                <c:pt idx="13">
                  <c:v>44978</c:v>
                </c:pt>
                <c:pt idx="14">
                  <c:v>44974</c:v>
                </c:pt>
                <c:pt idx="15">
                  <c:v>44973</c:v>
                </c:pt>
                <c:pt idx="16">
                  <c:v>44972</c:v>
                </c:pt>
                <c:pt idx="17">
                  <c:v>44971</c:v>
                </c:pt>
                <c:pt idx="18">
                  <c:v>44970</c:v>
                </c:pt>
                <c:pt idx="19">
                  <c:v>44967</c:v>
                </c:pt>
                <c:pt idx="20">
                  <c:v>44966</c:v>
                </c:pt>
                <c:pt idx="21">
                  <c:v>44965</c:v>
                </c:pt>
                <c:pt idx="22">
                  <c:v>44964</c:v>
                </c:pt>
                <c:pt idx="23">
                  <c:v>44963</c:v>
                </c:pt>
                <c:pt idx="24">
                  <c:v>44960</c:v>
                </c:pt>
                <c:pt idx="25">
                  <c:v>44959</c:v>
                </c:pt>
                <c:pt idx="26">
                  <c:v>44958</c:v>
                </c:pt>
                <c:pt idx="27">
                  <c:v>44957</c:v>
                </c:pt>
                <c:pt idx="28">
                  <c:v>44956</c:v>
                </c:pt>
                <c:pt idx="29">
                  <c:v>44953</c:v>
                </c:pt>
                <c:pt idx="30">
                  <c:v>44952</c:v>
                </c:pt>
                <c:pt idx="31">
                  <c:v>44951</c:v>
                </c:pt>
                <c:pt idx="32">
                  <c:v>44950</c:v>
                </c:pt>
                <c:pt idx="33">
                  <c:v>44949</c:v>
                </c:pt>
                <c:pt idx="34">
                  <c:v>44946</c:v>
                </c:pt>
                <c:pt idx="35">
                  <c:v>44945</c:v>
                </c:pt>
                <c:pt idx="36">
                  <c:v>44944</c:v>
                </c:pt>
                <c:pt idx="37">
                  <c:v>44943</c:v>
                </c:pt>
                <c:pt idx="38">
                  <c:v>44939</c:v>
                </c:pt>
                <c:pt idx="39">
                  <c:v>44938</c:v>
                </c:pt>
                <c:pt idx="40">
                  <c:v>44937</c:v>
                </c:pt>
                <c:pt idx="41">
                  <c:v>44936</c:v>
                </c:pt>
                <c:pt idx="42">
                  <c:v>44935</c:v>
                </c:pt>
                <c:pt idx="43">
                  <c:v>44932</c:v>
                </c:pt>
                <c:pt idx="44">
                  <c:v>44931</c:v>
                </c:pt>
                <c:pt idx="45">
                  <c:v>44930</c:v>
                </c:pt>
                <c:pt idx="46">
                  <c:v>44929</c:v>
                </c:pt>
                <c:pt idx="47">
                  <c:v>44925</c:v>
                </c:pt>
                <c:pt idx="48">
                  <c:v>44924</c:v>
                </c:pt>
                <c:pt idx="49">
                  <c:v>44923</c:v>
                </c:pt>
                <c:pt idx="50">
                  <c:v>44922</c:v>
                </c:pt>
                <c:pt idx="51">
                  <c:v>44918</c:v>
                </c:pt>
                <c:pt idx="52">
                  <c:v>44917</c:v>
                </c:pt>
                <c:pt idx="53">
                  <c:v>44916</c:v>
                </c:pt>
                <c:pt idx="54">
                  <c:v>44915</c:v>
                </c:pt>
                <c:pt idx="55">
                  <c:v>44914</c:v>
                </c:pt>
                <c:pt idx="56">
                  <c:v>44911</c:v>
                </c:pt>
                <c:pt idx="57">
                  <c:v>44910</c:v>
                </c:pt>
                <c:pt idx="58">
                  <c:v>44909</c:v>
                </c:pt>
                <c:pt idx="59">
                  <c:v>44908</c:v>
                </c:pt>
                <c:pt idx="60">
                  <c:v>44907</c:v>
                </c:pt>
                <c:pt idx="61">
                  <c:v>44904</c:v>
                </c:pt>
                <c:pt idx="62">
                  <c:v>44903</c:v>
                </c:pt>
                <c:pt idx="63">
                  <c:v>44902</c:v>
                </c:pt>
                <c:pt idx="64">
                  <c:v>44901</c:v>
                </c:pt>
                <c:pt idx="65">
                  <c:v>44900</c:v>
                </c:pt>
                <c:pt idx="66">
                  <c:v>44897</c:v>
                </c:pt>
                <c:pt idx="67">
                  <c:v>44896</c:v>
                </c:pt>
                <c:pt idx="68">
                  <c:v>44895</c:v>
                </c:pt>
                <c:pt idx="69">
                  <c:v>44894</c:v>
                </c:pt>
                <c:pt idx="70">
                  <c:v>44893</c:v>
                </c:pt>
                <c:pt idx="71">
                  <c:v>44890</c:v>
                </c:pt>
                <c:pt idx="72">
                  <c:v>44888</c:v>
                </c:pt>
                <c:pt idx="73">
                  <c:v>44887</c:v>
                </c:pt>
                <c:pt idx="74">
                  <c:v>44886</c:v>
                </c:pt>
                <c:pt idx="75">
                  <c:v>44883</c:v>
                </c:pt>
                <c:pt idx="76">
                  <c:v>44882</c:v>
                </c:pt>
                <c:pt idx="77">
                  <c:v>44881</c:v>
                </c:pt>
                <c:pt idx="78">
                  <c:v>44880</c:v>
                </c:pt>
                <c:pt idx="79">
                  <c:v>44879</c:v>
                </c:pt>
                <c:pt idx="80">
                  <c:v>44876</c:v>
                </c:pt>
                <c:pt idx="81">
                  <c:v>44875</c:v>
                </c:pt>
                <c:pt idx="82">
                  <c:v>44874</c:v>
                </c:pt>
                <c:pt idx="83">
                  <c:v>44873</c:v>
                </c:pt>
                <c:pt idx="84">
                  <c:v>44872</c:v>
                </c:pt>
                <c:pt idx="85">
                  <c:v>44869</c:v>
                </c:pt>
                <c:pt idx="86">
                  <c:v>44868</c:v>
                </c:pt>
                <c:pt idx="87">
                  <c:v>44867</c:v>
                </c:pt>
                <c:pt idx="88">
                  <c:v>44866</c:v>
                </c:pt>
                <c:pt idx="89">
                  <c:v>44865</c:v>
                </c:pt>
                <c:pt idx="90">
                  <c:v>44862</c:v>
                </c:pt>
                <c:pt idx="91">
                  <c:v>44861</c:v>
                </c:pt>
                <c:pt idx="92">
                  <c:v>44860</c:v>
                </c:pt>
                <c:pt idx="93">
                  <c:v>44859</c:v>
                </c:pt>
                <c:pt idx="94">
                  <c:v>44858</c:v>
                </c:pt>
                <c:pt idx="95">
                  <c:v>44855</c:v>
                </c:pt>
                <c:pt idx="96">
                  <c:v>44854</c:v>
                </c:pt>
                <c:pt idx="97">
                  <c:v>44853</c:v>
                </c:pt>
                <c:pt idx="98">
                  <c:v>44852</c:v>
                </c:pt>
                <c:pt idx="99">
                  <c:v>44851</c:v>
                </c:pt>
                <c:pt idx="100">
                  <c:v>44848</c:v>
                </c:pt>
                <c:pt idx="101">
                  <c:v>44847</c:v>
                </c:pt>
                <c:pt idx="102">
                  <c:v>44846</c:v>
                </c:pt>
                <c:pt idx="103">
                  <c:v>44845</c:v>
                </c:pt>
                <c:pt idx="104">
                  <c:v>44844</c:v>
                </c:pt>
                <c:pt idx="105">
                  <c:v>44841</c:v>
                </c:pt>
                <c:pt idx="106">
                  <c:v>44840</c:v>
                </c:pt>
                <c:pt idx="107">
                  <c:v>44839</c:v>
                </c:pt>
                <c:pt idx="108">
                  <c:v>44838</c:v>
                </c:pt>
                <c:pt idx="109">
                  <c:v>44837</c:v>
                </c:pt>
                <c:pt idx="110">
                  <c:v>44834</c:v>
                </c:pt>
                <c:pt idx="111">
                  <c:v>44833</c:v>
                </c:pt>
                <c:pt idx="112">
                  <c:v>44832</c:v>
                </c:pt>
                <c:pt idx="113">
                  <c:v>44831</c:v>
                </c:pt>
                <c:pt idx="114">
                  <c:v>44830</c:v>
                </c:pt>
                <c:pt idx="115">
                  <c:v>44827</c:v>
                </c:pt>
                <c:pt idx="116">
                  <c:v>44826</c:v>
                </c:pt>
                <c:pt idx="117">
                  <c:v>44825</c:v>
                </c:pt>
                <c:pt idx="118">
                  <c:v>44824</c:v>
                </c:pt>
                <c:pt idx="119">
                  <c:v>44823</c:v>
                </c:pt>
                <c:pt idx="120">
                  <c:v>44820</c:v>
                </c:pt>
                <c:pt idx="121">
                  <c:v>44819</c:v>
                </c:pt>
                <c:pt idx="122">
                  <c:v>44818</c:v>
                </c:pt>
                <c:pt idx="123">
                  <c:v>44817</c:v>
                </c:pt>
                <c:pt idx="124">
                  <c:v>44816</c:v>
                </c:pt>
                <c:pt idx="125">
                  <c:v>44813</c:v>
                </c:pt>
                <c:pt idx="126">
                  <c:v>44812</c:v>
                </c:pt>
                <c:pt idx="127">
                  <c:v>44811</c:v>
                </c:pt>
                <c:pt idx="128">
                  <c:v>44810</c:v>
                </c:pt>
                <c:pt idx="129">
                  <c:v>44806</c:v>
                </c:pt>
                <c:pt idx="130">
                  <c:v>44805</c:v>
                </c:pt>
                <c:pt idx="131">
                  <c:v>44804</c:v>
                </c:pt>
                <c:pt idx="132">
                  <c:v>44803</c:v>
                </c:pt>
                <c:pt idx="133">
                  <c:v>44802</c:v>
                </c:pt>
                <c:pt idx="134">
                  <c:v>44799</c:v>
                </c:pt>
                <c:pt idx="135">
                  <c:v>44798</c:v>
                </c:pt>
                <c:pt idx="136">
                  <c:v>44797</c:v>
                </c:pt>
                <c:pt idx="137">
                  <c:v>44796</c:v>
                </c:pt>
                <c:pt idx="138">
                  <c:v>44795</c:v>
                </c:pt>
                <c:pt idx="139">
                  <c:v>44792</c:v>
                </c:pt>
                <c:pt idx="140">
                  <c:v>44791</c:v>
                </c:pt>
                <c:pt idx="141">
                  <c:v>44790</c:v>
                </c:pt>
                <c:pt idx="142">
                  <c:v>44789</c:v>
                </c:pt>
                <c:pt idx="143">
                  <c:v>44788</c:v>
                </c:pt>
                <c:pt idx="144">
                  <c:v>44785</c:v>
                </c:pt>
                <c:pt idx="145">
                  <c:v>44784</c:v>
                </c:pt>
                <c:pt idx="146">
                  <c:v>44783</c:v>
                </c:pt>
                <c:pt idx="147">
                  <c:v>44782</c:v>
                </c:pt>
                <c:pt idx="148">
                  <c:v>44781</c:v>
                </c:pt>
                <c:pt idx="149">
                  <c:v>44778</c:v>
                </c:pt>
                <c:pt idx="150">
                  <c:v>44777</c:v>
                </c:pt>
                <c:pt idx="151">
                  <c:v>44776</c:v>
                </c:pt>
                <c:pt idx="152">
                  <c:v>44775</c:v>
                </c:pt>
                <c:pt idx="153">
                  <c:v>44774</c:v>
                </c:pt>
                <c:pt idx="154">
                  <c:v>44771</c:v>
                </c:pt>
                <c:pt idx="155">
                  <c:v>44770</c:v>
                </c:pt>
                <c:pt idx="156">
                  <c:v>44769</c:v>
                </c:pt>
                <c:pt idx="157">
                  <c:v>44768</c:v>
                </c:pt>
                <c:pt idx="158">
                  <c:v>44767</c:v>
                </c:pt>
                <c:pt idx="159">
                  <c:v>44764</c:v>
                </c:pt>
                <c:pt idx="160">
                  <c:v>44763</c:v>
                </c:pt>
                <c:pt idx="161">
                  <c:v>44762</c:v>
                </c:pt>
                <c:pt idx="162">
                  <c:v>44761</c:v>
                </c:pt>
                <c:pt idx="163">
                  <c:v>44760</c:v>
                </c:pt>
                <c:pt idx="164">
                  <c:v>44757</c:v>
                </c:pt>
                <c:pt idx="165">
                  <c:v>44756</c:v>
                </c:pt>
                <c:pt idx="166">
                  <c:v>44755</c:v>
                </c:pt>
                <c:pt idx="167">
                  <c:v>44754</c:v>
                </c:pt>
                <c:pt idx="168">
                  <c:v>44753</c:v>
                </c:pt>
                <c:pt idx="169">
                  <c:v>44750</c:v>
                </c:pt>
                <c:pt idx="170">
                  <c:v>44749</c:v>
                </c:pt>
                <c:pt idx="171">
                  <c:v>44748</c:v>
                </c:pt>
                <c:pt idx="172">
                  <c:v>44747</c:v>
                </c:pt>
                <c:pt idx="173">
                  <c:v>44743</c:v>
                </c:pt>
                <c:pt idx="174">
                  <c:v>44742</c:v>
                </c:pt>
                <c:pt idx="175">
                  <c:v>44741</c:v>
                </c:pt>
                <c:pt idx="176">
                  <c:v>44740</c:v>
                </c:pt>
                <c:pt idx="177">
                  <c:v>44739</c:v>
                </c:pt>
                <c:pt idx="178">
                  <c:v>44736</c:v>
                </c:pt>
                <c:pt idx="179">
                  <c:v>44735</c:v>
                </c:pt>
                <c:pt idx="180">
                  <c:v>44734</c:v>
                </c:pt>
                <c:pt idx="181">
                  <c:v>44733</c:v>
                </c:pt>
                <c:pt idx="182">
                  <c:v>44729</c:v>
                </c:pt>
                <c:pt idx="183">
                  <c:v>44728</c:v>
                </c:pt>
                <c:pt idx="184">
                  <c:v>44727</c:v>
                </c:pt>
                <c:pt idx="185">
                  <c:v>44726</c:v>
                </c:pt>
                <c:pt idx="186">
                  <c:v>44725</c:v>
                </c:pt>
                <c:pt idx="187">
                  <c:v>44722</c:v>
                </c:pt>
                <c:pt idx="188">
                  <c:v>44721</c:v>
                </c:pt>
                <c:pt idx="189">
                  <c:v>44720</c:v>
                </c:pt>
                <c:pt idx="190">
                  <c:v>44719</c:v>
                </c:pt>
                <c:pt idx="191">
                  <c:v>44718</c:v>
                </c:pt>
                <c:pt idx="192">
                  <c:v>44715</c:v>
                </c:pt>
                <c:pt idx="193">
                  <c:v>44714</c:v>
                </c:pt>
                <c:pt idx="194">
                  <c:v>44713</c:v>
                </c:pt>
                <c:pt idx="195">
                  <c:v>44712</c:v>
                </c:pt>
                <c:pt idx="196">
                  <c:v>44708</c:v>
                </c:pt>
                <c:pt idx="197">
                  <c:v>44707</c:v>
                </c:pt>
                <c:pt idx="198">
                  <c:v>44706</c:v>
                </c:pt>
                <c:pt idx="199">
                  <c:v>44705</c:v>
                </c:pt>
                <c:pt idx="200">
                  <c:v>44704</c:v>
                </c:pt>
                <c:pt idx="201">
                  <c:v>44701</c:v>
                </c:pt>
                <c:pt idx="202">
                  <c:v>44700</c:v>
                </c:pt>
                <c:pt idx="203">
                  <c:v>44699</c:v>
                </c:pt>
                <c:pt idx="204">
                  <c:v>44698</c:v>
                </c:pt>
                <c:pt idx="205">
                  <c:v>44697</c:v>
                </c:pt>
                <c:pt idx="206">
                  <c:v>44694</c:v>
                </c:pt>
                <c:pt idx="207">
                  <c:v>44693</c:v>
                </c:pt>
                <c:pt idx="208">
                  <c:v>44692</c:v>
                </c:pt>
                <c:pt idx="209">
                  <c:v>44691</c:v>
                </c:pt>
                <c:pt idx="210">
                  <c:v>44690</c:v>
                </c:pt>
                <c:pt idx="211">
                  <c:v>44687</c:v>
                </c:pt>
                <c:pt idx="212">
                  <c:v>44686</c:v>
                </c:pt>
                <c:pt idx="213">
                  <c:v>44685</c:v>
                </c:pt>
                <c:pt idx="214">
                  <c:v>44684</c:v>
                </c:pt>
                <c:pt idx="215">
                  <c:v>44683</c:v>
                </c:pt>
                <c:pt idx="216">
                  <c:v>44680</c:v>
                </c:pt>
                <c:pt idx="217">
                  <c:v>44679</c:v>
                </c:pt>
                <c:pt idx="218">
                  <c:v>44678</c:v>
                </c:pt>
                <c:pt idx="219">
                  <c:v>44677</c:v>
                </c:pt>
                <c:pt idx="220">
                  <c:v>44676</c:v>
                </c:pt>
                <c:pt idx="221">
                  <c:v>44673</c:v>
                </c:pt>
                <c:pt idx="222">
                  <c:v>44672</c:v>
                </c:pt>
                <c:pt idx="223">
                  <c:v>44671</c:v>
                </c:pt>
                <c:pt idx="224">
                  <c:v>44670</c:v>
                </c:pt>
                <c:pt idx="225">
                  <c:v>44669</c:v>
                </c:pt>
                <c:pt idx="226">
                  <c:v>44665</c:v>
                </c:pt>
                <c:pt idx="227">
                  <c:v>44664</c:v>
                </c:pt>
                <c:pt idx="228">
                  <c:v>44663</c:v>
                </c:pt>
                <c:pt idx="229">
                  <c:v>44662</c:v>
                </c:pt>
                <c:pt idx="230">
                  <c:v>44659</c:v>
                </c:pt>
                <c:pt idx="231">
                  <c:v>44658</c:v>
                </c:pt>
                <c:pt idx="232">
                  <c:v>44657</c:v>
                </c:pt>
                <c:pt idx="233">
                  <c:v>44656</c:v>
                </c:pt>
                <c:pt idx="234">
                  <c:v>44655</c:v>
                </c:pt>
                <c:pt idx="235">
                  <c:v>44652</c:v>
                </c:pt>
                <c:pt idx="236">
                  <c:v>44651</c:v>
                </c:pt>
                <c:pt idx="237">
                  <c:v>44650</c:v>
                </c:pt>
                <c:pt idx="238">
                  <c:v>44649</c:v>
                </c:pt>
                <c:pt idx="239">
                  <c:v>44648</c:v>
                </c:pt>
                <c:pt idx="240">
                  <c:v>44645</c:v>
                </c:pt>
                <c:pt idx="241">
                  <c:v>44644</c:v>
                </c:pt>
                <c:pt idx="242">
                  <c:v>44643</c:v>
                </c:pt>
                <c:pt idx="243">
                  <c:v>44642</c:v>
                </c:pt>
                <c:pt idx="244">
                  <c:v>44641</c:v>
                </c:pt>
                <c:pt idx="245">
                  <c:v>44638</c:v>
                </c:pt>
                <c:pt idx="246">
                  <c:v>44637</c:v>
                </c:pt>
                <c:pt idx="247">
                  <c:v>44636</c:v>
                </c:pt>
                <c:pt idx="248">
                  <c:v>44635</c:v>
                </c:pt>
                <c:pt idx="249">
                  <c:v>44634</c:v>
                </c:pt>
                <c:pt idx="250">
                  <c:v>44631</c:v>
                </c:pt>
                <c:pt idx="251">
                  <c:v>44630</c:v>
                </c:pt>
                <c:pt idx="252">
                  <c:v>44629</c:v>
                </c:pt>
                <c:pt idx="253">
                  <c:v>44628</c:v>
                </c:pt>
                <c:pt idx="254">
                  <c:v>44627</c:v>
                </c:pt>
                <c:pt idx="255">
                  <c:v>44624</c:v>
                </c:pt>
                <c:pt idx="256">
                  <c:v>44623</c:v>
                </c:pt>
                <c:pt idx="257">
                  <c:v>44622</c:v>
                </c:pt>
                <c:pt idx="258">
                  <c:v>44621</c:v>
                </c:pt>
                <c:pt idx="259">
                  <c:v>44620</c:v>
                </c:pt>
                <c:pt idx="260">
                  <c:v>44617</c:v>
                </c:pt>
                <c:pt idx="261">
                  <c:v>44616</c:v>
                </c:pt>
                <c:pt idx="262">
                  <c:v>44615</c:v>
                </c:pt>
                <c:pt idx="263">
                  <c:v>44614</c:v>
                </c:pt>
                <c:pt idx="264">
                  <c:v>44610</c:v>
                </c:pt>
                <c:pt idx="265">
                  <c:v>44609</c:v>
                </c:pt>
                <c:pt idx="266">
                  <c:v>44608</c:v>
                </c:pt>
                <c:pt idx="267">
                  <c:v>44607</c:v>
                </c:pt>
                <c:pt idx="268">
                  <c:v>44606</c:v>
                </c:pt>
                <c:pt idx="269">
                  <c:v>44603</c:v>
                </c:pt>
                <c:pt idx="270">
                  <c:v>44602</c:v>
                </c:pt>
                <c:pt idx="271">
                  <c:v>44601</c:v>
                </c:pt>
                <c:pt idx="272">
                  <c:v>44600</c:v>
                </c:pt>
                <c:pt idx="273">
                  <c:v>44599</c:v>
                </c:pt>
                <c:pt idx="274">
                  <c:v>44596</c:v>
                </c:pt>
                <c:pt idx="275">
                  <c:v>44595</c:v>
                </c:pt>
                <c:pt idx="276">
                  <c:v>44594</c:v>
                </c:pt>
                <c:pt idx="277">
                  <c:v>44593</c:v>
                </c:pt>
                <c:pt idx="278">
                  <c:v>44592</c:v>
                </c:pt>
                <c:pt idx="279">
                  <c:v>44589</c:v>
                </c:pt>
                <c:pt idx="280">
                  <c:v>44588</c:v>
                </c:pt>
                <c:pt idx="281">
                  <c:v>44587</c:v>
                </c:pt>
                <c:pt idx="282">
                  <c:v>44586</c:v>
                </c:pt>
                <c:pt idx="283">
                  <c:v>44585</c:v>
                </c:pt>
                <c:pt idx="284">
                  <c:v>44582</c:v>
                </c:pt>
                <c:pt idx="285">
                  <c:v>44581</c:v>
                </c:pt>
                <c:pt idx="286">
                  <c:v>44580</c:v>
                </c:pt>
                <c:pt idx="287">
                  <c:v>44579</c:v>
                </c:pt>
                <c:pt idx="288">
                  <c:v>44575</c:v>
                </c:pt>
                <c:pt idx="289">
                  <c:v>44574</c:v>
                </c:pt>
                <c:pt idx="290">
                  <c:v>44573</c:v>
                </c:pt>
                <c:pt idx="291">
                  <c:v>44572</c:v>
                </c:pt>
                <c:pt idx="292">
                  <c:v>44571</c:v>
                </c:pt>
                <c:pt idx="293">
                  <c:v>44568</c:v>
                </c:pt>
                <c:pt idx="294">
                  <c:v>44567</c:v>
                </c:pt>
                <c:pt idx="295">
                  <c:v>44566</c:v>
                </c:pt>
                <c:pt idx="296">
                  <c:v>44565</c:v>
                </c:pt>
                <c:pt idx="297">
                  <c:v>44564</c:v>
                </c:pt>
                <c:pt idx="298">
                  <c:v>44561</c:v>
                </c:pt>
                <c:pt idx="299">
                  <c:v>44560</c:v>
                </c:pt>
                <c:pt idx="300">
                  <c:v>44559</c:v>
                </c:pt>
                <c:pt idx="301">
                  <c:v>44558</c:v>
                </c:pt>
                <c:pt idx="302">
                  <c:v>44557</c:v>
                </c:pt>
                <c:pt idx="303">
                  <c:v>44553</c:v>
                </c:pt>
                <c:pt idx="304">
                  <c:v>44552</c:v>
                </c:pt>
                <c:pt idx="305">
                  <c:v>44551</c:v>
                </c:pt>
                <c:pt idx="306">
                  <c:v>44550</c:v>
                </c:pt>
                <c:pt idx="307">
                  <c:v>44547</c:v>
                </c:pt>
                <c:pt idx="308">
                  <c:v>44546</c:v>
                </c:pt>
                <c:pt idx="309">
                  <c:v>44545</c:v>
                </c:pt>
                <c:pt idx="310">
                  <c:v>44544</c:v>
                </c:pt>
                <c:pt idx="311">
                  <c:v>44543</c:v>
                </c:pt>
                <c:pt idx="312">
                  <c:v>44540</c:v>
                </c:pt>
                <c:pt idx="313">
                  <c:v>44539</c:v>
                </c:pt>
                <c:pt idx="314">
                  <c:v>44538</c:v>
                </c:pt>
                <c:pt idx="315">
                  <c:v>44537</c:v>
                </c:pt>
                <c:pt idx="316">
                  <c:v>44536</c:v>
                </c:pt>
                <c:pt idx="317">
                  <c:v>44533</c:v>
                </c:pt>
                <c:pt idx="318">
                  <c:v>44532</c:v>
                </c:pt>
                <c:pt idx="319">
                  <c:v>44531</c:v>
                </c:pt>
                <c:pt idx="320">
                  <c:v>44530</c:v>
                </c:pt>
                <c:pt idx="321">
                  <c:v>44529</c:v>
                </c:pt>
                <c:pt idx="322">
                  <c:v>44526</c:v>
                </c:pt>
                <c:pt idx="323">
                  <c:v>44524</c:v>
                </c:pt>
                <c:pt idx="324">
                  <c:v>44523</c:v>
                </c:pt>
                <c:pt idx="325">
                  <c:v>44522</c:v>
                </c:pt>
                <c:pt idx="326">
                  <c:v>44519</c:v>
                </c:pt>
                <c:pt idx="327">
                  <c:v>44518</c:v>
                </c:pt>
                <c:pt idx="328">
                  <c:v>44517</c:v>
                </c:pt>
                <c:pt idx="329">
                  <c:v>44516</c:v>
                </c:pt>
                <c:pt idx="330">
                  <c:v>44515</c:v>
                </c:pt>
                <c:pt idx="331">
                  <c:v>44512</c:v>
                </c:pt>
                <c:pt idx="332">
                  <c:v>44511</c:v>
                </c:pt>
                <c:pt idx="333">
                  <c:v>44510</c:v>
                </c:pt>
                <c:pt idx="334">
                  <c:v>44509</c:v>
                </c:pt>
                <c:pt idx="335">
                  <c:v>44508</c:v>
                </c:pt>
                <c:pt idx="336">
                  <c:v>44505</c:v>
                </c:pt>
                <c:pt idx="337">
                  <c:v>44504</c:v>
                </c:pt>
                <c:pt idx="338">
                  <c:v>44503</c:v>
                </c:pt>
                <c:pt idx="339">
                  <c:v>44502</c:v>
                </c:pt>
                <c:pt idx="340">
                  <c:v>44501</c:v>
                </c:pt>
                <c:pt idx="341">
                  <c:v>44498</c:v>
                </c:pt>
                <c:pt idx="342">
                  <c:v>44497</c:v>
                </c:pt>
                <c:pt idx="343">
                  <c:v>44496</c:v>
                </c:pt>
                <c:pt idx="344">
                  <c:v>44495</c:v>
                </c:pt>
                <c:pt idx="345">
                  <c:v>44494</c:v>
                </c:pt>
                <c:pt idx="346">
                  <c:v>44491</c:v>
                </c:pt>
                <c:pt idx="347">
                  <c:v>44490</c:v>
                </c:pt>
                <c:pt idx="348">
                  <c:v>44489</c:v>
                </c:pt>
                <c:pt idx="349">
                  <c:v>44488</c:v>
                </c:pt>
                <c:pt idx="350">
                  <c:v>44487</c:v>
                </c:pt>
                <c:pt idx="351">
                  <c:v>44484</c:v>
                </c:pt>
                <c:pt idx="352">
                  <c:v>44483</c:v>
                </c:pt>
                <c:pt idx="353">
                  <c:v>44482</c:v>
                </c:pt>
                <c:pt idx="354">
                  <c:v>44481</c:v>
                </c:pt>
                <c:pt idx="355">
                  <c:v>44480</c:v>
                </c:pt>
                <c:pt idx="356">
                  <c:v>44477</c:v>
                </c:pt>
                <c:pt idx="357">
                  <c:v>44476</c:v>
                </c:pt>
                <c:pt idx="358">
                  <c:v>44475</c:v>
                </c:pt>
                <c:pt idx="359">
                  <c:v>44474</c:v>
                </c:pt>
                <c:pt idx="360">
                  <c:v>44473</c:v>
                </c:pt>
                <c:pt idx="361">
                  <c:v>44470</c:v>
                </c:pt>
                <c:pt idx="362">
                  <c:v>44469</c:v>
                </c:pt>
                <c:pt idx="363">
                  <c:v>44468</c:v>
                </c:pt>
                <c:pt idx="364">
                  <c:v>44467</c:v>
                </c:pt>
                <c:pt idx="365">
                  <c:v>44466</c:v>
                </c:pt>
                <c:pt idx="366">
                  <c:v>44463</c:v>
                </c:pt>
                <c:pt idx="367">
                  <c:v>44462</c:v>
                </c:pt>
                <c:pt idx="368">
                  <c:v>44461</c:v>
                </c:pt>
                <c:pt idx="369">
                  <c:v>44460</c:v>
                </c:pt>
                <c:pt idx="370">
                  <c:v>44459</c:v>
                </c:pt>
                <c:pt idx="371">
                  <c:v>44456</c:v>
                </c:pt>
                <c:pt idx="372">
                  <c:v>44455</c:v>
                </c:pt>
                <c:pt idx="373">
                  <c:v>44454</c:v>
                </c:pt>
                <c:pt idx="374">
                  <c:v>44453</c:v>
                </c:pt>
                <c:pt idx="375">
                  <c:v>44452</c:v>
                </c:pt>
                <c:pt idx="376">
                  <c:v>44449</c:v>
                </c:pt>
                <c:pt idx="377">
                  <c:v>44448</c:v>
                </c:pt>
                <c:pt idx="378">
                  <c:v>44447</c:v>
                </c:pt>
                <c:pt idx="379">
                  <c:v>44446</c:v>
                </c:pt>
                <c:pt idx="380">
                  <c:v>44442</c:v>
                </c:pt>
                <c:pt idx="381">
                  <c:v>44441</c:v>
                </c:pt>
                <c:pt idx="382">
                  <c:v>44440</c:v>
                </c:pt>
                <c:pt idx="383">
                  <c:v>44439</c:v>
                </c:pt>
                <c:pt idx="384">
                  <c:v>44438</c:v>
                </c:pt>
                <c:pt idx="385">
                  <c:v>44435</c:v>
                </c:pt>
                <c:pt idx="386">
                  <c:v>44434</c:v>
                </c:pt>
                <c:pt idx="387">
                  <c:v>44433</c:v>
                </c:pt>
                <c:pt idx="388">
                  <c:v>44432</c:v>
                </c:pt>
                <c:pt idx="389">
                  <c:v>44431</c:v>
                </c:pt>
                <c:pt idx="390">
                  <c:v>44428</c:v>
                </c:pt>
                <c:pt idx="391">
                  <c:v>44427</c:v>
                </c:pt>
                <c:pt idx="392">
                  <c:v>44426</c:v>
                </c:pt>
                <c:pt idx="393">
                  <c:v>44425</c:v>
                </c:pt>
                <c:pt idx="394">
                  <c:v>44424</c:v>
                </c:pt>
                <c:pt idx="395">
                  <c:v>44421</c:v>
                </c:pt>
                <c:pt idx="396">
                  <c:v>44420</c:v>
                </c:pt>
                <c:pt idx="397">
                  <c:v>44419</c:v>
                </c:pt>
                <c:pt idx="398">
                  <c:v>44418</c:v>
                </c:pt>
                <c:pt idx="399">
                  <c:v>44417</c:v>
                </c:pt>
                <c:pt idx="400">
                  <c:v>44414</c:v>
                </c:pt>
                <c:pt idx="401">
                  <c:v>44413</c:v>
                </c:pt>
                <c:pt idx="402">
                  <c:v>44412</c:v>
                </c:pt>
                <c:pt idx="403">
                  <c:v>44411</c:v>
                </c:pt>
                <c:pt idx="404">
                  <c:v>44410</c:v>
                </c:pt>
                <c:pt idx="405">
                  <c:v>44407</c:v>
                </c:pt>
                <c:pt idx="406">
                  <c:v>44406</c:v>
                </c:pt>
                <c:pt idx="407">
                  <c:v>44405</c:v>
                </c:pt>
                <c:pt idx="408">
                  <c:v>44404</c:v>
                </c:pt>
                <c:pt idx="409">
                  <c:v>44403</c:v>
                </c:pt>
                <c:pt idx="410">
                  <c:v>44400</c:v>
                </c:pt>
                <c:pt idx="411">
                  <c:v>44399</c:v>
                </c:pt>
                <c:pt idx="412">
                  <c:v>44398</c:v>
                </c:pt>
                <c:pt idx="413">
                  <c:v>44397</c:v>
                </c:pt>
                <c:pt idx="414">
                  <c:v>44396</c:v>
                </c:pt>
                <c:pt idx="415">
                  <c:v>44393</c:v>
                </c:pt>
                <c:pt idx="416">
                  <c:v>44392</c:v>
                </c:pt>
                <c:pt idx="417">
                  <c:v>44391</c:v>
                </c:pt>
                <c:pt idx="418">
                  <c:v>44390</c:v>
                </c:pt>
                <c:pt idx="419">
                  <c:v>44389</c:v>
                </c:pt>
                <c:pt idx="420">
                  <c:v>44386</c:v>
                </c:pt>
                <c:pt idx="421">
                  <c:v>44385</c:v>
                </c:pt>
                <c:pt idx="422">
                  <c:v>44384</c:v>
                </c:pt>
                <c:pt idx="423">
                  <c:v>44383</c:v>
                </c:pt>
                <c:pt idx="424">
                  <c:v>44379</c:v>
                </c:pt>
                <c:pt idx="425">
                  <c:v>44378</c:v>
                </c:pt>
                <c:pt idx="426">
                  <c:v>44377</c:v>
                </c:pt>
                <c:pt idx="427">
                  <c:v>44376</c:v>
                </c:pt>
                <c:pt idx="428">
                  <c:v>44375</c:v>
                </c:pt>
                <c:pt idx="429">
                  <c:v>44372</c:v>
                </c:pt>
                <c:pt idx="430">
                  <c:v>44371</c:v>
                </c:pt>
                <c:pt idx="431">
                  <c:v>44370</c:v>
                </c:pt>
                <c:pt idx="432">
                  <c:v>44369</c:v>
                </c:pt>
                <c:pt idx="433">
                  <c:v>44368</c:v>
                </c:pt>
                <c:pt idx="434">
                  <c:v>44365</c:v>
                </c:pt>
                <c:pt idx="435">
                  <c:v>44364</c:v>
                </c:pt>
                <c:pt idx="436">
                  <c:v>44363</c:v>
                </c:pt>
                <c:pt idx="437">
                  <c:v>44362</c:v>
                </c:pt>
                <c:pt idx="438">
                  <c:v>44361</c:v>
                </c:pt>
                <c:pt idx="439">
                  <c:v>44358</c:v>
                </c:pt>
                <c:pt idx="440">
                  <c:v>44357</c:v>
                </c:pt>
                <c:pt idx="441">
                  <c:v>44356</c:v>
                </c:pt>
                <c:pt idx="442">
                  <c:v>44355</c:v>
                </c:pt>
                <c:pt idx="443">
                  <c:v>44354</c:v>
                </c:pt>
                <c:pt idx="444">
                  <c:v>44351</c:v>
                </c:pt>
                <c:pt idx="445">
                  <c:v>44350</c:v>
                </c:pt>
                <c:pt idx="446">
                  <c:v>44349</c:v>
                </c:pt>
                <c:pt idx="447">
                  <c:v>44348</c:v>
                </c:pt>
                <c:pt idx="448">
                  <c:v>44344</c:v>
                </c:pt>
                <c:pt idx="449">
                  <c:v>44343</c:v>
                </c:pt>
                <c:pt idx="450">
                  <c:v>44342</c:v>
                </c:pt>
                <c:pt idx="451">
                  <c:v>44341</c:v>
                </c:pt>
                <c:pt idx="452">
                  <c:v>44340</c:v>
                </c:pt>
                <c:pt idx="453">
                  <c:v>44337</c:v>
                </c:pt>
                <c:pt idx="454">
                  <c:v>44336</c:v>
                </c:pt>
                <c:pt idx="455">
                  <c:v>44335</c:v>
                </c:pt>
                <c:pt idx="456">
                  <c:v>44334</c:v>
                </c:pt>
                <c:pt idx="457">
                  <c:v>44333</c:v>
                </c:pt>
                <c:pt idx="458">
                  <c:v>44330</c:v>
                </c:pt>
                <c:pt idx="459">
                  <c:v>44329</c:v>
                </c:pt>
                <c:pt idx="460">
                  <c:v>44328</c:v>
                </c:pt>
                <c:pt idx="461">
                  <c:v>44327</c:v>
                </c:pt>
                <c:pt idx="462">
                  <c:v>44326</c:v>
                </c:pt>
                <c:pt idx="463">
                  <c:v>44323</c:v>
                </c:pt>
                <c:pt idx="464">
                  <c:v>44322</c:v>
                </c:pt>
                <c:pt idx="465">
                  <c:v>44321</c:v>
                </c:pt>
                <c:pt idx="466">
                  <c:v>44320</c:v>
                </c:pt>
                <c:pt idx="467">
                  <c:v>44319</c:v>
                </c:pt>
                <c:pt idx="468">
                  <c:v>44316</c:v>
                </c:pt>
                <c:pt idx="469">
                  <c:v>44315</c:v>
                </c:pt>
                <c:pt idx="470">
                  <c:v>44314</c:v>
                </c:pt>
                <c:pt idx="471">
                  <c:v>44313</c:v>
                </c:pt>
                <c:pt idx="472">
                  <c:v>44312</c:v>
                </c:pt>
                <c:pt idx="473">
                  <c:v>44309</c:v>
                </c:pt>
                <c:pt idx="474">
                  <c:v>44308</c:v>
                </c:pt>
                <c:pt idx="475">
                  <c:v>44307</c:v>
                </c:pt>
                <c:pt idx="476">
                  <c:v>44306</c:v>
                </c:pt>
                <c:pt idx="477">
                  <c:v>44305</c:v>
                </c:pt>
                <c:pt idx="478">
                  <c:v>44302</c:v>
                </c:pt>
                <c:pt idx="479">
                  <c:v>44301</c:v>
                </c:pt>
                <c:pt idx="480">
                  <c:v>44300</c:v>
                </c:pt>
                <c:pt idx="481">
                  <c:v>44299</c:v>
                </c:pt>
                <c:pt idx="482">
                  <c:v>44298</c:v>
                </c:pt>
                <c:pt idx="483">
                  <c:v>44295</c:v>
                </c:pt>
                <c:pt idx="484">
                  <c:v>44294</c:v>
                </c:pt>
                <c:pt idx="485">
                  <c:v>44293</c:v>
                </c:pt>
                <c:pt idx="486">
                  <c:v>44292</c:v>
                </c:pt>
                <c:pt idx="487">
                  <c:v>44291</c:v>
                </c:pt>
                <c:pt idx="488">
                  <c:v>44287</c:v>
                </c:pt>
                <c:pt idx="489">
                  <c:v>44286</c:v>
                </c:pt>
                <c:pt idx="490">
                  <c:v>44285</c:v>
                </c:pt>
                <c:pt idx="491">
                  <c:v>44284</c:v>
                </c:pt>
                <c:pt idx="492">
                  <c:v>44281</c:v>
                </c:pt>
                <c:pt idx="493">
                  <c:v>44280</c:v>
                </c:pt>
                <c:pt idx="494">
                  <c:v>44279</c:v>
                </c:pt>
                <c:pt idx="495">
                  <c:v>44278</c:v>
                </c:pt>
                <c:pt idx="496">
                  <c:v>44277</c:v>
                </c:pt>
                <c:pt idx="497">
                  <c:v>44274</c:v>
                </c:pt>
                <c:pt idx="498">
                  <c:v>44273</c:v>
                </c:pt>
                <c:pt idx="499">
                  <c:v>44272</c:v>
                </c:pt>
                <c:pt idx="500">
                  <c:v>44271</c:v>
                </c:pt>
                <c:pt idx="501">
                  <c:v>44270</c:v>
                </c:pt>
                <c:pt idx="502">
                  <c:v>44267</c:v>
                </c:pt>
                <c:pt idx="503">
                  <c:v>44266</c:v>
                </c:pt>
                <c:pt idx="504">
                  <c:v>44265</c:v>
                </c:pt>
                <c:pt idx="505">
                  <c:v>44264</c:v>
                </c:pt>
                <c:pt idx="506">
                  <c:v>44263</c:v>
                </c:pt>
                <c:pt idx="507">
                  <c:v>44260</c:v>
                </c:pt>
                <c:pt idx="508">
                  <c:v>44259</c:v>
                </c:pt>
                <c:pt idx="509">
                  <c:v>44258</c:v>
                </c:pt>
                <c:pt idx="510">
                  <c:v>44257</c:v>
                </c:pt>
                <c:pt idx="511">
                  <c:v>44256</c:v>
                </c:pt>
                <c:pt idx="512">
                  <c:v>44253</c:v>
                </c:pt>
                <c:pt idx="513">
                  <c:v>44252</c:v>
                </c:pt>
                <c:pt idx="514">
                  <c:v>44251</c:v>
                </c:pt>
                <c:pt idx="515">
                  <c:v>44250</c:v>
                </c:pt>
                <c:pt idx="516">
                  <c:v>44249</c:v>
                </c:pt>
                <c:pt idx="517">
                  <c:v>44246</c:v>
                </c:pt>
                <c:pt idx="518">
                  <c:v>44245</c:v>
                </c:pt>
                <c:pt idx="519">
                  <c:v>44244</c:v>
                </c:pt>
                <c:pt idx="520">
                  <c:v>44243</c:v>
                </c:pt>
                <c:pt idx="521">
                  <c:v>44239</c:v>
                </c:pt>
                <c:pt idx="522">
                  <c:v>44238</c:v>
                </c:pt>
                <c:pt idx="523">
                  <c:v>44237</c:v>
                </c:pt>
                <c:pt idx="524">
                  <c:v>44236</c:v>
                </c:pt>
                <c:pt idx="525">
                  <c:v>44235</c:v>
                </c:pt>
                <c:pt idx="526">
                  <c:v>44232</c:v>
                </c:pt>
                <c:pt idx="527">
                  <c:v>44231</c:v>
                </c:pt>
                <c:pt idx="528">
                  <c:v>44230</c:v>
                </c:pt>
                <c:pt idx="529">
                  <c:v>44229</c:v>
                </c:pt>
                <c:pt idx="530">
                  <c:v>44228</c:v>
                </c:pt>
                <c:pt idx="531">
                  <c:v>44225</c:v>
                </c:pt>
                <c:pt idx="532">
                  <c:v>44224</c:v>
                </c:pt>
                <c:pt idx="533">
                  <c:v>44223</c:v>
                </c:pt>
                <c:pt idx="534">
                  <c:v>44222</c:v>
                </c:pt>
                <c:pt idx="535">
                  <c:v>44221</c:v>
                </c:pt>
                <c:pt idx="536">
                  <c:v>44218</c:v>
                </c:pt>
                <c:pt idx="537">
                  <c:v>44217</c:v>
                </c:pt>
                <c:pt idx="538">
                  <c:v>44216</c:v>
                </c:pt>
                <c:pt idx="539">
                  <c:v>44215</c:v>
                </c:pt>
                <c:pt idx="540">
                  <c:v>44211</c:v>
                </c:pt>
                <c:pt idx="541">
                  <c:v>44210</c:v>
                </c:pt>
                <c:pt idx="542">
                  <c:v>44209</c:v>
                </c:pt>
                <c:pt idx="543">
                  <c:v>44208</c:v>
                </c:pt>
                <c:pt idx="544">
                  <c:v>44207</c:v>
                </c:pt>
                <c:pt idx="545">
                  <c:v>44204</c:v>
                </c:pt>
                <c:pt idx="546">
                  <c:v>44203</c:v>
                </c:pt>
                <c:pt idx="547">
                  <c:v>44202</c:v>
                </c:pt>
                <c:pt idx="548">
                  <c:v>44201</c:v>
                </c:pt>
                <c:pt idx="549">
                  <c:v>44200</c:v>
                </c:pt>
                <c:pt idx="550">
                  <c:v>44196</c:v>
                </c:pt>
                <c:pt idx="551">
                  <c:v>44195</c:v>
                </c:pt>
                <c:pt idx="552">
                  <c:v>44194</c:v>
                </c:pt>
                <c:pt idx="553">
                  <c:v>44193</c:v>
                </c:pt>
                <c:pt idx="554">
                  <c:v>44189</c:v>
                </c:pt>
                <c:pt idx="555">
                  <c:v>44188</c:v>
                </c:pt>
                <c:pt idx="556">
                  <c:v>44187</c:v>
                </c:pt>
                <c:pt idx="557">
                  <c:v>44186</c:v>
                </c:pt>
                <c:pt idx="558">
                  <c:v>44183</c:v>
                </c:pt>
                <c:pt idx="559">
                  <c:v>44182</c:v>
                </c:pt>
                <c:pt idx="560">
                  <c:v>44181</c:v>
                </c:pt>
                <c:pt idx="561">
                  <c:v>44180</c:v>
                </c:pt>
                <c:pt idx="562">
                  <c:v>44179</c:v>
                </c:pt>
                <c:pt idx="563">
                  <c:v>44176</c:v>
                </c:pt>
                <c:pt idx="564">
                  <c:v>44175</c:v>
                </c:pt>
                <c:pt idx="565">
                  <c:v>44174</c:v>
                </c:pt>
                <c:pt idx="566">
                  <c:v>44173</c:v>
                </c:pt>
                <c:pt idx="567">
                  <c:v>44172</c:v>
                </c:pt>
                <c:pt idx="568">
                  <c:v>44169</c:v>
                </c:pt>
                <c:pt idx="569">
                  <c:v>44168</c:v>
                </c:pt>
                <c:pt idx="570">
                  <c:v>44167</c:v>
                </c:pt>
                <c:pt idx="571">
                  <c:v>44166</c:v>
                </c:pt>
                <c:pt idx="572">
                  <c:v>44165</c:v>
                </c:pt>
                <c:pt idx="573">
                  <c:v>44162</c:v>
                </c:pt>
                <c:pt idx="574">
                  <c:v>44160</c:v>
                </c:pt>
                <c:pt idx="575">
                  <c:v>44159</c:v>
                </c:pt>
                <c:pt idx="576">
                  <c:v>44158</c:v>
                </c:pt>
                <c:pt idx="577">
                  <c:v>44155</c:v>
                </c:pt>
                <c:pt idx="578">
                  <c:v>44154</c:v>
                </c:pt>
                <c:pt idx="579">
                  <c:v>44153</c:v>
                </c:pt>
                <c:pt idx="580">
                  <c:v>44152</c:v>
                </c:pt>
                <c:pt idx="581">
                  <c:v>44151</c:v>
                </c:pt>
                <c:pt idx="582">
                  <c:v>44148</c:v>
                </c:pt>
                <c:pt idx="583">
                  <c:v>44147</c:v>
                </c:pt>
                <c:pt idx="584">
                  <c:v>44146</c:v>
                </c:pt>
                <c:pt idx="585">
                  <c:v>44145</c:v>
                </c:pt>
                <c:pt idx="586">
                  <c:v>44144</c:v>
                </c:pt>
                <c:pt idx="587">
                  <c:v>44141</c:v>
                </c:pt>
                <c:pt idx="588">
                  <c:v>44140</c:v>
                </c:pt>
                <c:pt idx="589">
                  <c:v>44139</c:v>
                </c:pt>
                <c:pt idx="590">
                  <c:v>44138</c:v>
                </c:pt>
                <c:pt idx="591">
                  <c:v>44137</c:v>
                </c:pt>
                <c:pt idx="592">
                  <c:v>44134</c:v>
                </c:pt>
                <c:pt idx="593">
                  <c:v>44133</c:v>
                </c:pt>
                <c:pt idx="594">
                  <c:v>44132</c:v>
                </c:pt>
                <c:pt idx="595">
                  <c:v>44131</c:v>
                </c:pt>
                <c:pt idx="596">
                  <c:v>44130</c:v>
                </c:pt>
                <c:pt idx="597">
                  <c:v>44127</c:v>
                </c:pt>
                <c:pt idx="598">
                  <c:v>44126</c:v>
                </c:pt>
                <c:pt idx="599">
                  <c:v>44125</c:v>
                </c:pt>
                <c:pt idx="600">
                  <c:v>44124</c:v>
                </c:pt>
                <c:pt idx="601">
                  <c:v>44123</c:v>
                </c:pt>
                <c:pt idx="602">
                  <c:v>44120</c:v>
                </c:pt>
                <c:pt idx="603">
                  <c:v>44119</c:v>
                </c:pt>
                <c:pt idx="604">
                  <c:v>44118</c:v>
                </c:pt>
                <c:pt idx="605">
                  <c:v>44117</c:v>
                </c:pt>
                <c:pt idx="606">
                  <c:v>44116</c:v>
                </c:pt>
                <c:pt idx="607">
                  <c:v>44113</c:v>
                </c:pt>
                <c:pt idx="608">
                  <c:v>44112</c:v>
                </c:pt>
                <c:pt idx="609">
                  <c:v>44111</c:v>
                </c:pt>
                <c:pt idx="610">
                  <c:v>44110</c:v>
                </c:pt>
                <c:pt idx="611">
                  <c:v>44109</c:v>
                </c:pt>
                <c:pt idx="612">
                  <c:v>44106</c:v>
                </c:pt>
                <c:pt idx="613">
                  <c:v>44105</c:v>
                </c:pt>
                <c:pt idx="614">
                  <c:v>44104</c:v>
                </c:pt>
                <c:pt idx="615">
                  <c:v>44103</c:v>
                </c:pt>
                <c:pt idx="616">
                  <c:v>44102</c:v>
                </c:pt>
                <c:pt idx="617">
                  <c:v>44099</c:v>
                </c:pt>
                <c:pt idx="618">
                  <c:v>44098</c:v>
                </c:pt>
                <c:pt idx="619">
                  <c:v>44097</c:v>
                </c:pt>
                <c:pt idx="620">
                  <c:v>44096</c:v>
                </c:pt>
                <c:pt idx="621">
                  <c:v>44095</c:v>
                </c:pt>
                <c:pt idx="622">
                  <c:v>44092</c:v>
                </c:pt>
                <c:pt idx="623">
                  <c:v>44091</c:v>
                </c:pt>
                <c:pt idx="624">
                  <c:v>44090</c:v>
                </c:pt>
                <c:pt idx="625">
                  <c:v>44089</c:v>
                </c:pt>
                <c:pt idx="626">
                  <c:v>44088</c:v>
                </c:pt>
                <c:pt idx="627">
                  <c:v>44085</c:v>
                </c:pt>
                <c:pt idx="628">
                  <c:v>44084</c:v>
                </c:pt>
                <c:pt idx="629">
                  <c:v>44083</c:v>
                </c:pt>
                <c:pt idx="630">
                  <c:v>44082</c:v>
                </c:pt>
                <c:pt idx="631">
                  <c:v>44078</c:v>
                </c:pt>
                <c:pt idx="632">
                  <c:v>44077</c:v>
                </c:pt>
                <c:pt idx="633">
                  <c:v>44076</c:v>
                </c:pt>
                <c:pt idx="634">
                  <c:v>44075</c:v>
                </c:pt>
                <c:pt idx="635">
                  <c:v>44074</c:v>
                </c:pt>
                <c:pt idx="636">
                  <c:v>44071</c:v>
                </c:pt>
                <c:pt idx="637">
                  <c:v>44070</c:v>
                </c:pt>
                <c:pt idx="638">
                  <c:v>44069</c:v>
                </c:pt>
                <c:pt idx="639">
                  <c:v>44068</c:v>
                </c:pt>
                <c:pt idx="640">
                  <c:v>44067</c:v>
                </c:pt>
                <c:pt idx="641">
                  <c:v>44064</c:v>
                </c:pt>
                <c:pt idx="642">
                  <c:v>44063</c:v>
                </c:pt>
                <c:pt idx="643">
                  <c:v>44062</c:v>
                </c:pt>
                <c:pt idx="644">
                  <c:v>44061</c:v>
                </c:pt>
                <c:pt idx="645">
                  <c:v>44060</c:v>
                </c:pt>
                <c:pt idx="646">
                  <c:v>44057</c:v>
                </c:pt>
                <c:pt idx="647">
                  <c:v>44056</c:v>
                </c:pt>
                <c:pt idx="648">
                  <c:v>44055</c:v>
                </c:pt>
                <c:pt idx="649">
                  <c:v>44054</c:v>
                </c:pt>
                <c:pt idx="650">
                  <c:v>44053</c:v>
                </c:pt>
                <c:pt idx="651">
                  <c:v>44050</c:v>
                </c:pt>
                <c:pt idx="652">
                  <c:v>44049</c:v>
                </c:pt>
                <c:pt idx="653">
                  <c:v>44048</c:v>
                </c:pt>
                <c:pt idx="654">
                  <c:v>44047</c:v>
                </c:pt>
                <c:pt idx="655">
                  <c:v>44046</c:v>
                </c:pt>
                <c:pt idx="656">
                  <c:v>44043</c:v>
                </c:pt>
                <c:pt idx="657">
                  <c:v>44042</c:v>
                </c:pt>
                <c:pt idx="658">
                  <c:v>44041</c:v>
                </c:pt>
                <c:pt idx="659">
                  <c:v>44040</c:v>
                </c:pt>
                <c:pt idx="660">
                  <c:v>44039</c:v>
                </c:pt>
                <c:pt idx="661">
                  <c:v>44036</c:v>
                </c:pt>
                <c:pt idx="662">
                  <c:v>44035</c:v>
                </c:pt>
                <c:pt idx="663">
                  <c:v>44034</c:v>
                </c:pt>
                <c:pt idx="664">
                  <c:v>44033</c:v>
                </c:pt>
                <c:pt idx="665">
                  <c:v>44032</c:v>
                </c:pt>
                <c:pt idx="666">
                  <c:v>44029</c:v>
                </c:pt>
                <c:pt idx="667">
                  <c:v>44028</c:v>
                </c:pt>
                <c:pt idx="668">
                  <c:v>44027</c:v>
                </c:pt>
                <c:pt idx="669">
                  <c:v>44026</c:v>
                </c:pt>
                <c:pt idx="670">
                  <c:v>44025</c:v>
                </c:pt>
                <c:pt idx="671">
                  <c:v>44022</c:v>
                </c:pt>
                <c:pt idx="672">
                  <c:v>44021</c:v>
                </c:pt>
                <c:pt idx="673">
                  <c:v>44020</c:v>
                </c:pt>
                <c:pt idx="674">
                  <c:v>44019</c:v>
                </c:pt>
                <c:pt idx="675">
                  <c:v>44018</c:v>
                </c:pt>
                <c:pt idx="676">
                  <c:v>44014</c:v>
                </c:pt>
                <c:pt idx="677">
                  <c:v>44013</c:v>
                </c:pt>
                <c:pt idx="678">
                  <c:v>44012</c:v>
                </c:pt>
                <c:pt idx="679">
                  <c:v>44011</c:v>
                </c:pt>
                <c:pt idx="680">
                  <c:v>44008</c:v>
                </c:pt>
                <c:pt idx="681">
                  <c:v>44007</c:v>
                </c:pt>
                <c:pt idx="682">
                  <c:v>44006</c:v>
                </c:pt>
                <c:pt idx="683">
                  <c:v>44005</c:v>
                </c:pt>
                <c:pt idx="684">
                  <c:v>44004</c:v>
                </c:pt>
                <c:pt idx="685">
                  <c:v>44001</c:v>
                </c:pt>
                <c:pt idx="686">
                  <c:v>44000</c:v>
                </c:pt>
                <c:pt idx="687">
                  <c:v>43999</c:v>
                </c:pt>
                <c:pt idx="688">
                  <c:v>43998</c:v>
                </c:pt>
                <c:pt idx="689">
                  <c:v>43997</c:v>
                </c:pt>
                <c:pt idx="690">
                  <c:v>43994</c:v>
                </c:pt>
                <c:pt idx="691">
                  <c:v>43993</c:v>
                </c:pt>
                <c:pt idx="692">
                  <c:v>43992</c:v>
                </c:pt>
                <c:pt idx="693">
                  <c:v>43991</c:v>
                </c:pt>
                <c:pt idx="694">
                  <c:v>43990</c:v>
                </c:pt>
                <c:pt idx="695">
                  <c:v>43987</c:v>
                </c:pt>
                <c:pt idx="696">
                  <c:v>43986</c:v>
                </c:pt>
                <c:pt idx="697">
                  <c:v>43985</c:v>
                </c:pt>
                <c:pt idx="698">
                  <c:v>43984</c:v>
                </c:pt>
                <c:pt idx="699">
                  <c:v>43983</c:v>
                </c:pt>
                <c:pt idx="700">
                  <c:v>43980</c:v>
                </c:pt>
                <c:pt idx="701">
                  <c:v>43979</c:v>
                </c:pt>
                <c:pt idx="702">
                  <c:v>43978</c:v>
                </c:pt>
                <c:pt idx="703">
                  <c:v>43977</c:v>
                </c:pt>
                <c:pt idx="704">
                  <c:v>43973</c:v>
                </c:pt>
                <c:pt idx="705">
                  <c:v>43972</c:v>
                </c:pt>
                <c:pt idx="706">
                  <c:v>43971</c:v>
                </c:pt>
                <c:pt idx="707">
                  <c:v>43970</c:v>
                </c:pt>
                <c:pt idx="708">
                  <c:v>43969</c:v>
                </c:pt>
                <c:pt idx="709">
                  <c:v>43966</c:v>
                </c:pt>
                <c:pt idx="710">
                  <c:v>43965</c:v>
                </c:pt>
                <c:pt idx="711">
                  <c:v>43964</c:v>
                </c:pt>
                <c:pt idx="712">
                  <c:v>43963</c:v>
                </c:pt>
                <c:pt idx="713">
                  <c:v>43962</c:v>
                </c:pt>
                <c:pt idx="714">
                  <c:v>43959</c:v>
                </c:pt>
                <c:pt idx="715">
                  <c:v>43958</c:v>
                </c:pt>
                <c:pt idx="716">
                  <c:v>43957</c:v>
                </c:pt>
                <c:pt idx="717">
                  <c:v>43956</c:v>
                </c:pt>
                <c:pt idx="718">
                  <c:v>43955</c:v>
                </c:pt>
                <c:pt idx="719">
                  <c:v>43952</c:v>
                </c:pt>
                <c:pt idx="720">
                  <c:v>43951</c:v>
                </c:pt>
                <c:pt idx="721">
                  <c:v>43950</c:v>
                </c:pt>
                <c:pt idx="722">
                  <c:v>43949</c:v>
                </c:pt>
                <c:pt idx="723">
                  <c:v>43948</c:v>
                </c:pt>
                <c:pt idx="724">
                  <c:v>43945</c:v>
                </c:pt>
                <c:pt idx="725">
                  <c:v>43944</c:v>
                </c:pt>
                <c:pt idx="726">
                  <c:v>43943</c:v>
                </c:pt>
                <c:pt idx="727">
                  <c:v>43942</c:v>
                </c:pt>
                <c:pt idx="728">
                  <c:v>43941</c:v>
                </c:pt>
                <c:pt idx="729">
                  <c:v>43938</c:v>
                </c:pt>
                <c:pt idx="730">
                  <c:v>43937</c:v>
                </c:pt>
                <c:pt idx="731">
                  <c:v>43936</c:v>
                </c:pt>
                <c:pt idx="732">
                  <c:v>43935</c:v>
                </c:pt>
                <c:pt idx="733">
                  <c:v>43934</c:v>
                </c:pt>
                <c:pt idx="734">
                  <c:v>43930</c:v>
                </c:pt>
                <c:pt idx="735">
                  <c:v>43929</c:v>
                </c:pt>
                <c:pt idx="736">
                  <c:v>43928</c:v>
                </c:pt>
                <c:pt idx="737">
                  <c:v>43927</c:v>
                </c:pt>
                <c:pt idx="738">
                  <c:v>43924</c:v>
                </c:pt>
                <c:pt idx="739">
                  <c:v>43923</c:v>
                </c:pt>
                <c:pt idx="740">
                  <c:v>43922</c:v>
                </c:pt>
                <c:pt idx="741">
                  <c:v>43921</c:v>
                </c:pt>
                <c:pt idx="742">
                  <c:v>43920</c:v>
                </c:pt>
                <c:pt idx="743">
                  <c:v>43917</c:v>
                </c:pt>
                <c:pt idx="744">
                  <c:v>43916</c:v>
                </c:pt>
                <c:pt idx="745">
                  <c:v>43915</c:v>
                </c:pt>
                <c:pt idx="746">
                  <c:v>43914</c:v>
                </c:pt>
                <c:pt idx="747">
                  <c:v>43913</c:v>
                </c:pt>
                <c:pt idx="748">
                  <c:v>43910</c:v>
                </c:pt>
                <c:pt idx="749">
                  <c:v>43909</c:v>
                </c:pt>
                <c:pt idx="750">
                  <c:v>43908</c:v>
                </c:pt>
                <c:pt idx="751">
                  <c:v>43907</c:v>
                </c:pt>
                <c:pt idx="752">
                  <c:v>43906</c:v>
                </c:pt>
                <c:pt idx="753">
                  <c:v>43903</c:v>
                </c:pt>
                <c:pt idx="754">
                  <c:v>43902</c:v>
                </c:pt>
                <c:pt idx="755">
                  <c:v>43901</c:v>
                </c:pt>
                <c:pt idx="756">
                  <c:v>43900</c:v>
                </c:pt>
              </c:numCache>
            </c:numRef>
          </c:cat>
          <c:val>
            <c:numRef>
              <c:f>'shell vs competitors'!$B$2:$B$758</c:f>
              <c:numCache>
                <c:formatCode>General</c:formatCode>
                <c:ptCount val="757"/>
                <c:pt idx="0">
                  <c:v>63.866348000000002</c:v>
                </c:pt>
                <c:pt idx="1">
                  <c:v>64.123374999999996</c:v>
                </c:pt>
                <c:pt idx="2">
                  <c:v>66.044372999999993</c:v>
                </c:pt>
                <c:pt idx="3">
                  <c:v>66.666663999999997</c:v>
                </c:pt>
                <c:pt idx="4">
                  <c:v>69.291122000000001</c:v>
                </c:pt>
                <c:pt idx="5">
                  <c:v>68.560608000000002</c:v>
                </c:pt>
                <c:pt idx="6">
                  <c:v>68.885283999999999</c:v>
                </c:pt>
                <c:pt idx="7">
                  <c:v>67.586578000000003</c:v>
                </c:pt>
                <c:pt idx="8">
                  <c:v>64.420997999999997</c:v>
                </c:pt>
                <c:pt idx="9">
                  <c:v>65.584418999999997</c:v>
                </c:pt>
                <c:pt idx="10">
                  <c:v>64.042205999999993</c:v>
                </c:pt>
                <c:pt idx="11">
                  <c:v>63.041125999999998</c:v>
                </c:pt>
                <c:pt idx="12">
                  <c:v>59.496754000000003</c:v>
                </c:pt>
                <c:pt idx="13">
                  <c:v>62.527057999999997</c:v>
                </c:pt>
                <c:pt idx="14">
                  <c:v>64.123374999999996</c:v>
                </c:pt>
                <c:pt idx="15">
                  <c:v>67.478354999999993</c:v>
                </c:pt>
                <c:pt idx="16">
                  <c:v>68.993506999999994</c:v>
                </c:pt>
                <c:pt idx="17">
                  <c:v>69.318184000000002</c:v>
                </c:pt>
                <c:pt idx="18">
                  <c:v>67.288962999999995</c:v>
                </c:pt>
                <c:pt idx="19">
                  <c:v>67.099564000000001</c:v>
                </c:pt>
                <c:pt idx="20">
                  <c:v>61.769482000000004</c:v>
                </c:pt>
                <c:pt idx="21">
                  <c:v>60.903678999999997</c:v>
                </c:pt>
                <c:pt idx="22">
                  <c:v>61.282466999999997</c:v>
                </c:pt>
                <c:pt idx="23">
                  <c:v>56.520561000000001</c:v>
                </c:pt>
                <c:pt idx="24">
                  <c:v>57.738093999999997</c:v>
                </c:pt>
                <c:pt idx="25">
                  <c:v>55.925322999999999</c:v>
                </c:pt>
                <c:pt idx="26">
                  <c:v>57.792209999999997</c:v>
                </c:pt>
                <c:pt idx="27">
                  <c:v>59.117966000000003</c:v>
                </c:pt>
                <c:pt idx="28">
                  <c:v>58.035713000000001</c:v>
                </c:pt>
                <c:pt idx="29">
                  <c:v>58.306277999999999</c:v>
                </c:pt>
                <c:pt idx="30">
                  <c:v>58.333331999999999</c:v>
                </c:pt>
                <c:pt idx="31">
                  <c:v>56.493507000000001</c:v>
                </c:pt>
                <c:pt idx="32">
                  <c:v>56.899349000000001</c:v>
                </c:pt>
                <c:pt idx="33">
                  <c:v>58.630951000000003</c:v>
                </c:pt>
                <c:pt idx="34">
                  <c:v>59.361472999999997</c:v>
                </c:pt>
                <c:pt idx="35">
                  <c:v>59.983764999999998</c:v>
                </c:pt>
                <c:pt idx="36">
                  <c:v>57.981602000000002</c:v>
                </c:pt>
                <c:pt idx="37">
                  <c:v>60.714286999999999</c:v>
                </c:pt>
                <c:pt idx="38">
                  <c:v>61.282466999999997</c:v>
                </c:pt>
                <c:pt idx="39">
                  <c:v>61.309525000000001</c:v>
                </c:pt>
                <c:pt idx="40">
                  <c:v>59.442641999999999</c:v>
                </c:pt>
                <c:pt idx="41">
                  <c:v>57.927489999999999</c:v>
                </c:pt>
                <c:pt idx="42">
                  <c:v>57.115803</c:v>
                </c:pt>
                <c:pt idx="43">
                  <c:v>54.897185999999998</c:v>
                </c:pt>
                <c:pt idx="44">
                  <c:v>50.108226999999999</c:v>
                </c:pt>
                <c:pt idx="45">
                  <c:v>49.972942000000003</c:v>
                </c:pt>
                <c:pt idx="46">
                  <c:v>51.461039999999997</c:v>
                </c:pt>
                <c:pt idx="47">
                  <c:v>54.085498999999999</c:v>
                </c:pt>
                <c:pt idx="48">
                  <c:v>53.327922999999998</c:v>
                </c:pt>
                <c:pt idx="49">
                  <c:v>53.030304000000001</c:v>
                </c:pt>
                <c:pt idx="50">
                  <c:v>56.574677000000001</c:v>
                </c:pt>
                <c:pt idx="51">
                  <c:v>56.331169000000003</c:v>
                </c:pt>
                <c:pt idx="52">
                  <c:v>53.517315000000004</c:v>
                </c:pt>
                <c:pt idx="53">
                  <c:v>55.844154000000003</c:v>
                </c:pt>
                <c:pt idx="54">
                  <c:v>51.866881999999997</c:v>
                </c:pt>
                <c:pt idx="55">
                  <c:v>50.216450000000002</c:v>
                </c:pt>
                <c:pt idx="56">
                  <c:v>48.701298000000001</c:v>
                </c:pt>
                <c:pt idx="57">
                  <c:v>51.920994</c:v>
                </c:pt>
                <c:pt idx="58">
                  <c:v>53.571429999999999</c:v>
                </c:pt>
                <c:pt idx="59">
                  <c:v>55.248916999999999</c:v>
                </c:pt>
                <c:pt idx="60">
                  <c:v>52.489178000000003</c:v>
                </c:pt>
                <c:pt idx="61">
                  <c:v>50.459957000000003</c:v>
                </c:pt>
                <c:pt idx="62">
                  <c:v>53.111472999999997</c:v>
                </c:pt>
                <c:pt idx="63">
                  <c:v>52.462119999999999</c:v>
                </c:pt>
                <c:pt idx="64">
                  <c:v>53.354976999999998</c:v>
                </c:pt>
                <c:pt idx="65">
                  <c:v>55.303032000000002</c:v>
                </c:pt>
                <c:pt idx="66">
                  <c:v>56.168830999999997</c:v>
                </c:pt>
                <c:pt idx="67">
                  <c:v>57.061686999999999</c:v>
                </c:pt>
                <c:pt idx="68">
                  <c:v>58.198051</c:v>
                </c:pt>
                <c:pt idx="69">
                  <c:v>55.898269999999997</c:v>
                </c:pt>
                <c:pt idx="70">
                  <c:v>52.840907999999999</c:v>
                </c:pt>
                <c:pt idx="71">
                  <c:v>53.733764999999998</c:v>
                </c:pt>
                <c:pt idx="72">
                  <c:v>53.760821999999997</c:v>
                </c:pt>
                <c:pt idx="73">
                  <c:v>53.733764999999998</c:v>
                </c:pt>
                <c:pt idx="74">
                  <c:v>47.970779</c:v>
                </c:pt>
                <c:pt idx="75">
                  <c:v>51.352814000000002</c:v>
                </c:pt>
                <c:pt idx="76">
                  <c:v>53.382033999999997</c:v>
                </c:pt>
                <c:pt idx="77">
                  <c:v>51.028137000000001</c:v>
                </c:pt>
                <c:pt idx="78">
                  <c:v>52.272728000000001</c:v>
                </c:pt>
                <c:pt idx="79">
                  <c:v>47.889609999999998</c:v>
                </c:pt>
                <c:pt idx="80">
                  <c:v>50.892856999999999</c:v>
                </c:pt>
                <c:pt idx="81">
                  <c:v>45.779221</c:v>
                </c:pt>
                <c:pt idx="82">
                  <c:v>43.695889000000001</c:v>
                </c:pt>
                <c:pt idx="83">
                  <c:v>52.083331999999999</c:v>
                </c:pt>
                <c:pt idx="84">
                  <c:v>53.841991</c:v>
                </c:pt>
                <c:pt idx="85">
                  <c:v>54.383118000000003</c:v>
                </c:pt>
                <c:pt idx="86">
                  <c:v>50.784633999999997</c:v>
                </c:pt>
                <c:pt idx="87">
                  <c:v>48.566017000000002</c:v>
                </c:pt>
                <c:pt idx="88">
                  <c:v>51.082253000000001</c:v>
                </c:pt>
                <c:pt idx="89">
                  <c:v>50.514068999999999</c:v>
                </c:pt>
                <c:pt idx="90">
                  <c:v>52.002163000000003</c:v>
                </c:pt>
                <c:pt idx="91">
                  <c:v>51.542209999999997</c:v>
                </c:pt>
                <c:pt idx="92">
                  <c:v>44.237015</c:v>
                </c:pt>
                <c:pt idx="93">
                  <c:v>42.884197</c:v>
                </c:pt>
                <c:pt idx="94">
                  <c:v>43.235931000000001</c:v>
                </c:pt>
                <c:pt idx="95">
                  <c:v>43.371212</c:v>
                </c:pt>
                <c:pt idx="96">
                  <c:v>40.746754000000003</c:v>
                </c:pt>
                <c:pt idx="97">
                  <c:v>39.989178000000003</c:v>
                </c:pt>
                <c:pt idx="98">
                  <c:v>39.177489999999999</c:v>
                </c:pt>
                <c:pt idx="99">
                  <c:v>39.096321000000003</c:v>
                </c:pt>
                <c:pt idx="100">
                  <c:v>36.715366000000003</c:v>
                </c:pt>
                <c:pt idx="101">
                  <c:v>41.206710999999999</c:v>
                </c:pt>
                <c:pt idx="102">
                  <c:v>36.147185999999998</c:v>
                </c:pt>
                <c:pt idx="103">
                  <c:v>35.768397999999998</c:v>
                </c:pt>
                <c:pt idx="104">
                  <c:v>38.419913999999999</c:v>
                </c:pt>
                <c:pt idx="105">
                  <c:v>40.611472999999997</c:v>
                </c:pt>
                <c:pt idx="106">
                  <c:v>39.799782</c:v>
                </c:pt>
                <c:pt idx="107">
                  <c:v>46.158009</c:v>
                </c:pt>
                <c:pt idx="108">
                  <c:v>45.238093999999997</c:v>
                </c:pt>
                <c:pt idx="109">
                  <c:v>41.585498999999999</c:v>
                </c:pt>
                <c:pt idx="110">
                  <c:v>34.632033999999997</c:v>
                </c:pt>
                <c:pt idx="111">
                  <c:v>35.497836999999997</c:v>
                </c:pt>
                <c:pt idx="112">
                  <c:v>34.226188999999998</c:v>
                </c:pt>
                <c:pt idx="113">
                  <c:v>30.059525000000001</c:v>
                </c:pt>
                <c:pt idx="114">
                  <c:v>26.623377000000001</c:v>
                </c:pt>
                <c:pt idx="115">
                  <c:v>30.167749000000001</c:v>
                </c:pt>
                <c:pt idx="116">
                  <c:v>41.612552999999998</c:v>
                </c:pt>
                <c:pt idx="117">
                  <c:v>41.585498999999999</c:v>
                </c:pt>
                <c:pt idx="118">
                  <c:v>42.992424</c:v>
                </c:pt>
                <c:pt idx="119">
                  <c:v>42.018397999999998</c:v>
                </c:pt>
                <c:pt idx="120">
                  <c:v>42.153678999999997</c:v>
                </c:pt>
                <c:pt idx="121">
                  <c:v>43.668830999999997</c:v>
                </c:pt>
                <c:pt idx="122">
                  <c:v>46.672077000000002</c:v>
                </c:pt>
                <c:pt idx="123">
                  <c:v>43.858226999999999</c:v>
                </c:pt>
                <c:pt idx="124">
                  <c:v>46.022728000000001</c:v>
                </c:pt>
                <c:pt idx="125">
                  <c:v>45.156925000000001</c:v>
                </c:pt>
                <c:pt idx="126">
                  <c:v>41.125542000000003</c:v>
                </c:pt>
                <c:pt idx="127">
                  <c:v>41.206710999999999</c:v>
                </c:pt>
                <c:pt idx="128">
                  <c:v>42.857143000000001</c:v>
                </c:pt>
                <c:pt idx="129">
                  <c:v>44.020561000000001</c:v>
                </c:pt>
                <c:pt idx="130">
                  <c:v>41.774890999999997</c:v>
                </c:pt>
                <c:pt idx="131">
                  <c:v>43.344154000000003</c:v>
                </c:pt>
                <c:pt idx="132">
                  <c:v>47.186146000000001</c:v>
                </c:pt>
                <c:pt idx="133">
                  <c:v>50.595238000000002</c:v>
                </c:pt>
                <c:pt idx="134">
                  <c:v>48.484848</c:v>
                </c:pt>
                <c:pt idx="135">
                  <c:v>48.106059999999999</c:v>
                </c:pt>
                <c:pt idx="136">
                  <c:v>47.294373</c:v>
                </c:pt>
                <c:pt idx="137">
                  <c:v>48.944805000000002</c:v>
                </c:pt>
                <c:pt idx="138">
                  <c:v>42.992424</c:v>
                </c:pt>
                <c:pt idx="139">
                  <c:v>43.019482000000004</c:v>
                </c:pt>
                <c:pt idx="140">
                  <c:v>45.265152</c:v>
                </c:pt>
                <c:pt idx="141">
                  <c:v>43.154761999999998</c:v>
                </c:pt>
                <c:pt idx="142">
                  <c:v>42.694805000000002</c:v>
                </c:pt>
                <c:pt idx="143">
                  <c:v>43.479438999999999</c:v>
                </c:pt>
                <c:pt idx="144">
                  <c:v>46.888527000000003</c:v>
                </c:pt>
                <c:pt idx="145">
                  <c:v>45.914501000000001</c:v>
                </c:pt>
                <c:pt idx="146">
                  <c:v>43.75</c:v>
                </c:pt>
                <c:pt idx="147">
                  <c:v>42.099567</c:v>
                </c:pt>
                <c:pt idx="148">
                  <c:v>40.611472999999997</c:v>
                </c:pt>
                <c:pt idx="149">
                  <c:v>40.395023000000002</c:v>
                </c:pt>
                <c:pt idx="150">
                  <c:v>38.230518000000004</c:v>
                </c:pt>
                <c:pt idx="151">
                  <c:v>41.666668000000001</c:v>
                </c:pt>
                <c:pt idx="152">
                  <c:v>42.640694000000003</c:v>
                </c:pt>
                <c:pt idx="153">
                  <c:v>41.666668000000001</c:v>
                </c:pt>
                <c:pt idx="154">
                  <c:v>44.426406999999998</c:v>
                </c:pt>
                <c:pt idx="155">
                  <c:v>39.312770999999998</c:v>
                </c:pt>
                <c:pt idx="156">
                  <c:v>39.123375000000003</c:v>
                </c:pt>
                <c:pt idx="157">
                  <c:v>35.443722000000001</c:v>
                </c:pt>
                <c:pt idx="158">
                  <c:v>35.795456000000001</c:v>
                </c:pt>
                <c:pt idx="159">
                  <c:v>32.007576</c:v>
                </c:pt>
                <c:pt idx="160">
                  <c:v>32.521644999999999</c:v>
                </c:pt>
                <c:pt idx="161">
                  <c:v>33.387447000000002</c:v>
                </c:pt>
                <c:pt idx="162">
                  <c:v>34.009739000000003</c:v>
                </c:pt>
                <c:pt idx="163">
                  <c:v>31.385280999999999</c:v>
                </c:pt>
                <c:pt idx="164">
                  <c:v>28.436147999999999</c:v>
                </c:pt>
                <c:pt idx="165">
                  <c:v>24.837662000000002</c:v>
                </c:pt>
                <c:pt idx="166">
                  <c:v>29.274891</c:v>
                </c:pt>
                <c:pt idx="167">
                  <c:v>29.031385</c:v>
                </c:pt>
                <c:pt idx="168">
                  <c:v>30.790043000000001</c:v>
                </c:pt>
                <c:pt idx="169">
                  <c:v>32.711039999999997</c:v>
                </c:pt>
                <c:pt idx="170">
                  <c:v>32.440474999999999</c:v>
                </c:pt>
                <c:pt idx="171">
                  <c:v>29.897186000000001</c:v>
                </c:pt>
                <c:pt idx="172">
                  <c:v>31.493507000000001</c:v>
                </c:pt>
                <c:pt idx="173">
                  <c:v>40.422077000000002</c:v>
                </c:pt>
                <c:pt idx="174">
                  <c:v>41.477271999999999</c:v>
                </c:pt>
                <c:pt idx="175">
                  <c:v>42.316017000000002</c:v>
                </c:pt>
                <c:pt idx="176">
                  <c:v>43.804110999999999</c:v>
                </c:pt>
                <c:pt idx="177">
                  <c:v>40.259739000000003</c:v>
                </c:pt>
                <c:pt idx="178">
                  <c:v>37.743507000000001</c:v>
                </c:pt>
                <c:pt idx="179">
                  <c:v>33.035713000000001</c:v>
                </c:pt>
                <c:pt idx="180">
                  <c:v>37.527057999999997</c:v>
                </c:pt>
                <c:pt idx="181">
                  <c:v>41.910172000000003</c:v>
                </c:pt>
                <c:pt idx="182">
                  <c:v>35.091991</c:v>
                </c:pt>
                <c:pt idx="183">
                  <c:v>41.774890999999997</c:v>
                </c:pt>
                <c:pt idx="184">
                  <c:v>48.701298000000001</c:v>
                </c:pt>
                <c:pt idx="185">
                  <c:v>48.647185999999998</c:v>
                </c:pt>
                <c:pt idx="186">
                  <c:v>51.298701999999999</c:v>
                </c:pt>
                <c:pt idx="187">
                  <c:v>56.872295000000001</c:v>
                </c:pt>
                <c:pt idx="188">
                  <c:v>61.066017000000002</c:v>
                </c:pt>
                <c:pt idx="189">
                  <c:v>65.827918999999994</c:v>
                </c:pt>
                <c:pt idx="190">
                  <c:v>66.531386999999995</c:v>
                </c:pt>
                <c:pt idx="191">
                  <c:v>62.662337999999998</c:v>
                </c:pt>
                <c:pt idx="192">
                  <c:v>61.417746999999999</c:v>
                </c:pt>
                <c:pt idx="193">
                  <c:v>60.281384000000003</c:v>
                </c:pt>
                <c:pt idx="194">
                  <c:v>61.607143000000001</c:v>
                </c:pt>
                <c:pt idx="195">
                  <c:v>60.227271999999999</c:v>
                </c:pt>
                <c:pt idx="196">
                  <c:v>62.391773000000001</c:v>
                </c:pt>
                <c:pt idx="197">
                  <c:v>62.662337999999998</c:v>
                </c:pt>
                <c:pt idx="198">
                  <c:v>63.311686999999999</c:v>
                </c:pt>
                <c:pt idx="199">
                  <c:v>62.175322999999999</c:v>
                </c:pt>
                <c:pt idx="200">
                  <c:v>62.364719000000001</c:v>
                </c:pt>
                <c:pt idx="201">
                  <c:v>57.846321000000003</c:v>
                </c:pt>
                <c:pt idx="202">
                  <c:v>58.414501000000001</c:v>
                </c:pt>
                <c:pt idx="203">
                  <c:v>58.062770999999998</c:v>
                </c:pt>
                <c:pt idx="204">
                  <c:v>58.387447000000002</c:v>
                </c:pt>
                <c:pt idx="205">
                  <c:v>57.088745000000003</c:v>
                </c:pt>
                <c:pt idx="206">
                  <c:v>53.409092000000001</c:v>
                </c:pt>
                <c:pt idx="207">
                  <c:v>49.404761999999998</c:v>
                </c:pt>
                <c:pt idx="208">
                  <c:v>51.163421999999997</c:v>
                </c:pt>
                <c:pt idx="209">
                  <c:v>48.647185999999998</c:v>
                </c:pt>
                <c:pt idx="210">
                  <c:v>47.050865000000002</c:v>
                </c:pt>
                <c:pt idx="211">
                  <c:v>56.114719000000001</c:v>
                </c:pt>
                <c:pt idx="212">
                  <c:v>54.058441000000002</c:v>
                </c:pt>
                <c:pt idx="213">
                  <c:v>54.139609999999998</c:v>
                </c:pt>
                <c:pt idx="214">
                  <c:v>50.541125999999998</c:v>
                </c:pt>
                <c:pt idx="215">
                  <c:v>45.373375000000003</c:v>
                </c:pt>
                <c:pt idx="216">
                  <c:v>44.561686999999999</c:v>
                </c:pt>
                <c:pt idx="217">
                  <c:v>48.728355000000001</c:v>
                </c:pt>
                <c:pt idx="218">
                  <c:v>45.562770999999998</c:v>
                </c:pt>
                <c:pt idx="219">
                  <c:v>43.533549999999998</c:v>
                </c:pt>
                <c:pt idx="220">
                  <c:v>45.508659000000002</c:v>
                </c:pt>
                <c:pt idx="221">
                  <c:v>50.135280999999999</c:v>
                </c:pt>
                <c:pt idx="222">
                  <c:v>53.436146000000001</c:v>
                </c:pt>
                <c:pt idx="223">
                  <c:v>56.574677000000001</c:v>
                </c:pt>
                <c:pt idx="224">
                  <c:v>57.169913999999999</c:v>
                </c:pt>
                <c:pt idx="225">
                  <c:v>55.113636</c:v>
                </c:pt>
                <c:pt idx="226">
                  <c:v>54.518397999999998</c:v>
                </c:pt>
                <c:pt idx="227">
                  <c:v>54.329006</c:v>
                </c:pt>
                <c:pt idx="228">
                  <c:v>51.488093999999997</c:v>
                </c:pt>
                <c:pt idx="229">
                  <c:v>49.675322999999999</c:v>
                </c:pt>
                <c:pt idx="230">
                  <c:v>51.758659000000002</c:v>
                </c:pt>
                <c:pt idx="231">
                  <c:v>49.945889000000001</c:v>
                </c:pt>
                <c:pt idx="232">
                  <c:v>49.621212</c:v>
                </c:pt>
                <c:pt idx="233">
                  <c:v>48.566017000000002</c:v>
                </c:pt>
                <c:pt idx="234">
                  <c:v>51.028137000000001</c:v>
                </c:pt>
                <c:pt idx="235">
                  <c:v>50.757576</c:v>
                </c:pt>
                <c:pt idx="236">
                  <c:v>48.620128999999999</c:v>
                </c:pt>
                <c:pt idx="237">
                  <c:v>50.459957000000003</c:v>
                </c:pt>
                <c:pt idx="238">
                  <c:v>44.615803</c:v>
                </c:pt>
                <c:pt idx="239">
                  <c:v>46.049782</c:v>
                </c:pt>
                <c:pt idx="240">
                  <c:v>50.405845999999997</c:v>
                </c:pt>
                <c:pt idx="241">
                  <c:v>48.863636</c:v>
                </c:pt>
                <c:pt idx="242">
                  <c:v>48.106059999999999</c:v>
                </c:pt>
                <c:pt idx="243">
                  <c:v>43.587662000000002</c:v>
                </c:pt>
                <c:pt idx="244">
                  <c:v>44.588745000000003</c:v>
                </c:pt>
                <c:pt idx="245">
                  <c:v>38.419913999999999</c:v>
                </c:pt>
                <c:pt idx="246">
                  <c:v>40.340907999999999</c:v>
                </c:pt>
                <c:pt idx="247">
                  <c:v>35.903678999999997</c:v>
                </c:pt>
                <c:pt idx="248">
                  <c:v>36.228355000000001</c:v>
                </c:pt>
                <c:pt idx="249">
                  <c:v>35.173161</c:v>
                </c:pt>
                <c:pt idx="250">
                  <c:v>37.797618999999997</c:v>
                </c:pt>
                <c:pt idx="251">
                  <c:v>39.853897000000003</c:v>
                </c:pt>
                <c:pt idx="252">
                  <c:v>39.908009</c:v>
                </c:pt>
                <c:pt idx="253">
                  <c:v>43.235931000000001</c:v>
                </c:pt>
                <c:pt idx="254">
                  <c:v>39.502163000000003</c:v>
                </c:pt>
                <c:pt idx="255">
                  <c:v>33.630951000000003</c:v>
                </c:pt>
                <c:pt idx="256">
                  <c:v>38.933982999999998</c:v>
                </c:pt>
                <c:pt idx="257">
                  <c:v>47.781384000000003</c:v>
                </c:pt>
                <c:pt idx="258">
                  <c:v>40.070346999999998</c:v>
                </c:pt>
                <c:pt idx="259">
                  <c:v>41.747836999999997</c:v>
                </c:pt>
                <c:pt idx="260">
                  <c:v>46.672077000000002</c:v>
                </c:pt>
                <c:pt idx="261">
                  <c:v>39.583331999999999</c:v>
                </c:pt>
                <c:pt idx="262">
                  <c:v>42.397185999999998</c:v>
                </c:pt>
                <c:pt idx="263">
                  <c:v>42.505412999999997</c:v>
                </c:pt>
                <c:pt idx="264">
                  <c:v>44.047618999999997</c:v>
                </c:pt>
                <c:pt idx="265">
                  <c:v>45.102814000000002</c:v>
                </c:pt>
                <c:pt idx="266">
                  <c:v>46.212119999999999</c:v>
                </c:pt>
                <c:pt idx="267">
                  <c:v>44.669913999999999</c:v>
                </c:pt>
                <c:pt idx="268">
                  <c:v>47.132033999999997</c:v>
                </c:pt>
                <c:pt idx="269">
                  <c:v>49.377704999999999</c:v>
                </c:pt>
                <c:pt idx="270">
                  <c:v>47.510821999999997</c:v>
                </c:pt>
                <c:pt idx="271">
                  <c:v>48.160172000000003</c:v>
                </c:pt>
                <c:pt idx="272">
                  <c:v>47.862552999999998</c:v>
                </c:pt>
                <c:pt idx="273">
                  <c:v>50.730518000000004</c:v>
                </c:pt>
                <c:pt idx="274">
                  <c:v>49.080086000000001</c:v>
                </c:pt>
                <c:pt idx="275">
                  <c:v>45.860390000000002</c:v>
                </c:pt>
                <c:pt idx="276">
                  <c:v>44.074677000000001</c:v>
                </c:pt>
                <c:pt idx="277">
                  <c:v>42.532466999999997</c:v>
                </c:pt>
                <c:pt idx="278">
                  <c:v>39.069262999999999</c:v>
                </c:pt>
                <c:pt idx="279">
                  <c:v>38.095238000000002</c:v>
                </c:pt>
                <c:pt idx="280">
                  <c:v>38.284633999999997</c:v>
                </c:pt>
                <c:pt idx="281">
                  <c:v>37.743507000000001</c:v>
                </c:pt>
                <c:pt idx="282">
                  <c:v>34.577922999999998</c:v>
                </c:pt>
                <c:pt idx="283">
                  <c:v>29.870131000000001</c:v>
                </c:pt>
                <c:pt idx="284">
                  <c:v>31.628788</c:v>
                </c:pt>
                <c:pt idx="285">
                  <c:v>33.901516000000001</c:v>
                </c:pt>
                <c:pt idx="286">
                  <c:v>37.445889000000001</c:v>
                </c:pt>
                <c:pt idx="287">
                  <c:v>37.851730000000003</c:v>
                </c:pt>
                <c:pt idx="288">
                  <c:v>35.416668000000001</c:v>
                </c:pt>
                <c:pt idx="289">
                  <c:v>33.225109000000003</c:v>
                </c:pt>
                <c:pt idx="290">
                  <c:v>33.387447000000002</c:v>
                </c:pt>
                <c:pt idx="291">
                  <c:v>31.195886999999999</c:v>
                </c:pt>
                <c:pt idx="292">
                  <c:v>27.191559000000002</c:v>
                </c:pt>
                <c:pt idx="293">
                  <c:v>27.895021</c:v>
                </c:pt>
                <c:pt idx="294">
                  <c:v>26.461039</c:v>
                </c:pt>
                <c:pt idx="295">
                  <c:v>24.431818</c:v>
                </c:pt>
                <c:pt idx="296">
                  <c:v>24.377707000000001</c:v>
                </c:pt>
                <c:pt idx="297">
                  <c:v>20.779221</c:v>
                </c:pt>
                <c:pt idx="298">
                  <c:v>17.424242</c:v>
                </c:pt>
                <c:pt idx="299">
                  <c:v>17.424242</c:v>
                </c:pt>
                <c:pt idx="300">
                  <c:v>18.181818</c:v>
                </c:pt>
                <c:pt idx="301">
                  <c:v>19.101731999999998</c:v>
                </c:pt>
                <c:pt idx="302">
                  <c:v>19.940474999999999</c:v>
                </c:pt>
                <c:pt idx="303">
                  <c:v>18.614719000000001</c:v>
                </c:pt>
                <c:pt idx="304">
                  <c:v>17.748919000000001</c:v>
                </c:pt>
                <c:pt idx="305">
                  <c:v>16.477271999999999</c:v>
                </c:pt>
                <c:pt idx="306">
                  <c:v>13.44697</c:v>
                </c:pt>
                <c:pt idx="307">
                  <c:v>13.933983</c:v>
                </c:pt>
                <c:pt idx="308">
                  <c:v>15.963203</c:v>
                </c:pt>
                <c:pt idx="309">
                  <c:v>15.882034000000001</c:v>
                </c:pt>
                <c:pt idx="310">
                  <c:v>15.476191</c:v>
                </c:pt>
                <c:pt idx="311">
                  <c:v>15.882034000000001</c:v>
                </c:pt>
                <c:pt idx="312">
                  <c:v>19.453462999999999</c:v>
                </c:pt>
                <c:pt idx="313">
                  <c:v>19.128788</c:v>
                </c:pt>
                <c:pt idx="314">
                  <c:v>20.670995999999999</c:v>
                </c:pt>
                <c:pt idx="315">
                  <c:v>20.238094</c:v>
                </c:pt>
                <c:pt idx="316">
                  <c:v>20.373377000000001</c:v>
                </c:pt>
                <c:pt idx="317">
                  <c:v>17.911255000000001</c:v>
                </c:pt>
                <c:pt idx="318">
                  <c:v>18.695886999999999</c:v>
                </c:pt>
                <c:pt idx="319">
                  <c:v>12.527056999999999</c:v>
                </c:pt>
                <c:pt idx="320">
                  <c:v>13.744589</c:v>
                </c:pt>
                <c:pt idx="321">
                  <c:v>14.853896000000001</c:v>
                </c:pt>
                <c:pt idx="322">
                  <c:v>13.825758</c:v>
                </c:pt>
                <c:pt idx="323">
                  <c:v>19.69697</c:v>
                </c:pt>
                <c:pt idx="324">
                  <c:v>19.264068999999999</c:v>
                </c:pt>
                <c:pt idx="325">
                  <c:v>16.693724</c:v>
                </c:pt>
                <c:pt idx="326">
                  <c:v>16.910173</c:v>
                </c:pt>
                <c:pt idx="327">
                  <c:v>21.942640000000001</c:v>
                </c:pt>
                <c:pt idx="328">
                  <c:v>22.673161</c:v>
                </c:pt>
                <c:pt idx="329">
                  <c:v>23.349567</c:v>
                </c:pt>
                <c:pt idx="330">
                  <c:v>22.510822000000001</c:v>
                </c:pt>
                <c:pt idx="331">
                  <c:v>19.507576</c:v>
                </c:pt>
                <c:pt idx="332">
                  <c:v>19.724025999999999</c:v>
                </c:pt>
                <c:pt idx="333">
                  <c:v>20.265152</c:v>
                </c:pt>
                <c:pt idx="334">
                  <c:v>24.567098999999999</c:v>
                </c:pt>
                <c:pt idx="335">
                  <c:v>23.890692000000001</c:v>
                </c:pt>
                <c:pt idx="336">
                  <c:v>23.809525000000001</c:v>
                </c:pt>
                <c:pt idx="337">
                  <c:v>21.401516000000001</c:v>
                </c:pt>
                <c:pt idx="338">
                  <c:v>21.185064000000001</c:v>
                </c:pt>
                <c:pt idx="339">
                  <c:v>22.835497</c:v>
                </c:pt>
                <c:pt idx="340">
                  <c:v>24.891774999999999</c:v>
                </c:pt>
                <c:pt idx="341">
                  <c:v>24.242424</c:v>
                </c:pt>
                <c:pt idx="342">
                  <c:v>28.354979</c:v>
                </c:pt>
                <c:pt idx="343">
                  <c:v>35.200218</c:v>
                </c:pt>
                <c:pt idx="344">
                  <c:v>32.196967999999998</c:v>
                </c:pt>
                <c:pt idx="345">
                  <c:v>32.738093999999997</c:v>
                </c:pt>
                <c:pt idx="346">
                  <c:v>31.737013000000001</c:v>
                </c:pt>
                <c:pt idx="347">
                  <c:v>32.169913999999999</c:v>
                </c:pt>
                <c:pt idx="348">
                  <c:v>33.766235000000002</c:v>
                </c:pt>
                <c:pt idx="349">
                  <c:v>33.360390000000002</c:v>
                </c:pt>
                <c:pt idx="350">
                  <c:v>31.493507000000001</c:v>
                </c:pt>
                <c:pt idx="351">
                  <c:v>31.791125999999998</c:v>
                </c:pt>
                <c:pt idx="352">
                  <c:v>30.113636</c:v>
                </c:pt>
                <c:pt idx="353">
                  <c:v>28.436147999999999</c:v>
                </c:pt>
                <c:pt idx="354">
                  <c:v>27.191559000000002</c:v>
                </c:pt>
                <c:pt idx="355">
                  <c:v>27.489177999999999</c:v>
                </c:pt>
                <c:pt idx="356">
                  <c:v>26.001080999999999</c:v>
                </c:pt>
                <c:pt idx="357">
                  <c:v>24.540043000000001</c:v>
                </c:pt>
                <c:pt idx="358">
                  <c:v>22.997834999999998</c:v>
                </c:pt>
                <c:pt idx="359">
                  <c:v>25.892856999999999</c:v>
                </c:pt>
                <c:pt idx="360">
                  <c:v>23.593073</c:v>
                </c:pt>
                <c:pt idx="361">
                  <c:v>22.808440999999998</c:v>
                </c:pt>
                <c:pt idx="362">
                  <c:v>20.589827</c:v>
                </c:pt>
                <c:pt idx="363">
                  <c:v>20.589827</c:v>
                </c:pt>
                <c:pt idx="364">
                  <c:v>20.319262999999999</c:v>
                </c:pt>
                <c:pt idx="365">
                  <c:v>19.507576</c:v>
                </c:pt>
                <c:pt idx="366">
                  <c:v>13.582252</c:v>
                </c:pt>
                <c:pt idx="367">
                  <c:v>14.420996000000001</c:v>
                </c:pt>
                <c:pt idx="368">
                  <c:v>11.580087000000001</c:v>
                </c:pt>
                <c:pt idx="369">
                  <c:v>10.849567</c:v>
                </c:pt>
                <c:pt idx="370">
                  <c:v>6.8452380000000002</c:v>
                </c:pt>
                <c:pt idx="371">
                  <c:v>9.1991340000000008</c:v>
                </c:pt>
                <c:pt idx="372">
                  <c:v>10.551947999999999</c:v>
                </c:pt>
                <c:pt idx="373">
                  <c:v>12.256494</c:v>
                </c:pt>
                <c:pt idx="374">
                  <c:v>8.5227269999999997</c:v>
                </c:pt>
                <c:pt idx="375">
                  <c:v>9.0909089999999999</c:v>
                </c:pt>
                <c:pt idx="376">
                  <c:v>6.7911260000000002</c:v>
                </c:pt>
                <c:pt idx="377">
                  <c:v>6.46645</c:v>
                </c:pt>
                <c:pt idx="378">
                  <c:v>6.9534630000000002</c:v>
                </c:pt>
                <c:pt idx="379">
                  <c:v>8.4686149999999998</c:v>
                </c:pt>
                <c:pt idx="380">
                  <c:v>8.6309529999999999</c:v>
                </c:pt>
                <c:pt idx="381">
                  <c:v>9.0638529999999999</c:v>
                </c:pt>
                <c:pt idx="382">
                  <c:v>7.1428570000000002</c:v>
                </c:pt>
                <c:pt idx="383">
                  <c:v>7.5757580000000004</c:v>
                </c:pt>
                <c:pt idx="384">
                  <c:v>8.0627709999999997</c:v>
                </c:pt>
                <c:pt idx="385">
                  <c:v>9.036797</c:v>
                </c:pt>
                <c:pt idx="386">
                  <c:v>6.6558440000000001</c:v>
                </c:pt>
                <c:pt idx="387">
                  <c:v>7.4134200000000003</c:v>
                </c:pt>
                <c:pt idx="388">
                  <c:v>7.4945890000000004</c:v>
                </c:pt>
                <c:pt idx="389">
                  <c:v>6.8452380000000002</c:v>
                </c:pt>
                <c:pt idx="390">
                  <c:v>3.3008660000000001</c:v>
                </c:pt>
                <c:pt idx="391">
                  <c:v>3.7337660000000001</c:v>
                </c:pt>
                <c:pt idx="392">
                  <c:v>6.141775</c:v>
                </c:pt>
                <c:pt idx="393">
                  <c:v>7.6569269999999996</c:v>
                </c:pt>
                <c:pt idx="394">
                  <c:v>7.4404760000000003</c:v>
                </c:pt>
                <c:pt idx="395">
                  <c:v>9.4426400000000008</c:v>
                </c:pt>
                <c:pt idx="396">
                  <c:v>11.201299000000001</c:v>
                </c:pt>
                <c:pt idx="397">
                  <c:v>13.257576</c:v>
                </c:pt>
                <c:pt idx="398">
                  <c:v>12.283549000000001</c:v>
                </c:pt>
                <c:pt idx="399">
                  <c:v>11.038961</c:v>
                </c:pt>
                <c:pt idx="400">
                  <c:v>11.877706</c:v>
                </c:pt>
                <c:pt idx="401">
                  <c:v>11.471862</c:v>
                </c:pt>
                <c:pt idx="402">
                  <c:v>10.037879</c:v>
                </c:pt>
                <c:pt idx="403">
                  <c:v>12.608224999999999</c:v>
                </c:pt>
                <c:pt idx="404">
                  <c:v>9.7673159999999992</c:v>
                </c:pt>
                <c:pt idx="405">
                  <c:v>9.9025970000000001</c:v>
                </c:pt>
                <c:pt idx="406">
                  <c:v>10.795455</c:v>
                </c:pt>
                <c:pt idx="407">
                  <c:v>6.8993510000000002</c:v>
                </c:pt>
                <c:pt idx="408">
                  <c:v>6.277056</c:v>
                </c:pt>
                <c:pt idx="409">
                  <c:v>6.1958880000000001</c:v>
                </c:pt>
                <c:pt idx="410">
                  <c:v>2.4621209999999998</c:v>
                </c:pt>
                <c:pt idx="411">
                  <c:v>3.0573589999999999</c:v>
                </c:pt>
                <c:pt idx="412">
                  <c:v>4.1125540000000003</c:v>
                </c:pt>
                <c:pt idx="413">
                  <c:v>0.514069</c:v>
                </c:pt>
                <c:pt idx="414">
                  <c:v>0.32467499999999999</c:v>
                </c:pt>
                <c:pt idx="415">
                  <c:v>3.8419910000000002</c:v>
                </c:pt>
                <c:pt idx="416">
                  <c:v>5.6277059999999999</c:v>
                </c:pt>
                <c:pt idx="417">
                  <c:v>8.1439389999999996</c:v>
                </c:pt>
                <c:pt idx="418">
                  <c:v>9.1450209999999998</c:v>
                </c:pt>
                <c:pt idx="419">
                  <c:v>9.7402599999999993</c:v>
                </c:pt>
                <c:pt idx="420">
                  <c:v>10.795455</c:v>
                </c:pt>
                <c:pt idx="421">
                  <c:v>9.280303</c:v>
                </c:pt>
                <c:pt idx="422">
                  <c:v>9.1720780000000008</c:v>
                </c:pt>
                <c:pt idx="423">
                  <c:v>10.254329</c:v>
                </c:pt>
                <c:pt idx="424">
                  <c:v>11.823593000000001</c:v>
                </c:pt>
                <c:pt idx="425">
                  <c:v>12.121212</c:v>
                </c:pt>
                <c:pt idx="426">
                  <c:v>9.3073599999999992</c:v>
                </c:pt>
                <c:pt idx="427">
                  <c:v>8.4686149999999998</c:v>
                </c:pt>
                <c:pt idx="428">
                  <c:v>9.1720780000000008</c:v>
                </c:pt>
                <c:pt idx="429">
                  <c:v>13.338744</c:v>
                </c:pt>
                <c:pt idx="430">
                  <c:v>13.122294</c:v>
                </c:pt>
                <c:pt idx="431">
                  <c:v>11.688312</c:v>
                </c:pt>
                <c:pt idx="432">
                  <c:v>10.957792</c:v>
                </c:pt>
                <c:pt idx="433">
                  <c:v>9.523809</c:v>
                </c:pt>
                <c:pt idx="434">
                  <c:v>5.7359309999999999</c:v>
                </c:pt>
                <c:pt idx="435">
                  <c:v>11.607142</c:v>
                </c:pt>
                <c:pt idx="436">
                  <c:v>12.743506</c:v>
                </c:pt>
                <c:pt idx="437">
                  <c:v>14.610390000000001</c:v>
                </c:pt>
                <c:pt idx="438">
                  <c:v>11.607142</c:v>
                </c:pt>
                <c:pt idx="439">
                  <c:v>9.3614719999999991</c:v>
                </c:pt>
                <c:pt idx="440">
                  <c:v>8.5227269999999997</c:v>
                </c:pt>
                <c:pt idx="441">
                  <c:v>7.7380950000000004</c:v>
                </c:pt>
                <c:pt idx="442">
                  <c:v>7.5216450000000004</c:v>
                </c:pt>
                <c:pt idx="443">
                  <c:v>7.3593070000000003</c:v>
                </c:pt>
                <c:pt idx="444">
                  <c:v>8.6309529999999999</c:v>
                </c:pt>
                <c:pt idx="445">
                  <c:v>8.7662329999999997</c:v>
                </c:pt>
                <c:pt idx="446">
                  <c:v>8.9826840000000008</c:v>
                </c:pt>
                <c:pt idx="447">
                  <c:v>7.1158010000000003</c:v>
                </c:pt>
                <c:pt idx="448">
                  <c:v>4.4642860000000004</c:v>
                </c:pt>
                <c:pt idx="449">
                  <c:v>5.0054109999999996</c:v>
                </c:pt>
                <c:pt idx="450">
                  <c:v>5.8712119999999999</c:v>
                </c:pt>
                <c:pt idx="451">
                  <c:v>5.4653679999999998</c:v>
                </c:pt>
                <c:pt idx="452">
                  <c:v>9.0638529999999999</c:v>
                </c:pt>
                <c:pt idx="453">
                  <c:v>7.8192640000000004</c:v>
                </c:pt>
                <c:pt idx="454">
                  <c:v>7.4945890000000004</c:v>
                </c:pt>
                <c:pt idx="455">
                  <c:v>6.277056</c:v>
                </c:pt>
                <c:pt idx="456">
                  <c:v>8.9556269999999998</c:v>
                </c:pt>
                <c:pt idx="457">
                  <c:v>10.90368</c:v>
                </c:pt>
                <c:pt idx="458">
                  <c:v>9.3073599999999992</c:v>
                </c:pt>
                <c:pt idx="459">
                  <c:v>5.7088739999999998</c:v>
                </c:pt>
                <c:pt idx="460">
                  <c:v>7.1428570000000002</c:v>
                </c:pt>
                <c:pt idx="461">
                  <c:v>6.168831</c:v>
                </c:pt>
                <c:pt idx="462">
                  <c:v>8.3062769999999997</c:v>
                </c:pt>
                <c:pt idx="463">
                  <c:v>10.633117</c:v>
                </c:pt>
                <c:pt idx="464">
                  <c:v>8.5768389999999997</c:v>
                </c:pt>
                <c:pt idx="465">
                  <c:v>7.6298700000000004</c:v>
                </c:pt>
                <c:pt idx="466">
                  <c:v>4.5725110000000004</c:v>
                </c:pt>
                <c:pt idx="467">
                  <c:v>5.2489179999999998</c:v>
                </c:pt>
                <c:pt idx="468">
                  <c:v>2.8138529999999999</c:v>
                </c:pt>
                <c:pt idx="469">
                  <c:v>4.5725110000000004</c:v>
                </c:pt>
                <c:pt idx="470">
                  <c:v>5.7359309999999999</c:v>
                </c:pt>
                <c:pt idx="471">
                  <c:v>4.2207790000000003</c:v>
                </c:pt>
                <c:pt idx="472">
                  <c:v>3.6525970000000001</c:v>
                </c:pt>
                <c:pt idx="473">
                  <c:v>2.895022</c:v>
                </c:pt>
                <c:pt idx="474">
                  <c:v>2.1915580000000001</c:v>
                </c:pt>
                <c:pt idx="475">
                  <c:v>4.5454549999999996</c:v>
                </c:pt>
                <c:pt idx="476">
                  <c:v>3.6796540000000002</c:v>
                </c:pt>
                <c:pt idx="477">
                  <c:v>6.6829000000000001</c:v>
                </c:pt>
                <c:pt idx="478">
                  <c:v>6.5476190000000001</c:v>
                </c:pt>
                <c:pt idx="479">
                  <c:v>7.5487010000000003</c:v>
                </c:pt>
                <c:pt idx="480">
                  <c:v>8.0898269999999997</c:v>
                </c:pt>
                <c:pt idx="481">
                  <c:v>4.5725110000000004</c:v>
                </c:pt>
                <c:pt idx="482">
                  <c:v>4.7348480000000004</c:v>
                </c:pt>
                <c:pt idx="483">
                  <c:v>5.2759739999999997</c:v>
                </c:pt>
                <c:pt idx="484">
                  <c:v>5.7359309999999999</c:v>
                </c:pt>
                <c:pt idx="485">
                  <c:v>9.280303</c:v>
                </c:pt>
                <c:pt idx="486">
                  <c:v>7.8463200000000004</c:v>
                </c:pt>
                <c:pt idx="487">
                  <c:v>7.7110390000000004</c:v>
                </c:pt>
                <c:pt idx="488">
                  <c:v>8.7391780000000008</c:v>
                </c:pt>
                <c:pt idx="489">
                  <c:v>6.0876619999999999</c:v>
                </c:pt>
                <c:pt idx="490">
                  <c:v>8.4956709999999998</c:v>
                </c:pt>
                <c:pt idx="491">
                  <c:v>9.6320340000000009</c:v>
                </c:pt>
                <c:pt idx="492">
                  <c:v>10.389609999999999</c:v>
                </c:pt>
                <c:pt idx="493">
                  <c:v>7.8733769999999996</c:v>
                </c:pt>
                <c:pt idx="494">
                  <c:v>9.1720780000000008</c:v>
                </c:pt>
                <c:pt idx="495">
                  <c:v>6.4123380000000001</c:v>
                </c:pt>
                <c:pt idx="496">
                  <c:v>11.98593</c:v>
                </c:pt>
                <c:pt idx="497">
                  <c:v>13.528138</c:v>
                </c:pt>
                <c:pt idx="498">
                  <c:v>12.689394</c:v>
                </c:pt>
                <c:pt idx="499">
                  <c:v>16.937228999999999</c:v>
                </c:pt>
                <c:pt idx="500">
                  <c:v>15.800865999999999</c:v>
                </c:pt>
                <c:pt idx="501">
                  <c:v>18.100649000000001</c:v>
                </c:pt>
                <c:pt idx="502">
                  <c:v>19.994589000000001</c:v>
                </c:pt>
                <c:pt idx="503">
                  <c:v>18.858225000000001</c:v>
                </c:pt>
                <c:pt idx="504">
                  <c:v>20.075758</c:v>
                </c:pt>
                <c:pt idx="505">
                  <c:v>16.883118</c:v>
                </c:pt>
                <c:pt idx="506">
                  <c:v>17.288961</c:v>
                </c:pt>
                <c:pt idx="507">
                  <c:v>18.641774999999999</c:v>
                </c:pt>
                <c:pt idx="508">
                  <c:v>14.799784000000001</c:v>
                </c:pt>
                <c:pt idx="509">
                  <c:v>13.798700999999999</c:v>
                </c:pt>
                <c:pt idx="510">
                  <c:v>12.364718</c:v>
                </c:pt>
                <c:pt idx="511">
                  <c:v>10.957792</c:v>
                </c:pt>
                <c:pt idx="512">
                  <c:v>11.011905</c:v>
                </c:pt>
                <c:pt idx="513">
                  <c:v>14.258658</c:v>
                </c:pt>
                <c:pt idx="514">
                  <c:v>14.664502000000001</c:v>
                </c:pt>
                <c:pt idx="515">
                  <c:v>11.12013</c:v>
                </c:pt>
                <c:pt idx="516">
                  <c:v>9.3614719999999991</c:v>
                </c:pt>
                <c:pt idx="517">
                  <c:v>7.0075760000000002</c:v>
                </c:pt>
                <c:pt idx="518">
                  <c:v>5.7359309999999999</c:v>
                </c:pt>
                <c:pt idx="519">
                  <c:v>9.7402599999999993</c:v>
                </c:pt>
                <c:pt idx="520">
                  <c:v>8.6309529999999999</c:v>
                </c:pt>
                <c:pt idx="521">
                  <c:v>4.1937230000000003</c:v>
                </c:pt>
                <c:pt idx="522">
                  <c:v>0.97402599999999995</c:v>
                </c:pt>
                <c:pt idx="523">
                  <c:v>3.7337660000000001</c:v>
                </c:pt>
                <c:pt idx="524">
                  <c:v>3.4361470000000001</c:v>
                </c:pt>
                <c:pt idx="525">
                  <c:v>4.2478360000000004</c:v>
                </c:pt>
                <c:pt idx="526">
                  <c:v>1.4069259999999999</c:v>
                </c:pt>
                <c:pt idx="527">
                  <c:v>-0.97402599999999995</c:v>
                </c:pt>
                <c:pt idx="528">
                  <c:v>-0.18939400000000001</c:v>
                </c:pt>
                <c:pt idx="529">
                  <c:v>-2.1374460000000002</c:v>
                </c:pt>
                <c:pt idx="530">
                  <c:v>-0.91991299999999998</c:v>
                </c:pt>
                <c:pt idx="531">
                  <c:v>-0.18939400000000001</c:v>
                </c:pt>
                <c:pt idx="532">
                  <c:v>3.463203</c:v>
                </c:pt>
                <c:pt idx="533">
                  <c:v>2.7597399999999999</c:v>
                </c:pt>
                <c:pt idx="534">
                  <c:v>3.8690479999999998</c:v>
                </c:pt>
                <c:pt idx="535">
                  <c:v>3.4090910000000001</c:v>
                </c:pt>
                <c:pt idx="536">
                  <c:v>6.277056</c:v>
                </c:pt>
                <c:pt idx="537">
                  <c:v>7.5487010000000003</c:v>
                </c:pt>
                <c:pt idx="538">
                  <c:v>10.281385</c:v>
                </c:pt>
                <c:pt idx="539">
                  <c:v>9.9837670000000003</c:v>
                </c:pt>
                <c:pt idx="540">
                  <c:v>8.7391780000000008</c:v>
                </c:pt>
                <c:pt idx="541">
                  <c:v>12.689394</c:v>
                </c:pt>
                <c:pt idx="542">
                  <c:v>10.010821999999999</c:v>
                </c:pt>
                <c:pt idx="543">
                  <c:v>11.444805000000001</c:v>
                </c:pt>
                <c:pt idx="544">
                  <c:v>8.9285720000000008</c:v>
                </c:pt>
                <c:pt idx="545">
                  <c:v>8.8744589999999999</c:v>
                </c:pt>
                <c:pt idx="546">
                  <c:v>9.1450209999999998</c:v>
                </c:pt>
                <c:pt idx="547">
                  <c:v>9.0097400000000007</c:v>
                </c:pt>
                <c:pt idx="548">
                  <c:v>4.1937230000000003</c:v>
                </c:pt>
                <c:pt idx="549">
                  <c:v>-2.5162339999999999</c:v>
                </c:pt>
                <c:pt idx="550">
                  <c:v>-4.9242419999999996</c:v>
                </c:pt>
                <c:pt idx="551">
                  <c:v>-2.5162339999999999</c:v>
                </c:pt>
                <c:pt idx="552">
                  <c:v>-2.2186149999999998</c:v>
                </c:pt>
                <c:pt idx="553">
                  <c:v>-2.8679649999999999</c:v>
                </c:pt>
                <c:pt idx="554">
                  <c:v>-3.0573589999999999</c:v>
                </c:pt>
                <c:pt idx="555">
                  <c:v>-2.7597399999999999</c:v>
                </c:pt>
                <c:pt idx="556">
                  <c:v>-5.4653679999999998</c:v>
                </c:pt>
                <c:pt idx="557">
                  <c:v>-3.8419910000000002</c:v>
                </c:pt>
                <c:pt idx="558">
                  <c:v>0.91991299999999998</c:v>
                </c:pt>
                <c:pt idx="559">
                  <c:v>3.084416</c:v>
                </c:pt>
                <c:pt idx="560">
                  <c:v>2.3538960000000002</c:v>
                </c:pt>
                <c:pt idx="561">
                  <c:v>1.677489</c:v>
                </c:pt>
                <c:pt idx="562">
                  <c:v>-1.461039</c:v>
                </c:pt>
                <c:pt idx="563">
                  <c:v>2.2997830000000001</c:v>
                </c:pt>
                <c:pt idx="564">
                  <c:v>3.9502169999999999</c:v>
                </c:pt>
                <c:pt idx="565">
                  <c:v>1.677489</c:v>
                </c:pt>
                <c:pt idx="566">
                  <c:v>1.1634199999999999</c:v>
                </c:pt>
                <c:pt idx="567">
                  <c:v>1.2445889999999999</c:v>
                </c:pt>
                <c:pt idx="568">
                  <c:v>3.4361470000000001</c:v>
                </c:pt>
                <c:pt idx="569">
                  <c:v>-0.67640699999999998</c:v>
                </c:pt>
                <c:pt idx="570">
                  <c:v>-1.542208</c:v>
                </c:pt>
                <c:pt idx="571">
                  <c:v>-5.1406929999999997</c:v>
                </c:pt>
                <c:pt idx="572">
                  <c:v>-8.4415589999999998</c:v>
                </c:pt>
                <c:pt idx="573">
                  <c:v>-1.8668830000000001</c:v>
                </c:pt>
                <c:pt idx="574">
                  <c:v>-1.677489</c:v>
                </c:pt>
                <c:pt idx="575">
                  <c:v>0.40584399999999998</c:v>
                </c:pt>
                <c:pt idx="576">
                  <c:v>-4.7348480000000004</c:v>
                </c:pt>
                <c:pt idx="577">
                  <c:v>-8.9285720000000008</c:v>
                </c:pt>
                <c:pt idx="578">
                  <c:v>-10.227273</c:v>
                </c:pt>
                <c:pt idx="579">
                  <c:v>-10.741342</c:v>
                </c:pt>
                <c:pt idx="580">
                  <c:v>-8.6850649999999998</c:v>
                </c:pt>
                <c:pt idx="581">
                  <c:v>-10.173161</c:v>
                </c:pt>
                <c:pt idx="582">
                  <c:v>-15.557359999999999</c:v>
                </c:pt>
                <c:pt idx="583">
                  <c:v>-17.126622999999999</c:v>
                </c:pt>
                <c:pt idx="584">
                  <c:v>-15.070346000000001</c:v>
                </c:pt>
                <c:pt idx="585">
                  <c:v>-14.069264</c:v>
                </c:pt>
                <c:pt idx="586">
                  <c:v>-18.208874000000002</c:v>
                </c:pt>
                <c:pt idx="587">
                  <c:v>-27.840910000000001</c:v>
                </c:pt>
                <c:pt idx="588">
                  <c:v>-27.380953000000002</c:v>
                </c:pt>
                <c:pt idx="589">
                  <c:v>-27.218615</c:v>
                </c:pt>
                <c:pt idx="590">
                  <c:v>-27.299783999999999</c:v>
                </c:pt>
                <c:pt idx="591">
                  <c:v>-27.840910000000001</c:v>
                </c:pt>
                <c:pt idx="592">
                  <c:v>-30.871212</c:v>
                </c:pt>
                <c:pt idx="593">
                  <c:v>-33.360390000000002</c:v>
                </c:pt>
                <c:pt idx="594">
                  <c:v>-37.5</c:v>
                </c:pt>
                <c:pt idx="595">
                  <c:v>-34.550865000000002</c:v>
                </c:pt>
                <c:pt idx="596">
                  <c:v>-32.819262999999999</c:v>
                </c:pt>
                <c:pt idx="597">
                  <c:v>-30.708874000000002</c:v>
                </c:pt>
                <c:pt idx="598">
                  <c:v>-31.141774999999999</c:v>
                </c:pt>
                <c:pt idx="599">
                  <c:v>-32.819262999999999</c:v>
                </c:pt>
                <c:pt idx="600">
                  <c:v>-31.493507000000001</c:v>
                </c:pt>
                <c:pt idx="601">
                  <c:v>-32.251083000000001</c:v>
                </c:pt>
                <c:pt idx="602">
                  <c:v>-31.628788</c:v>
                </c:pt>
                <c:pt idx="603">
                  <c:v>-31.358225000000001</c:v>
                </c:pt>
                <c:pt idx="604">
                  <c:v>-30.221861000000001</c:v>
                </c:pt>
                <c:pt idx="605">
                  <c:v>-30.140692000000001</c:v>
                </c:pt>
                <c:pt idx="606">
                  <c:v>-28.841991</c:v>
                </c:pt>
                <c:pt idx="607">
                  <c:v>-27.867965999999999</c:v>
                </c:pt>
                <c:pt idx="608">
                  <c:v>-28.463203</c:v>
                </c:pt>
                <c:pt idx="609">
                  <c:v>-30.762986999999999</c:v>
                </c:pt>
                <c:pt idx="610">
                  <c:v>-31.547619000000001</c:v>
                </c:pt>
                <c:pt idx="611">
                  <c:v>-31.25</c:v>
                </c:pt>
                <c:pt idx="612">
                  <c:v>-33.441558999999998</c:v>
                </c:pt>
                <c:pt idx="613">
                  <c:v>-34.415585</c:v>
                </c:pt>
                <c:pt idx="614">
                  <c:v>-31.899350999999999</c:v>
                </c:pt>
                <c:pt idx="615">
                  <c:v>-30.600649000000001</c:v>
                </c:pt>
                <c:pt idx="616">
                  <c:v>-29.410173</c:v>
                </c:pt>
                <c:pt idx="617">
                  <c:v>-30.357143000000001</c:v>
                </c:pt>
                <c:pt idx="618">
                  <c:v>-28.192640000000001</c:v>
                </c:pt>
                <c:pt idx="619">
                  <c:v>-29.329004000000001</c:v>
                </c:pt>
                <c:pt idx="620">
                  <c:v>-27.922077000000002</c:v>
                </c:pt>
                <c:pt idx="621">
                  <c:v>-28.814935999999999</c:v>
                </c:pt>
                <c:pt idx="622">
                  <c:v>-27.002165000000002</c:v>
                </c:pt>
                <c:pt idx="623">
                  <c:v>-25.324674999999999</c:v>
                </c:pt>
                <c:pt idx="624">
                  <c:v>-24.107143000000001</c:v>
                </c:pt>
                <c:pt idx="625">
                  <c:v>-24.675325000000001</c:v>
                </c:pt>
                <c:pt idx="626">
                  <c:v>-25</c:v>
                </c:pt>
                <c:pt idx="627">
                  <c:v>-24.025974000000001</c:v>
                </c:pt>
                <c:pt idx="628">
                  <c:v>-24.594156000000002</c:v>
                </c:pt>
                <c:pt idx="629">
                  <c:v>-22.835497</c:v>
                </c:pt>
                <c:pt idx="630">
                  <c:v>-24.161255000000001</c:v>
                </c:pt>
                <c:pt idx="631">
                  <c:v>-21.780304000000001</c:v>
                </c:pt>
                <c:pt idx="632">
                  <c:v>-21.699134999999998</c:v>
                </c:pt>
                <c:pt idx="633">
                  <c:v>-21.428571999999999</c:v>
                </c:pt>
                <c:pt idx="634">
                  <c:v>-20.99567</c:v>
                </c:pt>
                <c:pt idx="635">
                  <c:v>-19.69697</c:v>
                </c:pt>
                <c:pt idx="636">
                  <c:v>-18.317098999999999</c:v>
                </c:pt>
                <c:pt idx="637">
                  <c:v>-19.426407000000001</c:v>
                </c:pt>
                <c:pt idx="638">
                  <c:v>-18.75</c:v>
                </c:pt>
                <c:pt idx="639">
                  <c:v>-18.668831000000001</c:v>
                </c:pt>
                <c:pt idx="640">
                  <c:v>-17.397186000000001</c:v>
                </c:pt>
                <c:pt idx="641">
                  <c:v>-19.832250999999999</c:v>
                </c:pt>
                <c:pt idx="642">
                  <c:v>-18.506492999999999</c:v>
                </c:pt>
                <c:pt idx="643">
                  <c:v>-17.694804999999999</c:v>
                </c:pt>
                <c:pt idx="644">
                  <c:v>-17.370131000000001</c:v>
                </c:pt>
                <c:pt idx="645">
                  <c:v>-16.287877999999999</c:v>
                </c:pt>
                <c:pt idx="646">
                  <c:v>-15.827921999999999</c:v>
                </c:pt>
                <c:pt idx="647">
                  <c:v>-14.312771</c:v>
                </c:pt>
                <c:pt idx="648">
                  <c:v>-11.066017</c:v>
                </c:pt>
                <c:pt idx="649">
                  <c:v>-13.825758</c:v>
                </c:pt>
                <c:pt idx="650">
                  <c:v>-14.908009</c:v>
                </c:pt>
                <c:pt idx="651">
                  <c:v>-16.558440999999998</c:v>
                </c:pt>
                <c:pt idx="652">
                  <c:v>-15.449134000000001</c:v>
                </c:pt>
                <c:pt idx="653">
                  <c:v>-14.718615</c:v>
                </c:pt>
                <c:pt idx="654">
                  <c:v>-15.178572000000001</c:v>
                </c:pt>
                <c:pt idx="655">
                  <c:v>-18.019480000000001</c:v>
                </c:pt>
                <c:pt idx="656">
                  <c:v>-19.345237999999998</c:v>
                </c:pt>
                <c:pt idx="657">
                  <c:v>-16.558440999999998</c:v>
                </c:pt>
                <c:pt idx="658">
                  <c:v>-12.310606</c:v>
                </c:pt>
                <c:pt idx="659">
                  <c:v>-13.149350999999999</c:v>
                </c:pt>
                <c:pt idx="660">
                  <c:v>-12.202381000000001</c:v>
                </c:pt>
                <c:pt idx="661">
                  <c:v>-12.635282</c:v>
                </c:pt>
                <c:pt idx="662">
                  <c:v>-12.364718</c:v>
                </c:pt>
                <c:pt idx="663">
                  <c:v>-11.390693000000001</c:v>
                </c:pt>
                <c:pt idx="664">
                  <c:v>-9.5508659999999992</c:v>
                </c:pt>
                <c:pt idx="665">
                  <c:v>-12.310606</c:v>
                </c:pt>
                <c:pt idx="666">
                  <c:v>-10.957792</c:v>
                </c:pt>
                <c:pt idx="667">
                  <c:v>-9.4155850000000001</c:v>
                </c:pt>
                <c:pt idx="668">
                  <c:v>-8.0627709999999997</c:v>
                </c:pt>
                <c:pt idx="669">
                  <c:v>-9.3344149999999999</c:v>
                </c:pt>
                <c:pt idx="670">
                  <c:v>-12.310606</c:v>
                </c:pt>
                <c:pt idx="671">
                  <c:v>-12.851730999999999</c:v>
                </c:pt>
                <c:pt idx="672">
                  <c:v>-15.367965999999999</c:v>
                </c:pt>
                <c:pt idx="673">
                  <c:v>-11.390693000000001</c:v>
                </c:pt>
                <c:pt idx="674">
                  <c:v>-11.715368</c:v>
                </c:pt>
                <c:pt idx="675">
                  <c:v>-9.4967539999999993</c:v>
                </c:pt>
                <c:pt idx="676">
                  <c:v>-10.984848</c:v>
                </c:pt>
                <c:pt idx="677">
                  <c:v>-11.33658</c:v>
                </c:pt>
                <c:pt idx="678">
                  <c:v>-11.55303</c:v>
                </c:pt>
                <c:pt idx="679">
                  <c:v>-9.523809</c:v>
                </c:pt>
                <c:pt idx="680">
                  <c:v>-10.957792</c:v>
                </c:pt>
                <c:pt idx="681">
                  <c:v>-8.3062769999999997</c:v>
                </c:pt>
                <c:pt idx="682">
                  <c:v>-10.389609999999999</c:v>
                </c:pt>
                <c:pt idx="683">
                  <c:v>-5.7088739999999998</c:v>
                </c:pt>
                <c:pt idx="684">
                  <c:v>-6.8993510000000002</c:v>
                </c:pt>
                <c:pt idx="685">
                  <c:v>-8.1709960000000006</c:v>
                </c:pt>
                <c:pt idx="686">
                  <c:v>-7.1969700000000003</c:v>
                </c:pt>
                <c:pt idx="687">
                  <c:v>-7.4945890000000004</c:v>
                </c:pt>
                <c:pt idx="688">
                  <c:v>-5.3841989999999997</c:v>
                </c:pt>
                <c:pt idx="689">
                  <c:v>-6.6017320000000002</c:v>
                </c:pt>
                <c:pt idx="690">
                  <c:v>-6.7911260000000002</c:v>
                </c:pt>
                <c:pt idx="691">
                  <c:v>-10.200215999999999</c:v>
                </c:pt>
                <c:pt idx="692">
                  <c:v>-1.9209959999999999</c:v>
                </c:pt>
                <c:pt idx="693">
                  <c:v>0.81168799999999997</c:v>
                </c:pt>
                <c:pt idx="694">
                  <c:v>6.3041119999999999</c:v>
                </c:pt>
                <c:pt idx="695">
                  <c:v>2.1915580000000001</c:v>
                </c:pt>
                <c:pt idx="696">
                  <c:v>-3.7608229999999998</c:v>
                </c:pt>
                <c:pt idx="697">
                  <c:v>-3.5443720000000001</c:v>
                </c:pt>
                <c:pt idx="698">
                  <c:v>-8.0086580000000005</c:v>
                </c:pt>
                <c:pt idx="699">
                  <c:v>-10.227273</c:v>
                </c:pt>
                <c:pt idx="700">
                  <c:v>-13.555194999999999</c:v>
                </c:pt>
                <c:pt idx="701">
                  <c:v>-11.769481000000001</c:v>
                </c:pt>
                <c:pt idx="702">
                  <c:v>-10.768397999999999</c:v>
                </c:pt>
                <c:pt idx="703">
                  <c:v>-11.55303</c:v>
                </c:pt>
                <c:pt idx="704">
                  <c:v>-12.770562999999999</c:v>
                </c:pt>
                <c:pt idx="705">
                  <c:v>-12.229437000000001</c:v>
                </c:pt>
                <c:pt idx="706">
                  <c:v>-9.4967539999999993</c:v>
                </c:pt>
                <c:pt idx="707">
                  <c:v>-12.987012999999999</c:v>
                </c:pt>
                <c:pt idx="708">
                  <c:v>-11.201299000000001</c:v>
                </c:pt>
                <c:pt idx="709">
                  <c:v>-18.479437000000001</c:v>
                </c:pt>
                <c:pt idx="710">
                  <c:v>-18.371212</c:v>
                </c:pt>
                <c:pt idx="711">
                  <c:v>-16.017316999999998</c:v>
                </c:pt>
                <c:pt idx="712">
                  <c:v>-12.851730999999999</c:v>
                </c:pt>
                <c:pt idx="713">
                  <c:v>-11.363636</c:v>
                </c:pt>
                <c:pt idx="714">
                  <c:v>-8.2521649999999998</c:v>
                </c:pt>
                <c:pt idx="715">
                  <c:v>-11.98593</c:v>
                </c:pt>
                <c:pt idx="716">
                  <c:v>-13.257576</c:v>
                </c:pt>
                <c:pt idx="717">
                  <c:v>-10.524891999999999</c:v>
                </c:pt>
                <c:pt idx="718">
                  <c:v>-11.390693000000001</c:v>
                </c:pt>
                <c:pt idx="719">
                  <c:v>-15.340909</c:v>
                </c:pt>
                <c:pt idx="720">
                  <c:v>-10.362555</c:v>
                </c:pt>
                <c:pt idx="721">
                  <c:v>2.8409089999999999</c:v>
                </c:pt>
                <c:pt idx="722">
                  <c:v>-2.5974029999999999</c:v>
                </c:pt>
                <c:pt idx="723">
                  <c:v>-3.084416</c:v>
                </c:pt>
                <c:pt idx="724">
                  <c:v>-5.2218609999999996</c:v>
                </c:pt>
                <c:pt idx="725">
                  <c:v>-4.8701299999999996</c:v>
                </c:pt>
                <c:pt idx="726">
                  <c:v>-5.6818179999999998</c:v>
                </c:pt>
                <c:pt idx="727">
                  <c:v>-10.90368</c:v>
                </c:pt>
                <c:pt idx="728">
                  <c:v>-9.4155850000000001</c:v>
                </c:pt>
                <c:pt idx="729">
                  <c:v>-4.0043290000000002</c:v>
                </c:pt>
                <c:pt idx="730">
                  <c:v>-11.796536</c:v>
                </c:pt>
                <c:pt idx="731">
                  <c:v>-7.0346320000000002</c:v>
                </c:pt>
                <c:pt idx="732">
                  <c:v>0.13528100000000001</c:v>
                </c:pt>
                <c:pt idx="733">
                  <c:v>1.109307</c:v>
                </c:pt>
                <c:pt idx="734">
                  <c:v>2.5703459999999998</c:v>
                </c:pt>
                <c:pt idx="735">
                  <c:v>3.003247</c:v>
                </c:pt>
                <c:pt idx="736">
                  <c:v>0.81168799999999997</c:v>
                </c:pt>
                <c:pt idx="737">
                  <c:v>1.001082</c:v>
                </c:pt>
                <c:pt idx="738">
                  <c:v>-1.9480519999999999</c:v>
                </c:pt>
                <c:pt idx="739">
                  <c:v>5.4112549999999997</c:v>
                </c:pt>
                <c:pt idx="740">
                  <c:v>-4.4642860000000004</c:v>
                </c:pt>
                <c:pt idx="741">
                  <c:v>-5.6006489999999998</c:v>
                </c:pt>
                <c:pt idx="742">
                  <c:v>-9.523809</c:v>
                </c:pt>
                <c:pt idx="743">
                  <c:v>-14.393939</c:v>
                </c:pt>
                <c:pt idx="744">
                  <c:v>-5.4924239999999998</c:v>
                </c:pt>
                <c:pt idx="745">
                  <c:v>-7.0887450000000003</c:v>
                </c:pt>
                <c:pt idx="746">
                  <c:v>-13.122294</c:v>
                </c:pt>
                <c:pt idx="747">
                  <c:v>-27.408009</c:v>
                </c:pt>
                <c:pt idx="748">
                  <c:v>-32.142856999999999</c:v>
                </c:pt>
                <c:pt idx="749">
                  <c:v>-34.956710999999999</c:v>
                </c:pt>
                <c:pt idx="750">
                  <c:v>-41.504330000000003</c:v>
                </c:pt>
                <c:pt idx="751">
                  <c:v>-30.573592999999999</c:v>
                </c:pt>
                <c:pt idx="752">
                  <c:v>-31.493507000000001</c:v>
                </c:pt>
                <c:pt idx="753">
                  <c:v>-18.614719000000001</c:v>
                </c:pt>
                <c:pt idx="754">
                  <c:v>-20.643940000000001</c:v>
                </c:pt>
                <c:pt idx="755">
                  <c:v>-6.6829000000000001</c:v>
                </c:pt>
                <c:pt idx="756">
                  <c:v>0</c:v>
                </c:pt>
              </c:numCache>
            </c:numRef>
          </c:val>
          <c:smooth val="0"/>
          <c:extLst>
            <c:ext xmlns:c16="http://schemas.microsoft.com/office/drawing/2014/chart" uri="{C3380CC4-5D6E-409C-BE32-E72D297353CC}">
              <c16:uniqueId val="{00000000-B002-DE4B-9214-C179BFA26A88}"/>
            </c:ext>
          </c:extLst>
        </c:ser>
        <c:ser>
          <c:idx val="1"/>
          <c:order val="1"/>
          <c:tx>
            <c:strRef>
              <c:f>'shell vs competitors'!$C$1</c:f>
              <c:strCache>
                <c:ptCount val="1"/>
                <c:pt idx="0">
                  <c:v>Comp Average</c:v>
                </c:pt>
              </c:strCache>
            </c:strRef>
          </c:tx>
          <c:spPr>
            <a:ln w="28575" cap="rnd">
              <a:solidFill>
                <a:schemeClr val="tx1"/>
              </a:solidFill>
              <a:round/>
            </a:ln>
            <a:effectLst/>
          </c:spPr>
          <c:marker>
            <c:symbol val="none"/>
          </c:marker>
          <c:cat>
            <c:numRef>
              <c:f>'shell vs competitors'!$A$2:$A$758</c:f>
              <c:numCache>
                <c:formatCode>m/d/yy</c:formatCode>
                <c:ptCount val="757"/>
                <c:pt idx="0">
                  <c:v>44995</c:v>
                </c:pt>
                <c:pt idx="1">
                  <c:v>44994</c:v>
                </c:pt>
                <c:pt idx="2">
                  <c:v>44993</c:v>
                </c:pt>
                <c:pt idx="3">
                  <c:v>44992</c:v>
                </c:pt>
                <c:pt idx="4">
                  <c:v>44991</c:v>
                </c:pt>
                <c:pt idx="5">
                  <c:v>44988</c:v>
                </c:pt>
                <c:pt idx="6">
                  <c:v>44987</c:v>
                </c:pt>
                <c:pt idx="7">
                  <c:v>44986</c:v>
                </c:pt>
                <c:pt idx="8">
                  <c:v>44985</c:v>
                </c:pt>
                <c:pt idx="9">
                  <c:v>44984</c:v>
                </c:pt>
                <c:pt idx="10">
                  <c:v>44981</c:v>
                </c:pt>
                <c:pt idx="11">
                  <c:v>44980</c:v>
                </c:pt>
                <c:pt idx="12">
                  <c:v>44979</c:v>
                </c:pt>
                <c:pt idx="13">
                  <c:v>44978</c:v>
                </c:pt>
                <c:pt idx="14">
                  <c:v>44974</c:v>
                </c:pt>
                <c:pt idx="15">
                  <c:v>44973</c:v>
                </c:pt>
                <c:pt idx="16">
                  <c:v>44972</c:v>
                </c:pt>
                <c:pt idx="17">
                  <c:v>44971</c:v>
                </c:pt>
                <c:pt idx="18">
                  <c:v>44970</c:v>
                </c:pt>
                <c:pt idx="19">
                  <c:v>44967</c:v>
                </c:pt>
                <c:pt idx="20">
                  <c:v>44966</c:v>
                </c:pt>
                <c:pt idx="21">
                  <c:v>44965</c:v>
                </c:pt>
                <c:pt idx="22">
                  <c:v>44964</c:v>
                </c:pt>
                <c:pt idx="23">
                  <c:v>44963</c:v>
                </c:pt>
                <c:pt idx="24">
                  <c:v>44960</c:v>
                </c:pt>
                <c:pt idx="25">
                  <c:v>44959</c:v>
                </c:pt>
                <c:pt idx="26">
                  <c:v>44958</c:v>
                </c:pt>
                <c:pt idx="27">
                  <c:v>44957</c:v>
                </c:pt>
                <c:pt idx="28">
                  <c:v>44956</c:v>
                </c:pt>
                <c:pt idx="29">
                  <c:v>44953</c:v>
                </c:pt>
                <c:pt idx="30">
                  <c:v>44952</c:v>
                </c:pt>
                <c:pt idx="31">
                  <c:v>44951</c:v>
                </c:pt>
                <c:pt idx="32">
                  <c:v>44950</c:v>
                </c:pt>
                <c:pt idx="33">
                  <c:v>44949</c:v>
                </c:pt>
                <c:pt idx="34">
                  <c:v>44946</c:v>
                </c:pt>
                <c:pt idx="35">
                  <c:v>44945</c:v>
                </c:pt>
                <c:pt idx="36">
                  <c:v>44944</c:v>
                </c:pt>
                <c:pt idx="37">
                  <c:v>44943</c:v>
                </c:pt>
                <c:pt idx="38">
                  <c:v>44939</c:v>
                </c:pt>
                <c:pt idx="39">
                  <c:v>44938</c:v>
                </c:pt>
                <c:pt idx="40">
                  <c:v>44937</c:v>
                </c:pt>
                <c:pt idx="41">
                  <c:v>44936</c:v>
                </c:pt>
                <c:pt idx="42">
                  <c:v>44935</c:v>
                </c:pt>
                <c:pt idx="43">
                  <c:v>44932</c:v>
                </c:pt>
                <c:pt idx="44">
                  <c:v>44931</c:v>
                </c:pt>
                <c:pt idx="45">
                  <c:v>44930</c:v>
                </c:pt>
                <c:pt idx="46">
                  <c:v>44929</c:v>
                </c:pt>
                <c:pt idx="47">
                  <c:v>44925</c:v>
                </c:pt>
                <c:pt idx="48">
                  <c:v>44924</c:v>
                </c:pt>
                <c:pt idx="49">
                  <c:v>44923</c:v>
                </c:pt>
                <c:pt idx="50">
                  <c:v>44922</c:v>
                </c:pt>
                <c:pt idx="51">
                  <c:v>44918</c:v>
                </c:pt>
                <c:pt idx="52">
                  <c:v>44917</c:v>
                </c:pt>
                <c:pt idx="53">
                  <c:v>44916</c:v>
                </c:pt>
                <c:pt idx="54">
                  <c:v>44915</c:v>
                </c:pt>
                <c:pt idx="55">
                  <c:v>44914</c:v>
                </c:pt>
                <c:pt idx="56">
                  <c:v>44911</c:v>
                </c:pt>
                <c:pt idx="57">
                  <c:v>44910</c:v>
                </c:pt>
                <c:pt idx="58">
                  <c:v>44909</c:v>
                </c:pt>
                <c:pt idx="59">
                  <c:v>44908</c:v>
                </c:pt>
                <c:pt idx="60">
                  <c:v>44907</c:v>
                </c:pt>
                <c:pt idx="61">
                  <c:v>44904</c:v>
                </c:pt>
                <c:pt idx="62">
                  <c:v>44903</c:v>
                </c:pt>
                <c:pt idx="63">
                  <c:v>44902</c:v>
                </c:pt>
                <c:pt idx="64">
                  <c:v>44901</c:v>
                </c:pt>
                <c:pt idx="65">
                  <c:v>44900</c:v>
                </c:pt>
                <c:pt idx="66">
                  <c:v>44897</c:v>
                </c:pt>
                <c:pt idx="67">
                  <c:v>44896</c:v>
                </c:pt>
                <c:pt idx="68">
                  <c:v>44895</c:v>
                </c:pt>
                <c:pt idx="69">
                  <c:v>44894</c:v>
                </c:pt>
                <c:pt idx="70">
                  <c:v>44893</c:v>
                </c:pt>
                <c:pt idx="71">
                  <c:v>44890</c:v>
                </c:pt>
                <c:pt idx="72">
                  <c:v>44888</c:v>
                </c:pt>
                <c:pt idx="73">
                  <c:v>44887</c:v>
                </c:pt>
                <c:pt idx="74">
                  <c:v>44886</c:v>
                </c:pt>
                <c:pt idx="75">
                  <c:v>44883</c:v>
                </c:pt>
                <c:pt idx="76">
                  <c:v>44882</c:v>
                </c:pt>
                <c:pt idx="77">
                  <c:v>44881</c:v>
                </c:pt>
                <c:pt idx="78">
                  <c:v>44880</c:v>
                </c:pt>
                <c:pt idx="79">
                  <c:v>44879</c:v>
                </c:pt>
                <c:pt idx="80">
                  <c:v>44876</c:v>
                </c:pt>
                <c:pt idx="81">
                  <c:v>44875</c:v>
                </c:pt>
                <c:pt idx="82">
                  <c:v>44874</c:v>
                </c:pt>
                <c:pt idx="83">
                  <c:v>44873</c:v>
                </c:pt>
                <c:pt idx="84">
                  <c:v>44872</c:v>
                </c:pt>
                <c:pt idx="85">
                  <c:v>44869</c:v>
                </c:pt>
                <c:pt idx="86">
                  <c:v>44868</c:v>
                </c:pt>
                <c:pt idx="87">
                  <c:v>44867</c:v>
                </c:pt>
                <c:pt idx="88">
                  <c:v>44866</c:v>
                </c:pt>
                <c:pt idx="89">
                  <c:v>44865</c:v>
                </c:pt>
                <c:pt idx="90">
                  <c:v>44862</c:v>
                </c:pt>
                <c:pt idx="91">
                  <c:v>44861</c:v>
                </c:pt>
                <c:pt idx="92">
                  <c:v>44860</c:v>
                </c:pt>
                <c:pt idx="93">
                  <c:v>44859</c:v>
                </c:pt>
                <c:pt idx="94">
                  <c:v>44858</c:v>
                </c:pt>
                <c:pt idx="95">
                  <c:v>44855</c:v>
                </c:pt>
                <c:pt idx="96">
                  <c:v>44854</c:v>
                </c:pt>
                <c:pt idx="97">
                  <c:v>44853</c:v>
                </c:pt>
                <c:pt idx="98">
                  <c:v>44852</c:v>
                </c:pt>
                <c:pt idx="99">
                  <c:v>44851</c:v>
                </c:pt>
                <c:pt idx="100">
                  <c:v>44848</c:v>
                </c:pt>
                <c:pt idx="101">
                  <c:v>44847</c:v>
                </c:pt>
                <c:pt idx="102">
                  <c:v>44846</c:v>
                </c:pt>
                <c:pt idx="103">
                  <c:v>44845</c:v>
                </c:pt>
                <c:pt idx="104">
                  <c:v>44844</c:v>
                </c:pt>
                <c:pt idx="105">
                  <c:v>44841</c:v>
                </c:pt>
                <c:pt idx="106">
                  <c:v>44840</c:v>
                </c:pt>
                <c:pt idx="107">
                  <c:v>44839</c:v>
                </c:pt>
                <c:pt idx="108">
                  <c:v>44838</c:v>
                </c:pt>
                <c:pt idx="109">
                  <c:v>44837</c:v>
                </c:pt>
                <c:pt idx="110">
                  <c:v>44834</c:v>
                </c:pt>
                <c:pt idx="111">
                  <c:v>44833</c:v>
                </c:pt>
                <c:pt idx="112">
                  <c:v>44832</c:v>
                </c:pt>
                <c:pt idx="113">
                  <c:v>44831</c:v>
                </c:pt>
                <c:pt idx="114">
                  <c:v>44830</c:v>
                </c:pt>
                <c:pt idx="115">
                  <c:v>44827</c:v>
                </c:pt>
                <c:pt idx="116">
                  <c:v>44826</c:v>
                </c:pt>
                <c:pt idx="117">
                  <c:v>44825</c:v>
                </c:pt>
                <c:pt idx="118">
                  <c:v>44824</c:v>
                </c:pt>
                <c:pt idx="119">
                  <c:v>44823</c:v>
                </c:pt>
                <c:pt idx="120">
                  <c:v>44820</c:v>
                </c:pt>
                <c:pt idx="121">
                  <c:v>44819</c:v>
                </c:pt>
                <c:pt idx="122">
                  <c:v>44818</c:v>
                </c:pt>
                <c:pt idx="123">
                  <c:v>44817</c:v>
                </c:pt>
                <c:pt idx="124">
                  <c:v>44816</c:v>
                </c:pt>
                <c:pt idx="125">
                  <c:v>44813</c:v>
                </c:pt>
                <c:pt idx="126">
                  <c:v>44812</c:v>
                </c:pt>
                <c:pt idx="127">
                  <c:v>44811</c:v>
                </c:pt>
                <c:pt idx="128">
                  <c:v>44810</c:v>
                </c:pt>
                <c:pt idx="129">
                  <c:v>44806</c:v>
                </c:pt>
                <c:pt idx="130">
                  <c:v>44805</c:v>
                </c:pt>
                <c:pt idx="131">
                  <c:v>44804</c:v>
                </c:pt>
                <c:pt idx="132">
                  <c:v>44803</c:v>
                </c:pt>
                <c:pt idx="133">
                  <c:v>44802</c:v>
                </c:pt>
                <c:pt idx="134">
                  <c:v>44799</c:v>
                </c:pt>
                <c:pt idx="135">
                  <c:v>44798</c:v>
                </c:pt>
                <c:pt idx="136">
                  <c:v>44797</c:v>
                </c:pt>
                <c:pt idx="137">
                  <c:v>44796</c:v>
                </c:pt>
                <c:pt idx="138">
                  <c:v>44795</c:v>
                </c:pt>
                <c:pt idx="139">
                  <c:v>44792</c:v>
                </c:pt>
                <c:pt idx="140">
                  <c:v>44791</c:v>
                </c:pt>
                <c:pt idx="141">
                  <c:v>44790</c:v>
                </c:pt>
                <c:pt idx="142">
                  <c:v>44789</c:v>
                </c:pt>
                <c:pt idx="143">
                  <c:v>44788</c:v>
                </c:pt>
                <c:pt idx="144">
                  <c:v>44785</c:v>
                </c:pt>
                <c:pt idx="145">
                  <c:v>44784</c:v>
                </c:pt>
                <c:pt idx="146">
                  <c:v>44783</c:v>
                </c:pt>
                <c:pt idx="147">
                  <c:v>44782</c:v>
                </c:pt>
                <c:pt idx="148">
                  <c:v>44781</c:v>
                </c:pt>
                <c:pt idx="149">
                  <c:v>44778</c:v>
                </c:pt>
                <c:pt idx="150">
                  <c:v>44777</c:v>
                </c:pt>
                <c:pt idx="151">
                  <c:v>44776</c:v>
                </c:pt>
                <c:pt idx="152">
                  <c:v>44775</c:v>
                </c:pt>
                <c:pt idx="153">
                  <c:v>44774</c:v>
                </c:pt>
                <c:pt idx="154">
                  <c:v>44771</c:v>
                </c:pt>
                <c:pt idx="155">
                  <c:v>44770</c:v>
                </c:pt>
                <c:pt idx="156">
                  <c:v>44769</c:v>
                </c:pt>
                <c:pt idx="157">
                  <c:v>44768</c:v>
                </c:pt>
                <c:pt idx="158">
                  <c:v>44767</c:v>
                </c:pt>
                <c:pt idx="159">
                  <c:v>44764</c:v>
                </c:pt>
                <c:pt idx="160">
                  <c:v>44763</c:v>
                </c:pt>
                <c:pt idx="161">
                  <c:v>44762</c:v>
                </c:pt>
                <c:pt idx="162">
                  <c:v>44761</c:v>
                </c:pt>
                <c:pt idx="163">
                  <c:v>44760</c:v>
                </c:pt>
                <c:pt idx="164">
                  <c:v>44757</c:v>
                </c:pt>
                <c:pt idx="165">
                  <c:v>44756</c:v>
                </c:pt>
                <c:pt idx="166">
                  <c:v>44755</c:v>
                </c:pt>
                <c:pt idx="167">
                  <c:v>44754</c:v>
                </c:pt>
                <c:pt idx="168">
                  <c:v>44753</c:v>
                </c:pt>
                <c:pt idx="169">
                  <c:v>44750</c:v>
                </c:pt>
                <c:pt idx="170">
                  <c:v>44749</c:v>
                </c:pt>
                <c:pt idx="171">
                  <c:v>44748</c:v>
                </c:pt>
                <c:pt idx="172">
                  <c:v>44747</c:v>
                </c:pt>
                <c:pt idx="173">
                  <c:v>44743</c:v>
                </c:pt>
                <c:pt idx="174">
                  <c:v>44742</c:v>
                </c:pt>
                <c:pt idx="175">
                  <c:v>44741</c:v>
                </c:pt>
                <c:pt idx="176">
                  <c:v>44740</c:v>
                </c:pt>
                <c:pt idx="177">
                  <c:v>44739</c:v>
                </c:pt>
                <c:pt idx="178">
                  <c:v>44736</c:v>
                </c:pt>
                <c:pt idx="179">
                  <c:v>44735</c:v>
                </c:pt>
                <c:pt idx="180">
                  <c:v>44734</c:v>
                </c:pt>
                <c:pt idx="181">
                  <c:v>44733</c:v>
                </c:pt>
                <c:pt idx="182">
                  <c:v>44729</c:v>
                </c:pt>
                <c:pt idx="183">
                  <c:v>44728</c:v>
                </c:pt>
                <c:pt idx="184">
                  <c:v>44727</c:v>
                </c:pt>
                <c:pt idx="185">
                  <c:v>44726</c:v>
                </c:pt>
                <c:pt idx="186">
                  <c:v>44725</c:v>
                </c:pt>
                <c:pt idx="187">
                  <c:v>44722</c:v>
                </c:pt>
                <c:pt idx="188">
                  <c:v>44721</c:v>
                </c:pt>
                <c:pt idx="189">
                  <c:v>44720</c:v>
                </c:pt>
                <c:pt idx="190">
                  <c:v>44719</c:v>
                </c:pt>
                <c:pt idx="191">
                  <c:v>44718</c:v>
                </c:pt>
                <c:pt idx="192">
                  <c:v>44715</c:v>
                </c:pt>
                <c:pt idx="193">
                  <c:v>44714</c:v>
                </c:pt>
                <c:pt idx="194">
                  <c:v>44713</c:v>
                </c:pt>
                <c:pt idx="195">
                  <c:v>44712</c:v>
                </c:pt>
                <c:pt idx="196">
                  <c:v>44708</c:v>
                </c:pt>
                <c:pt idx="197">
                  <c:v>44707</c:v>
                </c:pt>
                <c:pt idx="198">
                  <c:v>44706</c:v>
                </c:pt>
                <c:pt idx="199">
                  <c:v>44705</c:v>
                </c:pt>
                <c:pt idx="200">
                  <c:v>44704</c:v>
                </c:pt>
                <c:pt idx="201">
                  <c:v>44701</c:v>
                </c:pt>
                <c:pt idx="202">
                  <c:v>44700</c:v>
                </c:pt>
                <c:pt idx="203">
                  <c:v>44699</c:v>
                </c:pt>
                <c:pt idx="204">
                  <c:v>44698</c:v>
                </c:pt>
                <c:pt idx="205">
                  <c:v>44697</c:v>
                </c:pt>
                <c:pt idx="206">
                  <c:v>44694</c:v>
                </c:pt>
                <c:pt idx="207">
                  <c:v>44693</c:v>
                </c:pt>
                <c:pt idx="208">
                  <c:v>44692</c:v>
                </c:pt>
                <c:pt idx="209">
                  <c:v>44691</c:v>
                </c:pt>
                <c:pt idx="210">
                  <c:v>44690</c:v>
                </c:pt>
                <c:pt idx="211">
                  <c:v>44687</c:v>
                </c:pt>
                <c:pt idx="212">
                  <c:v>44686</c:v>
                </c:pt>
                <c:pt idx="213">
                  <c:v>44685</c:v>
                </c:pt>
                <c:pt idx="214">
                  <c:v>44684</c:v>
                </c:pt>
                <c:pt idx="215">
                  <c:v>44683</c:v>
                </c:pt>
                <c:pt idx="216">
                  <c:v>44680</c:v>
                </c:pt>
                <c:pt idx="217">
                  <c:v>44679</c:v>
                </c:pt>
                <c:pt idx="218">
                  <c:v>44678</c:v>
                </c:pt>
                <c:pt idx="219">
                  <c:v>44677</c:v>
                </c:pt>
                <c:pt idx="220">
                  <c:v>44676</c:v>
                </c:pt>
                <c:pt idx="221">
                  <c:v>44673</c:v>
                </c:pt>
                <c:pt idx="222">
                  <c:v>44672</c:v>
                </c:pt>
                <c:pt idx="223">
                  <c:v>44671</c:v>
                </c:pt>
                <c:pt idx="224">
                  <c:v>44670</c:v>
                </c:pt>
                <c:pt idx="225">
                  <c:v>44669</c:v>
                </c:pt>
                <c:pt idx="226">
                  <c:v>44665</c:v>
                </c:pt>
                <c:pt idx="227">
                  <c:v>44664</c:v>
                </c:pt>
                <c:pt idx="228">
                  <c:v>44663</c:v>
                </c:pt>
                <c:pt idx="229">
                  <c:v>44662</c:v>
                </c:pt>
                <c:pt idx="230">
                  <c:v>44659</c:v>
                </c:pt>
                <c:pt idx="231">
                  <c:v>44658</c:v>
                </c:pt>
                <c:pt idx="232">
                  <c:v>44657</c:v>
                </c:pt>
                <c:pt idx="233">
                  <c:v>44656</c:v>
                </c:pt>
                <c:pt idx="234">
                  <c:v>44655</c:v>
                </c:pt>
                <c:pt idx="235">
                  <c:v>44652</c:v>
                </c:pt>
                <c:pt idx="236">
                  <c:v>44651</c:v>
                </c:pt>
                <c:pt idx="237">
                  <c:v>44650</c:v>
                </c:pt>
                <c:pt idx="238">
                  <c:v>44649</c:v>
                </c:pt>
                <c:pt idx="239">
                  <c:v>44648</c:v>
                </c:pt>
                <c:pt idx="240">
                  <c:v>44645</c:v>
                </c:pt>
                <c:pt idx="241">
                  <c:v>44644</c:v>
                </c:pt>
                <c:pt idx="242">
                  <c:v>44643</c:v>
                </c:pt>
                <c:pt idx="243">
                  <c:v>44642</c:v>
                </c:pt>
                <c:pt idx="244">
                  <c:v>44641</c:v>
                </c:pt>
                <c:pt idx="245">
                  <c:v>44638</c:v>
                </c:pt>
                <c:pt idx="246">
                  <c:v>44637</c:v>
                </c:pt>
                <c:pt idx="247">
                  <c:v>44636</c:v>
                </c:pt>
                <c:pt idx="248">
                  <c:v>44635</c:v>
                </c:pt>
                <c:pt idx="249">
                  <c:v>44634</c:v>
                </c:pt>
                <c:pt idx="250">
                  <c:v>44631</c:v>
                </c:pt>
                <c:pt idx="251">
                  <c:v>44630</c:v>
                </c:pt>
                <c:pt idx="252">
                  <c:v>44629</c:v>
                </c:pt>
                <c:pt idx="253">
                  <c:v>44628</c:v>
                </c:pt>
                <c:pt idx="254">
                  <c:v>44627</c:v>
                </c:pt>
                <c:pt idx="255">
                  <c:v>44624</c:v>
                </c:pt>
                <c:pt idx="256">
                  <c:v>44623</c:v>
                </c:pt>
                <c:pt idx="257">
                  <c:v>44622</c:v>
                </c:pt>
                <c:pt idx="258">
                  <c:v>44621</c:v>
                </c:pt>
                <c:pt idx="259">
                  <c:v>44620</c:v>
                </c:pt>
                <c:pt idx="260">
                  <c:v>44617</c:v>
                </c:pt>
                <c:pt idx="261">
                  <c:v>44616</c:v>
                </c:pt>
                <c:pt idx="262">
                  <c:v>44615</c:v>
                </c:pt>
                <c:pt idx="263">
                  <c:v>44614</c:v>
                </c:pt>
                <c:pt idx="264">
                  <c:v>44610</c:v>
                </c:pt>
                <c:pt idx="265">
                  <c:v>44609</c:v>
                </c:pt>
                <c:pt idx="266">
                  <c:v>44608</c:v>
                </c:pt>
                <c:pt idx="267">
                  <c:v>44607</c:v>
                </c:pt>
                <c:pt idx="268">
                  <c:v>44606</c:v>
                </c:pt>
                <c:pt idx="269">
                  <c:v>44603</c:v>
                </c:pt>
                <c:pt idx="270">
                  <c:v>44602</c:v>
                </c:pt>
                <c:pt idx="271">
                  <c:v>44601</c:v>
                </c:pt>
                <c:pt idx="272">
                  <c:v>44600</c:v>
                </c:pt>
                <c:pt idx="273">
                  <c:v>44599</c:v>
                </c:pt>
                <c:pt idx="274">
                  <c:v>44596</c:v>
                </c:pt>
                <c:pt idx="275">
                  <c:v>44595</c:v>
                </c:pt>
                <c:pt idx="276">
                  <c:v>44594</c:v>
                </c:pt>
                <c:pt idx="277">
                  <c:v>44593</c:v>
                </c:pt>
                <c:pt idx="278">
                  <c:v>44592</c:v>
                </c:pt>
                <c:pt idx="279">
                  <c:v>44589</c:v>
                </c:pt>
                <c:pt idx="280">
                  <c:v>44588</c:v>
                </c:pt>
                <c:pt idx="281">
                  <c:v>44587</c:v>
                </c:pt>
                <c:pt idx="282">
                  <c:v>44586</c:v>
                </c:pt>
                <c:pt idx="283">
                  <c:v>44585</c:v>
                </c:pt>
                <c:pt idx="284">
                  <c:v>44582</c:v>
                </c:pt>
                <c:pt idx="285">
                  <c:v>44581</c:v>
                </c:pt>
                <c:pt idx="286">
                  <c:v>44580</c:v>
                </c:pt>
                <c:pt idx="287">
                  <c:v>44579</c:v>
                </c:pt>
                <c:pt idx="288">
                  <c:v>44575</c:v>
                </c:pt>
                <c:pt idx="289">
                  <c:v>44574</c:v>
                </c:pt>
                <c:pt idx="290">
                  <c:v>44573</c:v>
                </c:pt>
                <c:pt idx="291">
                  <c:v>44572</c:v>
                </c:pt>
                <c:pt idx="292">
                  <c:v>44571</c:v>
                </c:pt>
                <c:pt idx="293">
                  <c:v>44568</c:v>
                </c:pt>
                <c:pt idx="294">
                  <c:v>44567</c:v>
                </c:pt>
                <c:pt idx="295">
                  <c:v>44566</c:v>
                </c:pt>
                <c:pt idx="296">
                  <c:v>44565</c:v>
                </c:pt>
                <c:pt idx="297">
                  <c:v>44564</c:v>
                </c:pt>
                <c:pt idx="298">
                  <c:v>44561</c:v>
                </c:pt>
                <c:pt idx="299">
                  <c:v>44560</c:v>
                </c:pt>
                <c:pt idx="300">
                  <c:v>44559</c:v>
                </c:pt>
                <c:pt idx="301">
                  <c:v>44558</c:v>
                </c:pt>
                <c:pt idx="302">
                  <c:v>44557</c:v>
                </c:pt>
                <c:pt idx="303">
                  <c:v>44553</c:v>
                </c:pt>
                <c:pt idx="304">
                  <c:v>44552</c:v>
                </c:pt>
                <c:pt idx="305">
                  <c:v>44551</c:v>
                </c:pt>
                <c:pt idx="306">
                  <c:v>44550</c:v>
                </c:pt>
                <c:pt idx="307">
                  <c:v>44547</c:v>
                </c:pt>
                <c:pt idx="308">
                  <c:v>44546</c:v>
                </c:pt>
                <c:pt idx="309">
                  <c:v>44545</c:v>
                </c:pt>
                <c:pt idx="310">
                  <c:v>44544</c:v>
                </c:pt>
                <c:pt idx="311">
                  <c:v>44543</c:v>
                </c:pt>
                <c:pt idx="312">
                  <c:v>44540</c:v>
                </c:pt>
                <c:pt idx="313">
                  <c:v>44539</c:v>
                </c:pt>
                <c:pt idx="314">
                  <c:v>44538</c:v>
                </c:pt>
                <c:pt idx="315">
                  <c:v>44537</c:v>
                </c:pt>
                <c:pt idx="316">
                  <c:v>44536</c:v>
                </c:pt>
                <c:pt idx="317">
                  <c:v>44533</c:v>
                </c:pt>
                <c:pt idx="318">
                  <c:v>44532</c:v>
                </c:pt>
                <c:pt idx="319">
                  <c:v>44531</c:v>
                </c:pt>
                <c:pt idx="320">
                  <c:v>44530</c:v>
                </c:pt>
                <c:pt idx="321">
                  <c:v>44529</c:v>
                </c:pt>
                <c:pt idx="322">
                  <c:v>44526</c:v>
                </c:pt>
                <c:pt idx="323">
                  <c:v>44524</c:v>
                </c:pt>
                <c:pt idx="324">
                  <c:v>44523</c:v>
                </c:pt>
                <c:pt idx="325">
                  <c:v>44522</c:v>
                </c:pt>
                <c:pt idx="326">
                  <c:v>44519</c:v>
                </c:pt>
                <c:pt idx="327">
                  <c:v>44518</c:v>
                </c:pt>
                <c:pt idx="328">
                  <c:v>44517</c:v>
                </c:pt>
                <c:pt idx="329">
                  <c:v>44516</c:v>
                </c:pt>
                <c:pt idx="330">
                  <c:v>44515</c:v>
                </c:pt>
                <c:pt idx="331">
                  <c:v>44512</c:v>
                </c:pt>
                <c:pt idx="332">
                  <c:v>44511</c:v>
                </c:pt>
                <c:pt idx="333">
                  <c:v>44510</c:v>
                </c:pt>
                <c:pt idx="334">
                  <c:v>44509</c:v>
                </c:pt>
                <c:pt idx="335">
                  <c:v>44508</c:v>
                </c:pt>
                <c:pt idx="336">
                  <c:v>44505</c:v>
                </c:pt>
                <c:pt idx="337">
                  <c:v>44504</c:v>
                </c:pt>
                <c:pt idx="338">
                  <c:v>44503</c:v>
                </c:pt>
                <c:pt idx="339">
                  <c:v>44502</c:v>
                </c:pt>
                <c:pt idx="340">
                  <c:v>44501</c:v>
                </c:pt>
                <c:pt idx="341">
                  <c:v>44498</c:v>
                </c:pt>
                <c:pt idx="342">
                  <c:v>44497</c:v>
                </c:pt>
                <c:pt idx="343">
                  <c:v>44496</c:v>
                </c:pt>
                <c:pt idx="344">
                  <c:v>44495</c:v>
                </c:pt>
                <c:pt idx="345">
                  <c:v>44494</c:v>
                </c:pt>
                <c:pt idx="346">
                  <c:v>44491</c:v>
                </c:pt>
                <c:pt idx="347">
                  <c:v>44490</c:v>
                </c:pt>
                <c:pt idx="348">
                  <c:v>44489</c:v>
                </c:pt>
                <c:pt idx="349">
                  <c:v>44488</c:v>
                </c:pt>
                <c:pt idx="350">
                  <c:v>44487</c:v>
                </c:pt>
                <c:pt idx="351">
                  <c:v>44484</c:v>
                </c:pt>
                <c:pt idx="352">
                  <c:v>44483</c:v>
                </c:pt>
                <c:pt idx="353">
                  <c:v>44482</c:v>
                </c:pt>
                <c:pt idx="354">
                  <c:v>44481</c:v>
                </c:pt>
                <c:pt idx="355">
                  <c:v>44480</c:v>
                </c:pt>
                <c:pt idx="356">
                  <c:v>44477</c:v>
                </c:pt>
                <c:pt idx="357">
                  <c:v>44476</c:v>
                </c:pt>
                <c:pt idx="358">
                  <c:v>44475</c:v>
                </c:pt>
                <c:pt idx="359">
                  <c:v>44474</c:v>
                </c:pt>
                <c:pt idx="360">
                  <c:v>44473</c:v>
                </c:pt>
                <c:pt idx="361">
                  <c:v>44470</c:v>
                </c:pt>
                <c:pt idx="362">
                  <c:v>44469</c:v>
                </c:pt>
                <c:pt idx="363">
                  <c:v>44468</c:v>
                </c:pt>
                <c:pt idx="364">
                  <c:v>44467</c:v>
                </c:pt>
                <c:pt idx="365">
                  <c:v>44466</c:v>
                </c:pt>
                <c:pt idx="366">
                  <c:v>44463</c:v>
                </c:pt>
                <c:pt idx="367">
                  <c:v>44462</c:v>
                </c:pt>
                <c:pt idx="368">
                  <c:v>44461</c:v>
                </c:pt>
                <c:pt idx="369">
                  <c:v>44460</c:v>
                </c:pt>
                <c:pt idx="370">
                  <c:v>44459</c:v>
                </c:pt>
                <c:pt idx="371">
                  <c:v>44456</c:v>
                </c:pt>
                <c:pt idx="372">
                  <c:v>44455</c:v>
                </c:pt>
                <c:pt idx="373">
                  <c:v>44454</c:v>
                </c:pt>
                <c:pt idx="374">
                  <c:v>44453</c:v>
                </c:pt>
                <c:pt idx="375">
                  <c:v>44452</c:v>
                </c:pt>
                <c:pt idx="376">
                  <c:v>44449</c:v>
                </c:pt>
                <c:pt idx="377">
                  <c:v>44448</c:v>
                </c:pt>
                <c:pt idx="378">
                  <c:v>44447</c:v>
                </c:pt>
                <c:pt idx="379">
                  <c:v>44446</c:v>
                </c:pt>
                <c:pt idx="380">
                  <c:v>44442</c:v>
                </c:pt>
                <c:pt idx="381">
                  <c:v>44441</c:v>
                </c:pt>
                <c:pt idx="382">
                  <c:v>44440</c:v>
                </c:pt>
                <c:pt idx="383">
                  <c:v>44439</c:v>
                </c:pt>
                <c:pt idx="384">
                  <c:v>44438</c:v>
                </c:pt>
                <c:pt idx="385">
                  <c:v>44435</c:v>
                </c:pt>
                <c:pt idx="386">
                  <c:v>44434</c:v>
                </c:pt>
                <c:pt idx="387">
                  <c:v>44433</c:v>
                </c:pt>
                <c:pt idx="388">
                  <c:v>44432</c:v>
                </c:pt>
                <c:pt idx="389">
                  <c:v>44431</c:v>
                </c:pt>
                <c:pt idx="390">
                  <c:v>44428</c:v>
                </c:pt>
                <c:pt idx="391">
                  <c:v>44427</c:v>
                </c:pt>
                <c:pt idx="392">
                  <c:v>44426</c:v>
                </c:pt>
                <c:pt idx="393">
                  <c:v>44425</c:v>
                </c:pt>
                <c:pt idx="394">
                  <c:v>44424</c:v>
                </c:pt>
                <c:pt idx="395">
                  <c:v>44421</c:v>
                </c:pt>
                <c:pt idx="396">
                  <c:v>44420</c:v>
                </c:pt>
                <c:pt idx="397">
                  <c:v>44419</c:v>
                </c:pt>
                <c:pt idx="398">
                  <c:v>44418</c:v>
                </c:pt>
                <c:pt idx="399">
                  <c:v>44417</c:v>
                </c:pt>
                <c:pt idx="400">
                  <c:v>44414</c:v>
                </c:pt>
                <c:pt idx="401">
                  <c:v>44413</c:v>
                </c:pt>
                <c:pt idx="402">
                  <c:v>44412</c:v>
                </c:pt>
                <c:pt idx="403">
                  <c:v>44411</c:v>
                </c:pt>
                <c:pt idx="404">
                  <c:v>44410</c:v>
                </c:pt>
                <c:pt idx="405">
                  <c:v>44407</c:v>
                </c:pt>
                <c:pt idx="406">
                  <c:v>44406</c:v>
                </c:pt>
                <c:pt idx="407">
                  <c:v>44405</c:v>
                </c:pt>
                <c:pt idx="408">
                  <c:v>44404</c:v>
                </c:pt>
                <c:pt idx="409">
                  <c:v>44403</c:v>
                </c:pt>
                <c:pt idx="410">
                  <c:v>44400</c:v>
                </c:pt>
                <c:pt idx="411">
                  <c:v>44399</c:v>
                </c:pt>
                <c:pt idx="412">
                  <c:v>44398</c:v>
                </c:pt>
                <c:pt idx="413">
                  <c:v>44397</c:v>
                </c:pt>
                <c:pt idx="414">
                  <c:v>44396</c:v>
                </c:pt>
                <c:pt idx="415">
                  <c:v>44393</c:v>
                </c:pt>
                <c:pt idx="416">
                  <c:v>44392</c:v>
                </c:pt>
                <c:pt idx="417">
                  <c:v>44391</c:v>
                </c:pt>
                <c:pt idx="418">
                  <c:v>44390</c:v>
                </c:pt>
                <c:pt idx="419">
                  <c:v>44389</c:v>
                </c:pt>
                <c:pt idx="420">
                  <c:v>44386</c:v>
                </c:pt>
                <c:pt idx="421">
                  <c:v>44385</c:v>
                </c:pt>
                <c:pt idx="422">
                  <c:v>44384</c:v>
                </c:pt>
                <c:pt idx="423">
                  <c:v>44383</c:v>
                </c:pt>
                <c:pt idx="424">
                  <c:v>44379</c:v>
                </c:pt>
                <c:pt idx="425">
                  <c:v>44378</c:v>
                </c:pt>
                <c:pt idx="426">
                  <c:v>44377</c:v>
                </c:pt>
                <c:pt idx="427">
                  <c:v>44376</c:v>
                </c:pt>
                <c:pt idx="428">
                  <c:v>44375</c:v>
                </c:pt>
                <c:pt idx="429">
                  <c:v>44372</c:v>
                </c:pt>
                <c:pt idx="430">
                  <c:v>44371</c:v>
                </c:pt>
                <c:pt idx="431">
                  <c:v>44370</c:v>
                </c:pt>
                <c:pt idx="432">
                  <c:v>44369</c:v>
                </c:pt>
                <c:pt idx="433">
                  <c:v>44368</c:v>
                </c:pt>
                <c:pt idx="434">
                  <c:v>44365</c:v>
                </c:pt>
                <c:pt idx="435">
                  <c:v>44364</c:v>
                </c:pt>
                <c:pt idx="436">
                  <c:v>44363</c:v>
                </c:pt>
                <c:pt idx="437">
                  <c:v>44362</c:v>
                </c:pt>
                <c:pt idx="438">
                  <c:v>44361</c:v>
                </c:pt>
                <c:pt idx="439">
                  <c:v>44358</c:v>
                </c:pt>
                <c:pt idx="440">
                  <c:v>44357</c:v>
                </c:pt>
                <c:pt idx="441">
                  <c:v>44356</c:v>
                </c:pt>
                <c:pt idx="442">
                  <c:v>44355</c:v>
                </c:pt>
                <c:pt idx="443">
                  <c:v>44354</c:v>
                </c:pt>
                <c:pt idx="444">
                  <c:v>44351</c:v>
                </c:pt>
                <c:pt idx="445">
                  <c:v>44350</c:v>
                </c:pt>
                <c:pt idx="446">
                  <c:v>44349</c:v>
                </c:pt>
                <c:pt idx="447">
                  <c:v>44348</c:v>
                </c:pt>
                <c:pt idx="448">
                  <c:v>44344</c:v>
                </c:pt>
                <c:pt idx="449">
                  <c:v>44343</c:v>
                </c:pt>
                <c:pt idx="450">
                  <c:v>44342</c:v>
                </c:pt>
                <c:pt idx="451">
                  <c:v>44341</c:v>
                </c:pt>
                <c:pt idx="452">
                  <c:v>44340</c:v>
                </c:pt>
                <c:pt idx="453">
                  <c:v>44337</c:v>
                </c:pt>
                <c:pt idx="454">
                  <c:v>44336</c:v>
                </c:pt>
                <c:pt idx="455">
                  <c:v>44335</c:v>
                </c:pt>
                <c:pt idx="456">
                  <c:v>44334</c:v>
                </c:pt>
                <c:pt idx="457">
                  <c:v>44333</c:v>
                </c:pt>
                <c:pt idx="458">
                  <c:v>44330</c:v>
                </c:pt>
                <c:pt idx="459">
                  <c:v>44329</c:v>
                </c:pt>
                <c:pt idx="460">
                  <c:v>44328</c:v>
                </c:pt>
                <c:pt idx="461">
                  <c:v>44327</c:v>
                </c:pt>
                <c:pt idx="462">
                  <c:v>44326</c:v>
                </c:pt>
                <c:pt idx="463">
                  <c:v>44323</c:v>
                </c:pt>
                <c:pt idx="464">
                  <c:v>44322</c:v>
                </c:pt>
                <c:pt idx="465">
                  <c:v>44321</c:v>
                </c:pt>
                <c:pt idx="466">
                  <c:v>44320</c:v>
                </c:pt>
                <c:pt idx="467">
                  <c:v>44319</c:v>
                </c:pt>
                <c:pt idx="468">
                  <c:v>44316</c:v>
                </c:pt>
                <c:pt idx="469">
                  <c:v>44315</c:v>
                </c:pt>
                <c:pt idx="470">
                  <c:v>44314</c:v>
                </c:pt>
                <c:pt idx="471">
                  <c:v>44313</c:v>
                </c:pt>
                <c:pt idx="472">
                  <c:v>44312</c:v>
                </c:pt>
                <c:pt idx="473">
                  <c:v>44309</c:v>
                </c:pt>
                <c:pt idx="474">
                  <c:v>44308</c:v>
                </c:pt>
                <c:pt idx="475">
                  <c:v>44307</c:v>
                </c:pt>
                <c:pt idx="476">
                  <c:v>44306</c:v>
                </c:pt>
                <c:pt idx="477">
                  <c:v>44305</c:v>
                </c:pt>
                <c:pt idx="478">
                  <c:v>44302</c:v>
                </c:pt>
                <c:pt idx="479">
                  <c:v>44301</c:v>
                </c:pt>
                <c:pt idx="480">
                  <c:v>44300</c:v>
                </c:pt>
                <c:pt idx="481">
                  <c:v>44299</c:v>
                </c:pt>
                <c:pt idx="482">
                  <c:v>44298</c:v>
                </c:pt>
                <c:pt idx="483">
                  <c:v>44295</c:v>
                </c:pt>
                <c:pt idx="484">
                  <c:v>44294</c:v>
                </c:pt>
                <c:pt idx="485">
                  <c:v>44293</c:v>
                </c:pt>
                <c:pt idx="486">
                  <c:v>44292</c:v>
                </c:pt>
                <c:pt idx="487">
                  <c:v>44291</c:v>
                </c:pt>
                <c:pt idx="488">
                  <c:v>44287</c:v>
                </c:pt>
                <c:pt idx="489">
                  <c:v>44286</c:v>
                </c:pt>
                <c:pt idx="490">
                  <c:v>44285</c:v>
                </c:pt>
                <c:pt idx="491">
                  <c:v>44284</c:v>
                </c:pt>
                <c:pt idx="492">
                  <c:v>44281</c:v>
                </c:pt>
                <c:pt idx="493">
                  <c:v>44280</c:v>
                </c:pt>
                <c:pt idx="494">
                  <c:v>44279</c:v>
                </c:pt>
                <c:pt idx="495">
                  <c:v>44278</c:v>
                </c:pt>
                <c:pt idx="496">
                  <c:v>44277</c:v>
                </c:pt>
                <c:pt idx="497">
                  <c:v>44274</c:v>
                </c:pt>
                <c:pt idx="498">
                  <c:v>44273</c:v>
                </c:pt>
                <c:pt idx="499">
                  <c:v>44272</c:v>
                </c:pt>
                <c:pt idx="500">
                  <c:v>44271</c:v>
                </c:pt>
                <c:pt idx="501">
                  <c:v>44270</c:v>
                </c:pt>
                <c:pt idx="502">
                  <c:v>44267</c:v>
                </c:pt>
                <c:pt idx="503">
                  <c:v>44266</c:v>
                </c:pt>
                <c:pt idx="504">
                  <c:v>44265</c:v>
                </c:pt>
                <c:pt idx="505">
                  <c:v>44264</c:v>
                </c:pt>
                <c:pt idx="506">
                  <c:v>44263</c:v>
                </c:pt>
                <c:pt idx="507">
                  <c:v>44260</c:v>
                </c:pt>
                <c:pt idx="508">
                  <c:v>44259</c:v>
                </c:pt>
                <c:pt idx="509">
                  <c:v>44258</c:v>
                </c:pt>
                <c:pt idx="510">
                  <c:v>44257</c:v>
                </c:pt>
                <c:pt idx="511">
                  <c:v>44256</c:v>
                </c:pt>
                <c:pt idx="512">
                  <c:v>44253</c:v>
                </c:pt>
                <c:pt idx="513">
                  <c:v>44252</c:v>
                </c:pt>
                <c:pt idx="514">
                  <c:v>44251</c:v>
                </c:pt>
                <c:pt idx="515">
                  <c:v>44250</c:v>
                </c:pt>
                <c:pt idx="516">
                  <c:v>44249</c:v>
                </c:pt>
                <c:pt idx="517">
                  <c:v>44246</c:v>
                </c:pt>
                <c:pt idx="518">
                  <c:v>44245</c:v>
                </c:pt>
                <c:pt idx="519">
                  <c:v>44244</c:v>
                </c:pt>
                <c:pt idx="520">
                  <c:v>44243</c:v>
                </c:pt>
                <c:pt idx="521">
                  <c:v>44239</c:v>
                </c:pt>
                <c:pt idx="522">
                  <c:v>44238</c:v>
                </c:pt>
                <c:pt idx="523">
                  <c:v>44237</c:v>
                </c:pt>
                <c:pt idx="524">
                  <c:v>44236</c:v>
                </c:pt>
                <c:pt idx="525">
                  <c:v>44235</c:v>
                </c:pt>
                <c:pt idx="526">
                  <c:v>44232</c:v>
                </c:pt>
                <c:pt idx="527">
                  <c:v>44231</c:v>
                </c:pt>
                <c:pt idx="528">
                  <c:v>44230</c:v>
                </c:pt>
                <c:pt idx="529">
                  <c:v>44229</c:v>
                </c:pt>
                <c:pt idx="530">
                  <c:v>44228</c:v>
                </c:pt>
                <c:pt idx="531">
                  <c:v>44225</c:v>
                </c:pt>
                <c:pt idx="532">
                  <c:v>44224</c:v>
                </c:pt>
                <c:pt idx="533">
                  <c:v>44223</c:v>
                </c:pt>
                <c:pt idx="534">
                  <c:v>44222</c:v>
                </c:pt>
                <c:pt idx="535">
                  <c:v>44221</c:v>
                </c:pt>
                <c:pt idx="536">
                  <c:v>44218</c:v>
                </c:pt>
                <c:pt idx="537">
                  <c:v>44217</c:v>
                </c:pt>
                <c:pt idx="538">
                  <c:v>44216</c:v>
                </c:pt>
                <c:pt idx="539">
                  <c:v>44215</c:v>
                </c:pt>
                <c:pt idx="540">
                  <c:v>44211</c:v>
                </c:pt>
                <c:pt idx="541">
                  <c:v>44210</c:v>
                </c:pt>
                <c:pt idx="542">
                  <c:v>44209</c:v>
                </c:pt>
                <c:pt idx="543">
                  <c:v>44208</c:v>
                </c:pt>
                <c:pt idx="544">
                  <c:v>44207</c:v>
                </c:pt>
                <c:pt idx="545">
                  <c:v>44204</c:v>
                </c:pt>
                <c:pt idx="546">
                  <c:v>44203</c:v>
                </c:pt>
                <c:pt idx="547">
                  <c:v>44202</c:v>
                </c:pt>
                <c:pt idx="548">
                  <c:v>44201</c:v>
                </c:pt>
                <c:pt idx="549">
                  <c:v>44200</c:v>
                </c:pt>
                <c:pt idx="550">
                  <c:v>44196</c:v>
                </c:pt>
                <c:pt idx="551">
                  <c:v>44195</c:v>
                </c:pt>
                <c:pt idx="552">
                  <c:v>44194</c:v>
                </c:pt>
                <c:pt idx="553">
                  <c:v>44193</c:v>
                </c:pt>
                <c:pt idx="554">
                  <c:v>44189</c:v>
                </c:pt>
                <c:pt idx="555">
                  <c:v>44188</c:v>
                </c:pt>
                <c:pt idx="556">
                  <c:v>44187</c:v>
                </c:pt>
                <c:pt idx="557">
                  <c:v>44186</c:v>
                </c:pt>
                <c:pt idx="558">
                  <c:v>44183</c:v>
                </c:pt>
                <c:pt idx="559">
                  <c:v>44182</c:v>
                </c:pt>
                <c:pt idx="560">
                  <c:v>44181</c:v>
                </c:pt>
                <c:pt idx="561">
                  <c:v>44180</c:v>
                </c:pt>
                <c:pt idx="562">
                  <c:v>44179</c:v>
                </c:pt>
                <c:pt idx="563">
                  <c:v>44176</c:v>
                </c:pt>
                <c:pt idx="564">
                  <c:v>44175</c:v>
                </c:pt>
                <c:pt idx="565">
                  <c:v>44174</c:v>
                </c:pt>
                <c:pt idx="566">
                  <c:v>44173</c:v>
                </c:pt>
                <c:pt idx="567">
                  <c:v>44172</c:v>
                </c:pt>
                <c:pt idx="568">
                  <c:v>44169</c:v>
                </c:pt>
                <c:pt idx="569">
                  <c:v>44168</c:v>
                </c:pt>
                <c:pt idx="570">
                  <c:v>44167</c:v>
                </c:pt>
                <c:pt idx="571">
                  <c:v>44166</c:v>
                </c:pt>
                <c:pt idx="572">
                  <c:v>44165</c:v>
                </c:pt>
                <c:pt idx="573">
                  <c:v>44162</c:v>
                </c:pt>
                <c:pt idx="574">
                  <c:v>44160</c:v>
                </c:pt>
                <c:pt idx="575">
                  <c:v>44159</c:v>
                </c:pt>
                <c:pt idx="576">
                  <c:v>44158</c:v>
                </c:pt>
                <c:pt idx="577">
                  <c:v>44155</c:v>
                </c:pt>
                <c:pt idx="578">
                  <c:v>44154</c:v>
                </c:pt>
                <c:pt idx="579">
                  <c:v>44153</c:v>
                </c:pt>
                <c:pt idx="580">
                  <c:v>44152</c:v>
                </c:pt>
                <c:pt idx="581">
                  <c:v>44151</c:v>
                </c:pt>
                <c:pt idx="582">
                  <c:v>44148</c:v>
                </c:pt>
                <c:pt idx="583">
                  <c:v>44147</c:v>
                </c:pt>
                <c:pt idx="584">
                  <c:v>44146</c:v>
                </c:pt>
                <c:pt idx="585">
                  <c:v>44145</c:v>
                </c:pt>
                <c:pt idx="586">
                  <c:v>44144</c:v>
                </c:pt>
                <c:pt idx="587">
                  <c:v>44141</c:v>
                </c:pt>
                <c:pt idx="588">
                  <c:v>44140</c:v>
                </c:pt>
                <c:pt idx="589">
                  <c:v>44139</c:v>
                </c:pt>
                <c:pt idx="590">
                  <c:v>44138</c:v>
                </c:pt>
                <c:pt idx="591">
                  <c:v>44137</c:v>
                </c:pt>
                <c:pt idx="592">
                  <c:v>44134</c:v>
                </c:pt>
                <c:pt idx="593">
                  <c:v>44133</c:v>
                </c:pt>
                <c:pt idx="594">
                  <c:v>44132</c:v>
                </c:pt>
                <c:pt idx="595">
                  <c:v>44131</c:v>
                </c:pt>
                <c:pt idx="596">
                  <c:v>44130</c:v>
                </c:pt>
                <c:pt idx="597">
                  <c:v>44127</c:v>
                </c:pt>
                <c:pt idx="598">
                  <c:v>44126</c:v>
                </c:pt>
                <c:pt idx="599">
                  <c:v>44125</c:v>
                </c:pt>
                <c:pt idx="600">
                  <c:v>44124</c:v>
                </c:pt>
                <c:pt idx="601">
                  <c:v>44123</c:v>
                </c:pt>
                <c:pt idx="602">
                  <c:v>44120</c:v>
                </c:pt>
                <c:pt idx="603">
                  <c:v>44119</c:v>
                </c:pt>
                <c:pt idx="604">
                  <c:v>44118</c:v>
                </c:pt>
                <c:pt idx="605">
                  <c:v>44117</c:v>
                </c:pt>
                <c:pt idx="606">
                  <c:v>44116</c:v>
                </c:pt>
                <c:pt idx="607">
                  <c:v>44113</c:v>
                </c:pt>
                <c:pt idx="608">
                  <c:v>44112</c:v>
                </c:pt>
                <c:pt idx="609">
                  <c:v>44111</c:v>
                </c:pt>
                <c:pt idx="610">
                  <c:v>44110</c:v>
                </c:pt>
                <c:pt idx="611">
                  <c:v>44109</c:v>
                </c:pt>
                <c:pt idx="612">
                  <c:v>44106</c:v>
                </c:pt>
                <c:pt idx="613">
                  <c:v>44105</c:v>
                </c:pt>
                <c:pt idx="614">
                  <c:v>44104</c:v>
                </c:pt>
                <c:pt idx="615">
                  <c:v>44103</c:v>
                </c:pt>
                <c:pt idx="616">
                  <c:v>44102</c:v>
                </c:pt>
                <c:pt idx="617">
                  <c:v>44099</c:v>
                </c:pt>
                <c:pt idx="618">
                  <c:v>44098</c:v>
                </c:pt>
                <c:pt idx="619">
                  <c:v>44097</c:v>
                </c:pt>
                <c:pt idx="620">
                  <c:v>44096</c:v>
                </c:pt>
                <c:pt idx="621">
                  <c:v>44095</c:v>
                </c:pt>
                <c:pt idx="622">
                  <c:v>44092</c:v>
                </c:pt>
                <c:pt idx="623">
                  <c:v>44091</c:v>
                </c:pt>
                <c:pt idx="624">
                  <c:v>44090</c:v>
                </c:pt>
                <c:pt idx="625">
                  <c:v>44089</c:v>
                </c:pt>
                <c:pt idx="626">
                  <c:v>44088</c:v>
                </c:pt>
                <c:pt idx="627">
                  <c:v>44085</c:v>
                </c:pt>
                <c:pt idx="628">
                  <c:v>44084</c:v>
                </c:pt>
                <c:pt idx="629">
                  <c:v>44083</c:v>
                </c:pt>
                <c:pt idx="630">
                  <c:v>44082</c:v>
                </c:pt>
                <c:pt idx="631">
                  <c:v>44078</c:v>
                </c:pt>
                <c:pt idx="632">
                  <c:v>44077</c:v>
                </c:pt>
                <c:pt idx="633">
                  <c:v>44076</c:v>
                </c:pt>
                <c:pt idx="634">
                  <c:v>44075</c:v>
                </c:pt>
                <c:pt idx="635">
                  <c:v>44074</c:v>
                </c:pt>
                <c:pt idx="636">
                  <c:v>44071</c:v>
                </c:pt>
                <c:pt idx="637">
                  <c:v>44070</c:v>
                </c:pt>
                <c:pt idx="638">
                  <c:v>44069</c:v>
                </c:pt>
                <c:pt idx="639">
                  <c:v>44068</c:v>
                </c:pt>
                <c:pt idx="640">
                  <c:v>44067</c:v>
                </c:pt>
                <c:pt idx="641">
                  <c:v>44064</c:v>
                </c:pt>
                <c:pt idx="642">
                  <c:v>44063</c:v>
                </c:pt>
                <c:pt idx="643">
                  <c:v>44062</c:v>
                </c:pt>
                <c:pt idx="644">
                  <c:v>44061</c:v>
                </c:pt>
                <c:pt idx="645">
                  <c:v>44060</c:v>
                </c:pt>
                <c:pt idx="646">
                  <c:v>44057</c:v>
                </c:pt>
                <c:pt idx="647">
                  <c:v>44056</c:v>
                </c:pt>
                <c:pt idx="648">
                  <c:v>44055</c:v>
                </c:pt>
                <c:pt idx="649">
                  <c:v>44054</c:v>
                </c:pt>
                <c:pt idx="650">
                  <c:v>44053</c:v>
                </c:pt>
                <c:pt idx="651">
                  <c:v>44050</c:v>
                </c:pt>
                <c:pt idx="652">
                  <c:v>44049</c:v>
                </c:pt>
                <c:pt idx="653">
                  <c:v>44048</c:v>
                </c:pt>
                <c:pt idx="654">
                  <c:v>44047</c:v>
                </c:pt>
                <c:pt idx="655">
                  <c:v>44046</c:v>
                </c:pt>
                <c:pt idx="656">
                  <c:v>44043</c:v>
                </c:pt>
                <c:pt idx="657">
                  <c:v>44042</c:v>
                </c:pt>
                <c:pt idx="658">
                  <c:v>44041</c:v>
                </c:pt>
                <c:pt idx="659">
                  <c:v>44040</c:v>
                </c:pt>
                <c:pt idx="660">
                  <c:v>44039</c:v>
                </c:pt>
                <c:pt idx="661">
                  <c:v>44036</c:v>
                </c:pt>
                <c:pt idx="662">
                  <c:v>44035</c:v>
                </c:pt>
                <c:pt idx="663">
                  <c:v>44034</c:v>
                </c:pt>
                <c:pt idx="664">
                  <c:v>44033</c:v>
                </c:pt>
                <c:pt idx="665">
                  <c:v>44032</c:v>
                </c:pt>
                <c:pt idx="666">
                  <c:v>44029</c:v>
                </c:pt>
                <c:pt idx="667">
                  <c:v>44028</c:v>
                </c:pt>
                <c:pt idx="668">
                  <c:v>44027</c:v>
                </c:pt>
                <c:pt idx="669">
                  <c:v>44026</c:v>
                </c:pt>
                <c:pt idx="670">
                  <c:v>44025</c:v>
                </c:pt>
                <c:pt idx="671">
                  <c:v>44022</c:v>
                </c:pt>
                <c:pt idx="672">
                  <c:v>44021</c:v>
                </c:pt>
                <c:pt idx="673">
                  <c:v>44020</c:v>
                </c:pt>
                <c:pt idx="674">
                  <c:v>44019</c:v>
                </c:pt>
                <c:pt idx="675">
                  <c:v>44018</c:v>
                </c:pt>
                <c:pt idx="676">
                  <c:v>44014</c:v>
                </c:pt>
                <c:pt idx="677">
                  <c:v>44013</c:v>
                </c:pt>
                <c:pt idx="678">
                  <c:v>44012</c:v>
                </c:pt>
                <c:pt idx="679">
                  <c:v>44011</c:v>
                </c:pt>
                <c:pt idx="680">
                  <c:v>44008</c:v>
                </c:pt>
                <c:pt idx="681">
                  <c:v>44007</c:v>
                </c:pt>
                <c:pt idx="682">
                  <c:v>44006</c:v>
                </c:pt>
                <c:pt idx="683">
                  <c:v>44005</c:v>
                </c:pt>
                <c:pt idx="684">
                  <c:v>44004</c:v>
                </c:pt>
                <c:pt idx="685">
                  <c:v>44001</c:v>
                </c:pt>
                <c:pt idx="686">
                  <c:v>44000</c:v>
                </c:pt>
                <c:pt idx="687">
                  <c:v>43999</c:v>
                </c:pt>
                <c:pt idx="688">
                  <c:v>43998</c:v>
                </c:pt>
                <c:pt idx="689">
                  <c:v>43997</c:v>
                </c:pt>
                <c:pt idx="690">
                  <c:v>43994</c:v>
                </c:pt>
                <c:pt idx="691">
                  <c:v>43993</c:v>
                </c:pt>
                <c:pt idx="692">
                  <c:v>43992</c:v>
                </c:pt>
                <c:pt idx="693">
                  <c:v>43991</c:v>
                </c:pt>
                <c:pt idx="694">
                  <c:v>43990</c:v>
                </c:pt>
                <c:pt idx="695">
                  <c:v>43987</c:v>
                </c:pt>
                <c:pt idx="696">
                  <c:v>43986</c:v>
                </c:pt>
                <c:pt idx="697">
                  <c:v>43985</c:v>
                </c:pt>
                <c:pt idx="698">
                  <c:v>43984</c:v>
                </c:pt>
                <c:pt idx="699">
                  <c:v>43983</c:v>
                </c:pt>
                <c:pt idx="700">
                  <c:v>43980</c:v>
                </c:pt>
                <c:pt idx="701">
                  <c:v>43979</c:v>
                </c:pt>
                <c:pt idx="702">
                  <c:v>43978</c:v>
                </c:pt>
                <c:pt idx="703">
                  <c:v>43977</c:v>
                </c:pt>
                <c:pt idx="704">
                  <c:v>43973</c:v>
                </c:pt>
                <c:pt idx="705">
                  <c:v>43972</c:v>
                </c:pt>
                <c:pt idx="706">
                  <c:v>43971</c:v>
                </c:pt>
                <c:pt idx="707">
                  <c:v>43970</c:v>
                </c:pt>
                <c:pt idx="708">
                  <c:v>43969</c:v>
                </c:pt>
                <c:pt idx="709">
                  <c:v>43966</c:v>
                </c:pt>
                <c:pt idx="710">
                  <c:v>43965</c:v>
                </c:pt>
                <c:pt idx="711">
                  <c:v>43964</c:v>
                </c:pt>
                <c:pt idx="712">
                  <c:v>43963</c:v>
                </c:pt>
                <c:pt idx="713">
                  <c:v>43962</c:v>
                </c:pt>
                <c:pt idx="714">
                  <c:v>43959</c:v>
                </c:pt>
                <c:pt idx="715">
                  <c:v>43958</c:v>
                </c:pt>
                <c:pt idx="716">
                  <c:v>43957</c:v>
                </c:pt>
                <c:pt idx="717">
                  <c:v>43956</c:v>
                </c:pt>
                <c:pt idx="718">
                  <c:v>43955</c:v>
                </c:pt>
                <c:pt idx="719">
                  <c:v>43952</c:v>
                </c:pt>
                <c:pt idx="720">
                  <c:v>43951</c:v>
                </c:pt>
                <c:pt idx="721">
                  <c:v>43950</c:v>
                </c:pt>
                <c:pt idx="722">
                  <c:v>43949</c:v>
                </c:pt>
                <c:pt idx="723">
                  <c:v>43948</c:v>
                </c:pt>
                <c:pt idx="724">
                  <c:v>43945</c:v>
                </c:pt>
                <c:pt idx="725">
                  <c:v>43944</c:v>
                </c:pt>
                <c:pt idx="726">
                  <c:v>43943</c:v>
                </c:pt>
                <c:pt idx="727">
                  <c:v>43942</c:v>
                </c:pt>
                <c:pt idx="728">
                  <c:v>43941</c:v>
                </c:pt>
                <c:pt idx="729">
                  <c:v>43938</c:v>
                </c:pt>
                <c:pt idx="730">
                  <c:v>43937</c:v>
                </c:pt>
                <c:pt idx="731">
                  <c:v>43936</c:v>
                </c:pt>
                <c:pt idx="732">
                  <c:v>43935</c:v>
                </c:pt>
                <c:pt idx="733">
                  <c:v>43934</c:v>
                </c:pt>
                <c:pt idx="734">
                  <c:v>43930</c:v>
                </c:pt>
                <c:pt idx="735">
                  <c:v>43929</c:v>
                </c:pt>
                <c:pt idx="736">
                  <c:v>43928</c:v>
                </c:pt>
                <c:pt idx="737">
                  <c:v>43927</c:v>
                </c:pt>
                <c:pt idx="738">
                  <c:v>43924</c:v>
                </c:pt>
                <c:pt idx="739">
                  <c:v>43923</c:v>
                </c:pt>
                <c:pt idx="740">
                  <c:v>43922</c:v>
                </c:pt>
                <c:pt idx="741">
                  <c:v>43921</c:v>
                </c:pt>
                <c:pt idx="742">
                  <c:v>43920</c:v>
                </c:pt>
                <c:pt idx="743">
                  <c:v>43917</c:v>
                </c:pt>
                <c:pt idx="744">
                  <c:v>43916</c:v>
                </c:pt>
                <c:pt idx="745">
                  <c:v>43915</c:v>
                </c:pt>
                <c:pt idx="746">
                  <c:v>43914</c:v>
                </c:pt>
                <c:pt idx="747">
                  <c:v>43913</c:v>
                </c:pt>
                <c:pt idx="748">
                  <c:v>43910</c:v>
                </c:pt>
                <c:pt idx="749">
                  <c:v>43909</c:v>
                </c:pt>
                <c:pt idx="750">
                  <c:v>43908</c:v>
                </c:pt>
                <c:pt idx="751">
                  <c:v>43907</c:v>
                </c:pt>
                <c:pt idx="752">
                  <c:v>43906</c:v>
                </c:pt>
                <c:pt idx="753">
                  <c:v>43903</c:v>
                </c:pt>
                <c:pt idx="754">
                  <c:v>43902</c:v>
                </c:pt>
                <c:pt idx="755">
                  <c:v>43901</c:v>
                </c:pt>
                <c:pt idx="756">
                  <c:v>43900</c:v>
                </c:pt>
              </c:numCache>
            </c:numRef>
          </c:cat>
          <c:val>
            <c:numRef>
              <c:f>'shell vs competitors'!$C$2:$C$758</c:f>
              <c:numCache>
                <c:formatCode>General</c:formatCode>
                <c:ptCount val="757"/>
                <c:pt idx="0">
                  <c:v>79.943100749999999</c:v>
                </c:pt>
                <c:pt idx="1">
                  <c:v>82.825130500000014</c:v>
                </c:pt>
                <c:pt idx="2">
                  <c:v>84.729050749999999</c:v>
                </c:pt>
                <c:pt idx="3">
                  <c:v>84.533828999999997</c:v>
                </c:pt>
                <c:pt idx="4">
                  <c:v>86.648501500000009</c:v>
                </c:pt>
                <c:pt idx="5">
                  <c:v>85.143793000000002</c:v>
                </c:pt>
                <c:pt idx="6">
                  <c:v>83.148112250000011</c:v>
                </c:pt>
                <c:pt idx="7">
                  <c:v>81.624016749999996</c:v>
                </c:pt>
                <c:pt idx="8">
                  <c:v>80.50063424999999</c:v>
                </c:pt>
                <c:pt idx="9">
                  <c:v>82.408105750000004</c:v>
                </c:pt>
                <c:pt idx="10">
                  <c:v>81.869139750000016</c:v>
                </c:pt>
                <c:pt idx="11">
                  <c:v>81.912697749999992</c:v>
                </c:pt>
                <c:pt idx="12">
                  <c:v>79.599907000000002</c:v>
                </c:pt>
                <c:pt idx="13">
                  <c:v>81.780848499999991</c:v>
                </c:pt>
                <c:pt idx="14">
                  <c:v>82.715070749999995</c:v>
                </c:pt>
                <c:pt idx="15">
                  <c:v>86.58997875</c:v>
                </c:pt>
                <c:pt idx="16">
                  <c:v>88.410212749999999</c:v>
                </c:pt>
                <c:pt idx="17">
                  <c:v>90.314794250000006</c:v>
                </c:pt>
                <c:pt idx="18">
                  <c:v>90.450976249999997</c:v>
                </c:pt>
                <c:pt idx="19">
                  <c:v>90.793750000000003</c:v>
                </c:pt>
                <c:pt idx="20">
                  <c:v>86.07198425</c:v>
                </c:pt>
                <c:pt idx="21">
                  <c:v>84.165735000000012</c:v>
                </c:pt>
                <c:pt idx="22">
                  <c:v>85.008449249999998</c:v>
                </c:pt>
                <c:pt idx="23">
                  <c:v>80.157172750000015</c:v>
                </c:pt>
                <c:pt idx="24">
                  <c:v>81.169400499999995</c:v>
                </c:pt>
                <c:pt idx="25">
                  <c:v>80.45650775</c:v>
                </c:pt>
                <c:pt idx="26">
                  <c:v>84.642829250000005</c:v>
                </c:pt>
                <c:pt idx="27">
                  <c:v>84.319448000000008</c:v>
                </c:pt>
                <c:pt idx="28">
                  <c:v>83.368885250000005</c:v>
                </c:pt>
                <c:pt idx="29">
                  <c:v>87.057840499999998</c:v>
                </c:pt>
                <c:pt idx="30">
                  <c:v>91.0639915</c:v>
                </c:pt>
                <c:pt idx="31">
                  <c:v>83.870259750000002</c:v>
                </c:pt>
                <c:pt idx="32">
                  <c:v>85.144179499999993</c:v>
                </c:pt>
                <c:pt idx="33">
                  <c:v>84.122858499999992</c:v>
                </c:pt>
                <c:pt idx="34">
                  <c:v>85.095822249999998</c:v>
                </c:pt>
                <c:pt idx="35">
                  <c:v>82.117778749999999</c:v>
                </c:pt>
                <c:pt idx="36">
                  <c:v>80.35787225</c:v>
                </c:pt>
                <c:pt idx="37">
                  <c:v>82.716437749999997</c:v>
                </c:pt>
                <c:pt idx="38">
                  <c:v>82.21959975</c:v>
                </c:pt>
                <c:pt idx="39">
                  <c:v>80.533707499999991</c:v>
                </c:pt>
                <c:pt idx="40">
                  <c:v>78.631070750000006</c:v>
                </c:pt>
                <c:pt idx="41">
                  <c:v>76.805128749999994</c:v>
                </c:pt>
                <c:pt idx="42">
                  <c:v>76.381274500000004</c:v>
                </c:pt>
                <c:pt idx="43">
                  <c:v>77.368927999999997</c:v>
                </c:pt>
                <c:pt idx="44">
                  <c:v>75.627021999999997</c:v>
                </c:pt>
                <c:pt idx="45">
                  <c:v>72.679532750000007</c:v>
                </c:pt>
                <c:pt idx="46">
                  <c:v>73.00205425</c:v>
                </c:pt>
                <c:pt idx="47">
                  <c:v>77.597281249999995</c:v>
                </c:pt>
                <c:pt idx="48">
                  <c:v>76.192549</c:v>
                </c:pt>
                <c:pt idx="49">
                  <c:v>76.913391000000004</c:v>
                </c:pt>
                <c:pt idx="50">
                  <c:v>77.468580500000002</c:v>
                </c:pt>
                <c:pt idx="51">
                  <c:v>75.943895999999995</c:v>
                </c:pt>
                <c:pt idx="52">
                  <c:v>71.517658000000011</c:v>
                </c:pt>
                <c:pt idx="53">
                  <c:v>73.993738499999992</c:v>
                </c:pt>
                <c:pt idx="54">
                  <c:v>71.965618250000006</c:v>
                </c:pt>
                <c:pt idx="55">
                  <c:v>70.547221750000006</c:v>
                </c:pt>
                <c:pt idx="56">
                  <c:v>69.683329499999999</c:v>
                </c:pt>
                <c:pt idx="57">
                  <c:v>70.708257749999987</c:v>
                </c:pt>
                <c:pt idx="58">
                  <c:v>72.289169750000013</c:v>
                </c:pt>
                <c:pt idx="59">
                  <c:v>74.773557499999995</c:v>
                </c:pt>
                <c:pt idx="60">
                  <c:v>71.822452499999997</c:v>
                </c:pt>
                <c:pt idx="61">
                  <c:v>68.831461000000004</c:v>
                </c:pt>
                <c:pt idx="62">
                  <c:v>70.689445750000004</c:v>
                </c:pt>
                <c:pt idx="63">
                  <c:v>71.338053250000002</c:v>
                </c:pt>
                <c:pt idx="64">
                  <c:v>71.229593249999994</c:v>
                </c:pt>
                <c:pt idx="65">
                  <c:v>75.489620500000001</c:v>
                </c:pt>
                <c:pt idx="66">
                  <c:v>78.745320500000005</c:v>
                </c:pt>
                <c:pt idx="67">
                  <c:v>79.591904499999998</c:v>
                </c:pt>
                <c:pt idx="68">
                  <c:v>81.158521999999991</c:v>
                </c:pt>
                <c:pt idx="69">
                  <c:v>78.015351750000008</c:v>
                </c:pt>
                <c:pt idx="70">
                  <c:v>75.090306499999997</c:v>
                </c:pt>
                <c:pt idx="71">
                  <c:v>80.791320999999996</c:v>
                </c:pt>
                <c:pt idx="72">
                  <c:v>79.949892250000005</c:v>
                </c:pt>
                <c:pt idx="73">
                  <c:v>80.0359105</c:v>
                </c:pt>
                <c:pt idx="74">
                  <c:v>75.717564499999995</c:v>
                </c:pt>
                <c:pt idx="75">
                  <c:v>77.501998999999984</c:v>
                </c:pt>
                <c:pt idx="76">
                  <c:v>80.191890749999999</c:v>
                </c:pt>
                <c:pt idx="77">
                  <c:v>78.792699499999998</c:v>
                </c:pt>
                <c:pt idx="78">
                  <c:v>80.337913749999998</c:v>
                </c:pt>
                <c:pt idx="79">
                  <c:v>78.789966750000005</c:v>
                </c:pt>
                <c:pt idx="80">
                  <c:v>78.524869749999993</c:v>
                </c:pt>
                <c:pt idx="81">
                  <c:v>73.790387500000008</c:v>
                </c:pt>
                <c:pt idx="82">
                  <c:v>71.475131500000003</c:v>
                </c:pt>
                <c:pt idx="83">
                  <c:v>80.129764749999993</c:v>
                </c:pt>
                <c:pt idx="84">
                  <c:v>78.482739999999993</c:v>
                </c:pt>
                <c:pt idx="85">
                  <c:v>76.039808249999993</c:v>
                </c:pt>
                <c:pt idx="86">
                  <c:v>72.560740499999994</c:v>
                </c:pt>
                <c:pt idx="87">
                  <c:v>71.909915749999996</c:v>
                </c:pt>
                <c:pt idx="88">
                  <c:v>73.175364249999987</c:v>
                </c:pt>
                <c:pt idx="89">
                  <c:v>72.620833500000003</c:v>
                </c:pt>
                <c:pt idx="90">
                  <c:v>74.29605174999999</c:v>
                </c:pt>
                <c:pt idx="91">
                  <c:v>71.736731250000005</c:v>
                </c:pt>
                <c:pt idx="92">
                  <c:v>70.234766500000006</c:v>
                </c:pt>
                <c:pt idx="93">
                  <c:v>68.765705499999996</c:v>
                </c:pt>
                <c:pt idx="94">
                  <c:v>89.332279000000014</c:v>
                </c:pt>
                <c:pt idx="95">
                  <c:v>88.240117999999995</c:v>
                </c:pt>
                <c:pt idx="96">
                  <c:v>65.436686499999993</c:v>
                </c:pt>
                <c:pt idx="97">
                  <c:v>84.042498333333342</c:v>
                </c:pt>
                <c:pt idx="98">
                  <c:v>60.903037999999995</c:v>
                </c:pt>
                <c:pt idx="99">
                  <c:v>60.255841500000002</c:v>
                </c:pt>
                <c:pt idx="100">
                  <c:v>58.941685750000005</c:v>
                </c:pt>
                <c:pt idx="101">
                  <c:v>81.812327999999994</c:v>
                </c:pt>
                <c:pt idx="102">
                  <c:v>74.68096833333334</c:v>
                </c:pt>
                <c:pt idx="103">
                  <c:v>56.884493749999997</c:v>
                </c:pt>
                <c:pt idx="104">
                  <c:v>58.648621749999997</c:v>
                </c:pt>
                <c:pt idx="105">
                  <c:v>79.020907666666673</c:v>
                </c:pt>
                <c:pt idx="106">
                  <c:v>80.431698666666662</c:v>
                </c:pt>
                <c:pt idx="107">
                  <c:v>77.339173666666667</c:v>
                </c:pt>
                <c:pt idx="108">
                  <c:v>73.905417666666665</c:v>
                </c:pt>
                <c:pt idx="109">
                  <c:v>67.550565666666671</c:v>
                </c:pt>
                <c:pt idx="110">
                  <c:v>44.937076250000004</c:v>
                </c:pt>
                <c:pt idx="111">
                  <c:v>60.652875666666667</c:v>
                </c:pt>
                <c:pt idx="112">
                  <c:v>60.950857000000006</c:v>
                </c:pt>
                <c:pt idx="113">
                  <c:v>55.431300999999998</c:v>
                </c:pt>
                <c:pt idx="114">
                  <c:v>53.695477666666669</c:v>
                </c:pt>
                <c:pt idx="115">
                  <c:v>57.56936566666667</c:v>
                </c:pt>
                <c:pt idx="116">
                  <c:v>68.611975666666666</c:v>
                </c:pt>
                <c:pt idx="117">
                  <c:v>68.614888999999991</c:v>
                </c:pt>
                <c:pt idx="118">
                  <c:v>54.989419250000005</c:v>
                </c:pt>
                <c:pt idx="119">
                  <c:v>71.556765333333331</c:v>
                </c:pt>
                <c:pt idx="120">
                  <c:v>71.524798999999987</c:v>
                </c:pt>
                <c:pt idx="121">
                  <c:v>58.803066249999993</c:v>
                </c:pt>
                <c:pt idx="122">
                  <c:v>78.95599</c:v>
                </c:pt>
                <c:pt idx="123">
                  <c:v>75.259370666666669</c:v>
                </c:pt>
                <c:pt idx="124">
                  <c:v>78.67010066666667</c:v>
                </c:pt>
                <c:pt idx="125">
                  <c:v>76.27790366666666</c:v>
                </c:pt>
                <c:pt idx="126">
                  <c:v>58.234918749999999</c:v>
                </c:pt>
                <c:pt idx="127">
                  <c:v>71.290262666666663</c:v>
                </c:pt>
                <c:pt idx="128">
                  <c:v>73.273013333333324</c:v>
                </c:pt>
                <c:pt idx="129">
                  <c:v>59.599630499999996</c:v>
                </c:pt>
                <c:pt idx="130">
                  <c:v>58.394300999999999</c:v>
                </c:pt>
                <c:pt idx="131">
                  <c:v>73.772335333333331</c:v>
                </c:pt>
                <c:pt idx="132">
                  <c:v>61.852890750000007</c:v>
                </c:pt>
                <c:pt idx="133">
                  <c:v>81.85599466666666</c:v>
                </c:pt>
                <c:pt idx="134">
                  <c:v>79.475542333333337</c:v>
                </c:pt>
                <c:pt idx="135">
                  <c:v>81.31001333333333</c:v>
                </c:pt>
                <c:pt idx="136">
                  <c:v>79.884664999999998</c:v>
                </c:pt>
                <c:pt idx="137">
                  <c:v>61.775979250000006</c:v>
                </c:pt>
                <c:pt idx="138">
                  <c:v>73.186580333333339</c:v>
                </c:pt>
                <c:pt idx="139">
                  <c:v>73.301361</c:v>
                </c:pt>
                <c:pt idx="140">
                  <c:v>59.211799999999997</c:v>
                </c:pt>
                <c:pt idx="141">
                  <c:v>71.587947333333332</c:v>
                </c:pt>
                <c:pt idx="142">
                  <c:v>70.065792666666667</c:v>
                </c:pt>
                <c:pt idx="143">
                  <c:v>55.739211999999995</c:v>
                </c:pt>
                <c:pt idx="144">
                  <c:v>57.748686249999999</c:v>
                </c:pt>
                <c:pt idx="145">
                  <c:v>73.263012666666668</c:v>
                </c:pt>
                <c:pt idx="146">
                  <c:v>69.664938333333339</c:v>
                </c:pt>
                <c:pt idx="147">
                  <c:v>68.557566333333327</c:v>
                </c:pt>
                <c:pt idx="148">
                  <c:v>66.003615666666676</c:v>
                </c:pt>
                <c:pt idx="149">
                  <c:v>65.08777666666667</c:v>
                </c:pt>
                <c:pt idx="150">
                  <c:v>62.753919999999994</c:v>
                </c:pt>
                <c:pt idx="151">
                  <c:v>67.773206000000002</c:v>
                </c:pt>
                <c:pt idx="152">
                  <c:v>58.494759499999994</c:v>
                </c:pt>
                <c:pt idx="153">
                  <c:v>71.653809333333342</c:v>
                </c:pt>
                <c:pt idx="154">
                  <c:v>75.228350666666657</c:v>
                </c:pt>
                <c:pt idx="155">
                  <c:v>65.549700666666652</c:v>
                </c:pt>
                <c:pt idx="156">
                  <c:v>64.645664666666661</c:v>
                </c:pt>
                <c:pt idx="157">
                  <c:v>61.536499666666657</c:v>
                </c:pt>
                <c:pt idx="158">
                  <c:v>62.322476999999999</c:v>
                </c:pt>
                <c:pt idx="159">
                  <c:v>57.703678000000004</c:v>
                </c:pt>
                <c:pt idx="160">
                  <c:v>58.978952333333325</c:v>
                </c:pt>
                <c:pt idx="161">
                  <c:v>61.010328333333327</c:v>
                </c:pt>
                <c:pt idx="162">
                  <c:v>59.416754666666669</c:v>
                </c:pt>
                <c:pt idx="163">
                  <c:v>54.869160666666666</c:v>
                </c:pt>
                <c:pt idx="164">
                  <c:v>52.080597000000004</c:v>
                </c:pt>
                <c:pt idx="165">
                  <c:v>49.538511666666665</c:v>
                </c:pt>
                <c:pt idx="166">
                  <c:v>52.879809333333334</c:v>
                </c:pt>
                <c:pt idx="167">
                  <c:v>52.821771333333338</c:v>
                </c:pt>
                <c:pt idx="168">
                  <c:v>55.434733999999999</c:v>
                </c:pt>
                <c:pt idx="169">
                  <c:v>56.739644333333331</c:v>
                </c:pt>
                <c:pt idx="170">
                  <c:v>56.851673333333338</c:v>
                </c:pt>
                <c:pt idx="171">
                  <c:v>52.415471333333336</c:v>
                </c:pt>
                <c:pt idx="172">
                  <c:v>54.862768999999993</c:v>
                </c:pt>
                <c:pt idx="173">
                  <c:v>59.882896999999993</c:v>
                </c:pt>
                <c:pt idx="174">
                  <c:v>57.824766000000004</c:v>
                </c:pt>
                <c:pt idx="175">
                  <c:v>61.11462233333333</c:v>
                </c:pt>
                <c:pt idx="176">
                  <c:v>65.244360333333333</c:v>
                </c:pt>
                <c:pt idx="177">
                  <c:v>61.957716000000005</c:v>
                </c:pt>
                <c:pt idx="178">
                  <c:v>58.639054333333341</c:v>
                </c:pt>
                <c:pt idx="179">
                  <c:v>46.873921250000002</c:v>
                </c:pt>
                <c:pt idx="180">
                  <c:v>60.417987666666669</c:v>
                </c:pt>
                <c:pt idx="181">
                  <c:v>67.11517400000001</c:v>
                </c:pt>
                <c:pt idx="182">
                  <c:v>58.871336333333339</c:v>
                </c:pt>
                <c:pt idx="183">
                  <c:v>67.967517666666666</c:v>
                </c:pt>
                <c:pt idx="184">
                  <c:v>75.890734333333327</c:v>
                </c:pt>
                <c:pt idx="185">
                  <c:v>77.911279666666658</c:v>
                </c:pt>
                <c:pt idx="186">
                  <c:v>78.080943333333337</c:v>
                </c:pt>
                <c:pt idx="187">
                  <c:v>86.329148333333322</c:v>
                </c:pt>
                <c:pt idx="188">
                  <c:v>89.915539333333342</c:v>
                </c:pt>
                <c:pt idx="189">
                  <c:v>93.813499999999991</c:v>
                </c:pt>
                <c:pt idx="190">
                  <c:v>92.599002333333331</c:v>
                </c:pt>
                <c:pt idx="191">
                  <c:v>86.442430333333334</c:v>
                </c:pt>
                <c:pt idx="192">
                  <c:v>86.787122333333329</c:v>
                </c:pt>
                <c:pt idx="193">
                  <c:v>84.870063333333334</c:v>
                </c:pt>
                <c:pt idx="194">
                  <c:v>84.96437233333333</c:v>
                </c:pt>
                <c:pt idx="195">
                  <c:v>82.502194999999986</c:v>
                </c:pt>
                <c:pt idx="196">
                  <c:v>85.379460999999992</c:v>
                </c:pt>
                <c:pt idx="197">
                  <c:v>71.119477499999988</c:v>
                </c:pt>
                <c:pt idx="198">
                  <c:v>83.026743666666661</c:v>
                </c:pt>
                <c:pt idx="199">
                  <c:v>80.120426333333342</c:v>
                </c:pt>
                <c:pt idx="200">
                  <c:v>79.40526633333333</c:v>
                </c:pt>
                <c:pt idx="201">
                  <c:v>75.283990666666668</c:v>
                </c:pt>
                <c:pt idx="202">
                  <c:v>74.043501333333339</c:v>
                </c:pt>
                <c:pt idx="203">
                  <c:v>74.237485333333339</c:v>
                </c:pt>
                <c:pt idx="204">
                  <c:v>78.160675666666677</c:v>
                </c:pt>
                <c:pt idx="205">
                  <c:v>76.297498000000004</c:v>
                </c:pt>
                <c:pt idx="206">
                  <c:v>72.017032999999998</c:v>
                </c:pt>
                <c:pt idx="207">
                  <c:v>67.716835666666668</c:v>
                </c:pt>
                <c:pt idx="208">
                  <c:v>68.244097999999994</c:v>
                </c:pt>
                <c:pt idx="209">
                  <c:v>65.54081033333334</c:v>
                </c:pt>
                <c:pt idx="210">
                  <c:v>64.249367333333339</c:v>
                </c:pt>
                <c:pt idx="211">
                  <c:v>77.000870000000006</c:v>
                </c:pt>
                <c:pt idx="212">
                  <c:v>73.407224333333332</c:v>
                </c:pt>
                <c:pt idx="213">
                  <c:v>75.780131666666662</c:v>
                </c:pt>
                <c:pt idx="214">
                  <c:v>70.250785666666673</c:v>
                </c:pt>
                <c:pt idx="215">
                  <c:v>64.922562666666678</c:v>
                </c:pt>
                <c:pt idx="216">
                  <c:v>62.649509333333334</c:v>
                </c:pt>
                <c:pt idx="217">
                  <c:v>66.939049666666662</c:v>
                </c:pt>
                <c:pt idx="218">
                  <c:v>61.86313233333334</c:v>
                </c:pt>
                <c:pt idx="219">
                  <c:v>59.861320666666664</c:v>
                </c:pt>
                <c:pt idx="220">
                  <c:v>50.324574249999998</c:v>
                </c:pt>
                <c:pt idx="221">
                  <c:v>65.679516666666657</c:v>
                </c:pt>
                <c:pt idx="222">
                  <c:v>57.541931000000005</c:v>
                </c:pt>
                <c:pt idx="223">
                  <c:v>74.286091666666664</c:v>
                </c:pt>
                <c:pt idx="224">
                  <c:v>73.870384999999999</c:v>
                </c:pt>
                <c:pt idx="225">
                  <c:v>75.085960666666665</c:v>
                </c:pt>
                <c:pt idx="226">
                  <c:v>73.680687666666657</c:v>
                </c:pt>
                <c:pt idx="227">
                  <c:v>72.829299333333338</c:v>
                </c:pt>
                <c:pt idx="228">
                  <c:v>70.023146333333329</c:v>
                </c:pt>
                <c:pt idx="229">
                  <c:v>66.616889666666665</c:v>
                </c:pt>
                <c:pt idx="230">
                  <c:v>71.249080666666671</c:v>
                </c:pt>
                <c:pt idx="231">
                  <c:v>68.005532666666667</c:v>
                </c:pt>
                <c:pt idx="232">
                  <c:v>57.990696250000006</c:v>
                </c:pt>
                <c:pt idx="233">
                  <c:v>64.557979333333336</c:v>
                </c:pt>
                <c:pt idx="234">
                  <c:v>58.303159749999999</c:v>
                </c:pt>
                <c:pt idx="235">
                  <c:v>65.368976333333336</c:v>
                </c:pt>
                <c:pt idx="236">
                  <c:v>63.869309000000008</c:v>
                </c:pt>
                <c:pt idx="237">
                  <c:v>59.898162249999999</c:v>
                </c:pt>
                <c:pt idx="238">
                  <c:v>64.546123000000009</c:v>
                </c:pt>
                <c:pt idx="239">
                  <c:v>66.078409000000008</c:v>
                </c:pt>
                <c:pt idx="240">
                  <c:v>60.111734749999997</c:v>
                </c:pt>
                <c:pt idx="241">
                  <c:v>67.504326000000006</c:v>
                </c:pt>
                <c:pt idx="242">
                  <c:v>67.164652666666669</c:v>
                </c:pt>
                <c:pt idx="243">
                  <c:v>64.123587666666666</c:v>
                </c:pt>
                <c:pt idx="244">
                  <c:v>64.777509333333327</c:v>
                </c:pt>
                <c:pt idx="245">
                  <c:v>59.606576333333329</c:v>
                </c:pt>
                <c:pt idx="246">
                  <c:v>59.711887666666676</c:v>
                </c:pt>
                <c:pt idx="247">
                  <c:v>56.531886000000007</c:v>
                </c:pt>
                <c:pt idx="248">
                  <c:v>56.28137233333333</c:v>
                </c:pt>
                <c:pt idx="249">
                  <c:v>53.357043250000004</c:v>
                </c:pt>
                <c:pt idx="250">
                  <c:v>67.417906666666667</c:v>
                </c:pt>
                <c:pt idx="251">
                  <c:v>59.191106499999997</c:v>
                </c:pt>
                <c:pt idx="252">
                  <c:v>64.911850333333334</c:v>
                </c:pt>
                <c:pt idx="253">
                  <c:v>65.268309250000001</c:v>
                </c:pt>
                <c:pt idx="254">
                  <c:v>62.286136500000005</c:v>
                </c:pt>
                <c:pt idx="255">
                  <c:v>61.652017666666666</c:v>
                </c:pt>
                <c:pt idx="256">
                  <c:v>53.917186749999999</c:v>
                </c:pt>
                <c:pt idx="257">
                  <c:v>59.762265333333339</c:v>
                </c:pt>
                <c:pt idx="258">
                  <c:v>54.968539333333332</c:v>
                </c:pt>
                <c:pt idx="259">
                  <c:v>47.9131255</c:v>
                </c:pt>
                <c:pt idx="260">
                  <c:v>53.070771000000001</c:v>
                </c:pt>
                <c:pt idx="261">
                  <c:v>47.394149999999996</c:v>
                </c:pt>
                <c:pt idx="262">
                  <c:v>50.852283</c:v>
                </c:pt>
                <c:pt idx="263">
                  <c:v>49.291558999999999</c:v>
                </c:pt>
                <c:pt idx="264">
                  <c:v>51.266153333333328</c:v>
                </c:pt>
                <c:pt idx="265">
                  <c:v>52.655735999999997</c:v>
                </c:pt>
                <c:pt idx="266">
                  <c:v>53.254939999999998</c:v>
                </c:pt>
                <c:pt idx="267">
                  <c:v>52.564657666666669</c:v>
                </c:pt>
                <c:pt idx="268">
                  <c:v>54.631002666666667</c:v>
                </c:pt>
                <c:pt idx="269">
                  <c:v>57.385409666666668</c:v>
                </c:pt>
                <c:pt idx="270">
                  <c:v>54.574649666666666</c:v>
                </c:pt>
                <c:pt idx="271">
                  <c:v>55.757572000000003</c:v>
                </c:pt>
                <c:pt idx="272">
                  <c:v>55.971589999999992</c:v>
                </c:pt>
                <c:pt idx="273">
                  <c:v>59.094252333333337</c:v>
                </c:pt>
                <c:pt idx="274">
                  <c:v>49.113394749999998</c:v>
                </c:pt>
                <c:pt idx="275">
                  <c:v>53.826383999999997</c:v>
                </c:pt>
                <c:pt idx="276">
                  <c:v>54.786398999999996</c:v>
                </c:pt>
                <c:pt idx="277">
                  <c:v>54.455610333333333</c:v>
                </c:pt>
                <c:pt idx="278">
                  <c:v>48.313721000000008</c:v>
                </c:pt>
                <c:pt idx="279">
                  <c:v>47.695785999999998</c:v>
                </c:pt>
                <c:pt idx="280">
                  <c:v>50.012386666666664</c:v>
                </c:pt>
                <c:pt idx="281">
                  <c:v>48.19435033333334</c:v>
                </c:pt>
                <c:pt idx="282">
                  <c:v>48.614287666666662</c:v>
                </c:pt>
                <c:pt idx="283">
                  <c:v>38.271958249999997</c:v>
                </c:pt>
                <c:pt idx="284">
                  <c:v>43.408453666666666</c:v>
                </c:pt>
                <c:pt idx="285">
                  <c:v>45.665937333333339</c:v>
                </c:pt>
                <c:pt idx="286">
                  <c:v>46.644252000000002</c:v>
                </c:pt>
                <c:pt idx="287">
                  <c:v>42.027418499999996</c:v>
                </c:pt>
                <c:pt idx="288">
                  <c:v>45.637048666666665</c:v>
                </c:pt>
                <c:pt idx="289">
                  <c:v>42.81734766666667</c:v>
                </c:pt>
                <c:pt idx="290">
                  <c:v>43.379528333333333</c:v>
                </c:pt>
                <c:pt idx="291">
                  <c:v>42.983062666666662</c:v>
                </c:pt>
                <c:pt idx="292">
                  <c:v>38.430396999999999</c:v>
                </c:pt>
                <c:pt idx="293">
                  <c:v>38.850711333333329</c:v>
                </c:pt>
                <c:pt idx="294">
                  <c:v>36.656371</c:v>
                </c:pt>
                <c:pt idx="295">
                  <c:v>34.495404333333333</c:v>
                </c:pt>
                <c:pt idx="296">
                  <c:v>33.779836333333328</c:v>
                </c:pt>
                <c:pt idx="297">
                  <c:v>29.625230666666663</c:v>
                </c:pt>
                <c:pt idx="298">
                  <c:v>26.150794333333334</c:v>
                </c:pt>
                <c:pt idx="299">
                  <c:v>22.127038250000002</c:v>
                </c:pt>
                <c:pt idx="300">
                  <c:v>26.803356999999995</c:v>
                </c:pt>
                <c:pt idx="301">
                  <c:v>27.556818666666668</c:v>
                </c:pt>
                <c:pt idx="302">
                  <c:v>23.735039500000003</c:v>
                </c:pt>
                <c:pt idx="303">
                  <c:v>26.074584666666663</c:v>
                </c:pt>
                <c:pt idx="304">
                  <c:v>25.692870333333332</c:v>
                </c:pt>
                <c:pt idx="305">
                  <c:v>20.445633000000001</c:v>
                </c:pt>
                <c:pt idx="306">
                  <c:v>18.964170499999998</c:v>
                </c:pt>
                <c:pt idx="307">
                  <c:v>20.501197250000001</c:v>
                </c:pt>
                <c:pt idx="308">
                  <c:v>26.134938666666667</c:v>
                </c:pt>
                <c:pt idx="309">
                  <c:v>25.497654666666666</c:v>
                </c:pt>
                <c:pt idx="310">
                  <c:v>23.13382575</c:v>
                </c:pt>
                <c:pt idx="311">
                  <c:v>25.862282000000004</c:v>
                </c:pt>
                <c:pt idx="312">
                  <c:v>28.907158999999996</c:v>
                </c:pt>
                <c:pt idx="313">
                  <c:v>28.210499333333331</c:v>
                </c:pt>
                <c:pt idx="314">
                  <c:v>28.632281333333339</c:v>
                </c:pt>
                <c:pt idx="315">
                  <c:v>25.400385249999999</c:v>
                </c:pt>
                <c:pt idx="316">
                  <c:v>26.870149666666666</c:v>
                </c:pt>
                <c:pt idx="317">
                  <c:v>25.115609333333335</c:v>
                </c:pt>
                <c:pt idx="318">
                  <c:v>25.888057666666668</c:v>
                </c:pt>
                <c:pt idx="319">
                  <c:v>21.909086666666667</c:v>
                </c:pt>
                <c:pt idx="320">
                  <c:v>22.523246999999998</c:v>
                </c:pt>
                <c:pt idx="321">
                  <c:v>24.917410666666665</c:v>
                </c:pt>
                <c:pt idx="322">
                  <c:v>24.249234666666666</c:v>
                </c:pt>
                <c:pt idx="323">
                  <c:v>29.115590666666662</c:v>
                </c:pt>
                <c:pt idx="324">
                  <c:v>28.261329</c:v>
                </c:pt>
                <c:pt idx="325">
                  <c:v>25.084503000000002</c:v>
                </c:pt>
                <c:pt idx="326">
                  <c:v>23.119968</c:v>
                </c:pt>
                <c:pt idx="327">
                  <c:v>27.692724999999999</c:v>
                </c:pt>
                <c:pt idx="328">
                  <c:v>28.784910999999997</c:v>
                </c:pt>
                <c:pt idx="329">
                  <c:v>30.358301666666666</c:v>
                </c:pt>
                <c:pt idx="330">
                  <c:v>27.425145000000001</c:v>
                </c:pt>
                <c:pt idx="331">
                  <c:v>27.879664666666667</c:v>
                </c:pt>
                <c:pt idx="332">
                  <c:v>28.265791333333329</c:v>
                </c:pt>
                <c:pt idx="333">
                  <c:v>28.182168666666666</c:v>
                </c:pt>
                <c:pt idx="334">
                  <c:v>31.544622333333333</c:v>
                </c:pt>
                <c:pt idx="335">
                  <c:v>30.495808333333333</c:v>
                </c:pt>
                <c:pt idx="336">
                  <c:v>29.585953</c:v>
                </c:pt>
                <c:pt idx="337">
                  <c:v>27.963192666666668</c:v>
                </c:pt>
                <c:pt idx="338">
                  <c:v>26.353134499999996</c:v>
                </c:pt>
                <c:pt idx="339">
                  <c:v>27.670685249999998</c:v>
                </c:pt>
                <c:pt idx="340">
                  <c:v>31.751254666666668</c:v>
                </c:pt>
                <c:pt idx="341">
                  <c:v>30.235152999999997</c:v>
                </c:pt>
                <c:pt idx="342">
                  <c:v>30.109937000000002</c:v>
                </c:pt>
                <c:pt idx="343">
                  <c:v>29.597186000000004</c:v>
                </c:pt>
                <c:pt idx="344">
                  <c:v>32.191768666666668</c:v>
                </c:pt>
                <c:pt idx="345">
                  <c:v>31.036673333333329</c:v>
                </c:pt>
                <c:pt idx="346">
                  <c:v>29.431480333333337</c:v>
                </c:pt>
                <c:pt idx="347">
                  <c:v>28.598414000000002</c:v>
                </c:pt>
                <c:pt idx="348">
                  <c:v>30.904669666666667</c:v>
                </c:pt>
                <c:pt idx="349">
                  <c:v>29.727283333333332</c:v>
                </c:pt>
                <c:pt idx="350">
                  <c:v>27.979433999999998</c:v>
                </c:pt>
                <c:pt idx="351">
                  <c:v>30.555024</c:v>
                </c:pt>
                <c:pt idx="352">
                  <c:v>26.931735</c:v>
                </c:pt>
                <c:pt idx="353">
                  <c:v>27.462427000000002</c:v>
                </c:pt>
                <c:pt idx="354">
                  <c:v>25.261532666666668</c:v>
                </c:pt>
                <c:pt idx="355">
                  <c:v>29.159312499999999</c:v>
                </c:pt>
                <c:pt idx="356">
                  <c:v>28.587583500000001</c:v>
                </c:pt>
                <c:pt idx="357">
                  <c:v>23.157067333333334</c:v>
                </c:pt>
                <c:pt idx="358">
                  <c:v>22.583031999999999</c:v>
                </c:pt>
                <c:pt idx="359">
                  <c:v>24.201235999999998</c:v>
                </c:pt>
                <c:pt idx="360">
                  <c:v>23.320717999999999</c:v>
                </c:pt>
                <c:pt idx="361">
                  <c:v>22.050980999999997</c:v>
                </c:pt>
                <c:pt idx="362">
                  <c:v>18.965147333333331</c:v>
                </c:pt>
                <c:pt idx="363">
                  <c:v>20.242785999999999</c:v>
                </c:pt>
                <c:pt idx="364">
                  <c:v>20.447019999999998</c:v>
                </c:pt>
                <c:pt idx="365">
                  <c:v>19.618883</c:v>
                </c:pt>
                <c:pt idx="366">
                  <c:v>16.331024666666668</c:v>
                </c:pt>
                <c:pt idx="367">
                  <c:v>15.628056000000001</c:v>
                </c:pt>
                <c:pt idx="368">
                  <c:v>12.608326666666665</c:v>
                </c:pt>
                <c:pt idx="369">
                  <c:v>9.7858090000000004</c:v>
                </c:pt>
                <c:pt idx="370">
                  <c:v>9.2990469999999998</c:v>
                </c:pt>
                <c:pt idx="371">
                  <c:v>11.714613</c:v>
                </c:pt>
                <c:pt idx="372">
                  <c:v>12.565493333333334</c:v>
                </c:pt>
                <c:pt idx="373">
                  <c:v>13.922111000000001</c:v>
                </c:pt>
                <c:pt idx="374">
                  <c:v>12.564109999999999</c:v>
                </c:pt>
                <c:pt idx="375">
                  <c:v>13.684880249999999</c:v>
                </c:pt>
                <c:pt idx="376">
                  <c:v>9.6171306666666663</c:v>
                </c:pt>
                <c:pt idx="377">
                  <c:v>9.4377326666666672</c:v>
                </c:pt>
                <c:pt idx="378">
                  <c:v>9.6968616666666652</c:v>
                </c:pt>
                <c:pt idx="379">
                  <c:v>10.555127333333333</c:v>
                </c:pt>
                <c:pt idx="380">
                  <c:v>11.205919</c:v>
                </c:pt>
                <c:pt idx="381">
                  <c:v>13.13888275</c:v>
                </c:pt>
                <c:pt idx="382">
                  <c:v>9.0782609999999995</c:v>
                </c:pt>
                <c:pt idx="383">
                  <c:v>9.8165387499999994</c:v>
                </c:pt>
                <c:pt idx="384">
                  <c:v>11.682087000000001</c:v>
                </c:pt>
                <c:pt idx="385">
                  <c:v>12.547170333333334</c:v>
                </c:pt>
                <c:pt idx="386">
                  <c:v>10.379915</c:v>
                </c:pt>
                <c:pt idx="387">
                  <c:v>11.872421333333333</c:v>
                </c:pt>
                <c:pt idx="388">
                  <c:v>11.557712333333333</c:v>
                </c:pt>
                <c:pt idx="389">
                  <c:v>7.9429385000000003</c:v>
                </c:pt>
                <c:pt idx="390">
                  <c:v>6.9006369999999988</c:v>
                </c:pt>
                <c:pt idx="391">
                  <c:v>5.4364834999999996</c:v>
                </c:pt>
                <c:pt idx="392">
                  <c:v>9.9924383333333324</c:v>
                </c:pt>
                <c:pt idx="393">
                  <c:v>12.994196333333335</c:v>
                </c:pt>
                <c:pt idx="394">
                  <c:v>11.79176125</c:v>
                </c:pt>
                <c:pt idx="395">
                  <c:v>14.965698999999999</c:v>
                </c:pt>
                <c:pt idx="396">
                  <c:v>16.237703666666665</c:v>
                </c:pt>
                <c:pt idx="397">
                  <c:v>17.585647333333331</c:v>
                </c:pt>
                <c:pt idx="398">
                  <c:v>16.916669666666667</c:v>
                </c:pt>
                <c:pt idx="399">
                  <c:v>12.64044625</c:v>
                </c:pt>
                <c:pt idx="400">
                  <c:v>16.221800333333334</c:v>
                </c:pt>
                <c:pt idx="401">
                  <c:v>15.158851333333333</c:v>
                </c:pt>
                <c:pt idx="402">
                  <c:v>11.914260250000002</c:v>
                </c:pt>
                <c:pt idx="403">
                  <c:v>16.899591333333333</c:v>
                </c:pt>
                <c:pt idx="404">
                  <c:v>14.039793666666666</c:v>
                </c:pt>
                <c:pt idx="405">
                  <c:v>12.337453999999999</c:v>
                </c:pt>
                <c:pt idx="406">
                  <c:v>14.182581250000002</c:v>
                </c:pt>
                <c:pt idx="407">
                  <c:v>14.752877333333336</c:v>
                </c:pt>
                <c:pt idx="408">
                  <c:v>14.043188000000001</c:v>
                </c:pt>
                <c:pt idx="409">
                  <c:v>14.775210666666666</c:v>
                </c:pt>
                <c:pt idx="410">
                  <c:v>11.866719333333334</c:v>
                </c:pt>
                <c:pt idx="411">
                  <c:v>12.016762333333332</c:v>
                </c:pt>
                <c:pt idx="412">
                  <c:v>13.256517666666667</c:v>
                </c:pt>
                <c:pt idx="413">
                  <c:v>9.5884513333333334</c:v>
                </c:pt>
                <c:pt idx="414">
                  <c:v>8.8715820000000019</c:v>
                </c:pt>
                <c:pt idx="415">
                  <c:v>12.398184333333333</c:v>
                </c:pt>
                <c:pt idx="416">
                  <c:v>15.671555666666668</c:v>
                </c:pt>
                <c:pt idx="417">
                  <c:v>16.398390750000001</c:v>
                </c:pt>
                <c:pt idx="418">
                  <c:v>19.342312000000003</c:v>
                </c:pt>
                <c:pt idx="419">
                  <c:v>18.538901499999998</c:v>
                </c:pt>
                <c:pt idx="420">
                  <c:v>18.79390725</c:v>
                </c:pt>
                <c:pt idx="421">
                  <c:v>17.428998500000002</c:v>
                </c:pt>
                <c:pt idx="422">
                  <c:v>19.038081250000001</c:v>
                </c:pt>
                <c:pt idx="423">
                  <c:v>20.227360333333333</c:v>
                </c:pt>
                <c:pt idx="424">
                  <c:v>24.256165750000001</c:v>
                </c:pt>
                <c:pt idx="425">
                  <c:v>23.93054433333333</c:v>
                </c:pt>
                <c:pt idx="426">
                  <c:v>22.394519333333331</c:v>
                </c:pt>
                <c:pt idx="427">
                  <c:v>21.470257</c:v>
                </c:pt>
                <c:pt idx="428">
                  <c:v>22.096351333333331</c:v>
                </c:pt>
                <c:pt idx="429">
                  <c:v>25.731736000000001</c:v>
                </c:pt>
                <c:pt idx="430">
                  <c:v>25.233155</c:v>
                </c:pt>
                <c:pt idx="431">
                  <c:v>24.908588333333331</c:v>
                </c:pt>
                <c:pt idx="432">
                  <c:v>23.459319749999999</c:v>
                </c:pt>
                <c:pt idx="433">
                  <c:v>23.179116000000004</c:v>
                </c:pt>
                <c:pt idx="434">
                  <c:v>19.267717000000001</c:v>
                </c:pt>
                <c:pt idx="435">
                  <c:v>22.9245695</c:v>
                </c:pt>
                <c:pt idx="436">
                  <c:v>26.990348666666666</c:v>
                </c:pt>
                <c:pt idx="437">
                  <c:v>27.973985999999996</c:v>
                </c:pt>
                <c:pt idx="438">
                  <c:v>23.28485925</c:v>
                </c:pt>
                <c:pt idx="439">
                  <c:v>22.903261999999998</c:v>
                </c:pt>
                <c:pt idx="440">
                  <c:v>24.936903000000001</c:v>
                </c:pt>
                <c:pt idx="441">
                  <c:v>24.712539333333336</c:v>
                </c:pt>
                <c:pt idx="442">
                  <c:v>24.86007566666667</c:v>
                </c:pt>
                <c:pt idx="443">
                  <c:v>23.061575000000001</c:v>
                </c:pt>
                <c:pt idx="444">
                  <c:v>23.867261333333332</c:v>
                </c:pt>
                <c:pt idx="445">
                  <c:v>19.72800625</c:v>
                </c:pt>
                <c:pt idx="446">
                  <c:v>21.472822749999999</c:v>
                </c:pt>
                <c:pt idx="447">
                  <c:v>18.4428135</c:v>
                </c:pt>
                <c:pt idx="448">
                  <c:v>15.660584</c:v>
                </c:pt>
                <c:pt idx="449">
                  <c:v>13.86217325</c:v>
                </c:pt>
                <c:pt idx="450">
                  <c:v>18.835466666666665</c:v>
                </c:pt>
                <c:pt idx="451">
                  <c:v>18.177923666666668</c:v>
                </c:pt>
                <c:pt idx="452">
                  <c:v>16.466489500000002</c:v>
                </c:pt>
                <c:pt idx="453">
                  <c:v>16.602502999999999</c:v>
                </c:pt>
                <c:pt idx="454">
                  <c:v>16.456052</c:v>
                </c:pt>
                <c:pt idx="455">
                  <c:v>16.570492250000001</c:v>
                </c:pt>
                <c:pt idx="456">
                  <c:v>17.970606249999999</c:v>
                </c:pt>
                <c:pt idx="457">
                  <c:v>24.913267333333334</c:v>
                </c:pt>
                <c:pt idx="458">
                  <c:v>22.762249000000001</c:v>
                </c:pt>
                <c:pt idx="459">
                  <c:v>14.894643000000002</c:v>
                </c:pt>
                <c:pt idx="460">
                  <c:v>20.805627000000001</c:v>
                </c:pt>
                <c:pt idx="461">
                  <c:v>20.691414666666667</c:v>
                </c:pt>
                <c:pt idx="462">
                  <c:v>24.153995666666663</c:v>
                </c:pt>
                <c:pt idx="463">
                  <c:v>24.352193999999997</c:v>
                </c:pt>
                <c:pt idx="464">
                  <c:v>22.998040333333336</c:v>
                </c:pt>
                <c:pt idx="465">
                  <c:v>17.325499750000002</c:v>
                </c:pt>
                <c:pt idx="466">
                  <c:v>13.690701499999999</c:v>
                </c:pt>
                <c:pt idx="467">
                  <c:v>18.524961999999999</c:v>
                </c:pt>
                <c:pt idx="468">
                  <c:v>15.687339666666666</c:v>
                </c:pt>
                <c:pt idx="469">
                  <c:v>12.103081499999998</c:v>
                </c:pt>
                <c:pt idx="470">
                  <c:v>17.795963333333333</c:v>
                </c:pt>
                <c:pt idx="471">
                  <c:v>14.631140333333335</c:v>
                </c:pt>
                <c:pt idx="472">
                  <c:v>13.582854666666668</c:v>
                </c:pt>
                <c:pt idx="473">
                  <c:v>13.012457666666668</c:v>
                </c:pt>
                <c:pt idx="474">
                  <c:v>12.322782666666667</c:v>
                </c:pt>
                <c:pt idx="475">
                  <c:v>14.352965333333335</c:v>
                </c:pt>
                <c:pt idx="476">
                  <c:v>13.034662000000003</c:v>
                </c:pt>
                <c:pt idx="477">
                  <c:v>15.364921999999998</c:v>
                </c:pt>
                <c:pt idx="478">
                  <c:v>15.223711666666667</c:v>
                </c:pt>
                <c:pt idx="479">
                  <c:v>15.674750333333334</c:v>
                </c:pt>
                <c:pt idx="480">
                  <c:v>16.692282333333335</c:v>
                </c:pt>
                <c:pt idx="481">
                  <c:v>13.515036333333333</c:v>
                </c:pt>
                <c:pt idx="482">
                  <c:v>13.173348333333331</c:v>
                </c:pt>
                <c:pt idx="483">
                  <c:v>13.618448666666668</c:v>
                </c:pt>
                <c:pt idx="484">
                  <c:v>14.168098666666667</c:v>
                </c:pt>
                <c:pt idx="485">
                  <c:v>15.888833666666665</c:v>
                </c:pt>
                <c:pt idx="486">
                  <c:v>15.121647333333334</c:v>
                </c:pt>
                <c:pt idx="487">
                  <c:v>14.564132999999998</c:v>
                </c:pt>
                <c:pt idx="488">
                  <c:v>16.132086000000001</c:v>
                </c:pt>
                <c:pt idx="489">
                  <c:v>14.271470333333335</c:v>
                </c:pt>
                <c:pt idx="490">
                  <c:v>10.020601750000001</c:v>
                </c:pt>
                <c:pt idx="491">
                  <c:v>17.345243333333332</c:v>
                </c:pt>
                <c:pt idx="492">
                  <c:v>17.865156333333335</c:v>
                </c:pt>
                <c:pt idx="493">
                  <c:v>9.3777027499999992</c:v>
                </c:pt>
                <c:pt idx="494">
                  <c:v>15.125480333333334</c:v>
                </c:pt>
                <c:pt idx="495">
                  <c:v>12.336094000000001</c:v>
                </c:pt>
                <c:pt idx="496">
                  <c:v>9.2057992500000001</c:v>
                </c:pt>
                <c:pt idx="497">
                  <c:v>10.952286749999999</c:v>
                </c:pt>
                <c:pt idx="498">
                  <c:v>16.080078333333333</c:v>
                </c:pt>
                <c:pt idx="499">
                  <c:v>15.615888249999999</c:v>
                </c:pt>
                <c:pt idx="500">
                  <c:v>20.060545666666666</c:v>
                </c:pt>
                <c:pt idx="501">
                  <c:v>22.577332333333331</c:v>
                </c:pt>
                <c:pt idx="502">
                  <c:v>24.889213333333334</c:v>
                </c:pt>
                <c:pt idx="503">
                  <c:v>23.851568</c:v>
                </c:pt>
                <c:pt idx="504">
                  <c:v>24.275395000000003</c:v>
                </c:pt>
                <c:pt idx="505">
                  <c:v>16.530526999999999</c:v>
                </c:pt>
                <c:pt idx="506">
                  <c:v>17.530600750000001</c:v>
                </c:pt>
                <c:pt idx="507">
                  <c:v>17.330645750000002</c:v>
                </c:pt>
                <c:pt idx="508">
                  <c:v>18.459521999999996</c:v>
                </c:pt>
                <c:pt idx="509">
                  <c:v>10.135984999999998</c:v>
                </c:pt>
                <c:pt idx="510">
                  <c:v>14.056557333333332</c:v>
                </c:pt>
                <c:pt idx="511">
                  <c:v>13.920571333333333</c:v>
                </c:pt>
                <c:pt idx="512">
                  <c:v>6.0604682499999978</c:v>
                </c:pt>
                <c:pt idx="513">
                  <c:v>9.9890787500000009</c:v>
                </c:pt>
                <c:pt idx="514">
                  <c:v>15.541023333333333</c:v>
                </c:pt>
                <c:pt idx="515">
                  <c:v>7.1632887499999995</c:v>
                </c:pt>
                <c:pt idx="516">
                  <c:v>6.2379150000000001</c:v>
                </c:pt>
                <c:pt idx="517">
                  <c:v>2.0460902499999993</c:v>
                </c:pt>
                <c:pt idx="518">
                  <c:v>5.1541343333333343</c:v>
                </c:pt>
                <c:pt idx="519">
                  <c:v>7.5458916666666669</c:v>
                </c:pt>
                <c:pt idx="520">
                  <c:v>1.8329445000000004</c:v>
                </c:pt>
                <c:pt idx="521">
                  <c:v>2.3569806666666673</c:v>
                </c:pt>
                <c:pt idx="522">
                  <c:v>0.95504233333333366</c:v>
                </c:pt>
                <c:pt idx="523">
                  <c:v>2.3953349999999998</c:v>
                </c:pt>
                <c:pt idx="524">
                  <c:v>1.593806333333333</c:v>
                </c:pt>
                <c:pt idx="525">
                  <c:v>-2.05654475</c:v>
                </c:pt>
                <c:pt idx="526">
                  <c:v>-0.73987666666666685</c:v>
                </c:pt>
                <c:pt idx="527">
                  <c:v>-6.2625052500000002</c:v>
                </c:pt>
                <c:pt idx="528">
                  <c:v>-2.2279153333333337</c:v>
                </c:pt>
                <c:pt idx="529">
                  <c:v>-4.9946876666666657</c:v>
                </c:pt>
                <c:pt idx="530">
                  <c:v>-7.1932580000000002</c:v>
                </c:pt>
                <c:pt idx="531">
                  <c:v>-4.5018490000000009</c:v>
                </c:pt>
                <c:pt idx="532">
                  <c:v>-1.2703363333333337</c:v>
                </c:pt>
                <c:pt idx="533">
                  <c:v>-7.3498347500000003</c:v>
                </c:pt>
                <c:pt idx="534">
                  <c:v>-1.0713456666666665</c:v>
                </c:pt>
                <c:pt idx="535">
                  <c:v>0.373396333333333</c:v>
                </c:pt>
                <c:pt idx="536">
                  <c:v>2.1013316666666664</c:v>
                </c:pt>
                <c:pt idx="537">
                  <c:v>2.9199513333333336</c:v>
                </c:pt>
                <c:pt idx="538">
                  <c:v>6.3151629999999992</c:v>
                </c:pt>
                <c:pt idx="539">
                  <c:v>5.2449953333333328</c:v>
                </c:pt>
                <c:pt idx="540">
                  <c:v>3.0810183333333327</c:v>
                </c:pt>
                <c:pt idx="541">
                  <c:v>7.778452999999999</c:v>
                </c:pt>
                <c:pt idx="542">
                  <c:v>4.5900073333333333</c:v>
                </c:pt>
                <c:pt idx="543">
                  <c:v>-1.5385472499999997</c:v>
                </c:pt>
                <c:pt idx="544">
                  <c:v>2.2318596666666664</c:v>
                </c:pt>
                <c:pt idx="545">
                  <c:v>0.99311166666666661</c:v>
                </c:pt>
                <c:pt idx="546">
                  <c:v>-0.33783900000000006</c:v>
                </c:pt>
                <c:pt idx="547">
                  <c:v>-1.393461666666667</c:v>
                </c:pt>
                <c:pt idx="548">
                  <c:v>-4.6256703333333338</c:v>
                </c:pt>
                <c:pt idx="549">
                  <c:v>-8.9882456666666659</c:v>
                </c:pt>
                <c:pt idx="550">
                  <c:v>-9.6909503333333333</c:v>
                </c:pt>
                <c:pt idx="551">
                  <c:v>-8.4194150000000008</c:v>
                </c:pt>
                <c:pt idx="552">
                  <c:v>-8.9054619999999982</c:v>
                </c:pt>
                <c:pt idx="553">
                  <c:v>-8.5303500000000003</c:v>
                </c:pt>
                <c:pt idx="554">
                  <c:v>-8.3820873333333328</c:v>
                </c:pt>
                <c:pt idx="555">
                  <c:v>-7.9237023333333321</c:v>
                </c:pt>
                <c:pt idx="556">
                  <c:v>-12.817409250000001</c:v>
                </c:pt>
                <c:pt idx="557">
                  <c:v>-8.288036</c:v>
                </c:pt>
                <c:pt idx="558">
                  <c:v>-9.3652147499999998</c:v>
                </c:pt>
                <c:pt idx="559">
                  <c:v>-4.6851943333333343</c:v>
                </c:pt>
                <c:pt idx="560">
                  <c:v>-4.4935300000000007</c:v>
                </c:pt>
                <c:pt idx="561">
                  <c:v>-8.4906722499999994</c:v>
                </c:pt>
                <c:pt idx="562">
                  <c:v>-5.9205889999999997</c:v>
                </c:pt>
                <c:pt idx="563">
                  <c:v>-7.9801277500000012</c:v>
                </c:pt>
                <c:pt idx="564">
                  <c:v>-1.7059456666666666</c:v>
                </c:pt>
                <c:pt idx="565">
                  <c:v>-4.411081666666667</c:v>
                </c:pt>
                <c:pt idx="566">
                  <c:v>-8.5147797499999989</c:v>
                </c:pt>
                <c:pt idx="567">
                  <c:v>-10.235883749999999</c:v>
                </c:pt>
                <c:pt idx="568">
                  <c:v>-3.6967400000000006</c:v>
                </c:pt>
                <c:pt idx="569">
                  <c:v>-7.3228023333333327</c:v>
                </c:pt>
                <c:pt idx="570">
                  <c:v>-11.001899999999999</c:v>
                </c:pt>
                <c:pt idx="571">
                  <c:v>-12.841364</c:v>
                </c:pt>
                <c:pt idx="572">
                  <c:v>-13.350060750000001</c:v>
                </c:pt>
                <c:pt idx="573">
                  <c:v>-7.0693676666666674</c:v>
                </c:pt>
                <c:pt idx="574">
                  <c:v>-5.8820039999999993</c:v>
                </c:pt>
                <c:pt idx="575">
                  <c:v>-3.0586563333333334</c:v>
                </c:pt>
                <c:pt idx="576">
                  <c:v>-10.043241999999999</c:v>
                </c:pt>
                <c:pt idx="577">
                  <c:v>-13.733403000000001</c:v>
                </c:pt>
                <c:pt idx="578">
                  <c:v>-13.353946666666666</c:v>
                </c:pt>
                <c:pt idx="579">
                  <c:v>-15.11279775</c:v>
                </c:pt>
                <c:pt idx="580">
                  <c:v>-13.073565499999999</c:v>
                </c:pt>
                <c:pt idx="581">
                  <c:v>-13.92913725</c:v>
                </c:pt>
                <c:pt idx="582">
                  <c:v>-16.334909333333332</c:v>
                </c:pt>
                <c:pt idx="583">
                  <c:v>-18.560317000000001</c:v>
                </c:pt>
                <c:pt idx="584">
                  <c:v>-16.696756749999999</c:v>
                </c:pt>
                <c:pt idx="585">
                  <c:v>-15.269265750000001</c:v>
                </c:pt>
                <c:pt idx="586">
                  <c:v>-18.001939333333333</c:v>
                </c:pt>
                <c:pt idx="587">
                  <c:v>-26.517197749999998</c:v>
                </c:pt>
                <c:pt idx="588">
                  <c:v>-26.536420666666668</c:v>
                </c:pt>
                <c:pt idx="589">
                  <c:v>-26.262205666666663</c:v>
                </c:pt>
                <c:pt idx="590">
                  <c:v>-26.073543666666666</c:v>
                </c:pt>
                <c:pt idx="591">
                  <c:v>-26.480784749999998</c:v>
                </c:pt>
                <c:pt idx="592">
                  <c:v>-27.701063749999999</c:v>
                </c:pt>
                <c:pt idx="593">
                  <c:v>-28.709327000000002</c:v>
                </c:pt>
                <c:pt idx="594">
                  <c:v>-30.985394666666668</c:v>
                </c:pt>
                <c:pt idx="595">
                  <c:v>-28.982901249999998</c:v>
                </c:pt>
                <c:pt idx="596">
                  <c:v>-26.906229</c:v>
                </c:pt>
                <c:pt idx="597">
                  <c:v>-25.333825000000001</c:v>
                </c:pt>
                <c:pt idx="598">
                  <c:v>-24.408536333333331</c:v>
                </c:pt>
                <c:pt idx="599">
                  <c:v>-27.042255333333333</c:v>
                </c:pt>
                <c:pt idx="600">
                  <c:v>-25.818962999999997</c:v>
                </c:pt>
                <c:pt idx="601">
                  <c:v>-26.432937666666671</c:v>
                </c:pt>
                <c:pt idx="602">
                  <c:v>-25.005528333333334</c:v>
                </c:pt>
                <c:pt idx="603">
                  <c:v>-24.257172999999998</c:v>
                </c:pt>
                <c:pt idx="604">
                  <c:v>-24.520557333333333</c:v>
                </c:pt>
                <c:pt idx="605">
                  <c:v>-24.17831133333333</c:v>
                </c:pt>
                <c:pt idx="606">
                  <c:v>-22.731309666666665</c:v>
                </c:pt>
                <c:pt idx="607">
                  <c:v>-22.697582666666666</c:v>
                </c:pt>
                <c:pt idx="608">
                  <c:v>-21.657992333333336</c:v>
                </c:pt>
                <c:pt idx="609">
                  <c:v>-24.146639000000004</c:v>
                </c:pt>
                <c:pt idx="610">
                  <c:v>-24.936058666666668</c:v>
                </c:pt>
                <c:pt idx="611">
                  <c:v>-24.186899333333329</c:v>
                </c:pt>
                <c:pt idx="612">
                  <c:v>-25.785822333333332</c:v>
                </c:pt>
                <c:pt idx="613">
                  <c:v>-25.997558000000001</c:v>
                </c:pt>
                <c:pt idx="614">
                  <c:v>-23.672483</c:v>
                </c:pt>
                <c:pt idx="615">
                  <c:v>-23.1263915</c:v>
                </c:pt>
                <c:pt idx="616">
                  <c:v>-20.610447749999999</c:v>
                </c:pt>
                <c:pt idx="617">
                  <c:v>-23.003426666666666</c:v>
                </c:pt>
                <c:pt idx="618">
                  <c:v>-23.173816666666664</c:v>
                </c:pt>
                <c:pt idx="619">
                  <c:v>-23.011458000000001</c:v>
                </c:pt>
                <c:pt idx="620">
                  <c:v>-20.097266999999999</c:v>
                </c:pt>
                <c:pt idx="621">
                  <c:v>-19.303229000000002</c:v>
                </c:pt>
                <c:pt idx="622">
                  <c:v>-17.273672666666666</c:v>
                </c:pt>
                <c:pt idx="623">
                  <c:v>-15.731679333333334</c:v>
                </c:pt>
                <c:pt idx="624">
                  <c:v>-15.316519666666666</c:v>
                </c:pt>
                <c:pt idx="625">
                  <c:v>-17.739187333333334</c:v>
                </c:pt>
                <c:pt idx="626">
                  <c:v>-17.089450499999998</c:v>
                </c:pt>
                <c:pt idx="627">
                  <c:v>-16.570328</c:v>
                </c:pt>
                <c:pt idx="628">
                  <c:v>-16.161531333333333</c:v>
                </c:pt>
                <c:pt idx="629">
                  <c:v>-15.25988675</c:v>
                </c:pt>
                <c:pt idx="630">
                  <c:v>-15.348937999999999</c:v>
                </c:pt>
                <c:pt idx="631">
                  <c:v>-12.297780333333334</c:v>
                </c:pt>
                <c:pt idx="632">
                  <c:v>-14.405946999999998</c:v>
                </c:pt>
                <c:pt idx="633">
                  <c:v>-11.681752999999999</c:v>
                </c:pt>
                <c:pt idx="634">
                  <c:v>-11.291761666666666</c:v>
                </c:pt>
                <c:pt idx="635">
                  <c:v>-10.367656</c:v>
                </c:pt>
                <c:pt idx="636">
                  <c:v>-10.8264405</c:v>
                </c:pt>
                <c:pt idx="637">
                  <c:v>-9.8755343333333325</c:v>
                </c:pt>
                <c:pt idx="638">
                  <c:v>-9.4205823333333338</c:v>
                </c:pt>
                <c:pt idx="639">
                  <c:v>-7.9243786666666667</c:v>
                </c:pt>
                <c:pt idx="640">
                  <c:v>-6.1148923333333327</c:v>
                </c:pt>
                <c:pt idx="641">
                  <c:v>-8.4354960000000005</c:v>
                </c:pt>
                <c:pt idx="642">
                  <c:v>-7.6812406666666666</c:v>
                </c:pt>
                <c:pt idx="643">
                  <c:v>-6.22166</c:v>
                </c:pt>
                <c:pt idx="644">
                  <c:v>-5.2250610000000002</c:v>
                </c:pt>
                <c:pt idx="645">
                  <c:v>-3.3468903333333331</c:v>
                </c:pt>
                <c:pt idx="646">
                  <c:v>-2.7830073333333334</c:v>
                </c:pt>
                <c:pt idx="647">
                  <c:v>-2.5644426666666669</c:v>
                </c:pt>
                <c:pt idx="648">
                  <c:v>-0.37427766666666695</c:v>
                </c:pt>
                <c:pt idx="649">
                  <c:v>-0.68993433333333309</c:v>
                </c:pt>
                <c:pt idx="650">
                  <c:v>-1.3857246666666667</c:v>
                </c:pt>
                <c:pt idx="651">
                  <c:v>-4.0036453333333339</c:v>
                </c:pt>
                <c:pt idx="652">
                  <c:v>-3.2388749999999997</c:v>
                </c:pt>
                <c:pt idx="653">
                  <c:v>-4.0287652500000002</c:v>
                </c:pt>
                <c:pt idx="654">
                  <c:v>-3.156579666666667</c:v>
                </c:pt>
                <c:pt idx="655">
                  <c:v>-6.8053670000000004</c:v>
                </c:pt>
                <c:pt idx="656">
                  <c:v>-9.5210089999999994</c:v>
                </c:pt>
                <c:pt idx="657">
                  <c:v>-6.0889893333333331</c:v>
                </c:pt>
                <c:pt idx="658">
                  <c:v>-1.9693269999999996</c:v>
                </c:pt>
                <c:pt idx="659">
                  <c:v>-3.2121630000000003</c:v>
                </c:pt>
                <c:pt idx="660">
                  <c:v>-1.6576700000000002</c:v>
                </c:pt>
                <c:pt idx="661">
                  <c:v>-4.6115552499999994</c:v>
                </c:pt>
                <c:pt idx="662">
                  <c:v>-1.8540106666666667</c:v>
                </c:pt>
                <c:pt idx="663">
                  <c:v>-1.6251753333333336</c:v>
                </c:pt>
                <c:pt idx="664">
                  <c:v>0.10701633333333375</c:v>
                </c:pt>
                <c:pt idx="665">
                  <c:v>-5.375356</c:v>
                </c:pt>
                <c:pt idx="666">
                  <c:v>-3.4532916666666664</c:v>
                </c:pt>
                <c:pt idx="667">
                  <c:v>-1.8259816666666666</c:v>
                </c:pt>
                <c:pt idx="668">
                  <c:v>-1.2373526666666665</c:v>
                </c:pt>
                <c:pt idx="669">
                  <c:v>-5.66298075</c:v>
                </c:pt>
                <c:pt idx="670">
                  <c:v>-5.7987416666666673</c:v>
                </c:pt>
                <c:pt idx="671">
                  <c:v>-6.5546724999999988</c:v>
                </c:pt>
                <c:pt idx="672">
                  <c:v>-8.350499000000001</c:v>
                </c:pt>
                <c:pt idx="673">
                  <c:v>-4.1865546666666669</c:v>
                </c:pt>
                <c:pt idx="674">
                  <c:v>-4.2996519999999991</c:v>
                </c:pt>
                <c:pt idx="675">
                  <c:v>-1.7586836666666672</c:v>
                </c:pt>
                <c:pt idx="676">
                  <c:v>-2.3848853333333331</c:v>
                </c:pt>
                <c:pt idx="677">
                  <c:v>-3.1884990000000002</c:v>
                </c:pt>
                <c:pt idx="678">
                  <c:v>-4.8315144999999999</c:v>
                </c:pt>
                <c:pt idx="679">
                  <c:v>-2.364538</c:v>
                </c:pt>
                <c:pt idx="680">
                  <c:v>-4.2725273333333336</c:v>
                </c:pt>
                <c:pt idx="681">
                  <c:v>-1.0828983333333335</c:v>
                </c:pt>
                <c:pt idx="682">
                  <c:v>-2.6611323333333332</c:v>
                </c:pt>
                <c:pt idx="683">
                  <c:v>1.8003063333333333</c:v>
                </c:pt>
                <c:pt idx="684">
                  <c:v>1.2708656666666667</c:v>
                </c:pt>
                <c:pt idx="685">
                  <c:v>0.30759399999999992</c:v>
                </c:pt>
                <c:pt idx="686">
                  <c:v>1.5681250000000002</c:v>
                </c:pt>
                <c:pt idx="687">
                  <c:v>1.2009846666666668</c:v>
                </c:pt>
                <c:pt idx="688">
                  <c:v>4.440853333333334</c:v>
                </c:pt>
                <c:pt idx="689">
                  <c:v>2.2922039999999999</c:v>
                </c:pt>
                <c:pt idx="690">
                  <c:v>1.9009492500000003</c:v>
                </c:pt>
                <c:pt idx="691">
                  <c:v>0.45146075000000019</c:v>
                </c:pt>
                <c:pt idx="692">
                  <c:v>9.9915936666666667</c:v>
                </c:pt>
                <c:pt idx="693">
                  <c:v>11.629254499999998</c:v>
                </c:pt>
                <c:pt idx="694">
                  <c:v>17.840812333333332</c:v>
                </c:pt>
                <c:pt idx="695">
                  <c:v>14.779334</c:v>
                </c:pt>
                <c:pt idx="696">
                  <c:v>7.4329386666666659</c:v>
                </c:pt>
                <c:pt idx="697">
                  <c:v>8.1547563333333333</c:v>
                </c:pt>
                <c:pt idx="698">
                  <c:v>4.5140293333333332</c:v>
                </c:pt>
                <c:pt idx="699">
                  <c:v>-2.8832930000000001</c:v>
                </c:pt>
                <c:pt idx="700">
                  <c:v>-4.6455010000000003</c:v>
                </c:pt>
                <c:pt idx="701">
                  <c:v>-0.83020666666666687</c:v>
                </c:pt>
                <c:pt idx="702">
                  <c:v>2.1133993333333332</c:v>
                </c:pt>
                <c:pt idx="703">
                  <c:v>-3.7772385000000002</c:v>
                </c:pt>
                <c:pt idx="704">
                  <c:v>-1.7478863333333334</c:v>
                </c:pt>
                <c:pt idx="705">
                  <c:v>-0.59054466666666749</c:v>
                </c:pt>
                <c:pt idx="706">
                  <c:v>0.70661000000000007</c:v>
                </c:pt>
                <c:pt idx="707">
                  <c:v>-2.6006636666666663</c:v>
                </c:pt>
                <c:pt idx="708">
                  <c:v>-3.4813654999999999</c:v>
                </c:pt>
                <c:pt idx="709">
                  <c:v>-5.6269980000000004</c:v>
                </c:pt>
                <c:pt idx="710">
                  <c:v>-4.6493759999999993</c:v>
                </c:pt>
                <c:pt idx="711">
                  <c:v>-5.3510426666666673</c:v>
                </c:pt>
                <c:pt idx="712">
                  <c:v>-1.6952810000000003</c:v>
                </c:pt>
                <c:pt idx="713">
                  <c:v>0.9865453333333335</c:v>
                </c:pt>
                <c:pt idx="714">
                  <c:v>2.8075823333333325</c:v>
                </c:pt>
                <c:pt idx="715">
                  <c:v>0.24517233333333324</c:v>
                </c:pt>
                <c:pt idx="716">
                  <c:v>-5.2173425</c:v>
                </c:pt>
                <c:pt idx="717">
                  <c:v>0.55987266666666657</c:v>
                </c:pt>
                <c:pt idx="718">
                  <c:v>-0.74192633333333313</c:v>
                </c:pt>
                <c:pt idx="719">
                  <c:v>-2.7576757500000002</c:v>
                </c:pt>
                <c:pt idx="720">
                  <c:v>1.3829843333333331</c:v>
                </c:pt>
                <c:pt idx="721">
                  <c:v>5.198990666666667</c:v>
                </c:pt>
                <c:pt idx="722">
                  <c:v>-0.14069633333333323</c:v>
                </c:pt>
                <c:pt idx="723">
                  <c:v>-1.13249625</c:v>
                </c:pt>
                <c:pt idx="724">
                  <c:v>-3.1884493333333332</c:v>
                </c:pt>
                <c:pt idx="725">
                  <c:v>-3.4982683333333333</c:v>
                </c:pt>
                <c:pt idx="726">
                  <c:v>-5.4997800000000003</c:v>
                </c:pt>
                <c:pt idx="727">
                  <c:v>-10.4757085</c:v>
                </c:pt>
                <c:pt idx="728">
                  <c:v>-7.7991524999999999</c:v>
                </c:pt>
                <c:pt idx="729">
                  <c:v>-3.4675343333333331</c:v>
                </c:pt>
                <c:pt idx="730">
                  <c:v>-11.375031</c:v>
                </c:pt>
                <c:pt idx="731">
                  <c:v>-8.0949305000000003</c:v>
                </c:pt>
                <c:pt idx="732">
                  <c:v>-3.821623666666667</c:v>
                </c:pt>
                <c:pt idx="733">
                  <c:v>-2.8657556666666664</c:v>
                </c:pt>
                <c:pt idx="734">
                  <c:v>-2.8294350000000001</c:v>
                </c:pt>
                <c:pt idx="735">
                  <c:v>-1.0118310000000001</c:v>
                </c:pt>
                <c:pt idx="736">
                  <c:v>-5.7348626666666673</c:v>
                </c:pt>
                <c:pt idx="737">
                  <c:v>-3.9205632499999998</c:v>
                </c:pt>
                <c:pt idx="738">
                  <c:v>-6.8292929999999998</c:v>
                </c:pt>
                <c:pt idx="739">
                  <c:v>-4.3025337500000003</c:v>
                </c:pt>
                <c:pt idx="740">
                  <c:v>-13.966893333333331</c:v>
                </c:pt>
                <c:pt idx="741">
                  <c:v>-12.074373333333334</c:v>
                </c:pt>
                <c:pt idx="742">
                  <c:v>-14.961430250000001</c:v>
                </c:pt>
                <c:pt idx="743">
                  <c:v>-16.839340666666669</c:v>
                </c:pt>
                <c:pt idx="744">
                  <c:v>-9.8467376666666677</c:v>
                </c:pt>
                <c:pt idx="745">
                  <c:v>-14.881846750000001</c:v>
                </c:pt>
                <c:pt idx="746">
                  <c:v>-19.416133250000001</c:v>
                </c:pt>
                <c:pt idx="747">
                  <c:v>-31.94984633333333</c:v>
                </c:pt>
                <c:pt idx="748">
                  <c:v>-29.926759000000001</c:v>
                </c:pt>
                <c:pt idx="749">
                  <c:v>-29.898809</c:v>
                </c:pt>
                <c:pt idx="750">
                  <c:v>-29.293249249999999</c:v>
                </c:pt>
                <c:pt idx="751">
                  <c:v>-20.564947666666665</c:v>
                </c:pt>
                <c:pt idx="752">
                  <c:v>-22.734737999999997</c:v>
                </c:pt>
                <c:pt idx="753">
                  <c:v>-11.093036250000001</c:v>
                </c:pt>
                <c:pt idx="754">
                  <c:v>-14.3006745</c:v>
                </c:pt>
                <c:pt idx="755">
                  <c:v>-4.5131856666666659</c:v>
                </c:pt>
                <c:pt idx="756">
                  <c:v>0</c:v>
                </c:pt>
              </c:numCache>
            </c:numRef>
          </c:val>
          <c:smooth val="0"/>
          <c:extLst>
            <c:ext xmlns:c16="http://schemas.microsoft.com/office/drawing/2014/chart" uri="{C3380CC4-5D6E-409C-BE32-E72D297353CC}">
              <c16:uniqueId val="{00000001-B002-DE4B-9214-C179BFA26A88}"/>
            </c:ext>
          </c:extLst>
        </c:ser>
        <c:dLbls>
          <c:showLegendKey val="0"/>
          <c:showVal val="0"/>
          <c:showCatName val="0"/>
          <c:showSerName val="0"/>
          <c:showPercent val="0"/>
          <c:showBubbleSize val="0"/>
        </c:dLbls>
        <c:smooth val="0"/>
        <c:axId val="42443456"/>
        <c:axId val="42435136"/>
      </c:lineChart>
      <c:dateAx>
        <c:axId val="42443456"/>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2435136"/>
        <c:crosses val="autoZero"/>
        <c:auto val="1"/>
        <c:lblOffset val="100"/>
        <c:baseTimeUnit val="days"/>
        <c:majorUnit val="10"/>
        <c:majorTimeUnit val="months"/>
      </c:dateAx>
      <c:valAx>
        <c:axId val="42435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244345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chemeClr val="tx1"/>
                </a:solidFill>
                <a:effectLst/>
              </a:rPr>
              <a:t>SHEL US Equity vs. S&amp;P 500 Energy Index</a:t>
            </a:r>
            <a:endParaRPr lang="en-US" sz="14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'shell s5'!$B$1</c:f>
              <c:strCache>
                <c:ptCount val="1"/>
                <c:pt idx="0">
                  <c:v>SHEL US Equity</c:v>
                </c:pt>
              </c:strCache>
            </c:strRef>
          </c:tx>
          <c:spPr>
            <a:ln w="28575" cap="rnd">
              <a:solidFill>
                <a:srgbClr val="FDBB30"/>
              </a:solidFill>
              <a:round/>
            </a:ln>
            <a:effectLst/>
          </c:spPr>
          <c:marker>
            <c:symbol val="none"/>
          </c:marker>
          <c:cat>
            <c:numRef>
              <c:f>'shell s5'!$A$2:$A$523</c:f>
              <c:numCache>
                <c:formatCode>m/d/yy</c:formatCode>
                <c:ptCount val="522"/>
                <c:pt idx="0">
                  <c:v>45005</c:v>
                </c:pt>
                <c:pt idx="1">
                  <c:v>45002</c:v>
                </c:pt>
                <c:pt idx="2">
                  <c:v>44995</c:v>
                </c:pt>
                <c:pt idx="3">
                  <c:v>44988</c:v>
                </c:pt>
                <c:pt idx="4">
                  <c:v>44981</c:v>
                </c:pt>
                <c:pt idx="5">
                  <c:v>44974</c:v>
                </c:pt>
                <c:pt idx="6">
                  <c:v>44967</c:v>
                </c:pt>
                <c:pt idx="7">
                  <c:v>44960</c:v>
                </c:pt>
                <c:pt idx="8">
                  <c:v>44953</c:v>
                </c:pt>
                <c:pt idx="9">
                  <c:v>44946</c:v>
                </c:pt>
                <c:pt idx="10">
                  <c:v>44939</c:v>
                </c:pt>
                <c:pt idx="11">
                  <c:v>44932</c:v>
                </c:pt>
                <c:pt idx="12">
                  <c:v>44925</c:v>
                </c:pt>
                <c:pt idx="13">
                  <c:v>44918</c:v>
                </c:pt>
                <c:pt idx="14">
                  <c:v>44911</c:v>
                </c:pt>
                <c:pt idx="15">
                  <c:v>44904</c:v>
                </c:pt>
                <c:pt idx="16">
                  <c:v>44897</c:v>
                </c:pt>
                <c:pt idx="17">
                  <c:v>44890</c:v>
                </c:pt>
                <c:pt idx="18">
                  <c:v>44883</c:v>
                </c:pt>
                <c:pt idx="19">
                  <c:v>44876</c:v>
                </c:pt>
                <c:pt idx="20">
                  <c:v>44869</c:v>
                </c:pt>
                <c:pt idx="21">
                  <c:v>44862</c:v>
                </c:pt>
                <c:pt idx="22">
                  <c:v>44855</c:v>
                </c:pt>
                <c:pt idx="23">
                  <c:v>44848</c:v>
                </c:pt>
                <c:pt idx="24">
                  <c:v>44841</c:v>
                </c:pt>
                <c:pt idx="25">
                  <c:v>44834</c:v>
                </c:pt>
                <c:pt idx="26">
                  <c:v>44827</c:v>
                </c:pt>
                <c:pt idx="27">
                  <c:v>44820</c:v>
                </c:pt>
                <c:pt idx="28">
                  <c:v>44813</c:v>
                </c:pt>
                <c:pt idx="29">
                  <c:v>44806</c:v>
                </c:pt>
                <c:pt idx="30">
                  <c:v>44799</c:v>
                </c:pt>
                <c:pt idx="31">
                  <c:v>44792</c:v>
                </c:pt>
                <c:pt idx="32">
                  <c:v>44785</c:v>
                </c:pt>
                <c:pt idx="33">
                  <c:v>44778</c:v>
                </c:pt>
                <c:pt idx="34">
                  <c:v>44771</c:v>
                </c:pt>
                <c:pt idx="35">
                  <c:v>44764</c:v>
                </c:pt>
                <c:pt idx="36">
                  <c:v>44757</c:v>
                </c:pt>
                <c:pt idx="37">
                  <c:v>44750</c:v>
                </c:pt>
                <c:pt idx="38">
                  <c:v>44743</c:v>
                </c:pt>
                <c:pt idx="39">
                  <c:v>44736</c:v>
                </c:pt>
                <c:pt idx="40">
                  <c:v>44729</c:v>
                </c:pt>
                <c:pt idx="41">
                  <c:v>44722</c:v>
                </c:pt>
                <c:pt idx="42">
                  <c:v>44715</c:v>
                </c:pt>
                <c:pt idx="43">
                  <c:v>44708</c:v>
                </c:pt>
                <c:pt idx="44">
                  <c:v>44701</c:v>
                </c:pt>
                <c:pt idx="45">
                  <c:v>44694</c:v>
                </c:pt>
                <c:pt idx="46">
                  <c:v>44687</c:v>
                </c:pt>
                <c:pt idx="47">
                  <c:v>44680</c:v>
                </c:pt>
                <c:pt idx="48">
                  <c:v>44673</c:v>
                </c:pt>
                <c:pt idx="49">
                  <c:v>44666</c:v>
                </c:pt>
                <c:pt idx="50">
                  <c:v>44659</c:v>
                </c:pt>
                <c:pt idx="51">
                  <c:v>44652</c:v>
                </c:pt>
                <c:pt idx="52">
                  <c:v>44645</c:v>
                </c:pt>
                <c:pt idx="53">
                  <c:v>44638</c:v>
                </c:pt>
                <c:pt idx="54">
                  <c:v>44631</c:v>
                </c:pt>
                <c:pt idx="55">
                  <c:v>44624</c:v>
                </c:pt>
                <c:pt idx="56">
                  <c:v>44617</c:v>
                </c:pt>
                <c:pt idx="57">
                  <c:v>44610</c:v>
                </c:pt>
                <c:pt idx="58">
                  <c:v>44603</c:v>
                </c:pt>
                <c:pt idx="59">
                  <c:v>44596</c:v>
                </c:pt>
                <c:pt idx="60">
                  <c:v>44589</c:v>
                </c:pt>
                <c:pt idx="61">
                  <c:v>44582</c:v>
                </c:pt>
                <c:pt idx="62">
                  <c:v>44575</c:v>
                </c:pt>
                <c:pt idx="63">
                  <c:v>44568</c:v>
                </c:pt>
                <c:pt idx="64">
                  <c:v>44561</c:v>
                </c:pt>
                <c:pt idx="65">
                  <c:v>44554</c:v>
                </c:pt>
                <c:pt idx="66">
                  <c:v>44547</c:v>
                </c:pt>
                <c:pt idx="67">
                  <c:v>44540</c:v>
                </c:pt>
                <c:pt idx="68">
                  <c:v>44533</c:v>
                </c:pt>
                <c:pt idx="69">
                  <c:v>44526</c:v>
                </c:pt>
                <c:pt idx="70">
                  <c:v>44519</c:v>
                </c:pt>
                <c:pt idx="71">
                  <c:v>44512</c:v>
                </c:pt>
                <c:pt idx="72">
                  <c:v>44505</c:v>
                </c:pt>
                <c:pt idx="73">
                  <c:v>44498</c:v>
                </c:pt>
                <c:pt idx="74">
                  <c:v>44491</c:v>
                </c:pt>
                <c:pt idx="75">
                  <c:v>44484</c:v>
                </c:pt>
                <c:pt idx="76">
                  <c:v>44477</c:v>
                </c:pt>
                <c:pt idx="77">
                  <c:v>44470</c:v>
                </c:pt>
                <c:pt idx="78">
                  <c:v>44463</c:v>
                </c:pt>
                <c:pt idx="79">
                  <c:v>44456</c:v>
                </c:pt>
                <c:pt idx="80">
                  <c:v>44449</c:v>
                </c:pt>
                <c:pt idx="81">
                  <c:v>44442</c:v>
                </c:pt>
                <c:pt idx="82">
                  <c:v>44435</c:v>
                </c:pt>
                <c:pt idx="83">
                  <c:v>44428</c:v>
                </c:pt>
                <c:pt idx="84">
                  <c:v>44421</c:v>
                </c:pt>
                <c:pt idx="85">
                  <c:v>44414</c:v>
                </c:pt>
                <c:pt idx="86">
                  <c:v>44407</c:v>
                </c:pt>
                <c:pt idx="87">
                  <c:v>44400</c:v>
                </c:pt>
                <c:pt idx="88">
                  <c:v>44393</c:v>
                </c:pt>
                <c:pt idx="89">
                  <c:v>44386</c:v>
                </c:pt>
                <c:pt idx="90">
                  <c:v>44379</c:v>
                </c:pt>
                <c:pt idx="91">
                  <c:v>44372</c:v>
                </c:pt>
                <c:pt idx="92">
                  <c:v>44365</c:v>
                </c:pt>
                <c:pt idx="93">
                  <c:v>44358</c:v>
                </c:pt>
                <c:pt idx="94">
                  <c:v>44351</c:v>
                </c:pt>
                <c:pt idx="95">
                  <c:v>44344</c:v>
                </c:pt>
                <c:pt idx="96">
                  <c:v>44337</c:v>
                </c:pt>
                <c:pt idx="97">
                  <c:v>44330</c:v>
                </c:pt>
                <c:pt idx="98">
                  <c:v>44323</c:v>
                </c:pt>
                <c:pt idx="99">
                  <c:v>44316</c:v>
                </c:pt>
                <c:pt idx="100">
                  <c:v>44309</c:v>
                </c:pt>
                <c:pt idx="101">
                  <c:v>44302</c:v>
                </c:pt>
                <c:pt idx="102">
                  <c:v>44295</c:v>
                </c:pt>
                <c:pt idx="103">
                  <c:v>44288</c:v>
                </c:pt>
                <c:pt idx="104">
                  <c:v>44281</c:v>
                </c:pt>
                <c:pt idx="105">
                  <c:v>44274</c:v>
                </c:pt>
                <c:pt idx="106">
                  <c:v>44267</c:v>
                </c:pt>
                <c:pt idx="107">
                  <c:v>44260</c:v>
                </c:pt>
                <c:pt idx="108">
                  <c:v>44253</c:v>
                </c:pt>
                <c:pt idx="109">
                  <c:v>44246</c:v>
                </c:pt>
                <c:pt idx="110">
                  <c:v>44239</c:v>
                </c:pt>
                <c:pt idx="111">
                  <c:v>44232</c:v>
                </c:pt>
                <c:pt idx="112">
                  <c:v>44225</c:v>
                </c:pt>
                <c:pt idx="113">
                  <c:v>44218</c:v>
                </c:pt>
                <c:pt idx="114">
                  <c:v>44211</c:v>
                </c:pt>
                <c:pt idx="115">
                  <c:v>44204</c:v>
                </c:pt>
                <c:pt idx="116">
                  <c:v>44197</c:v>
                </c:pt>
                <c:pt idx="117">
                  <c:v>44190</c:v>
                </c:pt>
                <c:pt idx="118">
                  <c:v>44183</c:v>
                </c:pt>
                <c:pt idx="119">
                  <c:v>44176</c:v>
                </c:pt>
                <c:pt idx="120">
                  <c:v>44169</c:v>
                </c:pt>
                <c:pt idx="121">
                  <c:v>44162</c:v>
                </c:pt>
                <c:pt idx="122">
                  <c:v>44155</c:v>
                </c:pt>
                <c:pt idx="123">
                  <c:v>44148</c:v>
                </c:pt>
                <c:pt idx="124">
                  <c:v>44141</c:v>
                </c:pt>
                <c:pt idx="125">
                  <c:v>44134</c:v>
                </c:pt>
                <c:pt idx="126">
                  <c:v>44127</c:v>
                </c:pt>
                <c:pt idx="127">
                  <c:v>44120</c:v>
                </c:pt>
                <c:pt idx="128">
                  <c:v>44113</c:v>
                </c:pt>
                <c:pt idx="129">
                  <c:v>44106</c:v>
                </c:pt>
                <c:pt idx="130">
                  <c:v>44099</c:v>
                </c:pt>
                <c:pt idx="131">
                  <c:v>44092</c:v>
                </c:pt>
                <c:pt idx="132">
                  <c:v>44085</c:v>
                </c:pt>
                <c:pt idx="133">
                  <c:v>44078</c:v>
                </c:pt>
                <c:pt idx="134">
                  <c:v>44071</c:v>
                </c:pt>
                <c:pt idx="135">
                  <c:v>44064</c:v>
                </c:pt>
                <c:pt idx="136">
                  <c:v>44057</c:v>
                </c:pt>
                <c:pt idx="137">
                  <c:v>44050</c:v>
                </c:pt>
                <c:pt idx="138">
                  <c:v>44043</c:v>
                </c:pt>
                <c:pt idx="139">
                  <c:v>44036</c:v>
                </c:pt>
                <c:pt idx="140">
                  <c:v>44029</c:v>
                </c:pt>
                <c:pt idx="141">
                  <c:v>44022</c:v>
                </c:pt>
                <c:pt idx="142">
                  <c:v>44015</c:v>
                </c:pt>
                <c:pt idx="143">
                  <c:v>44008</c:v>
                </c:pt>
                <c:pt idx="144">
                  <c:v>44001</c:v>
                </c:pt>
                <c:pt idx="145">
                  <c:v>43994</c:v>
                </c:pt>
                <c:pt idx="146">
                  <c:v>43987</c:v>
                </c:pt>
                <c:pt idx="147">
                  <c:v>43980</c:v>
                </c:pt>
                <c:pt idx="148">
                  <c:v>43973</c:v>
                </c:pt>
                <c:pt idx="149">
                  <c:v>43966</c:v>
                </c:pt>
                <c:pt idx="150">
                  <c:v>43959</c:v>
                </c:pt>
                <c:pt idx="151">
                  <c:v>43952</c:v>
                </c:pt>
                <c:pt idx="152">
                  <c:v>43945</c:v>
                </c:pt>
                <c:pt idx="153">
                  <c:v>43938</c:v>
                </c:pt>
                <c:pt idx="154">
                  <c:v>43931</c:v>
                </c:pt>
                <c:pt idx="155">
                  <c:v>43924</c:v>
                </c:pt>
                <c:pt idx="156">
                  <c:v>43917</c:v>
                </c:pt>
                <c:pt idx="157">
                  <c:v>43910</c:v>
                </c:pt>
                <c:pt idx="158">
                  <c:v>43903</c:v>
                </c:pt>
                <c:pt idx="159">
                  <c:v>43896</c:v>
                </c:pt>
                <c:pt idx="160">
                  <c:v>43889</c:v>
                </c:pt>
                <c:pt idx="161">
                  <c:v>43882</c:v>
                </c:pt>
                <c:pt idx="162">
                  <c:v>43875</c:v>
                </c:pt>
                <c:pt idx="163">
                  <c:v>43868</c:v>
                </c:pt>
                <c:pt idx="164">
                  <c:v>43861</c:v>
                </c:pt>
                <c:pt idx="165">
                  <c:v>43854</c:v>
                </c:pt>
                <c:pt idx="166">
                  <c:v>43847</c:v>
                </c:pt>
                <c:pt idx="167">
                  <c:v>43840</c:v>
                </c:pt>
                <c:pt idx="168">
                  <c:v>43833</c:v>
                </c:pt>
                <c:pt idx="169">
                  <c:v>43826</c:v>
                </c:pt>
                <c:pt idx="170">
                  <c:v>43819</c:v>
                </c:pt>
                <c:pt idx="171">
                  <c:v>43812</c:v>
                </c:pt>
                <c:pt idx="172">
                  <c:v>43805</c:v>
                </c:pt>
                <c:pt idx="173">
                  <c:v>43798</c:v>
                </c:pt>
                <c:pt idx="174">
                  <c:v>43791</c:v>
                </c:pt>
                <c:pt idx="175">
                  <c:v>43784</c:v>
                </c:pt>
                <c:pt idx="176">
                  <c:v>43777</c:v>
                </c:pt>
                <c:pt idx="177">
                  <c:v>43770</c:v>
                </c:pt>
                <c:pt idx="178">
                  <c:v>43763</c:v>
                </c:pt>
                <c:pt idx="179">
                  <c:v>43756</c:v>
                </c:pt>
                <c:pt idx="180">
                  <c:v>43749</c:v>
                </c:pt>
                <c:pt idx="181">
                  <c:v>43742</c:v>
                </c:pt>
                <c:pt idx="182">
                  <c:v>43735</c:v>
                </c:pt>
                <c:pt idx="183">
                  <c:v>43728</c:v>
                </c:pt>
                <c:pt idx="184">
                  <c:v>43721</c:v>
                </c:pt>
                <c:pt idx="185">
                  <c:v>43714</c:v>
                </c:pt>
                <c:pt idx="186">
                  <c:v>43707</c:v>
                </c:pt>
                <c:pt idx="187">
                  <c:v>43700</c:v>
                </c:pt>
                <c:pt idx="188">
                  <c:v>43693</c:v>
                </c:pt>
                <c:pt idx="189">
                  <c:v>43686</c:v>
                </c:pt>
                <c:pt idx="190">
                  <c:v>43679</c:v>
                </c:pt>
                <c:pt idx="191">
                  <c:v>43672</c:v>
                </c:pt>
                <c:pt idx="192">
                  <c:v>43665</c:v>
                </c:pt>
                <c:pt idx="193">
                  <c:v>43658</c:v>
                </c:pt>
                <c:pt idx="194">
                  <c:v>43651</c:v>
                </c:pt>
                <c:pt idx="195">
                  <c:v>43644</c:v>
                </c:pt>
                <c:pt idx="196">
                  <c:v>43637</c:v>
                </c:pt>
                <c:pt idx="197">
                  <c:v>43630</c:v>
                </c:pt>
                <c:pt idx="198">
                  <c:v>43623</c:v>
                </c:pt>
                <c:pt idx="199">
                  <c:v>43616</c:v>
                </c:pt>
                <c:pt idx="200">
                  <c:v>43609</c:v>
                </c:pt>
                <c:pt idx="201">
                  <c:v>43602</c:v>
                </c:pt>
                <c:pt idx="202">
                  <c:v>43595</c:v>
                </c:pt>
                <c:pt idx="203">
                  <c:v>43588</c:v>
                </c:pt>
                <c:pt idx="204">
                  <c:v>43581</c:v>
                </c:pt>
                <c:pt idx="205">
                  <c:v>43574</c:v>
                </c:pt>
                <c:pt idx="206">
                  <c:v>43567</c:v>
                </c:pt>
                <c:pt idx="207">
                  <c:v>43560</c:v>
                </c:pt>
                <c:pt idx="208">
                  <c:v>43553</c:v>
                </c:pt>
                <c:pt idx="209">
                  <c:v>43546</c:v>
                </c:pt>
                <c:pt idx="210">
                  <c:v>43539</c:v>
                </c:pt>
                <c:pt idx="211">
                  <c:v>43532</c:v>
                </c:pt>
                <c:pt idx="212">
                  <c:v>43525</c:v>
                </c:pt>
                <c:pt idx="213">
                  <c:v>43518</c:v>
                </c:pt>
                <c:pt idx="214">
                  <c:v>43511</c:v>
                </c:pt>
                <c:pt idx="215">
                  <c:v>43504</c:v>
                </c:pt>
                <c:pt idx="216">
                  <c:v>43497</c:v>
                </c:pt>
                <c:pt idx="217">
                  <c:v>43490</c:v>
                </c:pt>
                <c:pt idx="218">
                  <c:v>43483</c:v>
                </c:pt>
                <c:pt idx="219">
                  <c:v>43476</c:v>
                </c:pt>
                <c:pt idx="220">
                  <c:v>43469</c:v>
                </c:pt>
                <c:pt idx="221">
                  <c:v>43462</c:v>
                </c:pt>
                <c:pt idx="222">
                  <c:v>43455</c:v>
                </c:pt>
                <c:pt idx="223">
                  <c:v>43448</c:v>
                </c:pt>
                <c:pt idx="224">
                  <c:v>43441</c:v>
                </c:pt>
                <c:pt idx="225">
                  <c:v>43434</c:v>
                </c:pt>
                <c:pt idx="226">
                  <c:v>43427</c:v>
                </c:pt>
                <c:pt idx="227">
                  <c:v>43420</c:v>
                </c:pt>
                <c:pt idx="228">
                  <c:v>43413</c:v>
                </c:pt>
                <c:pt idx="229">
                  <c:v>43406</c:v>
                </c:pt>
                <c:pt idx="230">
                  <c:v>43399</c:v>
                </c:pt>
                <c:pt idx="231">
                  <c:v>43392</c:v>
                </c:pt>
                <c:pt idx="232">
                  <c:v>43385</c:v>
                </c:pt>
                <c:pt idx="233">
                  <c:v>43378</c:v>
                </c:pt>
                <c:pt idx="234">
                  <c:v>43371</c:v>
                </c:pt>
                <c:pt idx="235">
                  <c:v>43364</c:v>
                </c:pt>
                <c:pt idx="236">
                  <c:v>43357</c:v>
                </c:pt>
                <c:pt idx="237">
                  <c:v>43350</c:v>
                </c:pt>
                <c:pt idx="238">
                  <c:v>43343</c:v>
                </c:pt>
                <c:pt idx="239">
                  <c:v>43336</c:v>
                </c:pt>
                <c:pt idx="240">
                  <c:v>43329</c:v>
                </c:pt>
                <c:pt idx="241">
                  <c:v>43322</c:v>
                </c:pt>
                <c:pt idx="242">
                  <c:v>43315</c:v>
                </c:pt>
                <c:pt idx="243">
                  <c:v>43308</c:v>
                </c:pt>
                <c:pt idx="244">
                  <c:v>43301</c:v>
                </c:pt>
                <c:pt idx="245">
                  <c:v>43294</c:v>
                </c:pt>
                <c:pt idx="246">
                  <c:v>43287</c:v>
                </c:pt>
                <c:pt idx="247">
                  <c:v>43280</c:v>
                </c:pt>
                <c:pt idx="248">
                  <c:v>43273</c:v>
                </c:pt>
                <c:pt idx="249">
                  <c:v>43266</c:v>
                </c:pt>
                <c:pt idx="250">
                  <c:v>43259</c:v>
                </c:pt>
                <c:pt idx="251">
                  <c:v>43252</c:v>
                </c:pt>
                <c:pt idx="252">
                  <c:v>43245</c:v>
                </c:pt>
                <c:pt idx="253">
                  <c:v>43238</c:v>
                </c:pt>
                <c:pt idx="254">
                  <c:v>43231</c:v>
                </c:pt>
                <c:pt idx="255">
                  <c:v>43224</c:v>
                </c:pt>
                <c:pt idx="256">
                  <c:v>43217</c:v>
                </c:pt>
                <c:pt idx="257">
                  <c:v>43210</c:v>
                </c:pt>
                <c:pt idx="258">
                  <c:v>43203</c:v>
                </c:pt>
                <c:pt idx="259">
                  <c:v>43196</c:v>
                </c:pt>
                <c:pt idx="260">
                  <c:v>43189</c:v>
                </c:pt>
                <c:pt idx="261">
                  <c:v>43182</c:v>
                </c:pt>
                <c:pt idx="262">
                  <c:v>43175</c:v>
                </c:pt>
                <c:pt idx="263">
                  <c:v>43168</c:v>
                </c:pt>
                <c:pt idx="264">
                  <c:v>43161</c:v>
                </c:pt>
                <c:pt idx="265">
                  <c:v>43154</c:v>
                </c:pt>
                <c:pt idx="266">
                  <c:v>43147</c:v>
                </c:pt>
                <c:pt idx="267">
                  <c:v>43140</c:v>
                </c:pt>
                <c:pt idx="268">
                  <c:v>43133</c:v>
                </c:pt>
                <c:pt idx="269">
                  <c:v>43126</c:v>
                </c:pt>
                <c:pt idx="270">
                  <c:v>43119</c:v>
                </c:pt>
                <c:pt idx="271">
                  <c:v>43112</c:v>
                </c:pt>
                <c:pt idx="272">
                  <c:v>43105</c:v>
                </c:pt>
                <c:pt idx="273">
                  <c:v>43098</c:v>
                </c:pt>
                <c:pt idx="274">
                  <c:v>43091</c:v>
                </c:pt>
                <c:pt idx="275">
                  <c:v>43084</c:v>
                </c:pt>
                <c:pt idx="276">
                  <c:v>43077</c:v>
                </c:pt>
                <c:pt idx="277">
                  <c:v>43070</c:v>
                </c:pt>
                <c:pt idx="278">
                  <c:v>43063</c:v>
                </c:pt>
                <c:pt idx="279">
                  <c:v>43056</c:v>
                </c:pt>
                <c:pt idx="280">
                  <c:v>43049</c:v>
                </c:pt>
                <c:pt idx="281">
                  <c:v>43042</c:v>
                </c:pt>
                <c:pt idx="282">
                  <c:v>43035</c:v>
                </c:pt>
                <c:pt idx="283">
                  <c:v>43028</c:v>
                </c:pt>
                <c:pt idx="284">
                  <c:v>43021</c:v>
                </c:pt>
                <c:pt idx="285">
                  <c:v>43014</c:v>
                </c:pt>
                <c:pt idx="286">
                  <c:v>43007</c:v>
                </c:pt>
                <c:pt idx="287">
                  <c:v>43000</c:v>
                </c:pt>
                <c:pt idx="288">
                  <c:v>42993</c:v>
                </c:pt>
                <c:pt idx="289">
                  <c:v>42986</c:v>
                </c:pt>
                <c:pt idx="290">
                  <c:v>42979</c:v>
                </c:pt>
                <c:pt idx="291">
                  <c:v>42972</c:v>
                </c:pt>
                <c:pt idx="292">
                  <c:v>42965</c:v>
                </c:pt>
                <c:pt idx="293">
                  <c:v>42958</c:v>
                </c:pt>
                <c:pt idx="294">
                  <c:v>42951</c:v>
                </c:pt>
                <c:pt idx="295">
                  <c:v>42944</c:v>
                </c:pt>
                <c:pt idx="296">
                  <c:v>42937</c:v>
                </c:pt>
                <c:pt idx="297">
                  <c:v>42930</c:v>
                </c:pt>
                <c:pt idx="298">
                  <c:v>42923</c:v>
                </c:pt>
                <c:pt idx="299">
                  <c:v>42916</c:v>
                </c:pt>
                <c:pt idx="300">
                  <c:v>42909</c:v>
                </c:pt>
                <c:pt idx="301">
                  <c:v>42902</c:v>
                </c:pt>
                <c:pt idx="302">
                  <c:v>42895</c:v>
                </c:pt>
                <c:pt idx="303">
                  <c:v>42888</c:v>
                </c:pt>
                <c:pt idx="304">
                  <c:v>42881</c:v>
                </c:pt>
                <c:pt idx="305">
                  <c:v>42874</c:v>
                </c:pt>
                <c:pt idx="306">
                  <c:v>42867</c:v>
                </c:pt>
                <c:pt idx="307">
                  <c:v>42860</c:v>
                </c:pt>
                <c:pt idx="308">
                  <c:v>42853</c:v>
                </c:pt>
                <c:pt idx="309">
                  <c:v>42846</c:v>
                </c:pt>
                <c:pt idx="310">
                  <c:v>42839</c:v>
                </c:pt>
                <c:pt idx="311">
                  <c:v>42832</c:v>
                </c:pt>
                <c:pt idx="312">
                  <c:v>42825</c:v>
                </c:pt>
                <c:pt idx="313">
                  <c:v>42818</c:v>
                </c:pt>
                <c:pt idx="314">
                  <c:v>42811</c:v>
                </c:pt>
                <c:pt idx="315">
                  <c:v>42804</c:v>
                </c:pt>
                <c:pt idx="316">
                  <c:v>42797</c:v>
                </c:pt>
                <c:pt idx="317">
                  <c:v>42790</c:v>
                </c:pt>
                <c:pt idx="318">
                  <c:v>42783</c:v>
                </c:pt>
                <c:pt idx="319">
                  <c:v>42776</c:v>
                </c:pt>
                <c:pt idx="320">
                  <c:v>42769</c:v>
                </c:pt>
                <c:pt idx="321">
                  <c:v>42762</c:v>
                </c:pt>
                <c:pt idx="322">
                  <c:v>42755</c:v>
                </c:pt>
                <c:pt idx="323">
                  <c:v>42748</c:v>
                </c:pt>
                <c:pt idx="324">
                  <c:v>42741</c:v>
                </c:pt>
                <c:pt idx="325">
                  <c:v>42734</c:v>
                </c:pt>
                <c:pt idx="326">
                  <c:v>42727</c:v>
                </c:pt>
                <c:pt idx="327">
                  <c:v>42720</c:v>
                </c:pt>
                <c:pt idx="328">
                  <c:v>42713</c:v>
                </c:pt>
                <c:pt idx="329">
                  <c:v>42706</c:v>
                </c:pt>
                <c:pt idx="330">
                  <c:v>42699</c:v>
                </c:pt>
                <c:pt idx="331">
                  <c:v>42692</c:v>
                </c:pt>
                <c:pt idx="332">
                  <c:v>42685</c:v>
                </c:pt>
                <c:pt idx="333">
                  <c:v>42678</c:v>
                </c:pt>
                <c:pt idx="334">
                  <c:v>42671</c:v>
                </c:pt>
                <c:pt idx="335">
                  <c:v>42664</c:v>
                </c:pt>
                <c:pt idx="336">
                  <c:v>42657</c:v>
                </c:pt>
                <c:pt idx="337">
                  <c:v>42650</c:v>
                </c:pt>
                <c:pt idx="338">
                  <c:v>42643</c:v>
                </c:pt>
                <c:pt idx="339">
                  <c:v>42636</c:v>
                </c:pt>
                <c:pt idx="340">
                  <c:v>42629</c:v>
                </c:pt>
                <c:pt idx="341">
                  <c:v>42622</c:v>
                </c:pt>
                <c:pt idx="342">
                  <c:v>42615</c:v>
                </c:pt>
                <c:pt idx="343">
                  <c:v>42608</c:v>
                </c:pt>
                <c:pt idx="344">
                  <c:v>42601</c:v>
                </c:pt>
                <c:pt idx="345">
                  <c:v>42594</c:v>
                </c:pt>
                <c:pt idx="346">
                  <c:v>42587</c:v>
                </c:pt>
                <c:pt idx="347">
                  <c:v>42580</c:v>
                </c:pt>
                <c:pt idx="348">
                  <c:v>42573</c:v>
                </c:pt>
                <c:pt idx="349">
                  <c:v>42566</c:v>
                </c:pt>
                <c:pt idx="350">
                  <c:v>42559</c:v>
                </c:pt>
                <c:pt idx="351">
                  <c:v>42552</c:v>
                </c:pt>
                <c:pt idx="352">
                  <c:v>42545</c:v>
                </c:pt>
                <c:pt idx="353">
                  <c:v>42538</c:v>
                </c:pt>
                <c:pt idx="354">
                  <c:v>42531</c:v>
                </c:pt>
                <c:pt idx="355">
                  <c:v>42524</c:v>
                </c:pt>
                <c:pt idx="356">
                  <c:v>42517</c:v>
                </c:pt>
                <c:pt idx="357">
                  <c:v>42510</c:v>
                </c:pt>
                <c:pt idx="358">
                  <c:v>42503</c:v>
                </c:pt>
                <c:pt idx="359">
                  <c:v>42496</c:v>
                </c:pt>
                <c:pt idx="360">
                  <c:v>42489</c:v>
                </c:pt>
                <c:pt idx="361">
                  <c:v>42482</c:v>
                </c:pt>
                <c:pt idx="362">
                  <c:v>42475</c:v>
                </c:pt>
                <c:pt idx="363">
                  <c:v>42468</c:v>
                </c:pt>
                <c:pt idx="364">
                  <c:v>42461</c:v>
                </c:pt>
                <c:pt idx="365">
                  <c:v>42454</c:v>
                </c:pt>
                <c:pt idx="366">
                  <c:v>42447</c:v>
                </c:pt>
                <c:pt idx="367">
                  <c:v>42440</c:v>
                </c:pt>
                <c:pt idx="368">
                  <c:v>42433</c:v>
                </c:pt>
                <c:pt idx="369">
                  <c:v>42426</c:v>
                </c:pt>
                <c:pt idx="370">
                  <c:v>42419</c:v>
                </c:pt>
                <c:pt idx="371">
                  <c:v>42412</c:v>
                </c:pt>
                <c:pt idx="372">
                  <c:v>42405</c:v>
                </c:pt>
                <c:pt idx="373">
                  <c:v>42398</c:v>
                </c:pt>
                <c:pt idx="374">
                  <c:v>42391</c:v>
                </c:pt>
                <c:pt idx="375">
                  <c:v>42384</c:v>
                </c:pt>
                <c:pt idx="376">
                  <c:v>42377</c:v>
                </c:pt>
                <c:pt idx="377">
                  <c:v>42370</c:v>
                </c:pt>
                <c:pt idx="378">
                  <c:v>42363</c:v>
                </c:pt>
                <c:pt idx="379">
                  <c:v>42356</c:v>
                </c:pt>
                <c:pt idx="380">
                  <c:v>42349</c:v>
                </c:pt>
                <c:pt idx="381">
                  <c:v>42342</c:v>
                </c:pt>
                <c:pt idx="382">
                  <c:v>42335</c:v>
                </c:pt>
                <c:pt idx="383">
                  <c:v>42328</c:v>
                </c:pt>
                <c:pt idx="384">
                  <c:v>42321</c:v>
                </c:pt>
                <c:pt idx="385">
                  <c:v>42314</c:v>
                </c:pt>
                <c:pt idx="386">
                  <c:v>42307</c:v>
                </c:pt>
                <c:pt idx="387">
                  <c:v>42300</c:v>
                </c:pt>
                <c:pt idx="388">
                  <c:v>42293</c:v>
                </c:pt>
                <c:pt idx="389">
                  <c:v>42286</c:v>
                </c:pt>
                <c:pt idx="390">
                  <c:v>42279</c:v>
                </c:pt>
                <c:pt idx="391">
                  <c:v>42272</c:v>
                </c:pt>
                <c:pt idx="392">
                  <c:v>42265</c:v>
                </c:pt>
                <c:pt idx="393">
                  <c:v>42258</c:v>
                </c:pt>
                <c:pt idx="394">
                  <c:v>42251</c:v>
                </c:pt>
                <c:pt idx="395">
                  <c:v>42244</c:v>
                </c:pt>
                <c:pt idx="396">
                  <c:v>42237</c:v>
                </c:pt>
                <c:pt idx="397">
                  <c:v>42230</c:v>
                </c:pt>
                <c:pt idx="398">
                  <c:v>42223</c:v>
                </c:pt>
                <c:pt idx="399">
                  <c:v>42216</c:v>
                </c:pt>
                <c:pt idx="400">
                  <c:v>42209</c:v>
                </c:pt>
                <c:pt idx="401">
                  <c:v>42202</c:v>
                </c:pt>
                <c:pt idx="402">
                  <c:v>42195</c:v>
                </c:pt>
                <c:pt idx="403">
                  <c:v>42188</c:v>
                </c:pt>
                <c:pt idx="404">
                  <c:v>42181</c:v>
                </c:pt>
                <c:pt idx="405">
                  <c:v>42174</c:v>
                </c:pt>
                <c:pt idx="406">
                  <c:v>42167</c:v>
                </c:pt>
                <c:pt idx="407">
                  <c:v>42160</c:v>
                </c:pt>
                <c:pt idx="408">
                  <c:v>42153</c:v>
                </c:pt>
                <c:pt idx="409">
                  <c:v>42146</c:v>
                </c:pt>
                <c:pt idx="410">
                  <c:v>42139</c:v>
                </c:pt>
                <c:pt idx="411">
                  <c:v>42132</c:v>
                </c:pt>
                <c:pt idx="412">
                  <c:v>42125</c:v>
                </c:pt>
                <c:pt idx="413">
                  <c:v>42118</c:v>
                </c:pt>
                <c:pt idx="414">
                  <c:v>42111</c:v>
                </c:pt>
                <c:pt idx="415">
                  <c:v>42104</c:v>
                </c:pt>
                <c:pt idx="416">
                  <c:v>42097</c:v>
                </c:pt>
                <c:pt idx="417">
                  <c:v>42090</c:v>
                </c:pt>
                <c:pt idx="418">
                  <c:v>42083</c:v>
                </c:pt>
                <c:pt idx="419">
                  <c:v>42076</c:v>
                </c:pt>
                <c:pt idx="420">
                  <c:v>42069</c:v>
                </c:pt>
                <c:pt idx="421">
                  <c:v>42062</c:v>
                </c:pt>
                <c:pt idx="422">
                  <c:v>42055</c:v>
                </c:pt>
                <c:pt idx="423">
                  <c:v>42048</c:v>
                </c:pt>
                <c:pt idx="424">
                  <c:v>42041</c:v>
                </c:pt>
                <c:pt idx="425">
                  <c:v>42034</c:v>
                </c:pt>
                <c:pt idx="426">
                  <c:v>42027</c:v>
                </c:pt>
                <c:pt idx="427">
                  <c:v>42020</c:v>
                </c:pt>
                <c:pt idx="428">
                  <c:v>42013</c:v>
                </c:pt>
                <c:pt idx="429">
                  <c:v>42006</c:v>
                </c:pt>
                <c:pt idx="430">
                  <c:v>41999</c:v>
                </c:pt>
                <c:pt idx="431">
                  <c:v>41992</c:v>
                </c:pt>
                <c:pt idx="432">
                  <c:v>41985</c:v>
                </c:pt>
                <c:pt idx="433">
                  <c:v>41978</c:v>
                </c:pt>
                <c:pt idx="434">
                  <c:v>41971</c:v>
                </c:pt>
                <c:pt idx="435">
                  <c:v>41964</c:v>
                </c:pt>
                <c:pt idx="436">
                  <c:v>41957</c:v>
                </c:pt>
                <c:pt idx="437">
                  <c:v>41950</c:v>
                </c:pt>
                <c:pt idx="438">
                  <c:v>41943</c:v>
                </c:pt>
                <c:pt idx="439">
                  <c:v>41936</c:v>
                </c:pt>
                <c:pt idx="440">
                  <c:v>41929</c:v>
                </c:pt>
                <c:pt idx="441">
                  <c:v>41922</c:v>
                </c:pt>
                <c:pt idx="442">
                  <c:v>41915</c:v>
                </c:pt>
                <c:pt idx="443">
                  <c:v>41908</c:v>
                </c:pt>
                <c:pt idx="444">
                  <c:v>41901</c:v>
                </c:pt>
                <c:pt idx="445">
                  <c:v>41894</c:v>
                </c:pt>
                <c:pt idx="446">
                  <c:v>41887</c:v>
                </c:pt>
                <c:pt idx="447">
                  <c:v>41880</c:v>
                </c:pt>
                <c:pt idx="448">
                  <c:v>41873</c:v>
                </c:pt>
                <c:pt idx="449">
                  <c:v>41866</c:v>
                </c:pt>
                <c:pt idx="450">
                  <c:v>41859</c:v>
                </c:pt>
                <c:pt idx="451">
                  <c:v>41852</c:v>
                </c:pt>
                <c:pt idx="452">
                  <c:v>41845</c:v>
                </c:pt>
                <c:pt idx="453">
                  <c:v>41838</c:v>
                </c:pt>
                <c:pt idx="454">
                  <c:v>41831</c:v>
                </c:pt>
                <c:pt idx="455">
                  <c:v>41824</c:v>
                </c:pt>
                <c:pt idx="456">
                  <c:v>41817</c:v>
                </c:pt>
                <c:pt idx="457">
                  <c:v>41810</c:v>
                </c:pt>
                <c:pt idx="458">
                  <c:v>41803</c:v>
                </c:pt>
                <c:pt idx="459">
                  <c:v>41796</c:v>
                </c:pt>
                <c:pt idx="460">
                  <c:v>41789</c:v>
                </c:pt>
                <c:pt idx="461">
                  <c:v>41782</c:v>
                </c:pt>
                <c:pt idx="462">
                  <c:v>41775</c:v>
                </c:pt>
                <c:pt idx="463">
                  <c:v>41768</c:v>
                </c:pt>
                <c:pt idx="464">
                  <c:v>41761</c:v>
                </c:pt>
                <c:pt idx="465">
                  <c:v>41754</c:v>
                </c:pt>
                <c:pt idx="466">
                  <c:v>41747</c:v>
                </c:pt>
                <c:pt idx="467">
                  <c:v>41740</c:v>
                </c:pt>
                <c:pt idx="468">
                  <c:v>41733</c:v>
                </c:pt>
                <c:pt idx="469">
                  <c:v>41726</c:v>
                </c:pt>
                <c:pt idx="470">
                  <c:v>41719</c:v>
                </c:pt>
                <c:pt idx="471">
                  <c:v>41712</c:v>
                </c:pt>
                <c:pt idx="472">
                  <c:v>41705</c:v>
                </c:pt>
                <c:pt idx="473">
                  <c:v>41698</c:v>
                </c:pt>
                <c:pt idx="474">
                  <c:v>41691</c:v>
                </c:pt>
                <c:pt idx="475">
                  <c:v>41684</c:v>
                </c:pt>
                <c:pt idx="476">
                  <c:v>41677</c:v>
                </c:pt>
                <c:pt idx="477">
                  <c:v>41670</c:v>
                </c:pt>
                <c:pt idx="478">
                  <c:v>41663</c:v>
                </c:pt>
                <c:pt idx="479">
                  <c:v>41656</c:v>
                </c:pt>
                <c:pt idx="480">
                  <c:v>41649</c:v>
                </c:pt>
                <c:pt idx="481">
                  <c:v>41642</c:v>
                </c:pt>
                <c:pt idx="482">
                  <c:v>41635</c:v>
                </c:pt>
                <c:pt idx="483">
                  <c:v>41628</c:v>
                </c:pt>
                <c:pt idx="484">
                  <c:v>41621</c:v>
                </c:pt>
                <c:pt idx="485">
                  <c:v>41614</c:v>
                </c:pt>
                <c:pt idx="486">
                  <c:v>41607</c:v>
                </c:pt>
                <c:pt idx="487">
                  <c:v>41600</c:v>
                </c:pt>
                <c:pt idx="488">
                  <c:v>41593</c:v>
                </c:pt>
                <c:pt idx="489">
                  <c:v>41586</c:v>
                </c:pt>
                <c:pt idx="490">
                  <c:v>41579</c:v>
                </c:pt>
                <c:pt idx="491">
                  <c:v>41572</c:v>
                </c:pt>
                <c:pt idx="492">
                  <c:v>41565</c:v>
                </c:pt>
                <c:pt idx="493">
                  <c:v>41558</c:v>
                </c:pt>
                <c:pt idx="494">
                  <c:v>41551</c:v>
                </c:pt>
                <c:pt idx="495">
                  <c:v>41544</c:v>
                </c:pt>
                <c:pt idx="496">
                  <c:v>41537</c:v>
                </c:pt>
                <c:pt idx="497">
                  <c:v>41530</c:v>
                </c:pt>
                <c:pt idx="498">
                  <c:v>41523</c:v>
                </c:pt>
                <c:pt idx="499">
                  <c:v>41516</c:v>
                </c:pt>
                <c:pt idx="500">
                  <c:v>41509</c:v>
                </c:pt>
                <c:pt idx="501">
                  <c:v>41502</c:v>
                </c:pt>
                <c:pt idx="502">
                  <c:v>41495</c:v>
                </c:pt>
                <c:pt idx="503">
                  <c:v>41488</c:v>
                </c:pt>
                <c:pt idx="504">
                  <c:v>41481</c:v>
                </c:pt>
                <c:pt idx="505">
                  <c:v>41474</c:v>
                </c:pt>
                <c:pt idx="506">
                  <c:v>41467</c:v>
                </c:pt>
                <c:pt idx="507">
                  <c:v>41460</c:v>
                </c:pt>
                <c:pt idx="508">
                  <c:v>41453</c:v>
                </c:pt>
                <c:pt idx="509">
                  <c:v>41446</c:v>
                </c:pt>
                <c:pt idx="510">
                  <c:v>41439</c:v>
                </c:pt>
                <c:pt idx="511">
                  <c:v>41432</c:v>
                </c:pt>
                <c:pt idx="512">
                  <c:v>41425</c:v>
                </c:pt>
                <c:pt idx="513">
                  <c:v>41418</c:v>
                </c:pt>
                <c:pt idx="514">
                  <c:v>41411</c:v>
                </c:pt>
                <c:pt idx="515">
                  <c:v>41404</c:v>
                </c:pt>
                <c:pt idx="516">
                  <c:v>41397</c:v>
                </c:pt>
                <c:pt idx="517">
                  <c:v>41390</c:v>
                </c:pt>
                <c:pt idx="518">
                  <c:v>41383</c:v>
                </c:pt>
                <c:pt idx="519">
                  <c:v>41376</c:v>
                </c:pt>
                <c:pt idx="520">
                  <c:v>41369</c:v>
                </c:pt>
                <c:pt idx="521">
                  <c:v>41362</c:v>
                </c:pt>
              </c:numCache>
            </c:numRef>
          </c:cat>
          <c:val>
            <c:numRef>
              <c:f>'shell s5'!$B$2:$B$523</c:f>
              <c:numCache>
                <c:formatCode>General</c:formatCode>
                <c:ptCount val="522"/>
                <c:pt idx="0">
                  <c:v>-15.604100000000001</c:v>
                </c:pt>
                <c:pt idx="1">
                  <c:v>-17.909300000000002</c:v>
                </c:pt>
                <c:pt idx="2">
                  <c:v>-8.1557999999999993</c:v>
                </c:pt>
                <c:pt idx="3">
                  <c:v>-5.2039</c:v>
                </c:pt>
                <c:pt idx="4">
                  <c:v>-7.7450000000000001</c:v>
                </c:pt>
                <c:pt idx="5">
                  <c:v>-7.6993</c:v>
                </c:pt>
                <c:pt idx="6">
                  <c:v>-6.0255999999999998</c:v>
                </c:pt>
                <c:pt idx="7">
                  <c:v>-11.2903</c:v>
                </c:pt>
                <c:pt idx="8">
                  <c:v>-10.970800000000001</c:v>
                </c:pt>
                <c:pt idx="9">
                  <c:v>-10.3774</c:v>
                </c:pt>
                <c:pt idx="10">
                  <c:v>-9.2970000000000006</c:v>
                </c:pt>
                <c:pt idx="11">
                  <c:v>-12.888</c:v>
                </c:pt>
                <c:pt idx="12">
                  <c:v>-13.3445</c:v>
                </c:pt>
                <c:pt idx="13">
                  <c:v>-12.0816</c:v>
                </c:pt>
                <c:pt idx="14">
                  <c:v>-16.372499999999999</c:v>
                </c:pt>
                <c:pt idx="15">
                  <c:v>-15.3834</c:v>
                </c:pt>
                <c:pt idx="16">
                  <c:v>-12.1729</c:v>
                </c:pt>
                <c:pt idx="17">
                  <c:v>-13.542299999999999</c:v>
                </c:pt>
                <c:pt idx="18">
                  <c:v>-14.8813</c:v>
                </c:pt>
                <c:pt idx="19">
                  <c:v>-15.14</c:v>
                </c:pt>
                <c:pt idx="20">
                  <c:v>-13.177099999999999</c:v>
                </c:pt>
                <c:pt idx="21">
                  <c:v>-14.5161</c:v>
                </c:pt>
                <c:pt idx="22">
                  <c:v>-19.370100000000001</c:v>
                </c:pt>
                <c:pt idx="23">
                  <c:v>-23.113199999999999</c:v>
                </c:pt>
                <c:pt idx="24">
                  <c:v>-20.9221</c:v>
                </c:pt>
                <c:pt idx="25">
                  <c:v>-24.284800000000001</c:v>
                </c:pt>
                <c:pt idx="26">
                  <c:v>-26.795500000000001</c:v>
                </c:pt>
                <c:pt idx="27">
                  <c:v>-20.0548</c:v>
                </c:pt>
                <c:pt idx="28">
                  <c:v>-18.3658</c:v>
                </c:pt>
                <c:pt idx="29">
                  <c:v>-19.004899999999999</c:v>
                </c:pt>
                <c:pt idx="30">
                  <c:v>-16.494199999999999</c:v>
                </c:pt>
                <c:pt idx="31">
                  <c:v>-19.567900000000002</c:v>
                </c:pt>
                <c:pt idx="32">
                  <c:v>-17.391999999999999</c:v>
                </c:pt>
                <c:pt idx="33">
                  <c:v>-21.043800000000001</c:v>
                </c:pt>
                <c:pt idx="34">
                  <c:v>-18.776599999999998</c:v>
                </c:pt>
                <c:pt idx="35">
                  <c:v>-25.7608</c:v>
                </c:pt>
                <c:pt idx="36">
                  <c:v>-27.769300000000001</c:v>
                </c:pt>
                <c:pt idx="37">
                  <c:v>-25.365200000000002</c:v>
                </c:pt>
                <c:pt idx="38">
                  <c:v>-21.028600000000001</c:v>
                </c:pt>
                <c:pt idx="39">
                  <c:v>-22.535</c:v>
                </c:pt>
                <c:pt idx="40">
                  <c:v>-24.026199999999999</c:v>
                </c:pt>
                <c:pt idx="41">
                  <c:v>-11.777200000000001</c:v>
                </c:pt>
                <c:pt idx="42">
                  <c:v>-9.2209000000000003</c:v>
                </c:pt>
                <c:pt idx="43">
                  <c:v>-8.6731999999999996</c:v>
                </c:pt>
                <c:pt idx="44">
                  <c:v>-11.2295</c:v>
                </c:pt>
                <c:pt idx="45">
                  <c:v>-13.7249</c:v>
                </c:pt>
                <c:pt idx="46">
                  <c:v>-12.2033</c:v>
                </c:pt>
                <c:pt idx="47">
                  <c:v>-18.700500000000002</c:v>
                </c:pt>
                <c:pt idx="48">
                  <c:v>-15.566000000000001</c:v>
                </c:pt>
                <c:pt idx="49">
                  <c:v>-13.101000000000001</c:v>
                </c:pt>
                <c:pt idx="50">
                  <c:v>-14.6531</c:v>
                </c:pt>
                <c:pt idx="51">
                  <c:v>-15.216100000000001</c:v>
                </c:pt>
                <c:pt idx="52">
                  <c:v>-15.4139</c:v>
                </c:pt>
                <c:pt idx="53">
                  <c:v>-22.154599999999999</c:v>
                </c:pt>
                <c:pt idx="54">
                  <c:v>-22.5046</c:v>
                </c:pt>
                <c:pt idx="55">
                  <c:v>-24.847799999999999</c:v>
                </c:pt>
                <c:pt idx="56">
                  <c:v>-17.5137</c:v>
                </c:pt>
                <c:pt idx="57">
                  <c:v>-18.989699999999999</c:v>
                </c:pt>
                <c:pt idx="58">
                  <c:v>-15.992100000000001</c:v>
                </c:pt>
                <c:pt idx="59">
                  <c:v>-16.159500000000001</c:v>
                </c:pt>
                <c:pt idx="60">
                  <c:v>-22.337199999999999</c:v>
                </c:pt>
                <c:pt idx="61">
                  <c:v>-25.973800000000001</c:v>
                </c:pt>
                <c:pt idx="62">
                  <c:v>-23.843599999999999</c:v>
                </c:pt>
                <c:pt idx="63">
                  <c:v>-28.073599999999999</c:v>
                </c:pt>
                <c:pt idx="64">
                  <c:v>-33.962299999999999</c:v>
                </c:pt>
                <c:pt idx="65">
                  <c:v>-33.2928</c:v>
                </c:pt>
                <c:pt idx="66">
                  <c:v>-35.9251</c:v>
                </c:pt>
                <c:pt idx="67">
                  <c:v>-32.821100000000001</c:v>
                </c:pt>
                <c:pt idx="68">
                  <c:v>-33.688400000000001</c:v>
                </c:pt>
                <c:pt idx="69">
                  <c:v>-35.985999999999997</c:v>
                </c:pt>
                <c:pt idx="70">
                  <c:v>-34.251399999999997</c:v>
                </c:pt>
                <c:pt idx="71">
                  <c:v>-32.790599999999998</c:v>
                </c:pt>
                <c:pt idx="72">
                  <c:v>-30.371300000000002</c:v>
                </c:pt>
                <c:pt idx="73">
                  <c:v>-30.127800000000001</c:v>
                </c:pt>
                <c:pt idx="74">
                  <c:v>-25.913</c:v>
                </c:pt>
                <c:pt idx="75">
                  <c:v>-25.8825</c:v>
                </c:pt>
                <c:pt idx="76">
                  <c:v>-29.1388</c:v>
                </c:pt>
                <c:pt idx="77">
                  <c:v>-30.9343</c:v>
                </c:pt>
                <c:pt idx="78">
                  <c:v>-36.122900000000001</c:v>
                </c:pt>
                <c:pt idx="79">
                  <c:v>-38.587899999999998</c:v>
                </c:pt>
                <c:pt idx="80">
                  <c:v>-39.9422</c:v>
                </c:pt>
                <c:pt idx="81">
                  <c:v>-38.907499999999999</c:v>
                </c:pt>
                <c:pt idx="82">
                  <c:v>-38.679200000000002</c:v>
                </c:pt>
                <c:pt idx="83">
                  <c:v>-41.905099999999997</c:v>
                </c:pt>
                <c:pt idx="84">
                  <c:v>-38.451000000000001</c:v>
                </c:pt>
                <c:pt idx="85">
                  <c:v>-37.081600000000002</c:v>
                </c:pt>
                <c:pt idx="86">
                  <c:v>-38.192300000000003</c:v>
                </c:pt>
                <c:pt idx="87">
                  <c:v>-42.376800000000003</c:v>
                </c:pt>
                <c:pt idx="88">
                  <c:v>-41.600700000000003</c:v>
                </c:pt>
                <c:pt idx="89">
                  <c:v>-37.690199999999997</c:v>
                </c:pt>
                <c:pt idx="90">
                  <c:v>-37.112000000000002</c:v>
                </c:pt>
                <c:pt idx="91">
                  <c:v>-36.259900000000002</c:v>
                </c:pt>
                <c:pt idx="92">
                  <c:v>-40.535600000000002</c:v>
                </c:pt>
                <c:pt idx="93">
                  <c:v>-38.496699999999997</c:v>
                </c:pt>
                <c:pt idx="94">
                  <c:v>-38.907499999999999</c:v>
                </c:pt>
                <c:pt idx="95">
                  <c:v>-41.250799999999998</c:v>
                </c:pt>
                <c:pt idx="96">
                  <c:v>-39.363999999999997</c:v>
                </c:pt>
                <c:pt idx="97">
                  <c:v>-38.527099999999997</c:v>
                </c:pt>
                <c:pt idx="98">
                  <c:v>-37.781500000000001</c:v>
                </c:pt>
                <c:pt idx="99">
                  <c:v>-42.178899999999999</c:v>
                </c:pt>
                <c:pt idx="100">
                  <c:v>-42.133299999999998</c:v>
                </c:pt>
                <c:pt idx="101">
                  <c:v>-40.079099999999997</c:v>
                </c:pt>
                <c:pt idx="102">
                  <c:v>-40.7943</c:v>
                </c:pt>
                <c:pt idx="103">
                  <c:v>-38.846600000000002</c:v>
                </c:pt>
                <c:pt idx="104">
                  <c:v>-37.918399999999998</c:v>
                </c:pt>
                <c:pt idx="105">
                  <c:v>-36.153399999999998</c:v>
                </c:pt>
                <c:pt idx="106">
                  <c:v>-32.5167</c:v>
                </c:pt>
                <c:pt idx="107">
                  <c:v>-33.277500000000003</c:v>
                </c:pt>
                <c:pt idx="108">
                  <c:v>-37.5685</c:v>
                </c:pt>
                <c:pt idx="109">
                  <c:v>-39.820399999999999</c:v>
                </c:pt>
                <c:pt idx="110">
                  <c:v>-41.402900000000002</c:v>
                </c:pt>
                <c:pt idx="111">
                  <c:v>-42.970199999999998</c:v>
                </c:pt>
                <c:pt idx="112">
                  <c:v>-43.867899999999999</c:v>
                </c:pt>
                <c:pt idx="113">
                  <c:v>-40.231299999999997</c:v>
                </c:pt>
                <c:pt idx="114">
                  <c:v>-38.846600000000002</c:v>
                </c:pt>
                <c:pt idx="115">
                  <c:v>-38.770499999999998</c:v>
                </c:pt>
                <c:pt idx="116">
                  <c:v>-46.530700000000003</c:v>
                </c:pt>
                <c:pt idx="117">
                  <c:v>-45.480800000000002</c:v>
                </c:pt>
                <c:pt idx="118">
                  <c:v>-43.244100000000003</c:v>
                </c:pt>
                <c:pt idx="119">
                  <c:v>-42.468000000000004</c:v>
                </c:pt>
                <c:pt idx="120">
                  <c:v>-41.829000000000001</c:v>
                </c:pt>
                <c:pt idx="121">
                  <c:v>-44.811300000000003</c:v>
                </c:pt>
                <c:pt idx="122">
                  <c:v>-48.782699999999998</c:v>
                </c:pt>
                <c:pt idx="123">
                  <c:v>-52.5107</c:v>
                </c:pt>
                <c:pt idx="124">
                  <c:v>-59.418700000000001</c:v>
                </c:pt>
                <c:pt idx="125">
                  <c:v>-61.122900000000001</c:v>
                </c:pt>
                <c:pt idx="126">
                  <c:v>-61.031700000000001</c:v>
                </c:pt>
                <c:pt idx="127">
                  <c:v>-61.548999999999999</c:v>
                </c:pt>
                <c:pt idx="128">
                  <c:v>-59.433999999999997</c:v>
                </c:pt>
                <c:pt idx="129">
                  <c:v>-62.5685</c:v>
                </c:pt>
                <c:pt idx="130">
                  <c:v>-60.833799999999997</c:v>
                </c:pt>
                <c:pt idx="131">
                  <c:v>-58.947000000000003</c:v>
                </c:pt>
                <c:pt idx="132">
                  <c:v>-57.273299999999999</c:v>
                </c:pt>
                <c:pt idx="133">
                  <c:v>-56.010300000000001</c:v>
                </c:pt>
                <c:pt idx="134">
                  <c:v>-54.0627</c:v>
                </c:pt>
                <c:pt idx="135">
                  <c:v>-54.9148</c:v>
                </c:pt>
                <c:pt idx="136">
                  <c:v>-52.662799999999997</c:v>
                </c:pt>
                <c:pt idx="137">
                  <c:v>-53.073599999999999</c:v>
                </c:pt>
                <c:pt idx="138">
                  <c:v>-54.640900000000002</c:v>
                </c:pt>
                <c:pt idx="139">
                  <c:v>-50.8673</c:v>
                </c:pt>
                <c:pt idx="140">
                  <c:v>-49.923900000000003</c:v>
                </c:pt>
                <c:pt idx="141">
                  <c:v>-50.988999999999997</c:v>
                </c:pt>
                <c:pt idx="142">
                  <c:v>-49.939100000000003</c:v>
                </c:pt>
                <c:pt idx="143">
                  <c:v>-49.923900000000003</c:v>
                </c:pt>
                <c:pt idx="144">
                  <c:v>-48.356699999999996</c:v>
                </c:pt>
                <c:pt idx="145">
                  <c:v>-47.580599999999997</c:v>
                </c:pt>
                <c:pt idx="146">
                  <c:v>-42.5289</c:v>
                </c:pt>
                <c:pt idx="147">
                  <c:v>-51.384700000000002</c:v>
                </c:pt>
                <c:pt idx="148">
                  <c:v>-50.943399999999997</c:v>
                </c:pt>
                <c:pt idx="149">
                  <c:v>-54.154000000000003</c:v>
                </c:pt>
                <c:pt idx="150">
                  <c:v>-48.402299999999997</c:v>
                </c:pt>
                <c:pt idx="151">
                  <c:v>-52.3889</c:v>
                </c:pt>
                <c:pt idx="152">
                  <c:v>-46.698099999999997</c:v>
                </c:pt>
                <c:pt idx="153">
                  <c:v>-46.013399999999997</c:v>
                </c:pt>
                <c:pt idx="154">
                  <c:v>-42.315899999999999</c:v>
                </c:pt>
                <c:pt idx="155">
                  <c:v>-44.856999999999999</c:v>
                </c:pt>
                <c:pt idx="156">
                  <c:v>-51.856400000000001</c:v>
                </c:pt>
                <c:pt idx="157">
                  <c:v>-61.838099999999997</c:v>
                </c:pt>
                <c:pt idx="158">
                  <c:v>-54.2301</c:v>
                </c:pt>
                <c:pt idx="159">
                  <c:v>-36.290300000000002</c:v>
                </c:pt>
                <c:pt idx="160">
                  <c:v>-33.003700000000002</c:v>
                </c:pt>
                <c:pt idx="161">
                  <c:v>-25.182600000000001</c:v>
                </c:pt>
                <c:pt idx="162">
                  <c:v>-23.174099999999999</c:v>
                </c:pt>
                <c:pt idx="163">
                  <c:v>-21.196000000000002</c:v>
                </c:pt>
                <c:pt idx="164">
                  <c:v>-20.648199999999999</c:v>
                </c:pt>
                <c:pt idx="165">
                  <c:v>-13.0097</c:v>
                </c:pt>
                <c:pt idx="166">
                  <c:v>-10.9251</c:v>
                </c:pt>
                <c:pt idx="167">
                  <c:v>-10.210000000000001</c:v>
                </c:pt>
                <c:pt idx="168">
                  <c:v>-8.3841000000000001</c:v>
                </c:pt>
                <c:pt idx="169">
                  <c:v>-10.0883</c:v>
                </c:pt>
                <c:pt idx="170">
                  <c:v>-11.472899999999999</c:v>
                </c:pt>
                <c:pt idx="171">
                  <c:v>-12.5989</c:v>
                </c:pt>
                <c:pt idx="172">
                  <c:v>-12.8271</c:v>
                </c:pt>
                <c:pt idx="173">
                  <c:v>-12.5228</c:v>
                </c:pt>
                <c:pt idx="174">
                  <c:v>-11.077299999999999</c:v>
                </c:pt>
                <c:pt idx="175">
                  <c:v>-9.3579000000000008</c:v>
                </c:pt>
                <c:pt idx="176">
                  <c:v>-8.3231999999999999</c:v>
                </c:pt>
                <c:pt idx="177">
                  <c:v>-10.773</c:v>
                </c:pt>
                <c:pt idx="178">
                  <c:v>-9.1905000000000001</c:v>
                </c:pt>
                <c:pt idx="179">
                  <c:v>-12.1729</c:v>
                </c:pt>
                <c:pt idx="180">
                  <c:v>-11.975</c:v>
                </c:pt>
                <c:pt idx="181">
                  <c:v>-12.8119</c:v>
                </c:pt>
                <c:pt idx="182">
                  <c:v>-10.0578</c:v>
                </c:pt>
                <c:pt idx="183">
                  <c:v>-11.016400000000001</c:v>
                </c:pt>
                <c:pt idx="184">
                  <c:v>-13.466200000000001</c:v>
                </c:pt>
                <c:pt idx="185">
                  <c:v>-15.3987</c:v>
                </c:pt>
                <c:pt idx="186">
                  <c:v>-15.3987</c:v>
                </c:pt>
                <c:pt idx="187">
                  <c:v>-16.113800000000001</c:v>
                </c:pt>
                <c:pt idx="188">
                  <c:v>-15.4595</c:v>
                </c:pt>
                <c:pt idx="189">
                  <c:v>-12.8119</c:v>
                </c:pt>
                <c:pt idx="190">
                  <c:v>-11.1229</c:v>
                </c:pt>
                <c:pt idx="191">
                  <c:v>-4.1082999999999998</c:v>
                </c:pt>
                <c:pt idx="192">
                  <c:v>-3.1497000000000002</c:v>
                </c:pt>
                <c:pt idx="193">
                  <c:v>-1.0043</c:v>
                </c:pt>
                <c:pt idx="194">
                  <c:v>-1.7194</c:v>
                </c:pt>
                <c:pt idx="195">
                  <c:v>-0.98899999999999999</c:v>
                </c:pt>
                <c:pt idx="196">
                  <c:v>-3.04E-2</c:v>
                </c:pt>
                <c:pt idx="197">
                  <c:v>-3.4845000000000002</c:v>
                </c:pt>
                <c:pt idx="198">
                  <c:v>-1.8868</c:v>
                </c:pt>
                <c:pt idx="199">
                  <c:v>-5.9494999999999996</c:v>
                </c:pt>
                <c:pt idx="200">
                  <c:v>-3.6823000000000001</c:v>
                </c:pt>
                <c:pt idx="201">
                  <c:v>-2.2063000000000001</c:v>
                </c:pt>
                <c:pt idx="202">
                  <c:v>-3.3018999999999998</c:v>
                </c:pt>
                <c:pt idx="203">
                  <c:v>-2.1758999999999999</c:v>
                </c:pt>
                <c:pt idx="204">
                  <c:v>-4.0475000000000003</c:v>
                </c:pt>
                <c:pt idx="205">
                  <c:v>-2.3128000000000002</c:v>
                </c:pt>
                <c:pt idx="206">
                  <c:v>-1.8564000000000001</c:v>
                </c:pt>
                <c:pt idx="207">
                  <c:v>-1.8259000000000001</c:v>
                </c:pt>
                <c:pt idx="208">
                  <c:v>-4.7625999999999999</c:v>
                </c:pt>
                <c:pt idx="209">
                  <c:v>-4.3213999999999997</c:v>
                </c:pt>
                <c:pt idx="210">
                  <c:v>-3.6974999999999998</c:v>
                </c:pt>
                <c:pt idx="211">
                  <c:v>-7.4863</c:v>
                </c:pt>
                <c:pt idx="212">
                  <c:v>-5.1734999999999998</c:v>
                </c:pt>
                <c:pt idx="213">
                  <c:v>-4.6409000000000002</c:v>
                </c:pt>
                <c:pt idx="214">
                  <c:v>-4.8083</c:v>
                </c:pt>
                <c:pt idx="215">
                  <c:v>-4.2908999999999997</c:v>
                </c:pt>
                <c:pt idx="216">
                  <c:v>-4.3822000000000001</c:v>
                </c:pt>
                <c:pt idx="217">
                  <c:v>-9.9664999999999999</c:v>
                </c:pt>
                <c:pt idx="218">
                  <c:v>-7.0754999999999999</c:v>
                </c:pt>
                <c:pt idx="219">
                  <c:v>-7.8818999999999999</c:v>
                </c:pt>
                <c:pt idx="220">
                  <c:v>-7.8666999999999998</c:v>
                </c:pt>
                <c:pt idx="221">
                  <c:v>-11.5794</c:v>
                </c:pt>
                <c:pt idx="222">
                  <c:v>-13.7553</c:v>
                </c:pt>
                <c:pt idx="223">
                  <c:v>-11.396800000000001</c:v>
                </c:pt>
                <c:pt idx="224">
                  <c:v>-9.7535000000000007</c:v>
                </c:pt>
                <c:pt idx="225">
                  <c:v>-8.0949000000000009</c:v>
                </c:pt>
                <c:pt idx="226">
                  <c:v>-10.255599999999999</c:v>
                </c:pt>
                <c:pt idx="227">
                  <c:v>-5.6299000000000001</c:v>
                </c:pt>
                <c:pt idx="228">
                  <c:v>-4.1387999999999998</c:v>
                </c:pt>
                <c:pt idx="229">
                  <c:v>-5.28</c:v>
                </c:pt>
                <c:pt idx="230">
                  <c:v>-5.7972999999999999</c:v>
                </c:pt>
                <c:pt idx="231">
                  <c:v>-0.28910000000000002</c:v>
                </c:pt>
                <c:pt idx="232">
                  <c:v>-0.69989999999999997</c:v>
                </c:pt>
                <c:pt idx="233">
                  <c:v>4.0018000000000002</c:v>
                </c:pt>
                <c:pt idx="234">
                  <c:v>3.6823000000000001</c:v>
                </c:pt>
                <c:pt idx="235">
                  <c:v>2.3736999999999999</c:v>
                </c:pt>
                <c:pt idx="236">
                  <c:v>-1.8868</c:v>
                </c:pt>
                <c:pt idx="237">
                  <c:v>-3.5910000000000002</c:v>
                </c:pt>
                <c:pt idx="238">
                  <c:v>-0.74560000000000004</c:v>
                </c:pt>
                <c:pt idx="239">
                  <c:v>-0.16739999999999999</c:v>
                </c:pt>
                <c:pt idx="240">
                  <c:v>-3.8496999999999999</c:v>
                </c:pt>
                <c:pt idx="241">
                  <c:v>-1.2934000000000001</c:v>
                </c:pt>
                <c:pt idx="242">
                  <c:v>0.91300000000000003</c:v>
                </c:pt>
                <c:pt idx="243">
                  <c:v>3.5148999999999999</c:v>
                </c:pt>
                <c:pt idx="244">
                  <c:v>5.7972999999999999</c:v>
                </c:pt>
                <c:pt idx="245">
                  <c:v>6.5125000000000002</c:v>
                </c:pt>
                <c:pt idx="246">
                  <c:v>5.6908000000000003</c:v>
                </c:pt>
                <c:pt idx="247">
                  <c:v>5.3407999999999998</c:v>
                </c:pt>
                <c:pt idx="248">
                  <c:v>5.5385999999999997</c:v>
                </c:pt>
                <c:pt idx="249">
                  <c:v>2.3128000000000002</c:v>
                </c:pt>
                <c:pt idx="250">
                  <c:v>6.4211999999999998</c:v>
                </c:pt>
                <c:pt idx="251">
                  <c:v>6.056</c:v>
                </c:pt>
                <c:pt idx="252">
                  <c:v>3.7279</c:v>
                </c:pt>
                <c:pt idx="253">
                  <c:v>10.5143</c:v>
                </c:pt>
                <c:pt idx="254">
                  <c:v>9.5404999999999998</c:v>
                </c:pt>
                <c:pt idx="255">
                  <c:v>6.2690000000000001</c:v>
                </c:pt>
                <c:pt idx="256">
                  <c:v>6.1473000000000004</c:v>
                </c:pt>
                <c:pt idx="257">
                  <c:v>7.5015000000000001</c:v>
                </c:pt>
                <c:pt idx="258">
                  <c:v>3.7279</c:v>
                </c:pt>
                <c:pt idx="259">
                  <c:v>0.1217</c:v>
                </c:pt>
                <c:pt idx="260">
                  <c:v>-2.9062999999999999</c:v>
                </c:pt>
                <c:pt idx="261">
                  <c:v>-5.0365000000000002</c:v>
                </c:pt>
                <c:pt idx="262">
                  <c:v>-5.4016999999999999</c:v>
                </c:pt>
                <c:pt idx="263">
                  <c:v>-3.7584</c:v>
                </c:pt>
                <c:pt idx="264">
                  <c:v>-4.0018000000000002</c:v>
                </c:pt>
                <c:pt idx="265">
                  <c:v>-2.7237</c:v>
                </c:pt>
                <c:pt idx="266">
                  <c:v>-2.7845</c:v>
                </c:pt>
                <c:pt idx="267">
                  <c:v>-4.0930999999999997</c:v>
                </c:pt>
                <c:pt idx="268">
                  <c:v>2.4041000000000001</c:v>
                </c:pt>
                <c:pt idx="269">
                  <c:v>8.6731999999999996</c:v>
                </c:pt>
                <c:pt idx="270">
                  <c:v>6.2538</c:v>
                </c:pt>
                <c:pt idx="271">
                  <c:v>7.8514999999999997</c:v>
                </c:pt>
                <c:pt idx="272">
                  <c:v>5.0517000000000003</c:v>
                </c:pt>
                <c:pt idx="273">
                  <c:v>1.5064</c:v>
                </c:pt>
                <c:pt idx="274">
                  <c:v>4.5600000000000002E-2</c:v>
                </c:pt>
                <c:pt idx="275">
                  <c:v>-1.552</c:v>
                </c:pt>
                <c:pt idx="276">
                  <c:v>-3.4388000000000001</c:v>
                </c:pt>
                <c:pt idx="277">
                  <c:v>-2.3584999999999998</c:v>
                </c:pt>
                <c:pt idx="278">
                  <c:v>-4.9908999999999999</c:v>
                </c:pt>
                <c:pt idx="279">
                  <c:v>-5.8125</c:v>
                </c:pt>
                <c:pt idx="280">
                  <c:v>-2.7692999999999999</c:v>
                </c:pt>
                <c:pt idx="281">
                  <c:v>-2.4649999999999999</c:v>
                </c:pt>
                <c:pt idx="282">
                  <c:v>-6.7712000000000003</c:v>
                </c:pt>
                <c:pt idx="283">
                  <c:v>-7.0754999999999999</c:v>
                </c:pt>
                <c:pt idx="284">
                  <c:v>-7.3037000000000001</c:v>
                </c:pt>
                <c:pt idx="285">
                  <c:v>-8.4754000000000005</c:v>
                </c:pt>
                <c:pt idx="286">
                  <c:v>-7.8211000000000004</c:v>
                </c:pt>
                <c:pt idx="287">
                  <c:v>-9.4947999999999997</c:v>
                </c:pt>
                <c:pt idx="288">
                  <c:v>-12.324999999999999</c:v>
                </c:pt>
                <c:pt idx="289">
                  <c:v>-13.953099999999999</c:v>
                </c:pt>
                <c:pt idx="290">
                  <c:v>-15.7791</c:v>
                </c:pt>
                <c:pt idx="291">
                  <c:v>-15.2921</c:v>
                </c:pt>
                <c:pt idx="292">
                  <c:v>-16.844200000000001</c:v>
                </c:pt>
                <c:pt idx="293">
                  <c:v>-15.3378</c:v>
                </c:pt>
                <c:pt idx="294">
                  <c:v>-12.751099999999999</c:v>
                </c:pt>
                <c:pt idx="295">
                  <c:v>-15.185600000000001</c:v>
                </c:pt>
                <c:pt idx="296">
                  <c:v>-17.741900000000001</c:v>
                </c:pt>
                <c:pt idx="297">
                  <c:v>-18.2136</c:v>
                </c:pt>
                <c:pt idx="298">
                  <c:v>-19.446100000000001</c:v>
                </c:pt>
                <c:pt idx="299">
                  <c:v>-19.0657</c:v>
                </c:pt>
                <c:pt idx="300">
                  <c:v>-19.9483</c:v>
                </c:pt>
                <c:pt idx="301">
                  <c:v>-17.148499999999999</c:v>
                </c:pt>
                <c:pt idx="302">
                  <c:v>-18.030999999999999</c:v>
                </c:pt>
                <c:pt idx="303">
                  <c:v>-17.878900000000002</c:v>
                </c:pt>
                <c:pt idx="304">
                  <c:v>-17.209399999999999</c:v>
                </c:pt>
                <c:pt idx="305">
                  <c:v>-15.566000000000001</c:v>
                </c:pt>
                <c:pt idx="306">
                  <c:v>-15.8399</c:v>
                </c:pt>
                <c:pt idx="307">
                  <c:v>-17.4833</c:v>
                </c:pt>
                <c:pt idx="308">
                  <c:v>-20.587299999999999</c:v>
                </c:pt>
                <c:pt idx="309">
                  <c:v>-21.7742</c:v>
                </c:pt>
                <c:pt idx="310">
                  <c:v>-20.252600000000001</c:v>
                </c:pt>
                <c:pt idx="311">
                  <c:v>-18.943999999999999</c:v>
                </c:pt>
                <c:pt idx="312">
                  <c:v>-19.765699999999999</c:v>
                </c:pt>
                <c:pt idx="313">
                  <c:v>-20.7851</c:v>
                </c:pt>
                <c:pt idx="314">
                  <c:v>-19.811299999999999</c:v>
                </c:pt>
                <c:pt idx="315">
                  <c:v>-21.272099999999998</c:v>
                </c:pt>
                <c:pt idx="316">
                  <c:v>-20.176500000000001</c:v>
                </c:pt>
                <c:pt idx="317">
                  <c:v>-21.302499999999998</c:v>
                </c:pt>
                <c:pt idx="318">
                  <c:v>-20.572099999999999</c:v>
                </c:pt>
                <c:pt idx="319">
                  <c:v>-17.5441</c:v>
                </c:pt>
                <c:pt idx="320">
                  <c:v>-16.357299999999999</c:v>
                </c:pt>
                <c:pt idx="321">
                  <c:v>-16.387699999999999</c:v>
                </c:pt>
                <c:pt idx="322">
                  <c:v>-16.509399999999999</c:v>
                </c:pt>
                <c:pt idx="323">
                  <c:v>-15.581300000000001</c:v>
                </c:pt>
                <c:pt idx="324">
                  <c:v>-15.1096</c:v>
                </c:pt>
                <c:pt idx="325">
                  <c:v>-17.254999999999999</c:v>
                </c:pt>
                <c:pt idx="326">
                  <c:v>-17.665900000000001</c:v>
                </c:pt>
                <c:pt idx="327">
                  <c:v>-17.5137</c:v>
                </c:pt>
                <c:pt idx="328">
                  <c:v>-19.643899999999999</c:v>
                </c:pt>
                <c:pt idx="329">
                  <c:v>-20.998200000000001</c:v>
                </c:pt>
                <c:pt idx="330">
                  <c:v>-23.645800000000001</c:v>
                </c:pt>
                <c:pt idx="331">
                  <c:v>-25.1065</c:v>
                </c:pt>
                <c:pt idx="332">
                  <c:v>-25.0152</c:v>
                </c:pt>
                <c:pt idx="333">
                  <c:v>-23.493600000000001</c:v>
                </c:pt>
                <c:pt idx="334">
                  <c:v>-24.1175</c:v>
                </c:pt>
                <c:pt idx="335">
                  <c:v>-22.671900000000001</c:v>
                </c:pt>
                <c:pt idx="336">
                  <c:v>-22.778500000000001</c:v>
                </c:pt>
                <c:pt idx="337">
                  <c:v>-21.941600000000001</c:v>
                </c:pt>
                <c:pt idx="338">
                  <c:v>-23.813099999999999</c:v>
                </c:pt>
                <c:pt idx="339">
                  <c:v>-27.008500000000002</c:v>
                </c:pt>
                <c:pt idx="340">
                  <c:v>-28.164899999999999</c:v>
                </c:pt>
                <c:pt idx="341">
                  <c:v>-24.558700000000002</c:v>
                </c:pt>
                <c:pt idx="342">
                  <c:v>-24.467400000000001</c:v>
                </c:pt>
                <c:pt idx="343">
                  <c:v>-24.376100000000001</c:v>
                </c:pt>
                <c:pt idx="344">
                  <c:v>-22.991499999999998</c:v>
                </c:pt>
                <c:pt idx="345">
                  <c:v>-24.1631</c:v>
                </c:pt>
                <c:pt idx="346">
                  <c:v>-23.676200000000001</c:v>
                </c:pt>
                <c:pt idx="347">
                  <c:v>-21.196000000000002</c:v>
                </c:pt>
                <c:pt idx="348">
                  <c:v>-16.144200000000001</c:v>
                </c:pt>
                <c:pt idx="349">
                  <c:v>-15.992100000000001</c:v>
                </c:pt>
                <c:pt idx="350">
                  <c:v>-16.950700000000001</c:v>
                </c:pt>
                <c:pt idx="351">
                  <c:v>-15.4595</c:v>
                </c:pt>
                <c:pt idx="352">
                  <c:v>-21.454699999999999</c:v>
                </c:pt>
                <c:pt idx="353">
                  <c:v>-21.393799999999999</c:v>
                </c:pt>
                <c:pt idx="354">
                  <c:v>-21.926400000000001</c:v>
                </c:pt>
                <c:pt idx="355">
                  <c:v>-24.741299999999999</c:v>
                </c:pt>
                <c:pt idx="356">
                  <c:v>-24.604399999999998</c:v>
                </c:pt>
                <c:pt idx="357">
                  <c:v>-25.1065</c:v>
                </c:pt>
                <c:pt idx="358">
                  <c:v>-24.467400000000001</c:v>
                </c:pt>
                <c:pt idx="359">
                  <c:v>-22.778500000000001</c:v>
                </c:pt>
                <c:pt idx="360">
                  <c:v>-19.522200000000002</c:v>
                </c:pt>
                <c:pt idx="361">
                  <c:v>-19.598299999999998</c:v>
                </c:pt>
                <c:pt idx="362">
                  <c:v>-21.302499999999998</c:v>
                </c:pt>
                <c:pt idx="363">
                  <c:v>-25.0913</c:v>
                </c:pt>
                <c:pt idx="364">
                  <c:v>-27.4954</c:v>
                </c:pt>
                <c:pt idx="365">
                  <c:v>-26.536799999999999</c:v>
                </c:pt>
                <c:pt idx="366">
                  <c:v>-24.741299999999999</c:v>
                </c:pt>
                <c:pt idx="367">
                  <c:v>-26.521599999999999</c:v>
                </c:pt>
                <c:pt idx="368">
                  <c:v>-26.978100000000001</c:v>
                </c:pt>
                <c:pt idx="369">
                  <c:v>-30.7212</c:v>
                </c:pt>
                <c:pt idx="370">
                  <c:v>-31.116900000000001</c:v>
                </c:pt>
                <c:pt idx="371">
                  <c:v>-32.927599999999998</c:v>
                </c:pt>
                <c:pt idx="372">
                  <c:v>-32.014600000000002</c:v>
                </c:pt>
                <c:pt idx="373">
                  <c:v>-33.155799999999999</c:v>
                </c:pt>
                <c:pt idx="374">
                  <c:v>-38.481400000000001</c:v>
                </c:pt>
                <c:pt idx="375">
                  <c:v>-40.429099999999998</c:v>
                </c:pt>
                <c:pt idx="376">
                  <c:v>-38.557499999999997</c:v>
                </c:pt>
                <c:pt idx="377">
                  <c:v>-30.325600000000001</c:v>
                </c:pt>
                <c:pt idx="378">
                  <c:v>-29.610499999999998</c:v>
                </c:pt>
                <c:pt idx="379">
                  <c:v>-33.490600000000001</c:v>
                </c:pt>
                <c:pt idx="380">
                  <c:v>-32.227600000000002</c:v>
                </c:pt>
                <c:pt idx="381">
                  <c:v>-26.308599999999998</c:v>
                </c:pt>
                <c:pt idx="382">
                  <c:v>-23.813099999999999</c:v>
                </c:pt>
                <c:pt idx="383">
                  <c:v>-24.406600000000001</c:v>
                </c:pt>
                <c:pt idx="384">
                  <c:v>-26.445499999999999</c:v>
                </c:pt>
                <c:pt idx="385">
                  <c:v>-20.678599999999999</c:v>
                </c:pt>
                <c:pt idx="386">
                  <c:v>-20.176500000000001</c:v>
                </c:pt>
                <c:pt idx="387">
                  <c:v>-17.224599999999999</c:v>
                </c:pt>
                <c:pt idx="388">
                  <c:v>-14.2575</c:v>
                </c:pt>
                <c:pt idx="389">
                  <c:v>-15.9008</c:v>
                </c:pt>
                <c:pt idx="390">
                  <c:v>-24.1783</c:v>
                </c:pt>
                <c:pt idx="391">
                  <c:v>-28.027999999999999</c:v>
                </c:pt>
                <c:pt idx="392">
                  <c:v>-24.65</c:v>
                </c:pt>
                <c:pt idx="393">
                  <c:v>-23.508800000000001</c:v>
                </c:pt>
                <c:pt idx="394">
                  <c:v>-24.665199999999999</c:v>
                </c:pt>
                <c:pt idx="395">
                  <c:v>-19.9635</c:v>
                </c:pt>
                <c:pt idx="396">
                  <c:v>-20.206900000000001</c:v>
                </c:pt>
                <c:pt idx="397">
                  <c:v>-14.1053</c:v>
                </c:pt>
                <c:pt idx="398">
                  <c:v>-11.503299999999999</c:v>
                </c:pt>
                <c:pt idx="399">
                  <c:v>-12.538</c:v>
                </c:pt>
                <c:pt idx="400">
                  <c:v>-17.254999999999999</c:v>
                </c:pt>
                <c:pt idx="401">
                  <c:v>-13.238</c:v>
                </c:pt>
                <c:pt idx="402">
                  <c:v>-13.511900000000001</c:v>
                </c:pt>
                <c:pt idx="403">
                  <c:v>-13.3749</c:v>
                </c:pt>
                <c:pt idx="404">
                  <c:v>-9.9056999999999995</c:v>
                </c:pt>
                <c:pt idx="405">
                  <c:v>-10.9099</c:v>
                </c:pt>
                <c:pt idx="406">
                  <c:v>-11.7164</c:v>
                </c:pt>
                <c:pt idx="407">
                  <c:v>-11.2295</c:v>
                </c:pt>
                <c:pt idx="408">
                  <c:v>-9.1295999999999999</c:v>
                </c:pt>
                <c:pt idx="409">
                  <c:v>-6.8776999999999999</c:v>
                </c:pt>
                <c:pt idx="410">
                  <c:v>-3.7888000000000002</c:v>
                </c:pt>
                <c:pt idx="411">
                  <c:v>-2.2519999999999998</c:v>
                </c:pt>
                <c:pt idx="412">
                  <c:v>-3.3170999999999999</c:v>
                </c:pt>
                <c:pt idx="413">
                  <c:v>-4.5039999999999996</c:v>
                </c:pt>
                <c:pt idx="414">
                  <c:v>-4.5343999999999998</c:v>
                </c:pt>
                <c:pt idx="415">
                  <c:v>-9.1143999999999998</c:v>
                </c:pt>
                <c:pt idx="416">
                  <c:v>-8.2014999999999993</c:v>
                </c:pt>
                <c:pt idx="417">
                  <c:v>-7.9732000000000003</c:v>
                </c:pt>
                <c:pt idx="418">
                  <c:v>-6.3754999999999997</c:v>
                </c:pt>
                <c:pt idx="419">
                  <c:v>-12.8728</c:v>
                </c:pt>
                <c:pt idx="420">
                  <c:v>-7.1211000000000002</c:v>
                </c:pt>
                <c:pt idx="421">
                  <c:v>-0.53259999999999996</c:v>
                </c:pt>
                <c:pt idx="422">
                  <c:v>0.1217</c:v>
                </c:pt>
                <c:pt idx="423">
                  <c:v>0.91300000000000003</c:v>
                </c:pt>
                <c:pt idx="424">
                  <c:v>0.79120000000000001</c:v>
                </c:pt>
                <c:pt idx="425">
                  <c:v>-6.4973000000000001</c:v>
                </c:pt>
                <c:pt idx="426">
                  <c:v>-0.80649999999999999</c:v>
                </c:pt>
                <c:pt idx="427">
                  <c:v>-2.0236999999999998</c:v>
                </c:pt>
                <c:pt idx="428">
                  <c:v>-2.2824</c:v>
                </c:pt>
                <c:pt idx="429">
                  <c:v>1.9172</c:v>
                </c:pt>
                <c:pt idx="430">
                  <c:v>4.8691000000000004</c:v>
                </c:pt>
                <c:pt idx="431">
                  <c:v>4.5191999999999997</c:v>
                </c:pt>
                <c:pt idx="432">
                  <c:v>-5.1734999999999998</c:v>
                </c:pt>
                <c:pt idx="433">
                  <c:v>2.1455000000000002</c:v>
                </c:pt>
                <c:pt idx="434">
                  <c:v>1.0499000000000001</c:v>
                </c:pt>
                <c:pt idx="435">
                  <c:v>9.2514000000000003</c:v>
                </c:pt>
                <c:pt idx="436">
                  <c:v>5.5690999999999997</c:v>
                </c:pt>
                <c:pt idx="437">
                  <c:v>8.0341000000000005</c:v>
                </c:pt>
                <c:pt idx="438">
                  <c:v>9.2362000000000002</c:v>
                </c:pt>
                <c:pt idx="439">
                  <c:v>7.8818999999999999</c:v>
                </c:pt>
                <c:pt idx="440">
                  <c:v>4.5648</c:v>
                </c:pt>
                <c:pt idx="441">
                  <c:v>7.0145999999999997</c:v>
                </c:pt>
                <c:pt idx="442">
                  <c:v>11.914199999999999</c:v>
                </c:pt>
                <c:pt idx="443">
                  <c:v>16.555099999999999</c:v>
                </c:pt>
                <c:pt idx="444">
                  <c:v>19.826499999999999</c:v>
                </c:pt>
                <c:pt idx="445">
                  <c:v>17.863700000000001</c:v>
                </c:pt>
                <c:pt idx="446">
                  <c:v>21.987200000000001</c:v>
                </c:pt>
                <c:pt idx="447">
                  <c:v>23.204499999999999</c:v>
                </c:pt>
                <c:pt idx="448">
                  <c:v>20.602599999999999</c:v>
                </c:pt>
                <c:pt idx="449">
                  <c:v>21.424199999999999</c:v>
                </c:pt>
                <c:pt idx="450">
                  <c:v>22.306799999999999</c:v>
                </c:pt>
                <c:pt idx="451">
                  <c:v>23.661000000000001</c:v>
                </c:pt>
                <c:pt idx="452">
                  <c:v>24.756499999999999</c:v>
                </c:pt>
                <c:pt idx="453">
                  <c:v>25.121700000000001</c:v>
                </c:pt>
                <c:pt idx="454">
                  <c:v>24.573899999999998</c:v>
                </c:pt>
                <c:pt idx="455">
                  <c:v>25.426100000000002</c:v>
                </c:pt>
                <c:pt idx="456">
                  <c:v>25.121700000000001</c:v>
                </c:pt>
                <c:pt idx="457">
                  <c:v>25.304300000000001</c:v>
                </c:pt>
                <c:pt idx="458">
                  <c:v>22.4893</c:v>
                </c:pt>
                <c:pt idx="459">
                  <c:v>20.7395</c:v>
                </c:pt>
                <c:pt idx="460">
                  <c:v>19.598299999999998</c:v>
                </c:pt>
                <c:pt idx="461">
                  <c:v>20.343900000000001</c:v>
                </c:pt>
                <c:pt idx="462">
                  <c:v>20.115600000000001</c:v>
                </c:pt>
                <c:pt idx="463">
                  <c:v>21.150300000000001</c:v>
                </c:pt>
                <c:pt idx="464">
                  <c:v>20.8612</c:v>
                </c:pt>
                <c:pt idx="465">
                  <c:v>14.820499999999999</c:v>
                </c:pt>
                <c:pt idx="466">
                  <c:v>15.185600000000001</c:v>
                </c:pt>
                <c:pt idx="467">
                  <c:v>11.5794</c:v>
                </c:pt>
                <c:pt idx="468">
                  <c:v>11.366400000000001</c:v>
                </c:pt>
                <c:pt idx="469">
                  <c:v>11.518599999999999</c:v>
                </c:pt>
                <c:pt idx="470">
                  <c:v>8.4297000000000004</c:v>
                </c:pt>
                <c:pt idx="471">
                  <c:v>8.5970999999999993</c:v>
                </c:pt>
                <c:pt idx="472">
                  <c:v>10.7882</c:v>
                </c:pt>
                <c:pt idx="473">
                  <c:v>10.8795</c:v>
                </c:pt>
                <c:pt idx="474">
                  <c:v>11.7925</c:v>
                </c:pt>
                <c:pt idx="475">
                  <c:v>8.9318000000000008</c:v>
                </c:pt>
                <c:pt idx="476">
                  <c:v>5.3103999999999996</c:v>
                </c:pt>
                <c:pt idx="477">
                  <c:v>5.1429999999999998</c:v>
                </c:pt>
                <c:pt idx="478">
                  <c:v>8.1102000000000007</c:v>
                </c:pt>
                <c:pt idx="479">
                  <c:v>7.3798000000000004</c:v>
                </c:pt>
                <c:pt idx="480">
                  <c:v>9.5556999999999999</c:v>
                </c:pt>
                <c:pt idx="481">
                  <c:v>7.6993</c:v>
                </c:pt>
                <c:pt idx="482">
                  <c:v>8.1405999999999992</c:v>
                </c:pt>
                <c:pt idx="483">
                  <c:v>5.8277999999999999</c:v>
                </c:pt>
                <c:pt idx="484">
                  <c:v>1.2934000000000001</c:v>
                </c:pt>
                <c:pt idx="485">
                  <c:v>3.0127999999999999</c:v>
                </c:pt>
                <c:pt idx="486">
                  <c:v>1.4912000000000001</c:v>
                </c:pt>
                <c:pt idx="487">
                  <c:v>3.7126999999999999</c:v>
                </c:pt>
                <c:pt idx="488">
                  <c:v>2.7237</c:v>
                </c:pt>
                <c:pt idx="489">
                  <c:v>0.53259999999999996</c:v>
                </c:pt>
                <c:pt idx="490">
                  <c:v>1.6586000000000001</c:v>
                </c:pt>
                <c:pt idx="491">
                  <c:v>4.7321999999999997</c:v>
                </c:pt>
                <c:pt idx="492">
                  <c:v>1.8564000000000001</c:v>
                </c:pt>
                <c:pt idx="493">
                  <c:v>-1.7650999999999999</c:v>
                </c:pt>
                <c:pt idx="494">
                  <c:v>-0.35</c:v>
                </c:pt>
                <c:pt idx="495">
                  <c:v>0.24349999999999999</c:v>
                </c:pt>
                <c:pt idx="496">
                  <c:v>0.25869999999999999</c:v>
                </c:pt>
                <c:pt idx="497">
                  <c:v>-0.35</c:v>
                </c:pt>
                <c:pt idx="498">
                  <c:v>-1.2324999999999999</c:v>
                </c:pt>
                <c:pt idx="499">
                  <c:v>-1.7194</c:v>
                </c:pt>
                <c:pt idx="500">
                  <c:v>-1.9781</c:v>
                </c:pt>
                <c:pt idx="501">
                  <c:v>-2.6172</c:v>
                </c:pt>
                <c:pt idx="502">
                  <c:v>-1.4455</c:v>
                </c:pt>
                <c:pt idx="503">
                  <c:v>-2.2368000000000001</c:v>
                </c:pt>
                <c:pt idx="504">
                  <c:v>4.2453000000000003</c:v>
                </c:pt>
                <c:pt idx="505">
                  <c:v>3.4996999999999998</c:v>
                </c:pt>
                <c:pt idx="506">
                  <c:v>1.9019999999999999</c:v>
                </c:pt>
                <c:pt idx="507">
                  <c:v>-3.8039999999999998</c:v>
                </c:pt>
                <c:pt idx="508">
                  <c:v>-2.9215</c:v>
                </c:pt>
                <c:pt idx="509">
                  <c:v>-2.3281000000000001</c:v>
                </c:pt>
                <c:pt idx="510">
                  <c:v>-0.4108</c:v>
                </c:pt>
                <c:pt idx="511">
                  <c:v>-0.77600000000000002</c:v>
                </c:pt>
                <c:pt idx="512">
                  <c:v>0.98899999999999999</c:v>
                </c:pt>
                <c:pt idx="513">
                  <c:v>2.5562999999999998</c:v>
                </c:pt>
                <c:pt idx="514">
                  <c:v>3.1648999999999998</c:v>
                </c:pt>
                <c:pt idx="515">
                  <c:v>5.0822000000000003</c:v>
                </c:pt>
                <c:pt idx="516">
                  <c:v>5.0974000000000004</c:v>
                </c:pt>
                <c:pt idx="517">
                  <c:v>1.6129</c:v>
                </c:pt>
                <c:pt idx="518">
                  <c:v>-2.5562999999999998</c:v>
                </c:pt>
                <c:pt idx="519">
                  <c:v>-0.69989999999999997</c:v>
                </c:pt>
                <c:pt idx="520">
                  <c:v>-2.3889</c:v>
                </c:pt>
                <c:pt idx="521">
                  <c:v>-0.85209999999999997</c:v>
                </c:pt>
              </c:numCache>
            </c:numRef>
          </c:val>
          <c:smooth val="0"/>
          <c:extLst>
            <c:ext xmlns:c16="http://schemas.microsoft.com/office/drawing/2014/chart" uri="{C3380CC4-5D6E-409C-BE32-E72D297353CC}">
              <c16:uniqueId val="{00000000-FA3C-DF46-B579-F1BD6D50E3DD}"/>
            </c:ext>
          </c:extLst>
        </c:ser>
        <c:ser>
          <c:idx val="1"/>
          <c:order val="1"/>
          <c:tx>
            <c:strRef>
              <c:f>'shell s5'!$C$1</c:f>
              <c:strCache>
                <c:ptCount val="1"/>
                <c:pt idx="0">
                  <c:v>S5ENRSX Index</c:v>
                </c:pt>
              </c:strCache>
            </c:strRef>
          </c:tx>
          <c:spPr>
            <a:ln w="28575" cap="rnd">
              <a:solidFill>
                <a:schemeClr val="tx1"/>
              </a:solidFill>
              <a:round/>
            </a:ln>
            <a:effectLst/>
          </c:spPr>
          <c:marker>
            <c:symbol val="none"/>
          </c:marker>
          <c:cat>
            <c:numRef>
              <c:f>'shell s5'!$A$2:$A$523</c:f>
              <c:numCache>
                <c:formatCode>m/d/yy</c:formatCode>
                <c:ptCount val="522"/>
                <c:pt idx="0">
                  <c:v>45005</c:v>
                </c:pt>
                <c:pt idx="1">
                  <c:v>45002</c:v>
                </c:pt>
                <c:pt idx="2">
                  <c:v>44995</c:v>
                </c:pt>
                <c:pt idx="3">
                  <c:v>44988</c:v>
                </c:pt>
                <c:pt idx="4">
                  <c:v>44981</c:v>
                </c:pt>
                <c:pt idx="5">
                  <c:v>44974</c:v>
                </c:pt>
                <c:pt idx="6">
                  <c:v>44967</c:v>
                </c:pt>
                <c:pt idx="7">
                  <c:v>44960</c:v>
                </c:pt>
                <c:pt idx="8">
                  <c:v>44953</c:v>
                </c:pt>
                <c:pt idx="9">
                  <c:v>44946</c:v>
                </c:pt>
                <c:pt idx="10">
                  <c:v>44939</c:v>
                </c:pt>
                <c:pt idx="11">
                  <c:v>44932</c:v>
                </c:pt>
                <c:pt idx="12">
                  <c:v>44925</c:v>
                </c:pt>
                <c:pt idx="13">
                  <c:v>44918</c:v>
                </c:pt>
                <c:pt idx="14">
                  <c:v>44911</c:v>
                </c:pt>
                <c:pt idx="15">
                  <c:v>44904</c:v>
                </c:pt>
                <c:pt idx="16">
                  <c:v>44897</c:v>
                </c:pt>
                <c:pt idx="17">
                  <c:v>44890</c:v>
                </c:pt>
                <c:pt idx="18">
                  <c:v>44883</c:v>
                </c:pt>
                <c:pt idx="19">
                  <c:v>44876</c:v>
                </c:pt>
                <c:pt idx="20">
                  <c:v>44869</c:v>
                </c:pt>
                <c:pt idx="21">
                  <c:v>44862</c:v>
                </c:pt>
                <c:pt idx="22">
                  <c:v>44855</c:v>
                </c:pt>
                <c:pt idx="23">
                  <c:v>44848</c:v>
                </c:pt>
                <c:pt idx="24">
                  <c:v>44841</c:v>
                </c:pt>
                <c:pt idx="25">
                  <c:v>44834</c:v>
                </c:pt>
                <c:pt idx="26">
                  <c:v>44827</c:v>
                </c:pt>
                <c:pt idx="27">
                  <c:v>44820</c:v>
                </c:pt>
                <c:pt idx="28">
                  <c:v>44813</c:v>
                </c:pt>
                <c:pt idx="29">
                  <c:v>44806</c:v>
                </c:pt>
                <c:pt idx="30">
                  <c:v>44799</c:v>
                </c:pt>
                <c:pt idx="31">
                  <c:v>44792</c:v>
                </c:pt>
                <c:pt idx="32">
                  <c:v>44785</c:v>
                </c:pt>
                <c:pt idx="33">
                  <c:v>44778</c:v>
                </c:pt>
                <c:pt idx="34">
                  <c:v>44771</c:v>
                </c:pt>
                <c:pt idx="35">
                  <c:v>44764</c:v>
                </c:pt>
                <c:pt idx="36">
                  <c:v>44757</c:v>
                </c:pt>
                <c:pt idx="37">
                  <c:v>44750</c:v>
                </c:pt>
                <c:pt idx="38">
                  <c:v>44743</c:v>
                </c:pt>
                <c:pt idx="39">
                  <c:v>44736</c:v>
                </c:pt>
                <c:pt idx="40">
                  <c:v>44729</c:v>
                </c:pt>
                <c:pt idx="41">
                  <c:v>44722</c:v>
                </c:pt>
                <c:pt idx="42">
                  <c:v>44715</c:v>
                </c:pt>
                <c:pt idx="43">
                  <c:v>44708</c:v>
                </c:pt>
                <c:pt idx="44">
                  <c:v>44701</c:v>
                </c:pt>
                <c:pt idx="45">
                  <c:v>44694</c:v>
                </c:pt>
                <c:pt idx="46">
                  <c:v>44687</c:v>
                </c:pt>
                <c:pt idx="47">
                  <c:v>44680</c:v>
                </c:pt>
                <c:pt idx="48">
                  <c:v>44673</c:v>
                </c:pt>
                <c:pt idx="49">
                  <c:v>44666</c:v>
                </c:pt>
                <c:pt idx="50">
                  <c:v>44659</c:v>
                </c:pt>
                <c:pt idx="51">
                  <c:v>44652</c:v>
                </c:pt>
                <c:pt idx="52">
                  <c:v>44645</c:v>
                </c:pt>
                <c:pt idx="53">
                  <c:v>44638</c:v>
                </c:pt>
                <c:pt idx="54">
                  <c:v>44631</c:v>
                </c:pt>
                <c:pt idx="55">
                  <c:v>44624</c:v>
                </c:pt>
                <c:pt idx="56">
                  <c:v>44617</c:v>
                </c:pt>
                <c:pt idx="57">
                  <c:v>44610</c:v>
                </c:pt>
                <c:pt idx="58">
                  <c:v>44603</c:v>
                </c:pt>
                <c:pt idx="59">
                  <c:v>44596</c:v>
                </c:pt>
                <c:pt idx="60">
                  <c:v>44589</c:v>
                </c:pt>
                <c:pt idx="61">
                  <c:v>44582</c:v>
                </c:pt>
                <c:pt idx="62">
                  <c:v>44575</c:v>
                </c:pt>
                <c:pt idx="63">
                  <c:v>44568</c:v>
                </c:pt>
                <c:pt idx="64">
                  <c:v>44561</c:v>
                </c:pt>
                <c:pt idx="65">
                  <c:v>44554</c:v>
                </c:pt>
                <c:pt idx="66">
                  <c:v>44547</c:v>
                </c:pt>
                <c:pt idx="67">
                  <c:v>44540</c:v>
                </c:pt>
                <c:pt idx="68">
                  <c:v>44533</c:v>
                </c:pt>
                <c:pt idx="69">
                  <c:v>44526</c:v>
                </c:pt>
                <c:pt idx="70">
                  <c:v>44519</c:v>
                </c:pt>
                <c:pt idx="71">
                  <c:v>44512</c:v>
                </c:pt>
                <c:pt idx="72">
                  <c:v>44505</c:v>
                </c:pt>
                <c:pt idx="73">
                  <c:v>44498</c:v>
                </c:pt>
                <c:pt idx="74">
                  <c:v>44491</c:v>
                </c:pt>
                <c:pt idx="75">
                  <c:v>44484</c:v>
                </c:pt>
                <c:pt idx="76">
                  <c:v>44477</c:v>
                </c:pt>
                <c:pt idx="77">
                  <c:v>44470</c:v>
                </c:pt>
                <c:pt idx="78">
                  <c:v>44463</c:v>
                </c:pt>
                <c:pt idx="79">
                  <c:v>44456</c:v>
                </c:pt>
                <c:pt idx="80">
                  <c:v>44449</c:v>
                </c:pt>
                <c:pt idx="81">
                  <c:v>44442</c:v>
                </c:pt>
                <c:pt idx="82">
                  <c:v>44435</c:v>
                </c:pt>
                <c:pt idx="83">
                  <c:v>44428</c:v>
                </c:pt>
                <c:pt idx="84">
                  <c:v>44421</c:v>
                </c:pt>
                <c:pt idx="85">
                  <c:v>44414</c:v>
                </c:pt>
                <c:pt idx="86">
                  <c:v>44407</c:v>
                </c:pt>
                <c:pt idx="87">
                  <c:v>44400</c:v>
                </c:pt>
                <c:pt idx="88">
                  <c:v>44393</c:v>
                </c:pt>
                <c:pt idx="89">
                  <c:v>44386</c:v>
                </c:pt>
                <c:pt idx="90">
                  <c:v>44379</c:v>
                </c:pt>
                <c:pt idx="91">
                  <c:v>44372</c:v>
                </c:pt>
                <c:pt idx="92">
                  <c:v>44365</c:v>
                </c:pt>
                <c:pt idx="93">
                  <c:v>44358</c:v>
                </c:pt>
                <c:pt idx="94">
                  <c:v>44351</c:v>
                </c:pt>
                <c:pt idx="95">
                  <c:v>44344</c:v>
                </c:pt>
                <c:pt idx="96">
                  <c:v>44337</c:v>
                </c:pt>
                <c:pt idx="97">
                  <c:v>44330</c:v>
                </c:pt>
                <c:pt idx="98">
                  <c:v>44323</c:v>
                </c:pt>
                <c:pt idx="99">
                  <c:v>44316</c:v>
                </c:pt>
                <c:pt idx="100">
                  <c:v>44309</c:v>
                </c:pt>
                <c:pt idx="101">
                  <c:v>44302</c:v>
                </c:pt>
                <c:pt idx="102">
                  <c:v>44295</c:v>
                </c:pt>
                <c:pt idx="103">
                  <c:v>44288</c:v>
                </c:pt>
                <c:pt idx="104">
                  <c:v>44281</c:v>
                </c:pt>
                <c:pt idx="105">
                  <c:v>44274</c:v>
                </c:pt>
                <c:pt idx="106">
                  <c:v>44267</c:v>
                </c:pt>
                <c:pt idx="107">
                  <c:v>44260</c:v>
                </c:pt>
                <c:pt idx="108">
                  <c:v>44253</c:v>
                </c:pt>
                <c:pt idx="109">
                  <c:v>44246</c:v>
                </c:pt>
                <c:pt idx="110">
                  <c:v>44239</c:v>
                </c:pt>
                <c:pt idx="111">
                  <c:v>44232</c:v>
                </c:pt>
                <c:pt idx="112">
                  <c:v>44225</c:v>
                </c:pt>
                <c:pt idx="113">
                  <c:v>44218</c:v>
                </c:pt>
                <c:pt idx="114">
                  <c:v>44211</c:v>
                </c:pt>
                <c:pt idx="115">
                  <c:v>44204</c:v>
                </c:pt>
                <c:pt idx="116">
                  <c:v>44197</c:v>
                </c:pt>
                <c:pt idx="117">
                  <c:v>44190</c:v>
                </c:pt>
                <c:pt idx="118">
                  <c:v>44183</c:v>
                </c:pt>
                <c:pt idx="119">
                  <c:v>44176</c:v>
                </c:pt>
                <c:pt idx="120">
                  <c:v>44169</c:v>
                </c:pt>
                <c:pt idx="121">
                  <c:v>44162</c:v>
                </c:pt>
                <c:pt idx="122">
                  <c:v>44155</c:v>
                </c:pt>
                <c:pt idx="123">
                  <c:v>44148</c:v>
                </c:pt>
                <c:pt idx="124">
                  <c:v>44141</c:v>
                </c:pt>
                <c:pt idx="125">
                  <c:v>44134</c:v>
                </c:pt>
                <c:pt idx="126">
                  <c:v>44127</c:v>
                </c:pt>
                <c:pt idx="127">
                  <c:v>44120</c:v>
                </c:pt>
                <c:pt idx="128">
                  <c:v>44113</c:v>
                </c:pt>
                <c:pt idx="129">
                  <c:v>44106</c:v>
                </c:pt>
                <c:pt idx="130">
                  <c:v>44099</c:v>
                </c:pt>
                <c:pt idx="131">
                  <c:v>44092</c:v>
                </c:pt>
                <c:pt idx="132">
                  <c:v>44085</c:v>
                </c:pt>
                <c:pt idx="133">
                  <c:v>44078</c:v>
                </c:pt>
                <c:pt idx="134">
                  <c:v>44071</c:v>
                </c:pt>
                <c:pt idx="135">
                  <c:v>44064</c:v>
                </c:pt>
                <c:pt idx="136">
                  <c:v>44057</c:v>
                </c:pt>
                <c:pt idx="137">
                  <c:v>44050</c:v>
                </c:pt>
                <c:pt idx="138">
                  <c:v>44043</c:v>
                </c:pt>
                <c:pt idx="139">
                  <c:v>44036</c:v>
                </c:pt>
                <c:pt idx="140">
                  <c:v>44029</c:v>
                </c:pt>
                <c:pt idx="141">
                  <c:v>44022</c:v>
                </c:pt>
                <c:pt idx="142">
                  <c:v>44015</c:v>
                </c:pt>
                <c:pt idx="143">
                  <c:v>44008</c:v>
                </c:pt>
                <c:pt idx="144">
                  <c:v>44001</c:v>
                </c:pt>
                <c:pt idx="145">
                  <c:v>43994</c:v>
                </c:pt>
                <c:pt idx="146">
                  <c:v>43987</c:v>
                </c:pt>
                <c:pt idx="147">
                  <c:v>43980</c:v>
                </c:pt>
                <c:pt idx="148">
                  <c:v>43973</c:v>
                </c:pt>
                <c:pt idx="149">
                  <c:v>43966</c:v>
                </c:pt>
                <c:pt idx="150">
                  <c:v>43959</c:v>
                </c:pt>
                <c:pt idx="151">
                  <c:v>43952</c:v>
                </c:pt>
                <c:pt idx="152">
                  <c:v>43945</c:v>
                </c:pt>
                <c:pt idx="153">
                  <c:v>43938</c:v>
                </c:pt>
                <c:pt idx="154">
                  <c:v>43931</c:v>
                </c:pt>
                <c:pt idx="155">
                  <c:v>43924</c:v>
                </c:pt>
                <c:pt idx="156">
                  <c:v>43917</c:v>
                </c:pt>
                <c:pt idx="157">
                  <c:v>43910</c:v>
                </c:pt>
                <c:pt idx="158">
                  <c:v>43903</c:v>
                </c:pt>
                <c:pt idx="159">
                  <c:v>43896</c:v>
                </c:pt>
                <c:pt idx="160">
                  <c:v>43889</c:v>
                </c:pt>
                <c:pt idx="161">
                  <c:v>43882</c:v>
                </c:pt>
                <c:pt idx="162">
                  <c:v>43875</c:v>
                </c:pt>
                <c:pt idx="163">
                  <c:v>43868</c:v>
                </c:pt>
                <c:pt idx="164">
                  <c:v>43861</c:v>
                </c:pt>
                <c:pt idx="165">
                  <c:v>43854</c:v>
                </c:pt>
                <c:pt idx="166">
                  <c:v>43847</c:v>
                </c:pt>
                <c:pt idx="167">
                  <c:v>43840</c:v>
                </c:pt>
                <c:pt idx="168">
                  <c:v>43833</c:v>
                </c:pt>
                <c:pt idx="169">
                  <c:v>43826</c:v>
                </c:pt>
                <c:pt idx="170">
                  <c:v>43819</c:v>
                </c:pt>
                <c:pt idx="171">
                  <c:v>43812</c:v>
                </c:pt>
                <c:pt idx="172">
                  <c:v>43805</c:v>
                </c:pt>
                <c:pt idx="173">
                  <c:v>43798</c:v>
                </c:pt>
                <c:pt idx="174">
                  <c:v>43791</c:v>
                </c:pt>
                <c:pt idx="175">
                  <c:v>43784</c:v>
                </c:pt>
                <c:pt idx="176">
                  <c:v>43777</c:v>
                </c:pt>
                <c:pt idx="177">
                  <c:v>43770</c:v>
                </c:pt>
                <c:pt idx="178">
                  <c:v>43763</c:v>
                </c:pt>
                <c:pt idx="179">
                  <c:v>43756</c:v>
                </c:pt>
                <c:pt idx="180">
                  <c:v>43749</c:v>
                </c:pt>
                <c:pt idx="181">
                  <c:v>43742</c:v>
                </c:pt>
                <c:pt idx="182">
                  <c:v>43735</c:v>
                </c:pt>
                <c:pt idx="183">
                  <c:v>43728</c:v>
                </c:pt>
                <c:pt idx="184">
                  <c:v>43721</c:v>
                </c:pt>
                <c:pt idx="185">
                  <c:v>43714</c:v>
                </c:pt>
                <c:pt idx="186">
                  <c:v>43707</c:v>
                </c:pt>
                <c:pt idx="187">
                  <c:v>43700</c:v>
                </c:pt>
                <c:pt idx="188">
                  <c:v>43693</c:v>
                </c:pt>
                <c:pt idx="189">
                  <c:v>43686</c:v>
                </c:pt>
                <c:pt idx="190">
                  <c:v>43679</c:v>
                </c:pt>
                <c:pt idx="191">
                  <c:v>43672</c:v>
                </c:pt>
                <c:pt idx="192">
                  <c:v>43665</c:v>
                </c:pt>
                <c:pt idx="193">
                  <c:v>43658</c:v>
                </c:pt>
                <c:pt idx="194">
                  <c:v>43651</c:v>
                </c:pt>
                <c:pt idx="195">
                  <c:v>43644</c:v>
                </c:pt>
                <c:pt idx="196">
                  <c:v>43637</c:v>
                </c:pt>
                <c:pt idx="197">
                  <c:v>43630</c:v>
                </c:pt>
                <c:pt idx="198">
                  <c:v>43623</c:v>
                </c:pt>
                <c:pt idx="199">
                  <c:v>43616</c:v>
                </c:pt>
                <c:pt idx="200">
                  <c:v>43609</c:v>
                </c:pt>
                <c:pt idx="201">
                  <c:v>43602</c:v>
                </c:pt>
                <c:pt idx="202">
                  <c:v>43595</c:v>
                </c:pt>
                <c:pt idx="203">
                  <c:v>43588</c:v>
                </c:pt>
                <c:pt idx="204">
                  <c:v>43581</c:v>
                </c:pt>
                <c:pt idx="205">
                  <c:v>43574</c:v>
                </c:pt>
                <c:pt idx="206">
                  <c:v>43567</c:v>
                </c:pt>
                <c:pt idx="207">
                  <c:v>43560</c:v>
                </c:pt>
                <c:pt idx="208">
                  <c:v>43553</c:v>
                </c:pt>
                <c:pt idx="209">
                  <c:v>43546</c:v>
                </c:pt>
                <c:pt idx="210">
                  <c:v>43539</c:v>
                </c:pt>
                <c:pt idx="211">
                  <c:v>43532</c:v>
                </c:pt>
                <c:pt idx="212">
                  <c:v>43525</c:v>
                </c:pt>
                <c:pt idx="213">
                  <c:v>43518</c:v>
                </c:pt>
                <c:pt idx="214">
                  <c:v>43511</c:v>
                </c:pt>
                <c:pt idx="215">
                  <c:v>43504</c:v>
                </c:pt>
                <c:pt idx="216">
                  <c:v>43497</c:v>
                </c:pt>
                <c:pt idx="217">
                  <c:v>43490</c:v>
                </c:pt>
                <c:pt idx="218">
                  <c:v>43483</c:v>
                </c:pt>
                <c:pt idx="219">
                  <c:v>43476</c:v>
                </c:pt>
                <c:pt idx="220">
                  <c:v>43469</c:v>
                </c:pt>
                <c:pt idx="221">
                  <c:v>43462</c:v>
                </c:pt>
                <c:pt idx="222">
                  <c:v>43455</c:v>
                </c:pt>
                <c:pt idx="223">
                  <c:v>43448</c:v>
                </c:pt>
                <c:pt idx="224">
                  <c:v>43441</c:v>
                </c:pt>
                <c:pt idx="225">
                  <c:v>43434</c:v>
                </c:pt>
                <c:pt idx="226">
                  <c:v>43427</c:v>
                </c:pt>
                <c:pt idx="227">
                  <c:v>43420</c:v>
                </c:pt>
                <c:pt idx="228">
                  <c:v>43413</c:v>
                </c:pt>
                <c:pt idx="229">
                  <c:v>43406</c:v>
                </c:pt>
                <c:pt idx="230">
                  <c:v>43399</c:v>
                </c:pt>
                <c:pt idx="231">
                  <c:v>43392</c:v>
                </c:pt>
                <c:pt idx="232">
                  <c:v>43385</c:v>
                </c:pt>
                <c:pt idx="233">
                  <c:v>43378</c:v>
                </c:pt>
                <c:pt idx="234">
                  <c:v>43371</c:v>
                </c:pt>
                <c:pt idx="235">
                  <c:v>43364</c:v>
                </c:pt>
                <c:pt idx="236">
                  <c:v>43357</c:v>
                </c:pt>
                <c:pt idx="237">
                  <c:v>43350</c:v>
                </c:pt>
                <c:pt idx="238">
                  <c:v>43343</c:v>
                </c:pt>
                <c:pt idx="239">
                  <c:v>43336</c:v>
                </c:pt>
                <c:pt idx="240">
                  <c:v>43329</c:v>
                </c:pt>
                <c:pt idx="241">
                  <c:v>43322</c:v>
                </c:pt>
                <c:pt idx="242">
                  <c:v>43315</c:v>
                </c:pt>
                <c:pt idx="243">
                  <c:v>43308</c:v>
                </c:pt>
                <c:pt idx="244">
                  <c:v>43301</c:v>
                </c:pt>
                <c:pt idx="245">
                  <c:v>43294</c:v>
                </c:pt>
                <c:pt idx="246">
                  <c:v>43287</c:v>
                </c:pt>
                <c:pt idx="247">
                  <c:v>43280</c:v>
                </c:pt>
                <c:pt idx="248">
                  <c:v>43273</c:v>
                </c:pt>
                <c:pt idx="249">
                  <c:v>43266</c:v>
                </c:pt>
                <c:pt idx="250">
                  <c:v>43259</c:v>
                </c:pt>
                <c:pt idx="251">
                  <c:v>43252</c:v>
                </c:pt>
                <c:pt idx="252">
                  <c:v>43245</c:v>
                </c:pt>
                <c:pt idx="253">
                  <c:v>43238</c:v>
                </c:pt>
                <c:pt idx="254">
                  <c:v>43231</c:v>
                </c:pt>
                <c:pt idx="255">
                  <c:v>43224</c:v>
                </c:pt>
                <c:pt idx="256">
                  <c:v>43217</c:v>
                </c:pt>
                <c:pt idx="257">
                  <c:v>43210</c:v>
                </c:pt>
                <c:pt idx="258">
                  <c:v>43203</c:v>
                </c:pt>
                <c:pt idx="259">
                  <c:v>43196</c:v>
                </c:pt>
                <c:pt idx="260">
                  <c:v>43189</c:v>
                </c:pt>
                <c:pt idx="261">
                  <c:v>43182</c:v>
                </c:pt>
                <c:pt idx="262">
                  <c:v>43175</c:v>
                </c:pt>
                <c:pt idx="263">
                  <c:v>43168</c:v>
                </c:pt>
                <c:pt idx="264">
                  <c:v>43161</c:v>
                </c:pt>
                <c:pt idx="265">
                  <c:v>43154</c:v>
                </c:pt>
                <c:pt idx="266">
                  <c:v>43147</c:v>
                </c:pt>
                <c:pt idx="267">
                  <c:v>43140</c:v>
                </c:pt>
                <c:pt idx="268">
                  <c:v>43133</c:v>
                </c:pt>
                <c:pt idx="269">
                  <c:v>43126</c:v>
                </c:pt>
                <c:pt idx="270">
                  <c:v>43119</c:v>
                </c:pt>
                <c:pt idx="271">
                  <c:v>43112</c:v>
                </c:pt>
                <c:pt idx="272">
                  <c:v>43105</c:v>
                </c:pt>
                <c:pt idx="273">
                  <c:v>43098</c:v>
                </c:pt>
                <c:pt idx="274">
                  <c:v>43091</c:v>
                </c:pt>
                <c:pt idx="275">
                  <c:v>43084</c:v>
                </c:pt>
                <c:pt idx="276">
                  <c:v>43077</c:v>
                </c:pt>
                <c:pt idx="277">
                  <c:v>43070</c:v>
                </c:pt>
                <c:pt idx="278">
                  <c:v>43063</c:v>
                </c:pt>
                <c:pt idx="279">
                  <c:v>43056</c:v>
                </c:pt>
                <c:pt idx="280">
                  <c:v>43049</c:v>
                </c:pt>
                <c:pt idx="281">
                  <c:v>43042</c:v>
                </c:pt>
                <c:pt idx="282">
                  <c:v>43035</c:v>
                </c:pt>
                <c:pt idx="283">
                  <c:v>43028</c:v>
                </c:pt>
                <c:pt idx="284">
                  <c:v>43021</c:v>
                </c:pt>
                <c:pt idx="285">
                  <c:v>43014</c:v>
                </c:pt>
                <c:pt idx="286">
                  <c:v>43007</c:v>
                </c:pt>
                <c:pt idx="287">
                  <c:v>43000</c:v>
                </c:pt>
                <c:pt idx="288">
                  <c:v>42993</c:v>
                </c:pt>
                <c:pt idx="289">
                  <c:v>42986</c:v>
                </c:pt>
                <c:pt idx="290">
                  <c:v>42979</c:v>
                </c:pt>
                <c:pt idx="291">
                  <c:v>42972</c:v>
                </c:pt>
                <c:pt idx="292">
                  <c:v>42965</c:v>
                </c:pt>
                <c:pt idx="293">
                  <c:v>42958</c:v>
                </c:pt>
                <c:pt idx="294">
                  <c:v>42951</c:v>
                </c:pt>
                <c:pt idx="295">
                  <c:v>42944</c:v>
                </c:pt>
                <c:pt idx="296">
                  <c:v>42937</c:v>
                </c:pt>
                <c:pt idx="297">
                  <c:v>42930</c:v>
                </c:pt>
                <c:pt idx="298">
                  <c:v>42923</c:v>
                </c:pt>
                <c:pt idx="299">
                  <c:v>42916</c:v>
                </c:pt>
                <c:pt idx="300">
                  <c:v>42909</c:v>
                </c:pt>
                <c:pt idx="301">
                  <c:v>42902</c:v>
                </c:pt>
                <c:pt idx="302">
                  <c:v>42895</c:v>
                </c:pt>
                <c:pt idx="303">
                  <c:v>42888</c:v>
                </c:pt>
                <c:pt idx="304">
                  <c:v>42881</c:v>
                </c:pt>
                <c:pt idx="305">
                  <c:v>42874</c:v>
                </c:pt>
                <c:pt idx="306">
                  <c:v>42867</c:v>
                </c:pt>
                <c:pt idx="307">
                  <c:v>42860</c:v>
                </c:pt>
                <c:pt idx="308">
                  <c:v>42853</c:v>
                </c:pt>
                <c:pt idx="309">
                  <c:v>42846</c:v>
                </c:pt>
                <c:pt idx="310">
                  <c:v>42839</c:v>
                </c:pt>
                <c:pt idx="311">
                  <c:v>42832</c:v>
                </c:pt>
                <c:pt idx="312">
                  <c:v>42825</c:v>
                </c:pt>
                <c:pt idx="313">
                  <c:v>42818</c:v>
                </c:pt>
                <c:pt idx="314">
                  <c:v>42811</c:v>
                </c:pt>
                <c:pt idx="315">
                  <c:v>42804</c:v>
                </c:pt>
                <c:pt idx="316">
                  <c:v>42797</c:v>
                </c:pt>
                <c:pt idx="317">
                  <c:v>42790</c:v>
                </c:pt>
                <c:pt idx="318">
                  <c:v>42783</c:v>
                </c:pt>
                <c:pt idx="319">
                  <c:v>42776</c:v>
                </c:pt>
                <c:pt idx="320">
                  <c:v>42769</c:v>
                </c:pt>
                <c:pt idx="321">
                  <c:v>42762</c:v>
                </c:pt>
                <c:pt idx="322">
                  <c:v>42755</c:v>
                </c:pt>
                <c:pt idx="323">
                  <c:v>42748</c:v>
                </c:pt>
                <c:pt idx="324">
                  <c:v>42741</c:v>
                </c:pt>
                <c:pt idx="325">
                  <c:v>42734</c:v>
                </c:pt>
                <c:pt idx="326">
                  <c:v>42727</c:v>
                </c:pt>
                <c:pt idx="327">
                  <c:v>42720</c:v>
                </c:pt>
                <c:pt idx="328">
                  <c:v>42713</c:v>
                </c:pt>
                <c:pt idx="329">
                  <c:v>42706</c:v>
                </c:pt>
                <c:pt idx="330">
                  <c:v>42699</c:v>
                </c:pt>
                <c:pt idx="331">
                  <c:v>42692</c:v>
                </c:pt>
                <c:pt idx="332">
                  <c:v>42685</c:v>
                </c:pt>
                <c:pt idx="333">
                  <c:v>42678</c:v>
                </c:pt>
                <c:pt idx="334">
                  <c:v>42671</c:v>
                </c:pt>
                <c:pt idx="335">
                  <c:v>42664</c:v>
                </c:pt>
                <c:pt idx="336">
                  <c:v>42657</c:v>
                </c:pt>
                <c:pt idx="337">
                  <c:v>42650</c:v>
                </c:pt>
                <c:pt idx="338">
                  <c:v>42643</c:v>
                </c:pt>
                <c:pt idx="339">
                  <c:v>42636</c:v>
                </c:pt>
                <c:pt idx="340">
                  <c:v>42629</c:v>
                </c:pt>
                <c:pt idx="341">
                  <c:v>42622</c:v>
                </c:pt>
                <c:pt idx="342">
                  <c:v>42615</c:v>
                </c:pt>
                <c:pt idx="343">
                  <c:v>42608</c:v>
                </c:pt>
                <c:pt idx="344">
                  <c:v>42601</c:v>
                </c:pt>
                <c:pt idx="345">
                  <c:v>42594</c:v>
                </c:pt>
                <c:pt idx="346">
                  <c:v>42587</c:v>
                </c:pt>
                <c:pt idx="347">
                  <c:v>42580</c:v>
                </c:pt>
                <c:pt idx="348">
                  <c:v>42573</c:v>
                </c:pt>
                <c:pt idx="349">
                  <c:v>42566</c:v>
                </c:pt>
                <c:pt idx="350">
                  <c:v>42559</c:v>
                </c:pt>
                <c:pt idx="351">
                  <c:v>42552</c:v>
                </c:pt>
                <c:pt idx="352">
                  <c:v>42545</c:v>
                </c:pt>
                <c:pt idx="353">
                  <c:v>42538</c:v>
                </c:pt>
                <c:pt idx="354">
                  <c:v>42531</c:v>
                </c:pt>
                <c:pt idx="355">
                  <c:v>42524</c:v>
                </c:pt>
                <c:pt idx="356">
                  <c:v>42517</c:v>
                </c:pt>
                <c:pt idx="357">
                  <c:v>42510</c:v>
                </c:pt>
                <c:pt idx="358">
                  <c:v>42503</c:v>
                </c:pt>
                <c:pt idx="359">
                  <c:v>42496</c:v>
                </c:pt>
                <c:pt idx="360">
                  <c:v>42489</c:v>
                </c:pt>
                <c:pt idx="361">
                  <c:v>42482</c:v>
                </c:pt>
                <c:pt idx="362">
                  <c:v>42475</c:v>
                </c:pt>
                <c:pt idx="363">
                  <c:v>42468</c:v>
                </c:pt>
                <c:pt idx="364">
                  <c:v>42461</c:v>
                </c:pt>
                <c:pt idx="365">
                  <c:v>42454</c:v>
                </c:pt>
                <c:pt idx="366">
                  <c:v>42447</c:v>
                </c:pt>
                <c:pt idx="367">
                  <c:v>42440</c:v>
                </c:pt>
                <c:pt idx="368">
                  <c:v>42433</c:v>
                </c:pt>
                <c:pt idx="369">
                  <c:v>42426</c:v>
                </c:pt>
                <c:pt idx="370">
                  <c:v>42419</c:v>
                </c:pt>
                <c:pt idx="371">
                  <c:v>42412</c:v>
                </c:pt>
                <c:pt idx="372">
                  <c:v>42405</c:v>
                </c:pt>
                <c:pt idx="373">
                  <c:v>42398</c:v>
                </c:pt>
                <c:pt idx="374">
                  <c:v>42391</c:v>
                </c:pt>
                <c:pt idx="375">
                  <c:v>42384</c:v>
                </c:pt>
                <c:pt idx="376">
                  <c:v>42377</c:v>
                </c:pt>
                <c:pt idx="377">
                  <c:v>42370</c:v>
                </c:pt>
                <c:pt idx="378">
                  <c:v>42363</c:v>
                </c:pt>
                <c:pt idx="379">
                  <c:v>42356</c:v>
                </c:pt>
                <c:pt idx="380">
                  <c:v>42349</c:v>
                </c:pt>
                <c:pt idx="381">
                  <c:v>42342</c:v>
                </c:pt>
                <c:pt idx="382">
                  <c:v>42335</c:v>
                </c:pt>
                <c:pt idx="383">
                  <c:v>42328</c:v>
                </c:pt>
                <c:pt idx="384">
                  <c:v>42321</c:v>
                </c:pt>
                <c:pt idx="385">
                  <c:v>42314</c:v>
                </c:pt>
                <c:pt idx="386">
                  <c:v>42307</c:v>
                </c:pt>
                <c:pt idx="387">
                  <c:v>42300</c:v>
                </c:pt>
                <c:pt idx="388">
                  <c:v>42293</c:v>
                </c:pt>
                <c:pt idx="389">
                  <c:v>42286</c:v>
                </c:pt>
                <c:pt idx="390">
                  <c:v>42279</c:v>
                </c:pt>
                <c:pt idx="391">
                  <c:v>42272</c:v>
                </c:pt>
                <c:pt idx="392">
                  <c:v>42265</c:v>
                </c:pt>
                <c:pt idx="393">
                  <c:v>42258</c:v>
                </c:pt>
                <c:pt idx="394">
                  <c:v>42251</c:v>
                </c:pt>
                <c:pt idx="395">
                  <c:v>42244</c:v>
                </c:pt>
                <c:pt idx="396">
                  <c:v>42237</c:v>
                </c:pt>
                <c:pt idx="397">
                  <c:v>42230</c:v>
                </c:pt>
                <c:pt idx="398">
                  <c:v>42223</c:v>
                </c:pt>
                <c:pt idx="399">
                  <c:v>42216</c:v>
                </c:pt>
                <c:pt idx="400">
                  <c:v>42209</c:v>
                </c:pt>
                <c:pt idx="401">
                  <c:v>42202</c:v>
                </c:pt>
                <c:pt idx="402">
                  <c:v>42195</c:v>
                </c:pt>
                <c:pt idx="403">
                  <c:v>42188</c:v>
                </c:pt>
                <c:pt idx="404">
                  <c:v>42181</c:v>
                </c:pt>
                <c:pt idx="405">
                  <c:v>42174</c:v>
                </c:pt>
                <c:pt idx="406">
                  <c:v>42167</c:v>
                </c:pt>
                <c:pt idx="407">
                  <c:v>42160</c:v>
                </c:pt>
                <c:pt idx="408">
                  <c:v>42153</c:v>
                </c:pt>
                <c:pt idx="409">
                  <c:v>42146</c:v>
                </c:pt>
                <c:pt idx="410">
                  <c:v>42139</c:v>
                </c:pt>
                <c:pt idx="411">
                  <c:v>42132</c:v>
                </c:pt>
                <c:pt idx="412">
                  <c:v>42125</c:v>
                </c:pt>
                <c:pt idx="413">
                  <c:v>42118</c:v>
                </c:pt>
                <c:pt idx="414">
                  <c:v>42111</c:v>
                </c:pt>
                <c:pt idx="415">
                  <c:v>42104</c:v>
                </c:pt>
                <c:pt idx="416">
                  <c:v>42097</c:v>
                </c:pt>
                <c:pt idx="417">
                  <c:v>42090</c:v>
                </c:pt>
                <c:pt idx="418">
                  <c:v>42083</c:v>
                </c:pt>
                <c:pt idx="419">
                  <c:v>42076</c:v>
                </c:pt>
                <c:pt idx="420">
                  <c:v>42069</c:v>
                </c:pt>
                <c:pt idx="421">
                  <c:v>42062</c:v>
                </c:pt>
                <c:pt idx="422">
                  <c:v>42055</c:v>
                </c:pt>
                <c:pt idx="423">
                  <c:v>42048</c:v>
                </c:pt>
                <c:pt idx="424">
                  <c:v>42041</c:v>
                </c:pt>
                <c:pt idx="425">
                  <c:v>42034</c:v>
                </c:pt>
                <c:pt idx="426">
                  <c:v>42027</c:v>
                </c:pt>
                <c:pt idx="427">
                  <c:v>42020</c:v>
                </c:pt>
                <c:pt idx="428">
                  <c:v>42013</c:v>
                </c:pt>
                <c:pt idx="429">
                  <c:v>42006</c:v>
                </c:pt>
                <c:pt idx="430">
                  <c:v>41999</c:v>
                </c:pt>
                <c:pt idx="431">
                  <c:v>41992</c:v>
                </c:pt>
                <c:pt idx="432">
                  <c:v>41985</c:v>
                </c:pt>
                <c:pt idx="433">
                  <c:v>41978</c:v>
                </c:pt>
                <c:pt idx="434">
                  <c:v>41971</c:v>
                </c:pt>
                <c:pt idx="435">
                  <c:v>41964</c:v>
                </c:pt>
                <c:pt idx="436">
                  <c:v>41957</c:v>
                </c:pt>
                <c:pt idx="437">
                  <c:v>41950</c:v>
                </c:pt>
                <c:pt idx="438">
                  <c:v>41943</c:v>
                </c:pt>
                <c:pt idx="439">
                  <c:v>41936</c:v>
                </c:pt>
                <c:pt idx="440">
                  <c:v>41929</c:v>
                </c:pt>
                <c:pt idx="441">
                  <c:v>41922</c:v>
                </c:pt>
                <c:pt idx="442">
                  <c:v>41915</c:v>
                </c:pt>
                <c:pt idx="443">
                  <c:v>41908</c:v>
                </c:pt>
                <c:pt idx="444">
                  <c:v>41901</c:v>
                </c:pt>
                <c:pt idx="445">
                  <c:v>41894</c:v>
                </c:pt>
                <c:pt idx="446">
                  <c:v>41887</c:v>
                </c:pt>
                <c:pt idx="447">
                  <c:v>41880</c:v>
                </c:pt>
                <c:pt idx="448">
                  <c:v>41873</c:v>
                </c:pt>
                <c:pt idx="449">
                  <c:v>41866</c:v>
                </c:pt>
                <c:pt idx="450">
                  <c:v>41859</c:v>
                </c:pt>
                <c:pt idx="451">
                  <c:v>41852</c:v>
                </c:pt>
                <c:pt idx="452">
                  <c:v>41845</c:v>
                </c:pt>
                <c:pt idx="453">
                  <c:v>41838</c:v>
                </c:pt>
                <c:pt idx="454">
                  <c:v>41831</c:v>
                </c:pt>
                <c:pt idx="455">
                  <c:v>41824</c:v>
                </c:pt>
                <c:pt idx="456">
                  <c:v>41817</c:v>
                </c:pt>
                <c:pt idx="457">
                  <c:v>41810</c:v>
                </c:pt>
                <c:pt idx="458">
                  <c:v>41803</c:v>
                </c:pt>
                <c:pt idx="459">
                  <c:v>41796</c:v>
                </c:pt>
                <c:pt idx="460">
                  <c:v>41789</c:v>
                </c:pt>
                <c:pt idx="461">
                  <c:v>41782</c:v>
                </c:pt>
                <c:pt idx="462">
                  <c:v>41775</c:v>
                </c:pt>
                <c:pt idx="463">
                  <c:v>41768</c:v>
                </c:pt>
                <c:pt idx="464">
                  <c:v>41761</c:v>
                </c:pt>
                <c:pt idx="465">
                  <c:v>41754</c:v>
                </c:pt>
                <c:pt idx="466">
                  <c:v>41747</c:v>
                </c:pt>
                <c:pt idx="467">
                  <c:v>41740</c:v>
                </c:pt>
                <c:pt idx="468">
                  <c:v>41733</c:v>
                </c:pt>
                <c:pt idx="469">
                  <c:v>41726</c:v>
                </c:pt>
                <c:pt idx="470">
                  <c:v>41719</c:v>
                </c:pt>
                <c:pt idx="471">
                  <c:v>41712</c:v>
                </c:pt>
                <c:pt idx="472">
                  <c:v>41705</c:v>
                </c:pt>
                <c:pt idx="473">
                  <c:v>41698</c:v>
                </c:pt>
                <c:pt idx="474">
                  <c:v>41691</c:v>
                </c:pt>
                <c:pt idx="475">
                  <c:v>41684</c:v>
                </c:pt>
                <c:pt idx="476">
                  <c:v>41677</c:v>
                </c:pt>
                <c:pt idx="477">
                  <c:v>41670</c:v>
                </c:pt>
                <c:pt idx="478">
                  <c:v>41663</c:v>
                </c:pt>
                <c:pt idx="479">
                  <c:v>41656</c:v>
                </c:pt>
                <c:pt idx="480">
                  <c:v>41649</c:v>
                </c:pt>
                <c:pt idx="481">
                  <c:v>41642</c:v>
                </c:pt>
                <c:pt idx="482">
                  <c:v>41635</c:v>
                </c:pt>
                <c:pt idx="483">
                  <c:v>41628</c:v>
                </c:pt>
                <c:pt idx="484">
                  <c:v>41621</c:v>
                </c:pt>
                <c:pt idx="485">
                  <c:v>41614</c:v>
                </c:pt>
                <c:pt idx="486">
                  <c:v>41607</c:v>
                </c:pt>
                <c:pt idx="487">
                  <c:v>41600</c:v>
                </c:pt>
                <c:pt idx="488">
                  <c:v>41593</c:v>
                </c:pt>
                <c:pt idx="489">
                  <c:v>41586</c:v>
                </c:pt>
                <c:pt idx="490">
                  <c:v>41579</c:v>
                </c:pt>
                <c:pt idx="491">
                  <c:v>41572</c:v>
                </c:pt>
                <c:pt idx="492">
                  <c:v>41565</c:v>
                </c:pt>
                <c:pt idx="493">
                  <c:v>41558</c:v>
                </c:pt>
                <c:pt idx="494">
                  <c:v>41551</c:v>
                </c:pt>
                <c:pt idx="495">
                  <c:v>41544</c:v>
                </c:pt>
                <c:pt idx="496">
                  <c:v>41537</c:v>
                </c:pt>
                <c:pt idx="497">
                  <c:v>41530</c:v>
                </c:pt>
                <c:pt idx="498">
                  <c:v>41523</c:v>
                </c:pt>
                <c:pt idx="499">
                  <c:v>41516</c:v>
                </c:pt>
                <c:pt idx="500">
                  <c:v>41509</c:v>
                </c:pt>
                <c:pt idx="501">
                  <c:v>41502</c:v>
                </c:pt>
                <c:pt idx="502">
                  <c:v>41495</c:v>
                </c:pt>
                <c:pt idx="503">
                  <c:v>41488</c:v>
                </c:pt>
                <c:pt idx="504">
                  <c:v>41481</c:v>
                </c:pt>
                <c:pt idx="505">
                  <c:v>41474</c:v>
                </c:pt>
                <c:pt idx="506">
                  <c:v>41467</c:v>
                </c:pt>
                <c:pt idx="507">
                  <c:v>41460</c:v>
                </c:pt>
                <c:pt idx="508">
                  <c:v>41453</c:v>
                </c:pt>
                <c:pt idx="509">
                  <c:v>41446</c:v>
                </c:pt>
                <c:pt idx="510">
                  <c:v>41439</c:v>
                </c:pt>
                <c:pt idx="511">
                  <c:v>41432</c:v>
                </c:pt>
                <c:pt idx="512">
                  <c:v>41425</c:v>
                </c:pt>
                <c:pt idx="513">
                  <c:v>41418</c:v>
                </c:pt>
                <c:pt idx="514">
                  <c:v>41411</c:v>
                </c:pt>
                <c:pt idx="515">
                  <c:v>41404</c:v>
                </c:pt>
                <c:pt idx="516">
                  <c:v>41397</c:v>
                </c:pt>
                <c:pt idx="517">
                  <c:v>41390</c:v>
                </c:pt>
                <c:pt idx="518">
                  <c:v>41383</c:v>
                </c:pt>
                <c:pt idx="519">
                  <c:v>41376</c:v>
                </c:pt>
                <c:pt idx="520">
                  <c:v>41369</c:v>
                </c:pt>
                <c:pt idx="521">
                  <c:v>41362</c:v>
                </c:pt>
              </c:numCache>
            </c:numRef>
          </c:cat>
          <c:val>
            <c:numRef>
              <c:f>'shell s5'!$C$2:$C$523</c:f>
              <c:numCache>
                <c:formatCode>General</c:formatCode>
                <c:ptCount val="522"/>
                <c:pt idx="0">
                  <c:v>2.8993000000000002</c:v>
                </c:pt>
                <c:pt idx="1">
                  <c:v>0.77739999999999998</c:v>
                </c:pt>
                <c:pt idx="2">
                  <c:v>8.3861000000000008</c:v>
                </c:pt>
                <c:pt idx="3">
                  <c:v>14.508800000000001</c:v>
                </c:pt>
                <c:pt idx="4">
                  <c:v>11.2371</c:v>
                </c:pt>
                <c:pt idx="5">
                  <c:v>11.0441</c:v>
                </c:pt>
                <c:pt idx="6">
                  <c:v>19.300799999999999</c:v>
                </c:pt>
                <c:pt idx="7">
                  <c:v>13.586600000000001</c:v>
                </c:pt>
                <c:pt idx="8">
                  <c:v>20.762599999999999</c:v>
                </c:pt>
                <c:pt idx="9">
                  <c:v>19.855899999999998</c:v>
                </c:pt>
                <c:pt idx="10">
                  <c:v>18.975100000000001</c:v>
                </c:pt>
                <c:pt idx="11">
                  <c:v>15.8964</c:v>
                </c:pt>
                <c:pt idx="12">
                  <c:v>15.8947</c:v>
                </c:pt>
                <c:pt idx="13">
                  <c:v>15.2035</c:v>
                </c:pt>
                <c:pt idx="14">
                  <c:v>10.368399999999999</c:v>
                </c:pt>
                <c:pt idx="15">
                  <c:v>8.5050000000000008</c:v>
                </c:pt>
                <c:pt idx="16">
                  <c:v>18.456199999999999</c:v>
                </c:pt>
                <c:pt idx="17">
                  <c:v>20.835000000000001</c:v>
                </c:pt>
                <c:pt idx="18">
                  <c:v>20.523</c:v>
                </c:pt>
                <c:pt idx="19">
                  <c:v>23.424099999999999</c:v>
                </c:pt>
                <c:pt idx="20">
                  <c:v>21.005600000000001</c:v>
                </c:pt>
                <c:pt idx="21">
                  <c:v>18.199400000000001</c:v>
                </c:pt>
                <c:pt idx="22">
                  <c:v>15.034599999999999</c:v>
                </c:pt>
                <c:pt idx="23">
                  <c:v>6.4382000000000001</c:v>
                </c:pt>
                <c:pt idx="24">
                  <c:v>8.4481000000000002</c:v>
                </c:pt>
                <c:pt idx="25">
                  <c:v>-4.7523999999999997</c:v>
                </c:pt>
                <c:pt idx="26">
                  <c:v>-6.4675000000000002</c:v>
                </c:pt>
                <c:pt idx="27">
                  <c:v>2.7820999999999998</c:v>
                </c:pt>
                <c:pt idx="28">
                  <c:v>5.5263</c:v>
                </c:pt>
                <c:pt idx="29">
                  <c:v>4.8971999999999998</c:v>
                </c:pt>
                <c:pt idx="30">
                  <c:v>8.4894999999999996</c:v>
                </c:pt>
                <c:pt idx="31">
                  <c:v>4.0456000000000003</c:v>
                </c:pt>
                <c:pt idx="32">
                  <c:v>3.0286</c:v>
                </c:pt>
                <c:pt idx="33">
                  <c:v>-3.8353000000000002</c:v>
                </c:pt>
                <c:pt idx="34">
                  <c:v>3.2079</c:v>
                </c:pt>
                <c:pt idx="35">
                  <c:v>-6.4348000000000001</c:v>
                </c:pt>
                <c:pt idx="36">
                  <c:v>-9.6288999999999998</c:v>
                </c:pt>
                <c:pt idx="37">
                  <c:v>-6.7674000000000003</c:v>
                </c:pt>
                <c:pt idx="38">
                  <c:v>-4.4869000000000003</c:v>
                </c:pt>
                <c:pt idx="39">
                  <c:v>-5.7073</c:v>
                </c:pt>
                <c:pt idx="40">
                  <c:v>-4.2196999999999996</c:v>
                </c:pt>
                <c:pt idx="41">
                  <c:v>15.615500000000001</c:v>
                </c:pt>
                <c:pt idx="42">
                  <c:v>16.6859</c:v>
                </c:pt>
                <c:pt idx="43">
                  <c:v>15.324199999999999</c:v>
                </c:pt>
                <c:pt idx="44">
                  <c:v>6.6882000000000001</c:v>
                </c:pt>
                <c:pt idx="45">
                  <c:v>5.5366999999999997</c:v>
                </c:pt>
                <c:pt idx="46">
                  <c:v>8.7032000000000007</c:v>
                </c:pt>
                <c:pt idx="47">
                  <c:v>-1.3307</c:v>
                </c:pt>
                <c:pt idx="48">
                  <c:v>-3.9600000000000003E-2</c:v>
                </c:pt>
                <c:pt idx="49">
                  <c:v>4.7403000000000004</c:v>
                </c:pt>
                <c:pt idx="50">
                  <c:v>4.4093999999999998</c:v>
                </c:pt>
                <c:pt idx="51">
                  <c:v>1.1653</c:v>
                </c:pt>
                <c:pt idx="52">
                  <c:v>3.6560999999999999</c:v>
                </c:pt>
                <c:pt idx="53">
                  <c:v>-3.5078</c:v>
                </c:pt>
                <c:pt idx="54">
                  <c:v>7.2400000000000006E-2</c:v>
                </c:pt>
                <c:pt idx="55">
                  <c:v>-1.7788999999999999</c:v>
                </c:pt>
                <c:pt idx="56">
                  <c:v>-10.099500000000001</c:v>
                </c:pt>
                <c:pt idx="57">
                  <c:v>-11.2578</c:v>
                </c:pt>
                <c:pt idx="58">
                  <c:v>-7.8395999999999999</c:v>
                </c:pt>
                <c:pt idx="59">
                  <c:v>-9.4254999999999995</c:v>
                </c:pt>
                <c:pt idx="60">
                  <c:v>-13.6883</c:v>
                </c:pt>
                <c:pt idx="61">
                  <c:v>-17.809799999999999</c:v>
                </c:pt>
                <c:pt idx="62">
                  <c:v>-15.194900000000001</c:v>
                </c:pt>
                <c:pt idx="63">
                  <c:v>-19.4008</c:v>
                </c:pt>
                <c:pt idx="64">
                  <c:v>-27.130099999999999</c:v>
                </c:pt>
                <c:pt idx="65">
                  <c:v>-27.883400000000002</c:v>
                </c:pt>
                <c:pt idx="66">
                  <c:v>-29.553699999999999</c:v>
                </c:pt>
                <c:pt idx="67">
                  <c:v>-25.773499999999999</c:v>
                </c:pt>
                <c:pt idx="68">
                  <c:v>-28.416</c:v>
                </c:pt>
                <c:pt idx="69">
                  <c:v>-27.845500000000001</c:v>
                </c:pt>
                <c:pt idx="70">
                  <c:v>-28.9969</c:v>
                </c:pt>
                <c:pt idx="71">
                  <c:v>-25.085799999999999</c:v>
                </c:pt>
                <c:pt idx="72">
                  <c:v>-23.810199999999998</c:v>
                </c:pt>
                <c:pt idx="73">
                  <c:v>-24.811699999999998</c:v>
                </c:pt>
                <c:pt idx="74">
                  <c:v>-24.230799999999999</c:v>
                </c:pt>
                <c:pt idx="75">
                  <c:v>-25.113299999999999</c:v>
                </c:pt>
                <c:pt idx="76">
                  <c:v>-25.971800000000002</c:v>
                </c:pt>
                <c:pt idx="77">
                  <c:v>-29.508900000000001</c:v>
                </c:pt>
                <c:pt idx="78">
                  <c:v>-33.364899999999999</c:v>
                </c:pt>
                <c:pt idx="79">
                  <c:v>-36.353900000000003</c:v>
                </c:pt>
                <c:pt idx="80">
                  <c:v>-38.394799999999996</c:v>
                </c:pt>
                <c:pt idx="81">
                  <c:v>-37.2761</c:v>
                </c:pt>
                <c:pt idx="82">
                  <c:v>-36.357399999999998</c:v>
                </c:pt>
                <c:pt idx="83">
                  <c:v>-40.711599999999997</c:v>
                </c:pt>
                <c:pt idx="84">
                  <c:v>-36.024700000000003</c:v>
                </c:pt>
                <c:pt idx="85">
                  <c:v>-35.498899999999999</c:v>
                </c:pt>
                <c:pt idx="86">
                  <c:v>-35.705800000000004</c:v>
                </c:pt>
                <c:pt idx="87">
                  <c:v>-36.709000000000003</c:v>
                </c:pt>
                <c:pt idx="88">
                  <c:v>-36.462499999999999</c:v>
                </c:pt>
                <c:pt idx="89">
                  <c:v>-31.149899999999999</c:v>
                </c:pt>
                <c:pt idx="90">
                  <c:v>-28.7194</c:v>
                </c:pt>
                <c:pt idx="91">
                  <c:v>-27.942</c:v>
                </c:pt>
                <c:pt idx="92">
                  <c:v>-32.442700000000002</c:v>
                </c:pt>
                <c:pt idx="93">
                  <c:v>-28.728000000000002</c:v>
                </c:pt>
                <c:pt idx="94">
                  <c:v>-28.317799999999998</c:v>
                </c:pt>
                <c:pt idx="95">
                  <c:v>-32.804699999999997</c:v>
                </c:pt>
                <c:pt idx="96">
                  <c:v>-32.789200000000001</c:v>
                </c:pt>
                <c:pt idx="97">
                  <c:v>-30.8276</c:v>
                </c:pt>
                <c:pt idx="98">
                  <c:v>-30.2484</c:v>
                </c:pt>
                <c:pt idx="99">
                  <c:v>-35.945399999999999</c:v>
                </c:pt>
                <c:pt idx="100">
                  <c:v>-38.162100000000002</c:v>
                </c:pt>
                <c:pt idx="101">
                  <c:v>-37.0503</c:v>
                </c:pt>
                <c:pt idx="102">
                  <c:v>-37.195099999999996</c:v>
                </c:pt>
                <c:pt idx="103">
                  <c:v>-34.547400000000003</c:v>
                </c:pt>
                <c:pt idx="104">
                  <c:v>-34.293999999999997</c:v>
                </c:pt>
                <c:pt idx="105">
                  <c:v>-36.202199999999998</c:v>
                </c:pt>
                <c:pt idx="106">
                  <c:v>-30.9086</c:v>
                </c:pt>
                <c:pt idx="107">
                  <c:v>-31.6464</c:v>
                </c:pt>
                <c:pt idx="108">
                  <c:v>-37.912199999999999</c:v>
                </c:pt>
                <c:pt idx="109">
                  <c:v>-40.490900000000003</c:v>
                </c:pt>
                <c:pt idx="110">
                  <c:v>-42.256</c:v>
                </c:pt>
                <c:pt idx="111">
                  <c:v>-44.650300000000001</c:v>
                </c:pt>
                <c:pt idx="112">
                  <c:v>-48.887300000000003</c:v>
                </c:pt>
                <c:pt idx="113">
                  <c:v>-45.264000000000003</c:v>
                </c:pt>
                <c:pt idx="114">
                  <c:v>-44.395200000000003</c:v>
                </c:pt>
                <c:pt idx="115">
                  <c:v>-46.084499999999998</c:v>
                </c:pt>
                <c:pt idx="116">
                  <c:v>-50.676600000000001</c:v>
                </c:pt>
                <c:pt idx="117">
                  <c:v>-50.462800000000001</c:v>
                </c:pt>
                <c:pt idx="118">
                  <c:v>-49.437199999999997</c:v>
                </c:pt>
                <c:pt idx="119">
                  <c:v>-47.1877</c:v>
                </c:pt>
                <c:pt idx="120">
                  <c:v>-47.780700000000003</c:v>
                </c:pt>
                <c:pt idx="121">
                  <c:v>-50.012900000000002</c:v>
                </c:pt>
                <c:pt idx="122">
                  <c:v>-53.9345</c:v>
                </c:pt>
                <c:pt idx="123">
                  <c:v>-56.121899999999997</c:v>
                </c:pt>
                <c:pt idx="124">
                  <c:v>-62.322200000000002</c:v>
                </c:pt>
                <c:pt idx="125">
                  <c:v>-62.625599999999999</c:v>
                </c:pt>
                <c:pt idx="126">
                  <c:v>-60.360599999999998</c:v>
                </c:pt>
                <c:pt idx="127">
                  <c:v>-60.564</c:v>
                </c:pt>
                <c:pt idx="128">
                  <c:v>-59.7194</c:v>
                </c:pt>
                <c:pt idx="129">
                  <c:v>-61.637900000000002</c:v>
                </c:pt>
                <c:pt idx="130">
                  <c:v>-60.510599999999997</c:v>
                </c:pt>
                <c:pt idx="131">
                  <c:v>-56.794199999999996</c:v>
                </c:pt>
                <c:pt idx="132">
                  <c:v>-58.012900000000002</c:v>
                </c:pt>
                <c:pt idx="133">
                  <c:v>-55.127299999999998</c:v>
                </c:pt>
                <c:pt idx="134">
                  <c:v>-53.031199999999998</c:v>
                </c:pt>
                <c:pt idx="135">
                  <c:v>-53.5535</c:v>
                </c:pt>
                <c:pt idx="136">
                  <c:v>-50.530099999999997</c:v>
                </c:pt>
                <c:pt idx="137">
                  <c:v>-51.633299999999998</c:v>
                </c:pt>
                <c:pt idx="138">
                  <c:v>-53.098399999999998</c:v>
                </c:pt>
                <c:pt idx="139">
                  <c:v>-51.026499999999999</c:v>
                </c:pt>
                <c:pt idx="140">
                  <c:v>-52.033200000000001</c:v>
                </c:pt>
                <c:pt idx="141">
                  <c:v>-53.403500000000001</c:v>
                </c:pt>
                <c:pt idx="142">
                  <c:v>-51.138500000000001</c:v>
                </c:pt>
                <c:pt idx="143">
                  <c:v>-52.200400000000002</c:v>
                </c:pt>
                <c:pt idx="144">
                  <c:v>-48.908000000000001</c:v>
                </c:pt>
                <c:pt idx="145">
                  <c:v>-48.4116</c:v>
                </c:pt>
                <c:pt idx="146">
                  <c:v>-41.9923</c:v>
                </c:pt>
                <c:pt idx="147">
                  <c:v>-49.737099999999998</c:v>
                </c:pt>
                <c:pt idx="148">
                  <c:v>-50.193899999999999</c:v>
                </c:pt>
                <c:pt idx="149">
                  <c:v>-53.060499999999998</c:v>
                </c:pt>
                <c:pt idx="150">
                  <c:v>-49.192399999999999</c:v>
                </c:pt>
                <c:pt idx="151">
                  <c:v>-53.0657</c:v>
                </c:pt>
                <c:pt idx="152">
                  <c:v>-54.405000000000001</c:v>
                </c:pt>
                <c:pt idx="153">
                  <c:v>-55.153199999999998</c:v>
                </c:pt>
                <c:pt idx="154">
                  <c:v>-55.246200000000002</c:v>
                </c:pt>
                <c:pt idx="155">
                  <c:v>-60.481299999999997</c:v>
                </c:pt>
                <c:pt idx="156">
                  <c:v>-62.498100000000001</c:v>
                </c:pt>
                <c:pt idx="157">
                  <c:v>-66.571299999999994</c:v>
                </c:pt>
                <c:pt idx="158">
                  <c:v>-58.407600000000002</c:v>
                </c:pt>
                <c:pt idx="159">
                  <c:v>-45.074399999999997</c:v>
                </c:pt>
                <c:pt idx="160">
                  <c:v>-40.783999999999999</c:v>
                </c:pt>
                <c:pt idx="161">
                  <c:v>-30.027799999999999</c:v>
                </c:pt>
                <c:pt idx="162">
                  <c:v>-29.357199999999999</c:v>
                </c:pt>
                <c:pt idx="163">
                  <c:v>-29.5761</c:v>
                </c:pt>
                <c:pt idx="164">
                  <c:v>-30.110499999999998</c:v>
                </c:pt>
                <c:pt idx="165">
                  <c:v>-25.928699999999999</c:v>
                </c:pt>
                <c:pt idx="166">
                  <c:v>-22.6432</c:v>
                </c:pt>
                <c:pt idx="167">
                  <c:v>-21.764099999999999</c:v>
                </c:pt>
                <c:pt idx="168">
                  <c:v>-20.9194</c:v>
                </c:pt>
                <c:pt idx="169">
                  <c:v>-21.5762</c:v>
                </c:pt>
                <c:pt idx="170">
                  <c:v>-22.003699999999998</c:v>
                </c:pt>
                <c:pt idx="171">
                  <c:v>-23.9222</c:v>
                </c:pt>
                <c:pt idx="172">
                  <c:v>-24.5152</c:v>
                </c:pt>
                <c:pt idx="173">
                  <c:v>-25.642499999999998</c:v>
                </c:pt>
                <c:pt idx="174">
                  <c:v>-24.473800000000001</c:v>
                </c:pt>
                <c:pt idx="175">
                  <c:v>-24.0808</c:v>
                </c:pt>
                <c:pt idx="176">
                  <c:v>-23.098299999999998</c:v>
                </c:pt>
                <c:pt idx="177">
                  <c:v>-24.61</c:v>
                </c:pt>
                <c:pt idx="178">
                  <c:v>-24.349699999999999</c:v>
                </c:pt>
                <c:pt idx="179">
                  <c:v>-27.486899999999999</c:v>
                </c:pt>
                <c:pt idx="180">
                  <c:v>-26.2165</c:v>
                </c:pt>
                <c:pt idx="181">
                  <c:v>-26.9543</c:v>
                </c:pt>
                <c:pt idx="182">
                  <c:v>-24.077400000000001</c:v>
                </c:pt>
                <c:pt idx="183">
                  <c:v>-22.043299999999999</c:v>
                </c:pt>
                <c:pt idx="184">
                  <c:v>-22.808700000000002</c:v>
                </c:pt>
                <c:pt idx="185">
                  <c:v>-25.3202</c:v>
                </c:pt>
                <c:pt idx="186">
                  <c:v>-27.2422</c:v>
                </c:pt>
                <c:pt idx="187">
                  <c:v>-29.209</c:v>
                </c:pt>
                <c:pt idx="188">
                  <c:v>-27.769600000000001</c:v>
                </c:pt>
                <c:pt idx="189">
                  <c:v>-24.851299999999998</c:v>
                </c:pt>
                <c:pt idx="190">
                  <c:v>-23.1465</c:v>
                </c:pt>
                <c:pt idx="191">
                  <c:v>-20.4558</c:v>
                </c:pt>
                <c:pt idx="192">
                  <c:v>-20.016200000000001</c:v>
                </c:pt>
                <c:pt idx="193">
                  <c:v>-17.795999999999999</c:v>
                </c:pt>
                <c:pt idx="194">
                  <c:v>-19.528400000000001</c:v>
                </c:pt>
                <c:pt idx="195">
                  <c:v>-18.763000000000002</c:v>
                </c:pt>
                <c:pt idx="196">
                  <c:v>-18.885400000000001</c:v>
                </c:pt>
                <c:pt idx="197">
                  <c:v>-22.865600000000001</c:v>
                </c:pt>
                <c:pt idx="198">
                  <c:v>-22.4846</c:v>
                </c:pt>
                <c:pt idx="199">
                  <c:v>-25.5167</c:v>
                </c:pt>
                <c:pt idx="200">
                  <c:v>-22.048500000000001</c:v>
                </c:pt>
                <c:pt idx="201">
                  <c:v>-19.288799999999998</c:v>
                </c:pt>
                <c:pt idx="202">
                  <c:v>-18.697500000000002</c:v>
                </c:pt>
                <c:pt idx="203">
                  <c:v>-18.207999999999998</c:v>
                </c:pt>
                <c:pt idx="204">
                  <c:v>-15.4552</c:v>
                </c:pt>
                <c:pt idx="205">
                  <c:v>-14.350199999999999</c:v>
                </c:pt>
                <c:pt idx="206">
                  <c:v>-13.881399999999999</c:v>
                </c:pt>
                <c:pt idx="207">
                  <c:v>-13.7349</c:v>
                </c:pt>
                <c:pt idx="208">
                  <c:v>-15.631</c:v>
                </c:pt>
                <c:pt idx="209">
                  <c:v>-16.4222</c:v>
                </c:pt>
                <c:pt idx="210">
                  <c:v>-16.425599999999999</c:v>
                </c:pt>
                <c:pt idx="211">
                  <c:v>-19.023299999999999</c:v>
                </c:pt>
                <c:pt idx="212">
                  <c:v>-15.7689</c:v>
                </c:pt>
                <c:pt idx="213">
                  <c:v>-16.6721</c:v>
                </c:pt>
                <c:pt idx="214">
                  <c:v>-16.244599999999998</c:v>
                </c:pt>
                <c:pt idx="215">
                  <c:v>-20.045500000000001</c:v>
                </c:pt>
                <c:pt idx="216">
                  <c:v>-17.3565</c:v>
                </c:pt>
                <c:pt idx="217">
                  <c:v>-19.899000000000001</c:v>
                </c:pt>
                <c:pt idx="218">
                  <c:v>-18.719899999999999</c:v>
                </c:pt>
                <c:pt idx="219">
                  <c:v>-21.003900000000002</c:v>
                </c:pt>
                <c:pt idx="220">
                  <c:v>-23.5671</c:v>
                </c:pt>
                <c:pt idx="221">
                  <c:v>-27.2301</c:v>
                </c:pt>
                <c:pt idx="222">
                  <c:v>-28.454000000000001</c:v>
                </c:pt>
                <c:pt idx="223">
                  <c:v>-21.408999999999999</c:v>
                </c:pt>
                <c:pt idx="224">
                  <c:v>-18.752700000000001</c:v>
                </c:pt>
                <c:pt idx="225">
                  <c:v>-16.153300000000002</c:v>
                </c:pt>
                <c:pt idx="226">
                  <c:v>-18.990600000000001</c:v>
                </c:pt>
                <c:pt idx="227">
                  <c:v>-14.6691</c:v>
                </c:pt>
                <c:pt idx="228">
                  <c:v>-12.833299999999999</c:v>
                </c:pt>
                <c:pt idx="229">
                  <c:v>-13.6418</c:v>
                </c:pt>
                <c:pt idx="230">
                  <c:v>-15.089700000000001</c:v>
                </c:pt>
                <c:pt idx="231">
                  <c:v>-8.6377000000000006</c:v>
                </c:pt>
                <c:pt idx="232">
                  <c:v>-6.8295000000000003</c:v>
                </c:pt>
                <c:pt idx="233">
                  <c:v>-1.5117</c:v>
                </c:pt>
                <c:pt idx="234">
                  <c:v>-3.3130999999999999</c:v>
                </c:pt>
                <c:pt idx="235">
                  <c:v>-4.1007999999999996</c:v>
                </c:pt>
                <c:pt idx="236">
                  <c:v>-5.9055999999999997</c:v>
                </c:pt>
                <c:pt idx="237">
                  <c:v>-7.7914000000000003</c:v>
                </c:pt>
                <c:pt idx="238">
                  <c:v>-5.6108000000000002</c:v>
                </c:pt>
                <c:pt idx="239">
                  <c:v>-5.4695</c:v>
                </c:pt>
                <c:pt idx="240">
                  <c:v>-7.9051</c:v>
                </c:pt>
                <c:pt idx="241">
                  <c:v>-4.4730999999999996</c:v>
                </c:pt>
                <c:pt idx="242">
                  <c:v>-4.1490999999999998</c:v>
                </c:pt>
                <c:pt idx="243">
                  <c:v>-2.3976999999999999</c:v>
                </c:pt>
                <c:pt idx="244">
                  <c:v>-4.6059000000000001</c:v>
                </c:pt>
                <c:pt idx="245">
                  <c:v>-2.7665999999999999</c:v>
                </c:pt>
                <c:pt idx="246">
                  <c:v>-3.5268000000000002</c:v>
                </c:pt>
                <c:pt idx="247">
                  <c:v>-3.2044999999999999</c:v>
                </c:pt>
                <c:pt idx="248">
                  <c:v>-4.1904000000000003</c:v>
                </c:pt>
                <c:pt idx="249">
                  <c:v>-5.6228999999999996</c:v>
                </c:pt>
                <c:pt idx="250">
                  <c:v>-2.6046</c:v>
                </c:pt>
                <c:pt idx="251">
                  <c:v>-3.2338</c:v>
                </c:pt>
                <c:pt idx="252">
                  <c:v>-5.5781000000000001</c:v>
                </c:pt>
                <c:pt idx="253">
                  <c:v>-1.0825</c:v>
                </c:pt>
                <c:pt idx="254">
                  <c:v>-2.5598000000000001</c:v>
                </c:pt>
                <c:pt idx="255">
                  <c:v>-6.0831</c:v>
                </c:pt>
                <c:pt idx="256">
                  <c:v>-6.0934999999999997</c:v>
                </c:pt>
                <c:pt idx="257">
                  <c:v>-6.6623000000000001</c:v>
                </c:pt>
                <c:pt idx="258">
                  <c:v>-9.0289999999999999</c:v>
                </c:pt>
                <c:pt idx="259">
                  <c:v>-14.191599999999999</c:v>
                </c:pt>
                <c:pt idx="260">
                  <c:v>-14.107200000000001</c:v>
                </c:pt>
                <c:pt idx="261">
                  <c:v>-14.9656</c:v>
                </c:pt>
                <c:pt idx="262">
                  <c:v>-14.1692</c:v>
                </c:pt>
                <c:pt idx="263">
                  <c:v>-13.4366</c:v>
                </c:pt>
                <c:pt idx="264">
                  <c:v>-15.2156</c:v>
                </c:pt>
                <c:pt idx="265">
                  <c:v>-12.848800000000001</c:v>
                </c:pt>
                <c:pt idx="266">
                  <c:v>-13.722799999999999</c:v>
                </c:pt>
                <c:pt idx="267">
                  <c:v>-15.3569</c:v>
                </c:pt>
                <c:pt idx="268">
                  <c:v>-7.5327999999999999</c:v>
                </c:pt>
                <c:pt idx="269">
                  <c:v>-1.1877</c:v>
                </c:pt>
                <c:pt idx="270">
                  <c:v>-2.6665999999999999</c:v>
                </c:pt>
                <c:pt idx="271">
                  <c:v>-1.3979999999999999</c:v>
                </c:pt>
                <c:pt idx="272">
                  <c:v>-4.4335000000000004</c:v>
                </c:pt>
                <c:pt idx="273">
                  <c:v>-8.0533999999999999</c:v>
                </c:pt>
                <c:pt idx="274">
                  <c:v>-8.2344000000000008</c:v>
                </c:pt>
                <c:pt idx="275">
                  <c:v>-12.2197</c:v>
                </c:pt>
                <c:pt idx="276">
                  <c:v>-12.128299999999999</c:v>
                </c:pt>
                <c:pt idx="277">
                  <c:v>-11.514699999999999</c:v>
                </c:pt>
                <c:pt idx="278">
                  <c:v>-13.822800000000001</c:v>
                </c:pt>
                <c:pt idx="279">
                  <c:v>-14.445</c:v>
                </c:pt>
                <c:pt idx="280">
                  <c:v>-11.456099999999999</c:v>
                </c:pt>
                <c:pt idx="281">
                  <c:v>-12.4093</c:v>
                </c:pt>
                <c:pt idx="282">
                  <c:v>-13.9072</c:v>
                </c:pt>
                <c:pt idx="283">
                  <c:v>-13.4229</c:v>
                </c:pt>
                <c:pt idx="284">
                  <c:v>-13.035</c:v>
                </c:pt>
                <c:pt idx="285">
                  <c:v>-13.1591</c:v>
                </c:pt>
                <c:pt idx="286">
                  <c:v>-12.6541</c:v>
                </c:pt>
                <c:pt idx="287">
                  <c:v>-14.258900000000001</c:v>
                </c:pt>
                <c:pt idx="288">
                  <c:v>-15.9223</c:v>
                </c:pt>
                <c:pt idx="289">
                  <c:v>-18.737200000000001</c:v>
                </c:pt>
                <c:pt idx="290">
                  <c:v>-19.7835</c:v>
                </c:pt>
                <c:pt idx="291">
                  <c:v>-20.400600000000001</c:v>
                </c:pt>
                <c:pt idx="292">
                  <c:v>-21.209</c:v>
                </c:pt>
                <c:pt idx="293">
                  <c:v>-19.061199999999999</c:v>
                </c:pt>
                <c:pt idx="294">
                  <c:v>-16.667000000000002</c:v>
                </c:pt>
                <c:pt idx="295">
                  <c:v>-15.805099999999999</c:v>
                </c:pt>
                <c:pt idx="296">
                  <c:v>-17.354700000000001</c:v>
                </c:pt>
                <c:pt idx="297">
                  <c:v>-16.953099999999999</c:v>
                </c:pt>
                <c:pt idx="298">
                  <c:v>-18.647500000000001</c:v>
                </c:pt>
                <c:pt idx="299">
                  <c:v>-17.620200000000001</c:v>
                </c:pt>
                <c:pt idx="300">
                  <c:v>-18.1511</c:v>
                </c:pt>
                <c:pt idx="301">
                  <c:v>-15.7172</c:v>
                </c:pt>
                <c:pt idx="302">
                  <c:v>-16.141200000000001</c:v>
                </c:pt>
                <c:pt idx="303">
                  <c:v>-17.8339</c:v>
                </c:pt>
                <c:pt idx="304">
                  <c:v>-15.9688</c:v>
                </c:pt>
                <c:pt idx="305">
                  <c:v>-14.1313</c:v>
                </c:pt>
                <c:pt idx="306">
                  <c:v>-14.2692</c:v>
                </c:pt>
                <c:pt idx="307">
                  <c:v>-14.5967</c:v>
                </c:pt>
                <c:pt idx="308">
                  <c:v>-13.993399999999999</c:v>
                </c:pt>
                <c:pt idx="309">
                  <c:v>-14.065799999999999</c:v>
                </c:pt>
                <c:pt idx="310">
                  <c:v>-12.1921</c:v>
                </c:pt>
                <c:pt idx="311">
                  <c:v>-10.8596</c:v>
                </c:pt>
                <c:pt idx="312">
                  <c:v>-11.397399999999999</c:v>
                </c:pt>
                <c:pt idx="313">
                  <c:v>-13.309100000000001</c:v>
                </c:pt>
                <c:pt idx="314">
                  <c:v>-11.774900000000001</c:v>
                </c:pt>
                <c:pt idx="315">
                  <c:v>-12.062799999999999</c:v>
                </c:pt>
                <c:pt idx="316">
                  <c:v>-9.6789000000000005</c:v>
                </c:pt>
                <c:pt idx="317">
                  <c:v>-10.963100000000001</c:v>
                </c:pt>
                <c:pt idx="318">
                  <c:v>-9.7960999999999991</c:v>
                </c:pt>
                <c:pt idx="319">
                  <c:v>-7.8792999999999997</c:v>
                </c:pt>
                <c:pt idx="320">
                  <c:v>-7.2553000000000001</c:v>
                </c:pt>
                <c:pt idx="321">
                  <c:v>-6.1555</c:v>
                </c:pt>
                <c:pt idx="322">
                  <c:v>-5.6401000000000003</c:v>
                </c:pt>
                <c:pt idx="323">
                  <c:v>-5.7176999999999998</c:v>
                </c:pt>
                <c:pt idx="324">
                  <c:v>-3.8887999999999998</c:v>
                </c:pt>
                <c:pt idx="325">
                  <c:v>-4.4180000000000001</c:v>
                </c:pt>
                <c:pt idx="326">
                  <c:v>-3.2010000000000001</c:v>
                </c:pt>
                <c:pt idx="327">
                  <c:v>-2.9218000000000002</c:v>
                </c:pt>
                <c:pt idx="328">
                  <c:v>-3.6922999999999999</c:v>
                </c:pt>
                <c:pt idx="329">
                  <c:v>-5.7556000000000003</c:v>
                </c:pt>
                <c:pt idx="330">
                  <c:v>-8.1775000000000002</c:v>
                </c:pt>
                <c:pt idx="331">
                  <c:v>-10.1891</c:v>
                </c:pt>
                <c:pt idx="332">
                  <c:v>-11.880100000000001</c:v>
                </c:pt>
                <c:pt idx="333">
                  <c:v>-13.867599999999999</c:v>
                </c:pt>
                <c:pt idx="334">
                  <c:v>-11.9559</c:v>
                </c:pt>
                <c:pt idx="335">
                  <c:v>-10.909599999999999</c:v>
                </c:pt>
                <c:pt idx="336">
                  <c:v>-11.352600000000001</c:v>
                </c:pt>
                <c:pt idx="337">
                  <c:v>-10.316700000000001</c:v>
                </c:pt>
                <c:pt idx="338">
                  <c:v>-10.304600000000001</c:v>
                </c:pt>
                <c:pt idx="339">
                  <c:v>-14.282999999999999</c:v>
                </c:pt>
                <c:pt idx="340">
                  <c:v>-14.3657</c:v>
                </c:pt>
                <c:pt idx="341">
                  <c:v>-11.799099999999999</c:v>
                </c:pt>
                <c:pt idx="342">
                  <c:v>-12.373100000000001</c:v>
                </c:pt>
                <c:pt idx="343">
                  <c:v>-11.878399999999999</c:v>
                </c:pt>
                <c:pt idx="344">
                  <c:v>-10.6838</c:v>
                </c:pt>
                <c:pt idx="345">
                  <c:v>-12.405799999999999</c:v>
                </c:pt>
                <c:pt idx="346">
                  <c:v>-13.4815</c:v>
                </c:pt>
                <c:pt idx="347">
                  <c:v>-13.428000000000001</c:v>
                </c:pt>
                <c:pt idx="348">
                  <c:v>-11.602600000000001</c:v>
                </c:pt>
                <c:pt idx="349">
                  <c:v>-10.430400000000001</c:v>
                </c:pt>
                <c:pt idx="350">
                  <c:v>-12.2593</c:v>
                </c:pt>
                <c:pt idx="351">
                  <c:v>-11.263</c:v>
                </c:pt>
                <c:pt idx="352">
                  <c:v>-14.205399999999999</c:v>
                </c:pt>
                <c:pt idx="353">
                  <c:v>-13.671099999999999</c:v>
                </c:pt>
                <c:pt idx="354">
                  <c:v>-13.6142</c:v>
                </c:pt>
                <c:pt idx="355">
                  <c:v>-14.793200000000001</c:v>
                </c:pt>
                <c:pt idx="356">
                  <c:v>-13.9193</c:v>
                </c:pt>
                <c:pt idx="357">
                  <c:v>-15.1052</c:v>
                </c:pt>
                <c:pt idx="358">
                  <c:v>-16.372199999999999</c:v>
                </c:pt>
                <c:pt idx="359">
                  <c:v>-15.951599999999999</c:v>
                </c:pt>
                <c:pt idx="360">
                  <c:v>-13.395300000000001</c:v>
                </c:pt>
                <c:pt idx="361">
                  <c:v>-13.8193</c:v>
                </c:pt>
                <c:pt idx="362">
                  <c:v>-18.078700000000001</c:v>
                </c:pt>
                <c:pt idx="363">
                  <c:v>-19.667999999999999</c:v>
                </c:pt>
                <c:pt idx="364">
                  <c:v>-21.396899999999999</c:v>
                </c:pt>
                <c:pt idx="365">
                  <c:v>-20.3903</c:v>
                </c:pt>
                <c:pt idx="366">
                  <c:v>-18.406199999999998</c:v>
                </c:pt>
                <c:pt idx="367">
                  <c:v>-20.379899999999999</c:v>
                </c:pt>
                <c:pt idx="368">
                  <c:v>-21.860600000000002</c:v>
                </c:pt>
                <c:pt idx="369">
                  <c:v>-26.138999999999999</c:v>
                </c:pt>
                <c:pt idx="370">
                  <c:v>-26.435500000000001</c:v>
                </c:pt>
                <c:pt idx="371">
                  <c:v>-28.171299999999999</c:v>
                </c:pt>
                <c:pt idx="372">
                  <c:v>-27.583500000000001</c:v>
                </c:pt>
                <c:pt idx="373">
                  <c:v>-25.073699999999999</c:v>
                </c:pt>
                <c:pt idx="374">
                  <c:v>-28.1144</c:v>
                </c:pt>
                <c:pt idx="375">
                  <c:v>-29.464099999999998</c:v>
                </c:pt>
                <c:pt idx="376">
                  <c:v>-27.986799999999999</c:v>
                </c:pt>
                <c:pt idx="377">
                  <c:v>-22.700099999999999</c:v>
                </c:pt>
                <c:pt idx="378">
                  <c:v>-20.936699999999998</c:v>
                </c:pt>
                <c:pt idx="379">
                  <c:v>-24.416899999999998</c:v>
                </c:pt>
                <c:pt idx="380">
                  <c:v>-23.613700000000001</c:v>
                </c:pt>
                <c:pt idx="381">
                  <c:v>-18.304500000000001</c:v>
                </c:pt>
                <c:pt idx="382">
                  <c:v>-14.443300000000001</c:v>
                </c:pt>
                <c:pt idx="383">
                  <c:v>-15.5603</c:v>
                </c:pt>
                <c:pt idx="384">
                  <c:v>-16.653199999999998</c:v>
                </c:pt>
                <c:pt idx="385">
                  <c:v>-11.363</c:v>
                </c:pt>
                <c:pt idx="386">
                  <c:v>-13.448700000000001</c:v>
                </c:pt>
                <c:pt idx="387">
                  <c:v>-12.9764</c:v>
                </c:pt>
                <c:pt idx="388">
                  <c:v>-12.097300000000001</c:v>
                </c:pt>
                <c:pt idx="389">
                  <c:v>-12.7471</c:v>
                </c:pt>
                <c:pt idx="390">
                  <c:v>-19.037099999999999</c:v>
                </c:pt>
                <c:pt idx="391">
                  <c:v>-21.250399999999999</c:v>
                </c:pt>
                <c:pt idx="392">
                  <c:v>-20.292000000000002</c:v>
                </c:pt>
                <c:pt idx="393">
                  <c:v>-20.543700000000001</c:v>
                </c:pt>
                <c:pt idx="394">
                  <c:v>-19.986899999999999</c:v>
                </c:pt>
                <c:pt idx="395">
                  <c:v>-17.404699999999998</c:v>
                </c:pt>
                <c:pt idx="396">
                  <c:v>-20.3127</c:v>
                </c:pt>
                <c:pt idx="397">
                  <c:v>-12.769600000000001</c:v>
                </c:pt>
                <c:pt idx="398">
                  <c:v>-15.4758</c:v>
                </c:pt>
                <c:pt idx="399">
                  <c:v>-12.424799999999999</c:v>
                </c:pt>
                <c:pt idx="400">
                  <c:v>-12.0473</c:v>
                </c:pt>
                <c:pt idx="401">
                  <c:v>-8.3204999999999991</c:v>
                </c:pt>
                <c:pt idx="402">
                  <c:v>-7.2191000000000001</c:v>
                </c:pt>
                <c:pt idx="403">
                  <c:v>-5.8349000000000002</c:v>
                </c:pt>
                <c:pt idx="404">
                  <c:v>-3.9319000000000002</c:v>
                </c:pt>
                <c:pt idx="405">
                  <c:v>-3.8129</c:v>
                </c:pt>
                <c:pt idx="406">
                  <c:v>-3.3664999999999998</c:v>
                </c:pt>
                <c:pt idx="407">
                  <c:v>-2.4563000000000001</c:v>
                </c:pt>
                <c:pt idx="408">
                  <c:v>-1.5031000000000001</c:v>
                </c:pt>
                <c:pt idx="409">
                  <c:v>0.5706</c:v>
                </c:pt>
                <c:pt idx="410">
                  <c:v>1.3445</c:v>
                </c:pt>
                <c:pt idx="411">
                  <c:v>3.0476000000000001</c:v>
                </c:pt>
                <c:pt idx="412">
                  <c:v>4.2439</c:v>
                </c:pt>
                <c:pt idx="413">
                  <c:v>3.0769000000000002</c:v>
                </c:pt>
                <c:pt idx="414">
                  <c:v>3.0476000000000001</c:v>
                </c:pt>
                <c:pt idx="415">
                  <c:v>0.90149999999999997</c:v>
                </c:pt>
                <c:pt idx="416">
                  <c:v>-2.1271</c:v>
                </c:pt>
                <c:pt idx="417">
                  <c:v>-3.6025999999999998</c:v>
                </c:pt>
                <c:pt idx="418">
                  <c:v>-2.9011</c:v>
                </c:pt>
                <c:pt idx="419">
                  <c:v>-6.0778999999999996</c:v>
                </c:pt>
                <c:pt idx="420">
                  <c:v>-3.3561000000000001</c:v>
                </c:pt>
                <c:pt idx="421">
                  <c:v>-0.4516</c:v>
                </c:pt>
                <c:pt idx="422">
                  <c:v>1.5409999999999999</c:v>
                </c:pt>
                <c:pt idx="423">
                  <c:v>4.0111999999999997</c:v>
                </c:pt>
                <c:pt idx="424">
                  <c:v>1.3531</c:v>
                </c:pt>
                <c:pt idx="425">
                  <c:v>-3.8233000000000001</c:v>
                </c:pt>
                <c:pt idx="426">
                  <c:v>-2.0426000000000002</c:v>
                </c:pt>
                <c:pt idx="427">
                  <c:v>-3.5802</c:v>
                </c:pt>
                <c:pt idx="428">
                  <c:v>-2.1046999999999998</c:v>
                </c:pt>
                <c:pt idx="429">
                  <c:v>1.5497000000000001</c:v>
                </c:pt>
                <c:pt idx="430">
                  <c:v>2.2511999999999999</c:v>
                </c:pt>
                <c:pt idx="431">
                  <c:v>2.8820999999999999</c:v>
                </c:pt>
                <c:pt idx="432">
                  <c:v>-6.2451999999999996</c:v>
                </c:pt>
                <c:pt idx="433">
                  <c:v>1.9651000000000001</c:v>
                </c:pt>
                <c:pt idx="434">
                  <c:v>0.7671</c:v>
                </c:pt>
                <c:pt idx="435">
                  <c:v>11.285399999999999</c:v>
                </c:pt>
                <c:pt idx="436">
                  <c:v>8.5756999999999994</c:v>
                </c:pt>
                <c:pt idx="437">
                  <c:v>10.8028</c:v>
                </c:pt>
                <c:pt idx="438">
                  <c:v>10.547599999999999</c:v>
                </c:pt>
                <c:pt idx="439">
                  <c:v>8.2911999999999999</c:v>
                </c:pt>
                <c:pt idx="440">
                  <c:v>4.6144999999999996</c:v>
                </c:pt>
                <c:pt idx="441">
                  <c:v>5.7918000000000003</c:v>
                </c:pt>
                <c:pt idx="442">
                  <c:v>11.3992</c:v>
                </c:pt>
                <c:pt idx="443">
                  <c:v>15.827500000000001</c:v>
                </c:pt>
                <c:pt idx="444">
                  <c:v>18.045999999999999</c:v>
                </c:pt>
                <c:pt idx="445">
                  <c:v>16.927199999999999</c:v>
                </c:pt>
                <c:pt idx="446">
                  <c:v>21.462399999999999</c:v>
                </c:pt>
                <c:pt idx="447">
                  <c:v>23.372299999999999</c:v>
                </c:pt>
                <c:pt idx="448">
                  <c:v>21.362500000000001</c:v>
                </c:pt>
                <c:pt idx="449">
                  <c:v>20.688500000000001</c:v>
                </c:pt>
                <c:pt idx="450">
                  <c:v>21.265899999999998</c:v>
                </c:pt>
                <c:pt idx="451">
                  <c:v>20.295500000000001</c:v>
                </c:pt>
                <c:pt idx="452">
                  <c:v>25.456399999999999</c:v>
                </c:pt>
                <c:pt idx="453">
                  <c:v>24.439399999999999</c:v>
                </c:pt>
                <c:pt idx="454">
                  <c:v>23.634399999999999</c:v>
                </c:pt>
                <c:pt idx="455">
                  <c:v>25.897600000000001</c:v>
                </c:pt>
                <c:pt idx="456">
                  <c:v>25.406400000000001</c:v>
                </c:pt>
                <c:pt idx="457">
                  <c:v>26.550899999999999</c:v>
                </c:pt>
                <c:pt idx="458">
                  <c:v>23.218900000000001</c:v>
                </c:pt>
                <c:pt idx="459">
                  <c:v>21.202100000000002</c:v>
                </c:pt>
                <c:pt idx="460">
                  <c:v>19.535299999999999</c:v>
                </c:pt>
                <c:pt idx="461">
                  <c:v>18.404499999999999</c:v>
                </c:pt>
                <c:pt idx="462">
                  <c:v>17.4099</c:v>
                </c:pt>
                <c:pt idx="463">
                  <c:v>18.1373</c:v>
                </c:pt>
                <c:pt idx="464">
                  <c:v>18.2545</c:v>
                </c:pt>
                <c:pt idx="465">
                  <c:v>17.494399999999999</c:v>
                </c:pt>
                <c:pt idx="466">
                  <c:v>17.063400000000001</c:v>
                </c:pt>
                <c:pt idx="467">
                  <c:v>11.837</c:v>
                </c:pt>
                <c:pt idx="468">
                  <c:v>13.6814</c:v>
                </c:pt>
                <c:pt idx="469">
                  <c:v>12.557499999999999</c:v>
                </c:pt>
                <c:pt idx="470">
                  <c:v>9.7960999999999991</c:v>
                </c:pt>
                <c:pt idx="471">
                  <c:v>8.4205000000000005</c:v>
                </c:pt>
                <c:pt idx="472">
                  <c:v>10.3477</c:v>
                </c:pt>
                <c:pt idx="473">
                  <c:v>10.0374</c:v>
                </c:pt>
                <c:pt idx="474">
                  <c:v>8.5635999999999992</c:v>
                </c:pt>
                <c:pt idx="475">
                  <c:v>8.0982000000000003</c:v>
                </c:pt>
                <c:pt idx="476">
                  <c:v>5.7022000000000004</c:v>
                </c:pt>
                <c:pt idx="477">
                  <c:v>5.2247000000000003</c:v>
                </c:pt>
                <c:pt idx="478">
                  <c:v>6.8122999999999996</c:v>
                </c:pt>
                <c:pt idx="479">
                  <c:v>9.3926999999999996</c:v>
                </c:pt>
                <c:pt idx="480">
                  <c:v>10.6355</c:v>
                </c:pt>
                <c:pt idx="481">
                  <c:v>10.5838</c:v>
                </c:pt>
                <c:pt idx="482">
                  <c:v>12.2111</c:v>
                </c:pt>
                <c:pt idx="483">
                  <c:v>9.9822000000000006</c:v>
                </c:pt>
                <c:pt idx="484">
                  <c:v>7.4413999999999998</c:v>
                </c:pt>
                <c:pt idx="485">
                  <c:v>9.1013999999999999</c:v>
                </c:pt>
                <c:pt idx="486">
                  <c:v>9.0548999999999999</c:v>
                </c:pt>
                <c:pt idx="487">
                  <c:v>11.304399999999999</c:v>
                </c:pt>
                <c:pt idx="488">
                  <c:v>10.589</c:v>
                </c:pt>
                <c:pt idx="489">
                  <c:v>9.2995999999999999</c:v>
                </c:pt>
                <c:pt idx="490">
                  <c:v>8.1739999999999995</c:v>
                </c:pt>
                <c:pt idx="491">
                  <c:v>8.5653000000000006</c:v>
                </c:pt>
                <c:pt idx="492">
                  <c:v>8.6428999999999991</c:v>
                </c:pt>
                <c:pt idx="493">
                  <c:v>5.8246000000000002</c:v>
                </c:pt>
                <c:pt idx="494">
                  <c:v>5.1074999999999999</c:v>
                </c:pt>
                <c:pt idx="495">
                  <c:v>5.1384999999999996</c:v>
                </c:pt>
                <c:pt idx="496">
                  <c:v>5.9382999999999999</c:v>
                </c:pt>
                <c:pt idx="497">
                  <c:v>5.2557</c:v>
                </c:pt>
                <c:pt idx="498">
                  <c:v>3.9611999999999998</c:v>
                </c:pt>
                <c:pt idx="499">
                  <c:v>2.5356000000000001</c:v>
                </c:pt>
                <c:pt idx="500">
                  <c:v>2.7563</c:v>
                </c:pt>
                <c:pt idx="501">
                  <c:v>2.3029000000000002</c:v>
                </c:pt>
                <c:pt idx="502">
                  <c:v>4.2111000000000001</c:v>
                </c:pt>
                <c:pt idx="503">
                  <c:v>5.3143000000000002</c:v>
                </c:pt>
                <c:pt idx="504">
                  <c:v>5.5884</c:v>
                </c:pt>
                <c:pt idx="505">
                  <c:v>6.4036999999999997</c:v>
                </c:pt>
                <c:pt idx="506">
                  <c:v>4.1973000000000003</c:v>
                </c:pt>
                <c:pt idx="507">
                  <c:v>1.6307</c:v>
                </c:pt>
                <c:pt idx="508">
                  <c:v>-0.27410000000000001</c:v>
                </c:pt>
                <c:pt idx="509">
                  <c:v>-0.5413</c:v>
                </c:pt>
                <c:pt idx="510">
                  <c:v>1.0531999999999999</c:v>
                </c:pt>
                <c:pt idx="511">
                  <c:v>2.7734999999999999</c:v>
                </c:pt>
                <c:pt idx="512">
                  <c:v>1.8495999999999999</c:v>
                </c:pt>
                <c:pt idx="513">
                  <c:v>3.3130999999999999</c:v>
                </c:pt>
                <c:pt idx="514">
                  <c:v>3.8784000000000001</c:v>
                </c:pt>
                <c:pt idx="515">
                  <c:v>1.9081999999999999</c:v>
                </c:pt>
                <c:pt idx="516">
                  <c:v>1.1962999999999999</c:v>
                </c:pt>
                <c:pt idx="517">
                  <c:v>-1.6876</c:v>
                </c:pt>
                <c:pt idx="518">
                  <c:v>-4.7523999999999997</c:v>
                </c:pt>
                <c:pt idx="519">
                  <c:v>-0.69289999999999996</c:v>
                </c:pt>
                <c:pt idx="520">
                  <c:v>-1.5462</c:v>
                </c:pt>
                <c:pt idx="521">
                  <c:v>0.66359999999999997</c:v>
                </c:pt>
              </c:numCache>
            </c:numRef>
          </c:val>
          <c:smooth val="0"/>
          <c:extLst>
            <c:ext xmlns:c16="http://schemas.microsoft.com/office/drawing/2014/chart" uri="{C3380CC4-5D6E-409C-BE32-E72D297353CC}">
              <c16:uniqueId val="{00000001-FA3C-DF46-B579-F1BD6D50E3DD}"/>
            </c:ext>
          </c:extLst>
        </c:ser>
        <c:dLbls>
          <c:showLegendKey val="0"/>
          <c:showVal val="0"/>
          <c:showCatName val="0"/>
          <c:showSerName val="0"/>
          <c:showPercent val="0"/>
          <c:showBubbleSize val="0"/>
        </c:dLbls>
        <c:smooth val="0"/>
        <c:axId val="990124448"/>
        <c:axId val="990038048"/>
      </c:lineChart>
      <c:dateAx>
        <c:axId val="990124448"/>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990038048"/>
        <c:crosses val="autoZero"/>
        <c:auto val="1"/>
        <c:lblOffset val="100"/>
        <c:baseTimeUnit val="days"/>
      </c:dateAx>
      <c:valAx>
        <c:axId val="990038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990124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Price of Oil, Brent</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numRef>
              <c:f>'oilprojections chart'!$A$4:$A$1310</c:f>
              <c:numCache>
                <c:formatCode>m/d/yy</c:formatCode>
                <c:ptCount val="1307"/>
                <c:pt idx="0">
                  <c:v>44986</c:v>
                </c:pt>
                <c:pt idx="1">
                  <c:v>44985</c:v>
                </c:pt>
                <c:pt idx="2">
                  <c:v>44984</c:v>
                </c:pt>
                <c:pt idx="3">
                  <c:v>44981</c:v>
                </c:pt>
                <c:pt idx="4">
                  <c:v>44980</c:v>
                </c:pt>
                <c:pt idx="5">
                  <c:v>44979</c:v>
                </c:pt>
                <c:pt idx="6">
                  <c:v>44978</c:v>
                </c:pt>
                <c:pt idx="7">
                  <c:v>44977</c:v>
                </c:pt>
                <c:pt idx="8">
                  <c:v>44974</c:v>
                </c:pt>
                <c:pt idx="9">
                  <c:v>44973</c:v>
                </c:pt>
                <c:pt idx="10">
                  <c:v>44972</c:v>
                </c:pt>
                <c:pt idx="11">
                  <c:v>44971</c:v>
                </c:pt>
                <c:pt idx="12">
                  <c:v>44970</c:v>
                </c:pt>
                <c:pt idx="13">
                  <c:v>44967</c:v>
                </c:pt>
                <c:pt idx="14">
                  <c:v>44966</c:v>
                </c:pt>
                <c:pt idx="15">
                  <c:v>44965</c:v>
                </c:pt>
                <c:pt idx="16">
                  <c:v>44964</c:v>
                </c:pt>
                <c:pt idx="17">
                  <c:v>44963</c:v>
                </c:pt>
                <c:pt idx="18">
                  <c:v>44960</c:v>
                </c:pt>
                <c:pt idx="19">
                  <c:v>44959</c:v>
                </c:pt>
                <c:pt idx="20">
                  <c:v>44958</c:v>
                </c:pt>
                <c:pt idx="21">
                  <c:v>44957</c:v>
                </c:pt>
                <c:pt idx="22">
                  <c:v>44956</c:v>
                </c:pt>
                <c:pt idx="23">
                  <c:v>44953</c:v>
                </c:pt>
                <c:pt idx="24">
                  <c:v>44952</c:v>
                </c:pt>
                <c:pt idx="25">
                  <c:v>44951</c:v>
                </c:pt>
                <c:pt idx="26">
                  <c:v>44950</c:v>
                </c:pt>
                <c:pt idx="27">
                  <c:v>44949</c:v>
                </c:pt>
                <c:pt idx="28">
                  <c:v>44946</c:v>
                </c:pt>
                <c:pt idx="29">
                  <c:v>44945</c:v>
                </c:pt>
                <c:pt idx="30">
                  <c:v>44944</c:v>
                </c:pt>
                <c:pt idx="31">
                  <c:v>44943</c:v>
                </c:pt>
                <c:pt idx="32">
                  <c:v>44942</c:v>
                </c:pt>
                <c:pt idx="33">
                  <c:v>44939</c:v>
                </c:pt>
                <c:pt idx="34">
                  <c:v>44938</c:v>
                </c:pt>
                <c:pt idx="35">
                  <c:v>44937</c:v>
                </c:pt>
                <c:pt idx="36">
                  <c:v>44936</c:v>
                </c:pt>
                <c:pt idx="37">
                  <c:v>44935</c:v>
                </c:pt>
                <c:pt idx="38">
                  <c:v>44932</c:v>
                </c:pt>
                <c:pt idx="39">
                  <c:v>44931</c:v>
                </c:pt>
                <c:pt idx="40">
                  <c:v>44930</c:v>
                </c:pt>
                <c:pt idx="41">
                  <c:v>44929</c:v>
                </c:pt>
                <c:pt idx="42">
                  <c:v>44928</c:v>
                </c:pt>
                <c:pt idx="43">
                  <c:v>44925</c:v>
                </c:pt>
                <c:pt idx="44">
                  <c:v>44924</c:v>
                </c:pt>
                <c:pt idx="45">
                  <c:v>44923</c:v>
                </c:pt>
                <c:pt idx="46">
                  <c:v>44922</c:v>
                </c:pt>
                <c:pt idx="47">
                  <c:v>44918</c:v>
                </c:pt>
                <c:pt idx="48">
                  <c:v>44917</c:v>
                </c:pt>
                <c:pt idx="49">
                  <c:v>44916</c:v>
                </c:pt>
                <c:pt idx="50">
                  <c:v>44915</c:v>
                </c:pt>
                <c:pt idx="51">
                  <c:v>44914</c:v>
                </c:pt>
                <c:pt idx="52">
                  <c:v>44911</c:v>
                </c:pt>
                <c:pt idx="53">
                  <c:v>44910</c:v>
                </c:pt>
                <c:pt idx="54">
                  <c:v>44909</c:v>
                </c:pt>
                <c:pt idx="55">
                  <c:v>44908</c:v>
                </c:pt>
                <c:pt idx="56">
                  <c:v>44907</c:v>
                </c:pt>
                <c:pt idx="57">
                  <c:v>44904</c:v>
                </c:pt>
                <c:pt idx="58">
                  <c:v>44903</c:v>
                </c:pt>
                <c:pt idx="59">
                  <c:v>44902</c:v>
                </c:pt>
                <c:pt idx="60">
                  <c:v>44901</c:v>
                </c:pt>
                <c:pt idx="61">
                  <c:v>44900</c:v>
                </c:pt>
                <c:pt idx="62">
                  <c:v>44897</c:v>
                </c:pt>
                <c:pt idx="63">
                  <c:v>44896</c:v>
                </c:pt>
                <c:pt idx="64">
                  <c:v>44895</c:v>
                </c:pt>
                <c:pt idx="65">
                  <c:v>44894</c:v>
                </c:pt>
                <c:pt idx="66">
                  <c:v>44893</c:v>
                </c:pt>
                <c:pt idx="67">
                  <c:v>44890</c:v>
                </c:pt>
                <c:pt idx="68">
                  <c:v>44889</c:v>
                </c:pt>
                <c:pt idx="69">
                  <c:v>44888</c:v>
                </c:pt>
                <c:pt idx="70">
                  <c:v>44887</c:v>
                </c:pt>
                <c:pt idx="71">
                  <c:v>44886</c:v>
                </c:pt>
                <c:pt idx="72">
                  <c:v>44883</c:v>
                </c:pt>
                <c:pt idx="73">
                  <c:v>44882</c:v>
                </c:pt>
                <c:pt idx="74">
                  <c:v>44881</c:v>
                </c:pt>
                <c:pt idx="75">
                  <c:v>44880</c:v>
                </c:pt>
                <c:pt idx="76">
                  <c:v>44879</c:v>
                </c:pt>
                <c:pt idx="77">
                  <c:v>44876</c:v>
                </c:pt>
                <c:pt idx="78">
                  <c:v>44875</c:v>
                </c:pt>
                <c:pt idx="79">
                  <c:v>44874</c:v>
                </c:pt>
                <c:pt idx="80">
                  <c:v>44873</c:v>
                </c:pt>
                <c:pt idx="81">
                  <c:v>44872</c:v>
                </c:pt>
                <c:pt idx="82">
                  <c:v>44869</c:v>
                </c:pt>
                <c:pt idx="83">
                  <c:v>44868</c:v>
                </c:pt>
                <c:pt idx="84">
                  <c:v>44867</c:v>
                </c:pt>
                <c:pt idx="85">
                  <c:v>44866</c:v>
                </c:pt>
                <c:pt idx="86">
                  <c:v>44865</c:v>
                </c:pt>
                <c:pt idx="87">
                  <c:v>44862</c:v>
                </c:pt>
                <c:pt idx="88">
                  <c:v>44861</c:v>
                </c:pt>
                <c:pt idx="89">
                  <c:v>44860</c:v>
                </c:pt>
                <c:pt idx="90">
                  <c:v>44859</c:v>
                </c:pt>
                <c:pt idx="91">
                  <c:v>44858</c:v>
                </c:pt>
                <c:pt idx="92">
                  <c:v>44855</c:v>
                </c:pt>
                <c:pt idx="93">
                  <c:v>44854</c:v>
                </c:pt>
                <c:pt idx="94">
                  <c:v>44853</c:v>
                </c:pt>
                <c:pt idx="95">
                  <c:v>44852</c:v>
                </c:pt>
                <c:pt idx="96">
                  <c:v>44851</c:v>
                </c:pt>
                <c:pt idx="97">
                  <c:v>44848</c:v>
                </c:pt>
                <c:pt idx="98">
                  <c:v>44847</c:v>
                </c:pt>
                <c:pt idx="99">
                  <c:v>44846</c:v>
                </c:pt>
                <c:pt idx="100">
                  <c:v>44845</c:v>
                </c:pt>
                <c:pt idx="101">
                  <c:v>44844</c:v>
                </c:pt>
                <c:pt idx="102">
                  <c:v>44841</c:v>
                </c:pt>
                <c:pt idx="103">
                  <c:v>44840</c:v>
                </c:pt>
                <c:pt idx="104">
                  <c:v>44839</c:v>
                </c:pt>
                <c:pt idx="105">
                  <c:v>44838</c:v>
                </c:pt>
                <c:pt idx="106">
                  <c:v>44837</c:v>
                </c:pt>
                <c:pt idx="107">
                  <c:v>44834</c:v>
                </c:pt>
                <c:pt idx="108">
                  <c:v>44833</c:v>
                </c:pt>
                <c:pt idx="109">
                  <c:v>44832</c:v>
                </c:pt>
                <c:pt idx="110">
                  <c:v>44831</c:v>
                </c:pt>
                <c:pt idx="111">
                  <c:v>44830</c:v>
                </c:pt>
                <c:pt idx="112">
                  <c:v>44827</c:v>
                </c:pt>
                <c:pt idx="113">
                  <c:v>44826</c:v>
                </c:pt>
                <c:pt idx="114">
                  <c:v>44825</c:v>
                </c:pt>
                <c:pt idx="115">
                  <c:v>44824</c:v>
                </c:pt>
                <c:pt idx="116">
                  <c:v>44823</c:v>
                </c:pt>
                <c:pt idx="117">
                  <c:v>44820</c:v>
                </c:pt>
                <c:pt idx="118">
                  <c:v>44819</c:v>
                </c:pt>
                <c:pt idx="119">
                  <c:v>44818</c:v>
                </c:pt>
                <c:pt idx="120">
                  <c:v>44817</c:v>
                </c:pt>
                <c:pt idx="121">
                  <c:v>44816</c:v>
                </c:pt>
                <c:pt idx="122">
                  <c:v>44813</c:v>
                </c:pt>
                <c:pt idx="123">
                  <c:v>44812</c:v>
                </c:pt>
                <c:pt idx="124">
                  <c:v>44811</c:v>
                </c:pt>
                <c:pt idx="125">
                  <c:v>44810</c:v>
                </c:pt>
                <c:pt idx="126">
                  <c:v>44809</c:v>
                </c:pt>
                <c:pt idx="127">
                  <c:v>44806</c:v>
                </c:pt>
                <c:pt idx="128">
                  <c:v>44805</c:v>
                </c:pt>
                <c:pt idx="129">
                  <c:v>44804</c:v>
                </c:pt>
                <c:pt idx="130">
                  <c:v>44803</c:v>
                </c:pt>
                <c:pt idx="131">
                  <c:v>44802</c:v>
                </c:pt>
                <c:pt idx="132">
                  <c:v>44799</c:v>
                </c:pt>
                <c:pt idx="133">
                  <c:v>44798</c:v>
                </c:pt>
                <c:pt idx="134">
                  <c:v>44797</c:v>
                </c:pt>
                <c:pt idx="135">
                  <c:v>44796</c:v>
                </c:pt>
                <c:pt idx="136">
                  <c:v>44795</c:v>
                </c:pt>
                <c:pt idx="137">
                  <c:v>44792</c:v>
                </c:pt>
                <c:pt idx="138">
                  <c:v>44791</c:v>
                </c:pt>
                <c:pt idx="139">
                  <c:v>44790</c:v>
                </c:pt>
                <c:pt idx="140">
                  <c:v>44789</c:v>
                </c:pt>
                <c:pt idx="141">
                  <c:v>44788</c:v>
                </c:pt>
                <c:pt idx="142">
                  <c:v>44785</c:v>
                </c:pt>
                <c:pt idx="143">
                  <c:v>44784</c:v>
                </c:pt>
                <c:pt idx="144">
                  <c:v>44783</c:v>
                </c:pt>
                <c:pt idx="145">
                  <c:v>44782</c:v>
                </c:pt>
                <c:pt idx="146">
                  <c:v>44781</c:v>
                </c:pt>
                <c:pt idx="147">
                  <c:v>44778</c:v>
                </c:pt>
                <c:pt idx="148">
                  <c:v>44777</c:v>
                </c:pt>
                <c:pt idx="149">
                  <c:v>44776</c:v>
                </c:pt>
                <c:pt idx="150">
                  <c:v>44775</c:v>
                </c:pt>
                <c:pt idx="151">
                  <c:v>44774</c:v>
                </c:pt>
                <c:pt idx="152">
                  <c:v>44771</c:v>
                </c:pt>
                <c:pt idx="153">
                  <c:v>44770</c:v>
                </c:pt>
                <c:pt idx="154">
                  <c:v>44769</c:v>
                </c:pt>
                <c:pt idx="155">
                  <c:v>44768</c:v>
                </c:pt>
                <c:pt idx="156">
                  <c:v>44767</c:v>
                </c:pt>
                <c:pt idx="157">
                  <c:v>44764</c:v>
                </c:pt>
                <c:pt idx="158">
                  <c:v>44763</c:v>
                </c:pt>
                <c:pt idx="159">
                  <c:v>44762</c:v>
                </c:pt>
                <c:pt idx="160">
                  <c:v>44761</c:v>
                </c:pt>
                <c:pt idx="161">
                  <c:v>44760</c:v>
                </c:pt>
                <c:pt idx="162">
                  <c:v>44757</c:v>
                </c:pt>
                <c:pt idx="163">
                  <c:v>44756</c:v>
                </c:pt>
                <c:pt idx="164">
                  <c:v>44755</c:v>
                </c:pt>
                <c:pt idx="165">
                  <c:v>44754</c:v>
                </c:pt>
                <c:pt idx="166">
                  <c:v>44753</c:v>
                </c:pt>
                <c:pt idx="167">
                  <c:v>44750</c:v>
                </c:pt>
                <c:pt idx="168">
                  <c:v>44749</c:v>
                </c:pt>
                <c:pt idx="169">
                  <c:v>44748</c:v>
                </c:pt>
                <c:pt idx="170">
                  <c:v>44747</c:v>
                </c:pt>
                <c:pt idx="171">
                  <c:v>44746</c:v>
                </c:pt>
                <c:pt idx="172">
                  <c:v>44743</c:v>
                </c:pt>
                <c:pt idx="173">
                  <c:v>44742</c:v>
                </c:pt>
                <c:pt idx="174">
                  <c:v>44741</c:v>
                </c:pt>
                <c:pt idx="175">
                  <c:v>44740</c:v>
                </c:pt>
                <c:pt idx="176">
                  <c:v>44739</c:v>
                </c:pt>
                <c:pt idx="177">
                  <c:v>44736</c:v>
                </c:pt>
                <c:pt idx="178">
                  <c:v>44735</c:v>
                </c:pt>
                <c:pt idx="179">
                  <c:v>44734</c:v>
                </c:pt>
                <c:pt idx="180">
                  <c:v>44733</c:v>
                </c:pt>
                <c:pt idx="181">
                  <c:v>44732</c:v>
                </c:pt>
                <c:pt idx="182">
                  <c:v>44729</c:v>
                </c:pt>
                <c:pt idx="183">
                  <c:v>44728</c:v>
                </c:pt>
                <c:pt idx="184">
                  <c:v>44727</c:v>
                </c:pt>
                <c:pt idx="185">
                  <c:v>44726</c:v>
                </c:pt>
                <c:pt idx="186">
                  <c:v>44725</c:v>
                </c:pt>
                <c:pt idx="187">
                  <c:v>44722</c:v>
                </c:pt>
                <c:pt idx="188">
                  <c:v>44721</c:v>
                </c:pt>
                <c:pt idx="189">
                  <c:v>44720</c:v>
                </c:pt>
                <c:pt idx="190">
                  <c:v>44719</c:v>
                </c:pt>
                <c:pt idx="191">
                  <c:v>44718</c:v>
                </c:pt>
                <c:pt idx="192">
                  <c:v>44715</c:v>
                </c:pt>
                <c:pt idx="193">
                  <c:v>44714</c:v>
                </c:pt>
                <c:pt idx="194">
                  <c:v>44713</c:v>
                </c:pt>
                <c:pt idx="195">
                  <c:v>44712</c:v>
                </c:pt>
                <c:pt idx="196">
                  <c:v>44711</c:v>
                </c:pt>
                <c:pt idx="197">
                  <c:v>44708</c:v>
                </c:pt>
                <c:pt idx="198">
                  <c:v>44707</c:v>
                </c:pt>
                <c:pt idx="199">
                  <c:v>44706</c:v>
                </c:pt>
                <c:pt idx="200">
                  <c:v>44705</c:v>
                </c:pt>
                <c:pt idx="201">
                  <c:v>44704</c:v>
                </c:pt>
                <c:pt idx="202">
                  <c:v>44701</c:v>
                </c:pt>
                <c:pt idx="203">
                  <c:v>44700</c:v>
                </c:pt>
                <c:pt idx="204">
                  <c:v>44699</c:v>
                </c:pt>
                <c:pt idx="205">
                  <c:v>44698</c:v>
                </c:pt>
                <c:pt idx="206">
                  <c:v>44697</c:v>
                </c:pt>
                <c:pt idx="207">
                  <c:v>44694</c:v>
                </c:pt>
                <c:pt idx="208">
                  <c:v>44693</c:v>
                </c:pt>
                <c:pt idx="209">
                  <c:v>44692</c:v>
                </c:pt>
                <c:pt idx="210">
                  <c:v>44691</c:v>
                </c:pt>
                <c:pt idx="211">
                  <c:v>44690</c:v>
                </c:pt>
                <c:pt idx="212">
                  <c:v>44687</c:v>
                </c:pt>
                <c:pt idx="213">
                  <c:v>44686</c:v>
                </c:pt>
                <c:pt idx="214">
                  <c:v>44685</c:v>
                </c:pt>
                <c:pt idx="215">
                  <c:v>44684</c:v>
                </c:pt>
                <c:pt idx="216">
                  <c:v>44683</c:v>
                </c:pt>
                <c:pt idx="217">
                  <c:v>44680</c:v>
                </c:pt>
                <c:pt idx="218">
                  <c:v>44679</c:v>
                </c:pt>
                <c:pt idx="219">
                  <c:v>44678</c:v>
                </c:pt>
                <c:pt idx="220">
                  <c:v>44677</c:v>
                </c:pt>
                <c:pt idx="221">
                  <c:v>44676</c:v>
                </c:pt>
                <c:pt idx="222">
                  <c:v>44673</c:v>
                </c:pt>
                <c:pt idx="223">
                  <c:v>44672</c:v>
                </c:pt>
                <c:pt idx="224">
                  <c:v>44671</c:v>
                </c:pt>
                <c:pt idx="225">
                  <c:v>44670</c:v>
                </c:pt>
                <c:pt idx="226">
                  <c:v>44669</c:v>
                </c:pt>
                <c:pt idx="227">
                  <c:v>44665</c:v>
                </c:pt>
                <c:pt idx="228">
                  <c:v>44664</c:v>
                </c:pt>
                <c:pt idx="229">
                  <c:v>44663</c:v>
                </c:pt>
                <c:pt idx="230">
                  <c:v>44662</c:v>
                </c:pt>
                <c:pt idx="231">
                  <c:v>44659</c:v>
                </c:pt>
                <c:pt idx="232">
                  <c:v>44658</c:v>
                </c:pt>
                <c:pt idx="233">
                  <c:v>44657</c:v>
                </c:pt>
                <c:pt idx="234">
                  <c:v>44656</c:v>
                </c:pt>
                <c:pt idx="235">
                  <c:v>44655</c:v>
                </c:pt>
                <c:pt idx="236">
                  <c:v>44652</c:v>
                </c:pt>
                <c:pt idx="237">
                  <c:v>44651</c:v>
                </c:pt>
                <c:pt idx="238">
                  <c:v>44650</c:v>
                </c:pt>
                <c:pt idx="239">
                  <c:v>44649</c:v>
                </c:pt>
                <c:pt idx="240">
                  <c:v>44648</c:v>
                </c:pt>
                <c:pt idx="241">
                  <c:v>44645</c:v>
                </c:pt>
                <c:pt idx="242">
                  <c:v>44644</c:v>
                </c:pt>
                <c:pt idx="243">
                  <c:v>44643</c:v>
                </c:pt>
                <c:pt idx="244">
                  <c:v>44642</c:v>
                </c:pt>
                <c:pt idx="245">
                  <c:v>44641</c:v>
                </c:pt>
                <c:pt idx="246">
                  <c:v>44638</c:v>
                </c:pt>
                <c:pt idx="247">
                  <c:v>44637</c:v>
                </c:pt>
                <c:pt idx="248">
                  <c:v>44636</c:v>
                </c:pt>
                <c:pt idx="249">
                  <c:v>44635</c:v>
                </c:pt>
                <c:pt idx="250">
                  <c:v>44634</c:v>
                </c:pt>
                <c:pt idx="251">
                  <c:v>44631</c:v>
                </c:pt>
                <c:pt idx="252">
                  <c:v>44630</c:v>
                </c:pt>
                <c:pt idx="253">
                  <c:v>44629</c:v>
                </c:pt>
                <c:pt idx="254">
                  <c:v>44628</c:v>
                </c:pt>
                <c:pt idx="255">
                  <c:v>44627</c:v>
                </c:pt>
                <c:pt idx="256">
                  <c:v>44624</c:v>
                </c:pt>
                <c:pt idx="257">
                  <c:v>44623</c:v>
                </c:pt>
                <c:pt idx="258">
                  <c:v>44622</c:v>
                </c:pt>
                <c:pt idx="259">
                  <c:v>44621</c:v>
                </c:pt>
                <c:pt idx="260">
                  <c:v>44620</c:v>
                </c:pt>
                <c:pt idx="261">
                  <c:v>44617</c:v>
                </c:pt>
                <c:pt idx="262">
                  <c:v>44616</c:v>
                </c:pt>
                <c:pt idx="263">
                  <c:v>44615</c:v>
                </c:pt>
                <c:pt idx="264">
                  <c:v>44614</c:v>
                </c:pt>
                <c:pt idx="265">
                  <c:v>44613</c:v>
                </c:pt>
                <c:pt idx="266">
                  <c:v>44610</c:v>
                </c:pt>
                <c:pt idx="267">
                  <c:v>44609</c:v>
                </c:pt>
                <c:pt idx="268">
                  <c:v>44608</c:v>
                </c:pt>
                <c:pt idx="269">
                  <c:v>44607</c:v>
                </c:pt>
                <c:pt idx="270">
                  <c:v>44606</c:v>
                </c:pt>
                <c:pt idx="271">
                  <c:v>44603</c:v>
                </c:pt>
                <c:pt idx="272">
                  <c:v>44602</c:v>
                </c:pt>
                <c:pt idx="273">
                  <c:v>44601</c:v>
                </c:pt>
                <c:pt idx="274">
                  <c:v>44600</c:v>
                </c:pt>
                <c:pt idx="275">
                  <c:v>44599</c:v>
                </c:pt>
                <c:pt idx="276">
                  <c:v>44596</c:v>
                </c:pt>
                <c:pt idx="277">
                  <c:v>44595</c:v>
                </c:pt>
                <c:pt idx="278">
                  <c:v>44594</c:v>
                </c:pt>
                <c:pt idx="279">
                  <c:v>44593</c:v>
                </c:pt>
                <c:pt idx="280">
                  <c:v>44592</c:v>
                </c:pt>
                <c:pt idx="281">
                  <c:v>44589</c:v>
                </c:pt>
                <c:pt idx="282">
                  <c:v>44588</c:v>
                </c:pt>
                <c:pt idx="283">
                  <c:v>44587</c:v>
                </c:pt>
                <c:pt idx="284">
                  <c:v>44586</c:v>
                </c:pt>
                <c:pt idx="285">
                  <c:v>44585</c:v>
                </c:pt>
                <c:pt idx="286">
                  <c:v>44582</c:v>
                </c:pt>
                <c:pt idx="287">
                  <c:v>44581</c:v>
                </c:pt>
                <c:pt idx="288">
                  <c:v>44580</c:v>
                </c:pt>
                <c:pt idx="289">
                  <c:v>44579</c:v>
                </c:pt>
                <c:pt idx="290">
                  <c:v>44578</c:v>
                </c:pt>
                <c:pt idx="291">
                  <c:v>44575</c:v>
                </c:pt>
                <c:pt idx="292">
                  <c:v>44574</c:v>
                </c:pt>
                <c:pt idx="293">
                  <c:v>44573</c:v>
                </c:pt>
                <c:pt idx="294">
                  <c:v>44572</c:v>
                </c:pt>
                <c:pt idx="295">
                  <c:v>44571</c:v>
                </c:pt>
                <c:pt idx="296">
                  <c:v>44568</c:v>
                </c:pt>
                <c:pt idx="297">
                  <c:v>44567</c:v>
                </c:pt>
                <c:pt idx="298">
                  <c:v>44566</c:v>
                </c:pt>
                <c:pt idx="299">
                  <c:v>44565</c:v>
                </c:pt>
                <c:pt idx="300">
                  <c:v>44564</c:v>
                </c:pt>
                <c:pt idx="301">
                  <c:v>44561</c:v>
                </c:pt>
                <c:pt idx="302">
                  <c:v>44560</c:v>
                </c:pt>
                <c:pt idx="303">
                  <c:v>44559</c:v>
                </c:pt>
                <c:pt idx="304">
                  <c:v>44558</c:v>
                </c:pt>
                <c:pt idx="305">
                  <c:v>44557</c:v>
                </c:pt>
                <c:pt idx="306">
                  <c:v>44554</c:v>
                </c:pt>
                <c:pt idx="307">
                  <c:v>44553</c:v>
                </c:pt>
                <c:pt idx="308">
                  <c:v>44552</c:v>
                </c:pt>
                <c:pt idx="309">
                  <c:v>44551</c:v>
                </c:pt>
                <c:pt idx="310">
                  <c:v>44550</c:v>
                </c:pt>
                <c:pt idx="311">
                  <c:v>44547</c:v>
                </c:pt>
                <c:pt idx="312">
                  <c:v>44546</c:v>
                </c:pt>
                <c:pt idx="313">
                  <c:v>44545</c:v>
                </c:pt>
                <c:pt idx="314">
                  <c:v>44544</c:v>
                </c:pt>
                <c:pt idx="315">
                  <c:v>44543</c:v>
                </c:pt>
                <c:pt idx="316">
                  <c:v>44540</c:v>
                </c:pt>
                <c:pt idx="317">
                  <c:v>44539</c:v>
                </c:pt>
                <c:pt idx="318">
                  <c:v>44538</c:v>
                </c:pt>
                <c:pt idx="319">
                  <c:v>44537</c:v>
                </c:pt>
                <c:pt idx="320">
                  <c:v>44536</c:v>
                </c:pt>
                <c:pt idx="321">
                  <c:v>44533</c:v>
                </c:pt>
                <c:pt idx="322">
                  <c:v>44532</c:v>
                </c:pt>
                <c:pt idx="323">
                  <c:v>44531</c:v>
                </c:pt>
                <c:pt idx="324">
                  <c:v>44530</c:v>
                </c:pt>
                <c:pt idx="325">
                  <c:v>44529</c:v>
                </c:pt>
                <c:pt idx="326">
                  <c:v>44526</c:v>
                </c:pt>
                <c:pt idx="327">
                  <c:v>44525</c:v>
                </c:pt>
                <c:pt idx="328">
                  <c:v>44524</c:v>
                </c:pt>
                <c:pt idx="329">
                  <c:v>44523</c:v>
                </c:pt>
                <c:pt idx="330">
                  <c:v>44522</c:v>
                </c:pt>
                <c:pt idx="331">
                  <c:v>44519</c:v>
                </c:pt>
                <c:pt idx="332">
                  <c:v>44518</c:v>
                </c:pt>
                <c:pt idx="333">
                  <c:v>44517</c:v>
                </c:pt>
                <c:pt idx="334">
                  <c:v>44516</c:v>
                </c:pt>
                <c:pt idx="335">
                  <c:v>44515</c:v>
                </c:pt>
                <c:pt idx="336">
                  <c:v>44512</c:v>
                </c:pt>
                <c:pt idx="337">
                  <c:v>44511</c:v>
                </c:pt>
                <c:pt idx="338">
                  <c:v>44510</c:v>
                </c:pt>
                <c:pt idx="339">
                  <c:v>44509</c:v>
                </c:pt>
                <c:pt idx="340">
                  <c:v>44508</c:v>
                </c:pt>
                <c:pt idx="341">
                  <c:v>44505</c:v>
                </c:pt>
                <c:pt idx="342">
                  <c:v>44504</c:v>
                </c:pt>
                <c:pt idx="343">
                  <c:v>44503</c:v>
                </c:pt>
                <c:pt idx="344">
                  <c:v>44502</c:v>
                </c:pt>
                <c:pt idx="345">
                  <c:v>44501</c:v>
                </c:pt>
                <c:pt idx="346">
                  <c:v>44498</c:v>
                </c:pt>
                <c:pt idx="347">
                  <c:v>44497</c:v>
                </c:pt>
                <c:pt idx="348">
                  <c:v>44496</c:v>
                </c:pt>
                <c:pt idx="349">
                  <c:v>44495</c:v>
                </c:pt>
                <c:pt idx="350">
                  <c:v>44494</c:v>
                </c:pt>
                <c:pt idx="351">
                  <c:v>44491</c:v>
                </c:pt>
                <c:pt idx="352">
                  <c:v>44490</c:v>
                </c:pt>
                <c:pt idx="353">
                  <c:v>44489</c:v>
                </c:pt>
                <c:pt idx="354">
                  <c:v>44488</c:v>
                </c:pt>
                <c:pt idx="355">
                  <c:v>44487</c:v>
                </c:pt>
                <c:pt idx="356">
                  <c:v>44484</c:v>
                </c:pt>
                <c:pt idx="357">
                  <c:v>44483</c:v>
                </c:pt>
                <c:pt idx="358">
                  <c:v>44482</c:v>
                </c:pt>
                <c:pt idx="359">
                  <c:v>44481</c:v>
                </c:pt>
                <c:pt idx="360">
                  <c:v>44480</c:v>
                </c:pt>
                <c:pt idx="361">
                  <c:v>44477</c:v>
                </c:pt>
                <c:pt idx="362">
                  <c:v>44476</c:v>
                </c:pt>
                <c:pt idx="363">
                  <c:v>44475</c:v>
                </c:pt>
                <c:pt idx="364">
                  <c:v>44474</c:v>
                </c:pt>
                <c:pt idx="365">
                  <c:v>44473</c:v>
                </c:pt>
                <c:pt idx="366">
                  <c:v>44470</c:v>
                </c:pt>
                <c:pt idx="367">
                  <c:v>44469</c:v>
                </c:pt>
                <c:pt idx="368">
                  <c:v>44468</c:v>
                </c:pt>
                <c:pt idx="369">
                  <c:v>44467</c:v>
                </c:pt>
                <c:pt idx="370">
                  <c:v>44466</c:v>
                </c:pt>
                <c:pt idx="371">
                  <c:v>44463</c:v>
                </c:pt>
                <c:pt idx="372">
                  <c:v>44462</c:v>
                </c:pt>
                <c:pt idx="373">
                  <c:v>44461</c:v>
                </c:pt>
                <c:pt idx="374">
                  <c:v>44460</c:v>
                </c:pt>
                <c:pt idx="375">
                  <c:v>44459</c:v>
                </c:pt>
                <c:pt idx="376">
                  <c:v>44456</c:v>
                </c:pt>
                <c:pt idx="377">
                  <c:v>44455</c:v>
                </c:pt>
                <c:pt idx="378">
                  <c:v>44454</c:v>
                </c:pt>
                <c:pt idx="379">
                  <c:v>44453</c:v>
                </c:pt>
                <c:pt idx="380">
                  <c:v>44452</c:v>
                </c:pt>
                <c:pt idx="381">
                  <c:v>44449</c:v>
                </c:pt>
                <c:pt idx="382">
                  <c:v>44448</c:v>
                </c:pt>
                <c:pt idx="383">
                  <c:v>44447</c:v>
                </c:pt>
                <c:pt idx="384">
                  <c:v>44446</c:v>
                </c:pt>
                <c:pt idx="385">
                  <c:v>44445</c:v>
                </c:pt>
                <c:pt idx="386">
                  <c:v>44442</c:v>
                </c:pt>
                <c:pt idx="387">
                  <c:v>44441</c:v>
                </c:pt>
                <c:pt idx="388">
                  <c:v>44440</c:v>
                </c:pt>
                <c:pt idx="389">
                  <c:v>44439</c:v>
                </c:pt>
                <c:pt idx="390">
                  <c:v>44438</c:v>
                </c:pt>
                <c:pt idx="391">
                  <c:v>44435</c:v>
                </c:pt>
                <c:pt idx="392">
                  <c:v>44434</c:v>
                </c:pt>
                <c:pt idx="393">
                  <c:v>44433</c:v>
                </c:pt>
                <c:pt idx="394">
                  <c:v>44432</c:v>
                </c:pt>
                <c:pt idx="395">
                  <c:v>44431</c:v>
                </c:pt>
                <c:pt idx="396">
                  <c:v>44428</c:v>
                </c:pt>
                <c:pt idx="397">
                  <c:v>44427</c:v>
                </c:pt>
                <c:pt idx="398">
                  <c:v>44426</c:v>
                </c:pt>
                <c:pt idx="399">
                  <c:v>44425</c:v>
                </c:pt>
                <c:pt idx="400">
                  <c:v>44424</c:v>
                </c:pt>
                <c:pt idx="401">
                  <c:v>44421</c:v>
                </c:pt>
                <c:pt idx="402">
                  <c:v>44420</c:v>
                </c:pt>
                <c:pt idx="403">
                  <c:v>44419</c:v>
                </c:pt>
                <c:pt idx="404">
                  <c:v>44418</c:v>
                </c:pt>
                <c:pt idx="405">
                  <c:v>44417</c:v>
                </c:pt>
                <c:pt idx="406">
                  <c:v>44414</c:v>
                </c:pt>
                <c:pt idx="407">
                  <c:v>44413</c:v>
                </c:pt>
                <c:pt idx="408">
                  <c:v>44412</c:v>
                </c:pt>
                <c:pt idx="409">
                  <c:v>44411</c:v>
                </c:pt>
                <c:pt idx="410">
                  <c:v>44410</c:v>
                </c:pt>
                <c:pt idx="411">
                  <c:v>44407</c:v>
                </c:pt>
                <c:pt idx="412">
                  <c:v>44406</c:v>
                </c:pt>
                <c:pt idx="413">
                  <c:v>44405</c:v>
                </c:pt>
                <c:pt idx="414">
                  <c:v>44404</c:v>
                </c:pt>
                <c:pt idx="415">
                  <c:v>44403</c:v>
                </c:pt>
                <c:pt idx="416">
                  <c:v>44400</c:v>
                </c:pt>
                <c:pt idx="417">
                  <c:v>44399</c:v>
                </c:pt>
                <c:pt idx="418">
                  <c:v>44398</c:v>
                </c:pt>
                <c:pt idx="419">
                  <c:v>44397</c:v>
                </c:pt>
                <c:pt idx="420">
                  <c:v>44396</c:v>
                </c:pt>
                <c:pt idx="421">
                  <c:v>44393</c:v>
                </c:pt>
                <c:pt idx="422">
                  <c:v>44392</c:v>
                </c:pt>
                <c:pt idx="423">
                  <c:v>44391</c:v>
                </c:pt>
                <c:pt idx="424">
                  <c:v>44390</c:v>
                </c:pt>
                <c:pt idx="425">
                  <c:v>44389</c:v>
                </c:pt>
                <c:pt idx="426">
                  <c:v>44386</c:v>
                </c:pt>
                <c:pt idx="427">
                  <c:v>44385</c:v>
                </c:pt>
                <c:pt idx="428">
                  <c:v>44384</c:v>
                </c:pt>
                <c:pt idx="429">
                  <c:v>44383</c:v>
                </c:pt>
                <c:pt idx="430">
                  <c:v>44382</c:v>
                </c:pt>
                <c:pt idx="431">
                  <c:v>44379</c:v>
                </c:pt>
                <c:pt idx="432">
                  <c:v>44378</c:v>
                </c:pt>
                <c:pt idx="433">
                  <c:v>44377</c:v>
                </c:pt>
                <c:pt idx="434">
                  <c:v>44376</c:v>
                </c:pt>
                <c:pt idx="435">
                  <c:v>44375</c:v>
                </c:pt>
                <c:pt idx="436">
                  <c:v>44372</c:v>
                </c:pt>
                <c:pt idx="437">
                  <c:v>44371</c:v>
                </c:pt>
                <c:pt idx="438">
                  <c:v>44370</c:v>
                </c:pt>
                <c:pt idx="439">
                  <c:v>44369</c:v>
                </c:pt>
                <c:pt idx="440">
                  <c:v>44368</c:v>
                </c:pt>
                <c:pt idx="441">
                  <c:v>44365</c:v>
                </c:pt>
                <c:pt idx="442">
                  <c:v>44364</c:v>
                </c:pt>
                <c:pt idx="443">
                  <c:v>44363</c:v>
                </c:pt>
                <c:pt idx="444">
                  <c:v>44362</c:v>
                </c:pt>
                <c:pt idx="445">
                  <c:v>44361</c:v>
                </c:pt>
                <c:pt idx="446">
                  <c:v>44358</c:v>
                </c:pt>
                <c:pt idx="447">
                  <c:v>44357</c:v>
                </c:pt>
                <c:pt idx="448">
                  <c:v>44356</c:v>
                </c:pt>
                <c:pt idx="449">
                  <c:v>44355</c:v>
                </c:pt>
                <c:pt idx="450">
                  <c:v>44354</c:v>
                </c:pt>
                <c:pt idx="451">
                  <c:v>44351</c:v>
                </c:pt>
                <c:pt idx="452">
                  <c:v>44350</c:v>
                </c:pt>
                <c:pt idx="453">
                  <c:v>44349</c:v>
                </c:pt>
                <c:pt idx="454">
                  <c:v>44348</c:v>
                </c:pt>
                <c:pt idx="455">
                  <c:v>44347</c:v>
                </c:pt>
                <c:pt idx="456">
                  <c:v>44344</c:v>
                </c:pt>
                <c:pt idx="457">
                  <c:v>44343</c:v>
                </c:pt>
                <c:pt idx="458">
                  <c:v>44342</c:v>
                </c:pt>
                <c:pt idx="459">
                  <c:v>44341</c:v>
                </c:pt>
                <c:pt idx="460">
                  <c:v>44340</c:v>
                </c:pt>
                <c:pt idx="461">
                  <c:v>44337</c:v>
                </c:pt>
                <c:pt idx="462">
                  <c:v>44336</c:v>
                </c:pt>
                <c:pt idx="463">
                  <c:v>44335</c:v>
                </c:pt>
                <c:pt idx="464">
                  <c:v>44334</c:v>
                </c:pt>
                <c:pt idx="465">
                  <c:v>44333</c:v>
                </c:pt>
                <c:pt idx="466">
                  <c:v>44330</c:v>
                </c:pt>
                <c:pt idx="467">
                  <c:v>44329</c:v>
                </c:pt>
                <c:pt idx="468">
                  <c:v>44328</c:v>
                </c:pt>
                <c:pt idx="469">
                  <c:v>44327</c:v>
                </c:pt>
                <c:pt idx="470">
                  <c:v>44326</c:v>
                </c:pt>
                <c:pt idx="471">
                  <c:v>44323</c:v>
                </c:pt>
                <c:pt idx="472">
                  <c:v>44322</c:v>
                </c:pt>
                <c:pt idx="473">
                  <c:v>44321</c:v>
                </c:pt>
                <c:pt idx="474">
                  <c:v>44320</c:v>
                </c:pt>
                <c:pt idx="475">
                  <c:v>44319</c:v>
                </c:pt>
                <c:pt idx="476">
                  <c:v>44316</c:v>
                </c:pt>
                <c:pt idx="477">
                  <c:v>44315</c:v>
                </c:pt>
                <c:pt idx="478">
                  <c:v>44314</c:v>
                </c:pt>
                <c:pt idx="479">
                  <c:v>44313</c:v>
                </c:pt>
                <c:pt idx="480">
                  <c:v>44312</c:v>
                </c:pt>
                <c:pt idx="481">
                  <c:v>44309</c:v>
                </c:pt>
                <c:pt idx="482">
                  <c:v>44308</c:v>
                </c:pt>
                <c:pt idx="483">
                  <c:v>44307</c:v>
                </c:pt>
                <c:pt idx="484">
                  <c:v>44306</c:v>
                </c:pt>
                <c:pt idx="485">
                  <c:v>44305</c:v>
                </c:pt>
                <c:pt idx="486">
                  <c:v>44302</c:v>
                </c:pt>
                <c:pt idx="487">
                  <c:v>44301</c:v>
                </c:pt>
                <c:pt idx="488">
                  <c:v>44300</c:v>
                </c:pt>
                <c:pt idx="489">
                  <c:v>44299</c:v>
                </c:pt>
                <c:pt idx="490">
                  <c:v>44298</c:v>
                </c:pt>
                <c:pt idx="491">
                  <c:v>44295</c:v>
                </c:pt>
                <c:pt idx="492">
                  <c:v>44294</c:v>
                </c:pt>
                <c:pt idx="493">
                  <c:v>44293</c:v>
                </c:pt>
                <c:pt idx="494">
                  <c:v>44292</c:v>
                </c:pt>
                <c:pt idx="495">
                  <c:v>44291</c:v>
                </c:pt>
                <c:pt idx="496">
                  <c:v>44287</c:v>
                </c:pt>
                <c:pt idx="497">
                  <c:v>44286</c:v>
                </c:pt>
                <c:pt idx="498">
                  <c:v>44285</c:v>
                </c:pt>
                <c:pt idx="499">
                  <c:v>44284</c:v>
                </c:pt>
                <c:pt idx="500">
                  <c:v>44281</c:v>
                </c:pt>
                <c:pt idx="501">
                  <c:v>44280</c:v>
                </c:pt>
                <c:pt idx="502">
                  <c:v>44279</c:v>
                </c:pt>
                <c:pt idx="503">
                  <c:v>44278</c:v>
                </c:pt>
                <c:pt idx="504">
                  <c:v>44277</c:v>
                </c:pt>
                <c:pt idx="505">
                  <c:v>44274</c:v>
                </c:pt>
                <c:pt idx="506">
                  <c:v>44273</c:v>
                </c:pt>
                <c:pt idx="507">
                  <c:v>44272</c:v>
                </c:pt>
                <c:pt idx="508">
                  <c:v>44271</c:v>
                </c:pt>
                <c:pt idx="509">
                  <c:v>44270</c:v>
                </c:pt>
                <c:pt idx="510">
                  <c:v>44267</c:v>
                </c:pt>
                <c:pt idx="511">
                  <c:v>44266</c:v>
                </c:pt>
                <c:pt idx="512">
                  <c:v>44265</c:v>
                </c:pt>
                <c:pt idx="513">
                  <c:v>44264</c:v>
                </c:pt>
                <c:pt idx="514">
                  <c:v>44263</c:v>
                </c:pt>
                <c:pt idx="515">
                  <c:v>44260</c:v>
                </c:pt>
                <c:pt idx="516">
                  <c:v>44259</c:v>
                </c:pt>
                <c:pt idx="517">
                  <c:v>44258</c:v>
                </c:pt>
                <c:pt idx="518">
                  <c:v>44257</c:v>
                </c:pt>
                <c:pt idx="519">
                  <c:v>44256</c:v>
                </c:pt>
                <c:pt idx="520">
                  <c:v>44253</c:v>
                </c:pt>
                <c:pt idx="521">
                  <c:v>44252</c:v>
                </c:pt>
                <c:pt idx="522">
                  <c:v>44251</c:v>
                </c:pt>
                <c:pt idx="523">
                  <c:v>44250</c:v>
                </c:pt>
                <c:pt idx="524">
                  <c:v>44249</c:v>
                </c:pt>
                <c:pt idx="525">
                  <c:v>44246</c:v>
                </c:pt>
                <c:pt idx="526">
                  <c:v>44245</c:v>
                </c:pt>
                <c:pt idx="527">
                  <c:v>44244</c:v>
                </c:pt>
                <c:pt idx="528">
                  <c:v>44243</c:v>
                </c:pt>
                <c:pt idx="529">
                  <c:v>44242</c:v>
                </c:pt>
                <c:pt idx="530">
                  <c:v>44239</c:v>
                </c:pt>
                <c:pt idx="531">
                  <c:v>44238</c:v>
                </c:pt>
                <c:pt idx="532">
                  <c:v>44237</c:v>
                </c:pt>
                <c:pt idx="533">
                  <c:v>44236</c:v>
                </c:pt>
                <c:pt idx="534">
                  <c:v>44235</c:v>
                </c:pt>
                <c:pt idx="535">
                  <c:v>44232</c:v>
                </c:pt>
                <c:pt idx="536">
                  <c:v>44231</c:v>
                </c:pt>
                <c:pt idx="537">
                  <c:v>44230</c:v>
                </c:pt>
                <c:pt idx="538">
                  <c:v>44229</c:v>
                </c:pt>
                <c:pt idx="539">
                  <c:v>44228</c:v>
                </c:pt>
                <c:pt idx="540">
                  <c:v>44225</c:v>
                </c:pt>
                <c:pt idx="541">
                  <c:v>44224</c:v>
                </c:pt>
                <c:pt idx="542">
                  <c:v>44223</c:v>
                </c:pt>
                <c:pt idx="543">
                  <c:v>44222</c:v>
                </c:pt>
                <c:pt idx="544">
                  <c:v>44221</c:v>
                </c:pt>
                <c:pt idx="545">
                  <c:v>44218</c:v>
                </c:pt>
                <c:pt idx="546">
                  <c:v>44217</c:v>
                </c:pt>
                <c:pt idx="547">
                  <c:v>44216</c:v>
                </c:pt>
                <c:pt idx="548">
                  <c:v>44215</c:v>
                </c:pt>
                <c:pt idx="549">
                  <c:v>44214</c:v>
                </c:pt>
                <c:pt idx="550">
                  <c:v>44211</c:v>
                </c:pt>
                <c:pt idx="551">
                  <c:v>44210</c:v>
                </c:pt>
                <c:pt idx="552">
                  <c:v>44209</c:v>
                </c:pt>
                <c:pt idx="553">
                  <c:v>44208</c:v>
                </c:pt>
                <c:pt idx="554">
                  <c:v>44207</c:v>
                </c:pt>
                <c:pt idx="555">
                  <c:v>44204</c:v>
                </c:pt>
                <c:pt idx="556">
                  <c:v>44203</c:v>
                </c:pt>
                <c:pt idx="557">
                  <c:v>44202</c:v>
                </c:pt>
                <c:pt idx="558">
                  <c:v>44201</c:v>
                </c:pt>
                <c:pt idx="559">
                  <c:v>44200</c:v>
                </c:pt>
                <c:pt idx="560">
                  <c:v>44196</c:v>
                </c:pt>
                <c:pt idx="561">
                  <c:v>44195</c:v>
                </c:pt>
                <c:pt idx="562">
                  <c:v>44194</c:v>
                </c:pt>
                <c:pt idx="563">
                  <c:v>44193</c:v>
                </c:pt>
                <c:pt idx="564">
                  <c:v>44189</c:v>
                </c:pt>
                <c:pt idx="565">
                  <c:v>44188</c:v>
                </c:pt>
                <c:pt idx="566">
                  <c:v>44187</c:v>
                </c:pt>
                <c:pt idx="567">
                  <c:v>44186</c:v>
                </c:pt>
                <c:pt idx="568">
                  <c:v>44183</c:v>
                </c:pt>
                <c:pt idx="569">
                  <c:v>44182</c:v>
                </c:pt>
                <c:pt idx="570">
                  <c:v>44181</c:v>
                </c:pt>
                <c:pt idx="571">
                  <c:v>44180</c:v>
                </c:pt>
                <c:pt idx="572">
                  <c:v>44179</c:v>
                </c:pt>
                <c:pt idx="573">
                  <c:v>44176</c:v>
                </c:pt>
                <c:pt idx="574">
                  <c:v>44175</c:v>
                </c:pt>
                <c:pt idx="575">
                  <c:v>44174</c:v>
                </c:pt>
                <c:pt idx="576">
                  <c:v>44173</c:v>
                </c:pt>
                <c:pt idx="577">
                  <c:v>44172</c:v>
                </c:pt>
                <c:pt idx="578">
                  <c:v>44169</c:v>
                </c:pt>
                <c:pt idx="579">
                  <c:v>44168</c:v>
                </c:pt>
                <c:pt idx="580">
                  <c:v>44167</c:v>
                </c:pt>
                <c:pt idx="581">
                  <c:v>44166</c:v>
                </c:pt>
                <c:pt idx="582">
                  <c:v>44165</c:v>
                </c:pt>
                <c:pt idx="583">
                  <c:v>44162</c:v>
                </c:pt>
                <c:pt idx="584">
                  <c:v>44161</c:v>
                </c:pt>
                <c:pt idx="585">
                  <c:v>44160</c:v>
                </c:pt>
                <c:pt idx="586">
                  <c:v>44159</c:v>
                </c:pt>
                <c:pt idx="587">
                  <c:v>44158</c:v>
                </c:pt>
                <c:pt idx="588">
                  <c:v>44155</c:v>
                </c:pt>
                <c:pt idx="589">
                  <c:v>44154</c:v>
                </c:pt>
                <c:pt idx="590">
                  <c:v>44153</c:v>
                </c:pt>
                <c:pt idx="591">
                  <c:v>44152</c:v>
                </c:pt>
                <c:pt idx="592">
                  <c:v>44151</c:v>
                </c:pt>
                <c:pt idx="593">
                  <c:v>44148</c:v>
                </c:pt>
                <c:pt idx="594">
                  <c:v>44147</c:v>
                </c:pt>
                <c:pt idx="595">
                  <c:v>44146</c:v>
                </c:pt>
                <c:pt idx="596">
                  <c:v>44145</c:v>
                </c:pt>
                <c:pt idx="597">
                  <c:v>44144</c:v>
                </c:pt>
                <c:pt idx="598">
                  <c:v>44141</c:v>
                </c:pt>
                <c:pt idx="599">
                  <c:v>44140</c:v>
                </c:pt>
                <c:pt idx="600">
                  <c:v>44139</c:v>
                </c:pt>
                <c:pt idx="601">
                  <c:v>44138</c:v>
                </c:pt>
                <c:pt idx="602">
                  <c:v>44137</c:v>
                </c:pt>
                <c:pt idx="603">
                  <c:v>44134</c:v>
                </c:pt>
                <c:pt idx="604">
                  <c:v>44133</c:v>
                </c:pt>
                <c:pt idx="605">
                  <c:v>44132</c:v>
                </c:pt>
                <c:pt idx="606">
                  <c:v>44131</c:v>
                </c:pt>
                <c:pt idx="607">
                  <c:v>44130</c:v>
                </c:pt>
                <c:pt idx="608">
                  <c:v>44127</c:v>
                </c:pt>
                <c:pt idx="609">
                  <c:v>44126</c:v>
                </c:pt>
                <c:pt idx="610">
                  <c:v>44125</c:v>
                </c:pt>
                <c:pt idx="611">
                  <c:v>44124</c:v>
                </c:pt>
                <c:pt idx="612">
                  <c:v>44123</c:v>
                </c:pt>
                <c:pt idx="613">
                  <c:v>44120</c:v>
                </c:pt>
                <c:pt idx="614">
                  <c:v>44119</c:v>
                </c:pt>
                <c:pt idx="615">
                  <c:v>44118</c:v>
                </c:pt>
                <c:pt idx="616">
                  <c:v>44117</c:v>
                </c:pt>
                <c:pt idx="617">
                  <c:v>44116</c:v>
                </c:pt>
                <c:pt idx="618">
                  <c:v>44113</c:v>
                </c:pt>
                <c:pt idx="619">
                  <c:v>44112</c:v>
                </c:pt>
                <c:pt idx="620">
                  <c:v>44111</c:v>
                </c:pt>
                <c:pt idx="621">
                  <c:v>44110</c:v>
                </c:pt>
                <c:pt idx="622">
                  <c:v>44109</c:v>
                </c:pt>
                <c:pt idx="623">
                  <c:v>44106</c:v>
                </c:pt>
                <c:pt idx="624">
                  <c:v>44105</c:v>
                </c:pt>
                <c:pt idx="625">
                  <c:v>44104</c:v>
                </c:pt>
                <c:pt idx="626">
                  <c:v>44103</c:v>
                </c:pt>
                <c:pt idx="627">
                  <c:v>44102</c:v>
                </c:pt>
                <c:pt idx="628">
                  <c:v>44099</c:v>
                </c:pt>
                <c:pt idx="629">
                  <c:v>44098</c:v>
                </c:pt>
                <c:pt idx="630">
                  <c:v>44097</c:v>
                </c:pt>
                <c:pt idx="631">
                  <c:v>44096</c:v>
                </c:pt>
                <c:pt idx="632">
                  <c:v>44095</c:v>
                </c:pt>
                <c:pt idx="633">
                  <c:v>44092</c:v>
                </c:pt>
                <c:pt idx="634">
                  <c:v>44091</c:v>
                </c:pt>
                <c:pt idx="635">
                  <c:v>44090</c:v>
                </c:pt>
                <c:pt idx="636">
                  <c:v>44089</c:v>
                </c:pt>
                <c:pt idx="637">
                  <c:v>44088</c:v>
                </c:pt>
                <c:pt idx="638">
                  <c:v>44085</c:v>
                </c:pt>
                <c:pt idx="639">
                  <c:v>44084</c:v>
                </c:pt>
                <c:pt idx="640">
                  <c:v>44083</c:v>
                </c:pt>
                <c:pt idx="641">
                  <c:v>44082</c:v>
                </c:pt>
                <c:pt idx="642">
                  <c:v>44081</c:v>
                </c:pt>
                <c:pt idx="643">
                  <c:v>44078</c:v>
                </c:pt>
                <c:pt idx="644">
                  <c:v>44077</c:v>
                </c:pt>
                <c:pt idx="645">
                  <c:v>44076</c:v>
                </c:pt>
                <c:pt idx="646">
                  <c:v>44075</c:v>
                </c:pt>
                <c:pt idx="647">
                  <c:v>44074</c:v>
                </c:pt>
                <c:pt idx="648">
                  <c:v>44071</c:v>
                </c:pt>
                <c:pt idx="649">
                  <c:v>44070</c:v>
                </c:pt>
                <c:pt idx="650">
                  <c:v>44069</c:v>
                </c:pt>
                <c:pt idx="651">
                  <c:v>44068</c:v>
                </c:pt>
                <c:pt idx="652">
                  <c:v>44067</c:v>
                </c:pt>
                <c:pt idx="653">
                  <c:v>44064</c:v>
                </c:pt>
                <c:pt idx="654">
                  <c:v>44063</c:v>
                </c:pt>
                <c:pt idx="655">
                  <c:v>44062</c:v>
                </c:pt>
                <c:pt idx="656">
                  <c:v>44061</c:v>
                </c:pt>
                <c:pt idx="657">
                  <c:v>44060</c:v>
                </c:pt>
                <c:pt idx="658">
                  <c:v>44057</c:v>
                </c:pt>
                <c:pt idx="659">
                  <c:v>44056</c:v>
                </c:pt>
                <c:pt idx="660">
                  <c:v>44055</c:v>
                </c:pt>
                <c:pt idx="661">
                  <c:v>44054</c:v>
                </c:pt>
                <c:pt idx="662">
                  <c:v>44053</c:v>
                </c:pt>
                <c:pt idx="663">
                  <c:v>44050</c:v>
                </c:pt>
                <c:pt idx="664">
                  <c:v>44049</c:v>
                </c:pt>
                <c:pt idx="665">
                  <c:v>44048</c:v>
                </c:pt>
                <c:pt idx="666">
                  <c:v>44047</c:v>
                </c:pt>
                <c:pt idx="667">
                  <c:v>44046</c:v>
                </c:pt>
                <c:pt idx="668">
                  <c:v>44043</c:v>
                </c:pt>
                <c:pt idx="669">
                  <c:v>44042</c:v>
                </c:pt>
                <c:pt idx="670">
                  <c:v>44041</c:v>
                </c:pt>
                <c:pt idx="671">
                  <c:v>44040</c:v>
                </c:pt>
                <c:pt idx="672">
                  <c:v>44039</c:v>
                </c:pt>
                <c:pt idx="673">
                  <c:v>44036</c:v>
                </c:pt>
                <c:pt idx="674">
                  <c:v>44035</c:v>
                </c:pt>
                <c:pt idx="675">
                  <c:v>44034</c:v>
                </c:pt>
                <c:pt idx="676">
                  <c:v>44033</c:v>
                </c:pt>
                <c:pt idx="677">
                  <c:v>44032</c:v>
                </c:pt>
                <c:pt idx="678">
                  <c:v>44029</c:v>
                </c:pt>
                <c:pt idx="679">
                  <c:v>44028</c:v>
                </c:pt>
                <c:pt idx="680">
                  <c:v>44027</c:v>
                </c:pt>
                <c:pt idx="681">
                  <c:v>44026</c:v>
                </c:pt>
                <c:pt idx="682">
                  <c:v>44025</c:v>
                </c:pt>
                <c:pt idx="683">
                  <c:v>44022</c:v>
                </c:pt>
                <c:pt idx="684">
                  <c:v>44021</c:v>
                </c:pt>
                <c:pt idx="685">
                  <c:v>44020</c:v>
                </c:pt>
                <c:pt idx="686">
                  <c:v>44019</c:v>
                </c:pt>
                <c:pt idx="687">
                  <c:v>44018</c:v>
                </c:pt>
                <c:pt idx="688">
                  <c:v>44015</c:v>
                </c:pt>
                <c:pt idx="689">
                  <c:v>44014</c:v>
                </c:pt>
                <c:pt idx="690">
                  <c:v>44013</c:v>
                </c:pt>
                <c:pt idx="691">
                  <c:v>44012</c:v>
                </c:pt>
                <c:pt idx="692">
                  <c:v>44011</c:v>
                </c:pt>
                <c:pt idx="693">
                  <c:v>44008</c:v>
                </c:pt>
                <c:pt idx="694">
                  <c:v>44007</c:v>
                </c:pt>
                <c:pt idx="695">
                  <c:v>44006</c:v>
                </c:pt>
                <c:pt idx="696">
                  <c:v>44005</c:v>
                </c:pt>
                <c:pt idx="697">
                  <c:v>44004</c:v>
                </c:pt>
                <c:pt idx="698">
                  <c:v>44001</c:v>
                </c:pt>
                <c:pt idx="699">
                  <c:v>44000</c:v>
                </c:pt>
                <c:pt idx="700">
                  <c:v>43999</c:v>
                </c:pt>
                <c:pt idx="701">
                  <c:v>43998</c:v>
                </c:pt>
                <c:pt idx="702">
                  <c:v>43997</c:v>
                </c:pt>
                <c:pt idx="703">
                  <c:v>43994</c:v>
                </c:pt>
                <c:pt idx="704">
                  <c:v>43993</c:v>
                </c:pt>
                <c:pt idx="705">
                  <c:v>43992</c:v>
                </c:pt>
                <c:pt idx="706">
                  <c:v>43991</c:v>
                </c:pt>
                <c:pt idx="707">
                  <c:v>43990</c:v>
                </c:pt>
                <c:pt idx="708">
                  <c:v>43987</c:v>
                </c:pt>
                <c:pt idx="709">
                  <c:v>43986</c:v>
                </c:pt>
                <c:pt idx="710">
                  <c:v>43985</c:v>
                </c:pt>
                <c:pt idx="711">
                  <c:v>43984</c:v>
                </c:pt>
                <c:pt idx="712">
                  <c:v>43983</c:v>
                </c:pt>
                <c:pt idx="713">
                  <c:v>43980</c:v>
                </c:pt>
                <c:pt idx="714">
                  <c:v>43979</c:v>
                </c:pt>
                <c:pt idx="715">
                  <c:v>43978</c:v>
                </c:pt>
                <c:pt idx="716">
                  <c:v>43977</c:v>
                </c:pt>
                <c:pt idx="717">
                  <c:v>43976</c:v>
                </c:pt>
                <c:pt idx="718">
                  <c:v>43973</c:v>
                </c:pt>
                <c:pt idx="719">
                  <c:v>43972</c:v>
                </c:pt>
                <c:pt idx="720">
                  <c:v>43971</c:v>
                </c:pt>
                <c:pt idx="721">
                  <c:v>43970</c:v>
                </c:pt>
                <c:pt idx="722">
                  <c:v>43969</c:v>
                </c:pt>
                <c:pt idx="723">
                  <c:v>43966</c:v>
                </c:pt>
                <c:pt idx="724">
                  <c:v>43965</c:v>
                </c:pt>
                <c:pt idx="725">
                  <c:v>43964</c:v>
                </c:pt>
                <c:pt idx="726">
                  <c:v>43963</c:v>
                </c:pt>
                <c:pt idx="727">
                  <c:v>43962</c:v>
                </c:pt>
                <c:pt idx="728">
                  <c:v>43959</c:v>
                </c:pt>
                <c:pt idx="729">
                  <c:v>43958</c:v>
                </c:pt>
                <c:pt idx="730">
                  <c:v>43957</c:v>
                </c:pt>
                <c:pt idx="731">
                  <c:v>43956</c:v>
                </c:pt>
                <c:pt idx="732">
                  <c:v>43955</c:v>
                </c:pt>
                <c:pt idx="733">
                  <c:v>43952</c:v>
                </c:pt>
                <c:pt idx="734">
                  <c:v>43951</c:v>
                </c:pt>
                <c:pt idx="735">
                  <c:v>43950</c:v>
                </c:pt>
                <c:pt idx="736">
                  <c:v>43949</c:v>
                </c:pt>
                <c:pt idx="737">
                  <c:v>43948</c:v>
                </c:pt>
                <c:pt idx="738">
                  <c:v>43945</c:v>
                </c:pt>
                <c:pt idx="739">
                  <c:v>43944</c:v>
                </c:pt>
                <c:pt idx="740">
                  <c:v>43943</c:v>
                </c:pt>
                <c:pt idx="741">
                  <c:v>43942</c:v>
                </c:pt>
                <c:pt idx="742">
                  <c:v>43941</c:v>
                </c:pt>
                <c:pt idx="743">
                  <c:v>43938</c:v>
                </c:pt>
                <c:pt idx="744">
                  <c:v>43937</c:v>
                </c:pt>
                <c:pt idx="745">
                  <c:v>43936</c:v>
                </c:pt>
                <c:pt idx="746">
                  <c:v>43935</c:v>
                </c:pt>
                <c:pt idx="747">
                  <c:v>43934</c:v>
                </c:pt>
                <c:pt idx="748">
                  <c:v>43930</c:v>
                </c:pt>
                <c:pt idx="749">
                  <c:v>43929</c:v>
                </c:pt>
                <c:pt idx="750">
                  <c:v>43928</c:v>
                </c:pt>
                <c:pt idx="751">
                  <c:v>43927</c:v>
                </c:pt>
                <c:pt idx="752">
                  <c:v>43924</c:v>
                </c:pt>
                <c:pt idx="753">
                  <c:v>43923</c:v>
                </c:pt>
                <c:pt idx="754">
                  <c:v>43922</c:v>
                </c:pt>
                <c:pt idx="755">
                  <c:v>43921</c:v>
                </c:pt>
                <c:pt idx="756">
                  <c:v>43920</c:v>
                </c:pt>
                <c:pt idx="757">
                  <c:v>43917</c:v>
                </c:pt>
                <c:pt idx="758">
                  <c:v>43916</c:v>
                </c:pt>
                <c:pt idx="759">
                  <c:v>43915</c:v>
                </c:pt>
                <c:pt idx="760">
                  <c:v>43914</c:v>
                </c:pt>
                <c:pt idx="761">
                  <c:v>43913</c:v>
                </c:pt>
                <c:pt idx="762">
                  <c:v>43910</c:v>
                </c:pt>
                <c:pt idx="763">
                  <c:v>43909</c:v>
                </c:pt>
                <c:pt idx="764">
                  <c:v>43908</c:v>
                </c:pt>
                <c:pt idx="765">
                  <c:v>43907</c:v>
                </c:pt>
                <c:pt idx="766">
                  <c:v>43906</c:v>
                </c:pt>
                <c:pt idx="767">
                  <c:v>43903</c:v>
                </c:pt>
                <c:pt idx="768">
                  <c:v>43902</c:v>
                </c:pt>
                <c:pt idx="769">
                  <c:v>43901</c:v>
                </c:pt>
                <c:pt idx="770">
                  <c:v>43900</c:v>
                </c:pt>
                <c:pt idx="771">
                  <c:v>43899</c:v>
                </c:pt>
                <c:pt idx="772">
                  <c:v>43896</c:v>
                </c:pt>
                <c:pt idx="773">
                  <c:v>43895</c:v>
                </c:pt>
                <c:pt idx="774">
                  <c:v>43894</c:v>
                </c:pt>
                <c:pt idx="775">
                  <c:v>43893</c:v>
                </c:pt>
                <c:pt idx="776">
                  <c:v>43892</c:v>
                </c:pt>
                <c:pt idx="777">
                  <c:v>43889</c:v>
                </c:pt>
                <c:pt idx="778">
                  <c:v>43888</c:v>
                </c:pt>
                <c:pt idx="779">
                  <c:v>43887</c:v>
                </c:pt>
                <c:pt idx="780">
                  <c:v>43886</c:v>
                </c:pt>
                <c:pt idx="781">
                  <c:v>43885</c:v>
                </c:pt>
                <c:pt idx="782">
                  <c:v>43882</c:v>
                </c:pt>
                <c:pt idx="783">
                  <c:v>43881</c:v>
                </c:pt>
                <c:pt idx="784">
                  <c:v>43880</c:v>
                </c:pt>
                <c:pt idx="785">
                  <c:v>43879</c:v>
                </c:pt>
                <c:pt idx="786">
                  <c:v>43878</c:v>
                </c:pt>
                <c:pt idx="787">
                  <c:v>43875</c:v>
                </c:pt>
                <c:pt idx="788">
                  <c:v>43874</c:v>
                </c:pt>
                <c:pt idx="789">
                  <c:v>43873</c:v>
                </c:pt>
                <c:pt idx="790">
                  <c:v>43872</c:v>
                </c:pt>
                <c:pt idx="791">
                  <c:v>43871</c:v>
                </c:pt>
                <c:pt idx="792">
                  <c:v>43868</c:v>
                </c:pt>
                <c:pt idx="793">
                  <c:v>43867</c:v>
                </c:pt>
                <c:pt idx="794">
                  <c:v>43866</c:v>
                </c:pt>
                <c:pt idx="795">
                  <c:v>43865</c:v>
                </c:pt>
                <c:pt idx="796">
                  <c:v>43864</c:v>
                </c:pt>
                <c:pt idx="797">
                  <c:v>43861</c:v>
                </c:pt>
                <c:pt idx="798">
                  <c:v>43860</c:v>
                </c:pt>
                <c:pt idx="799">
                  <c:v>43859</c:v>
                </c:pt>
                <c:pt idx="800">
                  <c:v>43858</c:v>
                </c:pt>
                <c:pt idx="801">
                  <c:v>43857</c:v>
                </c:pt>
                <c:pt idx="802">
                  <c:v>43854</c:v>
                </c:pt>
                <c:pt idx="803">
                  <c:v>43853</c:v>
                </c:pt>
                <c:pt idx="804">
                  <c:v>43852</c:v>
                </c:pt>
                <c:pt idx="805">
                  <c:v>43851</c:v>
                </c:pt>
                <c:pt idx="806">
                  <c:v>43850</c:v>
                </c:pt>
                <c:pt idx="807">
                  <c:v>43847</c:v>
                </c:pt>
                <c:pt idx="808">
                  <c:v>43846</c:v>
                </c:pt>
                <c:pt idx="809">
                  <c:v>43845</c:v>
                </c:pt>
                <c:pt idx="810">
                  <c:v>43844</c:v>
                </c:pt>
                <c:pt idx="811">
                  <c:v>43843</c:v>
                </c:pt>
                <c:pt idx="812">
                  <c:v>43840</c:v>
                </c:pt>
                <c:pt idx="813">
                  <c:v>43839</c:v>
                </c:pt>
                <c:pt idx="814">
                  <c:v>43838</c:v>
                </c:pt>
                <c:pt idx="815">
                  <c:v>43837</c:v>
                </c:pt>
                <c:pt idx="816">
                  <c:v>43836</c:v>
                </c:pt>
                <c:pt idx="817">
                  <c:v>43833</c:v>
                </c:pt>
                <c:pt idx="818">
                  <c:v>43832</c:v>
                </c:pt>
                <c:pt idx="819">
                  <c:v>43830</c:v>
                </c:pt>
                <c:pt idx="820">
                  <c:v>43829</c:v>
                </c:pt>
                <c:pt idx="821">
                  <c:v>43826</c:v>
                </c:pt>
                <c:pt idx="822">
                  <c:v>43825</c:v>
                </c:pt>
                <c:pt idx="823">
                  <c:v>43823</c:v>
                </c:pt>
                <c:pt idx="824">
                  <c:v>43822</c:v>
                </c:pt>
                <c:pt idx="825">
                  <c:v>43819</c:v>
                </c:pt>
                <c:pt idx="826">
                  <c:v>43818</c:v>
                </c:pt>
                <c:pt idx="827">
                  <c:v>43817</c:v>
                </c:pt>
                <c:pt idx="828">
                  <c:v>43816</c:v>
                </c:pt>
                <c:pt idx="829">
                  <c:v>43815</c:v>
                </c:pt>
                <c:pt idx="830">
                  <c:v>43812</c:v>
                </c:pt>
                <c:pt idx="831">
                  <c:v>43811</c:v>
                </c:pt>
                <c:pt idx="832">
                  <c:v>43810</c:v>
                </c:pt>
                <c:pt idx="833">
                  <c:v>43809</c:v>
                </c:pt>
                <c:pt idx="834">
                  <c:v>43808</c:v>
                </c:pt>
                <c:pt idx="835">
                  <c:v>43805</c:v>
                </c:pt>
                <c:pt idx="836">
                  <c:v>43804</c:v>
                </c:pt>
                <c:pt idx="837">
                  <c:v>43803</c:v>
                </c:pt>
                <c:pt idx="838">
                  <c:v>43802</c:v>
                </c:pt>
                <c:pt idx="839">
                  <c:v>43801</c:v>
                </c:pt>
                <c:pt idx="840">
                  <c:v>43798</c:v>
                </c:pt>
                <c:pt idx="841">
                  <c:v>43797</c:v>
                </c:pt>
                <c:pt idx="842">
                  <c:v>43796</c:v>
                </c:pt>
                <c:pt idx="843">
                  <c:v>43795</c:v>
                </c:pt>
                <c:pt idx="844">
                  <c:v>43794</c:v>
                </c:pt>
                <c:pt idx="845">
                  <c:v>43791</c:v>
                </c:pt>
                <c:pt idx="846">
                  <c:v>43790</c:v>
                </c:pt>
                <c:pt idx="847">
                  <c:v>43789</c:v>
                </c:pt>
                <c:pt idx="848">
                  <c:v>43788</c:v>
                </c:pt>
                <c:pt idx="849">
                  <c:v>43787</c:v>
                </c:pt>
                <c:pt idx="850">
                  <c:v>43784</c:v>
                </c:pt>
                <c:pt idx="851">
                  <c:v>43783</c:v>
                </c:pt>
                <c:pt idx="852">
                  <c:v>43782</c:v>
                </c:pt>
                <c:pt idx="853">
                  <c:v>43781</c:v>
                </c:pt>
                <c:pt idx="854">
                  <c:v>43780</c:v>
                </c:pt>
                <c:pt idx="855">
                  <c:v>43777</c:v>
                </c:pt>
                <c:pt idx="856">
                  <c:v>43776</c:v>
                </c:pt>
                <c:pt idx="857">
                  <c:v>43775</c:v>
                </c:pt>
                <c:pt idx="858">
                  <c:v>43774</c:v>
                </c:pt>
                <c:pt idx="859">
                  <c:v>43773</c:v>
                </c:pt>
                <c:pt idx="860">
                  <c:v>43770</c:v>
                </c:pt>
                <c:pt idx="861">
                  <c:v>43769</c:v>
                </c:pt>
                <c:pt idx="862">
                  <c:v>43768</c:v>
                </c:pt>
                <c:pt idx="863">
                  <c:v>43767</c:v>
                </c:pt>
                <c:pt idx="864">
                  <c:v>43766</c:v>
                </c:pt>
                <c:pt idx="865">
                  <c:v>43763</c:v>
                </c:pt>
                <c:pt idx="866">
                  <c:v>43762</c:v>
                </c:pt>
                <c:pt idx="867">
                  <c:v>43761</c:v>
                </c:pt>
                <c:pt idx="868">
                  <c:v>43760</c:v>
                </c:pt>
                <c:pt idx="869">
                  <c:v>43759</c:v>
                </c:pt>
                <c:pt idx="870">
                  <c:v>43756</c:v>
                </c:pt>
                <c:pt idx="871">
                  <c:v>43755</c:v>
                </c:pt>
                <c:pt idx="872">
                  <c:v>43754</c:v>
                </c:pt>
                <c:pt idx="873">
                  <c:v>43753</c:v>
                </c:pt>
                <c:pt idx="874">
                  <c:v>43752</c:v>
                </c:pt>
                <c:pt idx="875">
                  <c:v>43749</c:v>
                </c:pt>
                <c:pt idx="876">
                  <c:v>43748</c:v>
                </c:pt>
                <c:pt idx="877">
                  <c:v>43747</c:v>
                </c:pt>
                <c:pt idx="878">
                  <c:v>43746</c:v>
                </c:pt>
                <c:pt idx="879">
                  <c:v>43745</c:v>
                </c:pt>
                <c:pt idx="880">
                  <c:v>43742</c:v>
                </c:pt>
                <c:pt idx="881">
                  <c:v>43741</c:v>
                </c:pt>
                <c:pt idx="882">
                  <c:v>43740</c:v>
                </c:pt>
                <c:pt idx="883">
                  <c:v>43739</c:v>
                </c:pt>
                <c:pt idx="884">
                  <c:v>43738</c:v>
                </c:pt>
                <c:pt idx="885">
                  <c:v>43735</c:v>
                </c:pt>
                <c:pt idx="886">
                  <c:v>43734</c:v>
                </c:pt>
                <c:pt idx="887">
                  <c:v>43733</c:v>
                </c:pt>
                <c:pt idx="888">
                  <c:v>43732</c:v>
                </c:pt>
                <c:pt idx="889">
                  <c:v>43731</c:v>
                </c:pt>
                <c:pt idx="890">
                  <c:v>43728</c:v>
                </c:pt>
                <c:pt idx="891">
                  <c:v>43727</c:v>
                </c:pt>
                <c:pt idx="892">
                  <c:v>43726</c:v>
                </c:pt>
                <c:pt idx="893">
                  <c:v>43725</c:v>
                </c:pt>
                <c:pt idx="894">
                  <c:v>43724</c:v>
                </c:pt>
                <c:pt idx="895">
                  <c:v>43721</c:v>
                </c:pt>
                <c:pt idx="896">
                  <c:v>43720</c:v>
                </c:pt>
                <c:pt idx="897">
                  <c:v>43719</c:v>
                </c:pt>
                <c:pt idx="898">
                  <c:v>43718</c:v>
                </c:pt>
                <c:pt idx="899">
                  <c:v>43717</c:v>
                </c:pt>
                <c:pt idx="900">
                  <c:v>43714</c:v>
                </c:pt>
                <c:pt idx="901">
                  <c:v>43713</c:v>
                </c:pt>
                <c:pt idx="902">
                  <c:v>43712</c:v>
                </c:pt>
                <c:pt idx="903">
                  <c:v>43711</c:v>
                </c:pt>
                <c:pt idx="904">
                  <c:v>43710</c:v>
                </c:pt>
                <c:pt idx="905">
                  <c:v>43707</c:v>
                </c:pt>
                <c:pt idx="906">
                  <c:v>43706</c:v>
                </c:pt>
                <c:pt idx="907">
                  <c:v>43705</c:v>
                </c:pt>
                <c:pt idx="908">
                  <c:v>43704</c:v>
                </c:pt>
                <c:pt idx="909">
                  <c:v>43703</c:v>
                </c:pt>
                <c:pt idx="910">
                  <c:v>43700</c:v>
                </c:pt>
                <c:pt idx="911">
                  <c:v>43699</c:v>
                </c:pt>
                <c:pt idx="912">
                  <c:v>43698</c:v>
                </c:pt>
                <c:pt idx="913">
                  <c:v>43697</c:v>
                </c:pt>
                <c:pt idx="914">
                  <c:v>43696</c:v>
                </c:pt>
                <c:pt idx="915">
                  <c:v>43693</c:v>
                </c:pt>
                <c:pt idx="916">
                  <c:v>43692</c:v>
                </c:pt>
                <c:pt idx="917">
                  <c:v>43691</c:v>
                </c:pt>
                <c:pt idx="918">
                  <c:v>43690</c:v>
                </c:pt>
                <c:pt idx="919">
                  <c:v>43689</c:v>
                </c:pt>
                <c:pt idx="920">
                  <c:v>43686</c:v>
                </c:pt>
                <c:pt idx="921">
                  <c:v>43685</c:v>
                </c:pt>
                <c:pt idx="922">
                  <c:v>43684</c:v>
                </c:pt>
                <c:pt idx="923">
                  <c:v>43683</c:v>
                </c:pt>
                <c:pt idx="924">
                  <c:v>43682</c:v>
                </c:pt>
                <c:pt idx="925">
                  <c:v>43679</c:v>
                </c:pt>
                <c:pt idx="926">
                  <c:v>43678</c:v>
                </c:pt>
                <c:pt idx="927">
                  <c:v>43677</c:v>
                </c:pt>
                <c:pt idx="928">
                  <c:v>43676</c:v>
                </c:pt>
                <c:pt idx="929">
                  <c:v>43675</c:v>
                </c:pt>
                <c:pt idx="930">
                  <c:v>43672</c:v>
                </c:pt>
                <c:pt idx="931">
                  <c:v>43671</c:v>
                </c:pt>
                <c:pt idx="932">
                  <c:v>43670</c:v>
                </c:pt>
                <c:pt idx="933">
                  <c:v>43669</c:v>
                </c:pt>
                <c:pt idx="934">
                  <c:v>43668</c:v>
                </c:pt>
                <c:pt idx="935">
                  <c:v>43665</c:v>
                </c:pt>
                <c:pt idx="936">
                  <c:v>43664</c:v>
                </c:pt>
                <c:pt idx="937">
                  <c:v>43663</c:v>
                </c:pt>
                <c:pt idx="938">
                  <c:v>43662</c:v>
                </c:pt>
                <c:pt idx="939">
                  <c:v>43661</c:v>
                </c:pt>
                <c:pt idx="940">
                  <c:v>43658</c:v>
                </c:pt>
                <c:pt idx="941">
                  <c:v>43657</c:v>
                </c:pt>
                <c:pt idx="942">
                  <c:v>43656</c:v>
                </c:pt>
                <c:pt idx="943">
                  <c:v>43655</c:v>
                </c:pt>
                <c:pt idx="944">
                  <c:v>43654</c:v>
                </c:pt>
                <c:pt idx="945">
                  <c:v>43651</c:v>
                </c:pt>
                <c:pt idx="946">
                  <c:v>43650</c:v>
                </c:pt>
                <c:pt idx="947">
                  <c:v>43649</c:v>
                </c:pt>
                <c:pt idx="948">
                  <c:v>43648</c:v>
                </c:pt>
                <c:pt idx="949">
                  <c:v>43647</c:v>
                </c:pt>
                <c:pt idx="950">
                  <c:v>43644</c:v>
                </c:pt>
                <c:pt idx="951">
                  <c:v>43643</c:v>
                </c:pt>
                <c:pt idx="952">
                  <c:v>43642</c:v>
                </c:pt>
                <c:pt idx="953">
                  <c:v>43641</c:v>
                </c:pt>
                <c:pt idx="954">
                  <c:v>43640</c:v>
                </c:pt>
                <c:pt idx="955">
                  <c:v>43637</c:v>
                </c:pt>
                <c:pt idx="956">
                  <c:v>43636</c:v>
                </c:pt>
                <c:pt idx="957">
                  <c:v>43635</c:v>
                </c:pt>
                <c:pt idx="958">
                  <c:v>43634</c:v>
                </c:pt>
                <c:pt idx="959">
                  <c:v>43633</c:v>
                </c:pt>
                <c:pt idx="960">
                  <c:v>43630</c:v>
                </c:pt>
                <c:pt idx="961">
                  <c:v>43629</c:v>
                </c:pt>
                <c:pt idx="962">
                  <c:v>43628</c:v>
                </c:pt>
                <c:pt idx="963">
                  <c:v>43627</c:v>
                </c:pt>
                <c:pt idx="964">
                  <c:v>43626</c:v>
                </c:pt>
                <c:pt idx="965">
                  <c:v>43623</c:v>
                </c:pt>
                <c:pt idx="966">
                  <c:v>43622</c:v>
                </c:pt>
                <c:pt idx="967">
                  <c:v>43621</c:v>
                </c:pt>
                <c:pt idx="968">
                  <c:v>43620</c:v>
                </c:pt>
                <c:pt idx="969">
                  <c:v>43619</c:v>
                </c:pt>
                <c:pt idx="970">
                  <c:v>43616</c:v>
                </c:pt>
                <c:pt idx="971">
                  <c:v>43615</c:v>
                </c:pt>
                <c:pt idx="972">
                  <c:v>43614</c:v>
                </c:pt>
                <c:pt idx="973">
                  <c:v>43613</c:v>
                </c:pt>
                <c:pt idx="974">
                  <c:v>43612</c:v>
                </c:pt>
                <c:pt idx="975">
                  <c:v>43609</c:v>
                </c:pt>
                <c:pt idx="976">
                  <c:v>43608</c:v>
                </c:pt>
                <c:pt idx="977">
                  <c:v>43607</c:v>
                </c:pt>
                <c:pt idx="978">
                  <c:v>43606</c:v>
                </c:pt>
                <c:pt idx="979">
                  <c:v>43605</c:v>
                </c:pt>
                <c:pt idx="980">
                  <c:v>43602</c:v>
                </c:pt>
                <c:pt idx="981">
                  <c:v>43601</c:v>
                </c:pt>
                <c:pt idx="982">
                  <c:v>43600</c:v>
                </c:pt>
                <c:pt idx="983">
                  <c:v>43599</c:v>
                </c:pt>
                <c:pt idx="984">
                  <c:v>43598</c:v>
                </c:pt>
                <c:pt idx="985">
                  <c:v>43595</c:v>
                </c:pt>
                <c:pt idx="986">
                  <c:v>43594</c:v>
                </c:pt>
                <c:pt idx="987">
                  <c:v>43593</c:v>
                </c:pt>
                <c:pt idx="988">
                  <c:v>43592</c:v>
                </c:pt>
                <c:pt idx="989">
                  <c:v>43591</c:v>
                </c:pt>
                <c:pt idx="990">
                  <c:v>43588</c:v>
                </c:pt>
                <c:pt idx="991">
                  <c:v>43587</c:v>
                </c:pt>
                <c:pt idx="992">
                  <c:v>43586</c:v>
                </c:pt>
                <c:pt idx="993">
                  <c:v>43585</c:v>
                </c:pt>
                <c:pt idx="994">
                  <c:v>43584</c:v>
                </c:pt>
                <c:pt idx="995">
                  <c:v>43581</c:v>
                </c:pt>
                <c:pt idx="996">
                  <c:v>43580</c:v>
                </c:pt>
                <c:pt idx="997">
                  <c:v>43579</c:v>
                </c:pt>
                <c:pt idx="998">
                  <c:v>43578</c:v>
                </c:pt>
                <c:pt idx="999">
                  <c:v>43577</c:v>
                </c:pt>
                <c:pt idx="1000">
                  <c:v>43573</c:v>
                </c:pt>
                <c:pt idx="1001">
                  <c:v>43572</c:v>
                </c:pt>
                <c:pt idx="1002">
                  <c:v>43571</c:v>
                </c:pt>
                <c:pt idx="1003">
                  <c:v>43570</c:v>
                </c:pt>
                <c:pt idx="1004">
                  <c:v>43567</c:v>
                </c:pt>
                <c:pt idx="1005">
                  <c:v>43566</c:v>
                </c:pt>
                <c:pt idx="1006">
                  <c:v>43565</c:v>
                </c:pt>
                <c:pt idx="1007">
                  <c:v>43564</c:v>
                </c:pt>
                <c:pt idx="1008">
                  <c:v>43563</c:v>
                </c:pt>
                <c:pt idx="1009">
                  <c:v>43560</c:v>
                </c:pt>
                <c:pt idx="1010">
                  <c:v>43559</c:v>
                </c:pt>
                <c:pt idx="1011">
                  <c:v>43558</c:v>
                </c:pt>
                <c:pt idx="1012">
                  <c:v>43557</c:v>
                </c:pt>
                <c:pt idx="1013">
                  <c:v>43556</c:v>
                </c:pt>
                <c:pt idx="1014">
                  <c:v>43553</c:v>
                </c:pt>
                <c:pt idx="1015">
                  <c:v>43552</c:v>
                </c:pt>
                <c:pt idx="1016">
                  <c:v>43551</c:v>
                </c:pt>
                <c:pt idx="1017">
                  <c:v>43550</c:v>
                </c:pt>
                <c:pt idx="1018">
                  <c:v>43549</c:v>
                </c:pt>
                <c:pt idx="1019">
                  <c:v>43546</c:v>
                </c:pt>
                <c:pt idx="1020">
                  <c:v>43545</c:v>
                </c:pt>
                <c:pt idx="1021">
                  <c:v>43544</c:v>
                </c:pt>
                <c:pt idx="1022">
                  <c:v>43543</c:v>
                </c:pt>
                <c:pt idx="1023">
                  <c:v>43542</c:v>
                </c:pt>
                <c:pt idx="1024">
                  <c:v>43539</c:v>
                </c:pt>
                <c:pt idx="1025">
                  <c:v>43538</c:v>
                </c:pt>
                <c:pt idx="1026">
                  <c:v>43537</c:v>
                </c:pt>
                <c:pt idx="1027">
                  <c:v>43536</c:v>
                </c:pt>
                <c:pt idx="1028">
                  <c:v>43535</c:v>
                </c:pt>
                <c:pt idx="1029">
                  <c:v>43532</c:v>
                </c:pt>
                <c:pt idx="1030">
                  <c:v>43531</c:v>
                </c:pt>
                <c:pt idx="1031">
                  <c:v>43530</c:v>
                </c:pt>
                <c:pt idx="1032">
                  <c:v>43529</c:v>
                </c:pt>
                <c:pt idx="1033">
                  <c:v>43528</c:v>
                </c:pt>
                <c:pt idx="1034">
                  <c:v>43525</c:v>
                </c:pt>
                <c:pt idx="1035">
                  <c:v>43524</c:v>
                </c:pt>
                <c:pt idx="1036">
                  <c:v>43523</c:v>
                </c:pt>
                <c:pt idx="1037">
                  <c:v>43522</c:v>
                </c:pt>
                <c:pt idx="1038">
                  <c:v>43521</c:v>
                </c:pt>
                <c:pt idx="1039">
                  <c:v>43518</c:v>
                </c:pt>
                <c:pt idx="1040">
                  <c:v>43517</c:v>
                </c:pt>
                <c:pt idx="1041">
                  <c:v>43516</c:v>
                </c:pt>
                <c:pt idx="1042">
                  <c:v>43515</c:v>
                </c:pt>
                <c:pt idx="1043">
                  <c:v>43514</c:v>
                </c:pt>
                <c:pt idx="1044">
                  <c:v>43511</c:v>
                </c:pt>
                <c:pt idx="1045">
                  <c:v>43510</c:v>
                </c:pt>
                <c:pt idx="1046">
                  <c:v>43509</c:v>
                </c:pt>
                <c:pt idx="1047">
                  <c:v>43508</c:v>
                </c:pt>
                <c:pt idx="1048">
                  <c:v>43507</c:v>
                </c:pt>
                <c:pt idx="1049">
                  <c:v>43504</c:v>
                </c:pt>
                <c:pt idx="1050">
                  <c:v>43503</c:v>
                </c:pt>
                <c:pt idx="1051">
                  <c:v>43502</c:v>
                </c:pt>
                <c:pt idx="1052">
                  <c:v>43501</c:v>
                </c:pt>
                <c:pt idx="1053">
                  <c:v>43500</c:v>
                </c:pt>
                <c:pt idx="1054">
                  <c:v>43497</c:v>
                </c:pt>
                <c:pt idx="1055">
                  <c:v>43496</c:v>
                </c:pt>
                <c:pt idx="1056">
                  <c:v>43495</c:v>
                </c:pt>
                <c:pt idx="1057">
                  <c:v>43494</c:v>
                </c:pt>
                <c:pt idx="1058">
                  <c:v>43493</c:v>
                </c:pt>
                <c:pt idx="1059">
                  <c:v>43490</c:v>
                </c:pt>
                <c:pt idx="1060">
                  <c:v>43489</c:v>
                </c:pt>
                <c:pt idx="1061">
                  <c:v>43488</c:v>
                </c:pt>
                <c:pt idx="1062">
                  <c:v>43487</c:v>
                </c:pt>
                <c:pt idx="1063">
                  <c:v>43486</c:v>
                </c:pt>
                <c:pt idx="1064">
                  <c:v>43483</c:v>
                </c:pt>
                <c:pt idx="1065">
                  <c:v>43482</c:v>
                </c:pt>
                <c:pt idx="1066">
                  <c:v>43481</c:v>
                </c:pt>
                <c:pt idx="1067">
                  <c:v>43480</c:v>
                </c:pt>
                <c:pt idx="1068">
                  <c:v>43479</c:v>
                </c:pt>
                <c:pt idx="1069">
                  <c:v>43476</c:v>
                </c:pt>
                <c:pt idx="1070">
                  <c:v>43475</c:v>
                </c:pt>
                <c:pt idx="1071">
                  <c:v>43474</c:v>
                </c:pt>
                <c:pt idx="1072">
                  <c:v>43473</c:v>
                </c:pt>
                <c:pt idx="1073">
                  <c:v>43472</c:v>
                </c:pt>
                <c:pt idx="1074">
                  <c:v>43469</c:v>
                </c:pt>
                <c:pt idx="1075">
                  <c:v>43468</c:v>
                </c:pt>
                <c:pt idx="1076">
                  <c:v>43467</c:v>
                </c:pt>
                <c:pt idx="1077">
                  <c:v>43465</c:v>
                </c:pt>
                <c:pt idx="1078">
                  <c:v>43462</c:v>
                </c:pt>
                <c:pt idx="1079">
                  <c:v>43461</c:v>
                </c:pt>
                <c:pt idx="1080">
                  <c:v>43460</c:v>
                </c:pt>
                <c:pt idx="1081">
                  <c:v>43458</c:v>
                </c:pt>
                <c:pt idx="1082">
                  <c:v>43455</c:v>
                </c:pt>
                <c:pt idx="1083">
                  <c:v>43454</c:v>
                </c:pt>
                <c:pt idx="1084">
                  <c:v>43453</c:v>
                </c:pt>
                <c:pt idx="1085">
                  <c:v>43452</c:v>
                </c:pt>
                <c:pt idx="1086">
                  <c:v>43451</c:v>
                </c:pt>
                <c:pt idx="1087">
                  <c:v>43448</c:v>
                </c:pt>
                <c:pt idx="1088">
                  <c:v>43447</c:v>
                </c:pt>
                <c:pt idx="1089">
                  <c:v>43446</c:v>
                </c:pt>
                <c:pt idx="1090">
                  <c:v>43445</c:v>
                </c:pt>
                <c:pt idx="1091">
                  <c:v>43444</c:v>
                </c:pt>
                <c:pt idx="1092">
                  <c:v>43441</c:v>
                </c:pt>
                <c:pt idx="1093">
                  <c:v>43440</c:v>
                </c:pt>
                <c:pt idx="1094">
                  <c:v>43439</c:v>
                </c:pt>
                <c:pt idx="1095">
                  <c:v>43438</c:v>
                </c:pt>
                <c:pt idx="1096">
                  <c:v>43437</c:v>
                </c:pt>
                <c:pt idx="1097">
                  <c:v>43434</c:v>
                </c:pt>
                <c:pt idx="1098">
                  <c:v>43433</c:v>
                </c:pt>
                <c:pt idx="1099">
                  <c:v>43432</c:v>
                </c:pt>
                <c:pt idx="1100">
                  <c:v>43431</c:v>
                </c:pt>
                <c:pt idx="1101">
                  <c:v>43430</c:v>
                </c:pt>
                <c:pt idx="1102">
                  <c:v>43427</c:v>
                </c:pt>
                <c:pt idx="1103">
                  <c:v>43426</c:v>
                </c:pt>
                <c:pt idx="1104">
                  <c:v>43425</c:v>
                </c:pt>
                <c:pt idx="1105">
                  <c:v>43424</c:v>
                </c:pt>
                <c:pt idx="1106">
                  <c:v>43423</c:v>
                </c:pt>
                <c:pt idx="1107">
                  <c:v>43420</c:v>
                </c:pt>
                <c:pt idx="1108">
                  <c:v>43419</c:v>
                </c:pt>
                <c:pt idx="1109">
                  <c:v>43418</c:v>
                </c:pt>
                <c:pt idx="1110">
                  <c:v>43417</c:v>
                </c:pt>
                <c:pt idx="1111">
                  <c:v>43416</c:v>
                </c:pt>
                <c:pt idx="1112">
                  <c:v>43413</c:v>
                </c:pt>
                <c:pt idx="1113">
                  <c:v>43412</c:v>
                </c:pt>
                <c:pt idx="1114">
                  <c:v>43411</c:v>
                </c:pt>
                <c:pt idx="1115">
                  <c:v>43410</c:v>
                </c:pt>
                <c:pt idx="1116">
                  <c:v>43409</c:v>
                </c:pt>
                <c:pt idx="1117">
                  <c:v>43406</c:v>
                </c:pt>
                <c:pt idx="1118">
                  <c:v>43405</c:v>
                </c:pt>
                <c:pt idx="1119">
                  <c:v>43404</c:v>
                </c:pt>
                <c:pt idx="1120">
                  <c:v>43403</c:v>
                </c:pt>
                <c:pt idx="1121">
                  <c:v>43402</c:v>
                </c:pt>
                <c:pt idx="1122">
                  <c:v>43399</c:v>
                </c:pt>
                <c:pt idx="1123">
                  <c:v>43398</c:v>
                </c:pt>
                <c:pt idx="1124">
                  <c:v>43397</c:v>
                </c:pt>
                <c:pt idx="1125">
                  <c:v>43396</c:v>
                </c:pt>
                <c:pt idx="1126">
                  <c:v>43395</c:v>
                </c:pt>
                <c:pt idx="1127">
                  <c:v>43392</c:v>
                </c:pt>
                <c:pt idx="1128">
                  <c:v>43391</c:v>
                </c:pt>
                <c:pt idx="1129">
                  <c:v>43390</c:v>
                </c:pt>
                <c:pt idx="1130">
                  <c:v>43389</c:v>
                </c:pt>
                <c:pt idx="1131">
                  <c:v>43388</c:v>
                </c:pt>
                <c:pt idx="1132">
                  <c:v>43385</c:v>
                </c:pt>
                <c:pt idx="1133">
                  <c:v>43384</c:v>
                </c:pt>
                <c:pt idx="1134">
                  <c:v>43383</c:v>
                </c:pt>
                <c:pt idx="1135">
                  <c:v>43382</c:v>
                </c:pt>
                <c:pt idx="1136">
                  <c:v>43381</c:v>
                </c:pt>
                <c:pt idx="1137">
                  <c:v>43378</c:v>
                </c:pt>
                <c:pt idx="1138">
                  <c:v>43377</c:v>
                </c:pt>
                <c:pt idx="1139">
                  <c:v>43376</c:v>
                </c:pt>
                <c:pt idx="1140">
                  <c:v>43375</c:v>
                </c:pt>
                <c:pt idx="1141">
                  <c:v>43374</c:v>
                </c:pt>
                <c:pt idx="1142">
                  <c:v>43371</c:v>
                </c:pt>
                <c:pt idx="1143">
                  <c:v>43370</c:v>
                </c:pt>
                <c:pt idx="1144">
                  <c:v>43369</c:v>
                </c:pt>
                <c:pt idx="1145">
                  <c:v>43368</c:v>
                </c:pt>
                <c:pt idx="1146">
                  <c:v>43367</c:v>
                </c:pt>
                <c:pt idx="1147">
                  <c:v>43364</c:v>
                </c:pt>
                <c:pt idx="1148">
                  <c:v>43363</c:v>
                </c:pt>
                <c:pt idx="1149">
                  <c:v>43362</c:v>
                </c:pt>
                <c:pt idx="1150">
                  <c:v>43361</c:v>
                </c:pt>
                <c:pt idx="1151">
                  <c:v>43360</c:v>
                </c:pt>
                <c:pt idx="1152">
                  <c:v>43357</c:v>
                </c:pt>
                <c:pt idx="1153">
                  <c:v>43356</c:v>
                </c:pt>
                <c:pt idx="1154">
                  <c:v>43355</c:v>
                </c:pt>
                <c:pt idx="1155">
                  <c:v>43354</c:v>
                </c:pt>
                <c:pt idx="1156">
                  <c:v>43353</c:v>
                </c:pt>
                <c:pt idx="1157">
                  <c:v>43350</c:v>
                </c:pt>
                <c:pt idx="1158">
                  <c:v>43349</c:v>
                </c:pt>
                <c:pt idx="1159">
                  <c:v>43348</c:v>
                </c:pt>
                <c:pt idx="1160">
                  <c:v>43347</c:v>
                </c:pt>
                <c:pt idx="1161">
                  <c:v>43346</c:v>
                </c:pt>
                <c:pt idx="1162">
                  <c:v>43343</c:v>
                </c:pt>
                <c:pt idx="1163">
                  <c:v>43342</c:v>
                </c:pt>
                <c:pt idx="1164">
                  <c:v>43341</c:v>
                </c:pt>
                <c:pt idx="1165">
                  <c:v>43340</c:v>
                </c:pt>
                <c:pt idx="1166">
                  <c:v>43339</c:v>
                </c:pt>
                <c:pt idx="1167">
                  <c:v>43336</c:v>
                </c:pt>
                <c:pt idx="1168">
                  <c:v>43335</c:v>
                </c:pt>
                <c:pt idx="1169">
                  <c:v>43334</c:v>
                </c:pt>
                <c:pt idx="1170">
                  <c:v>43333</c:v>
                </c:pt>
                <c:pt idx="1171">
                  <c:v>43332</c:v>
                </c:pt>
                <c:pt idx="1172">
                  <c:v>43329</c:v>
                </c:pt>
                <c:pt idx="1173">
                  <c:v>43328</c:v>
                </c:pt>
                <c:pt idx="1174">
                  <c:v>43327</c:v>
                </c:pt>
                <c:pt idx="1175">
                  <c:v>43326</c:v>
                </c:pt>
                <c:pt idx="1176">
                  <c:v>43325</c:v>
                </c:pt>
                <c:pt idx="1177">
                  <c:v>43322</c:v>
                </c:pt>
                <c:pt idx="1178">
                  <c:v>43321</c:v>
                </c:pt>
                <c:pt idx="1179">
                  <c:v>43320</c:v>
                </c:pt>
                <c:pt idx="1180">
                  <c:v>43319</c:v>
                </c:pt>
                <c:pt idx="1181">
                  <c:v>43318</c:v>
                </c:pt>
                <c:pt idx="1182">
                  <c:v>43315</c:v>
                </c:pt>
                <c:pt idx="1183">
                  <c:v>43314</c:v>
                </c:pt>
                <c:pt idx="1184">
                  <c:v>43313</c:v>
                </c:pt>
                <c:pt idx="1185">
                  <c:v>43312</c:v>
                </c:pt>
                <c:pt idx="1186">
                  <c:v>43311</c:v>
                </c:pt>
                <c:pt idx="1187">
                  <c:v>43308</c:v>
                </c:pt>
                <c:pt idx="1188">
                  <c:v>43307</c:v>
                </c:pt>
                <c:pt idx="1189">
                  <c:v>43306</c:v>
                </c:pt>
                <c:pt idx="1190">
                  <c:v>43305</c:v>
                </c:pt>
                <c:pt idx="1191">
                  <c:v>43304</c:v>
                </c:pt>
                <c:pt idx="1192">
                  <c:v>43301</c:v>
                </c:pt>
                <c:pt idx="1193">
                  <c:v>43300</c:v>
                </c:pt>
                <c:pt idx="1194">
                  <c:v>43299</c:v>
                </c:pt>
                <c:pt idx="1195">
                  <c:v>43298</c:v>
                </c:pt>
                <c:pt idx="1196">
                  <c:v>43297</c:v>
                </c:pt>
                <c:pt idx="1197">
                  <c:v>43294</c:v>
                </c:pt>
                <c:pt idx="1198">
                  <c:v>43293</c:v>
                </c:pt>
                <c:pt idx="1199">
                  <c:v>43292</c:v>
                </c:pt>
                <c:pt idx="1200">
                  <c:v>43291</c:v>
                </c:pt>
                <c:pt idx="1201">
                  <c:v>43290</c:v>
                </c:pt>
                <c:pt idx="1202">
                  <c:v>43287</c:v>
                </c:pt>
                <c:pt idx="1203">
                  <c:v>43286</c:v>
                </c:pt>
                <c:pt idx="1204">
                  <c:v>43285</c:v>
                </c:pt>
                <c:pt idx="1205">
                  <c:v>43284</c:v>
                </c:pt>
                <c:pt idx="1206">
                  <c:v>43283</c:v>
                </c:pt>
                <c:pt idx="1207">
                  <c:v>43280</c:v>
                </c:pt>
                <c:pt idx="1208">
                  <c:v>43279</c:v>
                </c:pt>
                <c:pt idx="1209">
                  <c:v>43278</c:v>
                </c:pt>
                <c:pt idx="1210">
                  <c:v>43277</c:v>
                </c:pt>
                <c:pt idx="1211">
                  <c:v>43276</c:v>
                </c:pt>
                <c:pt idx="1212">
                  <c:v>43273</c:v>
                </c:pt>
                <c:pt idx="1213">
                  <c:v>43272</c:v>
                </c:pt>
                <c:pt idx="1214">
                  <c:v>43271</c:v>
                </c:pt>
                <c:pt idx="1215">
                  <c:v>43270</c:v>
                </c:pt>
                <c:pt idx="1216">
                  <c:v>43269</c:v>
                </c:pt>
                <c:pt idx="1217">
                  <c:v>43266</c:v>
                </c:pt>
                <c:pt idx="1218">
                  <c:v>43265</c:v>
                </c:pt>
                <c:pt idx="1219">
                  <c:v>43264</c:v>
                </c:pt>
                <c:pt idx="1220">
                  <c:v>43263</c:v>
                </c:pt>
                <c:pt idx="1221">
                  <c:v>43262</c:v>
                </c:pt>
                <c:pt idx="1222">
                  <c:v>43259</c:v>
                </c:pt>
                <c:pt idx="1223">
                  <c:v>43258</c:v>
                </c:pt>
                <c:pt idx="1224">
                  <c:v>43257</c:v>
                </c:pt>
                <c:pt idx="1225">
                  <c:v>43256</c:v>
                </c:pt>
                <c:pt idx="1226">
                  <c:v>43255</c:v>
                </c:pt>
                <c:pt idx="1227">
                  <c:v>43252</c:v>
                </c:pt>
                <c:pt idx="1228">
                  <c:v>43251</c:v>
                </c:pt>
                <c:pt idx="1229">
                  <c:v>43250</c:v>
                </c:pt>
                <c:pt idx="1230">
                  <c:v>43249</c:v>
                </c:pt>
                <c:pt idx="1231">
                  <c:v>43248</c:v>
                </c:pt>
                <c:pt idx="1232">
                  <c:v>43245</c:v>
                </c:pt>
                <c:pt idx="1233">
                  <c:v>43244</c:v>
                </c:pt>
                <c:pt idx="1234">
                  <c:v>43243</c:v>
                </c:pt>
                <c:pt idx="1235">
                  <c:v>43242</c:v>
                </c:pt>
                <c:pt idx="1236">
                  <c:v>43241</c:v>
                </c:pt>
                <c:pt idx="1237">
                  <c:v>43238</c:v>
                </c:pt>
                <c:pt idx="1238">
                  <c:v>43237</c:v>
                </c:pt>
                <c:pt idx="1239">
                  <c:v>43236</c:v>
                </c:pt>
                <c:pt idx="1240">
                  <c:v>43235</c:v>
                </c:pt>
                <c:pt idx="1241">
                  <c:v>43234</c:v>
                </c:pt>
                <c:pt idx="1242">
                  <c:v>43231</c:v>
                </c:pt>
                <c:pt idx="1243">
                  <c:v>43230</c:v>
                </c:pt>
                <c:pt idx="1244">
                  <c:v>43229</c:v>
                </c:pt>
                <c:pt idx="1245">
                  <c:v>43228</c:v>
                </c:pt>
                <c:pt idx="1246">
                  <c:v>43227</c:v>
                </c:pt>
                <c:pt idx="1247">
                  <c:v>43224</c:v>
                </c:pt>
                <c:pt idx="1248">
                  <c:v>43223</c:v>
                </c:pt>
                <c:pt idx="1249">
                  <c:v>43222</c:v>
                </c:pt>
                <c:pt idx="1250">
                  <c:v>43221</c:v>
                </c:pt>
                <c:pt idx="1251">
                  <c:v>43220</c:v>
                </c:pt>
                <c:pt idx="1252">
                  <c:v>43217</c:v>
                </c:pt>
                <c:pt idx="1253">
                  <c:v>43216</c:v>
                </c:pt>
                <c:pt idx="1254">
                  <c:v>43215</c:v>
                </c:pt>
                <c:pt idx="1255">
                  <c:v>43214</c:v>
                </c:pt>
                <c:pt idx="1256">
                  <c:v>43213</c:v>
                </c:pt>
                <c:pt idx="1257">
                  <c:v>43210</c:v>
                </c:pt>
                <c:pt idx="1258">
                  <c:v>43209</c:v>
                </c:pt>
                <c:pt idx="1259">
                  <c:v>43208</c:v>
                </c:pt>
                <c:pt idx="1260">
                  <c:v>43207</c:v>
                </c:pt>
                <c:pt idx="1261">
                  <c:v>43206</c:v>
                </c:pt>
                <c:pt idx="1262">
                  <c:v>43203</c:v>
                </c:pt>
                <c:pt idx="1263">
                  <c:v>43202</c:v>
                </c:pt>
                <c:pt idx="1264">
                  <c:v>43201</c:v>
                </c:pt>
                <c:pt idx="1265">
                  <c:v>43200</c:v>
                </c:pt>
                <c:pt idx="1266">
                  <c:v>43199</c:v>
                </c:pt>
                <c:pt idx="1267">
                  <c:v>43196</c:v>
                </c:pt>
                <c:pt idx="1268">
                  <c:v>43195</c:v>
                </c:pt>
                <c:pt idx="1269">
                  <c:v>43194</c:v>
                </c:pt>
                <c:pt idx="1270">
                  <c:v>43193</c:v>
                </c:pt>
                <c:pt idx="1271">
                  <c:v>43192</c:v>
                </c:pt>
                <c:pt idx="1272">
                  <c:v>43188</c:v>
                </c:pt>
                <c:pt idx="1273">
                  <c:v>43187</c:v>
                </c:pt>
                <c:pt idx="1274">
                  <c:v>43186</c:v>
                </c:pt>
                <c:pt idx="1275">
                  <c:v>43185</c:v>
                </c:pt>
                <c:pt idx="1276">
                  <c:v>43182</c:v>
                </c:pt>
                <c:pt idx="1277">
                  <c:v>43181</c:v>
                </c:pt>
                <c:pt idx="1278">
                  <c:v>43180</c:v>
                </c:pt>
                <c:pt idx="1279">
                  <c:v>43179</c:v>
                </c:pt>
                <c:pt idx="1280">
                  <c:v>43178</c:v>
                </c:pt>
                <c:pt idx="1281">
                  <c:v>43175</c:v>
                </c:pt>
                <c:pt idx="1282">
                  <c:v>43174</c:v>
                </c:pt>
                <c:pt idx="1283">
                  <c:v>43173</c:v>
                </c:pt>
                <c:pt idx="1284">
                  <c:v>43172</c:v>
                </c:pt>
                <c:pt idx="1285">
                  <c:v>43171</c:v>
                </c:pt>
                <c:pt idx="1286">
                  <c:v>43168</c:v>
                </c:pt>
                <c:pt idx="1287">
                  <c:v>43167</c:v>
                </c:pt>
                <c:pt idx="1288">
                  <c:v>43166</c:v>
                </c:pt>
                <c:pt idx="1289">
                  <c:v>43165</c:v>
                </c:pt>
                <c:pt idx="1290">
                  <c:v>43164</c:v>
                </c:pt>
                <c:pt idx="1291">
                  <c:v>43161</c:v>
                </c:pt>
                <c:pt idx="1292">
                  <c:v>43160</c:v>
                </c:pt>
                <c:pt idx="1293">
                  <c:v>43159</c:v>
                </c:pt>
                <c:pt idx="1294">
                  <c:v>43158</c:v>
                </c:pt>
                <c:pt idx="1295">
                  <c:v>43157</c:v>
                </c:pt>
                <c:pt idx="1296">
                  <c:v>43154</c:v>
                </c:pt>
                <c:pt idx="1297">
                  <c:v>43153</c:v>
                </c:pt>
                <c:pt idx="1298">
                  <c:v>43152</c:v>
                </c:pt>
                <c:pt idx="1299">
                  <c:v>43151</c:v>
                </c:pt>
                <c:pt idx="1300">
                  <c:v>43150</c:v>
                </c:pt>
                <c:pt idx="1301">
                  <c:v>43147</c:v>
                </c:pt>
                <c:pt idx="1302">
                  <c:v>43146</c:v>
                </c:pt>
                <c:pt idx="1303">
                  <c:v>43145</c:v>
                </c:pt>
                <c:pt idx="1304">
                  <c:v>43144</c:v>
                </c:pt>
                <c:pt idx="1305">
                  <c:v>43143</c:v>
                </c:pt>
                <c:pt idx="1306">
                  <c:v>43140</c:v>
                </c:pt>
              </c:numCache>
            </c:numRef>
          </c:cat>
          <c:val>
            <c:numRef>
              <c:f>'oilprojections chart'!$B$4:$B$1310</c:f>
              <c:numCache>
                <c:formatCode>General</c:formatCode>
                <c:ptCount val="1307"/>
                <c:pt idx="0">
                  <c:v>83.52</c:v>
                </c:pt>
                <c:pt idx="1">
                  <c:v>83.89</c:v>
                </c:pt>
                <c:pt idx="2">
                  <c:v>82.45</c:v>
                </c:pt>
                <c:pt idx="3">
                  <c:v>83.16</c:v>
                </c:pt>
                <c:pt idx="4">
                  <c:v>82.21</c:v>
                </c:pt>
                <c:pt idx="5">
                  <c:v>80.599999999999994</c:v>
                </c:pt>
                <c:pt idx="6">
                  <c:v>83.05</c:v>
                </c:pt>
                <c:pt idx="7">
                  <c:v>84.07</c:v>
                </c:pt>
                <c:pt idx="8">
                  <c:v>83</c:v>
                </c:pt>
                <c:pt idx="9">
                  <c:v>85.14</c:v>
                </c:pt>
                <c:pt idx="10">
                  <c:v>85.38</c:v>
                </c:pt>
                <c:pt idx="11">
                  <c:v>85.58</c:v>
                </c:pt>
                <c:pt idx="12">
                  <c:v>86.61</c:v>
                </c:pt>
                <c:pt idx="13">
                  <c:v>86.39</c:v>
                </c:pt>
                <c:pt idx="14">
                  <c:v>84.5</c:v>
                </c:pt>
                <c:pt idx="15">
                  <c:v>85.09</c:v>
                </c:pt>
                <c:pt idx="16">
                  <c:v>83.69</c:v>
                </c:pt>
                <c:pt idx="17">
                  <c:v>80.989999999999995</c:v>
                </c:pt>
                <c:pt idx="18">
                  <c:v>79.94</c:v>
                </c:pt>
                <c:pt idx="19">
                  <c:v>82.17</c:v>
                </c:pt>
                <c:pt idx="20">
                  <c:v>82.84</c:v>
                </c:pt>
                <c:pt idx="21">
                  <c:v>84.49</c:v>
                </c:pt>
                <c:pt idx="22">
                  <c:v>84.9</c:v>
                </c:pt>
                <c:pt idx="23">
                  <c:v>86.66</c:v>
                </c:pt>
                <c:pt idx="24">
                  <c:v>87.47</c:v>
                </c:pt>
                <c:pt idx="25">
                  <c:v>86.12</c:v>
                </c:pt>
                <c:pt idx="26">
                  <c:v>86.13</c:v>
                </c:pt>
                <c:pt idx="27">
                  <c:v>88.19</c:v>
                </c:pt>
                <c:pt idx="28">
                  <c:v>87.63</c:v>
                </c:pt>
                <c:pt idx="29">
                  <c:v>86.16</c:v>
                </c:pt>
                <c:pt idx="30">
                  <c:v>84.98</c:v>
                </c:pt>
                <c:pt idx="31">
                  <c:v>85.92</c:v>
                </c:pt>
                <c:pt idx="32">
                  <c:v>84.46</c:v>
                </c:pt>
                <c:pt idx="33">
                  <c:v>85.28</c:v>
                </c:pt>
                <c:pt idx="34">
                  <c:v>84.03</c:v>
                </c:pt>
                <c:pt idx="35">
                  <c:v>82.67</c:v>
                </c:pt>
                <c:pt idx="36">
                  <c:v>80.099999999999994</c:v>
                </c:pt>
                <c:pt idx="37">
                  <c:v>79.650000000000006</c:v>
                </c:pt>
                <c:pt idx="38">
                  <c:v>78.569999999999993</c:v>
                </c:pt>
                <c:pt idx="39">
                  <c:v>78.69</c:v>
                </c:pt>
                <c:pt idx="40">
                  <c:v>77.84</c:v>
                </c:pt>
                <c:pt idx="41">
                  <c:v>82.1</c:v>
                </c:pt>
                <c:pt idx="42">
                  <c:v>85.91</c:v>
                </c:pt>
                <c:pt idx="43">
                  <c:v>85.91</c:v>
                </c:pt>
                <c:pt idx="44">
                  <c:v>82.26</c:v>
                </c:pt>
                <c:pt idx="45">
                  <c:v>83.26</c:v>
                </c:pt>
                <c:pt idx="46">
                  <c:v>84.33</c:v>
                </c:pt>
                <c:pt idx="47">
                  <c:v>83.92</c:v>
                </c:pt>
                <c:pt idx="48">
                  <c:v>80.98</c:v>
                </c:pt>
                <c:pt idx="49">
                  <c:v>82.2</c:v>
                </c:pt>
                <c:pt idx="50">
                  <c:v>79.989999999999995</c:v>
                </c:pt>
                <c:pt idx="51">
                  <c:v>79.8</c:v>
                </c:pt>
                <c:pt idx="52">
                  <c:v>79.040000000000006</c:v>
                </c:pt>
                <c:pt idx="53">
                  <c:v>81.209999999999994</c:v>
                </c:pt>
                <c:pt idx="54">
                  <c:v>82.7</c:v>
                </c:pt>
                <c:pt idx="55">
                  <c:v>80.680000000000007</c:v>
                </c:pt>
                <c:pt idx="56">
                  <c:v>77.989999999999995</c:v>
                </c:pt>
                <c:pt idx="57">
                  <c:v>76.099999999999994</c:v>
                </c:pt>
                <c:pt idx="58">
                  <c:v>76.150000000000006</c:v>
                </c:pt>
                <c:pt idx="59">
                  <c:v>77.17</c:v>
                </c:pt>
                <c:pt idx="60">
                  <c:v>79.349999999999994</c:v>
                </c:pt>
                <c:pt idx="61">
                  <c:v>82.68</c:v>
                </c:pt>
                <c:pt idx="62">
                  <c:v>85.57</c:v>
                </c:pt>
                <c:pt idx="63">
                  <c:v>86.88</c:v>
                </c:pt>
                <c:pt idx="64">
                  <c:v>85.43</c:v>
                </c:pt>
                <c:pt idx="65">
                  <c:v>83.03</c:v>
                </c:pt>
                <c:pt idx="66">
                  <c:v>83.19</c:v>
                </c:pt>
                <c:pt idx="67">
                  <c:v>83.63</c:v>
                </c:pt>
                <c:pt idx="68">
                  <c:v>85.34</c:v>
                </c:pt>
                <c:pt idx="69">
                  <c:v>85.41</c:v>
                </c:pt>
                <c:pt idx="70">
                  <c:v>88.36</c:v>
                </c:pt>
                <c:pt idx="71">
                  <c:v>87.45</c:v>
                </c:pt>
                <c:pt idx="72">
                  <c:v>87.62</c:v>
                </c:pt>
                <c:pt idx="73">
                  <c:v>89.78</c:v>
                </c:pt>
                <c:pt idx="74">
                  <c:v>92.86</c:v>
                </c:pt>
                <c:pt idx="75">
                  <c:v>93.86</c:v>
                </c:pt>
                <c:pt idx="76">
                  <c:v>93.14</c:v>
                </c:pt>
                <c:pt idx="77">
                  <c:v>95.99</c:v>
                </c:pt>
                <c:pt idx="78">
                  <c:v>93.67</c:v>
                </c:pt>
                <c:pt idx="79">
                  <c:v>92.65</c:v>
                </c:pt>
                <c:pt idx="80">
                  <c:v>95.36</c:v>
                </c:pt>
                <c:pt idx="81">
                  <c:v>97.92</c:v>
                </c:pt>
                <c:pt idx="82">
                  <c:v>98.57</c:v>
                </c:pt>
                <c:pt idx="83">
                  <c:v>94.67</c:v>
                </c:pt>
                <c:pt idx="84">
                  <c:v>96.16</c:v>
                </c:pt>
                <c:pt idx="85">
                  <c:v>94.65</c:v>
                </c:pt>
                <c:pt idx="86">
                  <c:v>94.83</c:v>
                </c:pt>
                <c:pt idx="87">
                  <c:v>95.77</c:v>
                </c:pt>
                <c:pt idx="88">
                  <c:v>96.96</c:v>
                </c:pt>
                <c:pt idx="89">
                  <c:v>95.69</c:v>
                </c:pt>
                <c:pt idx="90">
                  <c:v>93.52</c:v>
                </c:pt>
                <c:pt idx="91">
                  <c:v>93.26</c:v>
                </c:pt>
                <c:pt idx="92">
                  <c:v>93.5</c:v>
                </c:pt>
                <c:pt idx="93">
                  <c:v>92.38</c:v>
                </c:pt>
                <c:pt idx="94">
                  <c:v>92.41</c:v>
                </c:pt>
                <c:pt idx="95">
                  <c:v>90.03</c:v>
                </c:pt>
                <c:pt idx="96">
                  <c:v>91.62</c:v>
                </c:pt>
                <c:pt idx="97">
                  <c:v>91.63</c:v>
                </c:pt>
                <c:pt idx="98">
                  <c:v>94.57</c:v>
                </c:pt>
                <c:pt idx="99">
                  <c:v>92.45</c:v>
                </c:pt>
                <c:pt idx="100">
                  <c:v>94.29</c:v>
                </c:pt>
                <c:pt idx="101">
                  <c:v>96.19</c:v>
                </c:pt>
                <c:pt idx="102">
                  <c:v>97.92</c:v>
                </c:pt>
                <c:pt idx="103">
                  <c:v>94.42</c:v>
                </c:pt>
                <c:pt idx="104">
                  <c:v>93.37</c:v>
                </c:pt>
                <c:pt idx="105">
                  <c:v>91.8</c:v>
                </c:pt>
                <c:pt idx="106">
                  <c:v>88.86</c:v>
                </c:pt>
                <c:pt idx="107">
                  <c:v>87.96</c:v>
                </c:pt>
                <c:pt idx="108">
                  <c:v>88.49</c:v>
                </c:pt>
                <c:pt idx="109">
                  <c:v>89.32</c:v>
                </c:pt>
                <c:pt idx="110">
                  <c:v>86.27</c:v>
                </c:pt>
                <c:pt idx="111">
                  <c:v>84.06</c:v>
                </c:pt>
                <c:pt idx="112">
                  <c:v>86.15</c:v>
                </c:pt>
                <c:pt idx="113">
                  <c:v>90.46</c:v>
                </c:pt>
                <c:pt idx="114">
                  <c:v>89.83</c:v>
                </c:pt>
                <c:pt idx="115">
                  <c:v>90.62</c:v>
                </c:pt>
                <c:pt idx="116">
                  <c:v>92</c:v>
                </c:pt>
                <c:pt idx="117">
                  <c:v>91.35</c:v>
                </c:pt>
                <c:pt idx="118">
                  <c:v>90.84</c:v>
                </c:pt>
                <c:pt idx="119">
                  <c:v>94.1</c:v>
                </c:pt>
                <c:pt idx="120">
                  <c:v>93.17</c:v>
                </c:pt>
                <c:pt idx="121">
                  <c:v>94</c:v>
                </c:pt>
                <c:pt idx="122">
                  <c:v>92.84</c:v>
                </c:pt>
                <c:pt idx="123">
                  <c:v>89.15</c:v>
                </c:pt>
                <c:pt idx="124">
                  <c:v>88</c:v>
                </c:pt>
                <c:pt idx="125">
                  <c:v>92.83</c:v>
                </c:pt>
                <c:pt idx="126">
                  <c:v>95.74</c:v>
                </c:pt>
                <c:pt idx="127">
                  <c:v>93.02</c:v>
                </c:pt>
                <c:pt idx="128">
                  <c:v>92.36</c:v>
                </c:pt>
                <c:pt idx="129">
                  <c:v>96.49</c:v>
                </c:pt>
                <c:pt idx="130">
                  <c:v>99.31</c:v>
                </c:pt>
                <c:pt idx="131">
                  <c:v>105.09</c:v>
                </c:pt>
                <c:pt idx="132">
                  <c:v>100.99</c:v>
                </c:pt>
                <c:pt idx="133">
                  <c:v>99.34</c:v>
                </c:pt>
                <c:pt idx="134">
                  <c:v>101.22</c:v>
                </c:pt>
                <c:pt idx="135">
                  <c:v>100.22</c:v>
                </c:pt>
                <c:pt idx="136">
                  <c:v>96.48</c:v>
                </c:pt>
                <c:pt idx="137">
                  <c:v>96.72</c:v>
                </c:pt>
                <c:pt idx="138">
                  <c:v>96.59</c:v>
                </c:pt>
                <c:pt idx="139">
                  <c:v>93.65</c:v>
                </c:pt>
                <c:pt idx="140">
                  <c:v>92.34</c:v>
                </c:pt>
                <c:pt idx="141">
                  <c:v>95.1</c:v>
                </c:pt>
                <c:pt idx="142">
                  <c:v>98.15</c:v>
                </c:pt>
                <c:pt idx="143">
                  <c:v>99.6</c:v>
                </c:pt>
                <c:pt idx="144">
                  <c:v>97.4</c:v>
                </c:pt>
                <c:pt idx="145">
                  <c:v>96.31</c:v>
                </c:pt>
                <c:pt idx="146">
                  <c:v>96.65</c:v>
                </c:pt>
                <c:pt idx="147">
                  <c:v>94.92</c:v>
                </c:pt>
                <c:pt idx="148">
                  <c:v>94.12</c:v>
                </c:pt>
                <c:pt idx="149">
                  <c:v>96.78</c:v>
                </c:pt>
                <c:pt idx="150">
                  <c:v>100.54</c:v>
                </c:pt>
                <c:pt idx="151">
                  <c:v>100.03</c:v>
                </c:pt>
                <c:pt idx="152">
                  <c:v>110.01</c:v>
                </c:pt>
                <c:pt idx="153">
                  <c:v>107.14</c:v>
                </c:pt>
                <c:pt idx="154">
                  <c:v>106.62</c:v>
                </c:pt>
                <c:pt idx="155">
                  <c:v>104.4</c:v>
                </c:pt>
                <c:pt idx="156">
                  <c:v>105.15</c:v>
                </c:pt>
                <c:pt idx="157">
                  <c:v>103.2</c:v>
                </c:pt>
                <c:pt idx="158">
                  <c:v>103.86</c:v>
                </c:pt>
                <c:pt idx="159">
                  <c:v>106.92</c:v>
                </c:pt>
                <c:pt idx="160">
                  <c:v>107.35</c:v>
                </c:pt>
                <c:pt idx="161">
                  <c:v>106.27</c:v>
                </c:pt>
                <c:pt idx="162">
                  <c:v>101.16</c:v>
                </c:pt>
                <c:pt idx="163">
                  <c:v>99.1</c:v>
                </c:pt>
                <c:pt idx="164">
                  <c:v>99.57</c:v>
                </c:pt>
                <c:pt idx="165">
                  <c:v>99.49</c:v>
                </c:pt>
                <c:pt idx="166">
                  <c:v>107.1</c:v>
                </c:pt>
                <c:pt idx="167">
                  <c:v>107.02</c:v>
                </c:pt>
                <c:pt idx="168">
                  <c:v>104.65</c:v>
                </c:pt>
                <c:pt idx="169">
                  <c:v>100.69</c:v>
                </c:pt>
                <c:pt idx="170">
                  <c:v>102.77</c:v>
                </c:pt>
                <c:pt idx="171">
                  <c:v>113.5</c:v>
                </c:pt>
                <c:pt idx="172">
                  <c:v>111.63</c:v>
                </c:pt>
                <c:pt idx="173">
                  <c:v>114.81</c:v>
                </c:pt>
                <c:pt idx="174">
                  <c:v>116.26</c:v>
                </c:pt>
                <c:pt idx="175">
                  <c:v>117.98</c:v>
                </c:pt>
                <c:pt idx="176">
                  <c:v>115.09</c:v>
                </c:pt>
                <c:pt idx="177">
                  <c:v>113.12</c:v>
                </c:pt>
                <c:pt idx="178">
                  <c:v>110.05</c:v>
                </c:pt>
                <c:pt idx="179">
                  <c:v>111.74</c:v>
                </c:pt>
                <c:pt idx="180">
                  <c:v>114.65</c:v>
                </c:pt>
                <c:pt idx="181">
                  <c:v>114.13</c:v>
                </c:pt>
                <c:pt idx="182">
                  <c:v>113.12</c:v>
                </c:pt>
                <c:pt idx="183">
                  <c:v>119.81</c:v>
                </c:pt>
                <c:pt idx="184">
                  <c:v>118.51</c:v>
                </c:pt>
                <c:pt idx="185">
                  <c:v>121.17</c:v>
                </c:pt>
                <c:pt idx="186">
                  <c:v>122.27</c:v>
                </c:pt>
                <c:pt idx="187">
                  <c:v>122.01</c:v>
                </c:pt>
                <c:pt idx="188">
                  <c:v>123.07</c:v>
                </c:pt>
                <c:pt idx="189">
                  <c:v>123.58</c:v>
                </c:pt>
                <c:pt idx="190">
                  <c:v>120.57</c:v>
                </c:pt>
                <c:pt idx="191">
                  <c:v>119.51</c:v>
                </c:pt>
                <c:pt idx="192">
                  <c:v>119.72</c:v>
                </c:pt>
                <c:pt idx="193">
                  <c:v>117.61</c:v>
                </c:pt>
                <c:pt idx="194">
                  <c:v>116.29</c:v>
                </c:pt>
                <c:pt idx="195">
                  <c:v>122.84</c:v>
                </c:pt>
                <c:pt idx="196">
                  <c:v>121.67</c:v>
                </c:pt>
                <c:pt idx="197">
                  <c:v>119.43</c:v>
                </c:pt>
                <c:pt idx="198">
                  <c:v>117.4</c:v>
                </c:pt>
                <c:pt idx="199">
                  <c:v>114.03</c:v>
                </c:pt>
                <c:pt idx="200">
                  <c:v>113.56</c:v>
                </c:pt>
                <c:pt idx="201">
                  <c:v>113.42</c:v>
                </c:pt>
                <c:pt idx="202">
                  <c:v>112.55</c:v>
                </c:pt>
                <c:pt idx="203">
                  <c:v>112.04</c:v>
                </c:pt>
                <c:pt idx="204">
                  <c:v>109.11</c:v>
                </c:pt>
                <c:pt idx="205">
                  <c:v>111.93</c:v>
                </c:pt>
                <c:pt idx="206">
                  <c:v>114.24</c:v>
                </c:pt>
                <c:pt idx="207">
                  <c:v>111.55</c:v>
                </c:pt>
                <c:pt idx="208">
                  <c:v>107.45</c:v>
                </c:pt>
                <c:pt idx="209">
                  <c:v>107.51</c:v>
                </c:pt>
                <c:pt idx="210">
                  <c:v>102.46</c:v>
                </c:pt>
                <c:pt idx="211">
                  <c:v>105.94</c:v>
                </c:pt>
                <c:pt idx="212">
                  <c:v>112.39</c:v>
                </c:pt>
                <c:pt idx="213">
                  <c:v>110.9</c:v>
                </c:pt>
                <c:pt idx="214">
                  <c:v>110.14</c:v>
                </c:pt>
                <c:pt idx="215">
                  <c:v>104.97</c:v>
                </c:pt>
                <c:pt idx="216">
                  <c:v>107.58</c:v>
                </c:pt>
                <c:pt idx="217">
                  <c:v>109.34</c:v>
                </c:pt>
                <c:pt idx="218">
                  <c:v>107.59</c:v>
                </c:pt>
                <c:pt idx="219">
                  <c:v>105.32</c:v>
                </c:pt>
                <c:pt idx="220">
                  <c:v>104.99</c:v>
                </c:pt>
                <c:pt idx="221">
                  <c:v>102.32</c:v>
                </c:pt>
                <c:pt idx="222">
                  <c:v>106.65</c:v>
                </c:pt>
                <c:pt idx="223">
                  <c:v>108.33</c:v>
                </c:pt>
                <c:pt idx="224">
                  <c:v>106.8</c:v>
                </c:pt>
                <c:pt idx="225">
                  <c:v>107.25</c:v>
                </c:pt>
                <c:pt idx="226">
                  <c:v>113.16</c:v>
                </c:pt>
                <c:pt idx="227">
                  <c:v>111.7</c:v>
                </c:pt>
                <c:pt idx="228">
                  <c:v>108.78</c:v>
                </c:pt>
                <c:pt idx="229">
                  <c:v>104.64</c:v>
                </c:pt>
                <c:pt idx="230">
                  <c:v>98.48</c:v>
                </c:pt>
                <c:pt idx="231">
                  <c:v>102.78</c:v>
                </c:pt>
                <c:pt idx="232">
                  <c:v>100.58</c:v>
                </c:pt>
                <c:pt idx="233">
                  <c:v>101.07</c:v>
                </c:pt>
                <c:pt idx="234">
                  <c:v>106.64</c:v>
                </c:pt>
                <c:pt idx="235">
                  <c:v>107.53</c:v>
                </c:pt>
                <c:pt idx="236">
                  <c:v>104.39</c:v>
                </c:pt>
                <c:pt idx="237">
                  <c:v>107.91</c:v>
                </c:pt>
                <c:pt idx="238">
                  <c:v>113.45</c:v>
                </c:pt>
                <c:pt idx="239">
                  <c:v>110.23</c:v>
                </c:pt>
                <c:pt idx="240">
                  <c:v>112.48</c:v>
                </c:pt>
                <c:pt idx="241">
                  <c:v>120.65</c:v>
                </c:pt>
                <c:pt idx="242">
                  <c:v>119.03</c:v>
                </c:pt>
                <c:pt idx="243">
                  <c:v>121.6</c:v>
                </c:pt>
                <c:pt idx="244">
                  <c:v>115.48</c:v>
                </c:pt>
                <c:pt idx="245">
                  <c:v>115.62</c:v>
                </c:pt>
                <c:pt idx="246">
                  <c:v>107.93</c:v>
                </c:pt>
                <c:pt idx="247">
                  <c:v>106.64</c:v>
                </c:pt>
                <c:pt idx="248">
                  <c:v>98.02</c:v>
                </c:pt>
                <c:pt idx="249">
                  <c:v>99.91</c:v>
                </c:pt>
                <c:pt idx="250">
                  <c:v>106.9</c:v>
                </c:pt>
                <c:pt idx="251">
                  <c:v>112.67</c:v>
                </c:pt>
                <c:pt idx="252">
                  <c:v>109.33</c:v>
                </c:pt>
                <c:pt idx="253">
                  <c:v>111.14</c:v>
                </c:pt>
                <c:pt idx="254">
                  <c:v>127.98</c:v>
                </c:pt>
                <c:pt idx="255">
                  <c:v>123.21</c:v>
                </c:pt>
                <c:pt idx="256">
                  <c:v>118.11</c:v>
                </c:pt>
                <c:pt idx="257">
                  <c:v>110.46</c:v>
                </c:pt>
                <c:pt idx="258">
                  <c:v>112.93</c:v>
                </c:pt>
                <c:pt idx="259">
                  <c:v>104.97</c:v>
                </c:pt>
                <c:pt idx="260">
                  <c:v>100.99</c:v>
                </c:pt>
                <c:pt idx="261">
                  <c:v>97.93</c:v>
                </c:pt>
                <c:pt idx="262">
                  <c:v>99.08</c:v>
                </c:pt>
                <c:pt idx="263">
                  <c:v>96.84</c:v>
                </c:pt>
                <c:pt idx="264">
                  <c:v>96.84</c:v>
                </c:pt>
                <c:pt idx="265">
                  <c:v>95.39</c:v>
                </c:pt>
                <c:pt idx="266">
                  <c:v>93.54</c:v>
                </c:pt>
                <c:pt idx="267">
                  <c:v>92.97</c:v>
                </c:pt>
                <c:pt idx="268">
                  <c:v>94.81</c:v>
                </c:pt>
                <c:pt idx="269">
                  <c:v>93.28</c:v>
                </c:pt>
                <c:pt idx="270">
                  <c:v>96.48</c:v>
                </c:pt>
                <c:pt idx="271">
                  <c:v>94.44</c:v>
                </c:pt>
                <c:pt idx="272">
                  <c:v>91.41</c:v>
                </c:pt>
                <c:pt idx="273">
                  <c:v>91.55</c:v>
                </c:pt>
                <c:pt idx="274">
                  <c:v>90.78</c:v>
                </c:pt>
                <c:pt idx="275">
                  <c:v>92.69</c:v>
                </c:pt>
                <c:pt idx="276">
                  <c:v>93.27</c:v>
                </c:pt>
                <c:pt idx="277">
                  <c:v>91.11</c:v>
                </c:pt>
                <c:pt idx="278">
                  <c:v>89.47</c:v>
                </c:pt>
                <c:pt idx="279">
                  <c:v>89.16</c:v>
                </c:pt>
                <c:pt idx="280">
                  <c:v>91.21</c:v>
                </c:pt>
                <c:pt idx="281">
                  <c:v>90.03</c:v>
                </c:pt>
                <c:pt idx="282">
                  <c:v>89.34</c:v>
                </c:pt>
                <c:pt idx="283">
                  <c:v>89.96</c:v>
                </c:pt>
                <c:pt idx="284">
                  <c:v>88.2</c:v>
                </c:pt>
                <c:pt idx="285">
                  <c:v>86.27</c:v>
                </c:pt>
                <c:pt idx="286">
                  <c:v>87.89</c:v>
                </c:pt>
                <c:pt idx="287">
                  <c:v>88.38</c:v>
                </c:pt>
                <c:pt idx="288">
                  <c:v>88.44</c:v>
                </c:pt>
                <c:pt idx="289">
                  <c:v>87.51</c:v>
                </c:pt>
                <c:pt idx="290">
                  <c:v>86.48</c:v>
                </c:pt>
                <c:pt idx="291">
                  <c:v>86.06</c:v>
                </c:pt>
                <c:pt idx="292">
                  <c:v>84.47</c:v>
                </c:pt>
                <c:pt idx="293">
                  <c:v>84.67</c:v>
                </c:pt>
                <c:pt idx="294">
                  <c:v>83.72</c:v>
                </c:pt>
                <c:pt idx="295">
                  <c:v>80.87</c:v>
                </c:pt>
                <c:pt idx="296">
                  <c:v>81.75</c:v>
                </c:pt>
                <c:pt idx="297">
                  <c:v>81.99</c:v>
                </c:pt>
                <c:pt idx="298">
                  <c:v>80.8</c:v>
                </c:pt>
                <c:pt idx="299">
                  <c:v>80</c:v>
                </c:pt>
                <c:pt idx="300">
                  <c:v>78.98</c:v>
                </c:pt>
                <c:pt idx="301">
                  <c:v>77.78</c:v>
                </c:pt>
                <c:pt idx="302">
                  <c:v>79.319999999999993</c:v>
                </c:pt>
                <c:pt idx="303">
                  <c:v>79.23</c:v>
                </c:pt>
                <c:pt idx="304">
                  <c:v>78.94</c:v>
                </c:pt>
                <c:pt idx="305">
                  <c:v>78.599999999999994</c:v>
                </c:pt>
                <c:pt idx="306">
                  <c:v>76.14</c:v>
                </c:pt>
                <c:pt idx="307">
                  <c:v>76.849999999999994</c:v>
                </c:pt>
                <c:pt idx="308">
                  <c:v>75.290000000000006</c:v>
                </c:pt>
                <c:pt idx="309">
                  <c:v>73.98</c:v>
                </c:pt>
                <c:pt idx="310">
                  <c:v>71.52</c:v>
                </c:pt>
                <c:pt idx="311">
                  <c:v>73.52</c:v>
                </c:pt>
                <c:pt idx="312">
                  <c:v>75.02</c:v>
                </c:pt>
                <c:pt idx="313">
                  <c:v>73.88</c:v>
                </c:pt>
                <c:pt idx="314">
                  <c:v>73.7</c:v>
                </c:pt>
                <c:pt idx="315">
                  <c:v>74.39</c:v>
                </c:pt>
                <c:pt idx="316">
                  <c:v>75.150000000000006</c:v>
                </c:pt>
                <c:pt idx="317">
                  <c:v>74.42</c:v>
                </c:pt>
                <c:pt idx="318">
                  <c:v>75.819999999999993</c:v>
                </c:pt>
                <c:pt idx="319">
                  <c:v>75.44</c:v>
                </c:pt>
                <c:pt idx="320">
                  <c:v>73.08</c:v>
                </c:pt>
                <c:pt idx="321">
                  <c:v>69.88</c:v>
                </c:pt>
                <c:pt idx="322">
                  <c:v>69.67</c:v>
                </c:pt>
                <c:pt idx="323">
                  <c:v>68.87</c:v>
                </c:pt>
                <c:pt idx="324">
                  <c:v>70.569999999999993</c:v>
                </c:pt>
                <c:pt idx="325">
                  <c:v>73.44</c:v>
                </c:pt>
                <c:pt idx="326">
                  <c:v>72.72</c:v>
                </c:pt>
                <c:pt idx="327">
                  <c:v>82.22</c:v>
                </c:pt>
                <c:pt idx="328">
                  <c:v>82.25</c:v>
                </c:pt>
                <c:pt idx="329">
                  <c:v>82.31</c:v>
                </c:pt>
                <c:pt idx="330">
                  <c:v>79.7</c:v>
                </c:pt>
                <c:pt idx="331">
                  <c:v>78.89</c:v>
                </c:pt>
                <c:pt idx="332">
                  <c:v>81.239999999999995</c:v>
                </c:pt>
                <c:pt idx="333">
                  <c:v>80.28</c:v>
                </c:pt>
                <c:pt idx="334">
                  <c:v>82.43</c:v>
                </c:pt>
                <c:pt idx="335">
                  <c:v>82.05</c:v>
                </c:pt>
                <c:pt idx="336">
                  <c:v>82.17</c:v>
                </c:pt>
                <c:pt idx="337">
                  <c:v>82.87</c:v>
                </c:pt>
                <c:pt idx="338">
                  <c:v>82.64</c:v>
                </c:pt>
                <c:pt idx="339">
                  <c:v>84.78</c:v>
                </c:pt>
                <c:pt idx="340">
                  <c:v>83.43</c:v>
                </c:pt>
                <c:pt idx="341">
                  <c:v>82.74</c:v>
                </c:pt>
                <c:pt idx="342">
                  <c:v>80.540000000000006</c:v>
                </c:pt>
                <c:pt idx="343">
                  <c:v>81.99</c:v>
                </c:pt>
                <c:pt idx="344">
                  <c:v>84.72</c:v>
                </c:pt>
                <c:pt idx="345">
                  <c:v>84.71</c:v>
                </c:pt>
                <c:pt idx="346">
                  <c:v>84.38</c:v>
                </c:pt>
                <c:pt idx="347">
                  <c:v>84.32</c:v>
                </c:pt>
                <c:pt idx="348">
                  <c:v>84.58</c:v>
                </c:pt>
                <c:pt idx="349">
                  <c:v>86.4</c:v>
                </c:pt>
                <c:pt idx="350">
                  <c:v>85.99</c:v>
                </c:pt>
                <c:pt idx="351">
                  <c:v>85.53</c:v>
                </c:pt>
                <c:pt idx="352">
                  <c:v>84.61</c:v>
                </c:pt>
                <c:pt idx="353">
                  <c:v>85.82</c:v>
                </c:pt>
                <c:pt idx="354">
                  <c:v>85.08</c:v>
                </c:pt>
                <c:pt idx="355">
                  <c:v>84.33</c:v>
                </c:pt>
                <c:pt idx="356">
                  <c:v>84.86</c:v>
                </c:pt>
                <c:pt idx="357">
                  <c:v>84</c:v>
                </c:pt>
                <c:pt idx="358">
                  <c:v>83.18</c:v>
                </c:pt>
                <c:pt idx="359">
                  <c:v>83.42</c:v>
                </c:pt>
                <c:pt idx="360">
                  <c:v>83.65</c:v>
                </c:pt>
                <c:pt idx="361">
                  <c:v>82.39</c:v>
                </c:pt>
                <c:pt idx="362">
                  <c:v>81.95</c:v>
                </c:pt>
                <c:pt idx="363">
                  <c:v>81.08</c:v>
                </c:pt>
                <c:pt idx="364">
                  <c:v>82.56</c:v>
                </c:pt>
                <c:pt idx="365">
                  <c:v>81.260000000000005</c:v>
                </c:pt>
                <c:pt idx="366">
                  <c:v>79.28</c:v>
                </c:pt>
                <c:pt idx="367">
                  <c:v>78.52</c:v>
                </c:pt>
                <c:pt idx="368">
                  <c:v>78.64</c:v>
                </c:pt>
                <c:pt idx="369">
                  <c:v>79.09</c:v>
                </c:pt>
                <c:pt idx="370">
                  <c:v>79.53</c:v>
                </c:pt>
                <c:pt idx="371">
                  <c:v>78.09</c:v>
                </c:pt>
                <c:pt idx="372">
                  <c:v>77.25</c:v>
                </c:pt>
                <c:pt idx="373">
                  <c:v>76.19</c:v>
                </c:pt>
                <c:pt idx="374">
                  <c:v>74.36</c:v>
                </c:pt>
                <c:pt idx="375">
                  <c:v>73.92</c:v>
                </c:pt>
                <c:pt idx="376">
                  <c:v>75.34</c:v>
                </c:pt>
                <c:pt idx="377">
                  <c:v>75.67</c:v>
                </c:pt>
                <c:pt idx="378">
                  <c:v>75.459999999999994</c:v>
                </c:pt>
                <c:pt idx="379">
                  <c:v>73.599999999999994</c:v>
                </c:pt>
                <c:pt idx="380">
                  <c:v>73.510000000000005</c:v>
                </c:pt>
                <c:pt idx="381">
                  <c:v>72.92</c:v>
                </c:pt>
                <c:pt idx="382">
                  <c:v>71.45</c:v>
                </c:pt>
                <c:pt idx="383">
                  <c:v>72.599999999999994</c:v>
                </c:pt>
                <c:pt idx="384">
                  <c:v>71.69</c:v>
                </c:pt>
                <c:pt idx="385">
                  <c:v>72.22</c:v>
                </c:pt>
                <c:pt idx="386">
                  <c:v>72.61</c:v>
                </c:pt>
                <c:pt idx="387">
                  <c:v>73.03</c:v>
                </c:pt>
                <c:pt idx="388">
                  <c:v>71.59</c:v>
                </c:pt>
                <c:pt idx="389">
                  <c:v>72.989999999999995</c:v>
                </c:pt>
                <c:pt idx="390">
                  <c:v>73.41</c:v>
                </c:pt>
                <c:pt idx="391">
                  <c:v>72.7</c:v>
                </c:pt>
                <c:pt idx="392">
                  <c:v>71.069999999999993</c:v>
                </c:pt>
                <c:pt idx="393">
                  <c:v>72.25</c:v>
                </c:pt>
                <c:pt idx="394">
                  <c:v>71.05</c:v>
                </c:pt>
                <c:pt idx="395">
                  <c:v>68.75</c:v>
                </c:pt>
                <c:pt idx="396">
                  <c:v>65.180000000000007</c:v>
                </c:pt>
                <c:pt idx="397">
                  <c:v>66.45</c:v>
                </c:pt>
                <c:pt idx="398">
                  <c:v>68.23</c:v>
                </c:pt>
                <c:pt idx="399">
                  <c:v>69.03</c:v>
                </c:pt>
                <c:pt idx="400">
                  <c:v>69.510000000000005</c:v>
                </c:pt>
                <c:pt idx="401">
                  <c:v>70.59</c:v>
                </c:pt>
                <c:pt idx="402">
                  <c:v>71.31</c:v>
                </c:pt>
                <c:pt idx="403">
                  <c:v>71.44</c:v>
                </c:pt>
                <c:pt idx="404">
                  <c:v>70.63</c:v>
                </c:pt>
                <c:pt idx="405">
                  <c:v>69.040000000000006</c:v>
                </c:pt>
                <c:pt idx="406">
                  <c:v>70.7</c:v>
                </c:pt>
                <c:pt idx="407">
                  <c:v>71.290000000000006</c:v>
                </c:pt>
                <c:pt idx="408">
                  <c:v>70.38</c:v>
                </c:pt>
                <c:pt idx="409">
                  <c:v>72.41</c:v>
                </c:pt>
                <c:pt idx="410">
                  <c:v>72.89</c:v>
                </c:pt>
                <c:pt idx="411">
                  <c:v>76.33</c:v>
                </c:pt>
                <c:pt idx="412">
                  <c:v>76.05</c:v>
                </c:pt>
                <c:pt idx="413">
                  <c:v>74.739999999999995</c:v>
                </c:pt>
                <c:pt idx="414">
                  <c:v>74.48</c:v>
                </c:pt>
                <c:pt idx="415">
                  <c:v>74.5</c:v>
                </c:pt>
                <c:pt idx="416">
                  <c:v>74.099999999999994</c:v>
                </c:pt>
                <c:pt idx="417">
                  <c:v>73.790000000000006</c:v>
                </c:pt>
                <c:pt idx="418">
                  <c:v>72.23</c:v>
                </c:pt>
                <c:pt idx="419">
                  <c:v>69.349999999999994</c:v>
                </c:pt>
                <c:pt idx="420">
                  <c:v>68.62</c:v>
                </c:pt>
                <c:pt idx="421">
                  <c:v>73.59</c:v>
                </c:pt>
                <c:pt idx="422">
                  <c:v>73.47</c:v>
                </c:pt>
                <c:pt idx="423">
                  <c:v>74.760000000000005</c:v>
                </c:pt>
                <c:pt idx="424">
                  <c:v>76.489999999999995</c:v>
                </c:pt>
                <c:pt idx="425">
                  <c:v>75.16</c:v>
                </c:pt>
                <c:pt idx="426">
                  <c:v>75.55</c:v>
                </c:pt>
                <c:pt idx="427">
                  <c:v>74.12</c:v>
                </c:pt>
                <c:pt idx="428">
                  <c:v>73.430000000000007</c:v>
                </c:pt>
                <c:pt idx="429">
                  <c:v>74.53</c:v>
                </c:pt>
                <c:pt idx="430">
                  <c:v>77.16</c:v>
                </c:pt>
                <c:pt idx="431">
                  <c:v>76.17</c:v>
                </c:pt>
                <c:pt idx="432">
                  <c:v>75.84</c:v>
                </c:pt>
                <c:pt idx="433">
                  <c:v>75.13</c:v>
                </c:pt>
                <c:pt idx="434">
                  <c:v>74.760000000000005</c:v>
                </c:pt>
                <c:pt idx="435">
                  <c:v>74.680000000000007</c:v>
                </c:pt>
                <c:pt idx="436">
                  <c:v>76.180000000000007</c:v>
                </c:pt>
                <c:pt idx="437">
                  <c:v>75.56</c:v>
                </c:pt>
                <c:pt idx="438">
                  <c:v>75.19</c:v>
                </c:pt>
                <c:pt idx="439">
                  <c:v>74.81</c:v>
                </c:pt>
                <c:pt idx="440">
                  <c:v>74.900000000000006</c:v>
                </c:pt>
                <c:pt idx="441">
                  <c:v>73.510000000000005</c:v>
                </c:pt>
                <c:pt idx="442">
                  <c:v>73.08</c:v>
                </c:pt>
                <c:pt idx="443">
                  <c:v>74.39</c:v>
                </c:pt>
                <c:pt idx="444">
                  <c:v>73.989999999999995</c:v>
                </c:pt>
                <c:pt idx="445">
                  <c:v>72.86</c:v>
                </c:pt>
                <c:pt idx="446">
                  <c:v>72.69</c:v>
                </c:pt>
                <c:pt idx="447">
                  <c:v>72.52</c:v>
                </c:pt>
                <c:pt idx="448">
                  <c:v>72.22</c:v>
                </c:pt>
                <c:pt idx="449">
                  <c:v>72.22</c:v>
                </c:pt>
                <c:pt idx="450">
                  <c:v>71.489999999999995</c:v>
                </c:pt>
                <c:pt idx="451">
                  <c:v>71.89</c:v>
                </c:pt>
                <c:pt idx="452">
                  <c:v>71.31</c:v>
                </c:pt>
                <c:pt idx="453">
                  <c:v>71.349999999999994</c:v>
                </c:pt>
                <c:pt idx="454">
                  <c:v>70.25</c:v>
                </c:pt>
                <c:pt idx="455">
                  <c:v>69.319999999999993</c:v>
                </c:pt>
                <c:pt idx="456">
                  <c:v>69.63</c:v>
                </c:pt>
                <c:pt idx="457">
                  <c:v>69.459999999999994</c:v>
                </c:pt>
                <c:pt idx="458">
                  <c:v>68.87</c:v>
                </c:pt>
                <c:pt idx="459">
                  <c:v>68.650000000000006</c:v>
                </c:pt>
                <c:pt idx="460">
                  <c:v>68.459999999999994</c:v>
                </c:pt>
                <c:pt idx="461">
                  <c:v>66.44</c:v>
                </c:pt>
                <c:pt idx="462">
                  <c:v>65.11</c:v>
                </c:pt>
                <c:pt idx="463">
                  <c:v>66.66</c:v>
                </c:pt>
                <c:pt idx="464">
                  <c:v>68.709999999999994</c:v>
                </c:pt>
                <c:pt idx="465">
                  <c:v>69.459999999999994</c:v>
                </c:pt>
                <c:pt idx="466">
                  <c:v>68.709999999999994</c:v>
                </c:pt>
                <c:pt idx="467">
                  <c:v>67.05</c:v>
                </c:pt>
                <c:pt idx="468">
                  <c:v>69.319999999999993</c:v>
                </c:pt>
                <c:pt idx="469">
                  <c:v>68.55</c:v>
                </c:pt>
                <c:pt idx="470">
                  <c:v>68.319999999999993</c:v>
                </c:pt>
                <c:pt idx="471">
                  <c:v>68.28</c:v>
                </c:pt>
                <c:pt idx="472">
                  <c:v>68.09</c:v>
                </c:pt>
                <c:pt idx="473">
                  <c:v>68.959999999999994</c:v>
                </c:pt>
                <c:pt idx="474">
                  <c:v>68.88</c:v>
                </c:pt>
                <c:pt idx="475">
                  <c:v>67.56</c:v>
                </c:pt>
                <c:pt idx="476">
                  <c:v>67.25</c:v>
                </c:pt>
                <c:pt idx="477">
                  <c:v>68.56</c:v>
                </c:pt>
                <c:pt idx="478">
                  <c:v>67.27</c:v>
                </c:pt>
                <c:pt idx="479">
                  <c:v>66.42</c:v>
                </c:pt>
                <c:pt idx="480">
                  <c:v>65.650000000000006</c:v>
                </c:pt>
                <c:pt idx="481">
                  <c:v>66.11</c:v>
                </c:pt>
                <c:pt idx="482">
                  <c:v>65.400000000000006</c:v>
                </c:pt>
                <c:pt idx="483">
                  <c:v>65.319999999999993</c:v>
                </c:pt>
                <c:pt idx="484">
                  <c:v>66.569999999999993</c:v>
                </c:pt>
                <c:pt idx="485">
                  <c:v>67.05</c:v>
                </c:pt>
                <c:pt idx="486">
                  <c:v>66.77</c:v>
                </c:pt>
                <c:pt idx="487">
                  <c:v>66.94</c:v>
                </c:pt>
                <c:pt idx="488">
                  <c:v>66.58</c:v>
                </c:pt>
                <c:pt idx="489">
                  <c:v>63.67</c:v>
                </c:pt>
                <c:pt idx="490">
                  <c:v>63.28</c:v>
                </c:pt>
                <c:pt idx="491">
                  <c:v>62.95</c:v>
                </c:pt>
                <c:pt idx="492">
                  <c:v>63.2</c:v>
                </c:pt>
                <c:pt idx="493">
                  <c:v>63.16</c:v>
                </c:pt>
                <c:pt idx="494">
                  <c:v>62.74</c:v>
                </c:pt>
                <c:pt idx="495">
                  <c:v>62.15</c:v>
                </c:pt>
                <c:pt idx="496">
                  <c:v>64.86</c:v>
                </c:pt>
                <c:pt idx="497">
                  <c:v>63.54</c:v>
                </c:pt>
                <c:pt idx="498">
                  <c:v>64.14</c:v>
                </c:pt>
                <c:pt idx="499">
                  <c:v>64.98</c:v>
                </c:pt>
                <c:pt idx="500">
                  <c:v>64.569999999999993</c:v>
                </c:pt>
                <c:pt idx="501">
                  <c:v>61.95</c:v>
                </c:pt>
                <c:pt idx="502">
                  <c:v>64.41</c:v>
                </c:pt>
                <c:pt idx="503">
                  <c:v>60.79</c:v>
                </c:pt>
                <c:pt idx="504">
                  <c:v>64.62</c:v>
                </c:pt>
                <c:pt idx="505">
                  <c:v>64.53</c:v>
                </c:pt>
                <c:pt idx="506">
                  <c:v>63.28</c:v>
                </c:pt>
                <c:pt idx="507">
                  <c:v>68</c:v>
                </c:pt>
                <c:pt idx="508">
                  <c:v>68.39</c:v>
                </c:pt>
                <c:pt idx="509">
                  <c:v>68.88</c:v>
                </c:pt>
                <c:pt idx="510">
                  <c:v>69.22</c:v>
                </c:pt>
                <c:pt idx="511">
                  <c:v>69.63</c:v>
                </c:pt>
                <c:pt idx="512">
                  <c:v>67.900000000000006</c:v>
                </c:pt>
                <c:pt idx="513">
                  <c:v>67.52</c:v>
                </c:pt>
                <c:pt idx="514">
                  <c:v>68.239999999999995</c:v>
                </c:pt>
                <c:pt idx="515">
                  <c:v>69.36</c:v>
                </c:pt>
                <c:pt idx="516">
                  <c:v>66.739999999999995</c:v>
                </c:pt>
                <c:pt idx="517">
                  <c:v>64.069999999999993</c:v>
                </c:pt>
                <c:pt idx="518">
                  <c:v>62.7</c:v>
                </c:pt>
                <c:pt idx="519">
                  <c:v>63.69</c:v>
                </c:pt>
                <c:pt idx="520">
                  <c:v>66.13</c:v>
                </c:pt>
                <c:pt idx="521">
                  <c:v>66.88</c:v>
                </c:pt>
                <c:pt idx="522">
                  <c:v>67.040000000000006</c:v>
                </c:pt>
                <c:pt idx="523">
                  <c:v>65.37</c:v>
                </c:pt>
                <c:pt idx="524">
                  <c:v>65.239999999999995</c:v>
                </c:pt>
                <c:pt idx="525">
                  <c:v>62.91</c:v>
                </c:pt>
                <c:pt idx="526">
                  <c:v>63.93</c:v>
                </c:pt>
                <c:pt idx="527">
                  <c:v>64.34</c:v>
                </c:pt>
                <c:pt idx="528">
                  <c:v>63.35</c:v>
                </c:pt>
                <c:pt idx="529">
                  <c:v>63.3</c:v>
                </c:pt>
                <c:pt idx="530">
                  <c:v>62.43</c:v>
                </c:pt>
                <c:pt idx="531">
                  <c:v>61.14</c:v>
                </c:pt>
                <c:pt idx="532">
                  <c:v>61.47</c:v>
                </c:pt>
                <c:pt idx="533">
                  <c:v>61.09</c:v>
                </c:pt>
                <c:pt idx="534">
                  <c:v>60.56</c:v>
                </c:pt>
                <c:pt idx="535">
                  <c:v>59.34</c:v>
                </c:pt>
                <c:pt idx="536">
                  <c:v>58.84</c:v>
                </c:pt>
                <c:pt idx="537">
                  <c:v>58.46</c:v>
                </c:pt>
                <c:pt idx="538">
                  <c:v>57.46</c:v>
                </c:pt>
                <c:pt idx="539">
                  <c:v>56.35</c:v>
                </c:pt>
                <c:pt idx="540">
                  <c:v>55.88</c:v>
                </c:pt>
                <c:pt idx="541">
                  <c:v>55.53</c:v>
                </c:pt>
                <c:pt idx="542">
                  <c:v>55.81</c:v>
                </c:pt>
                <c:pt idx="543">
                  <c:v>55.91</c:v>
                </c:pt>
                <c:pt idx="544">
                  <c:v>55.88</c:v>
                </c:pt>
                <c:pt idx="545">
                  <c:v>55.41</c:v>
                </c:pt>
                <c:pt idx="546">
                  <c:v>56.1</c:v>
                </c:pt>
                <c:pt idx="547">
                  <c:v>56.08</c:v>
                </c:pt>
                <c:pt idx="548">
                  <c:v>55.9</c:v>
                </c:pt>
                <c:pt idx="549">
                  <c:v>54.75</c:v>
                </c:pt>
                <c:pt idx="550">
                  <c:v>55.1</c:v>
                </c:pt>
                <c:pt idx="551">
                  <c:v>56.42</c:v>
                </c:pt>
                <c:pt idx="552">
                  <c:v>56.06</c:v>
                </c:pt>
                <c:pt idx="553">
                  <c:v>56.58</c:v>
                </c:pt>
                <c:pt idx="554">
                  <c:v>55.66</c:v>
                </c:pt>
                <c:pt idx="555">
                  <c:v>55.99</c:v>
                </c:pt>
                <c:pt idx="556">
                  <c:v>54.38</c:v>
                </c:pt>
                <c:pt idx="557">
                  <c:v>54.3</c:v>
                </c:pt>
                <c:pt idx="558">
                  <c:v>53.6</c:v>
                </c:pt>
                <c:pt idx="559">
                  <c:v>51.09</c:v>
                </c:pt>
                <c:pt idx="560">
                  <c:v>51.8</c:v>
                </c:pt>
                <c:pt idx="561">
                  <c:v>51.34</c:v>
                </c:pt>
                <c:pt idx="562">
                  <c:v>51.09</c:v>
                </c:pt>
                <c:pt idx="563">
                  <c:v>50.86</c:v>
                </c:pt>
                <c:pt idx="564">
                  <c:v>51.29</c:v>
                </c:pt>
                <c:pt idx="565">
                  <c:v>51.2</c:v>
                </c:pt>
                <c:pt idx="566">
                  <c:v>50.08</c:v>
                </c:pt>
                <c:pt idx="567">
                  <c:v>50.91</c:v>
                </c:pt>
                <c:pt idx="568">
                  <c:v>52.26</c:v>
                </c:pt>
                <c:pt idx="569">
                  <c:v>51.5</c:v>
                </c:pt>
                <c:pt idx="570">
                  <c:v>51.08</c:v>
                </c:pt>
                <c:pt idx="571">
                  <c:v>50.76</c:v>
                </c:pt>
                <c:pt idx="572">
                  <c:v>50.29</c:v>
                </c:pt>
                <c:pt idx="573">
                  <c:v>49.97</c:v>
                </c:pt>
                <c:pt idx="574">
                  <c:v>50.25</c:v>
                </c:pt>
                <c:pt idx="575">
                  <c:v>48.86</c:v>
                </c:pt>
                <c:pt idx="576">
                  <c:v>48.84</c:v>
                </c:pt>
                <c:pt idx="577">
                  <c:v>48.79</c:v>
                </c:pt>
                <c:pt idx="578">
                  <c:v>49.25</c:v>
                </c:pt>
                <c:pt idx="579">
                  <c:v>48.71</c:v>
                </c:pt>
                <c:pt idx="580">
                  <c:v>48.25</c:v>
                </c:pt>
                <c:pt idx="581">
                  <c:v>47.42</c:v>
                </c:pt>
                <c:pt idx="582">
                  <c:v>47.59</c:v>
                </c:pt>
                <c:pt idx="583">
                  <c:v>48.18</c:v>
                </c:pt>
                <c:pt idx="584">
                  <c:v>47.8</c:v>
                </c:pt>
                <c:pt idx="585">
                  <c:v>48.61</c:v>
                </c:pt>
                <c:pt idx="586">
                  <c:v>47.86</c:v>
                </c:pt>
                <c:pt idx="587">
                  <c:v>46.06</c:v>
                </c:pt>
                <c:pt idx="588">
                  <c:v>44.96</c:v>
                </c:pt>
                <c:pt idx="589">
                  <c:v>44.2</c:v>
                </c:pt>
                <c:pt idx="590">
                  <c:v>44.34</c:v>
                </c:pt>
                <c:pt idx="591">
                  <c:v>43.75</c:v>
                </c:pt>
                <c:pt idx="592">
                  <c:v>43.82</c:v>
                </c:pt>
                <c:pt idx="593">
                  <c:v>42.78</c:v>
                </c:pt>
                <c:pt idx="594">
                  <c:v>43.53</c:v>
                </c:pt>
                <c:pt idx="595">
                  <c:v>43.8</c:v>
                </c:pt>
                <c:pt idx="596">
                  <c:v>43.61</c:v>
                </c:pt>
                <c:pt idx="597">
                  <c:v>42.4</c:v>
                </c:pt>
                <c:pt idx="598">
                  <c:v>39.450000000000003</c:v>
                </c:pt>
                <c:pt idx="599">
                  <c:v>40.93</c:v>
                </c:pt>
                <c:pt idx="600">
                  <c:v>41.23</c:v>
                </c:pt>
                <c:pt idx="601">
                  <c:v>39.71</c:v>
                </c:pt>
                <c:pt idx="602">
                  <c:v>38.97</c:v>
                </c:pt>
                <c:pt idx="603">
                  <c:v>37.46</c:v>
                </c:pt>
                <c:pt idx="604">
                  <c:v>37.65</c:v>
                </c:pt>
                <c:pt idx="605">
                  <c:v>39.119999999999997</c:v>
                </c:pt>
                <c:pt idx="606">
                  <c:v>41.2</c:v>
                </c:pt>
                <c:pt idx="607">
                  <c:v>40.46</c:v>
                </c:pt>
                <c:pt idx="608">
                  <c:v>41.77</c:v>
                </c:pt>
                <c:pt idx="609">
                  <c:v>42.46</c:v>
                </c:pt>
                <c:pt idx="610">
                  <c:v>41.73</c:v>
                </c:pt>
                <c:pt idx="611">
                  <c:v>43.16</c:v>
                </c:pt>
                <c:pt idx="612">
                  <c:v>42.62</c:v>
                </c:pt>
                <c:pt idx="613">
                  <c:v>42.93</c:v>
                </c:pt>
                <c:pt idx="614">
                  <c:v>43.16</c:v>
                </c:pt>
                <c:pt idx="615">
                  <c:v>43.32</c:v>
                </c:pt>
                <c:pt idx="616">
                  <c:v>42.45</c:v>
                </c:pt>
                <c:pt idx="617">
                  <c:v>41.72</c:v>
                </c:pt>
                <c:pt idx="618">
                  <c:v>42.85</c:v>
                </c:pt>
                <c:pt idx="619">
                  <c:v>43.34</c:v>
                </c:pt>
                <c:pt idx="620">
                  <c:v>41.99</c:v>
                </c:pt>
                <c:pt idx="621">
                  <c:v>42.65</c:v>
                </c:pt>
                <c:pt idx="622">
                  <c:v>41.29</c:v>
                </c:pt>
                <c:pt idx="623">
                  <c:v>39.270000000000003</c:v>
                </c:pt>
                <c:pt idx="624">
                  <c:v>40.93</c:v>
                </c:pt>
                <c:pt idx="625">
                  <c:v>40.950000000000003</c:v>
                </c:pt>
                <c:pt idx="626">
                  <c:v>41.03</c:v>
                </c:pt>
                <c:pt idx="627">
                  <c:v>42.43</c:v>
                </c:pt>
                <c:pt idx="628">
                  <c:v>41.92</c:v>
                </c:pt>
                <c:pt idx="629">
                  <c:v>41.94</c:v>
                </c:pt>
                <c:pt idx="630">
                  <c:v>41.77</c:v>
                </c:pt>
                <c:pt idx="631">
                  <c:v>41.72</c:v>
                </c:pt>
                <c:pt idx="632">
                  <c:v>41.44</c:v>
                </c:pt>
                <c:pt idx="633">
                  <c:v>43.15</c:v>
                </c:pt>
                <c:pt idx="634">
                  <c:v>43.3</c:v>
                </c:pt>
                <c:pt idx="635">
                  <c:v>42.22</c:v>
                </c:pt>
                <c:pt idx="636">
                  <c:v>40.53</c:v>
                </c:pt>
                <c:pt idx="637">
                  <c:v>39.61</c:v>
                </c:pt>
                <c:pt idx="638">
                  <c:v>39.83</c:v>
                </c:pt>
                <c:pt idx="639">
                  <c:v>40.06</c:v>
                </c:pt>
                <c:pt idx="640">
                  <c:v>40.79</c:v>
                </c:pt>
                <c:pt idx="641">
                  <c:v>39.78</c:v>
                </c:pt>
                <c:pt idx="642">
                  <c:v>42.01</c:v>
                </c:pt>
                <c:pt idx="643">
                  <c:v>42.66</c:v>
                </c:pt>
                <c:pt idx="644">
                  <c:v>44.07</c:v>
                </c:pt>
                <c:pt idx="645">
                  <c:v>44.43</c:v>
                </c:pt>
                <c:pt idx="646">
                  <c:v>45.58</c:v>
                </c:pt>
                <c:pt idx="647">
                  <c:v>45.28</c:v>
                </c:pt>
                <c:pt idx="648">
                  <c:v>45.05</c:v>
                </c:pt>
                <c:pt idx="649">
                  <c:v>45.09</c:v>
                </c:pt>
                <c:pt idx="650">
                  <c:v>45.64</c:v>
                </c:pt>
                <c:pt idx="651">
                  <c:v>45.86</c:v>
                </c:pt>
                <c:pt idx="652">
                  <c:v>45.13</c:v>
                </c:pt>
                <c:pt idx="653">
                  <c:v>44.35</c:v>
                </c:pt>
                <c:pt idx="654">
                  <c:v>44.9</c:v>
                </c:pt>
                <c:pt idx="655">
                  <c:v>45.37</c:v>
                </c:pt>
                <c:pt idx="656">
                  <c:v>45.46</c:v>
                </c:pt>
                <c:pt idx="657">
                  <c:v>45.37</c:v>
                </c:pt>
                <c:pt idx="658">
                  <c:v>44.8</c:v>
                </c:pt>
                <c:pt idx="659">
                  <c:v>44.96</c:v>
                </c:pt>
                <c:pt idx="660">
                  <c:v>45.43</c:v>
                </c:pt>
                <c:pt idx="661">
                  <c:v>44.5</c:v>
                </c:pt>
                <c:pt idx="662">
                  <c:v>44.99</c:v>
                </c:pt>
                <c:pt idx="663">
                  <c:v>44.4</c:v>
                </c:pt>
                <c:pt idx="664">
                  <c:v>45.09</c:v>
                </c:pt>
                <c:pt idx="665">
                  <c:v>45.17</c:v>
                </c:pt>
                <c:pt idx="666">
                  <c:v>44.43</c:v>
                </c:pt>
                <c:pt idx="667">
                  <c:v>44.15</c:v>
                </c:pt>
                <c:pt idx="668">
                  <c:v>43.3</c:v>
                </c:pt>
                <c:pt idx="669">
                  <c:v>42.94</c:v>
                </c:pt>
                <c:pt idx="670">
                  <c:v>43.75</c:v>
                </c:pt>
                <c:pt idx="671">
                  <c:v>43.22</c:v>
                </c:pt>
                <c:pt idx="672">
                  <c:v>43.41</c:v>
                </c:pt>
                <c:pt idx="673">
                  <c:v>43.34</c:v>
                </c:pt>
                <c:pt idx="674">
                  <c:v>43.31</c:v>
                </c:pt>
                <c:pt idx="675">
                  <c:v>44.29</c:v>
                </c:pt>
                <c:pt idx="676">
                  <c:v>44.32</c:v>
                </c:pt>
                <c:pt idx="677">
                  <c:v>43.28</c:v>
                </c:pt>
                <c:pt idx="678">
                  <c:v>43.14</c:v>
                </c:pt>
                <c:pt idx="679">
                  <c:v>43.37</c:v>
                </c:pt>
                <c:pt idx="680">
                  <c:v>43.79</c:v>
                </c:pt>
                <c:pt idx="681">
                  <c:v>42.9</c:v>
                </c:pt>
                <c:pt idx="682">
                  <c:v>42.72</c:v>
                </c:pt>
                <c:pt idx="683">
                  <c:v>43.24</c:v>
                </c:pt>
                <c:pt idx="684">
                  <c:v>42.35</c:v>
                </c:pt>
                <c:pt idx="685">
                  <c:v>43.29</c:v>
                </c:pt>
                <c:pt idx="686">
                  <c:v>43.08</c:v>
                </c:pt>
                <c:pt idx="687">
                  <c:v>43.1</c:v>
                </c:pt>
                <c:pt idx="688">
                  <c:v>42.8</c:v>
                </c:pt>
                <c:pt idx="689">
                  <c:v>43.14</c:v>
                </c:pt>
                <c:pt idx="690">
                  <c:v>42.03</c:v>
                </c:pt>
                <c:pt idx="691">
                  <c:v>41.15</c:v>
                </c:pt>
                <c:pt idx="692">
                  <c:v>41.71</c:v>
                </c:pt>
                <c:pt idx="693">
                  <c:v>41.02</c:v>
                </c:pt>
                <c:pt idx="694">
                  <c:v>41.05</c:v>
                </c:pt>
                <c:pt idx="695">
                  <c:v>40.31</c:v>
                </c:pt>
                <c:pt idx="696">
                  <c:v>42.63</c:v>
                </c:pt>
                <c:pt idx="697">
                  <c:v>43.08</c:v>
                </c:pt>
                <c:pt idx="698">
                  <c:v>42.19</c:v>
                </c:pt>
                <c:pt idx="699">
                  <c:v>41.51</c:v>
                </c:pt>
                <c:pt idx="700">
                  <c:v>40.71</c:v>
                </c:pt>
                <c:pt idx="701">
                  <c:v>40.96</c:v>
                </c:pt>
                <c:pt idx="702">
                  <c:v>39.72</c:v>
                </c:pt>
                <c:pt idx="703">
                  <c:v>38.729999999999997</c:v>
                </c:pt>
                <c:pt idx="704">
                  <c:v>38.549999999999997</c:v>
                </c:pt>
                <c:pt idx="705">
                  <c:v>41.73</c:v>
                </c:pt>
                <c:pt idx="706">
                  <c:v>41.18</c:v>
                </c:pt>
                <c:pt idx="707">
                  <c:v>40.799999999999997</c:v>
                </c:pt>
                <c:pt idx="708">
                  <c:v>42.3</c:v>
                </c:pt>
                <c:pt idx="709">
                  <c:v>39.99</c:v>
                </c:pt>
                <c:pt idx="710">
                  <c:v>39.79</c:v>
                </c:pt>
                <c:pt idx="711">
                  <c:v>39.57</c:v>
                </c:pt>
                <c:pt idx="712">
                  <c:v>38.32</c:v>
                </c:pt>
                <c:pt idx="713">
                  <c:v>35.33</c:v>
                </c:pt>
                <c:pt idx="714">
                  <c:v>35.29</c:v>
                </c:pt>
                <c:pt idx="715">
                  <c:v>34.74</c:v>
                </c:pt>
                <c:pt idx="716">
                  <c:v>36.17</c:v>
                </c:pt>
                <c:pt idx="717">
                  <c:v>35.53</c:v>
                </c:pt>
                <c:pt idx="718">
                  <c:v>35.130000000000003</c:v>
                </c:pt>
                <c:pt idx="719">
                  <c:v>36.06</c:v>
                </c:pt>
                <c:pt idx="720">
                  <c:v>35.75</c:v>
                </c:pt>
                <c:pt idx="721">
                  <c:v>34.65</c:v>
                </c:pt>
                <c:pt idx="722">
                  <c:v>34.81</c:v>
                </c:pt>
                <c:pt idx="723">
                  <c:v>32.5</c:v>
                </c:pt>
                <c:pt idx="724">
                  <c:v>31.13</c:v>
                </c:pt>
                <c:pt idx="725">
                  <c:v>29.19</c:v>
                </c:pt>
                <c:pt idx="726">
                  <c:v>29.98</c:v>
                </c:pt>
                <c:pt idx="727">
                  <c:v>29.63</c:v>
                </c:pt>
                <c:pt idx="728">
                  <c:v>30.97</c:v>
                </c:pt>
                <c:pt idx="729">
                  <c:v>29.46</c:v>
                </c:pt>
                <c:pt idx="730">
                  <c:v>29.72</c:v>
                </c:pt>
                <c:pt idx="731">
                  <c:v>30.97</c:v>
                </c:pt>
                <c:pt idx="732">
                  <c:v>27.2</c:v>
                </c:pt>
                <c:pt idx="733">
                  <c:v>26.44</c:v>
                </c:pt>
                <c:pt idx="734">
                  <c:v>25.27</c:v>
                </c:pt>
                <c:pt idx="735">
                  <c:v>22.54</c:v>
                </c:pt>
                <c:pt idx="736">
                  <c:v>20.46</c:v>
                </c:pt>
                <c:pt idx="737">
                  <c:v>19.989999999999998</c:v>
                </c:pt>
                <c:pt idx="738">
                  <c:v>21.44</c:v>
                </c:pt>
                <c:pt idx="739">
                  <c:v>21.33</c:v>
                </c:pt>
                <c:pt idx="740">
                  <c:v>20.37</c:v>
                </c:pt>
                <c:pt idx="741">
                  <c:v>19.329999999999998</c:v>
                </c:pt>
                <c:pt idx="742">
                  <c:v>25.57</c:v>
                </c:pt>
                <c:pt idx="743">
                  <c:v>28.08</c:v>
                </c:pt>
                <c:pt idx="744">
                  <c:v>27.82</c:v>
                </c:pt>
                <c:pt idx="745">
                  <c:v>27.69</c:v>
                </c:pt>
                <c:pt idx="746">
                  <c:v>29.6</c:v>
                </c:pt>
                <c:pt idx="747">
                  <c:v>31.74</c:v>
                </c:pt>
                <c:pt idx="748">
                  <c:v>31.48</c:v>
                </c:pt>
                <c:pt idx="749">
                  <c:v>32.840000000000003</c:v>
                </c:pt>
                <c:pt idx="750">
                  <c:v>31.87</c:v>
                </c:pt>
                <c:pt idx="751">
                  <c:v>33.049999999999997</c:v>
                </c:pt>
                <c:pt idx="752">
                  <c:v>34.11</c:v>
                </c:pt>
                <c:pt idx="753">
                  <c:v>29.94</c:v>
                </c:pt>
                <c:pt idx="754">
                  <c:v>24.74</c:v>
                </c:pt>
                <c:pt idx="755">
                  <c:v>22.74</c:v>
                </c:pt>
                <c:pt idx="756">
                  <c:v>22.76</c:v>
                </c:pt>
                <c:pt idx="757">
                  <c:v>24.93</c:v>
                </c:pt>
                <c:pt idx="758">
                  <c:v>26.34</c:v>
                </c:pt>
                <c:pt idx="759">
                  <c:v>27.39</c:v>
                </c:pt>
                <c:pt idx="760">
                  <c:v>27.15</c:v>
                </c:pt>
                <c:pt idx="761">
                  <c:v>27.03</c:v>
                </c:pt>
                <c:pt idx="762">
                  <c:v>26.98</c:v>
                </c:pt>
                <c:pt idx="763">
                  <c:v>28.47</c:v>
                </c:pt>
                <c:pt idx="764">
                  <c:v>24.88</c:v>
                </c:pt>
                <c:pt idx="765">
                  <c:v>28.73</c:v>
                </c:pt>
                <c:pt idx="766">
                  <c:v>30.05</c:v>
                </c:pt>
                <c:pt idx="767">
                  <c:v>33.85</c:v>
                </c:pt>
                <c:pt idx="768">
                  <c:v>33.22</c:v>
                </c:pt>
                <c:pt idx="769">
                  <c:v>35.79</c:v>
                </c:pt>
                <c:pt idx="770">
                  <c:v>37.22</c:v>
                </c:pt>
                <c:pt idx="771">
                  <c:v>34.36</c:v>
                </c:pt>
                <c:pt idx="772">
                  <c:v>45.27</c:v>
                </c:pt>
                <c:pt idx="773">
                  <c:v>49.99</c:v>
                </c:pt>
                <c:pt idx="774">
                  <c:v>51.13</c:v>
                </c:pt>
                <c:pt idx="775">
                  <c:v>51.86</c:v>
                </c:pt>
                <c:pt idx="776">
                  <c:v>51.9</c:v>
                </c:pt>
                <c:pt idx="777">
                  <c:v>50.52</c:v>
                </c:pt>
                <c:pt idx="778">
                  <c:v>52.18</c:v>
                </c:pt>
                <c:pt idx="779">
                  <c:v>53.43</c:v>
                </c:pt>
                <c:pt idx="780">
                  <c:v>54.95</c:v>
                </c:pt>
                <c:pt idx="781">
                  <c:v>56.3</c:v>
                </c:pt>
                <c:pt idx="782">
                  <c:v>58.5</c:v>
                </c:pt>
                <c:pt idx="783">
                  <c:v>59.31</c:v>
                </c:pt>
                <c:pt idx="784">
                  <c:v>59.12</c:v>
                </c:pt>
                <c:pt idx="785">
                  <c:v>57.75</c:v>
                </c:pt>
                <c:pt idx="786">
                  <c:v>57.67</c:v>
                </c:pt>
                <c:pt idx="787">
                  <c:v>57.32</c:v>
                </c:pt>
                <c:pt idx="788">
                  <c:v>56.34</c:v>
                </c:pt>
                <c:pt idx="789">
                  <c:v>55.79</c:v>
                </c:pt>
                <c:pt idx="790">
                  <c:v>54.01</c:v>
                </c:pt>
                <c:pt idx="791">
                  <c:v>53.27</c:v>
                </c:pt>
                <c:pt idx="792">
                  <c:v>54.47</c:v>
                </c:pt>
                <c:pt idx="793">
                  <c:v>54.93</c:v>
                </c:pt>
                <c:pt idx="794">
                  <c:v>55.28</c:v>
                </c:pt>
                <c:pt idx="795">
                  <c:v>53.96</c:v>
                </c:pt>
                <c:pt idx="796">
                  <c:v>54.45</c:v>
                </c:pt>
                <c:pt idx="797">
                  <c:v>58.16</c:v>
                </c:pt>
                <c:pt idx="798">
                  <c:v>58.29</c:v>
                </c:pt>
                <c:pt idx="799">
                  <c:v>59.81</c:v>
                </c:pt>
                <c:pt idx="800">
                  <c:v>59.51</c:v>
                </c:pt>
                <c:pt idx="801">
                  <c:v>59.32</c:v>
                </c:pt>
                <c:pt idx="802">
                  <c:v>60.69</c:v>
                </c:pt>
                <c:pt idx="803">
                  <c:v>62.04</c:v>
                </c:pt>
                <c:pt idx="804">
                  <c:v>63.21</c:v>
                </c:pt>
                <c:pt idx="805">
                  <c:v>64.59</c:v>
                </c:pt>
                <c:pt idx="806">
                  <c:v>65.2</c:v>
                </c:pt>
                <c:pt idx="807">
                  <c:v>64.849999999999994</c:v>
                </c:pt>
                <c:pt idx="808">
                  <c:v>64.62</c:v>
                </c:pt>
                <c:pt idx="809">
                  <c:v>64</c:v>
                </c:pt>
                <c:pt idx="810">
                  <c:v>64.489999999999995</c:v>
                </c:pt>
                <c:pt idx="811">
                  <c:v>64.2</c:v>
                </c:pt>
                <c:pt idx="812">
                  <c:v>64.98</c:v>
                </c:pt>
                <c:pt idx="813">
                  <c:v>65.37</c:v>
                </c:pt>
                <c:pt idx="814">
                  <c:v>65.44</c:v>
                </c:pt>
                <c:pt idx="815">
                  <c:v>68.27</c:v>
                </c:pt>
                <c:pt idx="816">
                  <c:v>68.91</c:v>
                </c:pt>
                <c:pt idx="817">
                  <c:v>68.599999999999994</c:v>
                </c:pt>
                <c:pt idx="818">
                  <c:v>66.25</c:v>
                </c:pt>
                <c:pt idx="819">
                  <c:v>66</c:v>
                </c:pt>
                <c:pt idx="820">
                  <c:v>68.44</c:v>
                </c:pt>
                <c:pt idx="821">
                  <c:v>68.16</c:v>
                </c:pt>
                <c:pt idx="822">
                  <c:v>67.92</c:v>
                </c:pt>
                <c:pt idx="823">
                  <c:v>67.2</c:v>
                </c:pt>
                <c:pt idx="824">
                  <c:v>66.39</c:v>
                </c:pt>
                <c:pt idx="825">
                  <c:v>66.14</c:v>
                </c:pt>
                <c:pt idx="826">
                  <c:v>66.540000000000006</c:v>
                </c:pt>
                <c:pt idx="827">
                  <c:v>66.17</c:v>
                </c:pt>
                <c:pt idx="828">
                  <c:v>66.099999999999994</c:v>
                </c:pt>
                <c:pt idx="829">
                  <c:v>65.34</c:v>
                </c:pt>
                <c:pt idx="830">
                  <c:v>65.22</c:v>
                </c:pt>
                <c:pt idx="831">
                  <c:v>64.2</c:v>
                </c:pt>
                <c:pt idx="832">
                  <c:v>63.72</c:v>
                </c:pt>
                <c:pt idx="833">
                  <c:v>64.34</c:v>
                </c:pt>
                <c:pt idx="834">
                  <c:v>64.25</c:v>
                </c:pt>
                <c:pt idx="835">
                  <c:v>64.39</c:v>
                </c:pt>
                <c:pt idx="836">
                  <c:v>63.39</c:v>
                </c:pt>
                <c:pt idx="837">
                  <c:v>63</c:v>
                </c:pt>
                <c:pt idx="838">
                  <c:v>60.82</c:v>
                </c:pt>
                <c:pt idx="839">
                  <c:v>60.92</c:v>
                </c:pt>
                <c:pt idx="840">
                  <c:v>62.43</c:v>
                </c:pt>
                <c:pt idx="841">
                  <c:v>63.87</c:v>
                </c:pt>
                <c:pt idx="842">
                  <c:v>64.06</c:v>
                </c:pt>
                <c:pt idx="843">
                  <c:v>64.27</c:v>
                </c:pt>
                <c:pt idx="844">
                  <c:v>63.65</c:v>
                </c:pt>
                <c:pt idx="845">
                  <c:v>63.39</c:v>
                </c:pt>
                <c:pt idx="846">
                  <c:v>63.97</c:v>
                </c:pt>
                <c:pt idx="847">
                  <c:v>62.4</c:v>
                </c:pt>
                <c:pt idx="848">
                  <c:v>60.91</c:v>
                </c:pt>
                <c:pt idx="849">
                  <c:v>62.44</c:v>
                </c:pt>
                <c:pt idx="850">
                  <c:v>63.3</c:v>
                </c:pt>
                <c:pt idx="851">
                  <c:v>62.28</c:v>
                </c:pt>
                <c:pt idx="852">
                  <c:v>62.37</c:v>
                </c:pt>
                <c:pt idx="853">
                  <c:v>62.06</c:v>
                </c:pt>
                <c:pt idx="854">
                  <c:v>62.18</c:v>
                </c:pt>
                <c:pt idx="855">
                  <c:v>62.51</c:v>
                </c:pt>
                <c:pt idx="856">
                  <c:v>62.29</c:v>
                </c:pt>
                <c:pt idx="857">
                  <c:v>61.74</c:v>
                </c:pt>
                <c:pt idx="858">
                  <c:v>62.96</c:v>
                </c:pt>
                <c:pt idx="859">
                  <c:v>62.13</c:v>
                </c:pt>
                <c:pt idx="860">
                  <c:v>61.69</c:v>
                </c:pt>
                <c:pt idx="861">
                  <c:v>60.23</c:v>
                </c:pt>
                <c:pt idx="862">
                  <c:v>60.61</c:v>
                </c:pt>
                <c:pt idx="863">
                  <c:v>61.59</c:v>
                </c:pt>
                <c:pt idx="864">
                  <c:v>61.57</c:v>
                </c:pt>
                <c:pt idx="865">
                  <c:v>62.02</c:v>
                </c:pt>
                <c:pt idx="866">
                  <c:v>61.67</c:v>
                </c:pt>
                <c:pt idx="867">
                  <c:v>61.17</c:v>
                </c:pt>
                <c:pt idx="868">
                  <c:v>59.7</c:v>
                </c:pt>
                <c:pt idx="869">
                  <c:v>58.96</c:v>
                </c:pt>
                <c:pt idx="870">
                  <c:v>59.42</c:v>
                </c:pt>
                <c:pt idx="871">
                  <c:v>59.91</c:v>
                </c:pt>
                <c:pt idx="872">
                  <c:v>59.42</c:v>
                </c:pt>
                <c:pt idx="873">
                  <c:v>58.74</c:v>
                </c:pt>
                <c:pt idx="874">
                  <c:v>59.35</c:v>
                </c:pt>
                <c:pt idx="875">
                  <c:v>60.51</c:v>
                </c:pt>
                <c:pt idx="876">
                  <c:v>59.1</c:v>
                </c:pt>
                <c:pt idx="877">
                  <c:v>58.32</c:v>
                </c:pt>
                <c:pt idx="878">
                  <c:v>58.24</c:v>
                </c:pt>
                <c:pt idx="879">
                  <c:v>58.35</c:v>
                </c:pt>
                <c:pt idx="880">
                  <c:v>58.37</c:v>
                </c:pt>
                <c:pt idx="881">
                  <c:v>57.71</c:v>
                </c:pt>
                <c:pt idx="882">
                  <c:v>57.69</c:v>
                </c:pt>
                <c:pt idx="883">
                  <c:v>58.89</c:v>
                </c:pt>
                <c:pt idx="884">
                  <c:v>60.78</c:v>
                </c:pt>
                <c:pt idx="885">
                  <c:v>61.91</c:v>
                </c:pt>
                <c:pt idx="886">
                  <c:v>62.74</c:v>
                </c:pt>
                <c:pt idx="887">
                  <c:v>62.39</c:v>
                </c:pt>
                <c:pt idx="888">
                  <c:v>63.1</c:v>
                </c:pt>
                <c:pt idx="889">
                  <c:v>64.77</c:v>
                </c:pt>
                <c:pt idx="890">
                  <c:v>64.28</c:v>
                </c:pt>
                <c:pt idx="891">
                  <c:v>64.400000000000006</c:v>
                </c:pt>
                <c:pt idx="892">
                  <c:v>63.6</c:v>
                </c:pt>
                <c:pt idx="893">
                  <c:v>64.55</c:v>
                </c:pt>
                <c:pt idx="894">
                  <c:v>69.02</c:v>
                </c:pt>
                <c:pt idx="895">
                  <c:v>60.22</c:v>
                </c:pt>
                <c:pt idx="896">
                  <c:v>60.38</c:v>
                </c:pt>
                <c:pt idx="897">
                  <c:v>60.81</c:v>
                </c:pt>
                <c:pt idx="898">
                  <c:v>62.38</c:v>
                </c:pt>
                <c:pt idx="899">
                  <c:v>62.59</c:v>
                </c:pt>
                <c:pt idx="900">
                  <c:v>61.54</c:v>
                </c:pt>
                <c:pt idx="901">
                  <c:v>60.95</c:v>
                </c:pt>
                <c:pt idx="902">
                  <c:v>60.7</c:v>
                </c:pt>
                <c:pt idx="903">
                  <c:v>58.26</c:v>
                </c:pt>
                <c:pt idx="904">
                  <c:v>58.66</c:v>
                </c:pt>
                <c:pt idx="905">
                  <c:v>60.43</c:v>
                </c:pt>
                <c:pt idx="906">
                  <c:v>61.08</c:v>
                </c:pt>
                <c:pt idx="907">
                  <c:v>60.49</c:v>
                </c:pt>
                <c:pt idx="908">
                  <c:v>59.51</c:v>
                </c:pt>
                <c:pt idx="909">
                  <c:v>58.7</c:v>
                </c:pt>
                <c:pt idx="910">
                  <c:v>59.34</c:v>
                </c:pt>
                <c:pt idx="911">
                  <c:v>59.92</c:v>
                </c:pt>
                <c:pt idx="912">
                  <c:v>60.3</c:v>
                </c:pt>
                <c:pt idx="913">
                  <c:v>60.03</c:v>
                </c:pt>
                <c:pt idx="914">
                  <c:v>59.74</c:v>
                </c:pt>
                <c:pt idx="915">
                  <c:v>58.64</c:v>
                </c:pt>
                <c:pt idx="916">
                  <c:v>58.23</c:v>
                </c:pt>
                <c:pt idx="917">
                  <c:v>59.48</c:v>
                </c:pt>
                <c:pt idx="918">
                  <c:v>61.3</c:v>
                </c:pt>
                <c:pt idx="919">
                  <c:v>58.57</c:v>
                </c:pt>
                <c:pt idx="920">
                  <c:v>58.53</c:v>
                </c:pt>
                <c:pt idx="921">
                  <c:v>57.38</c:v>
                </c:pt>
                <c:pt idx="922">
                  <c:v>56.23</c:v>
                </c:pt>
                <c:pt idx="923">
                  <c:v>58.94</c:v>
                </c:pt>
                <c:pt idx="924">
                  <c:v>59.81</c:v>
                </c:pt>
                <c:pt idx="925">
                  <c:v>61.89</c:v>
                </c:pt>
                <c:pt idx="926">
                  <c:v>60.5</c:v>
                </c:pt>
                <c:pt idx="927">
                  <c:v>65.17</c:v>
                </c:pt>
                <c:pt idx="928">
                  <c:v>64.72</c:v>
                </c:pt>
                <c:pt idx="929">
                  <c:v>63.71</c:v>
                </c:pt>
                <c:pt idx="930">
                  <c:v>63.46</c:v>
                </c:pt>
                <c:pt idx="931">
                  <c:v>63.39</c:v>
                </c:pt>
                <c:pt idx="932">
                  <c:v>63.18</c:v>
                </c:pt>
                <c:pt idx="933">
                  <c:v>63.83</c:v>
                </c:pt>
                <c:pt idx="934">
                  <c:v>63.26</c:v>
                </c:pt>
                <c:pt idx="935">
                  <c:v>62.47</c:v>
                </c:pt>
                <c:pt idx="936">
                  <c:v>61.93</c:v>
                </c:pt>
                <c:pt idx="937">
                  <c:v>63.66</c:v>
                </c:pt>
                <c:pt idx="938">
                  <c:v>64.349999999999994</c:v>
                </c:pt>
                <c:pt idx="939">
                  <c:v>66.48</c:v>
                </c:pt>
                <c:pt idx="940">
                  <c:v>66.72</c:v>
                </c:pt>
                <c:pt idx="941">
                  <c:v>66.52</c:v>
                </c:pt>
                <c:pt idx="942">
                  <c:v>67.010000000000005</c:v>
                </c:pt>
                <c:pt idx="943">
                  <c:v>64.16</c:v>
                </c:pt>
                <c:pt idx="944">
                  <c:v>64.11</c:v>
                </c:pt>
                <c:pt idx="945">
                  <c:v>64.23</c:v>
                </c:pt>
                <c:pt idx="946">
                  <c:v>63.3</c:v>
                </c:pt>
                <c:pt idx="947">
                  <c:v>63.82</c:v>
                </c:pt>
                <c:pt idx="948">
                  <c:v>62.4</c:v>
                </c:pt>
                <c:pt idx="949">
                  <c:v>65.06</c:v>
                </c:pt>
                <c:pt idx="950">
                  <c:v>66.55</c:v>
                </c:pt>
                <c:pt idx="951">
                  <c:v>66.55</c:v>
                </c:pt>
                <c:pt idx="952">
                  <c:v>66.489999999999995</c:v>
                </c:pt>
                <c:pt idx="953">
                  <c:v>65.05</c:v>
                </c:pt>
                <c:pt idx="954">
                  <c:v>64.86</c:v>
                </c:pt>
                <c:pt idx="955">
                  <c:v>65.2</c:v>
                </c:pt>
                <c:pt idx="956">
                  <c:v>64.45</c:v>
                </c:pt>
                <c:pt idx="957">
                  <c:v>61.82</c:v>
                </c:pt>
                <c:pt idx="958">
                  <c:v>62.14</c:v>
                </c:pt>
                <c:pt idx="959">
                  <c:v>60.94</c:v>
                </c:pt>
                <c:pt idx="960">
                  <c:v>62.01</c:v>
                </c:pt>
                <c:pt idx="961">
                  <c:v>61.31</c:v>
                </c:pt>
                <c:pt idx="962">
                  <c:v>59.97</c:v>
                </c:pt>
                <c:pt idx="963">
                  <c:v>62.29</c:v>
                </c:pt>
                <c:pt idx="964">
                  <c:v>62.29</c:v>
                </c:pt>
                <c:pt idx="965">
                  <c:v>63.29</c:v>
                </c:pt>
                <c:pt idx="966">
                  <c:v>61.67</c:v>
                </c:pt>
                <c:pt idx="967">
                  <c:v>60.63</c:v>
                </c:pt>
                <c:pt idx="968">
                  <c:v>61.97</c:v>
                </c:pt>
                <c:pt idx="969">
                  <c:v>61.28</c:v>
                </c:pt>
                <c:pt idx="970">
                  <c:v>64.489999999999995</c:v>
                </c:pt>
                <c:pt idx="971">
                  <c:v>66.87</c:v>
                </c:pt>
                <c:pt idx="972">
                  <c:v>69.45</c:v>
                </c:pt>
                <c:pt idx="973">
                  <c:v>70.11</c:v>
                </c:pt>
                <c:pt idx="974">
                  <c:v>70.11</c:v>
                </c:pt>
                <c:pt idx="975">
                  <c:v>68.69</c:v>
                </c:pt>
                <c:pt idx="976">
                  <c:v>67.760000000000005</c:v>
                </c:pt>
                <c:pt idx="977">
                  <c:v>70.989999999999995</c:v>
                </c:pt>
                <c:pt idx="978">
                  <c:v>72.180000000000007</c:v>
                </c:pt>
                <c:pt idx="979">
                  <c:v>71.97</c:v>
                </c:pt>
                <c:pt idx="980">
                  <c:v>72.209999999999994</c:v>
                </c:pt>
                <c:pt idx="981">
                  <c:v>72.62</c:v>
                </c:pt>
                <c:pt idx="982">
                  <c:v>71.77</c:v>
                </c:pt>
                <c:pt idx="983">
                  <c:v>71.239999999999995</c:v>
                </c:pt>
                <c:pt idx="984">
                  <c:v>70.23</c:v>
                </c:pt>
                <c:pt idx="985">
                  <c:v>70.62</c:v>
                </c:pt>
                <c:pt idx="986">
                  <c:v>70.39</c:v>
                </c:pt>
                <c:pt idx="987">
                  <c:v>70.37</c:v>
                </c:pt>
                <c:pt idx="988">
                  <c:v>69.88</c:v>
                </c:pt>
                <c:pt idx="989">
                  <c:v>71.239999999999995</c:v>
                </c:pt>
                <c:pt idx="990">
                  <c:v>70.849999999999994</c:v>
                </c:pt>
                <c:pt idx="991">
                  <c:v>70.75</c:v>
                </c:pt>
                <c:pt idx="992">
                  <c:v>72.180000000000007</c:v>
                </c:pt>
                <c:pt idx="993">
                  <c:v>72.8</c:v>
                </c:pt>
                <c:pt idx="994">
                  <c:v>72.040000000000006</c:v>
                </c:pt>
                <c:pt idx="995">
                  <c:v>72.150000000000006</c:v>
                </c:pt>
                <c:pt idx="996">
                  <c:v>74.349999999999994</c:v>
                </c:pt>
                <c:pt idx="997">
                  <c:v>74.569999999999993</c:v>
                </c:pt>
                <c:pt idx="998">
                  <c:v>74.510000000000005</c:v>
                </c:pt>
                <c:pt idx="999">
                  <c:v>74.040000000000006</c:v>
                </c:pt>
                <c:pt idx="1000">
                  <c:v>71.97</c:v>
                </c:pt>
                <c:pt idx="1001">
                  <c:v>71.62</c:v>
                </c:pt>
                <c:pt idx="1002">
                  <c:v>71.72</c:v>
                </c:pt>
                <c:pt idx="1003">
                  <c:v>71.180000000000007</c:v>
                </c:pt>
                <c:pt idx="1004">
                  <c:v>71.55</c:v>
                </c:pt>
                <c:pt idx="1005">
                  <c:v>70.83</c:v>
                </c:pt>
                <c:pt idx="1006">
                  <c:v>71.73</c:v>
                </c:pt>
                <c:pt idx="1007">
                  <c:v>70.61</c:v>
                </c:pt>
                <c:pt idx="1008">
                  <c:v>71.099999999999994</c:v>
                </c:pt>
                <c:pt idx="1009">
                  <c:v>70.34</c:v>
                </c:pt>
                <c:pt idx="1010">
                  <c:v>69.400000000000006</c:v>
                </c:pt>
                <c:pt idx="1011">
                  <c:v>69.31</c:v>
                </c:pt>
                <c:pt idx="1012">
                  <c:v>69.37</c:v>
                </c:pt>
                <c:pt idx="1013">
                  <c:v>69.010000000000005</c:v>
                </c:pt>
                <c:pt idx="1014">
                  <c:v>68.39</c:v>
                </c:pt>
                <c:pt idx="1015">
                  <c:v>67.819999999999993</c:v>
                </c:pt>
                <c:pt idx="1016">
                  <c:v>67.83</c:v>
                </c:pt>
                <c:pt idx="1017">
                  <c:v>67.97</c:v>
                </c:pt>
                <c:pt idx="1018">
                  <c:v>67.209999999999994</c:v>
                </c:pt>
                <c:pt idx="1019">
                  <c:v>67.03</c:v>
                </c:pt>
                <c:pt idx="1020">
                  <c:v>67.86</c:v>
                </c:pt>
                <c:pt idx="1021">
                  <c:v>68.5</c:v>
                </c:pt>
                <c:pt idx="1022">
                  <c:v>67.61</c:v>
                </c:pt>
                <c:pt idx="1023">
                  <c:v>67.540000000000006</c:v>
                </c:pt>
                <c:pt idx="1024">
                  <c:v>67.16</c:v>
                </c:pt>
                <c:pt idx="1025">
                  <c:v>67.23</c:v>
                </c:pt>
                <c:pt idx="1026">
                  <c:v>67.55</c:v>
                </c:pt>
                <c:pt idx="1027">
                  <c:v>66.67</c:v>
                </c:pt>
                <c:pt idx="1028">
                  <c:v>66.58</c:v>
                </c:pt>
                <c:pt idx="1029">
                  <c:v>65.739999999999995</c:v>
                </c:pt>
                <c:pt idx="1030">
                  <c:v>66.3</c:v>
                </c:pt>
                <c:pt idx="1031">
                  <c:v>65.989999999999995</c:v>
                </c:pt>
                <c:pt idx="1032">
                  <c:v>65.86</c:v>
                </c:pt>
                <c:pt idx="1033">
                  <c:v>65.67</c:v>
                </c:pt>
                <c:pt idx="1034">
                  <c:v>65.069999999999993</c:v>
                </c:pt>
                <c:pt idx="1035">
                  <c:v>66.03</c:v>
                </c:pt>
                <c:pt idx="1036">
                  <c:v>66.39</c:v>
                </c:pt>
                <c:pt idx="1037">
                  <c:v>65.209999999999994</c:v>
                </c:pt>
                <c:pt idx="1038">
                  <c:v>64.760000000000005</c:v>
                </c:pt>
                <c:pt idx="1039">
                  <c:v>67.12</c:v>
                </c:pt>
                <c:pt idx="1040">
                  <c:v>67.069999999999993</c:v>
                </c:pt>
                <c:pt idx="1041">
                  <c:v>67.08</c:v>
                </c:pt>
                <c:pt idx="1042">
                  <c:v>66.45</c:v>
                </c:pt>
                <c:pt idx="1043">
                  <c:v>66.5</c:v>
                </c:pt>
                <c:pt idx="1044">
                  <c:v>66.25</c:v>
                </c:pt>
                <c:pt idx="1045">
                  <c:v>64.569999999999993</c:v>
                </c:pt>
                <c:pt idx="1046">
                  <c:v>63.61</c:v>
                </c:pt>
                <c:pt idx="1047">
                  <c:v>62.42</c:v>
                </c:pt>
                <c:pt idx="1048">
                  <c:v>61.51</c:v>
                </c:pt>
                <c:pt idx="1049">
                  <c:v>62.1</c:v>
                </c:pt>
                <c:pt idx="1050">
                  <c:v>61.63</c:v>
                </c:pt>
                <c:pt idx="1051">
                  <c:v>62.69</c:v>
                </c:pt>
                <c:pt idx="1052">
                  <c:v>61.98</c:v>
                </c:pt>
                <c:pt idx="1053">
                  <c:v>62.51</c:v>
                </c:pt>
                <c:pt idx="1054">
                  <c:v>62.75</c:v>
                </c:pt>
                <c:pt idx="1055">
                  <c:v>61.89</c:v>
                </c:pt>
                <c:pt idx="1056">
                  <c:v>61.65</c:v>
                </c:pt>
                <c:pt idx="1057">
                  <c:v>61.32</c:v>
                </c:pt>
                <c:pt idx="1058">
                  <c:v>59.93</c:v>
                </c:pt>
                <c:pt idx="1059">
                  <c:v>61.64</c:v>
                </c:pt>
                <c:pt idx="1060">
                  <c:v>61.09</c:v>
                </c:pt>
                <c:pt idx="1061">
                  <c:v>61.14</c:v>
                </c:pt>
                <c:pt idx="1062">
                  <c:v>61.5</c:v>
                </c:pt>
                <c:pt idx="1063">
                  <c:v>62.74</c:v>
                </c:pt>
                <c:pt idx="1064">
                  <c:v>62.7</c:v>
                </c:pt>
                <c:pt idx="1065">
                  <c:v>61.18</c:v>
                </c:pt>
                <c:pt idx="1066">
                  <c:v>61.32</c:v>
                </c:pt>
                <c:pt idx="1067">
                  <c:v>60.64</c:v>
                </c:pt>
                <c:pt idx="1068">
                  <c:v>58.99</c:v>
                </c:pt>
                <c:pt idx="1069">
                  <c:v>60.48</c:v>
                </c:pt>
                <c:pt idx="1070">
                  <c:v>61.68</c:v>
                </c:pt>
                <c:pt idx="1071">
                  <c:v>61.44</c:v>
                </c:pt>
                <c:pt idx="1072">
                  <c:v>58.72</c:v>
                </c:pt>
                <c:pt idx="1073">
                  <c:v>57.33</c:v>
                </c:pt>
                <c:pt idx="1074">
                  <c:v>57.06</c:v>
                </c:pt>
                <c:pt idx="1075">
                  <c:v>55.95</c:v>
                </c:pt>
                <c:pt idx="1076">
                  <c:v>54.91</c:v>
                </c:pt>
                <c:pt idx="1077">
                  <c:v>53.8</c:v>
                </c:pt>
                <c:pt idx="1078">
                  <c:v>52.2</c:v>
                </c:pt>
                <c:pt idx="1079">
                  <c:v>52.16</c:v>
                </c:pt>
                <c:pt idx="1080">
                  <c:v>54.47</c:v>
                </c:pt>
                <c:pt idx="1081">
                  <c:v>50.47</c:v>
                </c:pt>
                <c:pt idx="1082">
                  <c:v>53.82</c:v>
                </c:pt>
                <c:pt idx="1083">
                  <c:v>54.35</c:v>
                </c:pt>
                <c:pt idx="1084">
                  <c:v>57.24</c:v>
                </c:pt>
                <c:pt idx="1085">
                  <c:v>56.26</c:v>
                </c:pt>
                <c:pt idx="1086">
                  <c:v>59.61</c:v>
                </c:pt>
                <c:pt idx="1087">
                  <c:v>60.28</c:v>
                </c:pt>
                <c:pt idx="1088">
                  <c:v>61.45</c:v>
                </c:pt>
                <c:pt idx="1089">
                  <c:v>60.15</c:v>
                </c:pt>
                <c:pt idx="1090">
                  <c:v>60.2</c:v>
                </c:pt>
                <c:pt idx="1091">
                  <c:v>59.97</c:v>
                </c:pt>
                <c:pt idx="1092">
                  <c:v>61.67</c:v>
                </c:pt>
                <c:pt idx="1093">
                  <c:v>60.06</c:v>
                </c:pt>
                <c:pt idx="1094">
                  <c:v>61.56</c:v>
                </c:pt>
                <c:pt idx="1095">
                  <c:v>62.08</c:v>
                </c:pt>
                <c:pt idx="1096">
                  <c:v>61.69</c:v>
                </c:pt>
                <c:pt idx="1097">
                  <c:v>58.71</c:v>
                </c:pt>
                <c:pt idx="1098">
                  <c:v>59.51</c:v>
                </c:pt>
                <c:pt idx="1099">
                  <c:v>58.76</c:v>
                </c:pt>
                <c:pt idx="1100">
                  <c:v>60.21</c:v>
                </c:pt>
                <c:pt idx="1101">
                  <c:v>60.48</c:v>
                </c:pt>
                <c:pt idx="1102">
                  <c:v>58.8</c:v>
                </c:pt>
                <c:pt idx="1103">
                  <c:v>62.6</c:v>
                </c:pt>
                <c:pt idx="1104">
                  <c:v>63.48</c:v>
                </c:pt>
                <c:pt idx="1105">
                  <c:v>62.53</c:v>
                </c:pt>
                <c:pt idx="1106">
                  <c:v>66.790000000000006</c:v>
                </c:pt>
                <c:pt idx="1107">
                  <c:v>66.760000000000005</c:v>
                </c:pt>
                <c:pt idx="1108">
                  <c:v>66.62</c:v>
                </c:pt>
                <c:pt idx="1109">
                  <c:v>66.12</c:v>
                </c:pt>
                <c:pt idx="1110">
                  <c:v>65.47</c:v>
                </c:pt>
                <c:pt idx="1111">
                  <c:v>70.12</c:v>
                </c:pt>
                <c:pt idx="1112">
                  <c:v>70.180000000000007</c:v>
                </c:pt>
                <c:pt idx="1113">
                  <c:v>70.650000000000006</c:v>
                </c:pt>
                <c:pt idx="1114">
                  <c:v>72.069999999999993</c:v>
                </c:pt>
                <c:pt idx="1115">
                  <c:v>72.13</c:v>
                </c:pt>
                <c:pt idx="1116">
                  <c:v>73.17</c:v>
                </c:pt>
                <c:pt idx="1117">
                  <c:v>72.83</c:v>
                </c:pt>
                <c:pt idx="1118">
                  <c:v>72.89</c:v>
                </c:pt>
                <c:pt idx="1119">
                  <c:v>75.47</c:v>
                </c:pt>
                <c:pt idx="1120">
                  <c:v>75.91</c:v>
                </c:pt>
                <c:pt idx="1121">
                  <c:v>77.34</c:v>
                </c:pt>
                <c:pt idx="1122">
                  <c:v>77.62</c:v>
                </c:pt>
                <c:pt idx="1123">
                  <c:v>76.89</c:v>
                </c:pt>
                <c:pt idx="1124">
                  <c:v>76.17</c:v>
                </c:pt>
                <c:pt idx="1125">
                  <c:v>76.44</c:v>
                </c:pt>
                <c:pt idx="1126">
                  <c:v>79.83</c:v>
                </c:pt>
                <c:pt idx="1127">
                  <c:v>79.78</c:v>
                </c:pt>
                <c:pt idx="1128">
                  <c:v>79.290000000000006</c:v>
                </c:pt>
                <c:pt idx="1129">
                  <c:v>80.05</c:v>
                </c:pt>
                <c:pt idx="1130">
                  <c:v>81.41</c:v>
                </c:pt>
                <c:pt idx="1131">
                  <c:v>80.78</c:v>
                </c:pt>
                <c:pt idx="1132">
                  <c:v>80.430000000000007</c:v>
                </c:pt>
                <c:pt idx="1133">
                  <c:v>80.260000000000005</c:v>
                </c:pt>
                <c:pt idx="1134">
                  <c:v>83.09</c:v>
                </c:pt>
                <c:pt idx="1135">
                  <c:v>85</c:v>
                </c:pt>
                <c:pt idx="1136">
                  <c:v>83.91</c:v>
                </c:pt>
                <c:pt idx="1137">
                  <c:v>84.16</c:v>
                </c:pt>
                <c:pt idx="1138">
                  <c:v>84.58</c:v>
                </c:pt>
                <c:pt idx="1139">
                  <c:v>86.29</c:v>
                </c:pt>
                <c:pt idx="1140">
                  <c:v>84.8</c:v>
                </c:pt>
                <c:pt idx="1141">
                  <c:v>84.98</c:v>
                </c:pt>
                <c:pt idx="1142">
                  <c:v>82.72</c:v>
                </c:pt>
                <c:pt idx="1143">
                  <c:v>81.72</c:v>
                </c:pt>
                <c:pt idx="1144">
                  <c:v>81.34</c:v>
                </c:pt>
                <c:pt idx="1145">
                  <c:v>81.87</c:v>
                </c:pt>
                <c:pt idx="1146">
                  <c:v>81.2</c:v>
                </c:pt>
                <c:pt idx="1147">
                  <c:v>78.8</c:v>
                </c:pt>
                <c:pt idx="1148">
                  <c:v>78.7</c:v>
                </c:pt>
                <c:pt idx="1149">
                  <c:v>79.400000000000006</c:v>
                </c:pt>
                <c:pt idx="1150">
                  <c:v>79.03</c:v>
                </c:pt>
                <c:pt idx="1151">
                  <c:v>78.05</c:v>
                </c:pt>
                <c:pt idx="1152">
                  <c:v>78.09</c:v>
                </c:pt>
                <c:pt idx="1153">
                  <c:v>78.180000000000007</c:v>
                </c:pt>
                <c:pt idx="1154">
                  <c:v>79.739999999999995</c:v>
                </c:pt>
                <c:pt idx="1155">
                  <c:v>79.06</c:v>
                </c:pt>
                <c:pt idx="1156">
                  <c:v>77.37</c:v>
                </c:pt>
                <c:pt idx="1157">
                  <c:v>76.83</c:v>
                </c:pt>
                <c:pt idx="1158">
                  <c:v>76.5</c:v>
                </c:pt>
                <c:pt idx="1159">
                  <c:v>77.27</c:v>
                </c:pt>
                <c:pt idx="1160">
                  <c:v>78.17</c:v>
                </c:pt>
                <c:pt idx="1161">
                  <c:v>78.150000000000006</c:v>
                </c:pt>
                <c:pt idx="1162">
                  <c:v>77.42</c:v>
                </c:pt>
                <c:pt idx="1163">
                  <c:v>77.77</c:v>
                </c:pt>
                <c:pt idx="1164">
                  <c:v>77.14</c:v>
                </c:pt>
                <c:pt idx="1165">
                  <c:v>75.95</c:v>
                </c:pt>
                <c:pt idx="1166">
                  <c:v>76.209999999999994</c:v>
                </c:pt>
                <c:pt idx="1167">
                  <c:v>75.819999999999993</c:v>
                </c:pt>
                <c:pt idx="1168">
                  <c:v>74.73</c:v>
                </c:pt>
                <c:pt idx="1169">
                  <c:v>74.78</c:v>
                </c:pt>
                <c:pt idx="1170">
                  <c:v>72.63</c:v>
                </c:pt>
                <c:pt idx="1171">
                  <c:v>72.209999999999994</c:v>
                </c:pt>
                <c:pt idx="1172">
                  <c:v>71.83</c:v>
                </c:pt>
                <c:pt idx="1173">
                  <c:v>71.430000000000007</c:v>
                </c:pt>
                <c:pt idx="1174">
                  <c:v>70.760000000000005</c:v>
                </c:pt>
                <c:pt idx="1175">
                  <c:v>72.459999999999994</c:v>
                </c:pt>
                <c:pt idx="1176">
                  <c:v>72.61</c:v>
                </c:pt>
                <c:pt idx="1177">
                  <c:v>72.81</c:v>
                </c:pt>
                <c:pt idx="1178">
                  <c:v>72.069999999999993</c:v>
                </c:pt>
                <c:pt idx="1179">
                  <c:v>72.28</c:v>
                </c:pt>
                <c:pt idx="1180">
                  <c:v>74.650000000000006</c:v>
                </c:pt>
                <c:pt idx="1181">
                  <c:v>73.75</c:v>
                </c:pt>
                <c:pt idx="1182">
                  <c:v>73.209999999999994</c:v>
                </c:pt>
                <c:pt idx="1183">
                  <c:v>73.45</c:v>
                </c:pt>
                <c:pt idx="1184">
                  <c:v>72.39</c:v>
                </c:pt>
                <c:pt idx="1185">
                  <c:v>74.25</c:v>
                </c:pt>
                <c:pt idx="1186">
                  <c:v>74.97</c:v>
                </c:pt>
                <c:pt idx="1187">
                  <c:v>74.290000000000006</c:v>
                </c:pt>
                <c:pt idx="1188">
                  <c:v>74.540000000000006</c:v>
                </c:pt>
                <c:pt idx="1189">
                  <c:v>73.930000000000007</c:v>
                </c:pt>
                <c:pt idx="1190">
                  <c:v>73.44</c:v>
                </c:pt>
                <c:pt idx="1191">
                  <c:v>73.06</c:v>
                </c:pt>
                <c:pt idx="1192">
                  <c:v>73.069999999999993</c:v>
                </c:pt>
                <c:pt idx="1193">
                  <c:v>72.58</c:v>
                </c:pt>
                <c:pt idx="1194">
                  <c:v>72.900000000000006</c:v>
                </c:pt>
                <c:pt idx="1195">
                  <c:v>72.16</c:v>
                </c:pt>
                <c:pt idx="1196">
                  <c:v>71.84</c:v>
                </c:pt>
                <c:pt idx="1197">
                  <c:v>75.33</c:v>
                </c:pt>
                <c:pt idx="1198">
                  <c:v>74.45</c:v>
                </c:pt>
                <c:pt idx="1199">
                  <c:v>73.400000000000006</c:v>
                </c:pt>
                <c:pt idx="1200">
                  <c:v>78.86</c:v>
                </c:pt>
                <c:pt idx="1201">
                  <c:v>78.069999999999993</c:v>
                </c:pt>
                <c:pt idx="1202">
                  <c:v>77.11</c:v>
                </c:pt>
                <c:pt idx="1203">
                  <c:v>77.39</c:v>
                </c:pt>
                <c:pt idx="1204">
                  <c:v>78.239999999999995</c:v>
                </c:pt>
                <c:pt idx="1205">
                  <c:v>77.760000000000005</c:v>
                </c:pt>
                <c:pt idx="1206">
                  <c:v>77.3</c:v>
                </c:pt>
                <c:pt idx="1207">
                  <c:v>79.44</c:v>
                </c:pt>
                <c:pt idx="1208">
                  <c:v>77.849999999999994</c:v>
                </c:pt>
                <c:pt idx="1209">
                  <c:v>77.62</c:v>
                </c:pt>
                <c:pt idx="1210">
                  <c:v>76.31</c:v>
                </c:pt>
                <c:pt idx="1211">
                  <c:v>74.73</c:v>
                </c:pt>
                <c:pt idx="1212">
                  <c:v>75.55</c:v>
                </c:pt>
                <c:pt idx="1213">
                  <c:v>73.05</c:v>
                </c:pt>
                <c:pt idx="1214">
                  <c:v>74.739999999999995</c:v>
                </c:pt>
                <c:pt idx="1215">
                  <c:v>75.08</c:v>
                </c:pt>
                <c:pt idx="1216">
                  <c:v>75.34</c:v>
                </c:pt>
                <c:pt idx="1217">
                  <c:v>73.44</c:v>
                </c:pt>
                <c:pt idx="1218">
                  <c:v>75.94</c:v>
                </c:pt>
                <c:pt idx="1219">
                  <c:v>76.739999999999995</c:v>
                </c:pt>
                <c:pt idx="1220">
                  <c:v>75.88</c:v>
                </c:pt>
                <c:pt idx="1221">
                  <c:v>76.459999999999994</c:v>
                </c:pt>
                <c:pt idx="1222">
                  <c:v>76.459999999999994</c:v>
                </c:pt>
                <c:pt idx="1223">
                  <c:v>77.319999999999993</c:v>
                </c:pt>
                <c:pt idx="1224">
                  <c:v>75.36</c:v>
                </c:pt>
                <c:pt idx="1225">
                  <c:v>75.38</c:v>
                </c:pt>
                <c:pt idx="1226">
                  <c:v>75.290000000000006</c:v>
                </c:pt>
                <c:pt idx="1227">
                  <c:v>76.790000000000006</c:v>
                </c:pt>
                <c:pt idx="1228">
                  <c:v>77.59</c:v>
                </c:pt>
                <c:pt idx="1229">
                  <c:v>77.5</c:v>
                </c:pt>
                <c:pt idx="1230">
                  <c:v>75.39</c:v>
                </c:pt>
                <c:pt idx="1231">
                  <c:v>75.3</c:v>
                </c:pt>
                <c:pt idx="1232">
                  <c:v>76.44</c:v>
                </c:pt>
                <c:pt idx="1233">
                  <c:v>78.790000000000006</c:v>
                </c:pt>
                <c:pt idx="1234">
                  <c:v>79.8</c:v>
                </c:pt>
                <c:pt idx="1235">
                  <c:v>79.569999999999993</c:v>
                </c:pt>
                <c:pt idx="1236">
                  <c:v>79.22</c:v>
                </c:pt>
                <c:pt idx="1237">
                  <c:v>78.510000000000005</c:v>
                </c:pt>
                <c:pt idx="1238">
                  <c:v>79.3</c:v>
                </c:pt>
                <c:pt idx="1239">
                  <c:v>79.28</c:v>
                </c:pt>
                <c:pt idx="1240">
                  <c:v>78.430000000000007</c:v>
                </c:pt>
                <c:pt idx="1241">
                  <c:v>78.23</c:v>
                </c:pt>
                <c:pt idx="1242">
                  <c:v>77.12</c:v>
                </c:pt>
                <c:pt idx="1243">
                  <c:v>77.47</c:v>
                </c:pt>
                <c:pt idx="1244">
                  <c:v>77.209999999999994</c:v>
                </c:pt>
                <c:pt idx="1245">
                  <c:v>74.849999999999994</c:v>
                </c:pt>
                <c:pt idx="1246">
                  <c:v>76.17</c:v>
                </c:pt>
                <c:pt idx="1247">
                  <c:v>74.87</c:v>
                </c:pt>
                <c:pt idx="1248">
                  <c:v>73.62</c:v>
                </c:pt>
                <c:pt idx="1249">
                  <c:v>73.36</c:v>
                </c:pt>
                <c:pt idx="1250">
                  <c:v>73.13</c:v>
                </c:pt>
                <c:pt idx="1251">
                  <c:v>75.17</c:v>
                </c:pt>
                <c:pt idx="1252">
                  <c:v>74.64</c:v>
                </c:pt>
                <c:pt idx="1253">
                  <c:v>74.739999999999995</c:v>
                </c:pt>
                <c:pt idx="1254">
                  <c:v>74</c:v>
                </c:pt>
                <c:pt idx="1255">
                  <c:v>73.86</c:v>
                </c:pt>
                <c:pt idx="1256">
                  <c:v>74.709999999999994</c:v>
                </c:pt>
                <c:pt idx="1257">
                  <c:v>74.06</c:v>
                </c:pt>
                <c:pt idx="1258">
                  <c:v>73.78</c:v>
                </c:pt>
                <c:pt idx="1259">
                  <c:v>73.48</c:v>
                </c:pt>
                <c:pt idx="1260">
                  <c:v>71.58</c:v>
                </c:pt>
                <c:pt idx="1261">
                  <c:v>71.42</c:v>
                </c:pt>
                <c:pt idx="1262">
                  <c:v>72.58</c:v>
                </c:pt>
                <c:pt idx="1263">
                  <c:v>72.02</c:v>
                </c:pt>
                <c:pt idx="1264">
                  <c:v>72.06</c:v>
                </c:pt>
                <c:pt idx="1265">
                  <c:v>71.040000000000006</c:v>
                </c:pt>
                <c:pt idx="1266">
                  <c:v>68.650000000000006</c:v>
                </c:pt>
                <c:pt idx="1267">
                  <c:v>67.11</c:v>
                </c:pt>
                <c:pt idx="1268">
                  <c:v>68.33</c:v>
                </c:pt>
                <c:pt idx="1269">
                  <c:v>68.02</c:v>
                </c:pt>
                <c:pt idx="1270">
                  <c:v>68.12</c:v>
                </c:pt>
                <c:pt idx="1271">
                  <c:v>67.64</c:v>
                </c:pt>
                <c:pt idx="1272">
                  <c:v>70.27</c:v>
                </c:pt>
                <c:pt idx="1273">
                  <c:v>69.53</c:v>
                </c:pt>
                <c:pt idx="1274">
                  <c:v>70.11</c:v>
                </c:pt>
                <c:pt idx="1275">
                  <c:v>70.12</c:v>
                </c:pt>
                <c:pt idx="1276">
                  <c:v>70.45</c:v>
                </c:pt>
                <c:pt idx="1277">
                  <c:v>68.91</c:v>
                </c:pt>
                <c:pt idx="1278">
                  <c:v>69.47</c:v>
                </c:pt>
                <c:pt idx="1279">
                  <c:v>67.42</c:v>
                </c:pt>
                <c:pt idx="1280">
                  <c:v>66.05</c:v>
                </c:pt>
                <c:pt idx="1281">
                  <c:v>66.209999999999994</c:v>
                </c:pt>
                <c:pt idx="1282">
                  <c:v>65.12</c:v>
                </c:pt>
                <c:pt idx="1283">
                  <c:v>64.89</c:v>
                </c:pt>
                <c:pt idx="1284">
                  <c:v>64.64</c:v>
                </c:pt>
                <c:pt idx="1285">
                  <c:v>64.95</c:v>
                </c:pt>
                <c:pt idx="1286">
                  <c:v>65.489999999999995</c:v>
                </c:pt>
                <c:pt idx="1287">
                  <c:v>63.61</c:v>
                </c:pt>
                <c:pt idx="1288">
                  <c:v>64.34</c:v>
                </c:pt>
                <c:pt idx="1289">
                  <c:v>65.790000000000006</c:v>
                </c:pt>
                <c:pt idx="1290">
                  <c:v>65.540000000000006</c:v>
                </c:pt>
                <c:pt idx="1291">
                  <c:v>64.37</c:v>
                </c:pt>
                <c:pt idx="1292">
                  <c:v>63.83</c:v>
                </c:pt>
                <c:pt idx="1293">
                  <c:v>65.78</c:v>
                </c:pt>
                <c:pt idx="1294">
                  <c:v>66.63</c:v>
                </c:pt>
                <c:pt idx="1295">
                  <c:v>67.5</c:v>
                </c:pt>
                <c:pt idx="1296">
                  <c:v>67.31</c:v>
                </c:pt>
                <c:pt idx="1297">
                  <c:v>66.39</c:v>
                </c:pt>
                <c:pt idx="1298">
                  <c:v>65.42</c:v>
                </c:pt>
                <c:pt idx="1299">
                  <c:v>65.25</c:v>
                </c:pt>
                <c:pt idx="1300">
                  <c:v>65.67</c:v>
                </c:pt>
                <c:pt idx="1301">
                  <c:v>64.84</c:v>
                </c:pt>
                <c:pt idx="1302">
                  <c:v>64.33</c:v>
                </c:pt>
                <c:pt idx="1303">
                  <c:v>64.36</c:v>
                </c:pt>
                <c:pt idx="1304">
                  <c:v>62.72</c:v>
                </c:pt>
                <c:pt idx="1305">
                  <c:v>62.59</c:v>
                </c:pt>
                <c:pt idx="1306">
                  <c:v>62.79</c:v>
                </c:pt>
              </c:numCache>
            </c:numRef>
          </c:val>
          <c:smooth val="0"/>
          <c:extLst>
            <c:ext xmlns:c16="http://schemas.microsoft.com/office/drawing/2014/chart" uri="{C3380CC4-5D6E-409C-BE32-E72D297353CC}">
              <c16:uniqueId val="{00000000-199B-9E4D-9123-AB3D7233072E}"/>
            </c:ext>
          </c:extLst>
        </c:ser>
        <c:dLbls>
          <c:showLegendKey val="0"/>
          <c:showVal val="0"/>
          <c:showCatName val="0"/>
          <c:showSerName val="0"/>
          <c:showPercent val="0"/>
          <c:showBubbleSize val="0"/>
        </c:dLbls>
        <c:smooth val="0"/>
        <c:axId val="1964189136"/>
        <c:axId val="1964188720"/>
      </c:lineChart>
      <c:dateAx>
        <c:axId val="1964189136"/>
        <c:scaling>
          <c:orientation val="minMax"/>
        </c:scaling>
        <c:delete val="0"/>
        <c:axPos val="b"/>
        <c:numFmt formatCode="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964188720"/>
        <c:crosses val="autoZero"/>
        <c:auto val="1"/>
        <c:lblOffset val="100"/>
        <c:baseTimeUnit val="days"/>
        <c:majorUnit val="4"/>
        <c:majorTimeUnit val="months"/>
      </c:dateAx>
      <c:valAx>
        <c:axId val="1964188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964189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900" b="1" dirty="0">
                <a:solidFill>
                  <a:sysClr val="windowText" lastClr="000000"/>
                </a:solidFill>
              </a:rPr>
              <a:t>Price</a:t>
            </a:r>
            <a:r>
              <a:rPr lang="en-US" sz="1900" b="1" baseline="0" dirty="0">
                <a:solidFill>
                  <a:sysClr val="windowText" lastClr="000000"/>
                </a:solidFill>
              </a:rPr>
              <a:t> of Oil, Brent vs. Shell Annual Revenue (millions)</a:t>
            </a:r>
            <a:endParaRPr lang="en-US" sz="19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22225" cap="rnd">
                <a:solidFill>
                  <a:srgbClr val="FF0000"/>
                </a:solidFill>
                <a:prstDash val="sysDot"/>
              </a:ln>
              <a:effectLst/>
            </c:spPr>
            <c:trendlineType val="linear"/>
            <c:dispRSqr val="0"/>
            <c:dispEq val="0"/>
          </c:trendline>
          <c:xVal>
            <c:numRef>
              <c:f>Sheet1!$B$51:$B$70</c:f>
              <c:numCache>
                <c:formatCode>General</c:formatCode>
                <c:ptCount val="20"/>
                <c:pt idx="0">
                  <c:v>28.83</c:v>
                </c:pt>
                <c:pt idx="1">
                  <c:v>38.1</c:v>
                </c:pt>
                <c:pt idx="2">
                  <c:v>54.38</c:v>
                </c:pt>
                <c:pt idx="3">
                  <c:v>65.14</c:v>
                </c:pt>
                <c:pt idx="4">
                  <c:v>72.52</c:v>
                </c:pt>
                <c:pt idx="5">
                  <c:v>96.99</c:v>
                </c:pt>
                <c:pt idx="6">
                  <c:v>61.51</c:v>
                </c:pt>
                <c:pt idx="7">
                  <c:v>79.430000000000007</c:v>
                </c:pt>
                <c:pt idx="8">
                  <c:v>111.26</c:v>
                </c:pt>
                <c:pt idx="9">
                  <c:v>111.63</c:v>
                </c:pt>
                <c:pt idx="10">
                  <c:v>108.56</c:v>
                </c:pt>
                <c:pt idx="11">
                  <c:v>98.97</c:v>
                </c:pt>
                <c:pt idx="12">
                  <c:v>52.32</c:v>
                </c:pt>
                <c:pt idx="13">
                  <c:v>43.67</c:v>
                </c:pt>
                <c:pt idx="14">
                  <c:v>54.25</c:v>
                </c:pt>
                <c:pt idx="15">
                  <c:v>71.34</c:v>
                </c:pt>
                <c:pt idx="16">
                  <c:v>64.3</c:v>
                </c:pt>
                <c:pt idx="17">
                  <c:v>41.96</c:v>
                </c:pt>
                <c:pt idx="18">
                  <c:v>70.86</c:v>
                </c:pt>
                <c:pt idx="19">
                  <c:v>100.93</c:v>
                </c:pt>
              </c:numCache>
            </c:numRef>
          </c:xVal>
          <c:yVal>
            <c:numRef>
              <c:f>Sheet1!$C$51:$C$70</c:f>
              <c:numCache>
                <c:formatCode>_("$"* #,##0.00_);_("$"* \(#,##0.00\);_("$"* "-"??_);_(@_)</c:formatCode>
                <c:ptCount val="20"/>
                <c:pt idx="0">
                  <c:v>198362</c:v>
                </c:pt>
                <c:pt idx="1">
                  <c:v>178397</c:v>
                </c:pt>
                <c:pt idx="2">
                  <c:v>306731</c:v>
                </c:pt>
                <c:pt idx="3">
                  <c:v>394809</c:v>
                </c:pt>
                <c:pt idx="4">
                  <c:v>355782</c:v>
                </c:pt>
                <c:pt idx="5">
                  <c:v>458361</c:v>
                </c:pt>
                <c:pt idx="6">
                  <c:v>278188</c:v>
                </c:pt>
                <c:pt idx="7">
                  <c:v>378152</c:v>
                </c:pt>
                <c:pt idx="8">
                  <c:v>484489</c:v>
                </c:pt>
                <c:pt idx="9">
                  <c:v>481700</c:v>
                </c:pt>
                <c:pt idx="10">
                  <c:v>459599</c:v>
                </c:pt>
                <c:pt idx="11">
                  <c:v>431344</c:v>
                </c:pt>
                <c:pt idx="12">
                  <c:v>272156</c:v>
                </c:pt>
                <c:pt idx="13">
                  <c:v>233591</c:v>
                </c:pt>
                <c:pt idx="14">
                  <c:v>305179</c:v>
                </c:pt>
                <c:pt idx="15">
                  <c:v>388379</c:v>
                </c:pt>
                <c:pt idx="16">
                  <c:v>344877</c:v>
                </c:pt>
                <c:pt idx="17">
                  <c:v>180543</c:v>
                </c:pt>
                <c:pt idx="18">
                  <c:v>261504</c:v>
                </c:pt>
                <c:pt idx="19">
                  <c:v>381314</c:v>
                </c:pt>
              </c:numCache>
            </c:numRef>
          </c:yVal>
          <c:smooth val="0"/>
          <c:extLst>
            <c:ext xmlns:c16="http://schemas.microsoft.com/office/drawing/2014/chart" uri="{C3380CC4-5D6E-409C-BE32-E72D297353CC}">
              <c16:uniqueId val="{00000001-8CF8-304F-B5CB-02150F1196AF}"/>
            </c:ext>
          </c:extLst>
        </c:ser>
        <c:dLbls>
          <c:showLegendKey val="0"/>
          <c:showVal val="0"/>
          <c:showCatName val="0"/>
          <c:showSerName val="0"/>
          <c:showPercent val="0"/>
          <c:showBubbleSize val="0"/>
        </c:dLbls>
        <c:axId val="28484767"/>
        <c:axId val="28589359"/>
      </c:scatterChart>
      <c:valAx>
        <c:axId val="28484767"/>
        <c:scaling>
          <c:orientation val="minMax"/>
          <c:min val="2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28589359"/>
        <c:crosses val="autoZero"/>
        <c:crossBetween val="midCat"/>
      </c:valAx>
      <c:valAx>
        <c:axId val="28589359"/>
        <c:scaling>
          <c:orientation val="minMax"/>
        </c:scaling>
        <c:delete val="0"/>
        <c:axPos val="l"/>
        <c:numFmt formatCode="_(&quot;$&quot;* #,##0_);_(&quot;$&quot;* \(#,##0\);_(&quot;$&quot;* &quot;-&quot;_);_(@_)"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28484767"/>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Revenue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'revenue segementation'!$A$2</c:f>
              <c:strCache>
                <c:ptCount val="1"/>
                <c:pt idx="0">
                  <c:v>Upstream</c:v>
                </c:pt>
              </c:strCache>
            </c:strRef>
          </c:tx>
          <c:spPr>
            <a:solidFill>
              <a:srgbClr val="FFD40E"/>
            </a:solidFill>
            <a:ln>
              <a:noFill/>
            </a:ln>
            <a:effectLst/>
          </c:spPr>
          <c:invertIfNegative val="0"/>
          <c:dLbls>
            <c:dLbl>
              <c:idx val="0"/>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53-9D48-B461-A6CC818A6387}"/>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A53-9D48-B461-A6CC818A6387}"/>
                </c:ext>
              </c:extLst>
            </c:dLbl>
            <c:dLbl>
              <c:idx val="2"/>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A53-9D48-B461-A6CC818A6387}"/>
                </c:ext>
              </c:extLst>
            </c:dLbl>
            <c:dLbl>
              <c:idx val="3"/>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A53-9D48-B461-A6CC818A638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segementation'!$B$2:$E$2</c:f>
              <c:numCache>
                <c:formatCode>General</c:formatCode>
                <c:ptCount val="4"/>
                <c:pt idx="0">
                  <c:v>46584</c:v>
                </c:pt>
                <c:pt idx="1">
                  <c:v>45217</c:v>
                </c:pt>
                <c:pt idx="2">
                  <c:v>28330</c:v>
                </c:pt>
                <c:pt idx="3">
                  <c:v>45487</c:v>
                </c:pt>
              </c:numCache>
            </c:numRef>
          </c:val>
          <c:extLst>
            <c:ext xmlns:c16="http://schemas.microsoft.com/office/drawing/2014/chart" uri="{C3380CC4-5D6E-409C-BE32-E72D297353CC}">
              <c16:uniqueId val="{00000004-FA53-9D48-B461-A6CC818A6387}"/>
            </c:ext>
          </c:extLst>
        </c:ser>
        <c:ser>
          <c:idx val="1"/>
          <c:order val="1"/>
          <c:tx>
            <c:strRef>
              <c:f>'revenue segementation'!$A$3</c:f>
              <c:strCache>
                <c:ptCount val="1"/>
                <c:pt idx="0">
                  <c:v>Integrated Gas</c:v>
                </c:pt>
              </c:strCache>
            </c:strRef>
          </c:tx>
          <c:spPr>
            <a:solidFill>
              <a:srgbClr val="00B050"/>
            </a:solidFill>
            <a:ln>
              <a:noFill/>
            </a:ln>
            <a:effectLst/>
          </c:spPr>
          <c:invertIfNegative val="0"/>
          <c:dLbls>
            <c:dLbl>
              <c:idx val="0"/>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A53-9D48-B461-A6CC818A6387}"/>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A53-9D48-B461-A6CC818A6387}"/>
                </c:ext>
              </c:extLst>
            </c:dLbl>
            <c:dLbl>
              <c:idx val="2"/>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A53-9D48-B461-A6CC818A6387}"/>
                </c:ext>
              </c:extLst>
            </c:dLbl>
            <c:dLbl>
              <c:idx val="3"/>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A53-9D48-B461-A6CC818A638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segementation'!$B$3:$E$3</c:f>
              <c:numCache>
                <c:formatCode>General</c:formatCode>
                <c:ptCount val="4"/>
                <c:pt idx="0">
                  <c:v>48793</c:v>
                </c:pt>
                <c:pt idx="1">
                  <c:v>45602</c:v>
                </c:pt>
                <c:pt idx="2">
                  <c:v>36697</c:v>
                </c:pt>
                <c:pt idx="3">
                  <c:v>60290</c:v>
                </c:pt>
              </c:numCache>
            </c:numRef>
          </c:val>
          <c:extLst>
            <c:ext xmlns:c16="http://schemas.microsoft.com/office/drawing/2014/chart" uri="{C3380CC4-5D6E-409C-BE32-E72D297353CC}">
              <c16:uniqueId val="{00000009-FA53-9D48-B461-A6CC818A6387}"/>
            </c:ext>
          </c:extLst>
        </c:ser>
        <c:ser>
          <c:idx val="2"/>
          <c:order val="2"/>
          <c:tx>
            <c:strRef>
              <c:f>'revenue segementation'!$A$4</c:f>
              <c:strCache>
                <c:ptCount val="1"/>
                <c:pt idx="0">
                  <c:v>Oil Products</c:v>
                </c:pt>
              </c:strCache>
            </c:strRef>
          </c:tx>
          <c:spPr>
            <a:solidFill>
              <a:srgbClr val="FF0000"/>
            </a:solidFill>
            <a:ln>
              <a:noFill/>
            </a:ln>
            <a:effectLst/>
          </c:spPr>
          <c:invertIfNegative val="0"/>
          <c:dLbls>
            <c:dLbl>
              <c:idx val="0"/>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A53-9D48-B461-A6CC818A6387}"/>
                </c:ext>
              </c:extLst>
            </c:dLbl>
            <c:dLbl>
              <c:idx val="1"/>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A53-9D48-B461-A6CC818A6387}"/>
                </c:ext>
              </c:extLst>
            </c:dLbl>
            <c:dLbl>
              <c:idx val="2"/>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A53-9D48-B461-A6CC818A6387}"/>
                </c:ext>
              </c:extLst>
            </c:dLbl>
            <c:dLbl>
              <c:idx val="3"/>
              <c:tx>
                <c:rich>
                  <a:bodyPr/>
                  <a:lstStyle/>
                  <a:p>
                    <a:r>
                      <a:rPr lang="en-US"/>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A53-9D48-B461-A6CC818A638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segementation'!$B$4:$E$4</c:f>
              <c:numCache>
                <c:formatCode>General</c:formatCode>
                <c:ptCount val="4"/>
                <c:pt idx="0">
                  <c:v>327022</c:v>
                </c:pt>
                <c:pt idx="1">
                  <c:v>288279</c:v>
                </c:pt>
                <c:pt idx="2">
                  <c:v>134930</c:v>
                </c:pt>
                <c:pt idx="3">
                  <c:v>194734</c:v>
                </c:pt>
              </c:numCache>
            </c:numRef>
          </c:val>
          <c:extLst>
            <c:ext xmlns:c16="http://schemas.microsoft.com/office/drawing/2014/chart" uri="{C3380CC4-5D6E-409C-BE32-E72D297353CC}">
              <c16:uniqueId val="{0000000E-FA53-9D48-B461-A6CC818A6387}"/>
            </c:ext>
          </c:extLst>
        </c:ser>
        <c:ser>
          <c:idx val="3"/>
          <c:order val="3"/>
          <c:tx>
            <c:strRef>
              <c:f>'revenue segementation'!$A$5</c:f>
              <c:strCache>
                <c:ptCount val="1"/>
                <c:pt idx="0">
                  <c:v>Chemicals</c:v>
                </c:pt>
              </c:strCache>
            </c:strRef>
          </c:tx>
          <c:spPr>
            <a:solidFill>
              <a:srgbClr val="00B0F0"/>
            </a:solidFill>
            <a:ln>
              <a:noFill/>
            </a:ln>
            <a:effectLst/>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A53-9D48-B461-A6CC818A6387}"/>
                </c:ext>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A53-9D48-B461-A6CC818A6387}"/>
                </c:ext>
              </c:extLst>
            </c:dLbl>
            <c:dLbl>
              <c:idx val="2"/>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A53-9D48-B461-A6CC818A6387}"/>
                </c:ext>
              </c:extLst>
            </c:dLbl>
            <c:dLbl>
              <c:idx val="3"/>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A53-9D48-B461-A6CC818A638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segementation'!$B$5:$E$5</c:f>
              <c:numCache>
                <c:formatCode>General</c:formatCode>
                <c:ptCount val="4"/>
                <c:pt idx="0">
                  <c:v>23568</c:v>
                </c:pt>
                <c:pt idx="1">
                  <c:v>17485</c:v>
                </c:pt>
                <c:pt idx="2">
                  <c:v>14571</c:v>
                </c:pt>
                <c:pt idx="3">
                  <c:v>23355</c:v>
                </c:pt>
              </c:numCache>
            </c:numRef>
          </c:val>
          <c:extLst>
            <c:ext xmlns:c16="http://schemas.microsoft.com/office/drawing/2014/chart" uri="{C3380CC4-5D6E-409C-BE32-E72D297353CC}">
              <c16:uniqueId val="{00000013-FA53-9D48-B461-A6CC818A6387}"/>
            </c:ext>
          </c:extLst>
        </c:ser>
        <c:dLbls>
          <c:showLegendKey val="0"/>
          <c:showVal val="0"/>
          <c:showCatName val="0"/>
          <c:showSerName val="0"/>
          <c:showPercent val="0"/>
          <c:showBubbleSize val="0"/>
        </c:dLbls>
        <c:gapWidth val="150"/>
        <c:overlap val="100"/>
        <c:axId val="941523023"/>
        <c:axId val="941508047"/>
      </c:barChart>
      <c:catAx>
        <c:axId val="94152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941508047"/>
        <c:crosses val="autoZero"/>
        <c:auto val="1"/>
        <c:lblAlgn val="ctr"/>
        <c:lblOffset val="100"/>
        <c:noMultiLvlLbl val="0"/>
      </c:catAx>
      <c:valAx>
        <c:axId val="9415080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941523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Geographical Revenue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'geographic breakdown'!$A$40</c:f>
              <c:strCache>
                <c:ptCount val="1"/>
                <c:pt idx="0">
                  <c:v>Asia</c:v>
                </c:pt>
              </c:strCache>
            </c:strRef>
          </c:tx>
          <c:spPr>
            <a:solidFill>
              <a:srgbClr val="FFC000"/>
            </a:solidFill>
            <a:ln>
              <a:noFill/>
            </a:ln>
            <a:effectLst/>
          </c:spPr>
          <c:invertIfNegative val="0"/>
          <c:dLbls>
            <c:dLbl>
              <c:idx val="0"/>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B83-CC4A-892B-74A4B2932562}"/>
                </c:ext>
              </c:extLst>
            </c:dLbl>
            <c:dLbl>
              <c:idx val="1"/>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B83-CC4A-892B-74A4B2932562}"/>
                </c:ext>
              </c:extLst>
            </c:dLbl>
            <c:dLbl>
              <c:idx val="2"/>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B83-CC4A-892B-74A4B2932562}"/>
                </c:ext>
              </c:extLst>
            </c:dLbl>
            <c:dLbl>
              <c:idx val="3"/>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B83-CC4A-892B-74A4B293256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breakdown'!$B$40:$E$40</c:f>
              <c:numCache>
                <c:formatCode>General</c:formatCode>
                <c:ptCount val="4"/>
                <c:pt idx="0">
                  <c:v>173720</c:v>
                </c:pt>
                <c:pt idx="1">
                  <c:v>139916</c:v>
                </c:pt>
                <c:pt idx="2">
                  <c:v>65139</c:v>
                </c:pt>
                <c:pt idx="3">
                  <c:v>87070</c:v>
                </c:pt>
              </c:numCache>
            </c:numRef>
          </c:val>
          <c:extLst>
            <c:ext xmlns:c16="http://schemas.microsoft.com/office/drawing/2014/chart" uri="{C3380CC4-5D6E-409C-BE32-E72D297353CC}">
              <c16:uniqueId val="{00000004-3B83-CC4A-892B-74A4B2932562}"/>
            </c:ext>
          </c:extLst>
        </c:ser>
        <c:ser>
          <c:idx val="1"/>
          <c:order val="1"/>
          <c:tx>
            <c:strRef>
              <c:f>'geographic breakdown'!$A$41</c:f>
              <c:strCache>
                <c:ptCount val="1"/>
                <c:pt idx="0">
                  <c:v>Europe</c:v>
                </c:pt>
              </c:strCache>
            </c:strRef>
          </c:tx>
          <c:spPr>
            <a:solidFill>
              <a:srgbClr val="00B050"/>
            </a:solidFill>
            <a:ln>
              <a:noFill/>
            </a:ln>
            <a:effectLst/>
          </c:spPr>
          <c:invertIfNegative val="0"/>
          <c:dLbls>
            <c:dLbl>
              <c:idx val="0"/>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B83-CC4A-892B-74A4B2932562}"/>
                </c:ext>
              </c:extLst>
            </c:dLbl>
            <c:dLbl>
              <c:idx val="1"/>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B83-CC4A-892B-74A4B2932562}"/>
                </c:ext>
              </c:extLst>
            </c:dLbl>
            <c:dLbl>
              <c:idx val="2"/>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B83-CC4A-892B-74A4B2932562}"/>
                </c:ext>
              </c:extLst>
            </c:dLbl>
            <c:dLbl>
              <c:idx val="3"/>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B83-CC4A-892B-74A4B293256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breakdown'!$B$41:$E$41</c:f>
              <c:numCache>
                <c:formatCode>General</c:formatCode>
                <c:ptCount val="4"/>
                <c:pt idx="0">
                  <c:v>138960</c:v>
                </c:pt>
                <c:pt idx="1">
                  <c:v>98455</c:v>
                </c:pt>
                <c:pt idx="2">
                  <c:v>50138</c:v>
                </c:pt>
                <c:pt idx="3">
                  <c:v>78549</c:v>
                </c:pt>
              </c:numCache>
            </c:numRef>
          </c:val>
          <c:extLst>
            <c:ext xmlns:c16="http://schemas.microsoft.com/office/drawing/2014/chart" uri="{C3380CC4-5D6E-409C-BE32-E72D297353CC}">
              <c16:uniqueId val="{00000009-3B83-CC4A-892B-74A4B2932562}"/>
            </c:ext>
          </c:extLst>
        </c:ser>
        <c:ser>
          <c:idx val="2"/>
          <c:order val="2"/>
          <c:tx>
            <c:strRef>
              <c:f>'geographic breakdown'!$A$42</c:f>
              <c:strCache>
                <c:ptCount val="1"/>
                <c:pt idx="0">
                  <c:v>Americas</c:v>
                </c:pt>
              </c:strCache>
            </c:strRef>
          </c:tx>
          <c:spPr>
            <a:solidFill>
              <a:srgbClr val="FF0000"/>
            </a:solidFill>
            <a:ln>
              <a:noFill/>
            </a:ln>
            <a:effectLst/>
          </c:spPr>
          <c:invertIfNegative val="0"/>
          <c:dLbls>
            <c:dLbl>
              <c:idx val="0"/>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B83-CC4A-892B-74A4B2932562}"/>
                </c:ext>
              </c:extLst>
            </c:dLbl>
            <c:dLbl>
              <c:idx val="1"/>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B83-CC4A-892B-74A4B2932562}"/>
                </c:ext>
              </c:extLst>
            </c:dLbl>
            <c:dLbl>
              <c:idx val="2"/>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B83-CC4A-892B-74A4B2932562}"/>
                </c:ext>
              </c:extLst>
            </c:dLbl>
            <c:dLbl>
              <c:idx val="3"/>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B83-CC4A-892B-74A4B293256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breakdown'!$B$42:$E$42</c:f>
              <c:numCache>
                <c:formatCode>General</c:formatCode>
                <c:ptCount val="4"/>
                <c:pt idx="0">
                  <c:v>109880</c:v>
                </c:pt>
                <c:pt idx="1">
                  <c:v>83212</c:v>
                </c:pt>
                <c:pt idx="2">
                  <c:v>50856</c:v>
                </c:pt>
                <c:pt idx="3">
                  <c:v>73647</c:v>
                </c:pt>
              </c:numCache>
            </c:numRef>
          </c:val>
          <c:extLst>
            <c:ext xmlns:c16="http://schemas.microsoft.com/office/drawing/2014/chart" uri="{C3380CC4-5D6E-409C-BE32-E72D297353CC}">
              <c16:uniqueId val="{0000000E-3B83-CC4A-892B-74A4B2932562}"/>
            </c:ext>
          </c:extLst>
        </c:ser>
        <c:ser>
          <c:idx val="3"/>
          <c:order val="3"/>
          <c:tx>
            <c:strRef>
              <c:f>'geographic breakdown'!$A$43</c:f>
              <c:strCache>
                <c:ptCount val="1"/>
                <c:pt idx="0">
                  <c:v>Other </c:v>
                </c:pt>
              </c:strCache>
            </c:strRef>
          </c:tx>
          <c:spPr>
            <a:solidFill>
              <a:srgbClr val="00B0F0"/>
            </a:solidFill>
            <a:ln>
              <a:noFill/>
            </a:ln>
            <a:effectLst/>
          </c:spPr>
          <c:invertIfNegative val="0"/>
          <c:dLbls>
            <c:dLbl>
              <c:idx val="0"/>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B83-CC4A-892B-74A4B2932562}"/>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B83-CC4A-892B-74A4B2932562}"/>
                </c:ext>
              </c:extLst>
            </c:dLbl>
            <c:dLbl>
              <c:idx val="2"/>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3B83-CC4A-892B-74A4B2932562}"/>
                </c:ext>
              </c:extLst>
            </c:dLbl>
            <c:dLbl>
              <c:idx val="3"/>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3B83-CC4A-892B-74A4B293256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breakdown'!$B$43:$E$43</c:f>
              <c:numCache>
                <c:formatCode>General</c:formatCode>
                <c:ptCount val="4"/>
                <c:pt idx="0">
                  <c:v>25830</c:v>
                </c:pt>
                <c:pt idx="1">
                  <c:v>23294</c:v>
                </c:pt>
                <c:pt idx="2">
                  <c:v>14410</c:v>
                </c:pt>
                <c:pt idx="3">
                  <c:v>22238</c:v>
                </c:pt>
              </c:numCache>
            </c:numRef>
          </c:val>
          <c:extLst>
            <c:ext xmlns:c16="http://schemas.microsoft.com/office/drawing/2014/chart" uri="{C3380CC4-5D6E-409C-BE32-E72D297353CC}">
              <c16:uniqueId val="{00000013-3B83-CC4A-892B-74A4B2932562}"/>
            </c:ext>
          </c:extLst>
        </c:ser>
        <c:dLbls>
          <c:showLegendKey val="0"/>
          <c:showVal val="0"/>
          <c:showCatName val="0"/>
          <c:showSerName val="0"/>
          <c:showPercent val="0"/>
          <c:showBubbleSize val="0"/>
        </c:dLbls>
        <c:gapWidth val="150"/>
        <c:overlap val="100"/>
        <c:axId val="1211835967"/>
        <c:axId val="1211839295"/>
      </c:barChart>
      <c:catAx>
        <c:axId val="121183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211839295"/>
        <c:crosses val="autoZero"/>
        <c:auto val="1"/>
        <c:lblAlgn val="ctr"/>
        <c:lblOffset val="100"/>
        <c:noMultiLvlLbl val="0"/>
      </c:catAx>
      <c:valAx>
        <c:axId val="12118392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211835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en-US" sz="1500" b="1">
                <a:solidFill>
                  <a:schemeClr val="tx1"/>
                </a:solidFill>
              </a:rPr>
              <a:t>OVX (Crude</a:t>
            </a:r>
            <a:r>
              <a:rPr lang="en-US" sz="1500" b="1" baseline="0">
                <a:solidFill>
                  <a:schemeClr val="tx1"/>
                </a:solidFill>
              </a:rPr>
              <a:t> Oil Volatility) vs. VIX (Equity Volatility)</a:t>
            </a:r>
            <a:endParaRPr lang="en-US" sz="1500" b="1">
              <a:solidFill>
                <a:schemeClr val="tx1"/>
              </a:solidFill>
            </a:endParaRP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'vix ovx'!$B$1</c:f>
              <c:strCache>
                <c:ptCount val="1"/>
                <c:pt idx="0">
                  <c:v>OVX Index</c:v>
                </c:pt>
              </c:strCache>
            </c:strRef>
          </c:tx>
          <c:spPr>
            <a:ln w="28575" cap="rnd">
              <a:solidFill>
                <a:schemeClr val="tx1"/>
              </a:solidFill>
              <a:round/>
            </a:ln>
            <a:effectLst/>
          </c:spPr>
          <c:marker>
            <c:symbol val="none"/>
          </c:marker>
          <c:cat>
            <c:numRef>
              <c:f>'vix ovx'!$A$2:$A$1257</c:f>
              <c:numCache>
                <c:formatCode>m/d/yy</c:formatCode>
                <c:ptCount val="1256"/>
                <c:pt idx="0">
                  <c:v>45005</c:v>
                </c:pt>
                <c:pt idx="1">
                  <c:v>45002</c:v>
                </c:pt>
                <c:pt idx="2">
                  <c:v>45001</c:v>
                </c:pt>
                <c:pt idx="3">
                  <c:v>45000</c:v>
                </c:pt>
                <c:pt idx="4">
                  <c:v>44999</c:v>
                </c:pt>
                <c:pt idx="5">
                  <c:v>44998</c:v>
                </c:pt>
                <c:pt idx="6">
                  <c:v>44995</c:v>
                </c:pt>
                <c:pt idx="7">
                  <c:v>44994</c:v>
                </c:pt>
                <c:pt idx="8">
                  <c:v>44993</c:v>
                </c:pt>
                <c:pt idx="9">
                  <c:v>44992</c:v>
                </c:pt>
                <c:pt idx="10">
                  <c:v>44991</c:v>
                </c:pt>
                <c:pt idx="11">
                  <c:v>44988</c:v>
                </c:pt>
                <c:pt idx="12">
                  <c:v>44987</c:v>
                </c:pt>
                <c:pt idx="13">
                  <c:v>44986</c:v>
                </c:pt>
                <c:pt idx="14">
                  <c:v>44985</c:v>
                </c:pt>
                <c:pt idx="15">
                  <c:v>44984</c:v>
                </c:pt>
                <c:pt idx="16">
                  <c:v>44981</c:v>
                </c:pt>
                <c:pt idx="17">
                  <c:v>44980</c:v>
                </c:pt>
                <c:pt idx="18">
                  <c:v>44979</c:v>
                </c:pt>
                <c:pt idx="19">
                  <c:v>44978</c:v>
                </c:pt>
                <c:pt idx="20">
                  <c:v>44974</c:v>
                </c:pt>
                <c:pt idx="21">
                  <c:v>44973</c:v>
                </c:pt>
                <c:pt idx="22">
                  <c:v>44972</c:v>
                </c:pt>
                <c:pt idx="23">
                  <c:v>44971</c:v>
                </c:pt>
                <c:pt idx="24">
                  <c:v>44970</c:v>
                </c:pt>
                <c:pt idx="25">
                  <c:v>44967</c:v>
                </c:pt>
                <c:pt idx="26">
                  <c:v>44966</c:v>
                </c:pt>
                <c:pt idx="27">
                  <c:v>44965</c:v>
                </c:pt>
                <c:pt idx="28">
                  <c:v>44964</c:v>
                </c:pt>
                <c:pt idx="29">
                  <c:v>44963</c:v>
                </c:pt>
                <c:pt idx="30">
                  <c:v>44960</c:v>
                </c:pt>
                <c:pt idx="31">
                  <c:v>44959</c:v>
                </c:pt>
                <c:pt idx="32">
                  <c:v>44958</c:v>
                </c:pt>
                <c:pt idx="33">
                  <c:v>44957</c:v>
                </c:pt>
                <c:pt idx="34">
                  <c:v>44956</c:v>
                </c:pt>
                <c:pt idx="35">
                  <c:v>44953</c:v>
                </c:pt>
                <c:pt idx="36">
                  <c:v>44952</c:v>
                </c:pt>
                <c:pt idx="37">
                  <c:v>44951</c:v>
                </c:pt>
                <c:pt idx="38">
                  <c:v>44950</c:v>
                </c:pt>
                <c:pt idx="39">
                  <c:v>44949</c:v>
                </c:pt>
                <c:pt idx="40">
                  <c:v>44946</c:v>
                </c:pt>
                <c:pt idx="41">
                  <c:v>44945</c:v>
                </c:pt>
                <c:pt idx="42">
                  <c:v>44944</c:v>
                </c:pt>
                <c:pt idx="43">
                  <c:v>44943</c:v>
                </c:pt>
                <c:pt idx="44">
                  <c:v>44939</c:v>
                </c:pt>
                <c:pt idx="45">
                  <c:v>44938</c:v>
                </c:pt>
                <c:pt idx="46">
                  <c:v>44937</c:v>
                </c:pt>
                <c:pt idx="47">
                  <c:v>44936</c:v>
                </c:pt>
                <c:pt idx="48">
                  <c:v>44935</c:v>
                </c:pt>
                <c:pt idx="49">
                  <c:v>44932</c:v>
                </c:pt>
                <c:pt idx="50">
                  <c:v>44931</c:v>
                </c:pt>
                <c:pt idx="51">
                  <c:v>44930</c:v>
                </c:pt>
                <c:pt idx="52">
                  <c:v>44929</c:v>
                </c:pt>
                <c:pt idx="53">
                  <c:v>44925</c:v>
                </c:pt>
                <c:pt idx="54">
                  <c:v>44924</c:v>
                </c:pt>
                <c:pt idx="55">
                  <c:v>44923</c:v>
                </c:pt>
                <c:pt idx="56">
                  <c:v>44922</c:v>
                </c:pt>
                <c:pt idx="57">
                  <c:v>44918</c:v>
                </c:pt>
                <c:pt idx="58">
                  <c:v>44917</c:v>
                </c:pt>
                <c:pt idx="59">
                  <c:v>44916</c:v>
                </c:pt>
                <c:pt idx="60">
                  <c:v>44915</c:v>
                </c:pt>
                <c:pt idx="61">
                  <c:v>44914</c:v>
                </c:pt>
                <c:pt idx="62">
                  <c:v>44911</c:v>
                </c:pt>
                <c:pt idx="63">
                  <c:v>44910</c:v>
                </c:pt>
                <c:pt idx="64">
                  <c:v>44909</c:v>
                </c:pt>
                <c:pt idx="65">
                  <c:v>44908</c:v>
                </c:pt>
                <c:pt idx="66">
                  <c:v>44907</c:v>
                </c:pt>
                <c:pt idx="67">
                  <c:v>44904</c:v>
                </c:pt>
                <c:pt idx="68">
                  <c:v>44903</c:v>
                </c:pt>
                <c:pt idx="69">
                  <c:v>44902</c:v>
                </c:pt>
                <c:pt idx="70">
                  <c:v>44901</c:v>
                </c:pt>
                <c:pt idx="71">
                  <c:v>44900</c:v>
                </c:pt>
                <c:pt idx="72">
                  <c:v>44897</c:v>
                </c:pt>
                <c:pt idx="73">
                  <c:v>44896</c:v>
                </c:pt>
                <c:pt idx="74">
                  <c:v>44895</c:v>
                </c:pt>
                <c:pt idx="75">
                  <c:v>44894</c:v>
                </c:pt>
                <c:pt idx="76">
                  <c:v>44893</c:v>
                </c:pt>
                <c:pt idx="77">
                  <c:v>44890</c:v>
                </c:pt>
                <c:pt idx="78">
                  <c:v>44888</c:v>
                </c:pt>
                <c:pt idx="79">
                  <c:v>44887</c:v>
                </c:pt>
                <c:pt idx="80">
                  <c:v>44886</c:v>
                </c:pt>
                <c:pt idx="81">
                  <c:v>44883</c:v>
                </c:pt>
                <c:pt idx="82">
                  <c:v>44882</c:v>
                </c:pt>
                <c:pt idx="83">
                  <c:v>44881</c:v>
                </c:pt>
                <c:pt idx="84">
                  <c:v>44880</c:v>
                </c:pt>
                <c:pt idx="85">
                  <c:v>44879</c:v>
                </c:pt>
                <c:pt idx="86">
                  <c:v>44876</c:v>
                </c:pt>
                <c:pt idx="87">
                  <c:v>44875</c:v>
                </c:pt>
                <c:pt idx="88">
                  <c:v>44874</c:v>
                </c:pt>
                <c:pt idx="89">
                  <c:v>44873</c:v>
                </c:pt>
                <c:pt idx="90">
                  <c:v>44872</c:v>
                </c:pt>
                <c:pt idx="91">
                  <c:v>44869</c:v>
                </c:pt>
                <c:pt idx="92">
                  <c:v>44868</c:v>
                </c:pt>
                <c:pt idx="93">
                  <c:v>44867</c:v>
                </c:pt>
                <c:pt idx="94">
                  <c:v>44866</c:v>
                </c:pt>
                <c:pt idx="95">
                  <c:v>44865</c:v>
                </c:pt>
                <c:pt idx="96">
                  <c:v>44862</c:v>
                </c:pt>
                <c:pt idx="97">
                  <c:v>44861</c:v>
                </c:pt>
                <c:pt idx="98">
                  <c:v>44860</c:v>
                </c:pt>
                <c:pt idx="99">
                  <c:v>44859</c:v>
                </c:pt>
                <c:pt idx="100">
                  <c:v>44858</c:v>
                </c:pt>
                <c:pt idx="101">
                  <c:v>44855</c:v>
                </c:pt>
                <c:pt idx="102">
                  <c:v>44854</c:v>
                </c:pt>
                <c:pt idx="103">
                  <c:v>44853</c:v>
                </c:pt>
                <c:pt idx="104">
                  <c:v>44852</c:v>
                </c:pt>
                <c:pt idx="105">
                  <c:v>44851</c:v>
                </c:pt>
                <c:pt idx="106">
                  <c:v>44848</c:v>
                </c:pt>
                <c:pt idx="107">
                  <c:v>44847</c:v>
                </c:pt>
                <c:pt idx="108">
                  <c:v>44846</c:v>
                </c:pt>
                <c:pt idx="109">
                  <c:v>44845</c:v>
                </c:pt>
                <c:pt idx="110">
                  <c:v>44844</c:v>
                </c:pt>
                <c:pt idx="111">
                  <c:v>44841</c:v>
                </c:pt>
                <c:pt idx="112">
                  <c:v>44840</c:v>
                </c:pt>
                <c:pt idx="113">
                  <c:v>44839</c:v>
                </c:pt>
                <c:pt idx="114">
                  <c:v>44838</c:v>
                </c:pt>
                <c:pt idx="115">
                  <c:v>44837</c:v>
                </c:pt>
                <c:pt idx="116">
                  <c:v>44834</c:v>
                </c:pt>
                <c:pt idx="117">
                  <c:v>44833</c:v>
                </c:pt>
                <c:pt idx="118">
                  <c:v>44832</c:v>
                </c:pt>
                <c:pt idx="119">
                  <c:v>44831</c:v>
                </c:pt>
                <c:pt idx="120">
                  <c:v>44830</c:v>
                </c:pt>
                <c:pt idx="121">
                  <c:v>44827</c:v>
                </c:pt>
                <c:pt idx="122">
                  <c:v>44826</c:v>
                </c:pt>
                <c:pt idx="123">
                  <c:v>44825</c:v>
                </c:pt>
                <c:pt idx="124">
                  <c:v>44824</c:v>
                </c:pt>
                <c:pt idx="125">
                  <c:v>44823</c:v>
                </c:pt>
                <c:pt idx="126">
                  <c:v>44820</c:v>
                </c:pt>
                <c:pt idx="127">
                  <c:v>44819</c:v>
                </c:pt>
                <c:pt idx="128">
                  <c:v>44818</c:v>
                </c:pt>
                <c:pt idx="129">
                  <c:v>44817</c:v>
                </c:pt>
                <c:pt idx="130">
                  <c:v>44816</c:v>
                </c:pt>
                <c:pt idx="131">
                  <c:v>44813</c:v>
                </c:pt>
                <c:pt idx="132">
                  <c:v>44812</c:v>
                </c:pt>
                <c:pt idx="133">
                  <c:v>44811</c:v>
                </c:pt>
                <c:pt idx="134">
                  <c:v>44810</c:v>
                </c:pt>
                <c:pt idx="135">
                  <c:v>44806</c:v>
                </c:pt>
                <c:pt idx="136">
                  <c:v>44805</c:v>
                </c:pt>
                <c:pt idx="137">
                  <c:v>44804</c:v>
                </c:pt>
                <c:pt idx="138">
                  <c:v>44803</c:v>
                </c:pt>
                <c:pt idx="139">
                  <c:v>44802</c:v>
                </c:pt>
                <c:pt idx="140">
                  <c:v>44799</c:v>
                </c:pt>
                <c:pt idx="141">
                  <c:v>44798</c:v>
                </c:pt>
                <c:pt idx="142">
                  <c:v>44797</c:v>
                </c:pt>
                <c:pt idx="143">
                  <c:v>44796</c:v>
                </c:pt>
                <c:pt idx="144">
                  <c:v>44795</c:v>
                </c:pt>
                <c:pt idx="145">
                  <c:v>44792</c:v>
                </c:pt>
                <c:pt idx="146">
                  <c:v>44791</c:v>
                </c:pt>
                <c:pt idx="147">
                  <c:v>44790</c:v>
                </c:pt>
                <c:pt idx="148">
                  <c:v>44789</c:v>
                </c:pt>
                <c:pt idx="149">
                  <c:v>44788</c:v>
                </c:pt>
                <c:pt idx="150">
                  <c:v>44785</c:v>
                </c:pt>
                <c:pt idx="151">
                  <c:v>44784</c:v>
                </c:pt>
                <c:pt idx="152">
                  <c:v>44783</c:v>
                </c:pt>
                <c:pt idx="153">
                  <c:v>44782</c:v>
                </c:pt>
                <c:pt idx="154">
                  <c:v>44781</c:v>
                </c:pt>
                <c:pt idx="155">
                  <c:v>44778</c:v>
                </c:pt>
                <c:pt idx="156">
                  <c:v>44777</c:v>
                </c:pt>
                <c:pt idx="157">
                  <c:v>44776</c:v>
                </c:pt>
                <c:pt idx="158">
                  <c:v>44775</c:v>
                </c:pt>
                <c:pt idx="159">
                  <c:v>44774</c:v>
                </c:pt>
                <c:pt idx="160">
                  <c:v>44771</c:v>
                </c:pt>
                <c:pt idx="161">
                  <c:v>44770</c:v>
                </c:pt>
                <c:pt idx="162">
                  <c:v>44769</c:v>
                </c:pt>
                <c:pt idx="163">
                  <c:v>44768</c:v>
                </c:pt>
                <c:pt idx="164">
                  <c:v>44767</c:v>
                </c:pt>
                <c:pt idx="165">
                  <c:v>44764</c:v>
                </c:pt>
                <c:pt idx="166">
                  <c:v>44763</c:v>
                </c:pt>
                <c:pt idx="167">
                  <c:v>44762</c:v>
                </c:pt>
                <c:pt idx="168">
                  <c:v>44761</c:v>
                </c:pt>
                <c:pt idx="169">
                  <c:v>44760</c:v>
                </c:pt>
                <c:pt idx="170">
                  <c:v>44757</c:v>
                </c:pt>
                <c:pt idx="171">
                  <c:v>44756</c:v>
                </c:pt>
                <c:pt idx="172">
                  <c:v>44755</c:v>
                </c:pt>
                <c:pt idx="173">
                  <c:v>44754</c:v>
                </c:pt>
                <c:pt idx="174">
                  <c:v>44753</c:v>
                </c:pt>
                <c:pt idx="175">
                  <c:v>44750</c:v>
                </c:pt>
                <c:pt idx="176">
                  <c:v>44749</c:v>
                </c:pt>
                <c:pt idx="177">
                  <c:v>44748</c:v>
                </c:pt>
                <c:pt idx="178">
                  <c:v>44747</c:v>
                </c:pt>
                <c:pt idx="179">
                  <c:v>44743</c:v>
                </c:pt>
                <c:pt idx="180">
                  <c:v>44742</c:v>
                </c:pt>
                <c:pt idx="181">
                  <c:v>44741</c:v>
                </c:pt>
                <c:pt idx="182">
                  <c:v>44740</c:v>
                </c:pt>
                <c:pt idx="183">
                  <c:v>44739</c:v>
                </c:pt>
                <c:pt idx="184">
                  <c:v>44736</c:v>
                </c:pt>
                <c:pt idx="185">
                  <c:v>44735</c:v>
                </c:pt>
                <c:pt idx="186">
                  <c:v>44734</c:v>
                </c:pt>
                <c:pt idx="187">
                  <c:v>44733</c:v>
                </c:pt>
                <c:pt idx="188">
                  <c:v>44729</c:v>
                </c:pt>
                <c:pt idx="189">
                  <c:v>44728</c:v>
                </c:pt>
                <c:pt idx="190">
                  <c:v>44727</c:v>
                </c:pt>
                <c:pt idx="191">
                  <c:v>44726</c:v>
                </c:pt>
                <c:pt idx="192">
                  <c:v>44725</c:v>
                </c:pt>
                <c:pt idx="193">
                  <c:v>44722</c:v>
                </c:pt>
                <c:pt idx="194">
                  <c:v>44721</c:v>
                </c:pt>
                <c:pt idx="195">
                  <c:v>44720</c:v>
                </c:pt>
                <c:pt idx="196">
                  <c:v>44719</c:v>
                </c:pt>
                <c:pt idx="197">
                  <c:v>44718</c:v>
                </c:pt>
                <c:pt idx="198">
                  <c:v>44715</c:v>
                </c:pt>
                <c:pt idx="199">
                  <c:v>44714</c:v>
                </c:pt>
                <c:pt idx="200">
                  <c:v>44713</c:v>
                </c:pt>
                <c:pt idx="201">
                  <c:v>44712</c:v>
                </c:pt>
                <c:pt idx="202">
                  <c:v>44708</c:v>
                </c:pt>
                <c:pt idx="203">
                  <c:v>44707</c:v>
                </c:pt>
                <c:pt idx="204">
                  <c:v>44706</c:v>
                </c:pt>
                <c:pt idx="205">
                  <c:v>44705</c:v>
                </c:pt>
                <c:pt idx="206">
                  <c:v>44704</c:v>
                </c:pt>
                <c:pt idx="207">
                  <c:v>44701</c:v>
                </c:pt>
                <c:pt idx="208">
                  <c:v>44700</c:v>
                </c:pt>
                <c:pt idx="209">
                  <c:v>44699</c:v>
                </c:pt>
                <c:pt idx="210">
                  <c:v>44698</c:v>
                </c:pt>
                <c:pt idx="211">
                  <c:v>44697</c:v>
                </c:pt>
                <c:pt idx="212">
                  <c:v>44694</c:v>
                </c:pt>
                <c:pt idx="213">
                  <c:v>44693</c:v>
                </c:pt>
                <c:pt idx="214">
                  <c:v>44692</c:v>
                </c:pt>
                <c:pt idx="215">
                  <c:v>44691</c:v>
                </c:pt>
                <c:pt idx="216">
                  <c:v>44690</c:v>
                </c:pt>
                <c:pt idx="217">
                  <c:v>44687</c:v>
                </c:pt>
                <c:pt idx="218">
                  <c:v>44686</c:v>
                </c:pt>
                <c:pt idx="219">
                  <c:v>44685</c:v>
                </c:pt>
                <c:pt idx="220">
                  <c:v>44684</c:v>
                </c:pt>
                <c:pt idx="221">
                  <c:v>44683</c:v>
                </c:pt>
                <c:pt idx="222">
                  <c:v>44680</c:v>
                </c:pt>
                <c:pt idx="223">
                  <c:v>44679</c:v>
                </c:pt>
                <c:pt idx="224">
                  <c:v>44678</c:v>
                </c:pt>
                <c:pt idx="225">
                  <c:v>44677</c:v>
                </c:pt>
                <c:pt idx="226">
                  <c:v>44676</c:v>
                </c:pt>
                <c:pt idx="227">
                  <c:v>44673</c:v>
                </c:pt>
                <c:pt idx="228">
                  <c:v>44672</c:v>
                </c:pt>
                <c:pt idx="229">
                  <c:v>44671</c:v>
                </c:pt>
                <c:pt idx="230">
                  <c:v>44670</c:v>
                </c:pt>
                <c:pt idx="231">
                  <c:v>44669</c:v>
                </c:pt>
                <c:pt idx="232">
                  <c:v>44665</c:v>
                </c:pt>
                <c:pt idx="233">
                  <c:v>44664</c:v>
                </c:pt>
                <c:pt idx="234">
                  <c:v>44663</c:v>
                </c:pt>
                <c:pt idx="235">
                  <c:v>44662</c:v>
                </c:pt>
                <c:pt idx="236">
                  <c:v>44659</c:v>
                </c:pt>
                <c:pt idx="237">
                  <c:v>44658</c:v>
                </c:pt>
                <c:pt idx="238">
                  <c:v>44657</c:v>
                </c:pt>
                <c:pt idx="239">
                  <c:v>44656</c:v>
                </c:pt>
                <c:pt idx="240">
                  <c:v>44655</c:v>
                </c:pt>
                <c:pt idx="241">
                  <c:v>44652</c:v>
                </c:pt>
                <c:pt idx="242">
                  <c:v>44651</c:v>
                </c:pt>
                <c:pt idx="243">
                  <c:v>44650</c:v>
                </c:pt>
                <c:pt idx="244">
                  <c:v>44649</c:v>
                </c:pt>
                <c:pt idx="245">
                  <c:v>44648</c:v>
                </c:pt>
                <c:pt idx="246">
                  <c:v>44645</c:v>
                </c:pt>
                <c:pt idx="247">
                  <c:v>44644</c:v>
                </c:pt>
                <c:pt idx="248">
                  <c:v>44643</c:v>
                </c:pt>
                <c:pt idx="249">
                  <c:v>44642</c:v>
                </c:pt>
                <c:pt idx="250">
                  <c:v>44641</c:v>
                </c:pt>
                <c:pt idx="251">
                  <c:v>44638</c:v>
                </c:pt>
                <c:pt idx="252">
                  <c:v>44637</c:v>
                </c:pt>
                <c:pt idx="253">
                  <c:v>44636</c:v>
                </c:pt>
                <c:pt idx="254">
                  <c:v>44635</c:v>
                </c:pt>
                <c:pt idx="255">
                  <c:v>44634</c:v>
                </c:pt>
                <c:pt idx="256">
                  <c:v>44631</c:v>
                </c:pt>
                <c:pt idx="257">
                  <c:v>44630</c:v>
                </c:pt>
                <c:pt idx="258">
                  <c:v>44629</c:v>
                </c:pt>
                <c:pt idx="259">
                  <c:v>44628</c:v>
                </c:pt>
                <c:pt idx="260">
                  <c:v>44627</c:v>
                </c:pt>
                <c:pt idx="261">
                  <c:v>44624</c:v>
                </c:pt>
                <c:pt idx="262">
                  <c:v>44623</c:v>
                </c:pt>
                <c:pt idx="263">
                  <c:v>44622</c:v>
                </c:pt>
                <c:pt idx="264">
                  <c:v>44621</c:v>
                </c:pt>
                <c:pt idx="265">
                  <c:v>44620</c:v>
                </c:pt>
                <c:pt idx="266">
                  <c:v>44617</c:v>
                </c:pt>
                <c:pt idx="267">
                  <c:v>44616</c:v>
                </c:pt>
                <c:pt idx="268">
                  <c:v>44615</c:v>
                </c:pt>
                <c:pt idx="269">
                  <c:v>44614</c:v>
                </c:pt>
                <c:pt idx="270">
                  <c:v>44610</c:v>
                </c:pt>
                <c:pt idx="271">
                  <c:v>44609</c:v>
                </c:pt>
                <c:pt idx="272">
                  <c:v>44608</c:v>
                </c:pt>
                <c:pt idx="273">
                  <c:v>44607</c:v>
                </c:pt>
                <c:pt idx="274">
                  <c:v>44606</c:v>
                </c:pt>
                <c:pt idx="275">
                  <c:v>44603</c:v>
                </c:pt>
                <c:pt idx="276">
                  <c:v>44602</c:v>
                </c:pt>
                <c:pt idx="277">
                  <c:v>44601</c:v>
                </c:pt>
                <c:pt idx="278">
                  <c:v>44600</c:v>
                </c:pt>
                <c:pt idx="279">
                  <c:v>44599</c:v>
                </c:pt>
                <c:pt idx="280">
                  <c:v>44596</c:v>
                </c:pt>
                <c:pt idx="281">
                  <c:v>44595</c:v>
                </c:pt>
                <c:pt idx="282">
                  <c:v>44594</c:v>
                </c:pt>
                <c:pt idx="283">
                  <c:v>44593</c:v>
                </c:pt>
                <c:pt idx="284">
                  <c:v>44592</c:v>
                </c:pt>
                <c:pt idx="285">
                  <c:v>44589</c:v>
                </c:pt>
                <c:pt idx="286">
                  <c:v>44588</c:v>
                </c:pt>
                <c:pt idx="287">
                  <c:v>44587</c:v>
                </c:pt>
                <c:pt idx="288">
                  <c:v>44586</c:v>
                </c:pt>
                <c:pt idx="289">
                  <c:v>44585</c:v>
                </c:pt>
                <c:pt idx="290">
                  <c:v>44582</c:v>
                </c:pt>
                <c:pt idx="291">
                  <c:v>44581</c:v>
                </c:pt>
                <c:pt idx="292">
                  <c:v>44580</c:v>
                </c:pt>
                <c:pt idx="293">
                  <c:v>44579</c:v>
                </c:pt>
                <c:pt idx="294">
                  <c:v>44575</c:v>
                </c:pt>
                <c:pt idx="295">
                  <c:v>44574</c:v>
                </c:pt>
                <c:pt idx="296">
                  <c:v>44573</c:v>
                </c:pt>
                <c:pt idx="297">
                  <c:v>44572</c:v>
                </c:pt>
                <c:pt idx="298">
                  <c:v>44571</c:v>
                </c:pt>
                <c:pt idx="299">
                  <c:v>44568</c:v>
                </c:pt>
                <c:pt idx="300">
                  <c:v>44567</c:v>
                </c:pt>
                <c:pt idx="301">
                  <c:v>44566</c:v>
                </c:pt>
                <c:pt idx="302">
                  <c:v>44565</c:v>
                </c:pt>
                <c:pt idx="303">
                  <c:v>44564</c:v>
                </c:pt>
                <c:pt idx="304">
                  <c:v>44561</c:v>
                </c:pt>
                <c:pt idx="305">
                  <c:v>44560</c:v>
                </c:pt>
                <c:pt idx="306">
                  <c:v>44559</c:v>
                </c:pt>
                <c:pt idx="307">
                  <c:v>44558</c:v>
                </c:pt>
                <c:pt idx="308">
                  <c:v>44557</c:v>
                </c:pt>
                <c:pt idx="309">
                  <c:v>44553</c:v>
                </c:pt>
                <c:pt idx="310">
                  <c:v>44552</c:v>
                </c:pt>
                <c:pt idx="311">
                  <c:v>44551</c:v>
                </c:pt>
                <c:pt idx="312">
                  <c:v>44550</c:v>
                </c:pt>
                <c:pt idx="313">
                  <c:v>44547</c:v>
                </c:pt>
                <c:pt idx="314">
                  <c:v>44546</c:v>
                </c:pt>
                <c:pt idx="315">
                  <c:v>44545</c:v>
                </c:pt>
                <c:pt idx="316">
                  <c:v>44544</c:v>
                </c:pt>
                <c:pt idx="317">
                  <c:v>44543</c:v>
                </c:pt>
                <c:pt idx="318">
                  <c:v>44540</c:v>
                </c:pt>
                <c:pt idx="319">
                  <c:v>44539</c:v>
                </c:pt>
                <c:pt idx="320">
                  <c:v>44538</c:v>
                </c:pt>
                <c:pt idx="321">
                  <c:v>44537</c:v>
                </c:pt>
                <c:pt idx="322">
                  <c:v>44536</c:v>
                </c:pt>
                <c:pt idx="323">
                  <c:v>44533</c:v>
                </c:pt>
                <c:pt idx="324">
                  <c:v>44532</c:v>
                </c:pt>
                <c:pt idx="325">
                  <c:v>44531</c:v>
                </c:pt>
                <c:pt idx="326">
                  <c:v>44530</c:v>
                </c:pt>
                <c:pt idx="327">
                  <c:v>44529</c:v>
                </c:pt>
                <c:pt idx="328">
                  <c:v>44526</c:v>
                </c:pt>
                <c:pt idx="329">
                  <c:v>44524</c:v>
                </c:pt>
                <c:pt idx="330">
                  <c:v>44523</c:v>
                </c:pt>
                <c:pt idx="331">
                  <c:v>44522</c:v>
                </c:pt>
                <c:pt idx="332">
                  <c:v>44519</c:v>
                </c:pt>
                <c:pt idx="333">
                  <c:v>44518</c:v>
                </c:pt>
                <c:pt idx="334">
                  <c:v>44517</c:v>
                </c:pt>
                <c:pt idx="335">
                  <c:v>44516</c:v>
                </c:pt>
                <c:pt idx="336">
                  <c:v>44515</c:v>
                </c:pt>
                <c:pt idx="337">
                  <c:v>44512</c:v>
                </c:pt>
                <c:pt idx="338">
                  <c:v>44511</c:v>
                </c:pt>
                <c:pt idx="339">
                  <c:v>44510</c:v>
                </c:pt>
                <c:pt idx="340">
                  <c:v>44509</c:v>
                </c:pt>
                <c:pt idx="341">
                  <c:v>44508</c:v>
                </c:pt>
                <c:pt idx="342">
                  <c:v>44505</c:v>
                </c:pt>
                <c:pt idx="343">
                  <c:v>44504</c:v>
                </c:pt>
                <c:pt idx="344">
                  <c:v>44503</c:v>
                </c:pt>
                <c:pt idx="345">
                  <c:v>44502</c:v>
                </c:pt>
                <c:pt idx="346">
                  <c:v>44501</c:v>
                </c:pt>
                <c:pt idx="347">
                  <c:v>44498</c:v>
                </c:pt>
                <c:pt idx="348">
                  <c:v>44497</c:v>
                </c:pt>
                <c:pt idx="349">
                  <c:v>44496</c:v>
                </c:pt>
                <c:pt idx="350">
                  <c:v>44495</c:v>
                </c:pt>
                <c:pt idx="351">
                  <c:v>44494</c:v>
                </c:pt>
                <c:pt idx="352">
                  <c:v>44491</c:v>
                </c:pt>
                <c:pt idx="353">
                  <c:v>44490</c:v>
                </c:pt>
                <c:pt idx="354">
                  <c:v>44489</c:v>
                </c:pt>
                <c:pt idx="355">
                  <c:v>44488</c:v>
                </c:pt>
                <c:pt idx="356">
                  <c:v>44487</c:v>
                </c:pt>
                <c:pt idx="357">
                  <c:v>44484</c:v>
                </c:pt>
                <c:pt idx="358">
                  <c:v>44483</c:v>
                </c:pt>
                <c:pt idx="359">
                  <c:v>44482</c:v>
                </c:pt>
                <c:pt idx="360">
                  <c:v>44481</c:v>
                </c:pt>
                <c:pt idx="361">
                  <c:v>44480</c:v>
                </c:pt>
                <c:pt idx="362">
                  <c:v>44477</c:v>
                </c:pt>
                <c:pt idx="363">
                  <c:v>44476</c:v>
                </c:pt>
                <c:pt idx="364">
                  <c:v>44475</c:v>
                </c:pt>
                <c:pt idx="365">
                  <c:v>44474</c:v>
                </c:pt>
                <c:pt idx="366">
                  <c:v>44473</c:v>
                </c:pt>
                <c:pt idx="367">
                  <c:v>44470</c:v>
                </c:pt>
                <c:pt idx="368">
                  <c:v>44469</c:v>
                </c:pt>
                <c:pt idx="369">
                  <c:v>44468</c:v>
                </c:pt>
                <c:pt idx="370">
                  <c:v>44467</c:v>
                </c:pt>
                <c:pt idx="371">
                  <c:v>44466</c:v>
                </c:pt>
                <c:pt idx="372">
                  <c:v>44463</c:v>
                </c:pt>
                <c:pt idx="373">
                  <c:v>44462</c:v>
                </c:pt>
                <c:pt idx="374">
                  <c:v>44461</c:v>
                </c:pt>
                <c:pt idx="375">
                  <c:v>44460</c:v>
                </c:pt>
                <c:pt idx="376">
                  <c:v>44459</c:v>
                </c:pt>
                <c:pt idx="377">
                  <c:v>44456</c:v>
                </c:pt>
                <c:pt idx="378">
                  <c:v>44455</c:v>
                </c:pt>
                <c:pt idx="379">
                  <c:v>44454</c:v>
                </c:pt>
                <c:pt idx="380">
                  <c:v>44453</c:v>
                </c:pt>
                <c:pt idx="381">
                  <c:v>44452</c:v>
                </c:pt>
                <c:pt idx="382">
                  <c:v>44449</c:v>
                </c:pt>
                <c:pt idx="383">
                  <c:v>44448</c:v>
                </c:pt>
                <c:pt idx="384">
                  <c:v>44447</c:v>
                </c:pt>
                <c:pt idx="385">
                  <c:v>44446</c:v>
                </c:pt>
                <c:pt idx="386">
                  <c:v>44442</c:v>
                </c:pt>
                <c:pt idx="387">
                  <c:v>44441</c:v>
                </c:pt>
                <c:pt idx="388">
                  <c:v>44440</c:v>
                </c:pt>
                <c:pt idx="389">
                  <c:v>44439</c:v>
                </c:pt>
                <c:pt idx="390">
                  <c:v>44438</c:v>
                </c:pt>
                <c:pt idx="391">
                  <c:v>44435</c:v>
                </c:pt>
                <c:pt idx="392">
                  <c:v>44434</c:v>
                </c:pt>
                <c:pt idx="393">
                  <c:v>44433</c:v>
                </c:pt>
                <c:pt idx="394">
                  <c:v>44432</c:v>
                </c:pt>
                <c:pt idx="395">
                  <c:v>44431</c:v>
                </c:pt>
                <c:pt idx="396">
                  <c:v>44428</c:v>
                </c:pt>
                <c:pt idx="397">
                  <c:v>44427</c:v>
                </c:pt>
                <c:pt idx="398">
                  <c:v>44426</c:v>
                </c:pt>
                <c:pt idx="399">
                  <c:v>44425</c:v>
                </c:pt>
                <c:pt idx="400">
                  <c:v>44424</c:v>
                </c:pt>
                <c:pt idx="401">
                  <c:v>44421</c:v>
                </c:pt>
                <c:pt idx="402">
                  <c:v>44420</c:v>
                </c:pt>
                <c:pt idx="403">
                  <c:v>44419</c:v>
                </c:pt>
                <c:pt idx="404">
                  <c:v>44418</c:v>
                </c:pt>
                <c:pt idx="405">
                  <c:v>44417</c:v>
                </c:pt>
                <c:pt idx="406">
                  <c:v>44414</c:v>
                </c:pt>
                <c:pt idx="407">
                  <c:v>44413</c:v>
                </c:pt>
                <c:pt idx="408">
                  <c:v>44412</c:v>
                </c:pt>
                <c:pt idx="409">
                  <c:v>44411</c:v>
                </c:pt>
                <c:pt idx="410">
                  <c:v>44410</c:v>
                </c:pt>
                <c:pt idx="411">
                  <c:v>44407</c:v>
                </c:pt>
                <c:pt idx="412">
                  <c:v>44406</c:v>
                </c:pt>
                <c:pt idx="413">
                  <c:v>44405</c:v>
                </c:pt>
                <c:pt idx="414">
                  <c:v>44404</c:v>
                </c:pt>
                <c:pt idx="415">
                  <c:v>44403</c:v>
                </c:pt>
                <c:pt idx="416">
                  <c:v>44400</c:v>
                </c:pt>
                <c:pt idx="417">
                  <c:v>44399</c:v>
                </c:pt>
                <c:pt idx="418">
                  <c:v>44398</c:v>
                </c:pt>
                <c:pt idx="419">
                  <c:v>44397</c:v>
                </c:pt>
                <c:pt idx="420">
                  <c:v>44396</c:v>
                </c:pt>
                <c:pt idx="421">
                  <c:v>44393</c:v>
                </c:pt>
                <c:pt idx="422">
                  <c:v>44392</c:v>
                </c:pt>
                <c:pt idx="423">
                  <c:v>44391</c:v>
                </c:pt>
                <c:pt idx="424">
                  <c:v>44390</c:v>
                </c:pt>
                <c:pt idx="425">
                  <c:v>44389</c:v>
                </c:pt>
                <c:pt idx="426">
                  <c:v>44386</c:v>
                </c:pt>
                <c:pt idx="427">
                  <c:v>44385</c:v>
                </c:pt>
                <c:pt idx="428">
                  <c:v>44384</c:v>
                </c:pt>
                <c:pt idx="429">
                  <c:v>44383</c:v>
                </c:pt>
                <c:pt idx="430">
                  <c:v>44379</c:v>
                </c:pt>
                <c:pt idx="431">
                  <c:v>44378</c:v>
                </c:pt>
                <c:pt idx="432">
                  <c:v>44377</c:v>
                </c:pt>
                <c:pt idx="433">
                  <c:v>44376</c:v>
                </c:pt>
                <c:pt idx="434">
                  <c:v>44375</c:v>
                </c:pt>
                <c:pt idx="435">
                  <c:v>44372</c:v>
                </c:pt>
                <c:pt idx="436">
                  <c:v>44371</c:v>
                </c:pt>
                <c:pt idx="437">
                  <c:v>44370</c:v>
                </c:pt>
                <c:pt idx="438">
                  <c:v>44369</c:v>
                </c:pt>
                <c:pt idx="439">
                  <c:v>44368</c:v>
                </c:pt>
                <c:pt idx="440">
                  <c:v>44365</c:v>
                </c:pt>
                <c:pt idx="441">
                  <c:v>44364</c:v>
                </c:pt>
                <c:pt idx="442">
                  <c:v>44363</c:v>
                </c:pt>
                <c:pt idx="443">
                  <c:v>44362</c:v>
                </c:pt>
                <c:pt idx="444">
                  <c:v>44361</c:v>
                </c:pt>
                <c:pt idx="445">
                  <c:v>44358</c:v>
                </c:pt>
                <c:pt idx="446">
                  <c:v>44357</c:v>
                </c:pt>
                <c:pt idx="447">
                  <c:v>44356</c:v>
                </c:pt>
                <c:pt idx="448">
                  <c:v>44355</c:v>
                </c:pt>
                <c:pt idx="449">
                  <c:v>44354</c:v>
                </c:pt>
                <c:pt idx="450">
                  <c:v>44351</c:v>
                </c:pt>
                <c:pt idx="451">
                  <c:v>44350</c:v>
                </c:pt>
                <c:pt idx="452">
                  <c:v>44349</c:v>
                </c:pt>
                <c:pt idx="453">
                  <c:v>44348</c:v>
                </c:pt>
                <c:pt idx="454">
                  <c:v>44344</c:v>
                </c:pt>
                <c:pt idx="455">
                  <c:v>44343</c:v>
                </c:pt>
                <c:pt idx="456">
                  <c:v>44342</c:v>
                </c:pt>
                <c:pt idx="457">
                  <c:v>44341</c:v>
                </c:pt>
                <c:pt idx="458">
                  <c:v>44340</c:v>
                </c:pt>
                <c:pt idx="459">
                  <c:v>44337</c:v>
                </c:pt>
                <c:pt idx="460">
                  <c:v>44336</c:v>
                </c:pt>
                <c:pt idx="461">
                  <c:v>44335</c:v>
                </c:pt>
                <c:pt idx="462">
                  <c:v>44334</c:v>
                </c:pt>
                <c:pt idx="463">
                  <c:v>44333</c:v>
                </c:pt>
                <c:pt idx="464">
                  <c:v>44330</c:v>
                </c:pt>
                <c:pt idx="465">
                  <c:v>44329</c:v>
                </c:pt>
                <c:pt idx="466">
                  <c:v>44328</c:v>
                </c:pt>
                <c:pt idx="467">
                  <c:v>44327</c:v>
                </c:pt>
                <c:pt idx="468">
                  <c:v>44326</c:v>
                </c:pt>
                <c:pt idx="469">
                  <c:v>44323</c:v>
                </c:pt>
                <c:pt idx="470">
                  <c:v>44322</c:v>
                </c:pt>
                <c:pt idx="471">
                  <c:v>44321</c:v>
                </c:pt>
                <c:pt idx="472">
                  <c:v>44320</c:v>
                </c:pt>
                <c:pt idx="473">
                  <c:v>44319</c:v>
                </c:pt>
                <c:pt idx="474">
                  <c:v>44316</c:v>
                </c:pt>
                <c:pt idx="475">
                  <c:v>44315</c:v>
                </c:pt>
                <c:pt idx="476">
                  <c:v>44314</c:v>
                </c:pt>
                <c:pt idx="477">
                  <c:v>44313</c:v>
                </c:pt>
                <c:pt idx="478">
                  <c:v>44312</c:v>
                </c:pt>
                <c:pt idx="479">
                  <c:v>44309</c:v>
                </c:pt>
                <c:pt idx="480">
                  <c:v>44308</c:v>
                </c:pt>
                <c:pt idx="481">
                  <c:v>44307</c:v>
                </c:pt>
                <c:pt idx="482">
                  <c:v>44306</c:v>
                </c:pt>
                <c:pt idx="483">
                  <c:v>44305</c:v>
                </c:pt>
                <c:pt idx="484">
                  <c:v>44302</c:v>
                </c:pt>
                <c:pt idx="485">
                  <c:v>44301</c:v>
                </c:pt>
                <c:pt idx="486">
                  <c:v>44300</c:v>
                </c:pt>
                <c:pt idx="487">
                  <c:v>44299</c:v>
                </c:pt>
                <c:pt idx="488">
                  <c:v>44298</c:v>
                </c:pt>
                <c:pt idx="489">
                  <c:v>44295</c:v>
                </c:pt>
                <c:pt idx="490">
                  <c:v>44294</c:v>
                </c:pt>
                <c:pt idx="491">
                  <c:v>44293</c:v>
                </c:pt>
                <c:pt idx="492">
                  <c:v>44292</c:v>
                </c:pt>
                <c:pt idx="493">
                  <c:v>44291</c:v>
                </c:pt>
                <c:pt idx="494">
                  <c:v>44287</c:v>
                </c:pt>
                <c:pt idx="495">
                  <c:v>44286</c:v>
                </c:pt>
                <c:pt idx="496">
                  <c:v>44285</c:v>
                </c:pt>
                <c:pt idx="497">
                  <c:v>44284</c:v>
                </c:pt>
                <c:pt idx="498">
                  <c:v>44281</c:v>
                </c:pt>
                <c:pt idx="499">
                  <c:v>44280</c:v>
                </c:pt>
                <c:pt idx="500">
                  <c:v>44279</c:v>
                </c:pt>
                <c:pt idx="501">
                  <c:v>44278</c:v>
                </c:pt>
                <c:pt idx="502">
                  <c:v>44277</c:v>
                </c:pt>
                <c:pt idx="503">
                  <c:v>44274</c:v>
                </c:pt>
                <c:pt idx="504">
                  <c:v>44273</c:v>
                </c:pt>
                <c:pt idx="505">
                  <c:v>44272</c:v>
                </c:pt>
                <c:pt idx="506">
                  <c:v>44271</c:v>
                </c:pt>
                <c:pt idx="507">
                  <c:v>44270</c:v>
                </c:pt>
                <c:pt idx="508">
                  <c:v>44267</c:v>
                </c:pt>
                <c:pt idx="509">
                  <c:v>44266</c:v>
                </c:pt>
                <c:pt idx="510">
                  <c:v>44265</c:v>
                </c:pt>
                <c:pt idx="511">
                  <c:v>44264</c:v>
                </c:pt>
                <c:pt idx="512">
                  <c:v>44263</c:v>
                </c:pt>
                <c:pt idx="513">
                  <c:v>44260</c:v>
                </c:pt>
                <c:pt idx="514">
                  <c:v>44259</c:v>
                </c:pt>
                <c:pt idx="515">
                  <c:v>44258</c:v>
                </c:pt>
                <c:pt idx="516">
                  <c:v>44257</c:v>
                </c:pt>
                <c:pt idx="517">
                  <c:v>44256</c:v>
                </c:pt>
                <c:pt idx="518">
                  <c:v>44253</c:v>
                </c:pt>
                <c:pt idx="519">
                  <c:v>44252</c:v>
                </c:pt>
                <c:pt idx="520">
                  <c:v>44251</c:v>
                </c:pt>
                <c:pt idx="521">
                  <c:v>44250</c:v>
                </c:pt>
                <c:pt idx="522">
                  <c:v>44249</c:v>
                </c:pt>
                <c:pt idx="523">
                  <c:v>44246</c:v>
                </c:pt>
                <c:pt idx="524">
                  <c:v>44245</c:v>
                </c:pt>
                <c:pt idx="525">
                  <c:v>44244</c:v>
                </c:pt>
                <c:pt idx="526">
                  <c:v>44243</c:v>
                </c:pt>
                <c:pt idx="527">
                  <c:v>44239</c:v>
                </c:pt>
                <c:pt idx="528">
                  <c:v>44238</c:v>
                </c:pt>
                <c:pt idx="529">
                  <c:v>44237</c:v>
                </c:pt>
                <c:pt idx="530">
                  <c:v>44236</c:v>
                </c:pt>
                <c:pt idx="531">
                  <c:v>44235</c:v>
                </c:pt>
                <c:pt idx="532">
                  <c:v>44232</c:v>
                </c:pt>
                <c:pt idx="533">
                  <c:v>44231</c:v>
                </c:pt>
                <c:pt idx="534">
                  <c:v>44230</c:v>
                </c:pt>
                <c:pt idx="535">
                  <c:v>44229</c:v>
                </c:pt>
                <c:pt idx="536">
                  <c:v>44228</c:v>
                </c:pt>
                <c:pt idx="537">
                  <c:v>44225</c:v>
                </c:pt>
                <c:pt idx="538">
                  <c:v>44224</c:v>
                </c:pt>
                <c:pt idx="539">
                  <c:v>44223</c:v>
                </c:pt>
                <c:pt idx="540">
                  <c:v>44222</c:v>
                </c:pt>
                <c:pt idx="541">
                  <c:v>44221</c:v>
                </c:pt>
                <c:pt idx="542">
                  <c:v>44218</c:v>
                </c:pt>
                <c:pt idx="543">
                  <c:v>44217</c:v>
                </c:pt>
                <c:pt idx="544">
                  <c:v>44216</c:v>
                </c:pt>
                <c:pt idx="545">
                  <c:v>44215</c:v>
                </c:pt>
                <c:pt idx="546">
                  <c:v>44211</c:v>
                </c:pt>
                <c:pt idx="547">
                  <c:v>44210</c:v>
                </c:pt>
                <c:pt idx="548">
                  <c:v>44209</c:v>
                </c:pt>
                <c:pt idx="549">
                  <c:v>44208</c:v>
                </c:pt>
                <c:pt idx="550">
                  <c:v>44207</c:v>
                </c:pt>
                <c:pt idx="551">
                  <c:v>44204</c:v>
                </c:pt>
                <c:pt idx="552">
                  <c:v>44203</c:v>
                </c:pt>
                <c:pt idx="553">
                  <c:v>44202</c:v>
                </c:pt>
                <c:pt idx="554">
                  <c:v>44201</c:v>
                </c:pt>
                <c:pt idx="555">
                  <c:v>44200</c:v>
                </c:pt>
                <c:pt idx="556">
                  <c:v>44196</c:v>
                </c:pt>
                <c:pt idx="557">
                  <c:v>44195</c:v>
                </c:pt>
                <c:pt idx="558">
                  <c:v>44194</c:v>
                </c:pt>
                <c:pt idx="559">
                  <c:v>44193</c:v>
                </c:pt>
                <c:pt idx="560">
                  <c:v>44189</c:v>
                </c:pt>
                <c:pt idx="561">
                  <c:v>44188</c:v>
                </c:pt>
                <c:pt idx="562">
                  <c:v>44187</c:v>
                </c:pt>
                <c:pt idx="563">
                  <c:v>44186</c:v>
                </c:pt>
                <c:pt idx="564">
                  <c:v>44183</c:v>
                </c:pt>
                <c:pt idx="565">
                  <c:v>44182</c:v>
                </c:pt>
                <c:pt idx="566">
                  <c:v>44181</c:v>
                </c:pt>
                <c:pt idx="567">
                  <c:v>44180</c:v>
                </c:pt>
                <c:pt idx="568">
                  <c:v>44179</c:v>
                </c:pt>
                <c:pt idx="569">
                  <c:v>44176</c:v>
                </c:pt>
                <c:pt idx="570">
                  <c:v>44175</c:v>
                </c:pt>
                <c:pt idx="571">
                  <c:v>44174</c:v>
                </c:pt>
                <c:pt idx="572">
                  <c:v>44173</c:v>
                </c:pt>
                <c:pt idx="573">
                  <c:v>44172</c:v>
                </c:pt>
                <c:pt idx="574">
                  <c:v>44169</c:v>
                </c:pt>
                <c:pt idx="575">
                  <c:v>44168</c:v>
                </c:pt>
                <c:pt idx="576">
                  <c:v>44167</c:v>
                </c:pt>
                <c:pt idx="577">
                  <c:v>44166</c:v>
                </c:pt>
                <c:pt idx="578">
                  <c:v>44165</c:v>
                </c:pt>
                <c:pt idx="579">
                  <c:v>44162</c:v>
                </c:pt>
                <c:pt idx="580">
                  <c:v>44160</c:v>
                </c:pt>
                <c:pt idx="581">
                  <c:v>44159</c:v>
                </c:pt>
                <c:pt idx="582">
                  <c:v>44158</c:v>
                </c:pt>
                <c:pt idx="583">
                  <c:v>44155</c:v>
                </c:pt>
                <c:pt idx="584">
                  <c:v>44154</c:v>
                </c:pt>
                <c:pt idx="585">
                  <c:v>44153</c:v>
                </c:pt>
                <c:pt idx="586">
                  <c:v>44152</c:v>
                </c:pt>
                <c:pt idx="587">
                  <c:v>44151</c:v>
                </c:pt>
                <c:pt idx="588">
                  <c:v>44148</c:v>
                </c:pt>
                <c:pt idx="589">
                  <c:v>44147</c:v>
                </c:pt>
                <c:pt idx="590">
                  <c:v>44146</c:v>
                </c:pt>
                <c:pt idx="591">
                  <c:v>44145</c:v>
                </c:pt>
                <c:pt idx="592">
                  <c:v>44144</c:v>
                </c:pt>
                <c:pt idx="593">
                  <c:v>44141</c:v>
                </c:pt>
                <c:pt idx="594">
                  <c:v>44140</c:v>
                </c:pt>
                <c:pt idx="595">
                  <c:v>44139</c:v>
                </c:pt>
                <c:pt idx="596">
                  <c:v>44138</c:v>
                </c:pt>
                <c:pt idx="597">
                  <c:v>44137</c:v>
                </c:pt>
                <c:pt idx="598">
                  <c:v>44134</c:v>
                </c:pt>
                <c:pt idx="599">
                  <c:v>44133</c:v>
                </c:pt>
                <c:pt idx="600">
                  <c:v>44132</c:v>
                </c:pt>
                <c:pt idx="601">
                  <c:v>44131</c:v>
                </c:pt>
                <c:pt idx="602">
                  <c:v>44130</c:v>
                </c:pt>
                <c:pt idx="603">
                  <c:v>44127</c:v>
                </c:pt>
                <c:pt idx="604">
                  <c:v>44126</c:v>
                </c:pt>
                <c:pt idx="605">
                  <c:v>44125</c:v>
                </c:pt>
                <c:pt idx="606">
                  <c:v>44124</c:v>
                </c:pt>
                <c:pt idx="607">
                  <c:v>44123</c:v>
                </c:pt>
                <c:pt idx="608">
                  <c:v>44120</c:v>
                </c:pt>
                <c:pt idx="609">
                  <c:v>44119</c:v>
                </c:pt>
                <c:pt idx="610">
                  <c:v>44118</c:v>
                </c:pt>
                <c:pt idx="611">
                  <c:v>44117</c:v>
                </c:pt>
                <c:pt idx="612">
                  <c:v>44116</c:v>
                </c:pt>
                <c:pt idx="613">
                  <c:v>44113</c:v>
                </c:pt>
                <c:pt idx="614">
                  <c:v>44112</c:v>
                </c:pt>
                <c:pt idx="615">
                  <c:v>44111</c:v>
                </c:pt>
                <c:pt idx="616">
                  <c:v>44110</c:v>
                </c:pt>
                <c:pt idx="617">
                  <c:v>44109</c:v>
                </c:pt>
                <c:pt idx="618">
                  <c:v>44106</c:v>
                </c:pt>
                <c:pt idx="619">
                  <c:v>44105</c:v>
                </c:pt>
                <c:pt idx="620">
                  <c:v>44104</c:v>
                </c:pt>
                <c:pt idx="621">
                  <c:v>44103</c:v>
                </c:pt>
                <c:pt idx="622">
                  <c:v>44102</c:v>
                </c:pt>
                <c:pt idx="623">
                  <c:v>44099</c:v>
                </c:pt>
                <c:pt idx="624">
                  <c:v>44098</c:v>
                </c:pt>
                <c:pt idx="625">
                  <c:v>44097</c:v>
                </c:pt>
                <c:pt idx="626">
                  <c:v>44096</c:v>
                </c:pt>
                <c:pt idx="627">
                  <c:v>44095</c:v>
                </c:pt>
                <c:pt idx="628">
                  <c:v>44092</c:v>
                </c:pt>
                <c:pt idx="629">
                  <c:v>44091</c:v>
                </c:pt>
                <c:pt idx="630">
                  <c:v>44090</c:v>
                </c:pt>
                <c:pt idx="631">
                  <c:v>44089</c:v>
                </c:pt>
                <c:pt idx="632">
                  <c:v>44088</c:v>
                </c:pt>
                <c:pt idx="633">
                  <c:v>44085</c:v>
                </c:pt>
                <c:pt idx="634">
                  <c:v>44084</c:v>
                </c:pt>
                <c:pt idx="635">
                  <c:v>44083</c:v>
                </c:pt>
                <c:pt idx="636">
                  <c:v>44082</c:v>
                </c:pt>
                <c:pt idx="637">
                  <c:v>44078</c:v>
                </c:pt>
                <c:pt idx="638">
                  <c:v>44077</c:v>
                </c:pt>
                <c:pt idx="639">
                  <c:v>44076</c:v>
                </c:pt>
                <c:pt idx="640">
                  <c:v>44075</c:v>
                </c:pt>
                <c:pt idx="641">
                  <c:v>44074</c:v>
                </c:pt>
                <c:pt idx="642">
                  <c:v>44071</c:v>
                </c:pt>
                <c:pt idx="643">
                  <c:v>44070</c:v>
                </c:pt>
                <c:pt idx="644">
                  <c:v>44069</c:v>
                </c:pt>
                <c:pt idx="645">
                  <c:v>44068</c:v>
                </c:pt>
                <c:pt idx="646">
                  <c:v>44067</c:v>
                </c:pt>
                <c:pt idx="647">
                  <c:v>44064</c:v>
                </c:pt>
                <c:pt idx="648">
                  <c:v>44063</c:v>
                </c:pt>
                <c:pt idx="649">
                  <c:v>44062</c:v>
                </c:pt>
                <c:pt idx="650">
                  <c:v>44061</c:v>
                </c:pt>
                <c:pt idx="651">
                  <c:v>44060</c:v>
                </c:pt>
                <c:pt idx="652">
                  <c:v>44057</c:v>
                </c:pt>
                <c:pt idx="653">
                  <c:v>44056</c:v>
                </c:pt>
                <c:pt idx="654">
                  <c:v>44055</c:v>
                </c:pt>
                <c:pt idx="655">
                  <c:v>44054</c:v>
                </c:pt>
                <c:pt idx="656">
                  <c:v>44053</c:v>
                </c:pt>
                <c:pt idx="657">
                  <c:v>44050</c:v>
                </c:pt>
                <c:pt idx="658">
                  <c:v>44049</c:v>
                </c:pt>
                <c:pt idx="659">
                  <c:v>44048</c:v>
                </c:pt>
                <c:pt idx="660">
                  <c:v>44047</c:v>
                </c:pt>
                <c:pt idx="661">
                  <c:v>44046</c:v>
                </c:pt>
                <c:pt idx="662">
                  <c:v>44043</c:v>
                </c:pt>
                <c:pt idx="663">
                  <c:v>44042</c:v>
                </c:pt>
                <c:pt idx="664">
                  <c:v>44041</c:v>
                </c:pt>
                <c:pt idx="665">
                  <c:v>44040</c:v>
                </c:pt>
                <c:pt idx="666">
                  <c:v>44039</c:v>
                </c:pt>
                <c:pt idx="667">
                  <c:v>44036</c:v>
                </c:pt>
                <c:pt idx="668">
                  <c:v>44035</c:v>
                </c:pt>
                <c:pt idx="669">
                  <c:v>44034</c:v>
                </c:pt>
                <c:pt idx="670">
                  <c:v>44033</c:v>
                </c:pt>
                <c:pt idx="671">
                  <c:v>44032</c:v>
                </c:pt>
                <c:pt idx="672">
                  <c:v>44029</c:v>
                </c:pt>
                <c:pt idx="673">
                  <c:v>44028</c:v>
                </c:pt>
                <c:pt idx="674">
                  <c:v>44027</c:v>
                </c:pt>
                <c:pt idx="675">
                  <c:v>44026</c:v>
                </c:pt>
                <c:pt idx="676">
                  <c:v>44025</c:v>
                </c:pt>
                <c:pt idx="677">
                  <c:v>44022</c:v>
                </c:pt>
                <c:pt idx="678">
                  <c:v>44021</c:v>
                </c:pt>
                <c:pt idx="679">
                  <c:v>44020</c:v>
                </c:pt>
                <c:pt idx="680">
                  <c:v>44019</c:v>
                </c:pt>
                <c:pt idx="681">
                  <c:v>44018</c:v>
                </c:pt>
                <c:pt idx="682">
                  <c:v>44014</c:v>
                </c:pt>
                <c:pt idx="683">
                  <c:v>44013</c:v>
                </c:pt>
                <c:pt idx="684">
                  <c:v>44012</c:v>
                </c:pt>
                <c:pt idx="685">
                  <c:v>44011</c:v>
                </c:pt>
                <c:pt idx="686">
                  <c:v>44008</c:v>
                </c:pt>
                <c:pt idx="687">
                  <c:v>44007</c:v>
                </c:pt>
                <c:pt idx="688">
                  <c:v>44006</c:v>
                </c:pt>
                <c:pt idx="689">
                  <c:v>44005</c:v>
                </c:pt>
                <c:pt idx="690">
                  <c:v>44004</c:v>
                </c:pt>
                <c:pt idx="691">
                  <c:v>44001</c:v>
                </c:pt>
                <c:pt idx="692">
                  <c:v>44000</c:v>
                </c:pt>
                <c:pt idx="693">
                  <c:v>43999</c:v>
                </c:pt>
                <c:pt idx="694">
                  <c:v>43998</c:v>
                </c:pt>
                <c:pt idx="695">
                  <c:v>43997</c:v>
                </c:pt>
                <c:pt idx="696">
                  <c:v>43994</c:v>
                </c:pt>
                <c:pt idx="697">
                  <c:v>43993</c:v>
                </c:pt>
                <c:pt idx="698">
                  <c:v>43992</c:v>
                </c:pt>
                <c:pt idx="699">
                  <c:v>43991</c:v>
                </c:pt>
                <c:pt idx="700">
                  <c:v>43990</c:v>
                </c:pt>
                <c:pt idx="701">
                  <c:v>43987</c:v>
                </c:pt>
                <c:pt idx="702">
                  <c:v>43986</c:v>
                </c:pt>
                <c:pt idx="703">
                  <c:v>43985</c:v>
                </c:pt>
                <c:pt idx="704">
                  <c:v>43984</c:v>
                </c:pt>
                <c:pt idx="705">
                  <c:v>43983</c:v>
                </c:pt>
                <c:pt idx="706">
                  <c:v>43980</c:v>
                </c:pt>
                <c:pt idx="707">
                  <c:v>43979</c:v>
                </c:pt>
                <c:pt idx="708">
                  <c:v>43978</c:v>
                </c:pt>
                <c:pt idx="709">
                  <c:v>43977</c:v>
                </c:pt>
                <c:pt idx="710">
                  <c:v>43973</c:v>
                </c:pt>
                <c:pt idx="711">
                  <c:v>43972</c:v>
                </c:pt>
                <c:pt idx="712">
                  <c:v>43971</c:v>
                </c:pt>
                <c:pt idx="713">
                  <c:v>43970</c:v>
                </c:pt>
                <c:pt idx="714">
                  <c:v>43969</c:v>
                </c:pt>
                <c:pt idx="715">
                  <c:v>43966</c:v>
                </c:pt>
                <c:pt idx="716">
                  <c:v>43965</c:v>
                </c:pt>
                <c:pt idx="717">
                  <c:v>43964</c:v>
                </c:pt>
                <c:pt idx="718">
                  <c:v>43963</c:v>
                </c:pt>
                <c:pt idx="719">
                  <c:v>43962</c:v>
                </c:pt>
                <c:pt idx="720">
                  <c:v>43959</c:v>
                </c:pt>
                <c:pt idx="721">
                  <c:v>43958</c:v>
                </c:pt>
                <c:pt idx="722">
                  <c:v>43957</c:v>
                </c:pt>
                <c:pt idx="723">
                  <c:v>43956</c:v>
                </c:pt>
                <c:pt idx="724">
                  <c:v>43955</c:v>
                </c:pt>
                <c:pt idx="725">
                  <c:v>43952</c:v>
                </c:pt>
                <c:pt idx="726">
                  <c:v>43951</c:v>
                </c:pt>
                <c:pt idx="727">
                  <c:v>43950</c:v>
                </c:pt>
                <c:pt idx="728">
                  <c:v>43949</c:v>
                </c:pt>
                <c:pt idx="729">
                  <c:v>43948</c:v>
                </c:pt>
                <c:pt idx="730">
                  <c:v>43945</c:v>
                </c:pt>
                <c:pt idx="731">
                  <c:v>43944</c:v>
                </c:pt>
                <c:pt idx="732">
                  <c:v>43943</c:v>
                </c:pt>
                <c:pt idx="733">
                  <c:v>43942</c:v>
                </c:pt>
                <c:pt idx="734">
                  <c:v>43941</c:v>
                </c:pt>
                <c:pt idx="735">
                  <c:v>43938</c:v>
                </c:pt>
                <c:pt idx="736">
                  <c:v>43937</c:v>
                </c:pt>
                <c:pt idx="737">
                  <c:v>43936</c:v>
                </c:pt>
                <c:pt idx="738">
                  <c:v>43935</c:v>
                </c:pt>
                <c:pt idx="739">
                  <c:v>43934</c:v>
                </c:pt>
                <c:pt idx="740">
                  <c:v>43930</c:v>
                </c:pt>
                <c:pt idx="741">
                  <c:v>43929</c:v>
                </c:pt>
                <c:pt idx="742">
                  <c:v>43928</c:v>
                </c:pt>
                <c:pt idx="743">
                  <c:v>43927</c:v>
                </c:pt>
                <c:pt idx="744">
                  <c:v>43924</c:v>
                </c:pt>
                <c:pt idx="745">
                  <c:v>43923</c:v>
                </c:pt>
                <c:pt idx="746">
                  <c:v>43922</c:v>
                </c:pt>
                <c:pt idx="747">
                  <c:v>43921</c:v>
                </c:pt>
                <c:pt idx="748">
                  <c:v>43920</c:v>
                </c:pt>
                <c:pt idx="749">
                  <c:v>43917</c:v>
                </c:pt>
                <c:pt idx="750">
                  <c:v>43916</c:v>
                </c:pt>
                <c:pt idx="751">
                  <c:v>43915</c:v>
                </c:pt>
                <c:pt idx="752">
                  <c:v>43914</c:v>
                </c:pt>
                <c:pt idx="753">
                  <c:v>43913</c:v>
                </c:pt>
                <c:pt idx="754">
                  <c:v>43910</c:v>
                </c:pt>
                <c:pt idx="755">
                  <c:v>43909</c:v>
                </c:pt>
                <c:pt idx="756">
                  <c:v>43908</c:v>
                </c:pt>
                <c:pt idx="757">
                  <c:v>43907</c:v>
                </c:pt>
                <c:pt idx="758">
                  <c:v>43906</c:v>
                </c:pt>
                <c:pt idx="759">
                  <c:v>43903</c:v>
                </c:pt>
                <c:pt idx="760">
                  <c:v>43902</c:v>
                </c:pt>
                <c:pt idx="761">
                  <c:v>43901</c:v>
                </c:pt>
                <c:pt idx="762">
                  <c:v>43900</c:v>
                </c:pt>
                <c:pt idx="763">
                  <c:v>43899</c:v>
                </c:pt>
                <c:pt idx="764">
                  <c:v>43896</c:v>
                </c:pt>
                <c:pt idx="765">
                  <c:v>43895</c:v>
                </c:pt>
                <c:pt idx="766">
                  <c:v>43894</c:v>
                </c:pt>
                <c:pt idx="767">
                  <c:v>43893</c:v>
                </c:pt>
                <c:pt idx="768">
                  <c:v>43892</c:v>
                </c:pt>
                <c:pt idx="769">
                  <c:v>43889</c:v>
                </c:pt>
                <c:pt idx="770">
                  <c:v>43888</c:v>
                </c:pt>
                <c:pt idx="771">
                  <c:v>43887</c:v>
                </c:pt>
                <c:pt idx="772">
                  <c:v>43886</c:v>
                </c:pt>
                <c:pt idx="773">
                  <c:v>43885</c:v>
                </c:pt>
                <c:pt idx="774">
                  <c:v>43882</c:v>
                </c:pt>
                <c:pt idx="775">
                  <c:v>43881</c:v>
                </c:pt>
                <c:pt idx="776">
                  <c:v>43880</c:v>
                </c:pt>
                <c:pt idx="777">
                  <c:v>43879</c:v>
                </c:pt>
                <c:pt idx="778">
                  <c:v>43875</c:v>
                </c:pt>
                <c:pt idx="779">
                  <c:v>43874</c:v>
                </c:pt>
                <c:pt idx="780">
                  <c:v>43873</c:v>
                </c:pt>
                <c:pt idx="781">
                  <c:v>43872</c:v>
                </c:pt>
                <c:pt idx="782">
                  <c:v>43871</c:v>
                </c:pt>
                <c:pt idx="783">
                  <c:v>43868</c:v>
                </c:pt>
                <c:pt idx="784">
                  <c:v>43867</c:v>
                </c:pt>
                <c:pt idx="785">
                  <c:v>43866</c:v>
                </c:pt>
                <c:pt idx="786">
                  <c:v>43865</c:v>
                </c:pt>
                <c:pt idx="787">
                  <c:v>43864</c:v>
                </c:pt>
                <c:pt idx="788">
                  <c:v>43861</c:v>
                </c:pt>
                <c:pt idx="789">
                  <c:v>43860</c:v>
                </c:pt>
                <c:pt idx="790">
                  <c:v>43859</c:v>
                </c:pt>
                <c:pt idx="791">
                  <c:v>43858</c:v>
                </c:pt>
                <c:pt idx="792">
                  <c:v>43857</c:v>
                </c:pt>
                <c:pt idx="793">
                  <c:v>43854</c:v>
                </c:pt>
                <c:pt idx="794">
                  <c:v>43853</c:v>
                </c:pt>
                <c:pt idx="795">
                  <c:v>43852</c:v>
                </c:pt>
                <c:pt idx="796">
                  <c:v>43851</c:v>
                </c:pt>
                <c:pt idx="797">
                  <c:v>43847</c:v>
                </c:pt>
                <c:pt idx="798">
                  <c:v>43846</c:v>
                </c:pt>
                <c:pt idx="799">
                  <c:v>43845</c:v>
                </c:pt>
                <c:pt idx="800">
                  <c:v>43844</c:v>
                </c:pt>
                <c:pt idx="801">
                  <c:v>43843</c:v>
                </c:pt>
                <c:pt idx="802">
                  <c:v>43840</c:v>
                </c:pt>
                <c:pt idx="803">
                  <c:v>43839</c:v>
                </c:pt>
                <c:pt idx="804">
                  <c:v>43838</c:v>
                </c:pt>
                <c:pt idx="805">
                  <c:v>43837</c:v>
                </c:pt>
                <c:pt idx="806">
                  <c:v>43836</c:v>
                </c:pt>
                <c:pt idx="807">
                  <c:v>43833</c:v>
                </c:pt>
                <c:pt idx="808">
                  <c:v>43832</c:v>
                </c:pt>
                <c:pt idx="809">
                  <c:v>43830</c:v>
                </c:pt>
                <c:pt idx="810">
                  <c:v>43829</c:v>
                </c:pt>
                <c:pt idx="811">
                  <c:v>43826</c:v>
                </c:pt>
                <c:pt idx="812">
                  <c:v>43825</c:v>
                </c:pt>
                <c:pt idx="813">
                  <c:v>43823</c:v>
                </c:pt>
                <c:pt idx="814">
                  <c:v>43822</c:v>
                </c:pt>
                <c:pt idx="815">
                  <c:v>43819</c:v>
                </c:pt>
                <c:pt idx="816">
                  <c:v>43818</c:v>
                </c:pt>
                <c:pt idx="817">
                  <c:v>43817</c:v>
                </c:pt>
                <c:pt idx="818">
                  <c:v>43816</c:v>
                </c:pt>
                <c:pt idx="819">
                  <c:v>43815</c:v>
                </c:pt>
                <c:pt idx="820">
                  <c:v>43812</c:v>
                </c:pt>
                <c:pt idx="821">
                  <c:v>43811</c:v>
                </c:pt>
                <c:pt idx="822">
                  <c:v>43810</c:v>
                </c:pt>
                <c:pt idx="823">
                  <c:v>43809</c:v>
                </c:pt>
                <c:pt idx="824">
                  <c:v>43808</c:v>
                </c:pt>
                <c:pt idx="825">
                  <c:v>43805</c:v>
                </c:pt>
                <c:pt idx="826">
                  <c:v>43804</c:v>
                </c:pt>
                <c:pt idx="827">
                  <c:v>43803</c:v>
                </c:pt>
                <c:pt idx="828">
                  <c:v>43802</c:v>
                </c:pt>
                <c:pt idx="829">
                  <c:v>43801</c:v>
                </c:pt>
                <c:pt idx="830">
                  <c:v>43798</c:v>
                </c:pt>
                <c:pt idx="831">
                  <c:v>43796</c:v>
                </c:pt>
                <c:pt idx="832">
                  <c:v>43795</c:v>
                </c:pt>
                <c:pt idx="833">
                  <c:v>43794</c:v>
                </c:pt>
                <c:pt idx="834">
                  <c:v>43791</c:v>
                </c:pt>
                <c:pt idx="835">
                  <c:v>43790</c:v>
                </c:pt>
                <c:pt idx="836">
                  <c:v>43789</c:v>
                </c:pt>
                <c:pt idx="837">
                  <c:v>43788</c:v>
                </c:pt>
                <c:pt idx="838">
                  <c:v>43787</c:v>
                </c:pt>
                <c:pt idx="839">
                  <c:v>43784</c:v>
                </c:pt>
                <c:pt idx="840">
                  <c:v>43783</c:v>
                </c:pt>
                <c:pt idx="841">
                  <c:v>43782</c:v>
                </c:pt>
                <c:pt idx="842">
                  <c:v>43781</c:v>
                </c:pt>
                <c:pt idx="843">
                  <c:v>43780</c:v>
                </c:pt>
                <c:pt idx="844">
                  <c:v>43777</c:v>
                </c:pt>
                <c:pt idx="845">
                  <c:v>43776</c:v>
                </c:pt>
                <c:pt idx="846">
                  <c:v>43775</c:v>
                </c:pt>
                <c:pt idx="847">
                  <c:v>43774</c:v>
                </c:pt>
                <c:pt idx="848">
                  <c:v>43773</c:v>
                </c:pt>
                <c:pt idx="849">
                  <c:v>43770</c:v>
                </c:pt>
                <c:pt idx="850">
                  <c:v>43769</c:v>
                </c:pt>
                <c:pt idx="851">
                  <c:v>43768</c:v>
                </c:pt>
                <c:pt idx="852">
                  <c:v>43767</c:v>
                </c:pt>
                <c:pt idx="853">
                  <c:v>43766</c:v>
                </c:pt>
                <c:pt idx="854">
                  <c:v>43763</c:v>
                </c:pt>
                <c:pt idx="855">
                  <c:v>43762</c:v>
                </c:pt>
                <c:pt idx="856">
                  <c:v>43761</c:v>
                </c:pt>
                <c:pt idx="857">
                  <c:v>43760</c:v>
                </c:pt>
                <c:pt idx="858">
                  <c:v>43759</c:v>
                </c:pt>
                <c:pt idx="859">
                  <c:v>43756</c:v>
                </c:pt>
                <c:pt idx="860">
                  <c:v>43755</c:v>
                </c:pt>
                <c:pt idx="861">
                  <c:v>43754</c:v>
                </c:pt>
                <c:pt idx="862">
                  <c:v>43753</c:v>
                </c:pt>
                <c:pt idx="863">
                  <c:v>43752</c:v>
                </c:pt>
                <c:pt idx="864">
                  <c:v>43749</c:v>
                </c:pt>
                <c:pt idx="865">
                  <c:v>43748</c:v>
                </c:pt>
                <c:pt idx="866">
                  <c:v>43747</c:v>
                </c:pt>
                <c:pt idx="867">
                  <c:v>43746</c:v>
                </c:pt>
                <c:pt idx="868">
                  <c:v>43742</c:v>
                </c:pt>
                <c:pt idx="869">
                  <c:v>43741</c:v>
                </c:pt>
                <c:pt idx="870">
                  <c:v>43740</c:v>
                </c:pt>
                <c:pt idx="871">
                  <c:v>43739</c:v>
                </c:pt>
                <c:pt idx="872">
                  <c:v>43738</c:v>
                </c:pt>
                <c:pt idx="873">
                  <c:v>43735</c:v>
                </c:pt>
                <c:pt idx="874">
                  <c:v>43734</c:v>
                </c:pt>
                <c:pt idx="875">
                  <c:v>43733</c:v>
                </c:pt>
                <c:pt idx="876">
                  <c:v>43732</c:v>
                </c:pt>
                <c:pt idx="877">
                  <c:v>43731</c:v>
                </c:pt>
                <c:pt idx="878">
                  <c:v>43728</c:v>
                </c:pt>
                <c:pt idx="879">
                  <c:v>43727</c:v>
                </c:pt>
                <c:pt idx="880">
                  <c:v>43726</c:v>
                </c:pt>
                <c:pt idx="881">
                  <c:v>43725</c:v>
                </c:pt>
                <c:pt idx="882">
                  <c:v>43724</c:v>
                </c:pt>
                <c:pt idx="883">
                  <c:v>43721</c:v>
                </c:pt>
                <c:pt idx="884">
                  <c:v>43720</c:v>
                </c:pt>
                <c:pt idx="885">
                  <c:v>43719</c:v>
                </c:pt>
                <c:pt idx="886">
                  <c:v>43718</c:v>
                </c:pt>
                <c:pt idx="887">
                  <c:v>43717</c:v>
                </c:pt>
                <c:pt idx="888">
                  <c:v>43714</c:v>
                </c:pt>
                <c:pt idx="889">
                  <c:v>43713</c:v>
                </c:pt>
                <c:pt idx="890">
                  <c:v>43712</c:v>
                </c:pt>
                <c:pt idx="891">
                  <c:v>43711</c:v>
                </c:pt>
                <c:pt idx="892">
                  <c:v>43707</c:v>
                </c:pt>
                <c:pt idx="893">
                  <c:v>43706</c:v>
                </c:pt>
                <c:pt idx="894">
                  <c:v>43705</c:v>
                </c:pt>
                <c:pt idx="895">
                  <c:v>43704</c:v>
                </c:pt>
                <c:pt idx="896">
                  <c:v>43703</c:v>
                </c:pt>
                <c:pt idx="897">
                  <c:v>43700</c:v>
                </c:pt>
                <c:pt idx="898">
                  <c:v>43699</c:v>
                </c:pt>
                <c:pt idx="899">
                  <c:v>43698</c:v>
                </c:pt>
                <c:pt idx="900">
                  <c:v>43697</c:v>
                </c:pt>
                <c:pt idx="901">
                  <c:v>43696</c:v>
                </c:pt>
                <c:pt idx="902">
                  <c:v>43693</c:v>
                </c:pt>
                <c:pt idx="903">
                  <c:v>43692</c:v>
                </c:pt>
                <c:pt idx="904">
                  <c:v>43691</c:v>
                </c:pt>
                <c:pt idx="905">
                  <c:v>43690</c:v>
                </c:pt>
                <c:pt idx="906">
                  <c:v>43689</c:v>
                </c:pt>
                <c:pt idx="907">
                  <c:v>43686</c:v>
                </c:pt>
                <c:pt idx="908">
                  <c:v>43685</c:v>
                </c:pt>
                <c:pt idx="909">
                  <c:v>43684</c:v>
                </c:pt>
                <c:pt idx="910">
                  <c:v>43683</c:v>
                </c:pt>
                <c:pt idx="911">
                  <c:v>43682</c:v>
                </c:pt>
                <c:pt idx="912">
                  <c:v>43679</c:v>
                </c:pt>
                <c:pt idx="913">
                  <c:v>43678</c:v>
                </c:pt>
                <c:pt idx="914">
                  <c:v>43677</c:v>
                </c:pt>
                <c:pt idx="915">
                  <c:v>43676</c:v>
                </c:pt>
                <c:pt idx="916">
                  <c:v>43675</c:v>
                </c:pt>
                <c:pt idx="917">
                  <c:v>43672</c:v>
                </c:pt>
                <c:pt idx="918">
                  <c:v>43671</c:v>
                </c:pt>
                <c:pt idx="919">
                  <c:v>43670</c:v>
                </c:pt>
                <c:pt idx="920">
                  <c:v>43669</c:v>
                </c:pt>
                <c:pt idx="921">
                  <c:v>43668</c:v>
                </c:pt>
                <c:pt idx="922">
                  <c:v>43665</c:v>
                </c:pt>
                <c:pt idx="923">
                  <c:v>43664</c:v>
                </c:pt>
                <c:pt idx="924">
                  <c:v>43663</c:v>
                </c:pt>
                <c:pt idx="925">
                  <c:v>43662</c:v>
                </c:pt>
                <c:pt idx="926">
                  <c:v>43661</c:v>
                </c:pt>
                <c:pt idx="927">
                  <c:v>43658</c:v>
                </c:pt>
                <c:pt idx="928">
                  <c:v>43657</c:v>
                </c:pt>
                <c:pt idx="929">
                  <c:v>43656</c:v>
                </c:pt>
                <c:pt idx="930">
                  <c:v>43655</c:v>
                </c:pt>
                <c:pt idx="931">
                  <c:v>43654</c:v>
                </c:pt>
                <c:pt idx="932">
                  <c:v>43651</c:v>
                </c:pt>
                <c:pt idx="933">
                  <c:v>43649</c:v>
                </c:pt>
                <c:pt idx="934">
                  <c:v>43648</c:v>
                </c:pt>
                <c:pt idx="935">
                  <c:v>43647</c:v>
                </c:pt>
                <c:pt idx="936">
                  <c:v>43644</c:v>
                </c:pt>
                <c:pt idx="937">
                  <c:v>43643</c:v>
                </c:pt>
                <c:pt idx="938">
                  <c:v>43642</c:v>
                </c:pt>
                <c:pt idx="939">
                  <c:v>43641</c:v>
                </c:pt>
                <c:pt idx="940">
                  <c:v>43640</c:v>
                </c:pt>
                <c:pt idx="941">
                  <c:v>43637</c:v>
                </c:pt>
                <c:pt idx="942">
                  <c:v>43636</c:v>
                </c:pt>
                <c:pt idx="943">
                  <c:v>43635</c:v>
                </c:pt>
                <c:pt idx="944">
                  <c:v>43634</c:v>
                </c:pt>
                <c:pt idx="945">
                  <c:v>43633</c:v>
                </c:pt>
                <c:pt idx="946">
                  <c:v>43630</c:v>
                </c:pt>
                <c:pt idx="947">
                  <c:v>43629</c:v>
                </c:pt>
                <c:pt idx="948">
                  <c:v>43628</c:v>
                </c:pt>
                <c:pt idx="949">
                  <c:v>43627</c:v>
                </c:pt>
                <c:pt idx="950">
                  <c:v>43626</c:v>
                </c:pt>
                <c:pt idx="951">
                  <c:v>43623</c:v>
                </c:pt>
                <c:pt idx="952">
                  <c:v>43622</c:v>
                </c:pt>
                <c:pt idx="953">
                  <c:v>43621</c:v>
                </c:pt>
                <c:pt idx="954">
                  <c:v>43620</c:v>
                </c:pt>
                <c:pt idx="955">
                  <c:v>43619</c:v>
                </c:pt>
                <c:pt idx="956">
                  <c:v>43616</c:v>
                </c:pt>
                <c:pt idx="957">
                  <c:v>43615</c:v>
                </c:pt>
                <c:pt idx="958">
                  <c:v>43614</c:v>
                </c:pt>
                <c:pt idx="959">
                  <c:v>43613</c:v>
                </c:pt>
                <c:pt idx="960">
                  <c:v>43609</c:v>
                </c:pt>
                <c:pt idx="961">
                  <c:v>43608</c:v>
                </c:pt>
                <c:pt idx="962">
                  <c:v>43607</c:v>
                </c:pt>
                <c:pt idx="963">
                  <c:v>43606</c:v>
                </c:pt>
                <c:pt idx="964">
                  <c:v>43605</c:v>
                </c:pt>
                <c:pt idx="965">
                  <c:v>43602</c:v>
                </c:pt>
                <c:pt idx="966">
                  <c:v>43601</c:v>
                </c:pt>
                <c:pt idx="967">
                  <c:v>43600</c:v>
                </c:pt>
                <c:pt idx="968">
                  <c:v>43599</c:v>
                </c:pt>
                <c:pt idx="969">
                  <c:v>43598</c:v>
                </c:pt>
                <c:pt idx="970">
                  <c:v>43595</c:v>
                </c:pt>
                <c:pt idx="971">
                  <c:v>43594</c:v>
                </c:pt>
                <c:pt idx="972">
                  <c:v>43593</c:v>
                </c:pt>
                <c:pt idx="973">
                  <c:v>43592</c:v>
                </c:pt>
                <c:pt idx="974">
                  <c:v>43591</c:v>
                </c:pt>
                <c:pt idx="975">
                  <c:v>43588</c:v>
                </c:pt>
                <c:pt idx="976">
                  <c:v>43587</c:v>
                </c:pt>
                <c:pt idx="977">
                  <c:v>43586</c:v>
                </c:pt>
                <c:pt idx="978">
                  <c:v>43585</c:v>
                </c:pt>
                <c:pt idx="979">
                  <c:v>43584</c:v>
                </c:pt>
                <c:pt idx="980">
                  <c:v>43581</c:v>
                </c:pt>
                <c:pt idx="981">
                  <c:v>43580</c:v>
                </c:pt>
                <c:pt idx="982">
                  <c:v>43579</c:v>
                </c:pt>
                <c:pt idx="983">
                  <c:v>43578</c:v>
                </c:pt>
                <c:pt idx="984">
                  <c:v>43577</c:v>
                </c:pt>
                <c:pt idx="985">
                  <c:v>43573</c:v>
                </c:pt>
                <c:pt idx="986">
                  <c:v>43572</c:v>
                </c:pt>
                <c:pt idx="987">
                  <c:v>43571</c:v>
                </c:pt>
                <c:pt idx="988">
                  <c:v>43570</c:v>
                </c:pt>
                <c:pt idx="989">
                  <c:v>43567</c:v>
                </c:pt>
                <c:pt idx="990">
                  <c:v>43566</c:v>
                </c:pt>
                <c:pt idx="991">
                  <c:v>43565</c:v>
                </c:pt>
                <c:pt idx="992">
                  <c:v>43564</c:v>
                </c:pt>
                <c:pt idx="993">
                  <c:v>43563</c:v>
                </c:pt>
                <c:pt idx="994">
                  <c:v>43560</c:v>
                </c:pt>
                <c:pt idx="995">
                  <c:v>43559</c:v>
                </c:pt>
                <c:pt idx="996">
                  <c:v>43558</c:v>
                </c:pt>
                <c:pt idx="997">
                  <c:v>43557</c:v>
                </c:pt>
                <c:pt idx="998">
                  <c:v>43556</c:v>
                </c:pt>
                <c:pt idx="999">
                  <c:v>43553</c:v>
                </c:pt>
                <c:pt idx="1000">
                  <c:v>43552</c:v>
                </c:pt>
                <c:pt idx="1001">
                  <c:v>43551</c:v>
                </c:pt>
                <c:pt idx="1002">
                  <c:v>43550</c:v>
                </c:pt>
                <c:pt idx="1003">
                  <c:v>43549</c:v>
                </c:pt>
                <c:pt idx="1004">
                  <c:v>43546</c:v>
                </c:pt>
                <c:pt idx="1005">
                  <c:v>43545</c:v>
                </c:pt>
                <c:pt idx="1006">
                  <c:v>43544</c:v>
                </c:pt>
                <c:pt idx="1007">
                  <c:v>43543</c:v>
                </c:pt>
                <c:pt idx="1008">
                  <c:v>43542</c:v>
                </c:pt>
                <c:pt idx="1009">
                  <c:v>43539</c:v>
                </c:pt>
                <c:pt idx="1010">
                  <c:v>43538</c:v>
                </c:pt>
                <c:pt idx="1011">
                  <c:v>43537</c:v>
                </c:pt>
                <c:pt idx="1012">
                  <c:v>43536</c:v>
                </c:pt>
                <c:pt idx="1013">
                  <c:v>43535</c:v>
                </c:pt>
                <c:pt idx="1014">
                  <c:v>43532</c:v>
                </c:pt>
                <c:pt idx="1015">
                  <c:v>43531</c:v>
                </c:pt>
                <c:pt idx="1016">
                  <c:v>43530</c:v>
                </c:pt>
                <c:pt idx="1017">
                  <c:v>43529</c:v>
                </c:pt>
                <c:pt idx="1018">
                  <c:v>43528</c:v>
                </c:pt>
                <c:pt idx="1019">
                  <c:v>43525</c:v>
                </c:pt>
                <c:pt idx="1020">
                  <c:v>43524</c:v>
                </c:pt>
                <c:pt idx="1021">
                  <c:v>43523</c:v>
                </c:pt>
                <c:pt idx="1022">
                  <c:v>43522</c:v>
                </c:pt>
                <c:pt idx="1023">
                  <c:v>43521</c:v>
                </c:pt>
                <c:pt idx="1024">
                  <c:v>43518</c:v>
                </c:pt>
                <c:pt idx="1025">
                  <c:v>43517</c:v>
                </c:pt>
                <c:pt idx="1026">
                  <c:v>43516</c:v>
                </c:pt>
                <c:pt idx="1027">
                  <c:v>43515</c:v>
                </c:pt>
                <c:pt idx="1028">
                  <c:v>43511</c:v>
                </c:pt>
                <c:pt idx="1029">
                  <c:v>43510</c:v>
                </c:pt>
                <c:pt idx="1030">
                  <c:v>43509</c:v>
                </c:pt>
                <c:pt idx="1031">
                  <c:v>43508</c:v>
                </c:pt>
                <c:pt idx="1032">
                  <c:v>43507</c:v>
                </c:pt>
                <c:pt idx="1033">
                  <c:v>43504</c:v>
                </c:pt>
                <c:pt idx="1034">
                  <c:v>43503</c:v>
                </c:pt>
                <c:pt idx="1035">
                  <c:v>43502</c:v>
                </c:pt>
                <c:pt idx="1036">
                  <c:v>43501</c:v>
                </c:pt>
                <c:pt idx="1037">
                  <c:v>43500</c:v>
                </c:pt>
                <c:pt idx="1038">
                  <c:v>43497</c:v>
                </c:pt>
                <c:pt idx="1039">
                  <c:v>43496</c:v>
                </c:pt>
                <c:pt idx="1040">
                  <c:v>43495</c:v>
                </c:pt>
                <c:pt idx="1041">
                  <c:v>43494</c:v>
                </c:pt>
                <c:pt idx="1042">
                  <c:v>43493</c:v>
                </c:pt>
                <c:pt idx="1043">
                  <c:v>43490</c:v>
                </c:pt>
                <c:pt idx="1044">
                  <c:v>43489</c:v>
                </c:pt>
                <c:pt idx="1045">
                  <c:v>43488</c:v>
                </c:pt>
                <c:pt idx="1046">
                  <c:v>43487</c:v>
                </c:pt>
                <c:pt idx="1047">
                  <c:v>43483</c:v>
                </c:pt>
                <c:pt idx="1048">
                  <c:v>43482</c:v>
                </c:pt>
                <c:pt idx="1049">
                  <c:v>43481</c:v>
                </c:pt>
                <c:pt idx="1050">
                  <c:v>43480</c:v>
                </c:pt>
                <c:pt idx="1051">
                  <c:v>43479</c:v>
                </c:pt>
                <c:pt idx="1052">
                  <c:v>43476</c:v>
                </c:pt>
                <c:pt idx="1053">
                  <c:v>43475</c:v>
                </c:pt>
                <c:pt idx="1054">
                  <c:v>43474</c:v>
                </c:pt>
                <c:pt idx="1055">
                  <c:v>43473</c:v>
                </c:pt>
                <c:pt idx="1056">
                  <c:v>43472</c:v>
                </c:pt>
                <c:pt idx="1057">
                  <c:v>43469</c:v>
                </c:pt>
                <c:pt idx="1058">
                  <c:v>43468</c:v>
                </c:pt>
                <c:pt idx="1059">
                  <c:v>43467</c:v>
                </c:pt>
                <c:pt idx="1060">
                  <c:v>43465</c:v>
                </c:pt>
                <c:pt idx="1061">
                  <c:v>43462</c:v>
                </c:pt>
                <c:pt idx="1062">
                  <c:v>43461</c:v>
                </c:pt>
                <c:pt idx="1063">
                  <c:v>43460</c:v>
                </c:pt>
                <c:pt idx="1064">
                  <c:v>43458</c:v>
                </c:pt>
                <c:pt idx="1065">
                  <c:v>43455</c:v>
                </c:pt>
                <c:pt idx="1066">
                  <c:v>43454</c:v>
                </c:pt>
                <c:pt idx="1067">
                  <c:v>43453</c:v>
                </c:pt>
                <c:pt idx="1068">
                  <c:v>43452</c:v>
                </c:pt>
                <c:pt idx="1069">
                  <c:v>43451</c:v>
                </c:pt>
                <c:pt idx="1070">
                  <c:v>43448</c:v>
                </c:pt>
                <c:pt idx="1071">
                  <c:v>43447</c:v>
                </c:pt>
                <c:pt idx="1072">
                  <c:v>43446</c:v>
                </c:pt>
                <c:pt idx="1073">
                  <c:v>43445</c:v>
                </c:pt>
                <c:pt idx="1074">
                  <c:v>43444</c:v>
                </c:pt>
                <c:pt idx="1075">
                  <c:v>43441</c:v>
                </c:pt>
                <c:pt idx="1076">
                  <c:v>43440</c:v>
                </c:pt>
                <c:pt idx="1077">
                  <c:v>43438</c:v>
                </c:pt>
                <c:pt idx="1078">
                  <c:v>43437</c:v>
                </c:pt>
                <c:pt idx="1079">
                  <c:v>43434</c:v>
                </c:pt>
                <c:pt idx="1080">
                  <c:v>43433</c:v>
                </c:pt>
                <c:pt idx="1081">
                  <c:v>43432</c:v>
                </c:pt>
                <c:pt idx="1082">
                  <c:v>43431</c:v>
                </c:pt>
                <c:pt idx="1083">
                  <c:v>43430</c:v>
                </c:pt>
                <c:pt idx="1084">
                  <c:v>43427</c:v>
                </c:pt>
                <c:pt idx="1085">
                  <c:v>43425</c:v>
                </c:pt>
                <c:pt idx="1086">
                  <c:v>43424</c:v>
                </c:pt>
                <c:pt idx="1087">
                  <c:v>43423</c:v>
                </c:pt>
                <c:pt idx="1088">
                  <c:v>43420</c:v>
                </c:pt>
                <c:pt idx="1089">
                  <c:v>43419</c:v>
                </c:pt>
                <c:pt idx="1090">
                  <c:v>43418</c:v>
                </c:pt>
                <c:pt idx="1091">
                  <c:v>43417</c:v>
                </c:pt>
                <c:pt idx="1092">
                  <c:v>43416</c:v>
                </c:pt>
                <c:pt idx="1093">
                  <c:v>43413</c:v>
                </c:pt>
                <c:pt idx="1094">
                  <c:v>43412</c:v>
                </c:pt>
                <c:pt idx="1095">
                  <c:v>43411</c:v>
                </c:pt>
                <c:pt idx="1096">
                  <c:v>43410</c:v>
                </c:pt>
                <c:pt idx="1097">
                  <c:v>43409</c:v>
                </c:pt>
                <c:pt idx="1098">
                  <c:v>43406</c:v>
                </c:pt>
                <c:pt idx="1099">
                  <c:v>43405</c:v>
                </c:pt>
                <c:pt idx="1100">
                  <c:v>43404</c:v>
                </c:pt>
                <c:pt idx="1101">
                  <c:v>43403</c:v>
                </c:pt>
                <c:pt idx="1102">
                  <c:v>43402</c:v>
                </c:pt>
                <c:pt idx="1103">
                  <c:v>43399</c:v>
                </c:pt>
                <c:pt idx="1104">
                  <c:v>43398</c:v>
                </c:pt>
                <c:pt idx="1105">
                  <c:v>43397</c:v>
                </c:pt>
                <c:pt idx="1106">
                  <c:v>43396</c:v>
                </c:pt>
                <c:pt idx="1107">
                  <c:v>43395</c:v>
                </c:pt>
                <c:pt idx="1108">
                  <c:v>43392</c:v>
                </c:pt>
                <c:pt idx="1109">
                  <c:v>43391</c:v>
                </c:pt>
                <c:pt idx="1110">
                  <c:v>43390</c:v>
                </c:pt>
                <c:pt idx="1111">
                  <c:v>43389</c:v>
                </c:pt>
                <c:pt idx="1112">
                  <c:v>43388</c:v>
                </c:pt>
                <c:pt idx="1113">
                  <c:v>43385</c:v>
                </c:pt>
                <c:pt idx="1114">
                  <c:v>43384</c:v>
                </c:pt>
                <c:pt idx="1115">
                  <c:v>43383</c:v>
                </c:pt>
                <c:pt idx="1116">
                  <c:v>43382</c:v>
                </c:pt>
                <c:pt idx="1117">
                  <c:v>43381</c:v>
                </c:pt>
                <c:pt idx="1118">
                  <c:v>43378</c:v>
                </c:pt>
                <c:pt idx="1119">
                  <c:v>43377</c:v>
                </c:pt>
                <c:pt idx="1120">
                  <c:v>43376</c:v>
                </c:pt>
                <c:pt idx="1121">
                  <c:v>43375</c:v>
                </c:pt>
                <c:pt idx="1122">
                  <c:v>43374</c:v>
                </c:pt>
                <c:pt idx="1123">
                  <c:v>43371</c:v>
                </c:pt>
                <c:pt idx="1124">
                  <c:v>43370</c:v>
                </c:pt>
                <c:pt idx="1125">
                  <c:v>43369</c:v>
                </c:pt>
                <c:pt idx="1126">
                  <c:v>43368</c:v>
                </c:pt>
                <c:pt idx="1127">
                  <c:v>43367</c:v>
                </c:pt>
                <c:pt idx="1128">
                  <c:v>43364</c:v>
                </c:pt>
                <c:pt idx="1129">
                  <c:v>43363</c:v>
                </c:pt>
                <c:pt idx="1130">
                  <c:v>43362</c:v>
                </c:pt>
                <c:pt idx="1131">
                  <c:v>43361</c:v>
                </c:pt>
                <c:pt idx="1132">
                  <c:v>43360</c:v>
                </c:pt>
                <c:pt idx="1133">
                  <c:v>43357</c:v>
                </c:pt>
                <c:pt idx="1134">
                  <c:v>43356</c:v>
                </c:pt>
                <c:pt idx="1135">
                  <c:v>43355</c:v>
                </c:pt>
                <c:pt idx="1136">
                  <c:v>43354</c:v>
                </c:pt>
                <c:pt idx="1137">
                  <c:v>43353</c:v>
                </c:pt>
                <c:pt idx="1138">
                  <c:v>43350</c:v>
                </c:pt>
                <c:pt idx="1139">
                  <c:v>43349</c:v>
                </c:pt>
                <c:pt idx="1140">
                  <c:v>43348</c:v>
                </c:pt>
                <c:pt idx="1141">
                  <c:v>43347</c:v>
                </c:pt>
                <c:pt idx="1142">
                  <c:v>43343</c:v>
                </c:pt>
                <c:pt idx="1143">
                  <c:v>43342</c:v>
                </c:pt>
                <c:pt idx="1144">
                  <c:v>43341</c:v>
                </c:pt>
                <c:pt idx="1145">
                  <c:v>43340</c:v>
                </c:pt>
                <c:pt idx="1146">
                  <c:v>43339</c:v>
                </c:pt>
                <c:pt idx="1147">
                  <c:v>43336</c:v>
                </c:pt>
                <c:pt idx="1148">
                  <c:v>43335</c:v>
                </c:pt>
                <c:pt idx="1149">
                  <c:v>43334</c:v>
                </c:pt>
                <c:pt idx="1150">
                  <c:v>43333</c:v>
                </c:pt>
                <c:pt idx="1151">
                  <c:v>43332</c:v>
                </c:pt>
                <c:pt idx="1152">
                  <c:v>43329</c:v>
                </c:pt>
                <c:pt idx="1153">
                  <c:v>43328</c:v>
                </c:pt>
                <c:pt idx="1154">
                  <c:v>43327</c:v>
                </c:pt>
                <c:pt idx="1155">
                  <c:v>43326</c:v>
                </c:pt>
                <c:pt idx="1156">
                  <c:v>43325</c:v>
                </c:pt>
                <c:pt idx="1157">
                  <c:v>43322</c:v>
                </c:pt>
                <c:pt idx="1158">
                  <c:v>43321</c:v>
                </c:pt>
                <c:pt idx="1159">
                  <c:v>43320</c:v>
                </c:pt>
                <c:pt idx="1160">
                  <c:v>43319</c:v>
                </c:pt>
                <c:pt idx="1161">
                  <c:v>43318</c:v>
                </c:pt>
                <c:pt idx="1162">
                  <c:v>43315</c:v>
                </c:pt>
                <c:pt idx="1163">
                  <c:v>43314</c:v>
                </c:pt>
                <c:pt idx="1164">
                  <c:v>43313</c:v>
                </c:pt>
                <c:pt idx="1165">
                  <c:v>43312</c:v>
                </c:pt>
                <c:pt idx="1166">
                  <c:v>43311</c:v>
                </c:pt>
                <c:pt idx="1167">
                  <c:v>43308</c:v>
                </c:pt>
                <c:pt idx="1168">
                  <c:v>43307</c:v>
                </c:pt>
                <c:pt idx="1169">
                  <c:v>43306</c:v>
                </c:pt>
                <c:pt idx="1170">
                  <c:v>43305</c:v>
                </c:pt>
                <c:pt idx="1171">
                  <c:v>43304</c:v>
                </c:pt>
                <c:pt idx="1172">
                  <c:v>43301</c:v>
                </c:pt>
                <c:pt idx="1173">
                  <c:v>43300</c:v>
                </c:pt>
                <c:pt idx="1174">
                  <c:v>43299</c:v>
                </c:pt>
                <c:pt idx="1175">
                  <c:v>43298</c:v>
                </c:pt>
                <c:pt idx="1176">
                  <c:v>43297</c:v>
                </c:pt>
                <c:pt idx="1177">
                  <c:v>43294</c:v>
                </c:pt>
                <c:pt idx="1178">
                  <c:v>43293</c:v>
                </c:pt>
                <c:pt idx="1179">
                  <c:v>43292</c:v>
                </c:pt>
                <c:pt idx="1180">
                  <c:v>43291</c:v>
                </c:pt>
                <c:pt idx="1181">
                  <c:v>43290</c:v>
                </c:pt>
                <c:pt idx="1182">
                  <c:v>43287</c:v>
                </c:pt>
                <c:pt idx="1183">
                  <c:v>43286</c:v>
                </c:pt>
                <c:pt idx="1184">
                  <c:v>43284</c:v>
                </c:pt>
                <c:pt idx="1185">
                  <c:v>43283</c:v>
                </c:pt>
                <c:pt idx="1186">
                  <c:v>43280</c:v>
                </c:pt>
                <c:pt idx="1187">
                  <c:v>43279</c:v>
                </c:pt>
                <c:pt idx="1188">
                  <c:v>43278</c:v>
                </c:pt>
                <c:pt idx="1189">
                  <c:v>43277</c:v>
                </c:pt>
                <c:pt idx="1190">
                  <c:v>43276</c:v>
                </c:pt>
                <c:pt idx="1191">
                  <c:v>43273</c:v>
                </c:pt>
                <c:pt idx="1192">
                  <c:v>43272</c:v>
                </c:pt>
                <c:pt idx="1193">
                  <c:v>43271</c:v>
                </c:pt>
                <c:pt idx="1194">
                  <c:v>43270</c:v>
                </c:pt>
                <c:pt idx="1195">
                  <c:v>43269</c:v>
                </c:pt>
                <c:pt idx="1196">
                  <c:v>43266</c:v>
                </c:pt>
                <c:pt idx="1197">
                  <c:v>43265</c:v>
                </c:pt>
                <c:pt idx="1198">
                  <c:v>43264</c:v>
                </c:pt>
                <c:pt idx="1199">
                  <c:v>43263</c:v>
                </c:pt>
                <c:pt idx="1200">
                  <c:v>43262</c:v>
                </c:pt>
                <c:pt idx="1201">
                  <c:v>43259</c:v>
                </c:pt>
                <c:pt idx="1202">
                  <c:v>43258</c:v>
                </c:pt>
                <c:pt idx="1203">
                  <c:v>43257</c:v>
                </c:pt>
                <c:pt idx="1204">
                  <c:v>43256</c:v>
                </c:pt>
                <c:pt idx="1205">
                  <c:v>43255</c:v>
                </c:pt>
                <c:pt idx="1206">
                  <c:v>43252</c:v>
                </c:pt>
                <c:pt idx="1207">
                  <c:v>43251</c:v>
                </c:pt>
                <c:pt idx="1208">
                  <c:v>43250</c:v>
                </c:pt>
                <c:pt idx="1209">
                  <c:v>43249</c:v>
                </c:pt>
                <c:pt idx="1210">
                  <c:v>43245</c:v>
                </c:pt>
                <c:pt idx="1211">
                  <c:v>43244</c:v>
                </c:pt>
                <c:pt idx="1212">
                  <c:v>43243</c:v>
                </c:pt>
                <c:pt idx="1213">
                  <c:v>43242</c:v>
                </c:pt>
                <c:pt idx="1214">
                  <c:v>43241</c:v>
                </c:pt>
                <c:pt idx="1215">
                  <c:v>43238</c:v>
                </c:pt>
                <c:pt idx="1216">
                  <c:v>43237</c:v>
                </c:pt>
                <c:pt idx="1217">
                  <c:v>43236</c:v>
                </c:pt>
                <c:pt idx="1218">
                  <c:v>43235</c:v>
                </c:pt>
                <c:pt idx="1219">
                  <c:v>43234</c:v>
                </c:pt>
                <c:pt idx="1220">
                  <c:v>43231</c:v>
                </c:pt>
                <c:pt idx="1221">
                  <c:v>43230</c:v>
                </c:pt>
                <c:pt idx="1222">
                  <c:v>43229</c:v>
                </c:pt>
                <c:pt idx="1223">
                  <c:v>43228</c:v>
                </c:pt>
                <c:pt idx="1224">
                  <c:v>43227</c:v>
                </c:pt>
                <c:pt idx="1225">
                  <c:v>43224</c:v>
                </c:pt>
                <c:pt idx="1226">
                  <c:v>43223</c:v>
                </c:pt>
                <c:pt idx="1227">
                  <c:v>43222</c:v>
                </c:pt>
                <c:pt idx="1228">
                  <c:v>43221</c:v>
                </c:pt>
                <c:pt idx="1229">
                  <c:v>43220</c:v>
                </c:pt>
                <c:pt idx="1230">
                  <c:v>43217</c:v>
                </c:pt>
                <c:pt idx="1231">
                  <c:v>43216</c:v>
                </c:pt>
                <c:pt idx="1232">
                  <c:v>43215</c:v>
                </c:pt>
                <c:pt idx="1233">
                  <c:v>43214</c:v>
                </c:pt>
                <c:pt idx="1234">
                  <c:v>43213</c:v>
                </c:pt>
                <c:pt idx="1235">
                  <c:v>43210</c:v>
                </c:pt>
                <c:pt idx="1236">
                  <c:v>43209</c:v>
                </c:pt>
                <c:pt idx="1237">
                  <c:v>43208</c:v>
                </c:pt>
                <c:pt idx="1238">
                  <c:v>43207</c:v>
                </c:pt>
                <c:pt idx="1239">
                  <c:v>43206</c:v>
                </c:pt>
                <c:pt idx="1240">
                  <c:v>43203</c:v>
                </c:pt>
                <c:pt idx="1241">
                  <c:v>43202</c:v>
                </c:pt>
                <c:pt idx="1242">
                  <c:v>43201</c:v>
                </c:pt>
                <c:pt idx="1243">
                  <c:v>43200</c:v>
                </c:pt>
                <c:pt idx="1244">
                  <c:v>43199</c:v>
                </c:pt>
                <c:pt idx="1245">
                  <c:v>43196</c:v>
                </c:pt>
                <c:pt idx="1246">
                  <c:v>43195</c:v>
                </c:pt>
                <c:pt idx="1247">
                  <c:v>43194</c:v>
                </c:pt>
                <c:pt idx="1248">
                  <c:v>43193</c:v>
                </c:pt>
                <c:pt idx="1249">
                  <c:v>43192</c:v>
                </c:pt>
                <c:pt idx="1250">
                  <c:v>43188</c:v>
                </c:pt>
                <c:pt idx="1251">
                  <c:v>43187</c:v>
                </c:pt>
                <c:pt idx="1252">
                  <c:v>43186</c:v>
                </c:pt>
                <c:pt idx="1253">
                  <c:v>43185</c:v>
                </c:pt>
                <c:pt idx="1254">
                  <c:v>43182</c:v>
                </c:pt>
                <c:pt idx="1255">
                  <c:v>43181</c:v>
                </c:pt>
              </c:numCache>
            </c:numRef>
          </c:cat>
          <c:val>
            <c:numRef>
              <c:f>'vix ovx'!$B$2:$B$1257</c:f>
              <c:numCache>
                <c:formatCode>General</c:formatCode>
                <c:ptCount val="1256"/>
                <c:pt idx="0">
                  <c:v>99.77</c:v>
                </c:pt>
                <c:pt idx="1">
                  <c:v>98.38</c:v>
                </c:pt>
                <c:pt idx="2">
                  <c:v>87.48</c:v>
                </c:pt>
                <c:pt idx="3">
                  <c:v>91.83</c:v>
                </c:pt>
                <c:pt idx="4">
                  <c:v>82.7</c:v>
                </c:pt>
                <c:pt idx="5">
                  <c:v>46.94</c:v>
                </c:pt>
                <c:pt idx="6">
                  <c:v>41.66</c:v>
                </c:pt>
                <c:pt idx="7">
                  <c:v>34.340000000000003</c:v>
                </c:pt>
                <c:pt idx="8">
                  <c:v>28.67</c:v>
                </c:pt>
                <c:pt idx="9">
                  <c:v>30.1</c:v>
                </c:pt>
                <c:pt idx="10">
                  <c:v>27.28</c:v>
                </c:pt>
                <c:pt idx="11">
                  <c:v>35.65</c:v>
                </c:pt>
                <c:pt idx="12">
                  <c:v>37.229999999999997</c:v>
                </c:pt>
                <c:pt idx="13">
                  <c:v>41.16</c:v>
                </c:pt>
                <c:pt idx="14">
                  <c:v>36.49</c:v>
                </c:pt>
                <c:pt idx="15">
                  <c:v>44.7</c:v>
                </c:pt>
                <c:pt idx="16">
                  <c:v>43.55</c:v>
                </c:pt>
                <c:pt idx="17">
                  <c:v>41.39</c:v>
                </c:pt>
                <c:pt idx="18">
                  <c:v>47.82</c:v>
                </c:pt>
                <c:pt idx="19">
                  <c:v>42.77</c:v>
                </c:pt>
                <c:pt idx="20">
                  <c:v>38.880000000000003</c:v>
                </c:pt>
                <c:pt idx="21">
                  <c:v>34.99</c:v>
                </c:pt>
                <c:pt idx="22">
                  <c:v>37.57</c:v>
                </c:pt>
                <c:pt idx="23">
                  <c:v>41.31</c:v>
                </c:pt>
                <c:pt idx="24">
                  <c:v>45.55</c:v>
                </c:pt>
                <c:pt idx="25">
                  <c:v>38.299999999999997</c:v>
                </c:pt>
                <c:pt idx="26">
                  <c:v>37.76</c:v>
                </c:pt>
                <c:pt idx="27">
                  <c:v>42.66</c:v>
                </c:pt>
                <c:pt idx="28">
                  <c:v>43.78</c:v>
                </c:pt>
                <c:pt idx="29">
                  <c:v>49.98</c:v>
                </c:pt>
                <c:pt idx="30">
                  <c:v>52.14</c:v>
                </c:pt>
                <c:pt idx="31">
                  <c:v>48.32</c:v>
                </c:pt>
                <c:pt idx="32">
                  <c:v>46.4</c:v>
                </c:pt>
                <c:pt idx="33">
                  <c:v>48.55</c:v>
                </c:pt>
                <c:pt idx="34">
                  <c:v>54.84</c:v>
                </c:pt>
                <c:pt idx="35">
                  <c:v>48.75</c:v>
                </c:pt>
                <c:pt idx="36">
                  <c:v>46.9</c:v>
                </c:pt>
                <c:pt idx="37">
                  <c:v>48.52</c:v>
                </c:pt>
                <c:pt idx="38">
                  <c:v>47.44</c:v>
                </c:pt>
                <c:pt idx="39">
                  <c:v>43.74</c:v>
                </c:pt>
                <c:pt idx="40">
                  <c:v>45.7</c:v>
                </c:pt>
                <c:pt idx="41">
                  <c:v>50.37</c:v>
                </c:pt>
                <c:pt idx="42">
                  <c:v>51.25</c:v>
                </c:pt>
                <c:pt idx="43">
                  <c:v>54.53</c:v>
                </c:pt>
                <c:pt idx="44">
                  <c:v>47.17</c:v>
                </c:pt>
                <c:pt idx="45">
                  <c:v>51.37</c:v>
                </c:pt>
                <c:pt idx="46">
                  <c:v>58.73</c:v>
                </c:pt>
                <c:pt idx="47">
                  <c:v>60.31</c:v>
                </c:pt>
                <c:pt idx="48">
                  <c:v>64.739999999999995</c:v>
                </c:pt>
                <c:pt idx="49">
                  <c:v>65.47</c:v>
                </c:pt>
                <c:pt idx="50">
                  <c:v>69.290000000000006</c:v>
                </c:pt>
                <c:pt idx="51">
                  <c:v>76.61</c:v>
                </c:pt>
                <c:pt idx="52">
                  <c:v>70.099999999999994</c:v>
                </c:pt>
                <c:pt idx="53">
                  <c:v>59</c:v>
                </c:pt>
                <c:pt idx="54">
                  <c:v>64.16</c:v>
                </c:pt>
                <c:pt idx="55">
                  <c:v>69.36</c:v>
                </c:pt>
                <c:pt idx="56">
                  <c:v>67.63</c:v>
                </c:pt>
                <c:pt idx="57">
                  <c:v>58.81</c:v>
                </c:pt>
                <c:pt idx="58">
                  <c:v>61.08</c:v>
                </c:pt>
                <c:pt idx="59">
                  <c:v>58.69</c:v>
                </c:pt>
                <c:pt idx="60">
                  <c:v>61.04</c:v>
                </c:pt>
                <c:pt idx="61">
                  <c:v>63.66</c:v>
                </c:pt>
                <c:pt idx="62">
                  <c:v>62.97</c:v>
                </c:pt>
                <c:pt idx="63">
                  <c:v>68.400000000000006</c:v>
                </c:pt>
                <c:pt idx="64">
                  <c:v>61.16</c:v>
                </c:pt>
                <c:pt idx="65">
                  <c:v>67.13</c:v>
                </c:pt>
                <c:pt idx="66">
                  <c:v>73.37</c:v>
                </c:pt>
                <c:pt idx="67">
                  <c:v>80.849999999999994</c:v>
                </c:pt>
                <c:pt idx="68">
                  <c:v>81.77</c:v>
                </c:pt>
                <c:pt idx="69">
                  <c:v>84.62</c:v>
                </c:pt>
                <c:pt idx="70">
                  <c:v>78.650000000000006</c:v>
                </c:pt>
                <c:pt idx="71">
                  <c:v>74.989999999999995</c:v>
                </c:pt>
                <c:pt idx="72">
                  <c:v>76.34</c:v>
                </c:pt>
                <c:pt idx="73">
                  <c:v>75.760000000000005</c:v>
                </c:pt>
                <c:pt idx="74">
                  <c:v>77.84</c:v>
                </c:pt>
                <c:pt idx="75">
                  <c:v>84.62</c:v>
                </c:pt>
                <c:pt idx="76">
                  <c:v>94.72</c:v>
                </c:pt>
                <c:pt idx="77">
                  <c:v>93.29</c:v>
                </c:pt>
                <c:pt idx="78">
                  <c:v>98.69</c:v>
                </c:pt>
                <c:pt idx="79">
                  <c:v>78.42</c:v>
                </c:pt>
                <c:pt idx="80">
                  <c:v>81.540000000000006</c:v>
                </c:pt>
                <c:pt idx="81">
                  <c:v>76.989999999999995</c:v>
                </c:pt>
                <c:pt idx="82">
                  <c:v>74.72</c:v>
                </c:pt>
                <c:pt idx="83">
                  <c:v>73.87</c:v>
                </c:pt>
                <c:pt idx="84">
                  <c:v>80.040000000000006</c:v>
                </c:pt>
                <c:pt idx="85">
                  <c:v>71.180000000000007</c:v>
                </c:pt>
                <c:pt idx="86">
                  <c:v>62.08</c:v>
                </c:pt>
                <c:pt idx="87">
                  <c:v>67.55</c:v>
                </c:pt>
                <c:pt idx="88">
                  <c:v>74.87</c:v>
                </c:pt>
                <c:pt idx="89">
                  <c:v>73.56</c:v>
                </c:pt>
                <c:pt idx="90">
                  <c:v>73.83</c:v>
                </c:pt>
                <c:pt idx="91">
                  <c:v>83.04</c:v>
                </c:pt>
                <c:pt idx="92">
                  <c:v>79.08</c:v>
                </c:pt>
                <c:pt idx="93">
                  <c:v>84.01</c:v>
                </c:pt>
                <c:pt idx="94">
                  <c:v>81.27</c:v>
                </c:pt>
                <c:pt idx="95">
                  <c:v>82.7</c:v>
                </c:pt>
                <c:pt idx="96">
                  <c:v>84.24</c:v>
                </c:pt>
                <c:pt idx="97">
                  <c:v>88.9</c:v>
                </c:pt>
                <c:pt idx="98">
                  <c:v>87.21</c:v>
                </c:pt>
                <c:pt idx="99">
                  <c:v>82.27</c:v>
                </c:pt>
                <c:pt idx="100">
                  <c:v>84.12</c:v>
                </c:pt>
                <c:pt idx="101">
                  <c:v>81.849999999999994</c:v>
                </c:pt>
                <c:pt idx="102">
                  <c:v>84.89</c:v>
                </c:pt>
                <c:pt idx="103">
                  <c:v>84.12</c:v>
                </c:pt>
                <c:pt idx="104">
                  <c:v>89.29</c:v>
                </c:pt>
                <c:pt idx="105">
                  <c:v>93.72</c:v>
                </c:pt>
                <c:pt idx="106">
                  <c:v>93.83</c:v>
                </c:pt>
                <c:pt idx="107">
                  <c:v>94.68</c:v>
                </c:pt>
                <c:pt idx="108">
                  <c:v>98.54</c:v>
                </c:pt>
                <c:pt idx="109">
                  <c:v>100.08</c:v>
                </c:pt>
                <c:pt idx="110">
                  <c:v>98.15</c:v>
                </c:pt>
                <c:pt idx="111">
                  <c:v>106.71</c:v>
                </c:pt>
                <c:pt idx="112">
                  <c:v>105.74</c:v>
                </c:pt>
                <c:pt idx="113">
                  <c:v>108.86</c:v>
                </c:pt>
                <c:pt idx="114">
                  <c:v>129.33000000000001</c:v>
                </c:pt>
                <c:pt idx="115">
                  <c:v>116.72</c:v>
                </c:pt>
                <c:pt idx="116">
                  <c:v>114.61</c:v>
                </c:pt>
                <c:pt idx="117">
                  <c:v>109.67</c:v>
                </c:pt>
                <c:pt idx="118">
                  <c:v>112.02</c:v>
                </c:pt>
                <c:pt idx="119">
                  <c:v>115.38</c:v>
                </c:pt>
                <c:pt idx="120">
                  <c:v>118.42</c:v>
                </c:pt>
                <c:pt idx="121">
                  <c:v>95.84</c:v>
                </c:pt>
                <c:pt idx="122">
                  <c:v>81.5</c:v>
                </c:pt>
                <c:pt idx="123">
                  <c:v>87.48</c:v>
                </c:pt>
                <c:pt idx="124">
                  <c:v>85.86</c:v>
                </c:pt>
                <c:pt idx="125">
                  <c:v>80.150000000000006</c:v>
                </c:pt>
                <c:pt idx="126">
                  <c:v>82.81</c:v>
                </c:pt>
                <c:pt idx="127">
                  <c:v>79.69</c:v>
                </c:pt>
                <c:pt idx="128">
                  <c:v>75.8</c:v>
                </c:pt>
                <c:pt idx="129">
                  <c:v>72.680000000000007</c:v>
                </c:pt>
                <c:pt idx="130">
                  <c:v>70.13</c:v>
                </c:pt>
                <c:pt idx="131">
                  <c:v>88.21</c:v>
                </c:pt>
                <c:pt idx="132">
                  <c:v>97.65</c:v>
                </c:pt>
                <c:pt idx="133">
                  <c:v>105.47</c:v>
                </c:pt>
                <c:pt idx="134">
                  <c:v>92.68</c:v>
                </c:pt>
                <c:pt idx="135">
                  <c:v>107.71</c:v>
                </c:pt>
                <c:pt idx="136">
                  <c:v>107.71</c:v>
                </c:pt>
                <c:pt idx="137">
                  <c:v>100.81</c:v>
                </c:pt>
                <c:pt idx="138">
                  <c:v>91.68</c:v>
                </c:pt>
                <c:pt idx="139">
                  <c:v>83.93</c:v>
                </c:pt>
                <c:pt idx="140">
                  <c:v>81.430000000000007</c:v>
                </c:pt>
                <c:pt idx="141">
                  <c:v>87.98</c:v>
                </c:pt>
                <c:pt idx="142">
                  <c:v>86.24</c:v>
                </c:pt>
                <c:pt idx="143">
                  <c:v>82.47</c:v>
                </c:pt>
                <c:pt idx="144">
                  <c:v>95.14</c:v>
                </c:pt>
                <c:pt idx="145">
                  <c:v>93.99</c:v>
                </c:pt>
                <c:pt idx="146">
                  <c:v>82.7</c:v>
                </c:pt>
                <c:pt idx="147">
                  <c:v>98.65</c:v>
                </c:pt>
                <c:pt idx="148">
                  <c:v>93.64</c:v>
                </c:pt>
                <c:pt idx="149">
                  <c:v>79.69</c:v>
                </c:pt>
                <c:pt idx="150">
                  <c:v>69.56</c:v>
                </c:pt>
                <c:pt idx="151">
                  <c:v>74.84</c:v>
                </c:pt>
                <c:pt idx="152">
                  <c:v>79.42</c:v>
                </c:pt>
                <c:pt idx="153">
                  <c:v>78.150000000000006</c:v>
                </c:pt>
                <c:pt idx="154">
                  <c:v>78.81</c:v>
                </c:pt>
                <c:pt idx="155">
                  <c:v>87.9</c:v>
                </c:pt>
                <c:pt idx="156">
                  <c:v>112.49</c:v>
                </c:pt>
                <c:pt idx="157">
                  <c:v>93.14</c:v>
                </c:pt>
                <c:pt idx="158">
                  <c:v>103.35</c:v>
                </c:pt>
                <c:pt idx="159">
                  <c:v>92.56</c:v>
                </c:pt>
                <c:pt idx="160">
                  <c:v>78</c:v>
                </c:pt>
                <c:pt idx="161">
                  <c:v>81.77</c:v>
                </c:pt>
                <c:pt idx="162">
                  <c:v>88.79</c:v>
                </c:pt>
                <c:pt idx="163">
                  <c:v>84.24</c:v>
                </c:pt>
                <c:pt idx="164">
                  <c:v>84.82</c:v>
                </c:pt>
                <c:pt idx="165">
                  <c:v>84.35</c:v>
                </c:pt>
                <c:pt idx="166">
                  <c:v>96.92</c:v>
                </c:pt>
                <c:pt idx="167">
                  <c:v>83.2</c:v>
                </c:pt>
                <c:pt idx="168">
                  <c:v>87.94</c:v>
                </c:pt>
                <c:pt idx="169">
                  <c:v>91.37</c:v>
                </c:pt>
                <c:pt idx="170">
                  <c:v>99.5</c:v>
                </c:pt>
                <c:pt idx="171">
                  <c:v>104.35</c:v>
                </c:pt>
                <c:pt idx="172">
                  <c:v>99.46</c:v>
                </c:pt>
                <c:pt idx="173">
                  <c:v>109.63</c:v>
                </c:pt>
                <c:pt idx="174">
                  <c:v>104.62</c:v>
                </c:pt>
                <c:pt idx="175">
                  <c:v>100.77</c:v>
                </c:pt>
                <c:pt idx="176">
                  <c:v>103.74</c:v>
                </c:pt>
                <c:pt idx="177">
                  <c:v>110.67</c:v>
                </c:pt>
                <c:pt idx="178">
                  <c:v>102.74</c:v>
                </c:pt>
                <c:pt idx="179">
                  <c:v>90.37</c:v>
                </c:pt>
                <c:pt idx="180">
                  <c:v>88.44</c:v>
                </c:pt>
                <c:pt idx="181">
                  <c:v>87.17</c:v>
                </c:pt>
                <c:pt idx="182">
                  <c:v>79.540000000000006</c:v>
                </c:pt>
                <c:pt idx="183">
                  <c:v>81.08</c:v>
                </c:pt>
                <c:pt idx="184">
                  <c:v>81.08</c:v>
                </c:pt>
                <c:pt idx="185">
                  <c:v>87.21</c:v>
                </c:pt>
                <c:pt idx="186">
                  <c:v>88.79</c:v>
                </c:pt>
                <c:pt idx="187">
                  <c:v>79.42</c:v>
                </c:pt>
                <c:pt idx="188">
                  <c:v>89.56</c:v>
                </c:pt>
                <c:pt idx="189">
                  <c:v>78.3</c:v>
                </c:pt>
                <c:pt idx="190">
                  <c:v>81.27</c:v>
                </c:pt>
                <c:pt idx="191">
                  <c:v>79.69</c:v>
                </c:pt>
                <c:pt idx="192">
                  <c:v>83.28</c:v>
                </c:pt>
                <c:pt idx="193">
                  <c:v>65.39</c:v>
                </c:pt>
                <c:pt idx="194">
                  <c:v>69.06</c:v>
                </c:pt>
                <c:pt idx="195">
                  <c:v>70.98</c:v>
                </c:pt>
                <c:pt idx="196">
                  <c:v>76.8</c:v>
                </c:pt>
                <c:pt idx="197">
                  <c:v>84.59</c:v>
                </c:pt>
                <c:pt idx="198">
                  <c:v>78.150000000000006</c:v>
                </c:pt>
                <c:pt idx="199">
                  <c:v>84.2</c:v>
                </c:pt>
                <c:pt idx="200">
                  <c:v>89.36</c:v>
                </c:pt>
                <c:pt idx="201">
                  <c:v>91.98</c:v>
                </c:pt>
                <c:pt idx="202">
                  <c:v>84.66</c:v>
                </c:pt>
                <c:pt idx="203">
                  <c:v>77.38</c:v>
                </c:pt>
                <c:pt idx="204">
                  <c:v>80.19</c:v>
                </c:pt>
                <c:pt idx="205">
                  <c:v>81.27</c:v>
                </c:pt>
                <c:pt idx="206">
                  <c:v>87.4</c:v>
                </c:pt>
                <c:pt idx="207">
                  <c:v>95.45</c:v>
                </c:pt>
                <c:pt idx="208">
                  <c:v>97.15</c:v>
                </c:pt>
                <c:pt idx="209">
                  <c:v>99.96</c:v>
                </c:pt>
                <c:pt idx="210">
                  <c:v>93.99</c:v>
                </c:pt>
                <c:pt idx="211">
                  <c:v>99.96</c:v>
                </c:pt>
                <c:pt idx="212">
                  <c:v>97.38</c:v>
                </c:pt>
                <c:pt idx="213">
                  <c:v>103.12</c:v>
                </c:pt>
                <c:pt idx="214">
                  <c:v>105.9</c:v>
                </c:pt>
                <c:pt idx="215">
                  <c:v>116.03</c:v>
                </c:pt>
                <c:pt idx="216">
                  <c:v>123.12</c:v>
                </c:pt>
                <c:pt idx="217">
                  <c:v>111.25</c:v>
                </c:pt>
                <c:pt idx="218">
                  <c:v>110.87</c:v>
                </c:pt>
                <c:pt idx="219">
                  <c:v>104.82</c:v>
                </c:pt>
                <c:pt idx="220">
                  <c:v>108.25</c:v>
                </c:pt>
                <c:pt idx="221">
                  <c:v>108.67</c:v>
                </c:pt>
                <c:pt idx="222">
                  <c:v>104.62</c:v>
                </c:pt>
                <c:pt idx="223">
                  <c:v>100.15</c:v>
                </c:pt>
                <c:pt idx="224">
                  <c:v>105.7</c:v>
                </c:pt>
                <c:pt idx="225">
                  <c:v>106.44</c:v>
                </c:pt>
                <c:pt idx="226">
                  <c:v>103.7</c:v>
                </c:pt>
                <c:pt idx="227">
                  <c:v>97.11</c:v>
                </c:pt>
                <c:pt idx="228">
                  <c:v>92.14</c:v>
                </c:pt>
                <c:pt idx="229">
                  <c:v>101.27</c:v>
                </c:pt>
                <c:pt idx="230">
                  <c:v>93.99</c:v>
                </c:pt>
                <c:pt idx="231">
                  <c:v>96.3</c:v>
                </c:pt>
                <c:pt idx="232">
                  <c:v>105.7</c:v>
                </c:pt>
                <c:pt idx="233">
                  <c:v>97.3</c:v>
                </c:pt>
                <c:pt idx="234">
                  <c:v>112.91</c:v>
                </c:pt>
                <c:pt idx="235">
                  <c:v>111.21</c:v>
                </c:pt>
                <c:pt idx="236">
                  <c:v>104.78</c:v>
                </c:pt>
                <c:pt idx="237">
                  <c:v>108.98</c:v>
                </c:pt>
                <c:pt idx="238">
                  <c:v>104.82</c:v>
                </c:pt>
                <c:pt idx="239">
                  <c:v>107.32</c:v>
                </c:pt>
                <c:pt idx="240">
                  <c:v>109.29</c:v>
                </c:pt>
                <c:pt idx="241">
                  <c:v>109.48</c:v>
                </c:pt>
                <c:pt idx="242">
                  <c:v>122.2</c:v>
                </c:pt>
                <c:pt idx="243">
                  <c:v>135.22</c:v>
                </c:pt>
                <c:pt idx="244">
                  <c:v>140.69</c:v>
                </c:pt>
                <c:pt idx="245">
                  <c:v>158.34</c:v>
                </c:pt>
                <c:pt idx="246">
                  <c:v>165.55</c:v>
                </c:pt>
                <c:pt idx="247">
                  <c:v>166.44</c:v>
                </c:pt>
                <c:pt idx="248">
                  <c:v>179.73</c:v>
                </c:pt>
                <c:pt idx="249">
                  <c:v>168.05</c:v>
                </c:pt>
                <c:pt idx="250">
                  <c:v>172.76</c:v>
                </c:pt>
                <c:pt idx="251">
                  <c:v>166.24</c:v>
                </c:pt>
                <c:pt idx="252">
                  <c:v>161.19</c:v>
                </c:pt>
                <c:pt idx="253">
                  <c:v>128.71</c:v>
                </c:pt>
                <c:pt idx="254">
                  <c:v>145.16</c:v>
                </c:pt>
                <c:pt idx="255">
                  <c:v>152.1</c:v>
                </c:pt>
                <c:pt idx="256">
                  <c:v>162.08000000000001</c:v>
                </c:pt>
                <c:pt idx="257">
                  <c:v>159.5</c:v>
                </c:pt>
                <c:pt idx="258">
                  <c:v>182.27</c:v>
                </c:pt>
                <c:pt idx="259">
                  <c:v>192.18</c:v>
                </c:pt>
                <c:pt idx="260">
                  <c:v>204.08</c:v>
                </c:pt>
                <c:pt idx="261">
                  <c:v>197.84</c:v>
                </c:pt>
                <c:pt idx="262">
                  <c:v>148.05000000000001</c:v>
                </c:pt>
                <c:pt idx="263">
                  <c:v>137.11000000000001</c:v>
                </c:pt>
                <c:pt idx="264">
                  <c:v>136.72</c:v>
                </c:pt>
                <c:pt idx="265">
                  <c:v>102.31</c:v>
                </c:pt>
                <c:pt idx="266">
                  <c:v>90.75</c:v>
                </c:pt>
                <c:pt idx="267">
                  <c:v>88.98</c:v>
                </c:pt>
                <c:pt idx="268">
                  <c:v>94.64</c:v>
                </c:pt>
                <c:pt idx="269">
                  <c:v>93.1</c:v>
                </c:pt>
                <c:pt idx="270">
                  <c:v>100.42</c:v>
                </c:pt>
                <c:pt idx="271">
                  <c:v>104.78</c:v>
                </c:pt>
                <c:pt idx="272">
                  <c:v>90.29</c:v>
                </c:pt>
                <c:pt idx="273">
                  <c:v>86.36</c:v>
                </c:pt>
                <c:pt idx="274">
                  <c:v>88.17</c:v>
                </c:pt>
                <c:pt idx="275">
                  <c:v>82.81</c:v>
                </c:pt>
                <c:pt idx="276">
                  <c:v>68.819999999999993</c:v>
                </c:pt>
                <c:pt idx="277">
                  <c:v>51.83</c:v>
                </c:pt>
                <c:pt idx="278">
                  <c:v>59</c:v>
                </c:pt>
                <c:pt idx="279">
                  <c:v>67.010000000000005</c:v>
                </c:pt>
                <c:pt idx="280">
                  <c:v>69.09</c:v>
                </c:pt>
                <c:pt idx="281">
                  <c:v>62.43</c:v>
                </c:pt>
                <c:pt idx="282">
                  <c:v>61.31</c:v>
                </c:pt>
                <c:pt idx="283">
                  <c:v>59.19</c:v>
                </c:pt>
                <c:pt idx="284">
                  <c:v>63.2</c:v>
                </c:pt>
                <c:pt idx="285">
                  <c:v>83.97</c:v>
                </c:pt>
                <c:pt idx="286">
                  <c:v>80.73</c:v>
                </c:pt>
                <c:pt idx="287">
                  <c:v>75.989999999999995</c:v>
                </c:pt>
                <c:pt idx="288">
                  <c:v>83.55</c:v>
                </c:pt>
                <c:pt idx="289">
                  <c:v>84.35</c:v>
                </c:pt>
                <c:pt idx="290">
                  <c:v>64.05</c:v>
                </c:pt>
                <c:pt idx="291">
                  <c:v>58.57</c:v>
                </c:pt>
                <c:pt idx="292">
                  <c:v>64.739999999999995</c:v>
                </c:pt>
                <c:pt idx="293">
                  <c:v>62.93</c:v>
                </c:pt>
                <c:pt idx="294">
                  <c:v>58.69</c:v>
                </c:pt>
                <c:pt idx="295">
                  <c:v>43.01</c:v>
                </c:pt>
                <c:pt idx="296">
                  <c:v>32.520000000000003</c:v>
                </c:pt>
                <c:pt idx="297">
                  <c:v>32.22</c:v>
                </c:pt>
                <c:pt idx="298">
                  <c:v>45.09</c:v>
                </c:pt>
                <c:pt idx="299">
                  <c:v>42.58</c:v>
                </c:pt>
                <c:pt idx="300">
                  <c:v>42.04</c:v>
                </c:pt>
                <c:pt idx="301">
                  <c:v>71.45</c:v>
                </c:pt>
                <c:pt idx="302">
                  <c:v>52.14</c:v>
                </c:pt>
                <c:pt idx="303">
                  <c:v>44.78</c:v>
                </c:pt>
                <c:pt idx="304">
                  <c:v>64.239999999999995</c:v>
                </c:pt>
                <c:pt idx="305">
                  <c:v>54.91</c:v>
                </c:pt>
                <c:pt idx="306">
                  <c:v>55.07</c:v>
                </c:pt>
                <c:pt idx="307">
                  <c:v>58.88</c:v>
                </c:pt>
                <c:pt idx="308">
                  <c:v>67.94</c:v>
                </c:pt>
                <c:pt idx="309">
                  <c:v>68.44</c:v>
                </c:pt>
                <c:pt idx="310">
                  <c:v>77.260000000000005</c:v>
                </c:pt>
                <c:pt idx="311">
                  <c:v>101.58</c:v>
                </c:pt>
                <c:pt idx="312">
                  <c:v>132.13999999999999</c:v>
                </c:pt>
                <c:pt idx="313">
                  <c:v>86.17</c:v>
                </c:pt>
                <c:pt idx="314">
                  <c:v>92.56</c:v>
                </c:pt>
                <c:pt idx="315">
                  <c:v>117.84</c:v>
                </c:pt>
                <c:pt idx="316">
                  <c:v>111.02</c:v>
                </c:pt>
                <c:pt idx="317">
                  <c:v>76.8</c:v>
                </c:pt>
                <c:pt idx="318">
                  <c:v>78.150000000000006</c:v>
                </c:pt>
                <c:pt idx="319">
                  <c:v>82.77</c:v>
                </c:pt>
                <c:pt idx="320">
                  <c:v>74.260000000000005</c:v>
                </c:pt>
                <c:pt idx="321">
                  <c:v>85.55</c:v>
                </c:pt>
                <c:pt idx="322">
                  <c:v>116.61</c:v>
                </c:pt>
                <c:pt idx="323">
                  <c:v>148.75</c:v>
                </c:pt>
                <c:pt idx="324">
                  <c:v>120.69</c:v>
                </c:pt>
                <c:pt idx="325">
                  <c:v>201.27</c:v>
                </c:pt>
                <c:pt idx="326">
                  <c:v>189.9</c:v>
                </c:pt>
                <c:pt idx="327">
                  <c:v>144.08000000000001</c:v>
                </c:pt>
                <c:pt idx="328">
                  <c:v>153.26</c:v>
                </c:pt>
                <c:pt idx="329">
                  <c:v>34.07</c:v>
                </c:pt>
                <c:pt idx="330">
                  <c:v>35.26</c:v>
                </c:pt>
                <c:pt idx="331">
                  <c:v>41.08</c:v>
                </c:pt>
                <c:pt idx="332">
                  <c:v>43.08</c:v>
                </c:pt>
                <c:pt idx="333">
                  <c:v>45.2</c:v>
                </c:pt>
                <c:pt idx="334">
                  <c:v>30.06</c:v>
                </c:pt>
                <c:pt idx="335">
                  <c:v>33.68</c:v>
                </c:pt>
                <c:pt idx="336">
                  <c:v>40.35</c:v>
                </c:pt>
                <c:pt idx="337">
                  <c:v>39.11</c:v>
                </c:pt>
                <c:pt idx="338">
                  <c:v>39.5</c:v>
                </c:pt>
                <c:pt idx="339">
                  <c:v>42.93</c:v>
                </c:pt>
                <c:pt idx="340">
                  <c:v>40</c:v>
                </c:pt>
                <c:pt idx="341">
                  <c:v>45.32</c:v>
                </c:pt>
                <c:pt idx="342">
                  <c:v>45.82</c:v>
                </c:pt>
                <c:pt idx="343">
                  <c:v>48.59</c:v>
                </c:pt>
                <c:pt idx="344">
                  <c:v>51.98</c:v>
                </c:pt>
                <c:pt idx="345">
                  <c:v>37.03</c:v>
                </c:pt>
                <c:pt idx="346">
                  <c:v>41.58</c:v>
                </c:pt>
                <c:pt idx="347">
                  <c:v>46.13</c:v>
                </c:pt>
                <c:pt idx="348">
                  <c:v>43.47</c:v>
                </c:pt>
                <c:pt idx="349">
                  <c:v>45.01</c:v>
                </c:pt>
                <c:pt idx="350">
                  <c:v>36.799999999999997</c:v>
                </c:pt>
                <c:pt idx="351">
                  <c:v>39</c:v>
                </c:pt>
                <c:pt idx="352">
                  <c:v>42.08</c:v>
                </c:pt>
                <c:pt idx="353">
                  <c:v>40.85</c:v>
                </c:pt>
                <c:pt idx="354">
                  <c:v>35.49</c:v>
                </c:pt>
                <c:pt idx="355">
                  <c:v>35.409999999999997</c:v>
                </c:pt>
                <c:pt idx="356">
                  <c:v>34.950000000000003</c:v>
                </c:pt>
                <c:pt idx="357">
                  <c:v>31.21</c:v>
                </c:pt>
                <c:pt idx="358">
                  <c:v>42.5</c:v>
                </c:pt>
                <c:pt idx="359">
                  <c:v>38.92</c:v>
                </c:pt>
                <c:pt idx="360">
                  <c:v>42.97</c:v>
                </c:pt>
                <c:pt idx="361">
                  <c:v>48.4</c:v>
                </c:pt>
                <c:pt idx="362">
                  <c:v>46.44</c:v>
                </c:pt>
                <c:pt idx="363">
                  <c:v>77.84</c:v>
                </c:pt>
                <c:pt idx="364">
                  <c:v>58.07</c:v>
                </c:pt>
                <c:pt idx="365">
                  <c:v>43.35</c:v>
                </c:pt>
                <c:pt idx="366">
                  <c:v>43.62</c:v>
                </c:pt>
                <c:pt idx="367">
                  <c:v>44.05</c:v>
                </c:pt>
                <c:pt idx="368">
                  <c:v>49.06</c:v>
                </c:pt>
                <c:pt idx="369">
                  <c:v>35.880000000000003</c:v>
                </c:pt>
                <c:pt idx="370">
                  <c:v>39.11</c:v>
                </c:pt>
                <c:pt idx="371">
                  <c:v>34.799999999999997</c:v>
                </c:pt>
                <c:pt idx="372">
                  <c:v>31.06</c:v>
                </c:pt>
                <c:pt idx="373">
                  <c:v>24.47</c:v>
                </c:pt>
                <c:pt idx="374">
                  <c:v>24.97</c:v>
                </c:pt>
                <c:pt idx="375">
                  <c:v>32.76</c:v>
                </c:pt>
                <c:pt idx="376">
                  <c:v>35.76</c:v>
                </c:pt>
                <c:pt idx="377">
                  <c:v>24.55</c:v>
                </c:pt>
                <c:pt idx="378">
                  <c:v>27.78</c:v>
                </c:pt>
                <c:pt idx="379">
                  <c:v>24.78</c:v>
                </c:pt>
                <c:pt idx="380">
                  <c:v>29.6</c:v>
                </c:pt>
                <c:pt idx="381">
                  <c:v>26.17</c:v>
                </c:pt>
                <c:pt idx="382">
                  <c:v>29.25</c:v>
                </c:pt>
                <c:pt idx="383">
                  <c:v>30.52</c:v>
                </c:pt>
                <c:pt idx="384">
                  <c:v>22.97</c:v>
                </c:pt>
                <c:pt idx="385">
                  <c:v>26.82</c:v>
                </c:pt>
                <c:pt idx="386">
                  <c:v>42.24</c:v>
                </c:pt>
                <c:pt idx="387">
                  <c:v>20.81</c:v>
                </c:pt>
                <c:pt idx="388">
                  <c:v>39.229999999999997</c:v>
                </c:pt>
                <c:pt idx="389">
                  <c:v>32.1</c:v>
                </c:pt>
                <c:pt idx="390">
                  <c:v>35.92</c:v>
                </c:pt>
                <c:pt idx="391">
                  <c:v>34.61</c:v>
                </c:pt>
                <c:pt idx="392">
                  <c:v>40</c:v>
                </c:pt>
                <c:pt idx="393">
                  <c:v>37.19</c:v>
                </c:pt>
                <c:pt idx="394">
                  <c:v>41.77</c:v>
                </c:pt>
                <c:pt idx="395">
                  <c:v>49.02</c:v>
                </c:pt>
                <c:pt idx="396">
                  <c:v>56.72</c:v>
                </c:pt>
                <c:pt idx="397">
                  <c:v>57.92</c:v>
                </c:pt>
                <c:pt idx="398">
                  <c:v>57.46</c:v>
                </c:pt>
                <c:pt idx="399">
                  <c:v>52.22</c:v>
                </c:pt>
                <c:pt idx="400">
                  <c:v>49.67</c:v>
                </c:pt>
                <c:pt idx="401">
                  <c:v>38.380000000000003</c:v>
                </c:pt>
                <c:pt idx="402">
                  <c:v>40.659999999999997</c:v>
                </c:pt>
                <c:pt idx="403">
                  <c:v>47.67</c:v>
                </c:pt>
                <c:pt idx="404">
                  <c:v>51.37</c:v>
                </c:pt>
                <c:pt idx="405">
                  <c:v>66.78</c:v>
                </c:pt>
                <c:pt idx="406">
                  <c:v>51.48</c:v>
                </c:pt>
                <c:pt idx="407">
                  <c:v>50.64</c:v>
                </c:pt>
                <c:pt idx="408">
                  <c:v>62.89</c:v>
                </c:pt>
                <c:pt idx="409">
                  <c:v>44.7</c:v>
                </c:pt>
                <c:pt idx="410">
                  <c:v>39.61</c:v>
                </c:pt>
                <c:pt idx="411">
                  <c:v>26.59</c:v>
                </c:pt>
                <c:pt idx="412">
                  <c:v>28.55</c:v>
                </c:pt>
                <c:pt idx="413">
                  <c:v>33.409999999999997</c:v>
                </c:pt>
                <c:pt idx="414">
                  <c:v>35.409999999999997</c:v>
                </c:pt>
                <c:pt idx="415">
                  <c:v>37.15</c:v>
                </c:pt>
                <c:pt idx="416">
                  <c:v>31.21</c:v>
                </c:pt>
                <c:pt idx="417">
                  <c:v>40.42</c:v>
                </c:pt>
                <c:pt idx="418">
                  <c:v>65.36</c:v>
                </c:pt>
                <c:pt idx="419">
                  <c:v>101.39</c:v>
                </c:pt>
                <c:pt idx="420">
                  <c:v>78.650000000000006</c:v>
                </c:pt>
                <c:pt idx="421">
                  <c:v>43.16</c:v>
                </c:pt>
                <c:pt idx="422">
                  <c:v>46.59</c:v>
                </c:pt>
                <c:pt idx="423">
                  <c:v>47.21</c:v>
                </c:pt>
                <c:pt idx="424">
                  <c:v>36.42</c:v>
                </c:pt>
                <c:pt idx="425">
                  <c:v>49.25</c:v>
                </c:pt>
                <c:pt idx="426">
                  <c:v>42.66</c:v>
                </c:pt>
                <c:pt idx="427">
                  <c:v>49.52</c:v>
                </c:pt>
                <c:pt idx="428">
                  <c:v>61.89</c:v>
                </c:pt>
                <c:pt idx="429">
                  <c:v>44.86</c:v>
                </c:pt>
                <c:pt idx="430">
                  <c:v>26.67</c:v>
                </c:pt>
                <c:pt idx="431">
                  <c:v>25.13</c:v>
                </c:pt>
                <c:pt idx="432">
                  <c:v>26.17</c:v>
                </c:pt>
                <c:pt idx="433">
                  <c:v>23.28</c:v>
                </c:pt>
                <c:pt idx="434">
                  <c:v>22.77</c:v>
                </c:pt>
                <c:pt idx="435">
                  <c:v>20.62</c:v>
                </c:pt>
                <c:pt idx="436">
                  <c:v>23.51</c:v>
                </c:pt>
                <c:pt idx="437">
                  <c:v>33.64</c:v>
                </c:pt>
                <c:pt idx="438">
                  <c:v>32.1</c:v>
                </c:pt>
                <c:pt idx="439">
                  <c:v>34.909999999999997</c:v>
                </c:pt>
                <c:pt idx="440">
                  <c:v>30.83</c:v>
                </c:pt>
                <c:pt idx="441">
                  <c:v>41.97</c:v>
                </c:pt>
                <c:pt idx="442">
                  <c:v>30.37</c:v>
                </c:pt>
                <c:pt idx="443">
                  <c:v>21.62</c:v>
                </c:pt>
                <c:pt idx="444">
                  <c:v>27.67</c:v>
                </c:pt>
                <c:pt idx="445">
                  <c:v>25.43</c:v>
                </c:pt>
                <c:pt idx="446">
                  <c:v>27.28</c:v>
                </c:pt>
                <c:pt idx="447">
                  <c:v>22.5</c:v>
                </c:pt>
                <c:pt idx="448">
                  <c:v>23.12</c:v>
                </c:pt>
                <c:pt idx="449">
                  <c:v>22.16</c:v>
                </c:pt>
                <c:pt idx="450">
                  <c:v>22.39</c:v>
                </c:pt>
                <c:pt idx="451">
                  <c:v>30.6</c:v>
                </c:pt>
                <c:pt idx="452">
                  <c:v>26.28</c:v>
                </c:pt>
                <c:pt idx="453">
                  <c:v>28.82</c:v>
                </c:pt>
                <c:pt idx="454">
                  <c:v>29.25</c:v>
                </c:pt>
                <c:pt idx="455">
                  <c:v>29.6</c:v>
                </c:pt>
                <c:pt idx="456">
                  <c:v>30.6</c:v>
                </c:pt>
                <c:pt idx="457">
                  <c:v>39.61</c:v>
                </c:pt>
                <c:pt idx="458">
                  <c:v>36.96</c:v>
                </c:pt>
                <c:pt idx="459">
                  <c:v>51.6</c:v>
                </c:pt>
                <c:pt idx="460">
                  <c:v>51.95</c:v>
                </c:pt>
                <c:pt idx="461">
                  <c:v>49.6</c:v>
                </c:pt>
                <c:pt idx="462">
                  <c:v>42.62</c:v>
                </c:pt>
                <c:pt idx="463">
                  <c:v>40.35</c:v>
                </c:pt>
                <c:pt idx="464">
                  <c:v>40.5</c:v>
                </c:pt>
                <c:pt idx="465">
                  <c:v>46.2</c:v>
                </c:pt>
                <c:pt idx="466">
                  <c:v>42.35</c:v>
                </c:pt>
                <c:pt idx="467">
                  <c:v>46.17</c:v>
                </c:pt>
                <c:pt idx="468">
                  <c:v>46.4</c:v>
                </c:pt>
                <c:pt idx="469">
                  <c:v>45.01</c:v>
                </c:pt>
                <c:pt idx="470">
                  <c:v>45.43</c:v>
                </c:pt>
                <c:pt idx="471">
                  <c:v>47.71</c:v>
                </c:pt>
                <c:pt idx="472">
                  <c:v>43.16</c:v>
                </c:pt>
                <c:pt idx="473">
                  <c:v>54.72</c:v>
                </c:pt>
                <c:pt idx="474">
                  <c:v>47.94</c:v>
                </c:pt>
                <c:pt idx="475">
                  <c:v>40.15</c:v>
                </c:pt>
                <c:pt idx="476">
                  <c:v>40.35</c:v>
                </c:pt>
                <c:pt idx="477">
                  <c:v>48.13</c:v>
                </c:pt>
                <c:pt idx="478">
                  <c:v>58.88</c:v>
                </c:pt>
                <c:pt idx="479">
                  <c:v>49.13</c:v>
                </c:pt>
                <c:pt idx="480">
                  <c:v>51.79</c:v>
                </c:pt>
                <c:pt idx="481">
                  <c:v>63.55</c:v>
                </c:pt>
                <c:pt idx="482">
                  <c:v>37.5</c:v>
                </c:pt>
                <c:pt idx="483">
                  <c:v>35.14</c:v>
                </c:pt>
                <c:pt idx="484">
                  <c:v>26.36</c:v>
                </c:pt>
                <c:pt idx="485">
                  <c:v>31.79</c:v>
                </c:pt>
                <c:pt idx="486">
                  <c:v>37.57</c:v>
                </c:pt>
                <c:pt idx="487">
                  <c:v>35.65</c:v>
                </c:pt>
                <c:pt idx="488">
                  <c:v>42.74</c:v>
                </c:pt>
                <c:pt idx="489">
                  <c:v>51.02</c:v>
                </c:pt>
                <c:pt idx="490">
                  <c:v>56.84</c:v>
                </c:pt>
                <c:pt idx="491">
                  <c:v>59.04</c:v>
                </c:pt>
                <c:pt idx="492">
                  <c:v>63.43</c:v>
                </c:pt>
                <c:pt idx="493">
                  <c:v>61.85</c:v>
                </c:pt>
                <c:pt idx="494">
                  <c:v>54.72</c:v>
                </c:pt>
                <c:pt idx="495">
                  <c:v>75.92</c:v>
                </c:pt>
                <c:pt idx="496">
                  <c:v>59.77</c:v>
                </c:pt>
                <c:pt idx="497">
                  <c:v>70.17</c:v>
                </c:pt>
                <c:pt idx="498">
                  <c:v>73.14</c:v>
                </c:pt>
                <c:pt idx="499">
                  <c:v>92.22</c:v>
                </c:pt>
                <c:pt idx="500">
                  <c:v>150.13</c:v>
                </c:pt>
                <c:pt idx="501">
                  <c:v>87.36</c:v>
                </c:pt>
                <c:pt idx="502">
                  <c:v>55.22</c:v>
                </c:pt>
                <c:pt idx="503">
                  <c:v>71.02</c:v>
                </c:pt>
                <c:pt idx="504">
                  <c:v>86.67</c:v>
                </c:pt>
                <c:pt idx="505">
                  <c:v>44.12</c:v>
                </c:pt>
                <c:pt idx="506">
                  <c:v>50.67</c:v>
                </c:pt>
                <c:pt idx="507">
                  <c:v>51.75</c:v>
                </c:pt>
                <c:pt idx="508">
                  <c:v>44.55</c:v>
                </c:pt>
                <c:pt idx="509">
                  <c:v>45.9</c:v>
                </c:pt>
                <c:pt idx="510">
                  <c:v>44.74</c:v>
                </c:pt>
                <c:pt idx="511">
                  <c:v>46.32</c:v>
                </c:pt>
                <c:pt idx="512">
                  <c:v>49.87</c:v>
                </c:pt>
                <c:pt idx="513">
                  <c:v>41.08</c:v>
                </c:pt>
                <c:pt idx="514">
                  <c:v>43.62</c:v>
                </c:pt>
                <c:pt idx="515">
                  <c:v>53.49</c:v>
                </c:pt>
                <c:pt idx="516">
                  <c:v>57.84</c:v>
                </c:pt>
                <c:pt idx="517">
                  <c:v>64.010000000000005</c:v>
                </c:pt>
                <c:pt idx="518">
                  <c:v>63.74</c:v>
                </c:pt>
                <c:pt idx="519">
                  <c:v>56.38</c:v>
                </c:pt>
                <c:pt idx="520">
                  <c:v>52.52</c:v>
                </c:pt>
                <c:pt idx="521">
                  <c:v>53.18</c:v>
                </c:pt>
                <c:pt idx="522">
                  <c:v>48.63</c:v>
                </c:pt>
                <c:pt idx="523">
                  <c:v>45.51</c:v>
                </c:pt>
                <c:pt idx="524">
                  <c:v>46.05</c:v>
                </c:pt>
                <c:pt idx="525">
                  <c:v>42.2</c:v>
                </c:pt>
                <c:pt idx="526">
                  <c:v>35.380000000000003</c:v>
                </c:pt>
                <c:pt idx="527">
                  <c:v>31.98</c:v>
                </c:pt>
                <c:pt idx="528">
                  <c:v>32.29</c:v>
                </c:pt>
                <c:pt idx="529">
                  <c:v>30.13</c:v>
                </c:pt>
                <c:pt idx="530">
                  <c:v>29.25</c:v>
                </c:pt>
                <c:pt idx="531">
                  <c:v>32.869999999999997</c:v>
                </c:pt>
                <c:pt idx="532">
                  <c:v>34.64</c:v>
                </c:pt>
                <c:pt idx="533">
                  <c:v>36.299999999999997</c:v>
                </c:pt>
                <c:pt idx="534">
                  <c:v>43.01</c:v>
                </c:pt>
                <c:pt idx="535">
                  <c:v>48.82</c:v>
                </c:pt>
                <c:pt idx="536">
                  <c:v>50.91</c:v>
                </c:pt>
                <c:pt idx="537">
                  <c:v>54.91</c:v>
                </c:pt>
                <c:pt idx="538">
                  <c:v>55.88</c:v>
                </c:pt>
                <c:pt idx="539">
                  <c:v>54.95</c:v>
                </c:pt>
                <c:pt idx="540">
                  <c:v>43.08</c:v>
                </c:pt>
                <c:pt idx="541">
                  <c:v>46.51</c:v>
                </c:pt>
                <c:pt idx="542">
                  <c:v>39.69</c:v>
                </c:pt>
                <c:pt idx="543">
                  <c:v>35.07</c:v>
                </c:pt>
                <c:pt idx="544">
                  <c:v>37.46</c:v>
                </c:pt>
                <c:pt idx="545">
                  <c:v>36.299999999999997</c:v>
                </c:pt>
                <c:pt idx="546">
                  <c:v>55.65</c:v>
                </c:pt>
                <c:pt idx="547">
                  <c:v>46.24</c:v>
                </c:pt>
                <c:pt idx="548">
                  <c:v>41.77</c:v>
                </c:pt>
                <c:pt idx="549">
                  <c:v>30.44</c:v>
                </c:pt>
                <c:pt idx="550">
                  <c:v>36.07</c:v>
                </c:pt>
                <c:pt idx="551">
                  <c:v>41.23</c:v>
                </c:pt>
                <c:pt idx="552">
                  <c:v>38.96</c:v>
                </c:pt>
                <c:pt idx="553">
                  <c:v>51.48</c:v>
                </c:pt>
                <c:pt idx="554">
                  <c:v>55.65</c:v>
                </c:pt>
                <c:pt idx="555">
                  <c:v>62.31</c:v>
                </c:pt>
                <c:pt idx="556">
                  <c:v>45.78</c:v>
                </c:pt>
                <c:pt idx="557">
                  <c:v>46.47</c:v>
                </c:pt>
                <c:pt idx="558">
                  <c:v>48.9</c:v>
                </c:pt>
                <c:pt idx="559">
                  <c:v>52.87</c:v>
                </c:pt>
                <c:pt idx="560">
                  <c:v>51.87</c:v>
                </c:pt>
                <c:pt idx="561">
                  <c:v>53.72</c:v>
                </c:pt>
                <c:pt idx="562">
                  <c:v>62.08</c:v>
                </c:pt>
                <c:pt idx="563">
                  <c:v>60.15</c:v>
                </c:pt>
                <c:pt idx="564">
                  <c:v>43.16</c:v>
                </c:pt>
                <c:pt idx="565">
                  <c:v>42.04</c:v>
                </c:pt>
                <c:pt idx="566">
                  <c:v>49.06</c:v>
                </c:pt>
                <c:pt idx="567">
                  <c:v>51.6</c:v>
                </c:pt>
                <c:pt idx="568">
                  <c:v>53.99</c:v>
                </c:pt>
                <c:pt idx="569">
                  <c:v>52.25</c:v>
                </c:pt>
                <c:pt idx="570">
                  <c:v>52.99</c:v>
                </c:pt>
                <c:pt idx="571">
                  <c:v>52.29</c:v>
                </c:pt>
                <c:pt idx="572">
                  <c:v>45.28</c:v>
                </c:pt>
                <c:pt idx="573">
                  <c:v>45.2</c:v>
                </c:pt>
                <c:pt idx="574">
                  <c:v>47.75</c:v>
                </c:pt>
                <c:pt idx="575">
                  <c:v>57.8</c:v>
                </c:pt>
                <c:pt idx="576">
                  <c:v>76.03</c:v>
                </c:pt>
                <c:pt idx="577">
                  <c:v>84.24</c:v>
                </c:pt>
                <c:pt idx="578">
                  <c:v>82.54</c:v>
                </c:pt>
                <c:pt idx="579">
                  <c:v>78.069999999999993</c:v>
                </c:pt>
                <c:pt idx="580">
                  <c:v>67.86</c:v>
                </c:pt>
                <c:pt idx="581">
                  <c:v>65.09</c:v>
                </c:pt>
                <c:pt idx="582">
                  <c:v>64.89</c:v>
                </c:pt>
                <c:pt idx="583">
                  <c:v>69.33</c:v>
                </c:pt>
                <c:pt idx="584">
                  <c:v>78.569999999999993</c:v>
                </c:pt>
                <c:pt idx="585">
                  <c:v>77.5</c:v>
                </c:pt>
                <c:pt idx="586">
                  <c:v>73.72</c:v>
                </c:pt>
                <c:pt idx="587">
                  <c:v>80.69</c:v>
                </c:pt>
                <c:pt idx="588">
                  <c:v>85.9</c:v>
                </c:pt>
                <c:pt idx="589">
                  <c:v>96.15</c:v>
                </c:pt>
                <c:pt idx="590">
                  <c:v>89.75</c:v>
                </c:pt>
                <c:pt idx="591">
                  <c:v>91.29</c:v>
                </c:pt>
                <c:pt idx="592">
                  <c:v>101.16</c:v>
                </c:pt>
                <c:pt idx="593">
                  <c:v>114.84</c:v>
                </c:pt>
                <c:pt idx="594">
                  <c:v>106.9</c:v>
                </c:pt>
                <c:pt idx="595">
                  <c:v>110.13</c:v>
                </c:pt>
                <c:pt idx="596">
                  <c:v>145.19999999999999</c:v>
                </c:pt>
                <c:pt idx="597">
                  <c:v>157.15</c:v>
                </c:pt>
                <c:pt idx="598">
                  <c:v>165.28</c:v>
                </c:pt>
                <c:pt idx="599">
                  <c:v>144.24</c:v>
                </c:pt>
                <c:pt idx="600">
                  <c:v>129.71</c:v>
                </c:pt>
                <c:pt idx="601">
                  <c:v>93.53</c:v>
                </c:pt>
                <c:pt idx="602">
                  <c:v>104.43</c:v>
                </c:pt>
                <c:pt idx="603">
                  <c:v>78.5</c:v>
                </c:pt>
                <c:pt idx="604">
                  <c:v>79.61</c:v>
                </c:pt>
                <c:pt idx="605">
                  <c:v>83.35</c:v>
                </c:pt>
                <c:pt idx="606">
                  <c:v>68.98</c:v>
                </c:pt>
                <c:pt idx="607">
                  <c:v>67.05</c:v>
                </c:pt>
                <c:pt idx="608">
                  <c:v>69.790000000000006</c:v>
                </c:pt>
                <c:pt idx="609">
                  <c:v>68.900000000000006</c:v>
                </c:pt>
                <c:pt idx="610">
                  <c:v>67.75</c:v>
                </c:pt>
                <c:pt idx="611">
                  <c:v>77.53</c:v>
                </c:pt>
                <c:pt idx="612">
                  <c:v>69.709999999999994</c:v>
                </c:pt>
                <c:pt idx="613">
                  <c:v>63.31</c:v>
                </c:pt>
                <c:pt idx="614">
                  <c:v>58.57</c:v>
                </c:pt>
                <c:pt idx="615">
                  <c:v>75.34</c:v>
                </c:pt>
                <c:pt idx="616">
                  <c:v>79.58</c:v>
                </c:pt>
                <c:pt idx="617">
                  <c:v>90.52</c:v>
                </c:pt>
                <c:pt idx="618">
                  <c:v>113.91</c:v>
                </c:pt>
                <c:pt idx="619">
                  <c:v>90.17</c:v>
                </c:pt>
                <c:pt idx="620">
                  <c:v>69.56</c:v>
                </c:pt>
                <c:pt idx="621">
                  <c:v>77.760000000000005</c:v>
                </c:pt>
                <c:pt idx="622">
                  <c:v>56.61</c:v>
                </c:pt>
                <c:pt idx="623">
                  <c:v>59.58</c:v>
                </c:pt>
                <c:pt idx="624">
                  <c:v>65.239999999999995</c:v>
                </c:pt>
                <c:pt idx="625">
                  <c:v>72.02</c:v>
                </c:pt>
                <c:pt idx="626">
                  <c:v>59.08</c:v>
                </c:pt>
                <c:pt idx="627">
                  <c:v>65.28</c:v>
                </c:pt>
                <c:pt idx="628">
                  <c:v>50.56</c:v>
                </c:pt>
                <c:pt idx="629">
                  <c:v>49.25</c:v>
                </c:pt>
                <c:pt idx="630">
                  <c:v>58.5</c:v>
                </c:pt>
                <c:pt idx="631">
                  <c:v>74.14</c:v>
                </c:pt>
                <c:pt idx="632">
                  <c:v>90.4</c:v>
                </c:pt>
                <c:pt idx="633">
                  <c:v>93.18</c:v>
                </c:pt>
                <c:pt idx="634">
                  <c:v>101</c:v>
                </c:pt>
                <c:pt idx="635">
                  <c:v>90.44</c:v>
                </c:pt>
                <c:pt idx="636">
                  <c:v>115.41</c:v>
                </c:pt>
                <c:pt idx="637">
                  <c:v>69.63</c:v>
                </c:pt>
                <c:pt idx="638">
                  <c:v>59.08</c:v>
                </c:pt>
                <c:pt idx="639">
                  <c:v>36.76</c:v>
                </c:pt>
                <c:pt idx="640">
                  <c:v>22.31</c:v>
                </c:pt>
                <c:pt idx="641">
                  <c:v>25.59</c:v>
                </c:pt>
                <c:pt idx="642">
                  <c:v>23.55</c:v>
                </c:pt>
                <c:pt idx="643">
                  <c:v>30.02</c:v>
                </c:pt>
                <c:pt idx="644">
                  <c:v>30.21</c:v>
                </c:pt>
                <c:pt idx="645">
                  <c:v>27.28</c:v>
                </c:pt>
                <c:pt idx="646">
                  <c:v>24.28</c:v>
                </c:pt>
                <c:pt idx="647">
                  <c:v>29.79</c:v>
                </c:pt>
                <c:pt idx="648">
                  <c:v>26.51</c:v>
                </c:pt>
                <c:pt idx="649">
                  <c:v>26.59</c:v>
                </c:pt>
                <c:pt idx="650">
                  <c:v>22.16</c:v>
                </c:pt>
                <c:pt idx="651">
                  <c:v>24.97</c:v>
                </c:pt>
                <c:pt idx="652">
                  <c:v>35.26</c:v>
                </c:pt>
                <c:pt idx="653">
                  <c:v>34.369999999999997</c:v>
                </c:pt>
                <c:pt idx="654">
                  <c:v>33.869999999999997</c:v>
                </c:pt>
                <c:pt idx="655">
                  <c:v>44.51</c:v>
                </c:pt>
                <c:pt idx="656">
                  <c:v>37.729999999999997</c:v>
                </c:pt>
                <c:pt idx="657">
                  <c:v>44.24</c:v>
                </c:pt>
                <c:pt idx="658">
                  <c:v>44.86</c:v>
                </c:pt>
                <c:pt idx="659">
                  <c:v>43.04</c:v>
                </c:pt>
                <c:pt idx="660">
                  <c:v>55.22</c:v>
                </c:pt>
                <c:pt idx="661">
                  <c:v>60.15</c:v>
                </c:pt>
                <c:pt idx="662">
                  <c:v>71.209999999999994</c:v>
                </c:pt>
                <c:pt idx="663">
                  <c:v>62.08</c:v>
                </c:pt>
                <c:pt idx="664">
                  <c:v>52.52</c:v>
                </c:pt>
                <c:pt idx="665">
                  <c:v>58.34</c:v>
                </c:pt>
                <c:pt idx="666">
                  <c:v>59.42</c:v>
                </c:pt>
                <c:pt idx="667">
                  <c:v>63.2</c:v>
                </c:pt>
                <c:pt idx="668">
                  <c:v>68.900000000000006</c:v>
                </c:pt>
                <c:pt idx="669">
                  <c:v>59.15</c:v>
                </c:pt>
                <c:pt idx="670">
                  <c:v>58.38</c:v>
                </c:pt>
                <c:pt idx="671">
                  <c:v>64.12</c:v>
                </c:pt>
                <c:pt idx="672">
                  <c:v>54.99</c:v>
                </c:pt>
                <c:pt idx="673">
                  <c:v>77.73</c:v>
                </c:pt>
                <c:pt idx="674">
                  <c:v>81.31</c:v>
                </c:pt>
                <c:pt idx="675">
                  <c:v>104.39</c:v>
                </c:pt>
                <c:pt idx="676">
                  <c:v>105.82</c:v>
                </c:pt>
                <c:pt idx="677">
                  <c:v>91.56</c:v>
                </c:pt>
                <c:pt idx="678">
                  <c:v>107.21</c:v>
                </c:pt>
                <c:pt idx="679">
                  <c:v>88.25</c:v>
                </c:pt>
                <c:pt idx="680">
                  <c:v>98.03</c:v>
                </c:pt>
                <c:pt idx="681">
                  <c:v>95.49</c:v>
                </c:pt>
                <c:pt idx="682">
                  <c:v>97.65</c:v>
                </c:pt>
                <c:pt idx="683">
                  <c:v>105.9</c:v>
                </c:pt>
                <c:pt idx="684">
                  <c:v>122.2</c:v>
                </c:pt>
                <c:pt idx="685">
                  <c:v>131.37</c:v>
                </c:pt>
                <c:pt idx="686">
                  <c:v>145.43</c:v>
                </c:pt>
                <c:pt idx="687">
                  <c:v>141.58000000000001</c:v>
                </c:pt>
                <c:pt idx="688">
                  <c:v>150.33000000000001</c:v>
                </c:pt>
                <c:pt idx="689">
                  <c:v>126.71</c:v>
                </c:pt>
                <c:pt idx="690">
                  <c:v>118.73</c:v>
                </c:pt>
                <c:pt idx="691">
                  <c:v>126.32</c:v>
                </c:pt>
                <c:pt idx="692">
                  <c:v>136.41999999999999</c:v>
                </c:pt>
                <c:pt idx="693">
                  <c:v>136.80000000000001</c:v>
                </c:pt>
                <c:pt idx="694">
                  <c:v>156.76</c:v>
                </c:pt>
                <c:pt idx="695">
                  <c:v>162.47</c:v>
                </c:pt>
                <c:pt idx="696">
                  <c:v>170.6</c:v>
                </c:pt>
                <c:pt idx="697">
                  <c:v>169.6</c:v>
                </c:pt>
                <c:pt idx="698">
                  <c:v>143.01</c:v>
                </c:pt>
                <c:pt idx="699">
                  <c:v>161.12</c:v>
                </c:pt>
                <c:pt idx="700">
                  <c:v>159.11000000000001</c:v>
                </c:pt>
                <c:pt idx="701">
                  <c:v>147.4</c:v>
                </c:pt>
                <c:pt idx="702">
                  <c:v>150.97999999999999</c:v>
                </c:pt>
                <c:pt idx="703">
                  <c:v>153.29</c:v>
                </c:pt>
                <c:pt idx="704">
                  <c:v>149.36000000000001</c:v>
                </c:pt>
                <c:pt idx="705">
                  <c:v>148.09</c:v>
                </c:pt>
                <c:pt idx="706">
                  <c:v>166.78</c:v>
                </c:pt>
                <c:pt idx="707">
                  <c:v>181.23</c:v>
                </c:pt>
                <c:pt idx="708">
                  <c:v>184.74</c:v>
                </c:pt>
                <c:pt idx="709">
                  <c:v>190.83</c:v>
                </c:pt>
                <c:pt idx="710">
                  <c:v>227.48</c:v>
                </c:pt>
                <c:pt idx="711">
                  <c:v>243.2</c:v>
                </c:pt>
                <c:pt idx="712">
                  <c:v>183.7</c:v>
                </c:pt>
                <c:pt idx="713">
                  <c:v>182.16</c:v>
                </c:pt>
                <c:pt idx="714">
                  <c:v>193.41</c:v>
                </c:pt>
                <c:pt idx="715">
                  <c:v>194.37</c:v>
                </c:pt>
                <c:pt idx="716">
                  <c:v>208.48</c:v>
                </c:pt>
                <c:pt idx="717">
                  <c:v>219.19</c:v>
                </c:pt>
                <c:pt idx="718">
                  <c:v>234.72</c:v>
                </c:pt>
                <c:pt idx="719">
                  <c:v>322.81</c:v>
                </c:pt>
                <c:pt idx="720">
                  <c:v>280.35000000000002</c:v>
                </c:pt>
                <c:pt idx="721">
                  <c:v>326.27999999999997</c:v>
                </c:pt>
                <c:pt idx="722">
                  <c:v>344.66</c:v>
                </c:pt>
                <c:pt idx="723">
                  <c:v>274.83999999999997</c:v>
                </c:pt>
                <c:pt idx="724">
                  <c:v>275.41000000000003</c:v>
                </c:pt>
                <c:pt idx="725">
                  <c:v>324.58999999999997</c:v>
                </c:pt>
                <c:pt idx="726">
                  <c:v>304.55</c:v>
                </c:pt>
                <c:pt idx="727">
                  <c:v>653.72</c:v>
                </c:pt>
                <c:pt idx="728">
                  <c:v>665.97</c:v>
                </c:pt>
                <c:pt idx="729">
                  <c:v>614.72</c:v>
                </c:pt>
                <c:pt idx="730">
                  <c:v>568.71</c:v>
                </c:pt>
                <c:pt idx="731">
                  <c:v>713.1</c:v>
                </c:pt>
                <c:pt idx="732">
                  <c:v>812.52</c:v>
                </c:pt>
                <c:pt idx="733">
                  <c:v>1152.99</c:v>
                </c:pt>
                <c:pt idx="734">
                  <c:v>771.41</c:v>
                </c:pt>
                <c:pt idx="735">
                  <c:v>269.60000000000002</c:v>
                </c:pt>
                <c:pt idx="736">
                  <c:v>343.55</c:v>
                </c:pt>
                <c:pt idx="737">
                  <c:v>363.89</c:v>
                </c:pt>
                <c:pt idx="738">
                  <c:v>345.01</c:v>
                </c:pt>
                <c:pt idx="739">
                  <c:v>341</c:v>
                </c:pt>
                <c:pt idx="740">
                  <c:v>400.5</c:v>
                </c:pt>
                <c:pt idx="741">
                  <c:v>445.13</c:v>
                </c:pt>
                <c:pt idx="742">
                  <c:v>436.15</c:v>
                </c:pt>
                <c:pt idx="743">
                  <c:v>455.65</c:v>
                </c:pt>
                <c:pt idx="744">
                  <c:v>445.97</c:v>
                </c:pt>
                <c:pt idx="745">
                  <c:v>526.78</c:v>
                </c:pt>
                <c:pt idx="746">
                  <c:v>512.64</c:v>
                </c:pt>
                <c:pt idx="747">
                  <c:v>557.23</c:v>
                </c:pt>
                <c:pt idx="748">
                  <c:v>571.37</c:v>
                </c:pt>
                <c:pt idx="749">
                  <c:v>577.76</c:v>
                </c:pt>
                <c:pt idx="750">
                  <c:v>478.27</c:v>
                </c:pt>
                <c:pt idx="751">
                  <c:v>455.03</c:v>
                </c:pt>
                <c:pt idx="752">
                  <c:v>558.41999999999996</c:v>
                </c:pt>
                <c:pt idx="753">
                  <c:v>615.53</c:v>
                </c:pt>
                <c:pt idx="754">
                  <c:v>632.49</c:v>
                </c:pt>
                <c:pt idx="755">
                  <c:v>532.22</c:v>
                </c:pt>
                <c:pt idx="756">
                  <c:v>542.74</c:v>
                </c:pt>
                <c:pt idx="757">
                  <c:v>413.76</c:v>
                </c:pt>
                <c:pt idx="758">
                  <c:v>395.18</c:v>
                </c:pt>
                <c:pt idx="759">
                  <c:v>356.57</c:v>
                </c:pt>
                <c:pt idx="760">
                  <c:v>375.72</c:v>
                </c:pt>
                <c:pt idx="761">
                  <c:v>305.58999999999997</c:v>
                </c:pt>
                <c:pt idx="762">
                  <c:v>258.11</c:v>
                </c:pt>
                <c:pt idx="763">
                  <c:v>346.71</c:v>
                </c:pt>
                <c:pt idx="764">
                  <c:v>150.56</c:v>
                </c:pt>
                <c:pt idx="765">
                  <c:v>102.62</c:v>
                </c:pt>
                <c:pt idx="766">
                  <c:v>94.95</c:v>
                </c:pt>
                <c:pt idx="767">
                  <c:v>95.76</c:v>
                </c:pt>
                <c:pt idx="768">
                  <c:v>86.24</c:v>
                </c:pt>
                <c:pt idx="769">
                  <c:v>97.5</c:v>
                </c:pt>
                <c:pt idx="770">
                  <c:v>90.44</c:v>
                </c:pt>
                <c:pt idx="771">
                  <c:v>67.239999999999995</c:v>
                </c:pt>
                <c:pt idx="772">
                  <c:v>63.78</c:v>
                </c:pt>
                <c:pt idx="773">
                  <c:v>52.33</c:v>
                </c:pt>
                <c:pt idx="774">
                  <c:v>38.229999999999997</c:v>
                </c:pt>
                <c:pt idx="775">
                  <c:v>27.78</c:v>
                </c:pt>
                <c:pt idx="776">
                  <c:v>24.35</c:v>
                </c:pt>
                <c:pt idx="777">
                  <c:v>28.98</c:v>
                </c:pt>
                <c:pt idx="778">
                  <c:v>38.46</c:v>
                </c:pt>
                <c:pt idx="779">
                  <c:v>38.11</c:v>
                </c:pt>
                <c:pt idx="780">
                  <c:v>37.11</c:v>
                </c:pt>
                <c:pt idx="781">
                  <c:v>44.59</c:v>
                </c:pt>
                <c:pt idx="782">
                  <c:v>50.33</c:v>
                </c:pt>
                <c:pt idx="783">
                  <c:v>44.55</c:v>
                </c:pt>
                <c:pt idx="784">
                  <c:v>40.42</c:v>
                </c:pt>
                <c:pt idx="785">
                  <c:v>45.97</c:v>
                </c:pt>
                <c:pt idx="786">
                  <c:v>51.98</c:v>
                </c:pt>
                <c:pt idx="787">
                  <c:v>61.12</c:v>
                </c:pt>
                <c:pt idx="788">
                  <c:v>55.49</c:v>
                </c:pt>
                <c:pt idx="789">
                  <c:v>44.47</c:v>
                </c:pt>
                <c:pt idx="790">
                  <c:v>37.69</c:v>
                </c:pt>
                <c:pt idx="791">
                  <c:v>40.35</c:v>
                </c:pt>
                <c:pt idx="792">
                  <c:v>45.36</c:v>
                </c:pt>
                <c:pt idx="793">
                  <c:v>33.14</c:v>
                </c:pt>
                <c:pt idx="794">
                  <c:v>23.12</c:v>
                </c:pt>
                <c:pt idx="795">
                  <c:v>18.3</c:v>
                </c:pt>
                <c:pt idx="796">
                  <c:v>6.59</c:v>
                </c:pt>
                <c:pt idx="797">
                  <c:v>10.210000000000001</c:v>
                </c:pt>
                <c:pt idx="798">
                  <c:v>14.8</c:v>
                </c:pt>
                <c:pt idx="799">
                  <c:v>28.63</c:v>
                </c:pt>
                <c:pt idx="800">
                  <c:v>29.56</c:v>
                </c:pt>
                <c:pt idx="801">
                  <c:v>31.98</c:v>
                </c:pt>
                <c:pt idx="802">
                  <c:v>17.07</c:v>
                </c:pt>
                <c:pt idx="803">
                  <c:v>28.02</c:v>
                </c:pt>
                <c:pt idx="804">
                  <c:v>25.63</c:v>
                </c:pt>
                <c:pt idx="805">
                  <c:v>22.54</c:v>
                </c:pt>
                <c:pt idx="806">
                  <c:v>24.55</c:v>
                </c:pt>
                <c:pt idx="807">
                  <c:v>23.01</c:v>
                </c:pt>
                <c:pt idx="808">
                  <c:v>10.79</c:v>
                </c:pt>
                <c:pt idx="809">
                  <c:v>9.06</c:v>
                </c:pt>
                <c:pt idx="810">
                  <c:v>-0.35</c:v>
                </c:pt>
                <c:pt idx="811">
                  <c:v>-3.04</c:v>
                </c:pt>
                <c:pt idx="812">
                  <c:v>-7.21</c:v>
                </c:pt>
                <c:pt idx="813">
                  <c:v>-1.89</c:v>
                </c:pt>
                <c:pt idx="814">
                  <c:v>-3.24</c:v>
                </c:pt>
                <c:pt idx="815">
                  <c:v>-1.58</c:v>
                </c:pt>
                <c:pt idx="816">
                  <c:v>-4.43</c:v>
                </c:pt>
                <c:pt idx="817">
                  <c:v>3.16</c:v>
                </c:pt>
                <c:pt idx="818">
                  <c:v>1.46</c:v>
                </c:pt>
                <c:pt idx="819">
                  <c:v>2.16</c:v>
                </c:pt>
                <c:pt idx="820">
                  <c:v>3.12</c:v>
                </c:pt>
                <c:pt idx="821">
                  <c:v>5.74</c:v>
                </c:pt>
                <c:pt idx="822">
                  <c:v>7.17</c:v>
                </c:pt>
                <c:pt idx="823">
                  <c:v>7.67</c:v>
                </c:pt>
                <c:pt idx="824">
                  <c:v>15.68</c:v>
                </c:pt>
                <c:pt idx="825">
                  <c:v>15.68</c:v>
                </c:pt>
                <c:pt idx="826">
                  <c:v>17.190000000000001</c:v>
                </c:pt>
                <c:pt idx="827">
                  <c:v>24.12</c:v>
                </c:pt>
                <c:pt idx="828">
                  <c:v>35.07</c:v>
                </c:pt>
                <c:pt idx="829">
                  <c:v>34.76</c:v>
                </c:pt>
                <c:pt idx="830">
                  <c:v>41.54</c:v>
                </c:pt>
                <c:pt idx="831">
                  <c:v>18.77</c:v>
                </c:pt>
                <c:pt idx="832">
                  <c:v>20.420000000000002</c:v>
                </c:pt>
                <c:pt idx="833">
                  <c:v>22.93</c:v>
                </c:pt>
                <c:pt idx="834">
                  <c:v>24.78</c:v>
                </c:pt>
                <c:pt idx="835">
                  <c:v>21.73</c:v>
                </c:pt>
                <c:pt idx="836">
                  <c:v>24.08</c:v>
                </c:pt>
                <c:pt idx="837">
                  <c:v>26.94</c:v>
                </c:pt>
                <c:pt idx="838">
                  <c:v>29.79</c:v>
                </c:pt>
                <c:pt idx="839">
                  <c:v>24.93</c:v>
                </c:pt>
                <c:pt idx="840">
                  <c:v>30.79</c:v>
                </c:pt>
                <c:pt idx="841">
                  <c:v>35.450000000000003</c:v>
                </c:pt>
                <c:pt idx="842">
                  <c:v>30.02</c:v>
                </c:pt>
                <c:pt idx="843">
                  <c:v>31.87</c:v>
                </c:pt>
                <c:pt idx="844">
                  <c:v>21.19</c:v>
                </c:pt>
                <c:pt idx="845">
                  <c:v>21.19</c:v>
                </c:pt>
                <c:pt idx="846">
                  <c:v>28.02</c:v>
                </c:pt>
                <c:pt idx="847">
                  <c:v>30.13</c:v>
                </c:pt>
                <c:pt idx="848">
                  <c:v>37.299999999999997</c:v>
                </c:pt>
                <c:pt idx="849">
                  <c:v>32.450000000000003</c:v>
                </c:pt>
                <c:pt idx="850">
                  <c:v>38.11</c:v>
                </c:pt>
                <c:pt idx="851">
                  <c:v>32.409999999999997</c:v>
                </c:pt>
                <c:pt idx="852">
                  <c:v>37.57</c:v>
                </c:pt>
                <c:pt idx="853">
                  <c:v>37.340000000000003</c:v>
                </c:pt>
                <c:pt idx="854">
                  <c:v>33.49</c:v>
                </c:pt>
                <c:pt idx="855">
                  <c:v>38.54</c:v>
                </c:pt>
                <c:pt idx="856">
                  <c:v>37.42</c:v>
                </c:pt>
                <c:pt idx="857">
                  <c:v>36.880000000000003</c:v>
                </c:pt>
                <c:pt idx="858">
                  <c:v>41.27</c:v>
                </c:pt>
                <c:pt idx="859">
                  <c:v>40.39</c:v>
                </c:pt>
                <c:pt idx="860">
                  <c:v>45.32</c:v>
                </c:pt>
                <c:pt idx="861">
                  <c:v>52.1</c:v>
                </c:pt>
                <c:pt idx="862">
                  <c:v>52.1</c:v>
                </c:pt>
                <c:pt idx="863">
                  <c:v>54.95</c:v>
                </c:pt>
                <c:pt idx="864">
                  <c:v>52.79</c:v>
                </c:pt>
                <c:pt idx="865">
                  <c:v>52.29</c:v>
                </c:pt>
                <c:pt idx="866">
                  <c:v>46.44</c:v>
                </c:pt>
                <c:pt idx="867">
                  <c:v>52.18</c:v>
                </c:pt>
                <c:pt idx="868">
                  <c:v>51.48</c:v>
                </c:pt>
                <c:pt idx="869">
                  <c:v>55.68</c:v>
                </c:pt>
                <c:pt idx="870">
                  <c:v>52.68</c:v>
                </c:pt>
                <c:pt idx="871">
                  <c:v>49.83</c:v>
                </c:pt>
                <c:pt idx="872">
                  <c:v>49.33</c:v>
                </c:pt>
                <c:pt idx="873">
                  <c:v>49.9</c:v>
                </c:pt>
                <c:pt idx="874">
                  <c:v>44.59</c:v>
                </c:pt>
                <c:pt idx="875">
                  <c:v>47.86</c:v>
                </c:pt>
                <c:pt idx="876">
                  <c:v>49.29</c:v>
                </c:pt>
                <c:pt idx="877">
                  <c:v>50.52</c:v>
                </c:pt>
                <c:pt idx="878">
                  <c:v>50.25</c:v>
                </c:pt>
                <c:pt idx="879">
                  <c:v>58.57</c:v>
                </c:pt>
                <c:pt idx="880">
                  <c:v>55.84</c:v>
                </c:pt>
                <c:pt idx="881">
                  <c:v>72.989999999999995</c:v>
                </c:pt>
                <c:pt idx="882">
                  <c:v>87.21</c:v>
                </c:pt>
                <c:pt idx="883">
                  <c:v>36.72</c:v>
                </c:pt>
                <c:pt idx="884">
                  <c:v>37.11</c:v>
                </c:pt>
                <c:pt idx="885">
                  <c:v>34.64</c:v>
                </c:pt>
                <c:pt idx="886">
                  <c:v>29.29</c:v>
                </c:pt>
                <c:pt idx="887">
                  <c:v>28.25</c:v>
                </c:pt>
                <c:pt idx="888">
                  <c:v>27.98</c:v>
                </c:pt>
                <c:pt idx="889">
                  <c:v>29.09</c:v>
                </c:pt>
                <c:pt idx="890">
                  <c:v>33.18</c:v>
                </c:pt>
                <c:pt idx="891">
                  <c:v>37.69</c:v>
                </c:pt>
                <c:pt idx="892">
                  <c:v>23.93</c:v>
                </c:pt>
                <c:pt idx="893">
                  <c:v>22.62</c:v>
                </c:pt>
                <c:pt idx="894">
                  <c:v>26.09</c:v>
                </c:pt>
                <c:pt idx="895">
                  <c:v>29.98</c:v>
                </c:pt>
                <c:pt idx="896">
                  <c:v>36.49</c:v>
                </c:pt>
                <c:pt idx="897">
                  <c:v>35.65</c:v>
                </c:pt>
                <c:pt idx="898">
                  <c:v>24.82</c:v>
                </c:pt>
                <c:pt idx="899">
                  <c:v>24.82</c:v>
                </c:pt>
                <c:pt idx="900">
                  <c:v>24.62</c:v>
                </c:pt>
                <c:pt idx="901">
                  <c:v>27.13</c:v>
                </c:pt>
                <c:pt idx="902">
                  <c:v>34.950000000000003</c:v>
                </c:pt>
                <c:pt idx="903">
                  <c:v>39.5</c:v>
                </c:pt>
                <c:pt idx="904">
                  <c:v>38.07</c:v>
                </c:pt>
                <c:pt idx="905">
                  <c:v>27.9</c:v>
                </c:pt>
                <c:pt idx="906">
                  <c:v>32.68</c:v>
                </c:pt>
                <c:pt idx="907">
                  <c:v>35.409999999999997</c:v>
                </c:pt>
                <c:pt idx="908">
                  <c:v>38.65</c:v>
                </c:pt>
                <c:pt idx="909">
                  <c:v>46.82</c:v>
                </c:pt>
                <c:pt idx="910">
                  <c:v>40.39</c:v>
                </c:pt>
                <c:pt idx="911">
                  <c:v>42.74</c:v>
                </c:pt>
                <c:pt idx="912">
                  <c:v>37.03</c:v>
                </c:pt>
                <c:pt idx="913">
                  <c:v>40.39</c:v>
                </c:pt>
                <c:pt idx="914">
                  <c:v>18.57</c:v>
                </c:pt>
                <c:pt idx="915">
                  <c:v>15.88</c:v>
                </c:pt>
                <c:pt idx="916">
                  <c:v>21.89</c:v>
                </c:pt>
                <c:pt idx="917">
                  <c:v>24.43</c:v>
                </c:pt>
                <c:pt idx="918">
                  <c:v>23.12</c:v>
                </c:pt>
                <c:pt idx="919">
                  <c:v>26.63</c:v>
                </c:pt>
                <c:pt idx="920">
                  <c:v>24.28</c:v>
                </c:pt>
                <c:pt idx="921">
                  <c:v>29.6</c:v>
                </c:pt>
                <c:pt idx="922">
                  <c:v>34.26</c:v>
                </c:pt>
                <c:pt idx="923">
                  <c:v>27.44</c:v>
                </c:pt>
                <c:pt idx="924">
                  <c:v>34.64</c:v>
                </c:pt>
                <c:pt idx="925">
                  <c:v>23.55</c:v>
                </c:pt>
                <c:pt idx="926">
                  <c:v>18.809999999999999</c:v>
                </c:pt>
                <c:pt idx="927">
                  <c:v>17.11</c:v>
                </c:pt>
                <c:pt idx="928">
                  <c:v>15.07</c:v>
                </c:pt>
                <c:pt idx="929">
                  <c:v>18.54</c:v>
                </c:pt>
                <c:pt idx="930">
                  <c:v>16.760000000000002</c:v>
                </c:pt>
                <c:pt idx="931">
                  <c:v>31.02</c:v>
                </c:pt>
                <c:pt idx="932">
                  <c:v>33.72</c:v>
                </c:pt>
                <c:pt idx="933">
                  <c:v>41.5</c:v>
                </c:pt>
                <c:pt idx="934">
                  <c:v>45.55</c:v>
                </c:pt>
                <c:pt idx="935">
                  <c:v>38.42</c:v>
                </c:pt>
                <c:pt idx="936">
                  <c:v>52.06</c:v>
                </c:pt>
                <c:pt idx="937">
                  <c:v>45.82</c:v>
                </c:pt>
                <c:pt idx="938">
                  <c:v>48.17</c:v>
                </c:pt>
                <c:pt idx="939">
                  <c:v>55.14</c:v>
                </c:pt>
                <c:pt idx="940">
                  <c:v>58</c:v>
                </c:pt>
                <c:pt idx="941">
                  <c:v>62.35</c:v>
                </c:pt>
                <c:pt idx="942">
                  <c:v>60.54</c:v>
                </c:pt>
                <c:pt idx="943">
                  <c:v>57.19</c:v>
                </c:pt>
                <c:pt idx="944">
                  <c:v>67.36</c:v>
                </c:pt>
                <c:pt idx="945">
                  <c:v>77.84</c:v>
                </c:pt>
                <c:pt idx="946">
                  <c:v>65.28</c:v>
                </c:pt>
                <c:pt idx="947">
                  <c:v>60.15</c:v>
                </c:pt>
                <c:pt idx="948">
                  <c:v>65.930000000000007</c:v>
                </c:pt>
                <c:pt idx="949">
                  <c:v>49.09</c:v>
                </c:pt>
                <c:pt idx="950">
                  <c:v>50.75</c:v>
                </c:pt>
                <c:pt idx="951">
                  <c:v>49.33</c:v>
                </c:pt>
                <c:pt idx="952">
                  <c:v>56.69</c:v>
                </c:pt>
                <c:pt idx="953">
                  <c:v>74.14</c:v>
                </c:pt>
                <c:pt idx="954">
                  <c:v>67.48</c:v>
                </c:pt>
                <c:pt idx="955">
                  <c:v>80.27</c:v>
                </c:pt>
                <c:pt idx="956">
                  <c:v>80.77</c:v>
                </c:pt>
                <c:pt idx="957">
                  <c:v>52.68</c:v>
                </c:pt>
                <c:pt idx="958">
                  <c:v>40.39</c:v>
                </c:pt>
                <c:pt idx="959">
                  <c:v>32.409999999999997</c:v>
                </c:pt>
                <c:pt idx="960">
                  <c:v>27.9</c:v>
                </c:pt>
                <c:pt idx="961">
                  <c:v>30.21</c:v>
                </c:pt>
                <c:pt idx="962">
                  <c:v>8.6300000000000008</c:v>
                </c:pt>
                <c:pt idx="963">
                  <c:v>3.78</c:v>
                </c:pt>
                <c:pt idx="964">
                  <c:v>6.47</c:v>
                </c:pt>
                <c:pt idx="965">
                  <c:v>13.45</c:v>
                </c:pt>
                <c:pt idx="966">
                  <c:v>13.37</c:v>
                </c:pt>
                <c:pt idx="967">
                  <c:v>12.76</c:v>
                </c:pt>
                <c:pt idx="968">
                  <c:v>23.82</c:v>
                </c:pt>
                <c:pt idx="969">
                  <c:v>33.33</c:v>
                </c:pt>
                <c:pt idx="970">
                  <c:v>26.4</c:v>
                </c:pt>
                <c:pt idx="971">
                  <c:v>25.16</c:v>
                </c:pt>
                <c:pt idx="972">
                  <c:v>24.2</c:v>
                </c:pt>
                <c:pt idx="973">
                  <c:v>31.29</c:v>
                </c:pt>
                <c:pt idx="974">
                  <c:v>19.11</c:v>
                </c:pt>
                <c:pt idx="975">
                  <c:v>15.14</c:v>
                </c:pt>
                <c:pt idx="976">
                  <c:v>17.5</c:v>
                </c:pt>
                <c:pt idx="977">
                  <c:v>13.33</c:v>
                </c:pt>
                <c:pt idx="978">
                  <c:v>12.95</c:v>
                </c:pt>
                <c:pt idx="979">
                  <c:v>11.91</c:v>
                </c:pt>
                <c:pt idx="980">
                  <c:v>20.39</c:v>
                </c:pt>
                <c:pt idx="981">
                  <c:v>-1.46</c:v>
                </c:pt>
                <c:pt idx="982">
                  <c:v>-2.58</c:v>
                </c:pt>
                <c:pt idx="983">
                  <c:v>2.35</c:v>
                </c:pt>
                <c:pt idx="984">
                  <c:v>0.46</c:v>
                </c:pt>
                <c:pt idx="985">
                  <c:v>-5.78</c:v>
                </c:pt>
                <c:pt idx="986">
                  <c:v>-2.93</c:v>
                </c:pt>
                <c:pt idx="987">
                  <c:v>-1.46</c:v>
                </c:pt>
                <c:pt idx="988">
                  <c:v>-1.7</c:v>
                </c:pt>
                <c:pt idx="989">
                  <c:v>-0.96</c:v>
                </c:pt>
                <c:pt idx="990">
                  <c:v>-0.96</c:v>
                </c:pt>
                <c:pt idx="991">
                  <c:v>-4.8899999999999997</c:v>
                </c:pt>
                <c:pt idx="992">
                  <c:v>-4.97</c:v>
                </c:pt>
                <c:pt idx="993">
                  <c:v>-6.24</c:v>
                </c:pt>
                <c:pt idx="994">
                  <c:v>-7.51</c:v>
                </c:pt>
                <c:pt idx="995">
                  <c:v>-2.81</c:v>
                </c:pt>
                <c:pt idx="996">
                  <c:v>-1.46</c:v>
                </c:pt>
                <c:pt idx="997">
                  <c:v>1.27</c:v>
                </c:pt>
                <c:pt idx="998">
                  <c:v>1.08</c:v>
                </c:pt>
                <c:pt idx="999">
                  <c:v>3.08</c:v>
                </c:pt>
                <c:pt idx="1000">
                  <c:v>9.9</c:v>
                </c:pt>
                <c:pt idx="1001">
                  <c:v>8.32</c:v>
                </c:pt>
                <c:pt idx="1002">
                  <c:v>7.59</c:v>
                </c:pt>
                <c:pt idx="1003">
                  <c:v>12.99</c:v>
                </c:pt>
                <c:pt idx="1004">
                  <c:v>7.05</c:v>
                </c:pt>
                <c:pt idx="1005">
                  <c:v>4.59</c:v>
                </c:pt>
                <c:pt idx="1006">
                  <c:v>4.8600000000000003</c:v>
                </c:pt>
                <c:pt idx="1007">
                  <c:v>9.6</c:v>
                </c:pt>
                <c:pt idx="1008">
                  <c:v>2.04</c:v>
                </c:pt>
                <c:pt idx="1009">
                  <c:v>1.23</c:v>
                </c:pt>
                <c:pt idx="1010">
                  <c:v>4.8899999999999997</c:v>
                </c:pt>
                <c:pt idx="1011">
                  <c:v>8.4</c:v>
                </c:pt>
                <c:pt idx="1012">
                  <c:v>10.06</c:v>
                </c:pt>
                <c:pt idx="1013">
                  <c:v>12.45</c:v>
                </c:pt>
                <c:pt idx="1014">
                  <c:v>14.72</c:v>
                </c:pt>
                <c:pt idx="1015">
                  <c:v>17.260000000000002</c:v>
                </c:pt>
                <c:pt idx="1016">
                  <c:v>14.41</c:v>
                </c:pt>
                <c:pt idx="1017">
                  <c:v>14.8</c:v>
                </c:pt>
                <c:pt idx="1018">
                  <c:v>16.38</c:v>
                </c:pt>
                <c:pt idx="1019">
                  <c:v>16.8</c:v>
                </c:pt>
                <c:pt idx="1020">
                  <c:v>16.649999999999999</c:v>
                </c:pt>
                <c:pt idx="1021">
                  <c:v>19.5</c:v>
                </c:pt>
                <c:pt idx="1022">
                  <c:v>21.66</c:v>
                </c:pt>
                <c:pt idx="1023">
                  <c:v>25.97</c:v>
                </c:pt>
                <c:pt idx="1024">
                  <c:v>15.03</c:v>
                </c:pt>
                <c:pt idx="1025">
                  <c:v>16.22</c:v>
                </c:pt>
                <c:pt idx="1026">
                  <c:v>18.54</c:v>
                </c:pt>
                <c:pt idx="1027">
                  <c:v>19.46</c:v>
                </c:pt>
                <c:pt idx="1028">
                  <c:v>13.53</c:v>
                </c:pt>
                <c:pt idx="1029">
                  <c:v>23.7</c:v>
                </c:pt>
                <c:pt idx="1030">
                  <c:v>24.32</c:v>
                </c:pt>
                <c:pt idx="1031">
                  <c:v>25.97</c:v>
                </c:pt>
                <c:pt idx="1032">
                  <c:v>28.48</c:v>
                </c:pt>
                <c:pt idx="1033">
                  <c:v>25.47</c:v>
                </c:pt>
                <c:pt idx="1034">
                  <c:v>32.33</c:v>
                </c:pt>
                <c:pt idx="1035">
                  <c:v>27.24</c:v>
                </c:pt>
                <c:pt idx="1036">
                  <c:v>33.22</c:v>
                </c:pt>
                <c:pt idx="1037">
                  <c:v>29.87</c:v>
                </c:pt>
                <c:pt idx="1038">
                  <c:v>28.71</c:v>
                </c:pt>
                <c:pt idx="1039">
                  <c:v>34.76</c:v>
                </c:pt>
                <c:pt idx="1040">
                  <c:v>37.15</c:v>
                </c:pt>
                <c:pt idx="1041">
                  <c:v>43.08</c:v>
                </c:pt>
                <c:pt idx="1042">
                  <c:v>44.93</c:v>
                </c:pt>
                <c:pt idx="1043">
                  <c:v>35.68</c:v>
                </c:pt>
                <c:pt idx="1044">
                  <c:v>41.62</c:v>
                </c:pt>
                <c:pt idx="1045">
                  <c:v>45.24</c:v>
                </c:pt>
                <c:pt idx="1046">
                  <c:v>47.44</c:v>
                </c:pt>
                <c:pt idx="1047">
                  <c:v>37.299999999999997</c:v>
                </c:pt>
                <c:pt idx="1048">
                  <c:v>42.7</c:v>
                </c:pt>
                <c:pt idx="1049">
                  <c:v>49.4</c:v>
                </c:pt>
                <c:pt idx="1050">
                  <c:v>53.18</c:v>
                </c:pt>
                <c:pt idx="1051">
                  <c:v>57.26</c:v>
                </c:pt>
                <c:pt idx="1052">
                  <c:v>57.96</c:v>
                </c:pt>
                <c:pt idx="1053">
                  <c:v>65.66</c:v>
                </c:pt>
                <c:pt idx="1054">
                  <c:v>70.94</c:v>
                </c:pt>
                <c:pt idx="1055">
                  <c:v>77.569999999999993</c:v>
                </c:pt>
                <c:pt idx="1056">
                  <c:v>94.3</c:v>
                </c:pt>
                <c:pt idx="1057">
                  <c:v>98.54</c:v>
                </c:pt>
                <c:pt idx="1058">
                  <c:v>106.44</c:v>
                </c:pt>
                <c:pt idx="1059">
                  <c:v>110.87</c:v>
                </c:pt>
                <c:pt idx="1060">
                  <c:v>99.88</c:v>
                </c:pt>
                <c:pt idx="1061">
                  <c:v>104.66</c:v>
                </c:pt>
                <c:pt idx="1062">
                  <c:v>120.27</c:v>
                </c:pt>
                <c:pt idx="1063">
                  <c:v>108.36</c:v>
                </c:pt>
                <c:pt idx="1064">
                  <c:v>118.61</c:v>
                </c:pt>
                <c:pt idx="1065">
                  <c:v>99.46</c:v>
                </c:pt>
                <c:pt idx="1066">
                  <c:v>103.82</c:v>
                </c:pt>
                <c:pt idx="1067">
                  <c:v>95.99</c:v>
                </c:pt>
                <c:pt idx="1068">
                  <c:v>105.59</c:v>
                </c:pt>
                <c:pt idx="1069">
                  <c:v>79.540000000000006</c:v>
                </c:pt>
                <c:pt idx="1070">
                  <c:v>63.31</c:v>
                </c:pt>
                <c:pt idx="1071">
                  <c:v>51.25</c:v>
                </c:pt>
                <c:pt idx="1072">
                  <c:v>53.76</c:v>
                </c:pt>
                <c:pt idx="1073">
                  <c:v>59.77</c:v>
                </c:pt>
                <c:pt idx="1074">
                  <c:v>73.64</c:v>
                </c:pt>
                <c:pt idx="1075">
                  <c:v>61.19</c:v>
                </c:pt>
                <c:pt idx="1076">
                  <c:v>93.18</c:v>
                </c:pt>
                <c:pt idx="1077">
                  <c:v>92.06</c:v>
                </c:pt>
                <c:pt idx="1078">
                  <c:v>91.18</c:v>
                </c:pt>
                <c:pt idx="1079">
                  <c:v>115.95</c:v>
                </c:pt>
                <c:pt idx="1080">
                  <c:v>107.94</c:v>
                </c:pt>
                <c:pt idx="1081">
                  <c:v>108.05</c:v>
                </c:pt>
                <c:pt idx="1082">
                  <c:v>110.56</c:v>
                </c:pt>
                <c:pt idx="1083">
                  <c:v>123.01</c:v>
                </c:pt>
                <c:pt idx="1084">
                  <c:v>151.13999999999999</c:v>
                </c:pt>
                <c:pt idx="1085">
                  <c:v>99.58</c:v>
                </c:pt>
                <c:pt idx="1086">
                  <c:v>117.96</c:v>
                </c:pt>
                <c:pt idx="1087">
                  <c:v>67.44</c:v>
                </c:pt>
                <c:pt idx="1088">
                  <c:v>56.3</c:v>
                </c:pt>
                <c:pt idx="1089">
                  <c:v>69.06</c:v>
                </c:pt>
                <c:pt idx="1090">
                  <c:v>81.39</c:v>
                </c:pt>
                <c:pt idx="1091">
                  <c:v>114.68</c:v>
                </c:pt>
                <c:pt idx="1092">
                  <c:v>54.68</c:v>
                </c:pt>
                <c:pt idx="1093">
                  <c:v>35.26</c:v>
                </c:pt>
                <c:pt idx="1094">
                  <c:v>24.2</c:v>
                </c:pt>
                <c:pt idx="1095">
                  <c:v>27.36</c:v>
                </c:pt>
                <c:pt idx="1096">
                  <c:v>31.6</c:v>
                </c:pt>
                <c:pt idx="1097">
                  <c:v>25.93</c:v>
                </c:pt>
                <c:pt idx="1098">
                  <c:v>24.12</c:v>
                </c:pt>
                <c:pt idx="1099">
                  <c:v>21.54</c:v>
                </c:pt>
                <c:pt idx="1100">
                  <c:v>16.07</c:v>
                </c:pt>
                <c:pt idx="1101">
                  <c:v>15.22</c:v>
                </c:pt>
                <c:pt idx="1102">
                  <c:v>13.53</c:v>
                </c:pt>
                <c:pt idx="1103">
                  <c:v>12.1</c:v>
                </c:pt>
                <c:pt idx="1104">
                  <c:v>9.83</c:v>
                </c:pt>
                <c:pt idx="1105">
                  <c:v>14.84</c:v>
                </c:pt>
                <c:pt idx="1106">
                  <c:v>13.22</c:v>
                </c:pt>
                <c:pt idx="1107">
                  <c:v>6.97</c:v>
                </c:pt>
                <c:pt idx="1108">
                  <c:v>5.66</c:v>
                </c:pt>
                <c:pt idx="1109">
                  <c:v>9.94</c:v>
                </c:pt>
                <c:pt idx="1110">
                  <c:v>8.4</c:v>
                </c:pt>
                <c:pt idx="1111">
                  <c:v>10.17</c:v>
                </c:pt>
                <c:pt idx="1112">
                  <c:v>10.17</c:v>
                </c:pt>
                <c:pt idx="1113">
                  <c:v>6.86</c:v>
                </c:pt>
                <c:pt idx="1114">
                  <c:v>12.87</c:v>
                </c:pt>
                <c:pt idx="1115">
                  <c:v>11.02</c:v>
                </c:pt>
                <c:pt idx="1116">
                  <c:v>7.51</c:v>
                </c:pt>
                <c:pt idx="1117">
                  <c:v>11.21</c:v>
                </c:pt>
                <c:pt idx="1118">
                  <c:v>11.14</c:v>
                </c:pt>
                <c:pt idx="1119">
                  <c:v>11.37</c:v>
                </c:pt>
                <c:pt idx="1120">
                  <c:v>8.0500000000000007</c:v>
                </c:pt>
                <c:pt idx="1121">
                  <c:v>6.67</c:v>
                </c:pt>
                <c:pt idx="1122">
                  <c:v>7.71</c:v>
                </c:pt>
                <c:pt idx="1123">
                  <c:v>3.01</c:v>
                </c:pt>
                <c:pt idx="1124">
                  <c:v>1.93</c:v>
                </c:pt>
                <c:pt idx="1125">
                  <c:v>2.2400000000000002</c:v>
                </c:pt>
                <c:pt idx="1126">
                  <c:v>3.39</c:v>
                </c:pt>
                <c:pt idx="1127">
                  <c:v>3.93</c:v>
                </c:pt>
                <c:pt idx="1128">
                  <c:v>0.77</c:v>
                </c:pt>
                <c:pt idx="1129">
                  <c:v>0.46</c:v>
                </c:pt>
                <c:pt idx="1130">
                  <c:v>1.54</c:v>
                </c:pt>
                <c:pt idx="1131">
                  <c:v>3.28</c:v>
                </c:pt>
                <c:pt idx="1132">
                  <c:v>2.08</c:v>
                </c:pt>
                <c:pt idx="1133">
                  <c:v>1.73</c:v>
                </c:pt>
                <c:pt idx="1134">
                  <c:v>2.89</c:v>
                </c:pt>
                <c:pt idx="1135">
                  <c:v>3.82</c:v>
                </c:pt>
                <c:pt idx="1136">
                  <c:v>4.59</c:v>
                </c:pt>
                <c:pt idx="1137">
                  <c:v>0.69</c:v>
                </c:pt>
                <c:pt idx="1138">
                  <c:v>0.46</c:v>
                </c:pt>
                <c:pt idx="1139">
                  <c:v>0.81</c:v>
                </c:pt>
                <c:pt idx="1140">
                  <c:v>2.58</c:v>
                </c:pt>
                <c:pt idx="1141">
                  <c:v>2.89</c:v>
                </c:pt>
                <c:pt idx="1142">
                  <c:v>-3.58</c:v>
                </c:pt>
                <c:pt idx="1143">
                  <c:v>-4.08</c:v>
                </c:pt>
                <c:pt idx="1144">
                  <c:v>-6.28</c:v>
                </c:pt>
                <c:pt idx="1145">
                  <c:v>-5.59</c:v>
                </c:pt>
                <c:pt idx="1146">
                  <c:v>-8.75</c:v>
                </c:pt>
                <c:pt idx="1147">
                  <c:v>-10.17</c:v>
                </c:pt>
                <c:pt idx="1148">
                  <c:v>-6.17</c:v>
                </c:pt>
                <c:pt idx="1149">
                  <c:v>-4.74</c:v>
                </c:pt>
                <c:pt idx="1150">
                  <c:v>-3.35</c:v>
                </c:pt>
                <c:pt idx="1151">
                  <c:v>-2.66</c:v>
                </c:pt>
                <c:pt idx="1152">
                  <c:v>-0.92</c:v>
                </c:pt>
                <c:pt idx="1153">
                  <c:v>1.46</c:v>
                </c:pt>
                <c:pt idx="1154">
                  <c:v>5.05</c:v>
                </c:pt>
                <c:pt idx="1155">
                  <c:v>0.89</c:v>
                </c:pt>
                <c:pt idx="1156">
                  <c:v>-2.4700000000000002</c:v>
                </c:pt>
                <c:pt idx="1157">
                  <c:v>-1.93</c:v>
                </c:pt>
                <c:pt idx="1158">
                  <c:v>-2.12</c:v>
                </c:pt>
                <c:pt idx="1159">
                  <c:v>1.77</c:v>
                </c:pt>
                <c:pt idx="1160">
                  <c:v>-2.81</c:v>
                </c:pt>
                <c:pt idx="1161">
                  <c:v>-2.04</c:v>
                </c:pt>
                <c:pt idx="1162">
                  <c:v>-1.31</c:v>
                </c:pt>
                <c:pt idx="1163">
                  <c:v>-0.85</c:v>
                </c:pt>
                <c:pt idx="1164">
                  <c:v>1.93</c:v>
                </c:pt>
                <c:pt idx="1165">
                  <c:v>2.2000000000000002</c:v>
                </c:pt>
                <c:pt idx="1166">
                  <c:v>-0.46</c:v>
                </c:pt>
                <c:pt idx="1167">
                  <c:v>-3.78</c:v>
                </c:pt>
                <c:pt idx="1168">
                  <c:v>-4.12</c:v>
                </c:pt>
                <c:pt idx="1169">
                  <c:v>-2.35</c:v>
                </c:pt>
                <c:pt idx="1170">
                  <c:v>-1.1599999999999999</c:v>
                </c:pt>
                <c:pt idx="1171">
                  <c:v>0.77</c:v>
                </c:pt>
                <c:pt idx="1172">
                  <c:v>0.23</c:v>
                </c:pt>
                <c:pt idx="1173">
                  <c:v>3.43</c:v>
                </c:pt>
                <c:pt idx="1174">
                  <c:v>4.97</c:v>
                </c:pt>
                <c:pt idx="1175">
                  <c:v>7.9</c:v>
                </c:pt>
                <c:pt idx="1176">
                  <c:v>11.79</c:v>
                </c:pt>
                <c:pt idx="1177">
                  <c:v>6.13</c:v>
                </c:pt>
                <c:pt idx="1178">
                  <c:v>7.17</c:v>
                </c:pt>
                <c:pt idx="1179">
                  <c:v>10.06</c:v>
                </c:pt>
                <c:pt idx="1180">
                  <c:v>3.66</c:v>
                </c:pt>
                <c:pt idx="1181">
                  <c:v>8.36</c:v>
                </c:pt>
                <c:pt idx="1182">
                  <c:v>8.4</c:v>
                </c:pt>
                <c:pt idx="1183">
                  <c:v>10.87</c:v>
                </c:pt>
                <c:pt idx="1184">
                  <c:v>10.130000000000001</c:v>
                </c:pt>
                <c:pt idx="1185">
                  <c:v>10.4</c:v>
                </c:pt>
                <c:pt idx="1186">
                  <c:v>4.74</c:v>
                </c:pt>
                <c:pt idx="1187">
                  <c:v>5.39</c:v>
                </c:pt>
                <c:pt idx="1188">
                  <c:v>6.71</c:v>
                </c:pt>
                <c:pt idx="1189">
                  <c:v>-1.08</c:v>
                </c:pt>
                <c:pt idx="1190">
                  <c:v>0.57999999999999996</c:v>
                </c:pt>
                <c:pt idx="1191">
                  <c:v>-1.66</c:v>
                </c:pt>
                <c:pt idx="1192">
                  <c:v>7.05</c:v>
                </c:pt>
                <c:pt idx="1193">
                  <c:v>8.1300000000000008</c:v>
                </c:pt>
                <c:pt idx="1194">
                  <c:v>7.94</c:v>
                </c:pt>
                <c:pt idx="1195">
                  <c:v>6.28</c:v>
                </c:pt>
                <c:pt idx="1196">
                  <c:v>6.51</c:v>
                </c:pt>
                <c:pt idx="1197">
                  <c:v>2.85</c:v>
                </c:pt>
                <c:pt idx="1198">
                  <c:v>4.3499999999999996</c:v>
                </c:pt>
                <c:pt idx="1199">
                  <c:v>2.4300000000000002</c:v>
                </c:pt>
                <c:pt idx="1200">
                  <c:v>3.51</c:v>
                </c:pt>
                <c:pt idx="1201">
                  <c:v>6.32</c:v>
                </c:pt>
                <c:pt idx="1202">
                  <c:v>8.09</c:v>
                </c:pt>
                <c:pt idx="1203">
                  <c:v>12.29</c:v>
                </c:pt>
                <c:pt idx="1204">
                  <c:v>12.91</c:v>
                </c:pt>
                <c:pt idx="1205">
                  <c:v>13.64</c:v>
                </c:pt>
                <c:pt idx="1206">
                  <c:v>10.4</c:v>
                </c:pt>
                <c:pt idx="1207">
                  <c:v>6.4</c:v>
                </c:pt>
                <c:pt idx="1208">
                  <c:v>7.51</c:v>
                </c:pt>
                <c:pt idx="1209">
                  <c:v>11.91</c:v>
                </c:pt>
                <c:pt idx="1210">
                  <c:v>6.97</c:v>
                </c:pt>
                <c:pt idx="1211">
                  <c:v>-2.2400000000000002</c:v>
                </c:pt>
                <c:pt idx="1212">
                  <c:v>0.35</c:v>
                </c:pt>
                <c:pt idx="1213">
                  <c:v>-0.23</c:v>
                </c:pt>
                <c:pt idx="1214">
                  <c:v>-0.62</c:v>
                </c:pt>
                <c:pt idx="1215">
                  <c:v>-2.77</c:v>
                </c:pt>
                <c:pt idx="1216">
                  <c:v>-3.24</c:v>
                </c:pt>
                <c:pt idx="1217">
                  <c:v>-0.85</c:v>
                </c:pt>
                <c:pt idx="1218">
                  <c:v>2.54</c:v>
                </c:pt>
                <c:pt idx="1219">
                  <c:v>-0.08</c:v>
                </c:pt>
                <c:pt idx="1220">
                  <c:v>-0.81</c:v>
                </c:pt>
                <c:pt idx="1221">
                  <c:v>2.54</c:v>
                </c:pt>
                <c:pt idx="1222">
                  <c:v>2.93</c:v>
                </c:pt>
                <c:pt idx="1223">
                  <c:v>3.12</c:v>
                </c:pt>
                <c:pt idx="1224">
                  <c:v>11.21</c:v>
                </c:pt>
                <c:pt idx="1225">
                  <c:v>0.85</c:v>
                </c:pt>
                <c:pt idx="1226">
                  <c:v>2.85</c:v>
                </c:pt>
                <c:pt idx="1227">
                  <c:v>5.28</c:v>
                </c:pt>
                <c:pt idx="1228">
                  <c:v>8.17</c:v>
                </c:pt>
                <c:pt idx="1229">
                  <c:v>8.98</c:v>
                </c:pt>
                <c:pt idx="1230">
                  <c:v>-1.39</c:v>
                </c:pt>
                <c:pt idx="1231">
                  <c:v>3.51</c:v>
                </c:pt>
                <c:pt idx="1232">
                  <c:v>8.52</c:v>
                </c:pt>
                <c:pt idx="1233">
                  <c:v>12.33</c:v>
                </c:pt>
                <c:pt idx="1234">
                  <c:v>11.64</c:v>
                </c:pt>
                <c:pt idx="1235">
                  <c:v>11.71</c:v>
                </c:pt>
                <c:pt idx="1236">
                  <c:v>13.14</c:v>
                </c:pt>
                <c:pt idx="1237">
                  <c:v>13.37</c:v>
                </c:pt>
                <c:pt idx="1238">
                  <c:v>7.44</c:v>
                </c:pt>
                <c:pt idx="1239">
                  <c:v>11.14</c:v>
                </c:pt>
                <c:pt idx="1240">
                  <c:v>9.9</c:v>
                </c:pt>
                <c:pt idx="1241">
                  <c:v>10.71</c:v>
                </c:pt>
                <c:pt idx="1242">
                  <c:v>13.37</c:v>
                </c:pt>
                <c:pt idx="1243">
                  <c:v>8.09</c:v>
                </c:pt>
                <c:pt idx="1244">
                  <c:v>-1.19</c:v>
                </c:pt>
                <c:pt idx="1245">
                  <c:v>-3.7</c:v>
                </c:pt>
                <c:pt idx="1246">
                  <c:v>-6.05</c:v>
                </c:pt>
                <c:pt idx="1247">
                  <c:v>0.85</c:v>
                </c:pt>
                <c:pt idx="1248">
                  <c:v>3.62</c:v>
                </c:pt>
                <c:pt idx="1249">
                  <c:v>6.09</c:v>
                </c:pt>
                <c:pt idx="1250">
                  <c:v>-3.39</c:v>
                </c:pt>
                <c:pt idx="1251">
                  <c:v>2.77</c:v>
                </c:pt>
                <c:pt idx="1252">
                  <c:v>5.51</c:v>
                </c:pt>
                <c:pt idx="1253">
                  <c:v>6.78</c:v>
                </c:pt>
                <c:pt idx="1254">
                  <c:v>6.2</c:v>
                </c:pt>
                <c:pt idx="1255">
                  <c:v>2</c:v>
                </c:pt>
              </c:numCache>
            </c:numRef>
          </c:val>
          <c:smooth val="0"/>
          <c:extLst>
            <c:ext xmlns:c16="http://schemas.microsoft.com/office/drawing/2014/chart" uri="{C3380CC4-5D6E-409C-BE32-E72D297353CC}">
              <c16:uniqueId val="{00000000-9080-9E46-9929-956A09EBD116}"/>
            </c:ext>
          </c:extLst>
        </c:ser>
        <c:ser>
          <c:idx val="1"/>
          <c:order val="1"/>
          <c:tx>
            <c:strRef>
              <c:f>'vix ovx'!$C$1</c:f>
              <c:strCache>
                <c:ptCount val="1"/>
                <c:pt idx="0">
                  <c:v>VIX Index</c:v>
                </c:pt>
              </c:strCache>
            </c:strRef>
          </c:tx>
          <c:spPr>
            <a:ln w="28575" cap="rnd">
              <a:solidFill>
                <a:srgbClr val="FFC000"/>
              </a:solidFill>
              <a:round/>
            </a:ln>
            <a:effectLst/>
          </c:spPr>
          <c:marker>
            <c:symbol val="none"/>
          </c:marker>
          <c:cat>
            <c:numRef>
              <c:f>'vix ovx'!$A$2:$A$1257</c:f>
              <c:numCache>
                <c:formatCode>m/d/yy</c:formatCode>
                <c:ptCount val="1256"/>
                <c:pt idx="0">
                  <c:v>45005</c:v>
                </c:pt>
                <c:pt idx="1">
                  <c:v>45002</c:v>
                </c:pt>
                <c:pt idx="2">
                  <c:v>45001</c:v>
                </c:pt>
                <c:pt idx="3">
                  <c:v>45000</c:v>
                </c:pt>
                <c:pt idx="4">
                  <c:v>44999</c:v>
                </c:pt>
                <c:pt idx="5">
                  <c:v>44998</c:v>
                </c:pt>
                <c:pt idx="6">
                  <c:v>44995</c:v>
                </c:pt>
                <c:pt idx="7">
                  <c:v>44994</c:v>
                </c:pt>
                <c:pt idx="8">
                  <c:v>44993</c:v>
                </c:pt>
                <c:pt idx="9">
                  <c:v>44992</c:v>
                </c:pt>
                <c:pt idx="10">
                  <c:v>44991</c:v>
                </c:pt>
                <c:pt idx="11">
                  <c:v>44988</c:v>
                </c:pt>
                <c:pt idx="12">
                  <c:v>44987</c:v>
                </c:pt>
                <c:pt idx="13">
                  <c:v>44986</c:v>
                </c:pt>
                <c:pt idx="14">
                  <c:v>44985</c:v>
                </c:pt>
                <c:pt idx="15">
                  <c:v>44984</c:v>
                </c:pt>
                <c:pt idx="16">
                  <c:v>44981</c:v>
                </c:pt>
                <c:pt idx="17">
                  <c:v>44980</c:v>
                </c:pt>
                <c:pt idx="18">
                  <c:v>44979</c:v>
                </c:pt>
                <c:pt idx="19">
                  <c:v>44978</c:v>
                </c:pt>
                <c:pt idx="20">
                  <c:v>44974</c:v>
                </c:pt>
                <c:pt idx="21">
                  <c:v>44973</c:v>
                </c:pt>
                <c:pt idx="22">
                  <c:v>44972</c:v>
                </c:pt>
                <c:pt idx="23">
                  <c:v>44971</c:v>
                </c:pt>
                <c:pt idx="24">
                  <c:v>44970</c:v>
                </c:pt>
                <c:pt idx="25">
                  <c:v>44967</c:v>
                </c:pt>
                <c:pt idx="26">
                  <c:v>44966</c:v>
                </c:pt>
                <c:pt idx="27">
                  <c:v>44965</c:v>
                </c:pt>
                <c:pt idx="28">
                  <c:v>44964</c:v>
                </c:pt>
                <c:pt idx="29">
                  <c:v>44963</c:v>
                </c:pt>
                <c:pt idx="30">
                  <c:v>44960</c:v>
                </c:pt>
                <c:pt idx="31">
                  <c:v>44959</c:v>
                </c:pt>
                <c:pt idx="32">
                  <c:v>44958</c:v>
                </c:pt>
                <c:pt idx="33">
                  <c:v>44957</c:v>
                </c:pt>
                <c:pt idx="34">
                  <c:v>44956</c:v>
                </c:pt>
                <c:pt idx="35">
                  <c:v>44953</c:v>
                </c:pt>
                <c:pt idx="36">
                  <c:v>44952</c:v>
                </c:pt>
                <c:pt idx="37">
                  <c:v>44951</c:v>
                </c:pt>
                <c:pt idx="38">
                  <c:v>44950</c:v>
                </c:pt>
                <c:pt idx="39">
                  <c:v>44949</c:v>
                </c:pt>
                <c:pt idx="40">
                  <c:v>44946</c:v>
                </c:pt>
                <c:pt idx="41">
                  <c:v>44945</c:v>
                </c:pt>
                <c:pt idx="42">
                  <c:v>44944</c:v>
                </c:pt>
                <c:pt idx="43">
                  <c:v>44943</c:v>
                </c:pt>
                <c:pt idx="44">
                  <c:v>44939</c:v>
                </c:pt>
                <c:pt idx="45">
                  <c:v>44938</c:v>
                </c:pt>
                <c:pt idx="46">
                  <c:v>44937</c:v>
                </c:pt>
                <c:pt idx="47">
                  <c:v>44936</c:v>
                </c:pt>
                <c:pt idx="48">
                  <c:v>44935</c:v>
                </c:pt>
                <c:pt idx="49">
                  <c:v>44932</c:v>
                </c:pt>
                <c:pt idx="50">
                  <c:v>44931</c:v>
                </c:pt>
                <c:pt idx="51">
                  <c:v>44930</c:v>
                </c:pt>
                <c:pt idx="52">
                  <c:v>44929</c:v>
                </c:pt>
                <c:pt idx="53">
                  <c:v>44925</c:v>
                </c:pt>
                <c:pt idx="54">
                  <c:v>44924</c:v>
                </c:pt>
                <c:pt idx="55">
                  <c:v>44923</c:v>
                </c:pt>
                <c:pt idx="56">
                  <c:v>44922</c:v>
                </c:pt>
                <c:pt idx="57">
                  <c:v>44918</c:v>
                </c:pt>
                <c:pt idx="58">
                  <c:v>44917</c:v>
                </c:pt>
                <c:pt idx="59">
                  <c:v>44916</c:v>
                </c:pt>
                <c:pt idx="60">
                  <c:v>44915</c:v>
                </c:pt>
                <c:pt idx="61">
                  <c:v>44914</c:v>
                </c:pt>
                <c:pt idx="62">
                  <c:v>44911</c:v>
                </c:pt>
                <c:pt idx="63">
                  <c:v>44910</c:v>
                </c:pt>
                <c:pt idx="64">
                  <c:v>44909</c:v>
                </c:pt>
                <c:pt idx="65">
                  <c:v>44908</c:v>
                </c:pt>
                <c:pt idx="66">
                  <c:v>44907</c:v>
                </c:pt>
                <c:pt idx="67">
                  <c:v>44904</c:v>
                </c:pt>
                <c:pt idx="68">
                  <c:v>44903</c:v>
                </c:pt>
                <c:pt idx="69">
                  <c:v>44902</c:v>
                </c:pt>
                <c:pt idx="70">
                  <c:v>44901</c:v>
                </c:pt>
                <c:pt idx="71">
                  <c:v>44900</c:v>
                </c:pt>
                <c:pt idx="72">
                  <c:v>44897</c:v>
                </c:pt>
                <c:pt idx="73">
                  <c:v>44896</c:v>
                </c:pt>
                <c:pt idx="74">
                  <c:v>44895</c:v>
                </c:pt>
                <c:pt idx="75">
                  <c:v>44894</c:v>
                </c:pt>
                <c:pt idx="76">
                  <c:v>44893</c:v>
                </c:pt>
                <c:pt idx="77">
                  <c:v>44890</c:v>
                </c:pt>
                <c:pt idx="78">
                  <c:v>44888</c:v>
                </c:pt>
                <c:pt idx="79">
                  <c:v>44887</c:v>
                </c:pt>
                <c:pt idx="80">
                  <c:v>44886</c:v>
                </c:pt>
                <c:pt idx="81">
                  <c:v>44883</c:v>
                </c:pt>
                <c:pt idx="82">
                  <c:v>44882</c:v>
                </c:pt>
                <c:pt idx="83">
                  <c:v>44881</c:v>
                </c:pt>
                <c:pt idx="84">
                  <c:v>44880</c:v>
                </c:pt>
                <c:pt idx="85">
                  <c:v>44879</c:v>
                </c:pt>
                <c:pt idx="86">
                  <c:v>44876</c:v>
                </c:pt>
                <c:pt idx="87">
                  <c:v>44875</c:v>
                </c:pt>
                <c:pt idx="88">
                  <c:v>44874</c:v>
                </c:pt>
                <c:pt idx="89">
                  <c:v>44873</c:v>
                </c:pt>
                <c:pt idx="90">
                  <c:v>44872</c:v>
                </c:pt>
                <c:pt idx="91">
                  <c:v>44869</c:v>
                </c:pt>
                <c:pt idx="92">
                  <c:v>44868</c:v>
                </c:pt>
                <c:pt idx="93">
                  <c:v>44867</c:v>
                </c:pt>
                <c:pt idx="94">
                  <c:v>44866</c:v>
                </c:pt>
                <c:pt idx="95">
                  <c:v>44865</c:v>
                </c:pt>
                <c:pt idx="96">
                  <c:v>44862</c:v>
                </c:pt>
                <c:pt idx="97">
                  <c:v>44861</c:v>
                </c:pt>
                <c:pt idx="98">
                  <c:v>44860</c:v>
                </c:pt>
                <c:pt idx="99">
                  <c:v>44859</c:v>
                </c:pt>
                <c:pt idx="100">
                  <c:v>44858</c:v>
                </c:pt>
                <c:pt idx="101">
                  <c:v>44855</c:v>
                </c:pt>
                <c:pt idx="102">
                  <c:v>44854</c:v>
                </c:pt>
                <c:pt idx="103">
                  <c:v>44853</c:v>
                </c:pt>
                <c:pt idx="104">
                  <c:v>44852</c:v>
                </c:pt>
                <c:pt idx="105">
                  <c:v>44851</c:v>
                </c:pt>
                <c:pt idx="106">
                  <c:v>44848</c:v>
                </c:pt>
                <c:pt idx="107">
                  <c:v>44847</c:v>
                </c:pt>
                <c:pt idx="108">
                  <c:v>44846</c:v>
                </c:pt>
                <c:pt idx="109">
                  <c:v>44845</c:v>
                </c:pt>
                <c:pt idx="110">
                  <c:v>44844</c:v>
                </c:pt>
                <c:pt idx="111">
                  <c:v>44841</c:v>
                </c:pt>
                <c:pt idx="112">
                  <c:v>44840</c:v>
                </c:pt>
                <c:pt idx="113">
                  <c:v>44839</c:v>
                </c:pt>
                <c:pt idx="114">
                  <c:v>44838</c:v>
                </c:pt>
                <c:pt idx="115">
                  <c:v>44837</c:v>
                </c:pt>
                <c:pt idx="116">
                  <c:v>44834</c:v>
                </c:pt>
                <c:pt idx="117">
                  <c:v>44833</c:v>
                </c:pt>
                <c:pt idx="118">
                  <c:v>44832</c:v>
                </c:pt>
                <c:pt idx="119">
                  <c:v>44831</c:v>
                </c:pt>
                <c:pt idx="120">
                  <c:v>44830</c:v>
                </c:pt>
                <c:pt idx="121">
                  <c:v>44827</c:v>
                </c:pt>
                <c:pt idx="122">
                  <c:v>44826</c:v>
                </c:pt>
                <c:pt idx="123">
                  <c:v>44825</c:v>
                </c:pt>
                <c:pt idx="124">
                  <c:v>44824</c:v>
                </c:pt>
                <c:pt idx="125">
                  <c:v>44823</c:v>
                </c:pt>
                <c:pt idx="126">
                  <c:v>44820</c:v>
                </c:pt>
                <c:pt idx="127">
                  <c:v>44819</c:v>
                </c:pt>
                <c:pt idx="128">
                  <c:v>44818</c:v>
                </c:pt>
                <c:pt idx="129">
                  <c:v>44817</c:v>
                </c:pt>
                <c:pt idx="130">
                  <c:v>44816</c:v>
                </c:pt>
                <c:pt idx="131">
                  <c:v>44813</c:v>
                </c:pt>
                <c:pt idx="132">
                  <c:v>44812</c:v>
                </c:pt>
                <c:pt idx="133">
                  <c:v>44811</c:v>
                </c:pt>
                <c:pt idx="134">
                  <c:v>44810</c:v>
                </c:pt>
                <c:pt idx="135">
                  <c:v>44806</c:v>
                </c:pt>
                <c:pt idx="136">
                  <c:v>44805</c:v>
                </c:pt>
                <c:pt idx="137">
                  <c:v>44804</c:v>
                </c:pt>
                <c:pt idx="138">
                  <c:v>44803</c:v>
                </c:pt>
                <c:pt idx="139">
                  <c:v>44802</c:v>
                </c:pt>
                <c:pt idx="140">
                  <c:v>44799</c:v>
                </c:pt>
                <c:pt idx="141">
                  <c:v>44798</c:v>
                </c:pt>
                <c:pt idx="142">
                  <c:v>44797</c:v>
                </c:pt>
                <c:pt idx="143">
                  <c:v>44796</c:v>
                </c:pt>
                <c:pt idx="144">
                  <c:v>44795</c:v>
                </c:pt>
                <c:pt idx="145">
                  <c:v>44792</c:v>
                </c:pt>
                <c:pt idx="146">
                  <c:v>44791</c:v>
                </c:pt>
                <c:pt idx="147">
                  <c:v>44790</c:v>
                </c:pt>
                <c:pt idx="148">
                  <c:v>44789</c:v>
                </c:pt>
                <c:pt idx="149">
                  <c:v>44788</c:v>
                </c:pt>
                <c:pt idx="150">
                  <c:v>44785</c:v>
                </c:pt>
                <c:pt idx="151">
                  <c:v>44784</c:v>
                </c:pt>
                <c:pt idx="152">
                  <c:v>44783</c:v>
                </c:pt>
                <c:pt idx="153">
                  <c:v>44782</c:v>
                </c:pt>
                <c:pt idx="154">
                  <c:v>44781</c:v>
                </c:pt>
                <c:pt idx="155">
                  <c:v>44778</c:v>
                </c:pt>
                <c:pt idx="156">
                  <c:v>44777</c:v>
                </c:pt>
                <c:pt idx="157">
                  <c:v>44776</c:v>
                </c:pt>
                <c:pt idx="158">
                  <c:v>44775</c:v>
                </c:pt>
                <c:pt idx="159">
                  <c:v>44774</c:v>
                </c:pt>
                <c:pt idx="160">
                  <c:v>44771</c:v>
                </c:pt>
                <c:pt idx="161">
                  <c:v>44770</c:v>
                </c:pt>
                <c:pt idx="162">
                  <c:v>44769</c:v>
                </c:pt>
                <c:pt idx="163">
                  <c:v>44768</c:v>
                </c:pt>
                <c:pt idx="164">
                  <c:v>44767</c:v>
                </c:pt>
                <c:pt idx="165">
                  <c:v>44764</c:v>
                </c:pt>
                <c:pt idx="166">
                  <c:v>44763</c:v>
                </c:pt>
                <c:pt idx="167">
                  <c:v>44762</c:v>
                </c:pt>
                <c:pt idx="168">
                  <c:v>44761</c:v>
                </c:pt>
                <c:pt idx="169">
                  <c:v>44760</c:v>
                </c:pt>
                <c:pt idx="170">
                  <c:v>44757</c:v>
                </c:pt>
                <c:pt idx="171">
                  <c:v>44756</c:v>
                </c:pt>
                <c:pt idx="172">
                  <c:v>44755</c:v>
                </c:pt>
                <c:pt idx="173">
                  <c:v>44754</c:v>
                </c:pt>
                <c:pt idx="174">
                  <c:v>44753</c:v>
                </c:pt>
                <c:pt idx="175">
                  <c:v>44750</c:v>
                </c:pt>
                <c:pt idx="176">
                  <c:v>44749</c:v>
                </c:pt>
                <c:pt idx="177">
                  <c:v>44748</c:v>
                </c:pt>
                <c:pt idx="178">
                  <c:v>44747</c:v>
                </c:pt>
                <c:pt idx="179">
                  <c:v>44743</c:v>
                </c:pt>
                <c:pt idx="180">
                  <c:v>44742</c:v>
                </c:pt>
                <c:pt idx="181">
                  <c:v>44741</c:v>
                </c:pt>
                <c:pt idx="182">
                  <c:v>44740</c:v>
                </c:pt>
                <c:pt idx="183">
                  <c:v>44739</c:v>
                </c:pt>
                <c:pt idx="184">
                  <c:v>44736</c:v>
                </c:pt>
                <c:pt idx="185">
                  <c:v>44735</c:v>
                </c:pt>
                <c:pt idx="186">
                  <c:v>44734</c:v>
                </c:pt>
                <c:pt idx="187">
                  <c:v>44733</c:v>
                </c:pt>
                <c:pt idx="188">
                  <c:v>44729</c:v>
                </c:pt>
                <c:pt idx="189">
                  <c:v>44728</c:v>
                </c:pt>
                <c:pt idx="190">
                  <c:v>44727</c:v>
                </c:pt>
                <c:pt idx="191">
                  <c:v>44726</c:v>
                </c:pt>
                <c:pt idx="192">
                  <c:v>44725</c:v>
                </c:pt>
                <c:pt idx="193">
                  <c:v>44722</c:v>
                </c:pt>
                <c:pt idx="194">
                  <c:v>44721</c:v>
                </c:pt>
                <c:pt idx="195">
                  <c:v>44720</c:v>
                </c:pt>
                <c:pt idx="196">
                  <c:v>44719</c:v>
                </c:pt>
                <c:pt idx="197">
                  <c:v>44718</c:v>
                </c:pt>
                <c:pt idx="198">
                  <c:v>44715</c:v>
                </c:pt>
                <c:pt idx="199">
                  <c:v>44714</c:v>
                </c:pt>
                <c:pt idx="200">
                  <c:v>44713</c:v>
                </c:pt>
                <c:pt idx="201">
                  <c:v>44712</c:v>
                </c:pt>
                <c:pt idx="202">
                  <c:v>44708</c:v>
                </c:pt>
                <c:pt idx="203">
                  <c:v>44707</c:v>
                </c:pt>
                <c:pt idx="204">
                  <c:v>44706</c:v>
                </c:pt>
                <c:pt idx="205">
                  <c:v>44705</c:v>
                </c:pt>
                <c:pt idx="206">
                  <c:v>44704</c:v>
                </c:pt>
                <c:pt idx="207">
                  <c:v>44701</c:v>
                </c:pt>
                <c:pt idx="208">
                  <c:v>44700</c:v>
                </c:pt>
                <c:pt idx="209">
                  <c:v>44699</c:v>
                </c:pt>
                <c:pt idx="210">
                  <c:v>44698</c:v>
                </c:pt>
                <c:pt idx="211">
                  <c:v>44697</c:v>
                </c:pt>
                <c:pt idx="212">
                  <c:v>44694</c:v>
                </c:pt>
                <c:pt idx="213">
                  <c:v>44693</c:v>
                </c:pt>
                <c:pt idx="214">
                  <c:v>44692</c:v>
                </c:pt>
                <c:pt idx="215">
                  <c:v>44691</c:v>
                </c:pt>
                <c:pt idx="216">
                  <c:v>44690</c:v>
                </c:pt>
                <c:pt idx="217">
                  <c:v>44687</c:v>
                </c:pt>
                <c:pt idx="218">
                  <c:v>44686</c:v>
                </c:pt>
                <c:pt idx="219">
                  <c:v>44685</c:v>
                </c:pt>
                <c:pt idx="220">
                  <c:v>44684</c:v>
                </c:pt>
                <c:pt idx="221">
                  <c:v>44683</c:v>
                </c:pt>
                <c:pt idx="222">
                  <c:v>44680</c:v>
                </c:pt>
                <c:pt idx="223">
                  <c:v>44679</c:v>
                </c:pt>
                <c:pt idx="224">
                  <c:v>44678</c:v>
                </c:pt>
                <c:pt idx="225">
                  <c:v>44677</c:v>
                </c:pt>
                <c:pt idx="226">
                  <c:v>44676</c:v>
                </c:pt>
                <c:pt idx="227">
                  <c:v>44673</c:v>
                </c:pt>
                <c:pt idx="228">
                  <c:v>44672</c:v>
                </c:pt>
                <c:pt idx="229">
                  <c:v>44671</c:v>
                </c:pt>
                <c:pt idx="230">
                  <c:v>44670</c:v>
                </c:pt>
                <c:pt idx="231">
                  <c:v>44669</c:v>
                </c:pt>
                <c:pt idx="232">
                  <c:v>44665</c:v>
                </c:pt>
                <c:pt idx="233">
                  <c:v>44664</c:v>
                </c:pt>
                <c:pt idx="234">
                  <c:v>44663</c:v>
                </c:pt>
                <c:pt idx="235">
                  <c:v>44662</c:v>
                </c:pt>
                <c:pt idx="236">
                  <c:v>44659</c:v>
                </c:pt>
                <c:pt idx="237">
                  <c:v>44658</c:v>
                </c:pt>
                <c:pt idx="238">
                  <c:v>44657</c:v>
                </c:pt>
                <c:pt idx="239">
                  <c:v>44656</c:v>
                </c:pt>
                <c:pt idx="240">
                  <c:v>44655</c:v>
                </c:pt>
                <c:pt idx="241">
                  <c:v>44652</c:v>
                </c:pt>
                <c:pt idx="242">
                  <c:v>44651</c:v>
                </c:pt>
                <c:pt idx="243">
                  <c:v>44650</c:v>
                </c:pt>
                <c:pt idx="244">
                  <c:v>44649</c:v>
                </c:pt>
                <c:pt idx="245">
                  <c:v>44648</c:v>
                </c:pt>
                <c:pt idx="246">
                  <c:v>44645</c:v>
                </c:pt>
                <c:pt idx="247">
                  <c:v>44644</c:v>
                </c:pt>
                <c:pt idx="248">
                  <c:v>44643</c:v>
                </c:pt>
                <c:pt idx="249">
                  <c:v>44642</c:v>
                </c:pt>
                <c:pt idx="250">
                  <c:v>44641</c:v>
                </c:pt>
                <c:pt idx="251">
                  <c:v>44638</c:v>
                </c:pt>
                <c:pt idx="252">
                  <c:v>44637</c:v>
                </c:pt>
                <c:pt idx="253">
                  <c:v>44636</c:v>
                </c:pt>
                <c:pt idx="254">
                  <c:v>44635</c:v>
                </c:pt>
                <c:pt idx="255">
                  <c:v>44634</c:v>
                </c:pt>
                <c:pt idx="256">
                  <c:v>44631</c:v>
                </c:pt>
                <c:pt idx="257">
                  <c:v>44630</c:v>
                </c:pt>
                <c:pt idx="258">
                  <c:v>44629</c:v>
                </c:pt>
                <c:pt idx="259">
                  <c:v>44628</c:v>
                </c:pt>
                <c:pt idx="260">
                  <c:v>44627</c:v>
                </c:pt>
                <c:pt idx="261">
                  <c:v>44624</c:v>
                </c:pt>
                <c:pt idx="262">
                  <c:v>44623</c:v>
                </c:pt>
                <c:pt idx="263">
                  <c:v>44622</c:v>
                </c:pt>
                <c:pt idx="264">
                  <c:v>44621</c:v>
                </c:pt>
                <c:pt idx="265">
                  <c:v>44620</c:v>
                </c:pt>
                <c:pt idx="266">
                  <c:v>44617</c:v>
                </c:pt>
                <c:pt idx="267">
                  <c:v>44616</c:v>
                </c:pt>
                <c:pt idx="268">
                  <c:v>44615</c:v>
                </c:pt>
                <c:pt idx="269">
                  <c:v>44614</c:v>
                </c:pt>
                <c:pt idx="270">
                  <c:v>44610</c:v>
                </c:pt>
                <c:pt idx="271">
                  <c:v>44609</c:v>
                </c:pt>
                <c:pt idx="272">
                  <c:v>44608</c:v>
                </c:pt>
                <c:pt idx="273">
                  <c:v>44607</c:v>
                </c:pt>
                <c:pt idx="274">
                  <c:v>44606</c:v>
                </c:pt>
                <c:pt idx="275">
                  <c:v>44603</c:v>
                </c:pt>
                <c:pt idx="276">
                  <c:v>44602</c:v>
                </c:pt>
                <c:pt idx="277">
                  <c:v>44601</c:v>
                </c:pt>
                <c:pt idx="278">
                  <c:v>44600</c:v>
                </c:pt>
                <c:pt idx="279">
                  <c:v>44599</c:v>
                </c:pt>
                <c:pt idx="280">
                  <c:v>44596</c:v>
                </c:pt>
                <c:pt idx="281">
                  <c:v>44595</c:v>
                </c:pt>
                <c:pt idx="282">
                  <c:v>44594</c:v>
                </c:pt>
                <c:pt idx="283">
                  <c:v>44593</c:v>
                </c:pt>
                <c:pt idx="284">
                  <c:v>44592</c:v>
                </c:pt>
                <c:pt idx="285">
                  <c:v>44589</c:v>
                </c:pt>
                <c:pt idx="286">
                  <c:v>44588</c:v>
                </c:pt>
                <c:pt idx="287">
                  <c:v>44587</c:v>
                </c:pt>
                <c:pt idx="288">
                  <c:v>44586</c:v>
                </c:pt>
                <c:pt idx="289">
                  <c:v>44585</c:v>
                </c:pt>
                <c:pt idx="290">
                  <c:v>44582</c:v>
                </c:pt>
                <c:pt idx="291">
                  <c:v>44581</c:v>
                </c:pt>
                <c:pt idx="292">
                  <c:v>44580</c:v>
                </c:pt>
                <c:pt idx="293">
                  <c:v>44579</c:v>
                </c:pt>
                <c:pt idx="294">
                  <c:v>44575</c:v>
                </c:pt>
                <c:pt idx="295">
                  <c:v>44574</c:v>
                </c:pt>
                <c:pt idx="296">
                  <c:v>44573</c:v>
                </c:pt>
                <c:pt idx="297">
                  <c:v>44572</c:v>
                </c:pt>
                <c:pt idx="298">
                  <c:v>44571</c:v>
                </c:pt>
                <c:pt idx="299">
                  <c:v>44568</c:v>
                </c:pt>
                <c:pt idx="300">
                  <c:v>44567</c:v>
                </c:pt>
                <c:pt idx="301">
                  <c:v>44566</c:v>
                </c:pt>
                <c:pt idx="302">
                  <c:v>44565</c:v>
                </c:pt>
                <c:pt idx="303">
                  <c:v>44564</c:v>
                </c:pt>
                <c:pt idx="304">
                  <c:v>44561</c:v>
                </c:pt>
                <c:pt idx="305">
                  <c:v>44560</c:v>
                </c:pt>
                <c:pt idx="306">
                  <c:v>44559</c:v>
                </c:pt>
                <c:pt idx="307">
                  <c:v>44558</c:v>
                </c:pt>
                <c:pt idx="308">
                  <c:v>44557</c:v>
                </c:pt>
                <c:pt idx="309">
                  <c:v>44553</c:v>
                </c:pt>
                <c:pt idx="310">
                  <c:v>44552</c:v>
                </c:pt>
                <c:pt idx="311">
                  <c:v>44551</c:v>
                </c:pt>
                <c:pt idx="312">
                  <c:v>44550</c:v>
                </c:pt>
                <c:pt idx="313">
                  <c:v>44547</c:v>
                </c:pt>
                <c:pt idx="314">
                  <c:v>44546</c:v>
                </c:pt>
                <c:pt idx="315">
                  <c:v>44545</c:v>
                </c:pt>
                <c:pt idx="316">
                  <c:v>44544</c:v>
                </c:pt>
                <c:pt idx="317">
                  <c:v>44543</c:v>
                </c:pt>
                <c:pt idx="318">
                  <c:v>44540</c:v>
                </c:pt>
                <c:pt idx="319">
                  <c:v>44539</c:v>
                </c:pt>
                <c:pt idx="320">
                  <c:v>44538</c:v>
                </c:pt>
                <c:pt idx="321">
                  <c:v>44537</c:v>
                </c:pt>
                <c:pt idx="322">
                  <c:v>44536</c:v>
                </c:pt>
                <c:pt idx="323">
                  <c:v>44533</c:v>
                </c:pt>
                <c:pt idx="324">
                  <c:v>44532</c:v>
                </c:pt>
                <c:pt idx="325">
                  <c:v>44531</c:v>
                </c:pt>
                <c:pt idx="326">
                  <c:v>44530</c:v>
                </c:pt>
                <c:pt idx="327">
                  <c:v>44529</c:v>
                </c:pt>
                <c:pt idx="328">
                  <c:v>44526</c:v>
                </c:pt>
                <c:pt idx="329">
                  <c:v>44524</c:v>
                </c:pt>
                <c:pt idx="330">
                  <c:v>44523</c:v>
                </c:pt>
                <c:pt idx="331">
                  <c:v>44522</c:v>
                </c:pt>
                <c:pt idx="332">
                  <c:v>44519</c:v>
                </c:pt>
                <c:pt idx="333">
                  <c:v>44518</c:v>
                </c:pt>
                <c:pt idx="334">
                  <c:v>44517</c:v>
                </c:pt>
                <c:pt idx="335">
                  <c:v>44516</c:v>
                </c:pt>
                <c:pt idx="336">
                  <c:v>44515</c:v>
                </c:pt>
                <c:pt idx="337">
                  <c:v>44512</c:v>
                </c:pt>
                <c:pt idx="338">
                  <c:v>44511</c:v>
                </c:pt>
                <c:pt idx="339">
                  <c:v>44510</c:v>
                </c:pt>
                <c:pt idx="340">
                  <c:v>44509</c:v>
                </c:pt>
                <c:pt idx="341">
                  <c:v>44508</c:v>
                </c:pt>
                <c:pt idx="342">
                  <c:v>44505</c:v>
                </c:pt>
                <c:pt idx="343">
                  <c:v>44504</c:v>
                </c:pt>
                <c:pt idx="344">
                  <c:v>44503</c:v>
                </c:pt>
                <c:pt idx="345">
                  <c:v>44502</c:v>
                </c:pt>
                <c:pt idx="346">
                  <c:v>44501</c:v>
                </c:pt>
                <c:pt idx="347">
                  <c:v>44498</c:v>
                </c:pt>
                <c:pt idx="348">
                  <c:v>44497</c:v>
                </c:pt>
                <c:pt idx="349">
                  <c:v>44496</c:v>
                </c:pt>
                <c:pt idx="350">
                  <c:v>44495</c:v>
                </c:pt>
                <c:pt idx="351">
                  <c:v>44494</c:v>
                </c:pt>
                <c:pt idx="352">
                  <c:v>44491</c:v>
                </c:pt>
                <c:pt idx="353">
                  <c:v>44490</c:v>
                </c:pt>
                <c:pt idx="354">
                  <c:v>44489</c:v>
                </c:pt>
                <c:pt idx="355">
                  <c:v>44488</c:v>
                </c:pt>
                <c:pt idx="356">
                  <c:v>44487</c:v>
                </c:pt>
                <c:pt idx="357">
                  <c:v>44484</c:v>
                </c:pt>
                <c:pt idx="358">
                  <c:v>44483</c:v>
                </c:pt>
                <c:pt idx="359">
                  <c:v>44482</c:v>
                </c:pt>
                <c:pt idx="360">
                  <c:v>44481</c:v>
                </c:pt>
                <c:pt idx="361">
                  <c:v>44480</c:v>
                </c:pt>
                <c:pt idx="362">
                  <c:v>44477</c:v>
                </c:pt>
                <c:pt idx="363">
                  <c:v>44476</c:v>
                </c:pt>
                <c:pt idx="364">
                  <c:v>44475</c:v>
                </c:pt>
                <c:pt idx="365">
                  <c:v>44474</c:v>
                </c:pt>
                <c:pt idx="366">
                  <c:v>44473</c:v>
                </c:pt>
                <c:pt idx="367">
                  <c:v>44470</c:v>
                </c:pt>
                <c:pt idx="368">
                  <c:v>44469</c:v>
                </c:pt>
                <c:pt idx="369">
                  <c:v>44468</c:v>
                </c:pt>
                <c:pt idx="370">
                  <c:v>44467</c:v>
                </c:pt>
                <c:pt idx="371">
                  <c:v>44466</c:v>
                </c:pt>
                <c:pt idx="372">
                  <c:v>44463</c:v>
                </c:pt>
                <c:pt idx="373">
                  <c:v>44462</c:v>
                </c:pt>
                <c:pt idx="374">
                  <c:v>44461</c:v>
                </c:pt>
                <c:pt idx="375">
                  <c:v>44460</c:v>
                </c:pt>
                <c:pt idx="376">
                  <c:v>44459</c:v>
                </c:pt>
                <c:pt idx="377">
                  <c:v>44456</c:v>
                </c:pt>
                <c:pt idx="378">
                  <c:v>44455</c:v>
                </c:pt>
                <c:pt idx="379">
                  <c:v>44454</c:v>
                </c:pt>
                <c:pt idx="380">
                  <c:v>44453</c:v>
                </c:pt>
                <c:pt idx="381">
                  <c:v>44452</c:v>
                </c:pt>
                <c:pt idx="382">
                  <c:v>44449</c:v>
                </c:pt>
                <c:pt idx="383">
                  <c:v>44448</c:v>
                </c:pt>
                <c:pt idx="384">
                  <c:v>44447</c:v>
                </c:pt>
                <c:pt idx="385">
                  <c:v>44446</c:v>
                </c:pt>
                <c:pt idx="386">
                  <c:v>44442</c:v>
                </c:pt>
                <c:pt idx="387">
                  <c:v>44441</c:v>
                </c:pt>
                <c:pt idx="388">
                  <c:v>44440</c:v>
                </c:pt>
                <c:pt idx="389">
                  <c:v>44439</c:v>
                </c:pt>
                <c:pt idx="390">
                  <c:v>44438</c:v>
                </c:pt>
                <c:pt idx="391">
                  <c:v>44435</c:v>
                </c:pt>
                <c:pt idx="392">
                  <c:v>44434</c:v>
                </c:pt>
                <c:pt idx="393">
                  <c:v>44433</c:v>
                </c:pt>
                <c:pt idx="394">
                  <c:v>44432</c:v>
                </c:pt>
                <c:pt idx="395">
                  <c:v>44431</c:v>
                </c:pt>
                <c:pt idx="396">
                  <c:v>44428</c:v>
                </c:pt>
                <c:pt idx="397">
                  <c:v>44427</c:v>
                </c:pt>
                <c:pt idx="398">
                  <c:v>44426</c:v>
                </c:pt>
                <c:pt idx="399">
                  <c:v>44425</c:v>
                </c:pt>
                <c:pt idx="400">
                  <c:v>44424</c:v>
                </c:pt>
                <c:pt idx="401">
                  <c:v>44421</c:v>
                </c:pt>
                <c:pt idx="402">
                  <c:v>44420</c:v>
                </c:pt>
                <c:pt idx="403">
                  <c:v>44419</c:v>
                </c:pt>
                <c:pt idx="404">
                  <c:v>44418</c:v>
                </c:pt>
                <c:pt idx="405">
                  <c:v>44417</c:v>
                </c:pt>
                <c:pt idx="406">
                  <c:v>44414</c:v>
                </c:pt>
                <c:pt idx="407">
                  <c:v>44413</c:v>
                </c:pt>
                <c:pt idx="408">
                  <c:v>44412</c:v>
                </c:pt>
                <c:pt idx="409">
                  <c:v>44411</c:v>
                </c:pt>
                <c:pt idx="410">
                  <c:v>44410</c:v>
                </c:pt>
                <c:pt idx="411">
                  <c:v>44407</c:v>
                </c:pt>
                <c:pt idx="412">
                  <c:v>44406</c:v>
                </c:pt>
                <c:pt idx="413">
                  <c:v>44405</c:v>
                </c:pt>
                <c:pt idx="414">
                  <c:v>44404</c:v>
                </c:pt>
                <c:pt idx="415">
                  <c:v>44403</c:v>
                </c:pt>
                <c:pt idx="416">
                  <c:v>44400</c:v>
                </c:pt>
                <c:pt idx="417">
                  <c:v>44399</c:v>
                </c:pt>
                <c:pt idx="418">
                  <c:v>44398</c:v>
                </c:pt>
                <c:pt idx="419">
                  <c:v>44397</c:v>
                </c:pt>
                <c:pt idx="420">
                  <c:v>44396</c:v>
                </c:pt>
                <c:pt idx="421">
                  <c:v>44393</c:v>
                </c:pt>
                <c:pt idx="422">
                  <c:v>44392</c:v>
                </c:pt>
                <c:pt idx="423">
                  <c:v>44391</c:v>
                </c:pt>
                <c:pt idx="424">
                  <c:v>44390</c:v>
                </c:pt>
                <c:pt idx="425">
                  <c:v>44389</c:v>
                </c:pt>
                <c:pt idx="426">
                  <c:v>44386</c:v>
                </c:pt>
                <c:pt idx="427">
                  <c:v>44385</c:v>
                </c:pt>
                <c:pt idx="428">
                  <c:v>44384</c:v>
                </c:pt>
                <c:pt idx="429">
                  <c:v>44383</c:v>
                </c:pt>
                <c:pt idx="430">
                  <c:v>44379</c:v>
                </c:pt>
                <c:pt idx="431">
                  <c:v>44378</c:v>
                </c:pt>
                <c:pt idx="432">
                  <c:v>44377</c:v>
                </c:pt>
                <c:pt idx="433">
                  <c:v>44376</c:v>
                </c:pt>
                <c:pt idx="434">
                  <c:v>44375</c:v>
                </c:pt>
                <c:pt idx="435">
                  <c:v>44372</c:v>
                </c:pt>
                <c:pt idx="436">
                  <c:v>44371</c:v>
                </c:pt>
                <c:pt idx="437">
                  <c:v>44370</c:v>
                </c:pt>
                <c:pt idx="438">
                  <c:v>44369</c:v>
                </c:pt>
                <c:pt idx="439">
                  <c:v>44368</c:v>
                </c:pt>
                <c:pt idx="440">
                  <c:v>44365</c:v>
                </c:pt>
                <c:pt idx="441">
                  <c:v>44364</c:v>
                </c:pt>
                <c:pt idx="442">
                  <c:v>44363</c:v>
                </c:pt>
                <c:pt idx="443">
                  <c:v>44362</c:v>
                </c:pt>
                <c:pt idx="444">
                  <c:v>44361</c:v>
                </c:pt>
                <c:pt idx="445">
                  <c:v>44358</c:v>
                </c:pt>
                <c:pt idx="446">
                  <c:v>44357</c:v>
                </c:pt>
                <c:pt idx="447">
                  <c:v>44356</c:v>
                </c:pt>
                <c:pt idx="448">
                  <c:v>44355</c:v>
                </c:pt>
                <c:pt idx="449">
                  <c:v>44354</c:v>
                </c:pt>
                <c:pt idx="450">
                  <c:v>44351</c:v>
                </c:pt>
                <c:pt idx="451">
                  <c:v>44350</c:v>
                </c:pt>
                <c:pt idx="452">
                  <c:v>44349</c:v>
                </c:pt>
                <c:pt idx="453">
                  <c:v>44348</c:v>
                </c:pt>
                <c:pt idx="454">
                  <c:v>44344</c:v>
                </c:pt>
                <c:pt idx="455">
                  <c:v>44343</c:v>
                </c:pt>
                <c:pt idx="456">
                  <c:v>44342</c:v>
                </c:pt>
                <c:pt idx="457">
                  <c:v>44341</c:v>
                </c:pt>
                <c:pt idx="458">
                  <c:v>44340</c:v>
                </c:pt>
                <c:pt idx="459">
                  <c:v>44337</c:v>
                </c:pt>
                <c:pt idx="460">
                  <c:v>44336</c:v>
                </c:pt>
                <c:pt idx="461">
                  <c:v>44335</c:v>
                </c:pt>
                <c:pt idx="462">
                  <c:v>44334</c:v>
                </c:pt>
                <c:pt idx="463">
                  <c:v>44333</c:v>
                </c:pt>
                <c:pt idx="464">
                  <c:v>44330</c:v>
                </c:pt>
                <c:pt idx="465">
                  <c:v>44329</c:v>
                </c:pt>
                <c:pt idx="466">
                  <c:v>44328</c:v>
                </c:pt>
                <c:pt idx="467">
                  <c:v>44327</c:v>
                </c:pt>
                <c:pt idx="468">
                  <c:v>44326</c:v>
                </c:pt>
                <c:pt idx="469">
                  <c:v>44323</c:v>
                </c:pt>
                <c:pt idx="470">
                  <c:v>44322</c:v>
                </c:pt>
                <c:pt idx="471">
                  <c:v>44321</c:v>
                </c:pt>
                <c:pt idx="472">
                  <c:v>44320</c:v>
                </c:pt>
                <c:pt idx="473">
                  <c:v>44319</c:v>
                </c:pt>
                <c:pt idx="474">
                  <c:v>44316</c:v>
                </c:pt>
                <c:pt idx="475">
                  <c:v>44315</c:v>
                </c:pt>
                <c:pt idx="476">
                  <c:v>44314</c:v>
                </c:pt>
                <c:pt idx="477">
                  <c:v>44313</c:v>
                </c:pt>
                <c:pt idx="478">
                  <c:v>44312</c:v>
                </c:pt>
                <c:pt idx="479">
                  <c:v>44309</c:v>
                </c:pt>
                <c:pt idx="480">
                  <c:v>44308</c:v>
                </c:pt>
                <c:pt idx="481">
                  <c:v>44307</c:v>
                </c:pt>
                <c:pt idx="482">
                  <c:v>44306</c:v>
                </c:pt>
                <c:pt idx="483">
                  <c:v>44305</c:v>
                </c:pt>
                <c:pt idx="484">
                  <c:v>44302</c:v>
                </c:pt>
                <c:pt idx="485">
                  <c:v>44301</c:v>
                </c:pt>
                <c:pt idx="486">
                  <c:v>44300</c:v>
                </c:pt>
                <c:pt idx="487">
                  <c:v>44299</c:v>
                </c:pt>
                <c:pt idx="488">
                  <c:v>44298</c:v>
                </c:pt>
                <c:pt idx="489">
                  <c:v>44295</c:v>
                </c:pt>
                <c:pt idx="490">
                  <c:v>44294</c:v>
                </c:pt>
                <c:pt idx="491">
                  <c:v>44293</c:v>
                </c:pt>
                <c:pt idx="492">
                  <c:v>44292</c:v>
                </c:pt>
                <c:pt idx="493">
                  <c:v>44291</c:v>
                </c:pt>
                <c:pt idx="494">
                  <c:v>44287</c:v>
                </c:pt>
                <c:pt idx="495">
                  <c:v>44286</c:v>
                </c:pt>
                <c:pt idx="496">
                  <c:v>44285</c:v>
                </c:pt>
                <c:pt idx="497">
                  <c:v>44284</c:v>
                </c:pt>
                <c:pt idx="498">
                  <c:v>44281</c:v>
                </c:pt>
                <c:pt idx="499">
                  <c:v>44280</c:v>
                </c:pt>
                <c:pt idx="500">
                  <c:v>44279</c:v>
                </c:pt>
                <c:pt idx="501">
                  <c:v>44278</c:v>
                </c:pt>
                <c:pt idx="502">
                  <c:v>44277</c:v>
                </c:pt>
                <c:pt idx="503">
                  <c:v>44274</c:v>
                </c:pt>
                <c:pt idx="504">
                  <c:v>44273</c:v>
                </c:pt>
                <c:pt idx="505">
                  <c:v>44272</c:v>
                </c:pt>
                <c:pt idx="506">
                  <c:v>44271</c:v>
                </c:pt>
                <c:pt idx="507">
                  <c:v>44270</c:v>
                </c:pt>
                <c:pt idx="508">
                  <c:v>44267</c:v>
                </c:pt>
                <c:pt idx="509">
                  <c:v>44266</c:v>
                </c:pt>
                <c:pt idx="510">
                  <c:v>44265</c:v>
                </c:pt>
                <c:pt idx="511">
                  <c:v>44264</c:v>
                </c:pt>
                <c:pt idx="512">
                  <c:v>44263</c:v>
                </c:pt>
                <c:pt idx="513">
                  <c:v>44260</c:v>
                </c:pt>
                <c:pt idx="514">
                  <c:v>44259</c:v>
                </c:pt>
                <c:pt idx="515">
                  <c:v>44258</c:v>
                </c:pt>
                <c:pt idx="516">
                  <c:v>44257</c:v>
                </c:pt>
                <c:pt idx="517">
                  <c:v>44256</c:v>
                </c:pt>
                <c:pt idx="518">
                  <c:v>44253</c:v>
                </c:pt>
                <c:pt idx="519">
                  <c:v>44252</c:v>
                </c:pt>
                <c:pt idx="520">
                  <c:v>44251</c:v>
                </c:pt>
                <c:pt idx="521">
                  <c:v>44250</c:v>
                </c:pt>
                <c:pt idx="522">
                  <c:v>44249</c:v>
                </c:pt>
                <c:pt idx="523">
                  <c:v>44246</c:v>
                </c:pt>
                <c:pt idx="524">
                  <c:v>44245</c:v>
                </c:pt>
                <c:pt idx="525">
                  <c:v>44244</c:v>
                </c:pt>
                <c:pt idx="526">
                  <c:v>44243</c:v>
                </c:pt>
                <c:pt idx="527">
                  <c:v>44239</c:v>
                </c:pt>
                <c:pt idx="528">
                  <c:v>44238</c:v>
                </c:pt>
                <c:pt idx="529">
                  <c:v>44237</c:v>
                </c:pt>
                <c:pt idx="530">
                  <c:v>44236</c:v>
                </c:pt>
                <c:pt idx="531">
                  <c:v>44235</c:v>
                </c:pt>
                <c:pt idx="532">
                  <c:v>44232</c:v>
                </c:pt>
                <c:pt idx="533">
                  <c:v>44231</c:v>
                </c:pt>
                <c:pt idx="534">
                  <c:v>44230</c:v>
                </c:pt>
                <c:pt idx="535">
                  <c:v>44229</c:v>
                </c:pt>
                <c:pt idx="536">
                  <c:v>44228</c:v>
                </c:pt>
                <c:pt idx="537">
                  <c:v>44225</c:v>
                </c:pt>
                <c:pt idx="538">
                  <c:v>44224</c:v>
                </c:pt>
                <c:pt idx="539">
                  <c:v>44223</c:v>
                </c:pt>
                <c:pt idx="540">
                  <c:v>44222</c:v>
                </c:pt>
                <c:pt idx="541">
                  <c:v>44221</c:v>
                </c:pt>
                <c:pt idx="542">
                  <c:v>44218</c:v>
                </c:pt>
                <c:pt idx="543">
                  <c:v>44217</c:v>
                </c:pt>
                <c:pt idx="544">
                  <c:v>44216</c:v>
                </c:pt>
                <c:pt idx="545">
                  <c:v>44215</c:v>
                </c:pt>
                <c:pt idx="546">
                  <c:v>44211</c:v>
                </c:pt>
                <c:pt idx="547">
                  <c:v>44210</c:v>
                </c:pt>
                <c:pt idx="548">
                  <c:v>44209</c:v>
                </c:pt>
                <c:pt idx="549">
                  <c:v>44208</c:v>
                </c:pt>
                <c:pt idx="550">
                  <c:v>44207</c:v>
                </c:pt>
                <c:pt idx="551">
                  <c:v>44204</c:v>
                </c:pt>
                <c:pt idx="552">
                  <c:v>44203</c:v>
                </c:pt>
                <c:pt idx="553">
                  <c:v>44202</c:v>
                </c:pt>
                <c:pt idx="554">
                  <c:v>44201</c:v>
                </c:pt>
                <c:pt idx="555">
                  <c:v>44200</c:v>
                </c:pt>
                <c:pt idx="556">
                  <c:v>44196</c:v>
                </c:pt>
                <c:pt idx="557">
                  <c:v>44195</c:v>
                </c:pt>
                <c:pt idx="558">
                  <c:v>44194</c:v>
                </c:pt>
                <c:pt idx="559">
                  <c:v>44193</c:v>
                </c:pt>
                <c:pt idx="560">
                  <c:v>44189</c:v>
                </c:pt>
                <c:pt idx="561">
                  <c:v>44188</c:v>
                </c:pt>
                <c:pt idx="562">
                  <c:v>44187</c:v>
                </c:pt>
                <c:pt idx="563">
                  <c:v>44186</c:v>
                </c:pt>
                <c:pt idx="564">
                  <c:v>44183</c:v>
                </c:pt>
                <c:pt idx="565">
                  <c:v>44182</c:v>
                </c:pt>
                <c:pt idx="566">
                  <c:v>44181</c:v>
                </c:pt>
                <c:pt idx="567">
                  <c:v>44180</c:v>
                </c:pt>
                <c:pt idx="568">
                  <c:v>44179</c:v>
                </c:pt>
                <c:pt idx="569">
                  <c:v>44176</c:v>
                </c:pt>
                <c:pt idx="570">
                  <c:v>44175</c:v>
                </c:pt>
                <c:pt idx="571">
                  <c:v>44174</c:v>
                </c:pt>
                <c:pt idx="572">
                  <c:v>44173</c:v>
                </c:pt>
                <c:pt idx="573">
                  <c:v>44172</c:v>
                </c:pt>
                <c:pt idx="574">
                  <c:v>44169</c:v>
                </c:pt>
                <c:pt idx="575">
                  <c:v>44168</c:v>
                </c:pt>
                <c:pt idx="576">
                  <c:v>44167</c:v>
                </c:pt>
                <c:pt idx="577">
                  <c:v>44166</c:v>
                </c:pt>
                <c:pt idx="578">
                  <c:v>44165</c:v>
                </c:pt>
                <c:pt idx="579">
                  <c:v>44162</c:v>
                </c:pt>
                <c:pt idx="580">
                  <c:v>44160</c:v>
                </c:pt>
                <c:pt idx="581">
                  <c:v>44159</c:v>
                </c:pt>
                <c:pt idx="582">
                  <c:v>44158</c:v>
                </c:pt>
                <c:pt idx="583">
                  <c:v>44155</c:v>
                </c:pt>
                <c:pt idx="584">
                  <c:v>44154</c:v>
                </c:pt>
                <c:pt idx="585">
                  <c:v>44153</c:v>
                </c:pt>
                <c:pt idx="586">
                  <c:v>44152</c:v>
                </c:pt>
                <c:pt idx="587">
                  <c:v>44151</c:v>
                </c:pt>
                <c:pt idx="588">
                  <c:v>44148</c:v>
                </c:pt>
                <c:pt idx="589">
                  <c:v>44147</c:v>
                </c:pt>
                <c:pt idx="590">
                  <c:v>44146</c:v>
                </c:pt>
                <c:pt idx="591">
                  <c:v>44145</c:v>
                </c:pt>
                <c:pt idx="592">
                  <c:v>44144</c:v>
                </c:pt>
                <c:pt idx="593">
                  <c:v>44141</c:v>
                </c:pt>
                <c:pt idx="594">
                  <c:v>44140</c:v>
                </c:pt>
                <c:pt idx="595">
                  <c:v>44139</c:v>
                </c:pt>
                <c:pt idx="596">
                  <c:v>44138</c:v>
                </c:pt>
                <c:pt idx="597">
                  <c:v>44137</c:v>
                </c:pt>
                <c:pt idx="598">
                  <c:v>44134</c:v>
                </c:pt>
                <c:pt idx="599">
                  <c:v>44133</c:v>
                </c:pt>
                <c:pt idx="600">
                  <c:v>44132</c:v>
                </c:pt>
                <c:pt idx="601">
                  <c:v>44131</c:v>
                </c:pt>
                <c:pt idx="602">
                  <c:v>44130</c:v>
                </c:pt>
                <c:pt idx="603">
                  <c:v>44127</c:v>
                </c:pt>
                <c:pt idx="604">
                  <c:v>44126</c:v>
                </c:pt>
                <c:pt idx="605">
                  <c:v>44125</c:v>
                </c:pt>
                <c:pt idx="606">
                  <c:v>44124</c:v>
                </c:pt>
                <c:pt idx="607">
                  <c:v>44123</c:v>
                </c:pt>
                <c:pt idx="608">
                  <c:v>44120</c:v>
                </c:pt>
                <c:pt idx="609">
                  <c:v>44119</c:v>
                </c:pt>
                <c:pt idx="610">
                  <c:v>44118</c:v>
                </c:pt>
                <c:pt idx="611">
                  <c:v>44117</c:v>
                </c:pt>
                <c:pt idx="612">
                  <c:v>44116</c:v>
                </c:pt>
                <c:pt idx="613">
                  <c:v>44113</c:v>
                </c:pt>
                <c:pt idx="614">
                  <c:v>44112</c:v>
                </c:pt>
                <c:pt idx="615">
                  <c:v>44111</c:v>
                </c:pt>
                <c:pt idx="616">
                  <c:v>44110</c:v>
                </c:pt>
                <c:pt idx="617">
                  <c:v>44109</c:v>
                </c:pt>
                <c:pt idx="618">
                  <c:v>44106</c:v>
                </c:pt>
                <c:pt idx="619">
                  <c:v>44105</c:v>
                </c:pt>
                <c:pt idx="620">
                  <c:v>44104</c:v>
                </c:pt>
                <c:pt idx="621">
                  <c:v>44103</c:v>
                </c:pt>
                <c:pt idx="622">
                  <c:v>44102</c:v>
                </c:pt>
                <c:pt idx="623">
                  <c:v>44099</c:v>
                </c:pt>
                <c:pt idx="624">
                  <c:v>44098</c:v>
                </c:pt>
                <c:pt idx="625">
                  <c:v>44097</c:v>
                </c:pt>
                <c:pt idx="626">
                  <c:v>44096</c:v>
                </c:pt>
                <c:pt idx="627">
                  <c:v>44095</c:v>
                </c:pt>
                <c:pt idx="628">
                  <c:v>44092</c:v>
                </c:pt>
                <c:pt idx="629">
                  <c:v>44091</c:v>
                </c:pt>
                <c:pt idx="630">
                  <c:v>44090</c:v>
                </c:pt>
                <c:pt idx="631">
                  <c:v>44089</c:v>
                </c:pt>
                <c:pt idx="632">
                  <c:v>44088</c:v>
                </c:pt>
                <c:pt idx="633">
                  <c:v>44085</c:v>
                </c:pt>
                <c:pt idx="634">
                  <c:v>44084</c:v>
                </c:pt>
                <c:pt idx="635">
                  <c:v>44083</c:v>
                </c:pt>
                <c:pt idx="636">
                  <c:v>44082</c:v>
                </c:pt>
                <c:pt idx="637">
                  <c:v>44078</c:v>
                </c:pt>
                <c:pt idx="638">
                  <c:v>44077</c:v>
                </c:pt>
                <c:pt idx="639">
                  <c:v>44076</c:v>
                </c:pt>
                <c:pt idx="640">
                  <c:v>44075</c:v>
                </c:pt>
                <c:pt idx="641">
                  <c:v>44074</c:v>
                </c:pt>
                <c:pt idx="642">
                  <c:v>44071</c:v>
                </c:pt>
                <c:pt idx="643">
                  <c:v>44070</c:v>
                </c:pt>
                <c:pt idx="644">
                  <c:v>44069</c:v>
                </c:pt>
                <c:pt idx="645">
                  <c:v>44068</c:v>
                </c:pt>
                <c:pt idx="646">
                  <c:v>44067</c:v>
                </c:pt>
                <c:pt idx="647">
                  <c:v>44064</c:v>
                </c:pt>
                <c:pt idx="648">
                  <c:v>44063</c:v>
                </c:pt>
                <c:pt idx="649">
                  <c:v>44062</c:v>
                </c:pt>
                <c:pt idx="650">
                  <c:v>44061</c:v>
                </c:pt>
                <c:pt idx="651">
                  <c:v>44060</c:v>
                </c:pt>
                <c:pt idx="652">
                  <c:v>44057</c:v>
                </c:pt>
                <c:pt idx="653">
                  <c:v>44056</c:v>
                </c:pt>
                <c:pt idx="654">
                  <c:v>44055</c:v>
                </c:pt>
                <c:pt idx="655">
                  <c:v>44054</c:v>
                </c:pt>
                <c:pt idx="656">
                  <c:v>44053</c:v>
                </c:pt>
                <c:pt idx="657">
                  <c:v>44050</c:v>
                </c:pt>
                <c:pt idx="658">
                  <c:v>44049</c:v>
                </c:pt>
                <c:pt idx="659">
                  <c:v>44048</c:v>
                </c:pt>
                <c:pt idx="660">
                  <c:v>44047</c:v>
                </c:pt>
                <c:pt idx="661">
                  <c:v>44046</c:v>
                </c:pt>
                <c:pt idx="662">
                  <c:v>44043</c:v>
                </c:pt>
                <c:pt idx="663">
                  <c:v>44042</c:v>
                </c:pt>
                <c:pt idx="664">
                  <c:v>44041</c:v>
                </c:pt>
                <c:pt idx="665">
                  <c:v>44040</c:v>
                </c:pt>
                <c:pt idx="666">
                  <c:v>44039</c:v>
                </c:pt>
                <c:pt idx="667">
                  <c:v>44036</c:v>
                </c:pt>
                <c:pt idx="668">
                  <c:v>44035</c:v>
                </c:pt>
                <c:pt idx="669">
                  <c:v>44034</c:v>
                </c:pt>
                <c:pt idx="670">
                  <c:v>44033</c:v>
                </c:pt>
                <c:pt idx="671">
                  <c:v>44032</c:v>
                </c:pt>
                <c:pt idx="672">
                  <c:v>44029</c:v>
                </c:pt>
                <c:pt idx="673">
                  <c:v>44028</c:v>
                </c:pt>
                <c:pt idx="674">
                  <c:v>44027</c:v>
                </c:pt>
                <c:pt idx="675">
                  <c:v>44026</c:v>
                </c:pt>
                <c:pt idx="676">
                  <c:v>44025</c:v>
                </c:pt>
                <c:pt idx="677">
                  <c:v>44022</c:v>
                </c:pt>
                <c:pt idx="678">
                  <c:v>44021</c:v>
                </c:pt>
                <c:pt idx="679">
                  <c:v>44020</c:v>
                </c:pt>
                <c:pt idx="680">
                  <c:v>44019</c:v>
                </c:pt>
                <c:pt idx="681">
                  <c:v>44018</c:v>
                </c:pt>
                <c:pt idx="682">
                  <c:v>44014</c:v>
                </c:pt>
                <c:pt idx="683">
                  <c:v>44013</c:v>
                </c:pt>
                <c:pt idx="684">
                  <c:v>44012</c:v>
                </c:pt>
                <c:pt idx="685">
                  <c:v>44011</c:v>
                </c:pt>
                <c:pt idx="686">
                  <c:v>44008</c:v>
                </c:pt>
                <c:pt idx="687">
                  <c:v>44007</c:v>
                </c:pt>
                <c:pt idx="688">
                  <c:v>44006</c:v>
                </c:pt>
                <c:pt idx="689">
                  <c:v>44005</c:v>
                </c:pt>
                <c:pt idx="690">
                  <c:v>44004</c:v>
                </c:pt>
                <c:pt idx="691">
                  <c:v>44001</c:v>
                </c:pt>
                <c:pt idx="692">
                  <c:v>44000</c:v>
                </c:pt>
                <c:pt idx="693">
                  <c:v>43999</c:v>
                </c:pt>
                <c:pt idx="694">
                  <c:v>43998</c:v>
                </c:pt>
                <c:pt idx="695">
                  <c:v>43997</c:v>
                </c:pt>
                <c:pt idx="696">
                  <c:v>43994</c:v>
                </c:pt>
                <c:pt idx="697">
                  <c:v>43993</c:v>
                </c:pt>
                <c:pt idx="698">
                  <c:v>43992</c:v>
                </c:pt>
                <c:pt idx="699">
                  <c:v>43991</c:v>
                </c:pt>
                <c:pt idx="700">
                  <c:v>43990</c:v>
                </c:pt>
                <c:pt idx="701">
                  <c:v>43987</c:v>
                </c:pt>
                <c:pt idx="702">
                  <c:v>43986</c:v>
                </c:pt>
                <c:pt idx="703">
                  <c:v>43985</c:v>
                </c:pt>
                <c:pt idx="704">
                  <c:v>43984</c:v>
                </c:pt>
                <c:pt idx="705">
                  <c:v>43983</c:v>
                </c:pt>
                <c:pt idx="706">
                  <c:v>43980</c:v>
                </c:pt>
                <c:pt idx="707">
                  <c:v>43979</c:v>
                </c:pt>
                <c:pt idx="708">
                  <c:v>43978</c:v>
                </c:pt>
                <c:pt idx="709">
                  <c:v>43977</c:v>
                </c:pt>
                <c:pt idx="710">
                  <c:v>43973</c:v>
                </c:pt>
                <c:pt idx="711">
                  <c:v>43972</c:v>
                </c:pt>
                <c:pt idx="712">
                  <c:v>43971</c:v>
                </c:pt>
                <c:pt idx="713">
                  <c:v>43970</c:v>
                </c:pt>
                <c:pt idx="714">
                  <c:v>43969</c:v>
                </c:pt>
                <c:pt idx="715">
                  <c:v>43966</c:v>
                </c:pt>
                <c:pt idx="716">
                  <c:v>43965</c:v>
                </c:pt>
                <c:pt idx="717">
                  <c:v>43964</c:v>
                </c:pt>
                <c:pt idx="718">
                  <c:v>43963</c:v>
                </c:pt>
                <c:pt idx="719">
                  <c:v>43962</c:v>
                </c:pt>
                <c:pt idx="720">
                  <c:v>43959</c:v>
                </c:pt>
                <c:pt idx="721">
                  <c:v>43958</c:v>
                </c:pt>
                <c:pt idx="722">
                  <c:v>43957</c:v>
                </c:pt>
                <c:pt idx="723">
                  <c:v>43956</c:v>
                </c:pt>
                <c:pt idx="724">
                  <c:v>43955</c:v>
                </c:pt>
                <c:pt idx="725">
                  <c:v>43952</c:v>
                </c:pt>
                <c:pt idx="726">
                  <c:v>43951</c:v>
                </c:pt>
                <c:pt idx="727">
                  <c:v>43950</c:v>
                </c:pt>
                <c:pt idx="728">
                  <c:v>43949</c:v>
                </c:pt>
                <c:pt idx="729">
                  <c:v>43948</c:v>
                </c:pt>
                <c:pt idx="730">
                  <c:v>43945</c:v>
                </c:pt>
                <c:pt idx="731">
                  <c:v>43944</c:v>
                </c:pt>
                <c:pt idx="732">
                  <c:v>43943</c:v>
                </c:pt>
                <c:pt idx="733">
                  <c:v>43942</c:v>
                </c:pt>
                <c:pt idx="734">
                  <c:v>43941</c:v>
                </c:pt>
                <c:pt idx="735">
                  <c:v>43938</c:v>
                </c:pt>
                <c:pt idx="736">
                  <c:v>43937</c:v>
                </c:pt>
                <c:pt idx="737">
                  <c:v>43936</c:v>
                </c:pt>
                <c:pt idx="738">
                  <c:v>43935</c:v>
                </c:pt>
                <c:pt idx="739">
                  <c:v>43934</c:v>
                </c:pt>
                <c:pt idx="740">
                  <c:v>43930</c:v>
                </c:pt>
                <c:pt idx="741">
                  <c:v>43929</c:v>
                </c:pt>
                <c:pt idx="742">
                  <c:v>43928</c:v>
                </c:pt>
                <c:pt idx="743">
                  <c:v>43927</c:v>
                </c:pt>
                <c:pt idx="744">
                  <c:v>43924</c:v>
                </c:pt>
                <c:pt idx="745">
                  <c:v>43923</c:v>
                </c:pt>
                <c:pt idx="746">
                  <c:v>43922</c:v>
                </c:pt>
                <c:pt idx="747">
                  <c:v>43921</c:v>
                </c:pt>
                <c:pt idx="748">
                  <c:v>43920</c:v>
                </c:pt>
                <c:pt idx="749">
                  <c:v>43917</c:v>
                </c:pt>
                <c:pt idx="750">
                  <c:v>43916</c:v>
                </c:pt>
                <c:pt idx="751">
                  <c:v>43915</c:v>
                </c:pt>
                <c:pt idx="752">
                  <c:v>43914</c:v>
                </c:pt>
                <c:pt idx="753">
                  <c:v>43913</c:v>
                </c:pt>
                <c:pt idx="754">
                  <c:v>43910</c:v>
                </c:pt>
                <c:pt idx="755">
                  <c:v>43909</c:v>
                </c:pt>
                <c:pt idx="756">
                  <c:v>43908</c:v>
                </c:pt>
                <c:pt idx="757">
                  <c:v>43907</c:v>
                </c:pt>
                <c:pt idx="758">
                  <c:v>43906</c:v>
                </c:pt>
                <c:pt idx="759">
                  <c:v>43903</c:v>
                </c:pt>
                <c:pt idx="760">
                  <c:v>43902</c:v>
                </c:pt>
                <c:pt idx="761">
                  <c:v>43901</c:v>
                </c:pt>
                <c:pt idx="762">
                  <c:v>43900</c:v>
                </c:pt>
                <c:pt idx="763">
                  <c:v>43899</c:v>
                </c:pt>
                <c:pt idx="764">
                  <c:v>43896</c:v>
                </c:pt>
                <c:pt idx="765">
                  <c:v>43895</c:v>
                </c:pt>
                <c:pt idx="766">
                  <c:v>43894</c:v>
                </c:pt>
                <c:pt idx="767">
                  <c:v>43893</c:v>
                </c:pt>
                <c:pt idx="768">
                  <c:v>43892</c:v>
                </c:pt>
                <c:pt idx="769">
                  <c:v>43889</c:v>
                </c:pt>
                <c:pt idx="770">
                  <c:v>43888</c:v>
                </c:pt>
                <c:pt idx="771">
                  <c:v>43887</c:v>
                </c:pt>
                <c:pt idx="772">
                  <c:v>43886</c:v>
                </c:pt>
                <c:pt idx="773">
                  <c:v>43885</c:v>
                </c:pt>
                <c:pt idx="774">
                  <c:v>43882</c:v>
                </c:pt>
                <c:pt idx="775">
                  <c:v>43881</c:v>
                </c:pt>
                <c:pt idx="776">
                  <c:v>43880</c:v>
                </c:pt>
                <c:pt idx="777">
                  <c:v>43879</c:v>
                </c:pt>
                <c:pt idx="778">
                  <c:v>43875</c:v>
                </c:pt>
                <c:pt idx="779">
                  <c:v>43874</c:v>
                </c:pt>
                <c:pt idx="780">
                  <c:v>43873</c:v>
                </c:pt>
                <c:pt idx="781">
                  <c:v>43872</c:v>
                </c:pt>
                <c:pt idx="782">
                  <c:v>43871</c:v>
                </c:pt>
                <c:pt idx="783">
                  <c:v>43868</c:v>
                </c:pt>
                <c:pt idx="784">
                  <c:v>43867</c:v>
                </c:pt>
                <c:pt idx="785">
                  <c:v>43866</c:v>
                </c:pt>
                <c:pt idx="786">
                  <c:v>43865</c:v>
                </c:pt>
                <c:pt idx="787">
                  <c:v>43864</c:v>
                </c:pt>
                <c:pt idx="788">
                  <c:v>43861</c:v>
                </c:pt>
                <c:pt idx="789">
                  <c:v>43860</c:v>
                </c:pt>
                <c:pt idx="790">
                  <c:v>43859</c:v>
                </c:pt>
                <c:pt idx="791">
                  <c:v>43858</c:v>
                </c:pt>
                <c:pt idx="792">
                  <c:v>43857</c:v>
                </c:pt>
                <c:pt idx="793">
                  <c:v>43854</c:v>
                </c:pt>
                <c:pt idx="794">
                  <c:v>43853</c:v>
                </c:pt>
                <c:pt idx="795">
                  <c:v>43852</c:v>
                </c:pt>
                <c:pt idx="796">
                  <c:v>43851</c:v>
                </c:pt>
                <c:pt idx="797">
                  <c:v>43847</c:v>
                </c:pt>
                <c:pt idx="798">
                  <c:v>43846</c:v>
                </c:pt>
                <c:pt idx="799">
                  <c:v>43845</c:v>
                </c:pt>
                <c:pt idx="800">
                  <c:v>43844</c:v>
                </c:pt>
                <c:pt idx="801">
                  <c:v>43843</c:v>
                </c:pt>
                <c:pt idx="802">
                  <c:v>43840</c:v>
                </c:pt>
                <c:pt idx="803">
                  <c:v>43839</c:v>
                </c:pt>
                <c:pt idx="804">
                  <c:v>43838</c:v>
                </c:pt>
                <c:pt idx="805">
                  <c:v>43837</c:v>
                </c:pt>
                <c:pt idx="806">
                  <c:v>43836</c:v>
                </c:pt>
                <c:pt idx="807">
                  <c:v>43833</c:v>
                </c:pt>
                <c:pt idx="808">
                  <c:v>43832</c:v>
                </c:pt>
                <c:pt idx="809">
                  <c:v>43830</c:v>
                </c:pt>
                <c:pt idx="810">
                  <c:v>43829</c:v>
                </c:pt>
                <c:pt idx="811">
                  <c:v>43826</c:v>
                </c:pt>
                <c:pt idx="812">
                  <c:v>43825</c:v>
                </c:pt>
                <c:pt idx="813">
                  <c:v>43823</c:v>
                </c:pt>
                <c:pt idx="814">
                  <c:v>43822</c:v>
                </c:pt>
                <c:pt idx="815">
                  <c:v>43819</c:v>
                </c:pt>
                <c:pt idx="816">
                  <c:v>43818</c:v>
                </c:pt>
                <c:pt idx="817">
                  <c:v>43817</c:v>
                </c:pt>
                <c:pt idx="818">
                  <c:v>43816</c:v>
                </c:pt>
                <c:pt idx="819">
                  <c:v>43815</c:v>
                </c:pt>
                <c:pt idx="820">
                  <c:v>43812</c:v>
                </c:pt>
                <c:pt idx="821">
                  <c:v>43811</c:v>
                </c:pt>
                <c:pt idx="822">
                  <c:v>43810</c:v>
                </c:pt>
                <c:pt idx="823">
                  <c:v>43809</c:v>
                </c:pt>
                <c:pt idx="824">
                  <c:v>43808</c:v>
                </c:pt>
                <c:pt idx="825">
                  <c:v>43805</c:v>
                </c:pt>
                <c:pt idx="826">
                  <c:v>43804</c:v>
                </c:pt>
                <c:pt idx="827">
                  <c:v>43803</c:v>
                </c:pt>
                <c:pt idx="828">
                  <c:v>43802</c:v>
                </c:pt>
                <c:pt idx="829">
                  <c:v>43801</c:v>
                </c:pt>
                <c:pt idx="830">
                  <c:v>43798</c:v>
                </c:pt>
                <c:pt idx="831">
                  <c:v>43796</c:v>
                </c:pt>
                <c:pt idx="832">
                  <c:v>43795</c:v>
                </c:pt>
                <c:pt idx="833">
                  <c:v>43794</c:v>
                </c:pt>
                <c:pt idx="834">
                  <c:v>43791</c:v>
                </c:pt>
                <c:pt idx="835">
                  <c:v>43790</c:v>
                </c:pt>
                <c:pt idx="836">
                  <c:v>43789</c:v>
                </c:pt>
                <c:pt idx="837">
                  <c:v>43788</c:v>
                </c:pt>
                <c:pt idx="838">
                  <c:v>43787</c:v>
                </c:pt>
                <c:pt idx="839">
                  <c:v>43784</c:v>
                </c:pt>
                <c:pt idx="840">
                  <c:v>43783</c:v>
                </c:pt>
                <c:pt idx="841">
                  <c:v>43782</c:v>
                </c:pt>
                <c:pt idx="842">
                  <c:v>43781</c:v>
                </c:pt>
                <c:pt idx="843">
                  <c:v>43780</c:v>
                </c:pt>
                <c:pt idx="844">
                  <c:v>43777</c:v>
                </c:pt>
                <c:pt idx="845">
                  <c:v>43776</c:v>
                </c:pt>
                <c:pt idx="846">
                  <c:v>43775</c:v>
                </c:pt>
                <c:pt idx="847">
                  <c:v>43774</c:v>
                </c:pt>
                <c:pt idx="848">
                  <c:v>43773</c:v>
                </c:pt>
                <c:pt idx="849">
                  <c:v>43770</c:v>
                </c:pt>
                <c:pt idx="850">
                  <c:v>43769</c:v>
                </c:pt>
                <c:pt idx="851">
                  <c:v>43768</c:v>
                </c:pt>
                <c:pt idx="852">
                  <c:v>43767</c:v>
                </c:pt>
                <c:pt idx="853">
                  <c:v>43766</c:v>
                </c:pt>
                <c:pt idx="854">
                  <c:v>43763</c:v>
                </c:pt>
                <c:pt idx="855">
                  <c:v>43762</c:v>
                </c:pt>
                <c:pt idx="856">
                  <c:v>43761</c:v>
                </c:pt>
                <c:pt idx="857">
                  <c:v>43760</c:v>
                </c:pt>
                <c:pt idx="858">
                  <c:v>43759</c:v>
                </c:pt>
                <c:pt idx="859">
                  <c:v>43756</c:v>
                </c:pt>
                <c:pt idx="860">
                  <c:v>43755</c:v>
                </c:pt>
                <c:pt idx="861">
                  <c:v>43754</c:v>
                </c:pt>
                <c:pt idx="862">
                  <c:v>43753</c:v>
                </c:pt>
                <c:pt idx="863">
                  <c:v>43752</c:v>
                </c:pt>
                <c:pt idx="864">
                  <c:v>43749</c:v>
                </c:pt>
                <c:pt idx="865">
                  <c:v>43748</c:v>
                </c:pt>
                <c:pt idx="866">
                  <c:v>43747</c:v>
                </c:pt>
                <c:pt idx="867">
                  <c:v>43746</c:v>
                </c:pt>
                <c:pt idx="868">
                  <c:v>43742</c:v>
                </c:pt>
                <c:pt idx="869">
                  <c:v>43741</c:v>
                </c:pt>
                <c:pt idx="870">
                  <c:v>43740</c:v>
                </c:pt>
                <c:pt idx="871">
                  <c:v>43739</c:v>
                </c:pt>
                <c:pt idx="872">
                  <c:v>43738</c:v>
                </c:pt>
                <c:pt idx="873">
                  <c:v>43735</c:v>
                </c:pt>
                <c:pt idx="874">
                  <c:v>43734</c:v>
                </c:pt>
                <c:pt idx="875">
                  <c:v>43733</c:v>
                </c:pt>
                <c:pt idx="876">
                  <c:v>43732</c:v>
                </c:pt>
                <c:pt idx="877">
                  <c:v>43731</c:v>
                </c:pt>
                <c:pt idx="878">
                  <c:v>43728</c:v>
                </c:pt>
                <c:pt idx="879">
                  <c:v>43727</c:v>
                </c:pt>
                <c:pt idx="880">
                  <c:v>43726</c:v>
                </c:pt>
                <c:pt idx="881">
                  <c:v>43725</c:v>
                </c:pt>
                <c:pt idx="882">
                  <c:v>43724</c:v>
                </c:pt>
                <c:pt idx="883">
                  <c:v>43721</c:v>
                </c:pt>
                <c:pt idx="884">
                  <c:v>43720</c:v>
                </c:pt>
                <c:pt idx="885">
                  <c:v>43719</c:v>
                </c:pt>
                <c:pt idx="886">
                  <c:v>43718</c:v>
                </c:pt>
                <c:pt idx="887">
                  <c:v>43717</c:v>
                </c:pt>
                <c:pt idx="888">
                  <c:v>43714</c:v>
                </c:pt>
                <c:pt idx="889">
                  <c:v>43713</c:v>
                </c:pt>
                <c:pt idx="890">
                  <c:v>43712</c:v>
                </c:pt>
                <c:pt idx="891">
                  <c:v>43711</c:v>
                </c:pt>
                <c:pt idx="892">
                  <c:v>43707</c:v>
                </c:pt>
                <c:pt idx="893">
                  <c:v>43706</c:v>
                </c:pt>
                <c:pt idx="894">
                  <c:v>43705</c:v>
                </c:pt>
                <c:pt idx="895">
                  <c:v>43704</c:v>
                </c:pt>
                <c:pt idx="896">
                  <c:v>43703</c:v>
                </c:pt>
                <c:pt idx="897">
                  <c:v>43700</c:v>
                </c:pt>
                <c:pt idx="898">
                  <c:v>43699</c:v>
                </c:pt>
                <c:pt idx="899">
                  <c:v>43698</c:v>
                </c:pt>
                <c:pt idx="900">
                  <c:v>43697</c:v>
                </c:pt>
                <c:pt idx="901">
                  <c:v>43696</c:v>
                </c:pt>
                <c:pt idx="902">
                  <c:v>43693</c:v>
                </c:pt>
                <c:pt idx="903">
                  <c:v>43692</c:v>
                </c:pt>
                <c:pt idx="904">
                  <c:v>43691</c:v>
                </c:pt>
                <c:pt idx="905">
                  <c:v>43690</c:v>
                </c:pt>
                <c:pt idx="906">
                  <c:v>43689</c:v>
                </c:pt>
                <c:pt idx="907">
                  <c:v>43686</c:v>
                </c:pt>
                <c:pt idx="908">
                  <c:v>43685</c:v>
                </c:pt>
                <c:pt idx="909">
                  <c:v>43684</c:v>
                </c:pt>
                <c:pt idx="910">
                  <c:v>43683</c:v>
                </c:pt>
                <c:pt idx="911">
                  <c:v>43682</c:v>
                </c:pt>
                <c:pt idx="912">
                  <c:v>43679</c:v>
                </c:pt>
                <c:pt idx="913">
                  <c:v>43678</c:v>
                </c:pt>
                <c:pt idx="914">
                  <c:v>43677</c:v>
                </c:pt>
                <c:pt idx="915">
                  <c:v>43676</c:v>
                </c:pt>
                <c:pt idx="916">
                  <c:v>43675</c:v>
                </c:pt>
                <c:pt idx="917">
                  <c:v>43672</c:v>
                </c:pt>
                <c:pt idx="918">
                  <c:v>43671</c:v>
                </c:pt>
                <c:pt idx="919">
                  <c:v>43670</c:v>
                </c:pt>
                <c:pt idx="920">
                  <c:v>43669</c:v>
                </c:pt>
                <c:pt idx="921">
                  <c:v>43668</c:v>
                </c:pt>
                <c:pt idx="922">
                  <c:v>43665</c:v>
                </c:pt>
                <c:pt idx="923">
                  <c:v>43664</c:v>
                </c:pt>
                <c:pt idx="924">
                  <c:v>43663</c:v>
                </c:pt>
                <c:pt idx="925">
                  <c:v>43662</c:v>
                </c:pt>
                <c:pt idx="926">
                  <c:v>43661</c:v>
                </c:pt>
                <c:pt idx="927">
                  <c:v>43658</c:v>
                </c:pt>
                <c:pt idx="928">
                  <c:v>43657</c:v>
                </c:pt>
                <c:pt idx="929">
                  <c:v>43656</c:v>
                </c:pt>
                <c:pt idx="930">
                  <c:v>43655</c:v>
                </c:pt>
                <c:pt idx="931">
                  <c:v>43654</c:v>
                </c:pt>
                <c:pt idx="932">
                  <c:v>43651</c:v>
                </c:pt>
                <c:pt idx="933">
                  <c:v>43649</c:v>
                </c:pt>
                <c:pt idx="934">
                  <c:v>43648</c:v>
                </c:pt>
                <c:pt idx="935">
                  <c:v>43647</c:v>
                </c:pt>
                <c:pt idx="936">
                  <c:v>43644</c:v>
                </c:pt>
                <c:pt idx="937">
                  <c:v>43643</c:v>
                </c:pt>
                <c:pt idx="938">
                  <c:v>43642</c:v>
                </c:pt>
                <c:pt idx="939">
                  <c:v>43641</c:v>
                </c:pt>
                <c:pt idx="940">
                  <c:v>43640</c:v>
                </c:pt>
                <c:pt idx="941">
                  <c:v>43637</c:v>
                </c:pt>
                <c:pt idx="942">
                  <c:v>43636</c:v>
                </c:pt>
                <c:pt idx="943">
                  <c:v>43635</c:v>
                </c:pt>
                <c:pt idx="944">
                  <c:v>43634</c:v>
                </c:pt>
                <c:pt idx="945">
                  <c:v>43633</c:v>
                </c:pt>
                <c:pt idx="946">
                  <c:v>43630</c:v>
                </c:pt>
                <c:pt idx="947">
                  <c:v>43629</c:v>
                </c:pt>
                <c:pt idx="948">
                  <c:v>43628</c:v>
                </c:pt>
                <c:pt idx="949">
                  <c:v>43627</c:v>
                </c:pt>
                <c:pt idx="950">
                  <c:v>43626</c:v>
                </c:pt>
                <c:pt idx="951">
                  <c:v>43623</c:v>
                </c:pt>
                <c:pt idx="952">
                  <c:v>43622</c:v>
                </c:pt>
                <c:pt idx="953">
                  <c:v>43621</c:v>
                </c:pt>
                <c:pt idx="954">
                  <c:v>43620</c:v>
                </c:pt>
                <c:pt idx="955">
                  <c:v>43619</c:v>
                </c:pt>
                <c:pt idx="956">
                  <c:v>43616</c:v>
                </c:pt>
                <c:pt idx="957">
                  <c:v>43615</c:v>
                </c:pt>
                <c:pt idx="958">
                  <c:v>43614</c:v>
                </c:pt>
                <c:pt idx="959">
                  <c:v>43613</c:v>
                </c:pt>
                <c:pt idx="960">
                  <c:v>43609</c:v>
                </c:pt>
                <c:pt idx="961">
                  <c:v>43608</c:v>
                </c:pt>
                <c:pt idx="962">
                  <c:v>43607</c:v>
                </c:pt>
                <c:pt idx="963">
                  <c:v>43606</c:v>
                </c:pt>
                <c:pt idx="964">
                  <c:v>43605</c:v>
                </c:pt>
                <c:pt idx="965">
                  <c:v>43602</c:v>
                </c:pt>
                <c:pt idx="966">
                  <c:v>43601</c:v>
                </c:pt>
                <c:pt idx="967">
                  <c:v>43600</c:v>
                </c:pt>
                <c:pt idx="968">
                  <c:v>43599</c:v>
                </c:pt>
                <c:pt idx="969">
                  <c:v>43598</c:v>
                </c:pt>
                <c:pt idx="970">
                  <c:v>43595</c:v>
                </c:pt>
                <c:pt idx="971">
                  <c:v>43594</c:v>
                </c:pt>
                <c:pt idx="972">
                  <c:v>43593</c:v>
                </c:pt>
                <c:pt idx="973">
                  <c:v>43592</c:v>
                </c:pt>
                <c:pt idx="974">
                  <c:v>43591</c:v>
                </c:pt>
                <c:pt idx="975">
                  <c:v>43588</c:v>
                </c:pt>
                <c:pt idx="976">
                  <c:v>43587</c:v>
                </c:pt>
                <c:pt idx="977">
                  <c:v>43586</c:v>
                </c:pt>
                <c:pt idx="978">
                  <c:v>43585</c:v>
                </c:pt>
                <c:pt idx="979">
                  <c:v>43584</c:v>
                </c:pt>
                <c:pt idx="980">
                  <c:v>43581</c:v>
                </c:pt>
                <c:pt idx="981">
                  <c:v>43580</c:v>
                </c:pt>
                <c:pt idx="982">
                  <c:v>43579</c:v>
                </c:pt>
                <c:pt idx="983">
                  <c:v>43578</c:v>
                </c:pt>
                <c:pt idx="984">
                  <c:v>43577</c:v>
                </c:pt>
                <c:pt idx="985">
                  <c:v>43573</c:v>
                </c:pt>
                <c:pt idx="986">
                  <c:v>43572</c:v>
                </c:pt>
                <c:pt idx="987">
                  <c:v>43571</c:v>
                </c:pt>
                <c:pt idx="988">
                  <c:v>43570</c:v>
                </c:pt>
                <c:pt idx="989">
                  <c:v>43567</c:v>
                </c:pt>
                <c:pt idx="990">
                  <c:v>43566</c:v>
                </c:pt>
                <c:pt idx="991">
                  <c:v>43565</c:v>
                </c:pt>
                <c:pt idx="992">
                  <c:v>43564</c:v>
                </c:pt>
                <c:pt idx="993">
                  <c:v>43563</c:v>
                </c:pt>
                <c:pt idx="994">
                  <c:v>43560</c:v>
                </c:pt>
                <c:pt idx="995">
                  <c:v>43559</c:v>
                </c:pt>
                <c:pt idx="996">
                  <c:v>43558</c:v>
                </c:pt>
                <c:pt idx="997">
                  <c:v>43557</c:v>
                </c:pt>
                <c:pt idx="998">
                  <c:v>43556</c:v>
                </c:pt>
                <c:pt idx="999">
                  <c:v>43553</c:v>
                </c:pt>
                <c:pt idx="1000">
                  <c:v>43552</c:v>
                </c:pt>
                <c:pt idx="1001">
                  <c:v>43551</c:v>
                </c:pt>
                <c:pt idx="1002">
                  <c:v>43550</c:v>
                </c:pt>
                <c:pt idx="1003">
                  <c:v>43549</c:v>
                </c:pt>
                <c:pt idx="1004">
                  <c:v>43546</c:v>
                </c:pt>
                <c:pt idx="1005">
                  <c:v>43545</c:v>
                </c:pt>
                <c:pt idx="1006">
                  <c:v>43544</c:v>
                </c:pt>
                <c:pt idx="1007">
                  <c:v>43543</c:v>
                </c:pt>
                <c:pt idx="1008">
                  <c:v>43542</c:v>
                </c:pt>
                <c:pt idx="1009">
                  <c:v>43539</c:v>
                </c:pt>
                <c:pt idx="1010">
                  <c:v>43538</c:v>
                </c:pt>
                <c:pt idx="1011">
                  <c:v>43537</c:v>
                </c:pt>
                <c:pt idx="1012">
                  <c:v>43536</c:v>
                </c:pt>
                <c:pt idx="1013">
                  <c:v>43535</c:v>
                </c:pt>
                <c:pt idx="1014">
                  <c:v>43532</c:v>
                </c:pt>
                <c:pt idx="1015">
                  <c:v>43531</c:v>
                </c:pt>
                <c:pt idx="1016">
                  <c:v>43530</c:v>
                </c:pt>
                <c:pt idx="1017">
                  <c:v>43529</c:v>
                </c:pt>
                <c:pt idx="1018">
                  <c:v>43528</c:v>
                </c:pt>
                <c:pt idx="1019">
                  <c:v>43525</c:v>
                </c:pt>
                <c:pt idx="1020">
                  <c:v>43524</c:v>
                </c:pt>
                <c:pt idx="1021">
                  <c:v>43523</c:v>
                </c:pt>
                <c:pt idx="1022">
                  <c:v>43522</c:v>
                </c:pt>
                <c:pt idx="1023">
                  <c:v>43521</c:v>
                </c:pt>
                <c:pt idx="1024">
                  <c:v>43518</c:v>
                </c:pt>
                <c:pt idx="1025">
                  <c:v>43517</c:v>
                </c:pt>
                <c:pt idx="1026">
                  <c:v>43516</c:v>
                </c:pt>
                <c:pt idx="1027">
                  <c:v>43515</c:v>
                </c:pt>
                <c:pt idx="1028">
                  <c:v>43511</c:v>
                </c:pt>
                <c:pt idx="1029">
                  <c:v>43510</c:v>
                </c:pt>
                <c:pt idx="1030">
                  <c:v>43509</c:v>
                </c:pt>
                <c:pt idx="1031">
                  <c:v>43508</c:v>
                </c:pt>
                <c:pt idx="1032">
                  <c:v>43507</c:v>
                </c:pt>
                <c:pt idx="1033">
                  <c:v>43504</c:v>
                </c:pt>
                <c:pt idx="1034">
                  <c:v>43503</c:v>
                </c:pt>
                <c:pt idx="1035">
                  <c:v>43502</c:v>
                </c:pt>
                <c:pt idx="1036">
                  <c:v>43501</c:v>
                </c:pt>
                <c:pt idx="1037">
                  <c:v>43500</c:v>
                </c:pt>
                <c:pt idx="1038">
                  <c:v>43497</c:v>
                </c:pt>
                <c:pt idx="1039">
                  <c:v>43496</c:v>
                </c:pt>
                <c:pt idx="1040">
                  <c:v>43495</c:v>
                </c:pt>
                <c:pt idx="1041">
                  <c:v>43494</c:v>
                </c:pt>
                <c:pt idx="1042">
                  <c:v>43493</c:v>
                </c:pt>
                <c:pt idx="1043">
                  <c:v>43490</c:v>
                </c:pt>
                <c:pt idx="1044">
                  <c:v>43489</c:v>
                </c:pt>
                <c:pt idx="1045">
                  <c:v>43488</c:v>
                </c:pt>
                <c:pt idx="1046">
                  <c:v>43487</c:v>
                </c:pt>
                <c:pt idx="1047">
                  <c:v>43483</c:v>
                </c:pt>
                <c:pt idx="1048">
                  <c:v>43482</c:v>
                </c:pt>
                <c:pt idx="1049">
                  <c:v>43481</c:v>
                </c:pt>
                <c:pt idx="1050">
                  <c:v>43480</c:v>
                </c:pt>
                <c:pt idx="1051">
                  <c:v>43479</c:v>
                </c:pt>
                <c:pt idx="1052">
                  <c:v>43476</c:v>
                </c:pt>
                <c:pt idx="1053">
                  <c:v>43475</c:v>
                </c:pt>
                <c:pt idx="1054">
                  <c:v>43474</c:v>
                </c:pt>
                <c:pt idx="1055">
                  <c:v>43473</c:v>
                </c:pt>
                <c:pt idx="1056">
                  <c:v>43472</c:v>
                </c:pt>
                <c:pt idx="1057">
                  <c:v>43469</c:v>
                </c:pt>
                <c:pt idx="1058">
                  <c:v>43468</c:v>
                </c:pt>
                <c:pt idx="1059">
                  <c:v>43467</c:v>
                </c:pt>
                <c:pt idx="1060">
                  <c:v>43465</c:v>
                </c:pt>
                <c:pt idx="1061">
                  <c:v>43462</c:v>
                </c:pt>
                <c:pt idx="1062">
                  <c:v>43461</c:v>
                </c:pt>
                <c:pt idx="1063">
                  <c:v>43460</c:v>
                </c:pt>
                <c:pt idx="1064">
                  <c:v>43458</c:v>
                </c:pt>
                <c:pt idx="1065">
                  <c:v>43455</c:v>
                </c:pt>
                <c:pt idx="1066">
                  <c:v>43454</c:v>
                </c:pt>
                <c:pt idx="1067">
                  <c:v>43453</c:v>
                </c:pt>
                <c:pt idx="1068">
                  <c:v>43452</c:v>
                </c:pt>
                <c:pt idx="1069">
                  <c:v>43451</c:v>
                </c:pt>
                <c:pt idx="1070">
                  <c:v>43448</c:v>
                </c:pt>
                <c:pt idx="1071">
                  <c:v>43447</c:v>
                </c:pt>
                <c:pt idx="1072">
                  <c:v>43446</c:v>
                </c:pt>
                <c:pt idx="1073">
                  <c:v>43445</c:v>
                </c:pt>
                <c:pt idx="1074">
                  <c:v>43444</c:v>
                </c:pt>
                <c:pt idx="1075">
                  <c:v>43441</c:v>
                </c:pt>
                <c:pt idx="1076">
                  <c:v>43440</c:v>
                </c:pt>
                <c:pt idx="1077">
                  <c:v>43438</c:v>
                </c:pt>
                <c:pt idx="1078">
                  <c:v>43437</c:v>
                </c:pt>
                <c:pt idx="1079">
                  <c:v>43434</c:v>
                </c:pt>
                <c:pt idx="1080">
                  <c:v>43433</c:v>
                </c:pt>
                <c:pt idx="1081">
                  <c:v>43432</c:v>
                </c:pt>
                <c:pt idx="1082">
                  <c:v>43431</c:v>
                </c:pt>
                <c:pt idx="1083">
                  <c:v>43430</c:v>
                </c:pt>
                <c:pt idx="1084">
                  <c:v>43427</c:v>
                </c:pt>
                <c:pt idx="1085">
                  <c:v>43425</c:v>
                </c:pt>
                <c:pt idx="1086">
                  <c:v>43424</c:v>
                </c:pt>
                <c:pt idx="1087">
                  <c:v>43423</c:v>
                </c:pt>
                <c:pt idx="1088">
                  <c:v>43420</c:v>
                </c:pt>
                <c:pt idx="1089">
                  <c:v>43419</c:v>
                </c:pt>
                <c:pt idx="1090">
                  <c:v>43418</c:v>
                </c:pt>
                <c:pt idx="1091">
                  <c:v>43417</c:v>
                </c:pt>
                <c:pt idx="1092">
                  <c:v>43416</c:v>
                </c:pt>
                <c:pt idx="1093">
                  <c:v>43413</c:v>
                </c:pt>
                <c:pt idx="1094">
                  <c:v>43412</c:v>
                </c:pt>
                <c:pt idx="1095">
                  <c:v>43411</c:v>
                </c:pt>
                <c:pt idx="1096">
                  <c:v>43410</c:v>
                </c:pt>
                <c:pt idx="1097">
                  <c:v>43409</c:v>
                </c:pt>
                <c:pt idx="1098">
                  <c:v>43406</c:v>
                </c:pt>
                <c:pt idx="1099">
                  <c:v>43405</c:v>
                </c:pt>
                <c:pt idx="1100">
                  <c:v>43404</c:v>
                </c:pt>
                <c:pt idx="1101">
                  <c:v>43403</c:v>
                </c:pt>
                <c:pt idx="1102">
                  <c:v>43402</c:v>
                </c:pt>
                <c:pt idx="1103">
                  <c:v>43399</c:v>
                </c:pt>
                <c:pt idx="1104">
                  <c:v>43398</c:v>
                </c:pt>
                <c:pt idx="1105">
                  <c:v>43397</c:v>
                </c:pt>
                <c:pt idx="1106">
                  <c:v>43396</c:v>
                </c:pt>
                <c:pt idx="1107">
                  <c:v>43395</c:v>
                </c:pt>
                <c:pt idx="1108">
                  <c:v>43392</c:v>
                </c:pt>
                <c:pt idx="1109">
                  <c:v>43391</c:v>
                </c:pt>
                <c:pt idx="1110">
                  <c:v>43390</c:v>
                </c:pt>
                <c:pt idx="1111">
                  <c:v>43389</c:v>
                </c:pt>
                <c:pt idx="1112">
                  <c:v>43388</c:v>
                </c:pt>
                <c:pt idx="1113">
                  <c:v>43385</c:v>
                </c:pt>
                <c:pt idx="1114">
                  <c:v>43384</c:v>
                </c:pt>
                <c:pt idx="1115">
                  <c:v>43383</c:v>
                </c:pt>
                <c:pt idx="1116">
                  <c:v>43382</c:v>
                </c:pt>
                <c:pt idx="1117">
                  <c:v>43381</c:v>
                </c:pt>
                <c:pt idx="1118">
                  <c:v>43378</c:v>
                </c:pt>
                <c:pt idx="1119">
                  <c:v>43377</c:v>
                </c:pt>
                <c:pt idx="1120">
                  <c:v>43376</c:v>
                </c:pt>
                <c:pt idx="1121">
                  <c:v>43375</c:v>
                </c:pt>
                <c:pt idx="1122">
                  <c:v>43374</c:v>
                </c:pt>
                <c:pt idx="1123">
                  <c:v>43371</c:v>
                </c:pt>
                <c:pt idx="1124">
                  <c:v>43370</c:v>
                </c:pt>
                <c:pt idx="1125">
                  <c:v>43369</c:v>
                </c:pt>
                <c:pt idx="1126">
                  <c:v>43368</c:v>
                </c:pt>
                <c:pt idx="1127">
                  <c:v>43367</c:v>
                </c:pt>
                <c:pt idx="1128">
                  <c:v>43364</c:v>
                </c:pt>
                <c:pt idx="1129">
                  <c:v>43363</c:v>
                </c:pt>
                <c:pt idx="1130">
                  <c:v>43362</c:v>
                </c:pt>
                <c:pt idx="1131">
                  <c:v>43361</c:v>
                </c:pt>
                <c:pt idx="1132">
                  <c:v>43360</c:v>
                </c:pt>
                <c:pt idx="1133">
                  <c:v>43357</c:v>
                </c:pt>
                <c:pt idx="1134">
                  <c:v>43356</c:v>
                </c:pt>
                <c:pt idx="1135">
                  <c:v>43355</c:v>
                </c:pt>
                <c:pt idx="1136">
                  <c:v>43354</c:v>
                </c:pt>
                <c:pt idx="1137">
                  <c:v>43353</c:v>
                </c:pt>
                <c:pt idx="1138">
                  <c:v>43350</c:v>
                </c:pt>
                <c:pt idx="1139">
                  <c:v>43349</c:v>
                </c:pt>
                <c:pt idx="1140">
                  <c:v>43348</c:v>
                </c:pt>
                <c:pt idx="1141">
                  <c:v>43347</c:v>
                </c:pt>
                <c:pt idx="1142">
                  <c:v>43343</c:v>
                </c:pt>
                <c:pt idx="1143">
                  <c:v>43342</c:v>
                </c:pt>
                <c:pt idx="1144">
                  <c:v>43341</c:v>
                </c:pt>
                <c:pt idx="1145">
                  <c:v>43340</c:v>
                </c:pt>
                <c:pt idx="1146">
                  <c:v>43339</c:v>
                </c:pt>
                <c:pt idx="1147">
                  <c:v>43336</c:v>
                </c:pt>
                <c:pt idx="1148">
                  <c:v>43335</c:v>
                </c:pt>
                <c:pt idx="1149">
                  <c:v>43334</c:v>
                </c:pt>
                <c:pt idx="1150">
                  <c:v>43333</c:v>
                </c:pt>
                <c:pt idx="1151">
                  <c:v>43332</c:v>
                </c:pt>
                <c:pt idx="1152">
                  <c:v>43329</c:v>
                </c:pt>
                <c:pt idx="1153">
                  <c:v>43328</c:v>
                </c:pt>
                <c:pt idx="1154">
                  <c:v>43327</c:v>
                </c:pt>
                <c:pt idx="1155">
                  <c:v>43326</c:v>
                </c:pt>
                <c:pt idx="1156">
                  <c:v>43325</c:v>
                </c:pt>
                <c:pt idx="1157">
                  <c:v>43322</c:v>
                </c:pt>
                <c:pt idx="1158">
                  <c:v>43321</c:v>
                </c:pt>
                <c:pt idx="1159">
                  <c:v>43320</c:v>
                </c:pt>
                <c:pt idx="1160">
                  <c:v>43319</c:v>
                </c:pt>
                <c:pt idx="1161">
                  <c:v>43318</c:v>
                </c:pt>
                <c:pt idx="1162">
                  <c:v>43315</c:v>
                </c:pt>
                <c:pt idx="1163">
                  <c:v>43314</c:v>
                </c:pt>
                <c:pt idx="1164">
                  <c:v>43313</c:v>
                </c:pt>
                <c:pt idx="1165">
                  <c:v>43312</c:v>
                </c:pt>
                <c:pt idx="1166">
                  <c:v>43311</c:v>
                </c:pt>
                <c:pt idx="1167">
                  <c:v>43308</c:v>
                </c:pt>
                <c:pt idx="1168">
                  <c:v>43307</c:v>
                </c:pt>
                <c:pt idx="1169">
                  <c:v>43306</c:v>
                </c:pt>
                <c:pt idx="1170">
                  <c:v>43305</c:v>
                </c:pt>
                <c:pt idx="1171">
                  <c:v>43304</c:v>
                </c:pt>
                <c:pt idx="1172">
                  <c:v>43301</c:v>
                </c:pt>
                <c:pt idx="1173">
                  <c:v>43300</c:v>
                </c:pt>
                <c:pt idx="1174">
                  <c:v>43299</c:v>
                </c:pt>
                <c:pt idx="1175">
                  <c:v>43298</c:v>
                </c:pt>
                <c:pt idx="1176">
                  <c:v>43297</c:v>
                </c:pt>
                <c:pt idx="1177">
                  <c:v>43294</c:v>
                </c:pt>
                <c:pt idx="1178">
                  <c:v>43293</c:v>
                </c:pt>
                <c:pt idx="1179">
                  <c:v>43292</c:v>
                </c:pt>
                <c:pt idx="1180">
                  <c:v>43291</c:v>
                </c:pt>
                <c:pt idx="1181">
                  <c:v>43290</c:v>
                </c:pt>
                <c:pt idx="1182">
                  <c:v>43287</c:v>
                </c:pt>
                <c:pt idx="1183">
                  <c:v>43286</c:v>
                </c:pt>
                <c:pt idx="1184">
                  <c:v>43284</c:v>
                </c:pt>
                <c:pt idx="1185">
                  <c:v>43283</c:v>
                </c:pt>
                <c:pt idx="1186">
                  <c:v>43280</c:v>
                </c:pt>
                <c:pt idx="1187">
                  <c:v>43279</c:v>
                </c:pt>
                <c:pt idx="1188">
                  <c:v>43278</c:v>
                </c:pt>
                <c:pt idx="1189">
                  <c:v>43277</c:v>
                </c:pt>
                <c:pt idx="1190">
                  <c:v>43276</c:v>
                </c:pt>
                <c:pt idx="1191">
                  <c:v>43273</c:v>
                </c:pt>
                <c:pt idx="1192">
                  <c:v>43272</c:v>
                </c:pt>
                <c:pt idx="1193">
                  <c:v>43271</c:v>
                </c:pt>
                <c:pt idx="1194">
                  <c:v>43270</c:v>
                </c:pt>
                <c:pt idx="1195">
                  <c:v>43269</c:v>
                </c:pt>
                <c:pt idx="1196">
                  <c:v>43266</c:v>
                </c:pt>
                <c:pt idx="1197">
                  <c:v>43265</c:v>
                </c:pt>
                <c:pt idx="1198">
                  <c:v>43264</c:v>
                </c:pt>
                <c:pt idx="1199">
                  <c:v>43263</c:v>
                </c:pt>
                <c:pt idx="1200">
                  <c:v>43262</c:v>
                </c:pt>
                <c:pt idx="1201">
                  <c:v>43259</c:v>
                </c:pt>
                <c:pt idx="1202">
                  <c:v>43258</c:v>
                </c:pt>
                <c:pt idx="1203">
                  <c:v>43257</c:v>
                </c:pt>
                <c:pt idx="1204">
                  <c:v>43256</c:v>
                </c:pt>
                <c:pt idx="1205">
                  <c:v>43255</c:v>
                </c:pt>
                <c:pt idx="1206">
                  <c:v>43252</c:v>
                </c:pt>
                <c:pt idx="1207">
                  <c:v>43251</c:v>
                </c:pt>
                <c:pt idx="1208">
                  <c:v>43250</c:v>
                </c:pt>
                <c:pt idx="1209">
                  <c:v>43249</c:v>
                </c:pt>
                <c:pt idx="1210">
                  <c:v>43245</c:v>
                </c:pt>
                <c:pt idx="1211">
                  <c:v>43244</c:v>
                </c:pt>
                <c:pt idx="1212">
                  <c:v>43243</c:v>
                </c:pt>
                <c:pt idx="1213">
                  <c:v>43242</c:v>
                </c:pt>
                <c:pt idx="1214">
                  <c:v>43241</c:v>
                </c:pt>
                <c:pt idx="1215">
                  <c:v>43238</c:v>
                </c:pt>
                <c:pt idx="1216">
                  <c:v>43237</c:v>
                </c:pt>
                <c:pt idx="1217">
                  <c:v>43236</c:v>
                </c:pt>
                <c:pt idx="1218">
                  <c:v>43235</c:v>
                </c:pt>
                <c:pt idx="1219">
                  <c:v>43234</c:v>
                </c:pt>
                <c:pt idx="1220">
                  <c:v>43231</c:v>
                </c:pt>
                <c:pt idx="1221">
                  <c:v>43230</c:v>
                </c:pt>
                <c:pt idx="1222">
                  <c:v>43229</c:v>
                </c:pt>
                <c:pt idx="1223">
                  <c:v>43228</c:v>
                </c:pt>
                <c:pt idx="1224">
                  <c:v>43227</c:v>
                </c:pt>
                <c:pt idx="1225">
                  <c:v>43224</c:v>
                </c:pt>
                <c:pt idx="1226">
                  <c:v>43223</c:v>
                </c:pt>
                <c:pt idx="1227">
                  <c:v>43222</c:v>
                </c:pt>
                <c:pt idx="1228">
                  <c:v>43221</c:v>
                </c:pt>
                <c:pt idx="1229">
                  <c:v>43220</c:v>
                </c:pt>
                <c:pt idx="1230">
                  <c:v>43217</c:v>
                </c:pt>
                <c:pt idx="1231">
                  <c:v>43216</c:v>
                </c:pt>
                <c:pt idx="1232">
                  <c:v>43215</c:v>
                </c:pt>
                <c:pt idx="1233">
                  <c:v>43214</c:v>
                </c:pt>
                <c:pt idx="1234">
                  <c:v>43213</c:v>
                </c:pt>
                <c:pt idx="1235">
                  <c:v>43210</c:v>
                </c:pt>
                <c:pt idx="1236">
                  <c:v>43209</c:v>
                </c:pt>
                <c:pt idx="1237">
                  <c:v>43208</c:v>
                </c:pt>
                <c:pt idx="1238">
                  <c:v>43207</c:v>
                </c:pt>
                <c:pt idx="1239">
                  <c:v>43206</c:v>
                </c:pt>
                <c:pt idx="1240">
                  <c:v>43203</c:v>
                </c:pt>
                <c:pt idx="1241">
                  <c:v>43202</c:v>
                </c:pt>
                <c:pt idx="1242">
                  <c:v>43201</c:v>
                </c:pt>
                <c:pt idx="1243">
                  <c:v>43200</c:v>
                </c:pt>
                <c:pt idx="1244">
                  <c:v>43199</c:v>
                </c:pt>
                <c:pt idx="1245">
                  <c:v>43196</c:v>
                </c:pt>
                <c:pt idx="1246">
                  <c:v>43195</c:v>
                </c:pt>
                <c:pt idx="1247">
                  <c:v>43194</c:v>
                </c:pt>
                <c:pt idx="1248">
                  <c:v>43193</c:v>
                </c:pt>
                <c:pt idx="1249">
                  <c:v>43192</c:v>
                </c:pt>
                <c:pt idx="1250">
                  <c:v>43188</c:v>
                </c:pt>
                <c:pt idx="1251">
                  <c:v>43187</c:v>
                </c:pt>
                <c:pt idx="1252">
                  <c:v>43186</c:v>
                </c:pt>
                <c:pt idx="1253">
                  <c:v>43185</c:v>
                </c:pt>
                <c:pt idx="1254">
                  <c:v>43182</c:v>
                </c:pt>
                <c:pt idx="1255">
                  <c:v>43181</c:v>
                </c:pt>
              </c:numCache>
            </c:numRef>
          </c:cat>
          <c:val>
            <c:numRef>
              <c:f>'vix ovx'!$C$2:$C$1257</c:f>
              <c:numCache>
                <c:formatCode>General</c:formatCode>
                <c:ptCount val="1256"/>
                <c:pt idx="0">
                  <c:v>38.299999999999997</c:v>
                </c:pt>
                <c:pt idx="1">
                  <c:v>42.83</c:v>
                </c:pt>
                <c:pt idx="2">
                  <c:v>28.72</c:v>
                </c:pt>
                <c:pt idx="3">
                  <c:v>46.36</c:v>
                </c:pt>
                <c:pt idx="4">
                  <c:v>32.869999999999997</c:v>
                </c:pt>
                <c:pt idx="5">
                  <c:v>48.49</c:v>
                </c:pt>
                <c:pt idx="6">
                  <c:v>38.86</c:v>
                </c:pt>
                <c:pt idx="7">
                  <c:v>26.6</c:v>
                </c:pt>
                <c:pt idx="8">
                  <c:v>7</c:v>
                </c:pt>
                <c:pt idx="9">
                  <c:v>9.69</c:v>
                </c:pt>
                <c:pt idx="10">
                  <c:v>4.2</c:v>
                </c:pt>
                <c:pt idx="11">
                  <c:v>3.53</c:v>
                </c:pt>
                <c:pt idx="12">
                  <c:v>9.69</c:v>
                </c:pt>
                <c:pt idx="13">
                  <c:v>15.23</c:v>
                </c:pt>
                <c:pt idx="14">
                  <c:v>15.9</c:v>
                </c:pt>
                <c:pt idx="15">
                  <c:v>17.3</c:v>
                </c:pt>
                <c:pt idx="16">
                  <c:v>21.33</c:v>
                </c:pt>
                <c:pt idx="17">
                  <c:v>18.37</c:v>
                </c:pt>
                <c:pt idx="18">
                  <c:v>24.8</c:v>
                </c:pt>
                <c:pt idx="19">
                  <c:v>28.05</c:v>
                </c:pt>
                <c:pt idx="20">
                  <c:v>12.09</c:v>
                </c:pt>
                <c:pt idx="21">
                  <c:v>12.93</c:v>
                </c:pt>
                <c:pt idx="22">
                  <c:v>2.0699999999999998</c:v>
                </c:pt>
                <c:pt idx="23">
                  <c:v>5.88</c:v>
                </c:pt>
                <c:pt idx="24">
                  <c:v>13.89</c:v>
                </c:pt>
                <c:pt idx="25">
                  <c:v>14.95</c:v>
                </c:pt>
                <c:pt idx="26">
                  <c:v>15.96</c:v>
                </c:pt>
                <c:pt idx="27">
                  <c:v>9.91</c:v>
                </c:pt>
                <c:pt idx="28">
                  <c:v>4.4800000000000004</c:v>
                </c:pt>
                <c:pt idx="29">
                  <c:v>8.7899999999999991</c:v>
                </c:pt>
                <c:pt idx="30">
                  <c:v>2.63</c:v>
                </c:pt>
                <c:pt idx="31">
                  <c:v>4.87</c:v>
                </c:pt>
                <c:pt idx="32">
                  <c:v>0.06</c:v>
                </c:pt>
                <c:pt idx="33">
                  <c:v>8.6199999999999992</c:v>
                </c:pt>
                <c:pt idx="34">
                  <c:v>11.65</c:v>
                </c:pt>
                <c:pt idx="35">
                  <c:v>3.64</c:v>
                </c:pt>
                <c:pt idx="36">
                  <c:v>4.87</c:v>
                </c:pt>
                <c:pt idx="37">
                  <c:v>6.83</c:v>
                </c:pt>
                <c:pt idx="38">
                  <c:v>7.5</c:v>
                </c:pt>
                <c:pt idx="39">
                  <c:v>10.92</c:v>
                </c:pt>
                <c:pt idx="40">
                  <c:v>11.14</c:v>
                </c:pt>
                <c:pt idx="41">
                  <c:v>14.89</c:v>
                </c:pt>
                <c:pt idx="42">
                  <c:v>13.89</c:v>
                </c:pt>
                <c:pt idx="43">
                  <c:v>8.4</c:v>
                </c:pt>
                <c:pt idx="44">
                  <c:v>2.74</c:v>
                </c:pt>
                <c:pt idx="45">
                  <c:v>5.43</c:v>
                </c:pt>
                <c:pt idx="46">
                  <c:v>18.09</c:v>
                </c:pt>
                <c:pt idx="47">
                  <c:v>15.23</c:v>
                </c:pt>
                <c:pt idx="48">
                  <c:v>23.01</c:v>
                </c:pt>
                <c:pt idx="49">
                  <c:v>18.309999999999999</c:v>
                </c:pt>
                <c:pt idx="50">
                  <c:v>25.76</c:v>
                </c:pt>
                <c:pt idx="51">
                  <c:v>23.24</c:v>
                </c:pt>
                <c:pt idx="52">
                  <c:v>28.22</c:v>
                </c:pt>
                <c:pt idx="53">
                  <c:v>21.33</c:v>
                </c:pt>
                <c:pt idx="54">
                  <c:v>20.04</c:v>
                </c:pt>
                <c:pt idx="55">
                  <c:v>23.96</c:v>
                </c:pt>
                <c:pt idx="56">
                  <c:v>21.22</c:v>
                </c:pt>
                <c:pt idx="57">
                  <c:v>16.850000000000001</c:v>
                </c:pt>
                <c:pt idx="58">
                  <c:v>23.01</c:v>
                </c:pt>
                <c:pt idx="59">
                  <c:v>12.37</c:v>
                </c:pt>
                <c:pt idx="60">
                  <c:v>20.27</c:v>
                </c:pt>
                <c:pt idx="61">
                  <c:v>25.53</c:v>
                </c:pt>
                <c:pt idx="62">
                  <c:v>26.65</c:v>
                </c:pt>
                <c:pt idx="63">
                  <c:v>27.83</c:v>
                </c:pt>
                <c:pt idx="64">
                  <c:v>18.37</c:v>
                </c:pt>
                <c:pt idx="65">
                  <c:v>26.26</c:v>
                </c:pt>
                <c:pt idx="66">
                  <c:v>39.979999999999997</c:v>
                </c:pt>
                <c:pt idx="67">
                  <c:v>27.83</c:v>
                </c:pt>
                <c:pt idx="68">
                  <c:v>24.8</c:v>
                </c:pt>
                <c:pt idx="69">
                  <c:v>26.99</c:v>
                </c:pt>
                <c:pt idx="70">
                  <c:v>24.13</c:v>
                </c:pt>
                <c:pt idx="71">
                  <c:v>16.18</c:v>
                </c:pt>
                <c:pt idx="72">
                  <c:v>6.72</c:v>
                </c:pt>
                <c:pt idx="73">
                  <c:v>11.09</c:v>
                </c:pt>
                <c:pt idx="74">
                  <c:v>15.23</c:v>
                </c:pt>
                <c:pt idx="75">
                  <c:v>22.56</c:v>
                </c:pt>
                <c:pt idx="76">
                  <c:v>24.36</c:v>
                </c:pt>
                <c:pt idx="77">
                  <c:v>14.78</c:v>
                </c:pt>
                <c:pt idx="78">
                  <c:v>13.94</c:v>
                </c:pt>
                <c:pt idx="79">
                  <c:v>19.2</c:v>
                </c:pt>
                <c:pt idx="80">
                  <c:v>25.2</c:v>
                </c:pt>
                <c:pt idx="81">
                  <c:v>29.45</c:v>
                </c:pt>
                <c:pt idx="82">
                  <c:v>33.99</c:v>
                </c:pt>
                <c:pt idx="83">
                  <c:v>34.99</c:v>
                </c:pt>
                <c:pt idx="84">
                  <c:v>37.4</c:v>
                </c:pt>
                <c:pt idx="85">
                  <c:v>32.869999999999997</c:v>
                </c:pt>
                <c:pt idx="86">
                  <c:v>26.09</c:v>
                </c:pt>
                <c:pt idx="87">
                  <c:v>31.75</c:v>
                </c:pt>
                <c:pt idx="88">
                  <c:v>46.08</c:v>
                </c:pt>
                <c:pt idx="89">
                  <c:v>43</c:v>
                </c:pt>
                <c:pt idx="90">
                  <c:v>36.340000000000003</c:v>
                </c:pt>
                <c:pt idx="91">
                  <c:v>37.46</c:v>
                </c:pt>
                <c:pt idx="92">
                  <c:v>41.66</c:v>
                </c:pt>
                <c:pt idx="93">
                  <c:v>44.79</c:v>
                </c:pt>
                <c:pt idx="94">
                  <c:v>44.51</c:v>
                </c:pt>
                <c:pt idx="95">
                  <c:v>44.9</c:v>
                </c:pt>
                <c:pt idx="96">
                  <c:v>44.18</c:v>
                </c:pt>
                <c:pt idx="97">
                  <c:v>53.36</c:v>
                </c:pt>
                <c:pt idx="98">
                  <c:v>52.74</c:v>
                </c:pt>
                <c:pt idx="99">
                  <c:v>59.35</c:v>
                </c:pt>
                <c:pt idx="100">
                  <c:v>67.13</c:v>
                </c:pt>
                <c:pt idx="101">
                  <c:v>66.239999999999995</c:v>
                </c:pt>
                <c:pt idx="102">
                  <c:v>67.86</c:v>
                </c:pt>
                <c:pt idx="103">
                  <c:v>72.23</c:v>
                </c:pt>
                <c:pt idx="104">
                  <c:v>70.77</c:v>
                </c:pt>
                <c:pt idx="105">
                  <c:v>75.64</c:v>
                </c:pt>
                <c:pt idx="106">
                  <c:v>79.28</c:v>
                </c:pt>
                <c:pt idx="107">
                  <c:v>78.84</c:v>
                </c:pt>
                <c:pt idx="108">
                  <c:v>87.96</c:v>
                </c:pt>
                <c:pt idx="109">
                  <c:v>88.3</c:v>
                </c:pt>
                <c:pt idx="110">
                  <c:v>81.69</c:v>
                </c:pt>
                <c:pt idx="111">
                  <c:v>75.59</c:v>
                </c:pt>
                <c:pt idx="112">
                  <c:v>70.88</c:v>
                </c:pt>
                <c:pt idx="113">
                  <c:v>59.85</c:v>
                </c:pt>
                <c:pt idx="114">
                  <c:v>62.77</c:v>
                </c:pt>
                <c:pt idx="115">
                  <c:v>68.53</c:v>
                </c:pt>
                <c:pt idx="116">
                  <c:v>77.040000000000006</c:v>
                </c:pt>
                <c:pt idx="117">
                  <c:v>78.28</c:v>
                </c:pt>
                <c:pt idx="118">
                  <c:v>68.98</c:v>
                </c:pt>
                <c:pt idx="119">
                  <c:v>82.53</c:v>
                </c:pt>
                <c:pt idx="120">
                  <c:v>80.63</c:v>
                </c:pt>
                <c:pt idx="121">
                  <c:v>67.53</c:v>
                </c:pt>
                <c:pt idx="122">
                  <c:v>53.14</c:v>
                </c:pt>
                <c:pt idx="123">
                  <c:v>56.72</c:v>
                </c:pt>
                <c:pt idx="124">
                  <c:v>52.07</c:v>
                </c:pt>
                <c:pt idx="125">
                  <c:v>44.23</c:v>
                </c:pt>
                <c:pt idx="126">
                  <c:v>47.26</c:v>
                </c:pt>
                <c:pt idx="127">
                  <c:v>47.09</c:v>
                </c:pt>
                <c:pt idx="128">
                  <c:v>46.47</c:v>
                </c:pt>
                <c:pt idx="129">
                  <c:v>52.69</c:v>
                </c:pt>
                <c:pt idx="130">
                  <c:v>33.65</c:v>
                </c:pt>
                <c:pt idx="131">
                  <c:v>27.6</c:v>
                </c:pt>
                <c:pt idx="132">
                  <c:v>32.19</c:v>
                </c:pt>
                <c:pt idx="133">
                  <c:v>37.96</c:v>
                </c:pt>
                <c:pt idx="134">
                  <c:v>50.67</c:v>
                </c:pt>
                <c:pt idx="135">
                  <c:v>42.61</c:v>
                </c:pt>
                <c:pt idx="136">
                  <c:v>43.11</c:v>
                </c:pt>
                <c:pt idx="137">
                  <c:v>44.85</c:v>
                </c:pt>
                <c:pt idx="138">
                  <c:v>46.75</c:v>
                </c:pt>
                <c:pt idx="139">
                  <c:v>46.75</c:v>
                </c:pt>
                <c:pt idx="140">
                  <c:v>43.11</c:v>
                </c:pt>
                <c:pt idx="141">
                  <c:v>21.95</c:v>
                </c:pt>
                <c:pt idx="142">
                  <c:v>27.77</c:v>
                </c:pt>
                <c:pt idx="143">
                  <c:v>34.99</c:v>
                </c:pt>
                <c:pt idx="144">
                  <c:v>33.26</c:v>
                </c:pt>
                <c:pt idx="145">
                  <c:v>15.34</c:v>
                </c:pt>
                <c:pt idx="146">
                  <c:v>9.52</c:v>
                </c:pt>
                <c:pt idx="147">
                  <c:v>11.42</c:v>
                </c:pt>
                <c:pt idx="148">
                  <c:v>10.25</c:v>
                </c:pt>
                <c:pt idx="149">
                  <c:v>11.7</c:v>
                </c:pt>
                <c:pt idx="150">
                  <c:v>9.35</c:v>
                </c:pt>
                <c:pt idx="151">
                  <c:v>13.1</c:v>
                </c:pt>
                <c:pt idx="152">
                  <c:v>10.53</c:v>
                </c:pt>
                <c:pt idx="153">
                  <c:v>21.89</c:v>
                </c:pt>
                <c:pt idx="154">
                  <c:v>19.2</c:v>
                </c:pt>
                <c:pt idx="155">
                  <c:v>18.420000000000002</c:v>
                </c:pt>
                <c:pt idx="156">
                  <c:v>20.04</c:v>
                </c:pt>
                <c:pt idx="157">
                  <c:v>22.9</c:v>
                </c:pt>
                <c:pt idx="158">
                  <c:v>33.99</c:v>
                </c:pt>
                <c:pt idx="159">
                  <c:v>27.88</c:v>
                </c:pt>
                <c:pt idx="160">
                  <c:v>19.43</c:v>
                </c:pt>
                <c:pt idx="161">
                  <c:v>25.03</c:v>
                </c:pt>
                <c:pt idx="162">
                  <c:v>30.12</c:v>
                </c:pt>
                <c:pt idx="163">
                  <c:v>38.24</c:v>
                </c:pt>
                <c:pt idx="164">
                  <c:v>30.8</c:v>
                </c:pt>
                <c:pt idx="165">
                  <c:v>28.95</c:v>
                </c:pt>
                <c:pt idx="166">
                  <c:v>29.4</c:v>
                </c:pt>
                <c:pt idx="167">
                  <c:v>33.71</c:v>
                </c:pt>
                <c:pt idx="168">
                  <c:v>37.18</c:v>
                </c:pt>
                <c:pt idx="169">
                  <c:v>41.66</c:v>
                </c:pt>
                <c:pt idx="170">
                  <c:v>35.67</c:v>
                </c:pt>
                <c:pt idx="171">
                  <c:v>47.82</c:v>
                </c:pt>
                <c:pt idx="172">
                  <c:v>50.17</c:v>
                </c:pt>
                <c:pt idx="173">
                  <c:v>52.8</c:v>
                </c:pt>
                <c:pt idx="174">
                  <c:v>46.53</c:v>
                </c:pt>
                <c:pt idx="175">
                  <c:v>37.96</c:v>
                </c:pt>
                <c:pt idx="176">
                  <c:v>46.02</c:v>
                </c:pt>
                <c:pt idx="177">
                  <c:v>49.66</c:v>
                </c:pt>
                <c:pt idx="178">
                  <c:v>54.2</c:v>
                </c:pt>
                <c:pt idx="179">
                  <c:v>49.5</c:v>
                </c:pt>
                <c:pt idx="180">
                  <c:v>60.75</c:v>
                </c:pt>
                <c:pt idx="181">
                  <c:v>57.67</c:v>
                </c:pt>
                <c:pt idx="182">
                  <c:v>58.79</c:v>
                </c:pt>
                <c:pt idx="183">
                  <c:v>50.9</c:v>
                </c:pt>
                <c:pt idx="184">
                  <c:v>52.46</c:v>
                </c:pt>
                <c:pt idx="185">
                  <c:v>62.65</c:v>
                </c:pt>
                <c:pt idx="186">
                  <c:v>62.09</c:v>
                </c:pt>
                <c:pt idx="187">
                  <c:v>69.040000000000006</c:v>
                </c:pt>
                <c:pt idx="188">
                  <c:v>74.3</c:v>
                </c:pt>
                <c:pt idx="189">
                  <c:v>84.49</c:v>
                </c:pt>
                <c:pt idx="190">
                  <c:v>65.849999999999994</c:v>
                </c:pt>
                <c:pt idx="191">
                  <c:v>83.03</c:v>
                </c:pt>
                <c:pt idx="192">
                  <c:v>90.48</c:v>
                </c:pt>
                <c:pt idx="193">
                  <c:v>55.38</c:v>
                </c:pt>
                <c:pt idx="194">
                  <c:v>46.08</c:v>
                </c:pt>
                <c:pt idx="195">
                  <c:v>34.15</c:v>
                </c:pt>
                <c:pt idx="196">
                  <c:v>34.49</c:v>
                </c:pt>
                <c:pt idx="197">
                  <c:v>40.369999999999997</c:v>
                </c:pt>
                <c:pt idx="198">
                  <c:v>38.799999999999997</c:v>
                </c:pt>
                <c:pt idx="199">
                  <c:v>38.409999999999997</c:v>
                </c:pt>
                <c:pt idx="200">
                  <c:v>43.84</c:v>
                </c:pt>
                <c:pt idx="201">
                  <c:v>46.64</c:v>
                </c:pt>
                <c:pt idx="202">
                  <c:v>44.01</c:v>
                </c:pt>
                <c:pt idx="203">
                  <c:v>53.98</c:v>
                </c:pt>
                <c:pt idx="204">
                  <c:v>58.85</c:v>
                </c:pt>
                <c:pt idx="205">
                  <c:v>64.89</c:v>
                </c:pt>
                <c:pt idx="206">
                  <c:v>59.46</c:v>
                </c:pt>
                <c:pt idx="207">
                  <c:v>64.78</c:v>
                </c:pt>
                <c:pt idx="208">
                  <c:v>64.33</c:v>
                </c:pt>
                <c:pt idx="209">
                  <c:v>73.349999999999994</c:v>
                </c:pt>
                <c:pt idx="210">
                  <c:v>46.14</c:v>
                </c:pt>
                <c:pt idx="211">
                  <c:v>53.81</c:v>
                </c:pt>
                <c:pt idx="212">
                  <c:v>61.65</c:v>
                </c:pt>
                <c:pt idx="213">
                  <c:v>77.88</c:v>
                </c:pt>
                <c:pt idx="214">
                  <c:v>82.31</c:v>
                </c:pt>
                <c:pt idx="215">
                  <c:v>84.71</c:v>
                </c:pt>
                <c:pt idx="216">
                  <c:v>94.57</c:v>
                </c:pt>
                <c:pt idx="217">
                  <c:v>69.040000000000006</c:v>
                </c:pt>
                <c:pt idx="218">
                  <c:v>74.69</c:v>
                </c:pt>
                <c:pt idx="219">
                  <c:v>42.33</c:v>
                </c:pt>
                <c:pt idx="220">
                  <c:v>63.77</c:v>
                </c:pt>
                <c:pt idx="221">
                  <c:v>81.08</c:v>
                </c:pt>
                <c:pt idx="222">
                  <c:v>87.01</c:v>
                </c:pt>
                <c:pt idx="223">
                  <c:v>67.92</c:v>
                </c:pt>
                <c:pt idx="224">
                  <c:v>76.930000000000007</c:v>
                </c:pt>
                <c:pt idx="225">
                  <c:v>87.68</c:v>
                </c:pt>
                <c:pt idx="226">
                  <c:v>51.29</c:v>
                </c:pt>
                <c:pt idx="227">
                  <c:v>57.95</c:v>
                </c:pt>
                <c:pt idx="228">
                  <c:v>26.99</c:v>
                </c:pt>
                <c:pt idx="229">
                  <c:v>13.77</c:v>
                </c:pt>
                <c:pt idx="230">
                  <c:v>19.649999999999999</c:v>
                </c:pt>
                <c:pt idx="231">
                  <c:v>24.13</c:v>
                </c:pt>
                <c:pt idx="232">
                  <c:v>27.1</c:v>
                </c:pt>
                <c:pt idx="233">
                  <c:v>22.17</c:v>
                </c:pt>
                <c:pt idx="234">
                  <c:v>35.83</c:v>
                </c:pt>
                <c:pt idx="235">
                  <c:v>36.450000000000003</c:v>
                </c:pt>
                <c:pt idx="236">
                  <c:v>18.48</c:v>
                </c:pt>
                <c:pt idx="237">
                  <c:v>20.66</c:v>
                </c:pt>
                <c:pt idx="238">
                  <c:v>23.74</c:v>
                </c:pt>
                <c:pt idx="239">
                  <c:v>17.75</c:v>
                </c:pt>
                <c:pt idx="240">
                  <c:v>3.98</c:v>
                </c:pt>
                <c:pt idx="241">
                  <c:v>9.91</c:v>
                </c:pt>
                <c:pt idx="242">
                  <c:v>15.12</c:v>
                </c:pt>
                <c:pt idx="243">
                  <c:v>8.23</c:v>
                </c:pt>
                <c:pt idx="244">
                  <c:v>5.82</c:v>
                </c:pt>
                <c:pt idx="245">
                  <c:v>9.91</c:v>
                </c:pt>
                <c:pt idx="246">
                  <c:v>16.52</c:v>
                </c:pt>
                <c:pt idx="247">
                  <c:v>21.33</c:v>
                </c:pt>
                <c:pt idx="248">
                  <c:v>31.97</c:v>
                </c:pt>
                <c:pt idx="249">
                  <c:v>28.44</c:v>
                </c:pt>
                <c:pt idx="250">
                  <c:v>31.75</c:v>
                </c:pt>
                <c:pt idx="251">
                  <c:v>33.65</c:v>
                </c:pt>
                <c:pt idx="252">
                  <c:v>43.73</c:v>
                </c:pt>
                <c:pt idx="253">
                  <c:v>49.33</c:v>
                </c:pt>
                <c:pt idx="254">
                  <c:v>67.02</c:v>
                </c:pt>
                <c:pt idx="255">
                  <c:v>77.88</c:v>
                </c:pt>
                <c:pt idx="256">
                  <c:v>72.17</c:v>
                </c:pt>
                <c:pt idx="257">
                  <c:v>69.260000000000005</c:v>
                </c:pt>
                <c:pt idx="258">
                  <c:v>81.69</c:v>
                </c:pt>
                <c:pt idx="259">
                  <c:v>96.7</c:v>
                </c:pt>
                <c:pt idx="260">
                  <c:v>104.09</c:v>
                </c:pt>
                <c:pt idx="261">
                  <c:v>79.06</c:v>
                </c:pt>
                <c:pt idx="262">
                  <c:v>70.66</c:v>
                </c:pt>
                <c:pt idx="263">
                  <c:v>72.12</c:v>
                </c:pt>
                <c:pt idx="264">
                  <c:v>86.56</c:v>
                </c:pt>
                <c:pt idx="265">
                  <c:v>68.81</c:v>
                </c:pt>
                <c:pt idx="266">
                  <c:v>54.48</c:v>
                </c:pt>
                <c:pt idx="267">
                  <c:v>69.760000000000005</c:v>
                </c:pt>
                <c:pt idx="268">
                  <c:v>73.680000000000007</c:v>
                </c:pt>
                <c:pt idx="269">
                  <c:v>61.31</c:v>
                </c:pt>
                <c:pt idx="270">
                  <c:v>55.38</c:v>
                </c:pt>
                <c:pt idx="271">
                  <c:v>57.39</c:v>
                </c:pt>
                <c:pt idx="272">
                  <c:v>36</c:v>
                </c:pt>
                <c:pt idx="273">
                  <c:v>43.9</c:v>
                </c:pt>
                <c:pt idx="274">
                  <c:v>58.62</c:v>
                </c:pt>
                <c:pt idx="275">
                  <c:v>53.19</c:v>
                </c:pt>
                <c:pt idx="276">
                  <c:v>33.869999999999997</c:v>
                </c:pt>
                <c:pt idx="277">
                  <c:v>11.76</c:v>
                </c:pt>
                <c:pt idx="278">
                  <c:v>20.04</c:v>
                </c:pt>
                <c:pt idx="279">
                  <c:v>28</c:v>
                </c:pt>
                <c:pt idx="280">
                  <c:v>30.01</c:v>
                </c:pt>
                <c:pt idx="281">
                  <c:v>36.340000000000003</c:v>
                </c:pt>
                <c:pt idx="282">
                  <c:v>23.68</c:v>
                </c:pt>
                <c:pt idx="283">
                  <c:v>22.96</c:v>
                </c:pt>
                <c:pt idx="284">
                  <c:v>39.03</c:v>
                </c:pt>
                <c:pt idx="285">
                  <c:v>54.87</c:v>
                </c:pt>
                <c:pt idx="286">
                  <c:v>70.72</c:v>
                </c:pt>
                <c:pt idx="287">
                  <c:v>78.95</c:v>
                </c:pt>
                <c:pt idx="288">
                  <c:v>74.47</c:v>
                </c:pt>
                <c:pt idx="289">
                  <c:v>67.41</c:v>
                </c:pt>
                <c:pt idx="290">
                  <c:v>61.53</c:v>
                </c:pt>
                <c:pt idx="291">
                  <c:v>43.28</c:v>
                </c:pt>
                <c:pt idx="292">
                  <c:v>33.54</c:v>
                </c:pt>
                <c:pt idx="293">
                  <c:v>27.6</c:v>
                </c:pt>
                <c:pt idx="294">
                  <c:v>7.45</c:v>
                </c:pt>
                <c:pt idx="295">
                  <c:v>13.72</c:v>
                </c:pt>
                <c:pt idx="296">
                  <c:v>-1.34</c:v>
                </c:pt>
                <c:pt idx="297">
                  <c:v>3.08</c:v>
                </c:pt>
                <c:pt idx="298">
                  <c:v>8.6199999999999992</c:v>
                </c:pt>
                <c:pt idx="299">
                  <c:v>5.04</c:v>
                </c:pt>
                <c:pt idx="300">
                  <c:v>9.8000000000000007</c:v>
                </c:pt>
                <c:pt idx="301">
                  <c:v>10.47</c:v>
                </c:pt>
                <c:pt idx="302">
                  <c:v>-5.32</c:v>
                </c:pt>
                <c:pt idx="303">
                  <c:v>-7.05</c:v>
                </c:pt>
                <c:pt idx="304">
                  <c:v>-3.58</c:v>
                </c:pt>
                <c:pt idx="305">
                  <c:v>-2.97</c:v>
                </c:pt>
                <c:pt idx="306">
                  <c:v>-5.0999999999999996</c:v>
                </c:pt>
                <c:pt idx="307">
                  <c:v>-1.79</c:v>
                </c:pt>
                <c:pt idx="308">
                  <c:v>-1.01</c:v>
                </c:pt>
                <c:pt idx="309">
                  <c:v>0.56000000000000005</c:v>
                </c:pt>
                <c:pt idx="310">
                  <c:v>4.3099999999999996</c:v>
                </c:pt>
                <c:pt idx="311">
                  <c:v>17.64</c:v>
                </c:pt>
                <c:pt idx="312">
                  <c:v>28.05</c:v>
                </c:pt>
                <c:pt idx="313">
                  <c:v>20.77</c:v>
                </c:pt>
                <c:pt idx="314">
                  <c:v>15.17</c:v>
                </c:pt>
                <c:pt idx="315">
                  <c:v>8.01</c:v>
                </c:pt>
                <c:pt idx="316">
                  <c:v>22.56</c:v>
                </c:pt>
                <c:pt idx="317">
                  <c:v>13.72</c:v>
                </c:pt>
                <c:pt idx="318">
                  <c:v>4.6500000000000004</c:v>
                </c:pt>
                <c:pt idx="319">
                  <c:v>20.83</c:v>
                </c:pt>
                <c:pt idx="320">
                  <c:v>11.42</c:v>
                </c:pt>
                <c:pt idx="321">
                  <c:v>22.56</c:v>
                </c:pt>
                <c:pt idx="322">
                  <c:v>52.18</c:v>
                </c:pt>
                <c:pt idx="323">
                  <c:v>71.72</c:v>
                </c:pt>
                <c:pt idx="324">
                  <c:v>56.49</c:v>
                </c:pt>
                <c:pt idx="325">
                  <c:v>74.239999999999995</c:v>
                </c:pt>
                <c:pt idx="326">
                  <c:v>52.24</c:v>
                </c:pt>
                <c:pt idx="327">
                  <c:v>28.56</c:v>
                </c:pt>
                <c:pt idx="328">
                  <c:v>60.25</c:v>
                </c:pt>
                <c:pt idx="329">
                  <c:v>4.03</c:v>
                </c:pt>
                <c:pt idx="330">
                  <c:v>8.51</c:v>
                </c:pt>
                <c:pt idx="331">
                  <c:v>7.33</c:v>
                </c:pt>
                <c:pt idx="332">
                  <c:v>0.28000000000000003</c:v>
                </c:pt>
                <c:pt idx="333">
                  <c:v>-1.51</c:v>
                </c:pt>
                <c:pt idx="334">
                  <c:v>-4.2</c:v>
                </c:pt>
                <c:pt idx="335">
                  <c:v>-8.34</c:v>
                </c:pt>
                <c:pt idx="336">
                  <c:v>-7.67</c:v>
                </c:pt>
                <c:pt idx="337">
                  <c:v>-8.7899999999999991</c:v>
                </c:pt>
                <c:pt idx="338">
                  <c:v>-1.1200000000000001</c:v>
                </c:pt>
                <c:pt idx="339">
                  <c:v>4.87</c:v>
                </c:pt>
                <c:pt idx="340">
                  <c:v>-0.45</c:v>
                </c:pt>
                <c:pt idx="341">
                  <c:v>-3.58</c:v>
                </c:pt>
                <c:pt idx="342">
                  <c:v>-7.73</c:v>
                </c:pt>
                <c:pt idx="343">
                  <c:v>-13.55</c:v>
                </c:pt>
                <c:pt idx="344">
                  <c:v>-15.45</c:v>
                </c:pt>
                <c:pt idx="345">
                  <c:v>-10.25</c:v>
                </c:pt>
                <c:pt idx="346">
                  <c:v>-8.1199999999999992</c:v>
                </c:pt>
                <c:pt idx="347">
                  <c:v>-8.9600000000000009</c:v>
                </c:pt>
                <c:pt idx="348">
                  <c:v>-7.45</c:v>
                </c:pt>
                <c:pt idx="349">
                  <c:v>-4.93</c:v>
                </c:pt>
                <c:pt idx="350">
                  <c:v>-10.53</c:v>
                </c:pt>
                <c:pt idx="351">
                  <c:v>-14.67</c:v>
                </c:pt>
                <c:pt idx="352">
                  <c:v>-13.61</c:v>
                </c:pt>
                <c:pt idx="353">
                  <c:v>-15.96</c:v>
                </c:pt>
                <c:pt idx="354">
                  <c:v>-13.27</c:v>
                </c:pt>
                <c:pt idx="355">
                  <c:v>-12.09</c:v>
                </c:pt>
                <c:pt idx="356">
                  <c:v>-8.68</c:v>
                </c:pt>
                <c:pt idx="357">
                  <c:v>-8.73</c:v>
                </c:pt>
                <c:pt idx="358">
                  <c:v>-5.6</c:v>
                </c:pt>
                <c:pt idx="359">
                  <c:v>4.37</c:v>
                </c:pt>
                <c:pt idx="360">
                  <c:v>11.14</c:v>
                </c:pt>
                <c:pt idx="361">
                  <c:v>11.98</c:v>
                </c:pt>
                <c:pt idx="362">
                  <c:v>5.0999999999999996</c:v>
                </c:pt>
                <c:pt idx="363">
                  <c:v>9.41</c:v>
                </c:pt>
                <c:pt idx="364">
                  <c:v>17.579999999999998</c:v>
                </c:pt>
                <c:pt idx="365">
                  <c:v>19.260000000000002</c:v>
                </c:pt>
                <c:pt idx="366">
                  <c:v>28.56</c:v>
                </c:pt>
                <c:pt idx="367">
                  <c:v>18.420000000000002</c:v>
                </c:pt>
                <c:pt idx="368">
                  <c:v>29.56</c:v>
                </c:pt>
                <c:pt idx="369">
                  <c:v>26.32</c:v>
                </c:pt>
                <c:pt idx="370">
                  <c:v>30.18</c:v>
                </c:pt>
                <c:pt idx="371">
                  <c:v>5.04</c:v>
                </c:pt>
                <c:pt idx="372">
                  <c:v>-0.62</c:v>
                </c:pt>
                <c:pt idx="373">
                  <c:v>4.3099999999999996</c:v>
                </c:pt>
                <c:pt idx="374">
                  <c:v>16.850000000000001</c:v>
                </c:pt>
                <c:pt idx="375">
                  <c:v>36.39</c:v>
                </c:pt>
                <c:pt idx="376">
                  <c:v>43.95</c:v>
                </c:pt>
                <c:pt idx="377">
                  <c:v>16.52</c:v>
                </c:pt>
                <c:pt idx="378">
                  <c:v>4.6500000000000004</c:v>
                </c:pt>
                <c:pt idx="379">
                  <c:v>1.79</c:v>
                </c:pt>
                <c:pt idx="380">
                  <c:v>8.9600000000000009</c:v>
                </c:pt>
                <c:pt idx="381">
                  <c:v>8.4499999999999993</c:v>
                </c:pt>
                <c:pt idx="382">
                  <c:v>17.3</c:v>
                </c:pt>
                <c:pt idx="383">
                  <c:v>5.26</c:v>
                </c:pt>
                <c:pt idx="384">
                  <c:v>0.56000000000000005</c:v>
                </c:pt>
                <c:pt idx="385">
                  <c:v>1.57</c:v>
                </c:pt>
                <c:pt idx="386">
                  <c:v>-8.1199999999999992</c:v>
                </c:pt>
                <c:pt idx="387">
                  <c:v>-8.1199999999999992</c:v>
                </c:pt>
                <c:pt idx="388">
                  <c:v>-9.8000000000000007</c:v>
                </c:pt>
                <c:pt idx="389">
                  <c:v>-7.73</c:v>
                </c:pt>
                <c:pt idx="390">
                  <c:v>-9.35</c:v>
                </c:pt>
                <c:pt idx="391">
                  <c:v>-8.23</c:v>
                </c:pt>
                <c:pt idx="392">
                  <c:v>5.49</c:v>
                </c:pt>
                <c:pt idx="393">
                  <c:v>-5.99</c:v>
                </c:pt>
                <c:pt idx="394">
                  <c:v>-3.58</c:v>
                </c:pt>
                <c:pt idx="395">
                  <c:v>-3.98</c:v>
                </c:pt>
                <c:pt idx="396">
                  <c:v>3.92</c:v>
                </c:pt>
                <c:pt idx="397">
                  <c:v>21.33</c:v>
                </c:pt>
                <c:pt idx="398">
                  <c:v>20.77</c:v>
                </c:pt>
                <c:pt idx="399">
                  <c:v>0.28000000000000003</c:v>
                </c:pt>
                <c:pt idx="400">
                  <c:v>-9.74</c:v>
                </c:pt>
                <c:pt idx="401">
                  <c:v>-13.49</c:v>
                </c:pt>
                <c:pt idx="402">
                  <c:v>-12.71</c:v>
                </c:pt>
                <c:pt idx="403">
                  <c:v>-10.08</c:v>
                </c:pt>
                <c:pt idx="404">
                  <c:v>-5.99</c:v>
                </c:pt>
                <c:pt idx="405">
                  <c:v>-6.38</c:v>
                </c:pt>
                <c:pt idx="406">
                  <c:v>-9.57</c:v>
                </c:pt>
                <c:pt idx="407">
                  <c:v>-3.25</c:v>
                </c:pt>
                <c:pt idx="408">
                  <c:v>0.62</c:v>
                </c:pt>
                <c:pt idx="409">
                  <c:v>1.01</c:v>
                </c:pt>
                <c:pt idx="410">
                  <c:v>8.9600000000000009</c:v>
                </c:pt>
                <c:pt idx="411">
                  <c:v>2.13</c:v>
                </c:pt>
                <c:pt idx="412">
                  <c:v>-0.9</c:v>
                </c:pt>
                <c:pt idx="413">
                  <c:v>2.52</c:v>
                </c:pt>
                <c:pt idx="414">
                  <c:v>8.4</c:v>
                </c:pt>
                <c:pt idx="415">
                  <c:v>-1.57</c:v>
                </c:pt>
                <c:pt idx="416">
                  <c:v>-3.7</c:v>
                </c:pt>
                <c:pt idx="417">
                  <c:v>-0.95</c:v>
                </c:pt>
                <c:pt idx="418">
                  <c:v>0.28000000000000003</c:v>
                </c:pt>
                <c:pt idx="419">
                  <c:v>10.47</c:v>
                </c:pt>
                <c:pt idx="420">
                  <c:v>25.98</c:v>
                </c:pt>
                <c:pt idx="421">
                  <c:v>3.3</c:v>
                </c:pt>
                <c:pt idx="422">
                  <c:v>-4.76</c:v>
                </c:pt>
                <c:pt idx="423">
                  <c:v>-8.57</c:v>
                </c:pt>
                <c:pt idx="424">
                  <c:v>-4.1399999999999997</c:v>
                </c:pt>
                <c:pt idx="425">
                  <c:v>-9.4600000000000009</c:v>
                </c:pt>
                <c:pt idx="426">
                  <c:v>-9.41</c:v>
                </c:pt>
                <c:pt idx="427">
                  <c:v>6.38</c:v>
                </c:pt>
                <c:pt idx="428">
                  <c:v>-9.2899999999999991</c:v>
                </c:pt>
                <c:pt idx="429">
                  <c:v>-7.95</c:v>
                </c:pt>
                <c:pt idx="430">
                  <c:v>-15.62</c:v>
                </c:pt>
                <c:pt idx="431">
                  <c:v>-13.33</c:v>
                </c:pt>
                <c:pt idx="432">
                  <c:v>-11.37</c:v>
                </c:pt>
                <c:pt idx="433">
                  <c:v>-10.3</c:v>
                </c:pt>
                <c:pt idx="434">
                  <c:v>-11.76</c:v>
                </c:pt>
                <c:pt idx="435">
                  <c:v>-12.54</c:v>
                </c:pt>
                <c:pt idx="436">
                  <c:v>-10.58</c:v>
                </c:pt>
                <c:pt idx="437">
                  <c:v>-8.6199999999999992</c:v>
                </c:pt>
                <c:pt idx="438">
                  <c:v>-6.72</c:v>
                </c:pt>
                <c:pt idx="439">
                  <c:v>0.17</c:v>
                </c:pt>
                <c:pt idx="440">
                  <c:v>15.9</c:v>
                </c:pt>
                <c:pt idx="441">
                  <c:v>-0.62</c:v>
                </c:pt>
                <c:pt idx="442">
                  <c:v>1.62</c:v>
                </c:pt>
                <c:pt idx="443">
                  <c:v>-4.7</c:v>
                </c:pt>
                <c:pt idx="444">
                  <c:v>-8.23</c:v>
                </c:pt>
                <c:pt idx="445">
                  <c:v>-12.37</c:v>
                </c:pt>
                <c:pt idx="446">
                  <c:v>-9.85</c:v>
                </c:pt>
                <c:pt idx="447">
                  <c:v>0.17</c:v>
                </c:pt>
                <c:pt idx="448">
                  <c:v>-4.42</c:v>
                </c:pt>
                <c:pt idx="449">
                  <c:v>-8.06</c:v>
                </c:pt>
                <c:pt idx="450">
                  <c:v>-8.06</c:v>
                </c:pt>
                <c:pt idx="451">
                  <c:v>1.01</c:v>
                </c:pt>
                <c:pt idx="452">
                  <c:v>-2.13</c:v>
                </c:pt>
                <c:pt idx="453">
                  <c:v>0.22</c:v>
                </c:pt>
                <c:pt idx="454">
                  <c:v>-6.16</c:v>
                </c:pt>
                <c:pt idx="455">
                  <c:v>-6.27</c:v>
                </c:pt>
                <c:pt idx="456">
                  <c:v>-2.8</c:v>
                </c:pt>
                <c:pt idx="457">
                  <c:v>5.49</c:v>
                </c:pt>
                <c:pt idx="458">
                  <c:v>3.02</c:v>
                </c:pt>
                <c:pt idx="459">
                  <c:v>12.82</c:v>
                </c:pt>
                <c:pt idx="460">
                  <c:v>15.73</c:v>
                </c:pt>
                <c:pt idx="461">
                  <c:v>24.19</c:v>
                </c:pt>
                <c:pt idx="462">
                  <c:v>19.48</c:v>
                </c:pt>
                <c:pt idx="463">
                  <c:v>10.41</c:v>
                </c:pt>
                <c:pt idx="464">
                  <c:v>5.32</c:v>
                </c:pt>
                <c:pt idx="465">
                  <c:v>29.51</c:v>
                </c:pt>
                <c:pt idx="466">
                  <c:v>54.48</c:v>
                </c:pt>
                <c:pt idx="467">
                  <c:v>22.28</c:v>
                </c:pt>
                <c:pt idx="468">
                  <c:v>10.08</c:v>
                </c:pt>
                <c:pt idx="469">
                  <c:v>-6.55</c:v>
                </c:pt>
                <c:pt idx="470">
                  <c:v>2.97</c:v>
                </c:pt>
                <c:pt idx="471">
                  <c:v>7.22</c:v>
                </c:pt>
                <c:pt idx="472">
                  <c:v>9.07</c:v>
                </c:pt>
                <c:pt idx="473">
                  <c:v>2.52</c:v>
                </c:pt>
                <c:pt idx="474">
                  <c:v>4.2</c:v>
                </c:pt>
                <c:pt idx="475">
                  <c:v>-1.4</c:v>
                </c:pt>
                <c:pt idx="476">
                  <c:v>-3.25</c:v>
                </c:pt>
                <c:pt idx="477">
                  <c:v>-1.68</c:v>
                </c:pt>
                <c:pt idx="478">
                  <c:v>-1.23</c:v>
                </c:pt>
                <c:pt idx="479">
                  <c:v>-2.97</c:v>
                </c:pt>
                <c:pt idx="480">
                  <c:v>4.76</c:v>
                </c:pt>
                <c:pt idx="481">
                  <c:v>-2.02</c:v>
                </c:pt>
                <c:pt idx="482">
                  <c:v>4.59</c:v>
                </c:pt>
                <c:pt idx="483">
                  <c:v>-3.19</c:v>
                </c:pt>
                <c:pt idx="484">
                  <c:v>-9.01</c:v>
                </c:pt>
                <c:pt idx="485">
                  <c:v>-7.22</c:v>
                </c:pt>
                <c:pt idx="486">
                  <c:v>-4.87</c:v>
                </c:pt>
                <c:pt idx="487">
                  <c:v>-6.77</c:v>
                </c:pt>
                <c:pt idx="488">
                  <c:v>-5.32</c:v>
                </c:pt>
                <c:pt idx="489">
                  <c:v>-6.55</c:v>
                </c:pt>
                <c:pt idx="490">
                  <c:v>-5.0999999999999996</c:v>
                </c:pt>
                <c:pt idx="491">
                  <c:v>-3.92</c:v>
                </c:pt>
                <c:pt idx="492">
                  <c:v>1.46</c:v>
                </c:pt>
                <c:pt idx="493">
                  <c:v>0.28000000000000003</c:v>
                </c:pt>
                <c:pt idx="494">
                  <c:v>-2.97</c:v>
                </c:pt>
                <c:pt idx="495">
                  <c:v>8.6199999999999992</c:v>
                </c:pt>
                <c:pt idx="496">
                  <c:v>9.8000000000000007</c:v>
                </c:pt>
                <c:pt idx="497">
                  <c:v>16.13</c:v>
                </c:pt>
                <c:pt idx="498">
                  <c:v>5.6</c:v>
                </c:pt>
                <c:pt idx="499">
                  <c:v>10.92</c:v>
                </c:pt>
                <c:pt idx="500">
                  <c:v>18.7</c:v>
                </c:pt>
                <c:pt idx="501">
                  <c:v>13.66</c:v>
                </c:pt>
                <c:pt idx="502">
                  <c:v>5.71</c:v>
                </c:pt>
                <c:pt idx="503">
                  <c:v>17.3</c:v>
                </c:pt>
                <c:pt idx="504">
                  <c:v>20.83</c:v>
                </c:pt>
                <c:pt idx="505">
                  <c:v>7.67</c:v>
                </c:pt>
                <c:pt idx="506">
                  <c:v>10.81</c:v>
                </c:pt>
                <c:pt idx="507">
                  <c:v>12.15</c:v>
                </c:pt>
                <c:pt idx="508">
                  <c:v>15.85</c:v>
                </c:pt>
                <c:pt idx="509">
                  <c:v>22.68</c:v>
                </c:pt>
                <c:pt idx="510">
                  <c:v>26.32</c:v>
                </c:pt>
                <c:pt idx="511">
                  <c:v>34.549999999999997</c:v>
                </c:pt>
                <c:pt idx="512">
                  <c:v>42.61</c:v>
                </c:pt>
                <c:pt idx="513">
                  <c:v>38.07</c:v>
                </c:pt>
                <c:pt idx="514">
                  <c:v>59.97</c:v>
                </c:pt>
                <c:pt idx="515">
                  <c:v>49.33</c:v>
                </c:pt>
                <c:pt idx="516">
                  <c:v>34.94</c:v>
                </c:pt>
                <c:pt idx="517">
                  <c:v>30.74</c:v>
                </c:pt>
                <c:pt idx="518">
                  <c:v>56.49</c:v>
                </c:pt>
                <c:pt idx="519">
                  <c:v>61.76</c:v>
                </c:pt>
                <c:pt idx="520">
                  <c:v>19.48</c:v>
                </c:pt>
                <c:pt idx="521">
                  <c:v>29.4</c:v>
                </c:pt>
                <c:pt idx="522">
                  <c:v>31.3</c:v>
                </c:pt>
                <c:pt idx="523">
                  <c:v>23.46</c:v>
                </c:pt>
                <c:pt idx="524">
                  <c:v>25.92</c:v>
                </c:pt>
                <c:pt idx="525">
                  <c:v>20.38</c:v>
                </c:pt>
                <c:pt idx="526">
                  <c:v>20.16</c:v>
                </c:pt>
                <c:pt idx="527">
                  <c:v>11.81</c:v>
                </c:pt>
                <c:pt idx="528">
                  <c:v>18.98</c:v>
                </c:pt>
                <c:pt idx="529">
                  <c:v>23.12</c:v>
                </c:pt>
                <c:pt idx="530">
                  <c:v>21.11</c:v>
                </c:pt>
                <c:pt idx="531">
                  <c:v>18.920000000000002</c:v>
                </c:pt>
                <c:pt idx="532">
                  <c:v>16.850000000000001</c:v>
                </c:pt>
                <c:pt idx="533">
                  <c:v>21.89</c:v>
                </c:pt>
                <c:pt idx="534">
                  <c:v>28.28</c:v>
                </c:pt>
                <c:pt idx="535">
                  <c:v>43.11</c:v>
                </c:pt>
                <c:pt idx="536">
                  <c:v>69.319999999999993</c:v>
                </c:pt>
                <c:pt idx="537">
                  <c:v>85.27</c:v>
                </c:pt>
                <c:pt idx="538">
                  <c:v>69.150000000000006</c:v>
                </c:pt>
                <c:pt idx="539">
                  <c:v>108.34</c:v>
                </c:pt>
                <c:pt idx="540">
                  <c:v>28.89</c:v>
                </c:pt>
                <c:pt idx="541">
                  <c:v>29.84</c:v>
                </c:pt>
                <c:pt idx="542">
                  <c:v>22.68</c:v>
                </c:pt>
                <c:pt idx="543">
                  <c:v>19.37</c:v>
                </c:pt>
                <c:pt idx="544">
                  <c:v>20.83</c:v>
                </c:pt>
                <c:pt idx="545">
                  <c:v>30.12</c:v>
                </c:pt>
                <c:pt idx="546">
                  <c:v>36.28</c:v>
                </c:pt>
                <c:pt idx="547">
                  <c:v>30.18</c:v>
                </c:pt>
                <c:pt idx="548">
                  <c:v>24.36</c:v>
                </c:pt>
                <c:pt idx="549">
                  <c:v>30.63</c:v>
                </c:pt>
                <c:pt idx="550">
                  <c:v>34.83</c:v>
                </c:pt>
                <c:pt idx="551">
                  <c:v>20.72</c:v>
                </c:pt>
                <c:pt idx="552">
                  <c:v>25.25</c:v>
                </c:pt>
                <c:pt idx="553">
                  <c:v>40.369999999999997</c:v>
                </c:pt>
                <c:pt idx="554">
                  <c:v>41.88</c:v>
                </c:pt>
                <c:pt idx="555">
                  <c:v>51.01</c:v>
                </c:pt>
                <c:pt idx="556">
                  <c:v>27.38</c:v>
                </c:pt>
                <c:pt idx="557">
                  <c:v>27.49</c:v>
                </c:pt>
                <c:pt idx="558">
                  <c:v>29.23</c:v>
                </c:pt>
                <c:pt idx="559">
                  <c:v>21.5</c:v>
                </c:pt>
                <c:pt idx="560">
                  <c:v>20.55</c:v>
                </c:pt>
                <c:pt idx="561">
                  <c:v>30.52</c:v>
                </c:pt>
                <c:pt idx="562">
                  <c:v>35.67</c:v>
                </c:pt>
                <c:pt idx="563">
                  <c:v>40.869999999999997</c:v>
                </c:pt>
                <c:pt idx="564">
                  <c:v>20.77</c:v>
                </c:pt>
                <c:pt idx="565">
                  <c:v>22.79</c:v>
                </c:pt>
                <c:pt idx="566">
                  <c:v>25.98</c:v>
                </c:pt>
                <c:pt idx="567">
                  <c:v>28.16</c:v>
                </c:pt>
                <c:pt idx="568">
                  <c:v>38.409999999999997</c:v>
                </c:pt>
                <c:pt idx="569">
                  <c:v>30.52</c:v>
                </c:pt>
                <c:pt idx="570">
                  <c:v>26.09</c:v>
                </c:pt>
                <c:pt idx="571">
                  <c:v>24.69</c:v>
                </c:pt>
                <c:pt idx="572">
                  <c:v>15.79</c:v>
                </c:pt>
                <c:pt idx="573">
                  <c:v>19.260000000000002</c:v>
                </c:pt>
                <c:pt idx="574">
                  <c:v>16.41</c:v>
                </c:pt>
                <c:pt idx="575">
                  <c:v>19.149999999999999</c:v>
                </c:pt>
                <c:pt idx="576">
                  <c:v>18.53</c:v>
                </c:pt>
                <c:pt idx="577">
                  <c:v>16.29</c:v>
                </c:pt>
                <c:pt idx="578">
                  <c:v>15.17</c:v>
                </c:pt>
                <c:pt idx="579">
                  <c:v>16.690000000000001</c:v>
                </c:pt>
                <c:pt idx="580">
                  <c:v>18.98</c:v>
                </c:pt>
                <c:pt idx="581">
                  <c:v>21.16</c:v>
                </c:pt>
                <c:pt idx="582">
                  <c:v>26.88</c:v>
                </c:pt>
                <c:pt idx="583">
                  <c:v>32.700000000000003</c:v>
                </c:pt>
                <c:pt idx="584">
                  <c:v>29.4</c:v>
                </c:pt>
                <c:pt idx="585">
                  <c:v>33.479999999999997</c:v>
                </c:pt>
                <c:pt idx="586">
                  <c:v>27.16</c:v>
                </c:pt>
                <c:pt idx="587">
                  <c:v>25.7</c:v>
                </c:pt>
                <c:pt idx="588">
                  <c:v>29.34</c:v>
                </c:pt>
                <c:pt idx="589">
                  <c:v>41.94</c:v>
                </c:pt>
                <c:pt idx="590">
                  <c:v>31.3</c:v>
                </c:pt>
                <c:pt idx="591">
                  <c:v>38.86</c:v>
                </c:pt>
                <c:pt idx="592">
                  <c:v>44.18</c:v>
                </c:pt>
                <c:pt idx="593">
                  <c:v>39.19</c:v>
                </c:pt>
                <c:pt idx="594">
                  <c:v>54.42</c:v>
                </c:pt>
                <c:pt idx="595">
                  <c:v>65.569999999999993</c:v>
                </c:pt>
                <c:pt idx="596">
                  <c:v>99.05</c:v>
                </c:pt>
                <c:pt idx="597">
                  <c:v>107.89</c:v>
                </c:pt>
                <c:pt idx="598">
                  <c:v>112.88</c:v>
                </c:pt>
                <c:pt idx="599">
                  <c:v>110.47</c:v>
                </c:pt>
                <c:pt idx="600">
                  <c:v>125.53</c:v>
                </c:pt>
                <c:pt idx="601">
                  <c:v>86.73</c:v>
                </c:pt>
                <c:pt idx="602">
                  <c:v>81.75</c:v>
                </c:pt>
                <c:pt idx="603">
                  <c:v>54.26</c:v>
                </c:pt>
                <c:pt idx="604">
                  <c:v>57.39</c:v>
                </c:pt>
                <c:pt idx="605">
                  <c:v>60.41</c:v>
                </c:pt>
                <c:pt idx="606">
                  <c:v>64.33</c:v>
                </c:pt>
                <c:pt idx="607">
                  <c:v>63.38</c:v>
                </c:pt>
                <c:pt idx="608">
                  <c:v>53.47</c:v>
                </c:pt>
                <c:pt idx="609">
                  <c:v>51.01</c:v>
                </c:pt>
                <c:pt idx="610">
                  <c:v>47.82</c:v>
                </c:pt>
                <c:pt idx="611">
                  <c:v>45.97</c:v>
                </c:pt>
                <c:pt idx="612">
                  <c:v>40.369999999999997</c:v>
                </c:pt>
                <c:pt idx="613">
                  <c:v>39.979999999999997</c:v>
                </c:pt>
                <c:pt idx="614">
                  <c:v>47.59</c:v>
                </c:pt>
                <c:pt idx="615">
                  <c:v>57.11</c:v>
                </c:pt>
                <c:pt idx="616">
                  <c:v>65.06</c:v>
                </c:pt>
                <c:pt idx="617">
                  <c:v>56.55</c:v>
                </c:pt>
                <c:pt idx="618">
                  <c:v>54.7</c:v>
                </c:pt>
                <c:pt idx="619">
                  <c:v>49.5</c:v>
                </c:pt>
                <c:pt idx="620">
                  <c:v>47.65</c:v>
                </c:pt>
                <c:pt idx="621">
                  <c:v>47.09</c:v>
                </c:pt>
                <c:pt idx="622">
                  <c:v>46.64</c:v>
                </c:pt>
                <c:pt idx="623">
                  <c:v>47.7</c:v>
                </c:pt>
                <c:pt idx="624">
                  <c:v>59.63</c:v>
                </c:pt>
                <c:pt idx="625">
                  <c:v>60.02</c:v>
                </c:pt>
                <c:pt idx="626">
                  <c:v>50.39</c:v>
                </c:pt>
                <c:pt idx="627">
                  <c:v>55.54</c:v>
                </c:pt>
                <c:pt idx="628">
                  <c:v>44.62</c:v>
                </c:pt>
                <c:pt idx="629">
                  <c:v>48.15</c:v>
                </c:pt>
                <c:pt idx="630">
                  <c:v>45.8</c:v>
                </c:pt>
                <c:pt idx="631">
                  <c:v>43.28</c:v>
                </c:pt>
                <c:pt idx="632">
                  <c:v>44.74</c:v>
                </c:pt>
                <c:pt idx="633">
                  <c:v>50.45</c:v>
                </c:pt>
                <c:pt idx="634">
                  <c:v>66.349999999999994</c:v>
                </c:pt>
                <c:pt idx="635">
                  <c:v>61.31</c:v>
                </c:pt>
                <c:pt idx="636">
                  <c:v>76.150000000000006</c:v>
                </c:pt>
                <c:pt idx="637">
                  <c:v>72.17</c:v>
                </c:pt>
                <c:pt idx="638">
                  <c:v>88.13</c:v>
                </c:pt>
                <c:pt idx="639">
                  <c:v>48.77</c:v>
                </c:pt>
                <c:pt idx="640">
                  <c:v>46.25</c:v>
                </c:pt>
                <c:pt idx="641">
                  <c:v>47.87</c:v>
                </c:pt>
                <c:pt idx="642">
                  <c:v>28.56</c:v>
                </c:pt>
                <c:pt idx="643">
                  <c:v>37.01</c:v>
                </c:pt>
                <c:pt idx="644">
                  <c:v>30.29</c:v>
                </c:pt>
                <c:pt idx="645">
                  <c:v>23.35</c:v>
                </c:pt>
                <c:pt idx="646">
                  <c:v>25.25</c:v>
                </c:pt>
                <c:pt idx="647">
                  <c:v>26.2</c:v>
                </c:pt>
                <c:pt idx="648">
                  <c:v>27.21</c:v>
                </c:pt>
                <c:pt idx="649">
                  <c:v>26.2</c:v>
                </c:pt>
                <c:pt idx="650">
                  <c:v>20.440000000000001</c:v>
                </c:pt>
                <c:pt idx="651">
                  <c:v>19.54</c:v>
                </c:pt>
                <c:pt idx="652">
                  <c:v>23.46</c:v>
                </c:pt>
                <c:pt idx="653">
                  <c:v>23.91</c:v>
                </c:pt>
                <c:pt idx="654">
                  <c:v>24.75</c:v>
                </c:pt>
                <c:pt idx="655">
                  <c:v>34.549999999999997</c:v>
                </c:pt>
                <c:pt idx="656">
                  <c:v>23.91</c:v>
                </c:pt>
                <c:pt idx="657">
                  <c:v>24.36</c:v>
                </c:pt>
                <c:pt idx="658">
                  <c:v>26.82</c:v>
                </c:pt>
                <c:pt idx="659">
                  <c:v>28.72</c:v>
                </c:pt>
                <c:pt idx="660">
                  <c:v>33.03</c:v>
                </c:pt>
                <c:pt idx="661">
                  <c:v>35.950000000000003</c:v>
                </c:pt>
                <c:pt idx="662">
                  <c:v>36.950000000000003</c:v>
                </c:pt>
                <c:pt idx="663">
                  <c:v>38.630000000000003</c:v>
                </c:pt>
                <c:pt idx="664">
                  <c:v>34.94</c:v>
                </c:pt>
                <c:pt idx="665">
                  <c:v>42.44</c:v>
                </c:pt>
                <c:pt idx="666">
                  <c:v>38.520000000000003</c:v>
                </c:pt>
                <c:pt idx="667">
                  <c:v>44.68</c:v>
                </c:pt>
                <c:pt idx="668">
                  <c:v>46.02</c:v>
                </c:pt>
                <c:pt idx="669">
                  <c:v>36.17</c:v>
                </c:pt>
                <c:pt idx="670">
                  <c:v>39.08</c:v>
                </c:pt>
                <c:pt idx="671">
                  <c:v>36.950000000000003</c:v>
                </c:pt>
                <c:pt idx="672">
                  <c:v>43.78</c:v>
                </c:pt>
                <c:pt idx="673">
                  <c:v>56.77</c:v>
                </c:pt>
                <c:pt idx="674">
                  <c:v>55.43</c:v>
                </c:pt>
                <c:pt idx="675">
                  <c:v>65.290000000000006</c:v>
                </c:pt>
                <c:pt idx="676">
                  <c:v>80.239999999999995</c:v>
                </c:pt>
                <c:pt idx="677">
                  <c:v>52.8</c:v>
                </c:pt>
                <c:pt idx="678">
                  <c:v>63.83</c:v>
                </c:pt>
                <c:pt idx="679">
                  <c:v>57.22</c:v>
                </c:pt>
                <c:pt idx="680">
                  <c:v>64.78</c:v>
                </c:pt>
                <c:pt idx="681">
                  <c:v>56.44</c:v>
                </c:pt>
                <c:pt idx="682">
                  <c:v>54.98</c:v>
                </c:pt>
                <c:pt idx="683">
                  <c:v>60.25</c:v>
                </c:pt>
                <c:pt idx="684">
                  <c:v>70.38</c:v>
                </c:pt>
                <c:pt idx="685">
                  <c:v>77.94</c:v>
                </c:pt>
                <c:pt idx="686">
                  <c:v>94.46</c:v>
                </c:pt>
                <c:pt idx="687">
                  <c:v>80.400000000000006</c:v>
                </c:pt>
                <c:pt idx="688">
                  <c:v>89.47</c:v>
                </c:pt>
                <c:pt idx="689">
                  <c:v>75.64</c:v>
                </c:pt>
                <c:pt idx="690">
                  <c:v>77.88</c:v>
                </c:pt>
                <c:pt idx="691">
                  <c:v>96.64</c:v>
                </c:pt>
                <c:pt idx="692">
                  <c:v>84.43</c:v>
                </c:pt>
                <c:pt idx="693">
                  <c:v>87.4</c:v>
                </c:pt>
                <c:pt idx="694">
                  <c:v>88.52</c:v>
                </c:pt>
                <c:pt idx="695">
                  <c:v>92.61</c:v>
                </c:pt>
                <c:pt idx="696">
                  <c:v>102.07</c:v>
                </c:pt>
                <c:pt idx="697">
                  <c:v>128.38999999999999</c:v>
                </c:pt>
                <c:pt idx="698">
                  <c:v>54.37</c:v>
                </c:pt>
                <c:pt idx="699">
                  <c:v>54.37</c:v>
                </c:pt>
                <c:pt idx="700">
                  <c:v>44.51</c:v>
                </c:pt>
                <c:pt idx="701">
                  <c:v>37.29</c:v>
                </c:pt>
                <c:pt idx="702">
                  <c:v>44.51</c:v>
                </c:pt>
                <c:pt idx="703">
                  <c:v>43.67</c:v>
                </c:pt>
                <c:pt idx="704">
                  <c:v>50.28</c:v>
                </c:pt>
                <c:pt idx="705">
                  <c:v>58.06</c:v>
                </c:pt>
                <c:pt idx="706">
                  <c:v>54.03</c:v>
                </c:pt>
                <c:pt idx="707">
                  <c:v>60.08</c:v>
                </c:pt>
                <c:pt idx="708">
                  <c:v>54.65</c:v>
                </c:pt>
                <c:pt idx="709">
                  <c:v>56.83</c:v>
                </c:pt>
                <c:pt idx="710">
                  <c:v>57.67</c:v>
                </c:pt>
                <c:pt idx="711">
                  <c:v>65.34</c:v>
                </c:pt>
                <c:pt idx="712">
                  <c:v>56.72</c:v>
                </c:pt>
                <c:pt idx="713">
                  <c:v>70.94</c:v>
                </c:pt>
                <c:pt idx="714">
                  <c:v>64.05</c:v>
                </c:pt>
                <c:pt idx="715">
                  <c:v>78.56</c:v>
                </c:pt>
                <c:pt idx="716">
                  <c:v>82.59</c:v>
                </c:pt>
                <c:pt idx="717">
                  <c:v>97.54</c:v>
                </c:pt>
                <c:pt idx="718">
                  <c:v>84.99</c:v>
                </c:pt>
                <c:pt idx="719">
                  <c:v>54.37</c:v>
                </c:pt>
                <c:pt idx="720">
                  <c:v>56.66</c:v>
                </c:pt>
                <c:pt idx="721">
                  <c:v>76.040000000000006</c:v>
                </c:pt>
                <c:pt idx="722">
                  <c:v>91.04</c:v>
                </c:pt>
                <c:pt idx="723">
                  <c:v>88.19</c:v>
                </c:pt>
                <c:pt idx="724">
                  <c:v>101.4</c:v>
                </c:pt>
                <c:pt idx="725">
                  <c:v>108.23</c:v>
                </c:pt>
                <c:pt idx="726">
                  <c:v>91.21</c:v>
                </c:pt>
                <c:pt idx="727">
                  <c:v>74.86</c:v>
                </c:pt>
                <c:pt idx="728">
                  <c:v>87.96</c:v>
                </c:pt>
                <c:pt idx="729">
                  <c:v>86.39</c:v>
                </c:pt>
                <c:pt idx="730">
                  <c:v>101.18</c:v>
                </c:pt>
                <c:pt idx="731">
                  <c:v>131.69</c:v>
                </c:pt>
                <c:pt idx="732">
                  <c:v>135.05000000000001</c:v>
                </c:pt>
                <c:pt idx="733">
                  <c:v>154.26</c:v>
                </c:pt>
                <c:pt idx="734">
                  <c:v>145.41</c:v>
                </c:pt>
                <c:pt idx="735">
                  <c:v>113.61</c:v>
                </c:pt>
                <c:pt idx="736">
                  <c:v>124.58</c:v>
                </c:pt>
                <c:pt idx="737">
                  <c:v>128.66999999999999</c:v>
                </c:pt>
                <c:pt idx="738">
                  <c:v>111.42</c:v>
                </c:pt>
                <c:pt idx="739">
                  <c:v>130.52000000000001</c:v>
                </c:pt>
                <c:pt idx="740">
                  <c:v>133.31</c:v>
                </c:pt>
                <c:pt idx="741">
                  <c:v>142.72</c:v>
                </c:pt>
                <c:pt idx="742">
                  <c:v>161.47999999999999</c:v>
                </c:pt>
                <c:pt idx="743">
                  <c:v>153.30000000000001</c:v>
                </c:pt>
                <c:pt idx="744">
                  <c:v>162.04</c:v>
                </c:pt>
                <c:pt idx="745">
                  <c:v>185.05</c:v>
                </c:pt>
                <c:pt idx="746">
                  <c:v>219.48</c:v>
                </c:pt>
                <c:pt idx="747">
                  <c:v>199.78</c:v>
                </c:pt>
                <c:pt idx="748">
                  <c:v>219.6</c:v>
                </c:pt>
                <c:pt idx="749">
                  <c:v>266.97000000000003</c:v>
                </c:pt>
                <c:pt idx="750">
                  <c:v>241.55</c:v>
                </c:pt>
                <c:pt idx="751">
                  <c:v>258.06</c:v>
                </c:pt>
                <c:pt idx="752">
                  <c:v>245.3</c:v>
                </c:pt>
                <c:pt idx="753">
                  <c:v>244.85</c:v>
                </c:pt>
                <c:pt idx="754">
                  <c:v>269.76</c:v>
                </c:pt>
                <c:pt idx="755">
                  <c:v>303.14</c:v>
                </c:pt>
                <c:pt idx="756">
                  <c:v>328.05</c:v>
                </c:pt>
                <c:pt idx="757">
                  <c:v>325.02999999999997</c:v>
                </c:pt>
                <c:pt idx="758">
                  <c:v>362.99</c:v>
                </c:pt>
                <c:pt idx="759">
                  <c:v>223.8</c:v>
                </c:pt>
                <c:pt idx="760">
                  <c:v>322.56</c:v>
                </c:pt>
                <c:pt idx="761">
                  <c:v>201.79</c:v>
                </c:pt>
                <c:pt idx="762">
                  <c:v>164.84</c:v>
                </c:pt>
                <c:pt idx="763">
                  <c:v>204.93</c:v>
                </c:pt>
                <c:pt idx="764">
                  <c:v>134.83000000000001</c:v>
                </c:pt>
                <c:pt idx="765">
                  <c:v>121.84</c:v>
                </c:pt>
                <c:pt idx="766">
                  <c:v>79.12</c:v>
                </c:pt>
                <c:pt idx="767">
                  <c:v>106.16</c:v>
                </c:pt>
                <c:pt idx="768">
                  <c:v>87.12</c:v>
                </c:pt>
                <c:pt idx="769">
                  <c:v>124.58</c:v>
                </c:pt>
                <c:pt idx="770">
                  <c:v>119.26</c:v>
                </c:pt>
                <c:pt idx="771">
                  <c:v>54.31</c:v>
                </c:pt>
                <c:pt idx="772">
                  <c:v>55.94</c:v>
                </c:pt>
                <c:pt idx="773">
                  <c:v>40.15</c:v>
                </c:pt>
                <c:pt idx="774">
                  <c:v>-4.37</c:v>
                </c:pt>
                <c:pt idx="775">
                  <c:v>-12.88</c:v>
                </c:pt>
                <c:pt idx="776">
                  <c:v>-19.48</c:v>
                </c:pt>
                <c:pt idx="777">
                  <c:v>-16.97</c:v>
                </c:pt>
                <c:pt idx="778">
                  <c:v>-23.4</c:v>
                </c:pt>
                <c:pt idx="779">
                  <c:v>-20.77</c:v>
                </c:pt>
                <c:pt idx="780">
                  <c:v>-23.07</c:v>
                </c:pt>
                <c:pt idx="781">
                  <c:v>-15.01</c:v>
                </c:pt>
                <c:pt idx="782">
                  <c:v>-15.79</c:v>
                </c:pt>
                <c:pt idx="783">
                  <c:v>-13.38</c:v>
                </c:pt>
                <c:pt idx="784">
                  <c:v>-16.239999999999998</c:v>
                </c:pt>
                <c:pt idx="785">
                  <c:v>-15.17</c:v>
                </c:pt>
                <c:pt idx="786">
                  <c:v>-10.130000000000001</c:v>
                </c:pt>
                <c:pt idx="787">
                  <c:v>0.62</c:v>
                </c:pt>
                <c:pt idx="788">
                  <c:v>5.49</c:v>
                </c:pt>
                <c:pt idx="789">
                  <c:v>-13.27</c:v>
                </c:pt>
                <c:pt idx="790">
                  <c:v>-8.23</c:v>
                </c:pt>
                <c:pt idx="791">
                  <c:v>-8.85</c:v>
                </c:pt>
                <c:pt idx="792">
                  <c:v>2.0699999999999998</c:v>
                </c:pt>
                <c:pt idx="793">
                  <c:v>-18.48</c:v>
                </c:pt>
                <c:pt idx="794">
                  <c:v>-27.32</c:v>
                </c:pt>
                <c:pt idx="795">
                  <c:v>-27.72</c:v>
                </c:pt>
                <c:pt idx="796">
                  <c:v>-28.05</c:v>
                </c:pt>
                <c:pt idx="797">
                  <c:v>-32.25</c:v>
                </c:pt>
                <c:pt idx="798">
                  <c:v>-31.02</c:v>
                </c:pt>
                <c:pt idx="799">
                  <c:v>-30.46</c:v>
                </c:pt>
                <c:pt idx="800">
                  <c:v>-30.63</c:v>
                </c:pt>
                <c:pt idx="801">
                  <c:v>-31.02</c:v>
                </c:pt>
                <c:pt idx="802">
                  <c:v>-29.68</c:v>
                </c:pt>
                <c:pt idx="803">
                  <c:v>-29.79</c:v>
                </c:pt>
                <c:pt idx="804">
                  <c:v>-24.69</c:v>
                </c:pt>
                <c:pt idx="805">
                  <c:v>-22.79</c:v>
                </c:pt>
                <c:pt idx="806">
                  <c:v>-22.45</c:v>
                </c:pt>
                <c:pt idx="807">
                  <c:v>-21.5</c:v>
                </c:pt>
                <c:pt idx="808">
                  <c:v>-30.18</c:v>
                </c:pt>
                <c:pt idx="809">
                  <c:v>-22.84</c:v>
                </c:pt>
                <c:pt idx="810">
                  <c:v>-17.02</c:v>
                </c:pt>
                <c:pt idx="811">
                  <c:v>-24.8</c:v>
                </c:pt>
                <c:pt idx="812">
                  <c:v>-29.17</c:v>
                </c:pt>
                <c:pt idx="813">
                  <c:v>-29.06</c:v>
                </c:pt>
                <c:pt idx="814">
                  <c:v>-29.4</c:v>
                </c:pt>
                <c:pt idx="815">
                  <c:v>-29.96</c:v>
                </c:pt>
                <c:pt idx="816">
                  <c:v>-30.01</c:v>
                </c:pt>
                <c:pt idx="817">
                  <c:v>-29.56</c:v>
                </c:pt>
                <c:pt idx="818">
                  <c:v>-31.19</c:v>
                </c:pt>
                <c:pt idx="819">
                  <c:v>-32.03</c:v>
                </c:pt>
                <c:pt idx="820">
                  <c:v>-29.28</c:v>
                </c:pt>
                <c:pt idx="821">
                  <c:v>-21.95</c:v>
                </c:pt>
                <c:pt idx="822">
                  <c:v>-16.07</c:v>
                </c:pt>
                <c:pt idx="823">
                  <c:v>-12.21</c:v>
                </c:pt>
                <c:pt idx="824">
                  <c:v>-11.2</c:v>
                </c:pt>
                <c:pt idx="825">
                  <c:v>-23.74</c:v>
                </c:pt>
                <c:pt idx="826">
                  <c:v>-18.7</c:v>
                </c:pt>
                <c:pt idx="827">
                  <c:v>-17.13</c:v>
                </c:pt>
                <c:pt idx="828">
                  <c:v>-10.64</c:v>
                </c:pt>
                <c:pt idx="829">
                  <c:v>-16.52</c:v>
                </c:pt>
                <c:pt idx="830">
                  <c:v>-29.34</c:v>
                </c:pt>
                <c:pt idx="831">
                  <c:v>-34.21</c:v>
                </c:pt>
                <c:pt idx="832">
                  <c:v>-35.39</c:v>
                </c:pt>
                <c:pt idx="833">
                  <c:v>-33.54</c:v>
                </c:pt>
                <c:pt idx="834">
                  <c:v>-30.91</c:v>
                </c:pt>
                <c:pt idx="835">
                  <c:v>-26.48</c:v>
                </c:pt>
                <c:pt idx="836">
                  <c:v>-28.44</c:v>
                </c:pt>
                <c:pt idx="837">
                  <c:v>-28</c:v>
                </c:pt>
                <c:pt idx="838">
                  <c:v>-30.24</c:v>
                </c:pt>
                <c:pt idx="839">
                  <c:v>-32.53</c:v>
                </c:pt>
                <c:pt idx="840">
                  <c:v>-26.93</c:v>
                </c:pt>
                <c:pt idx="841">
                  <c:v>-27.21</c:v>
                </c:pt>
                <c:pt idx="842">
                  <c:v>-29</c:v>
                </c:pt>
                <c:pt idx="843">
                  <c:v>-28.95</c:v>
                </c:pt>
                <c:pt idx="844">
                  <c:v>-32.42</c:v>
                </c:pt>
                <c:pt idx="845">
                  <c:v>-28.72</c:v>
                </c:pt>
                <c:pt idx="846">
                  <c:v>-29.34</c:v>
                </c:pt>
                <c:pt idx="847">
                  <c:v>-26.65</c:v>
                </c:pt>
                <c:pt idx="848">
                  <c:v>-28.16</c:v>
                </c:pt>
                <c:pt idx="849">
                  <c:v>-31.13</c:v>
                </c:pt>
                <c:pt idx="850">
                  <c:v>-25.98</c:v>
                </c:pt>
                <c:pt idx="851">
                  <c:v>-30.96</c:v>
                </c:pt>
                <c:pt idx="852">
                  <c:v>-26.09</c:v>
                </c:pt>
                <c:pt idx="853">
                  <c:v>-26.6</c:v>
                </c:pt>
                <c:pt idx="854">
                  <c:v>-29.17</c:v>
                </c:pt>
                <c:pt idx="855">
                  <c:v>-23.24</c:v>
                </c:pt>
                <c:pt idx="856">
                  <c:v>-21.56</c:v>
                </c:pt>
                <c:pt idx="857">
                  <c:v>-19.04</c:v>
                </c:pt>
                <c:pt idx="858">
                  <c:v>-21.61</c:v>
                </c:pt>
                <c:pt idx="859">
                  <c:v>-20.21</c:v>
                </c:pt>
                <c:pt idx="860">
                  <c:v>-22.79</c:v>
                </c:pt>
                <c:pt idx="861">
                  <c:v>-23.4</c:v>
                </c:pt>
                <c:pt idx="862">
                  <c:v>-24.19</c:v>
                </c:pt>
                <c:pt idx="863">
                  <c:v>-18.420000000000002</c:v>
                </c:pt>
                <c:pt idx="864">
                  <c:v>-12.77</c:v>
                </c:pt>
                <c:pt idx="865">
                  <c:v>-1.62</c:v>
                </c:pt>
                <c:pt idx="866">
                  <c:v>4.37</c:v>
                </c:pt>
                <c:pt idx="867">
                  <c:v>13.55</c:v>
                </c:pt>
                <c:pt idx="868">
                  <c:v>-4.59</c:v>
                </c:pt>
                <c:pt idx="869">
                  <c:v>7.05</c:v>
                </c:pt>
                <c:pt idx="870">
                  <c:v>15.12</c:v>
                </c:pt>
                <c:pt idx="871">
                  <c:v>3.92</c:v>
                </c:pt>
                <c:pt idx="872">
                  <c:v>-9.07</c:v>
                </c:pt>
                <c:pt idx="873">
                  <c:v>-3.58</c:v>
                </c:pt>
                <c:pt idx="874">
                  <c:v>-10.02</c:v>
                </c:pt>
                <c:pt idx="875">
                  <c:v>-10.64</c:v>
                </c:pt>
                <c:pt idx="876">
                  <c:v>-4.54</c:v>
                </c:pt>
                <c:pt idx="877">
                  <c:v>-16.52</c:v>
                </c:pt>
                <c:pt idx="878">
                  <c:v>-14.22</c:v>
                </c:pt>
                <c:pt idx="879">
                  <c:v>-21.33</c:v>
                </c:pt>
                <c:pt idx="880">
                  <c:v>-21.89</c:v>
                </c:pt>
                <c:pt idx="881">
                  <c:v>-19.149999999999999</c:v>
                </c:pt>
                <c:pt idx="882">
                  <c:v>-17.86</c:v>
                </c:pt>
                <c:pt idx="883">
                  <c:v>-23.07</c:v>
                </c:pt>
                <c:pt idx="884">
                  <c:v>-20.38</c:v>
                </c:pt>
                <c:pt idx="885">
                  <c:v>-18.2</c:v>
                </c:pt>
                <c:pt idx="886">
                  <c:v>-14.89</c:v>
                </c:pt>
                <c:pt idx="887">
                  <c:v>-14.5</c:v>
                </c:pt>
                <c:pt idx="888">
                  <c:v>-16.010000000000002</c:v>
                </c:pt>
                <c:pt idx="889">
                  <c:v>-8.9</c:v>
                </c:pt>
                <c:pt idx="890">
                  <c:v>-2.97</c:v>
                </c:pt>
                <c:pt idx="891">
                  <c:v>10.08</c:v>
                </c:pt>
                <c:pt idx="892">
                  <c:v>6.27</c:v>
                </c:pt>
                <c:pt idx="893">
                  <c:v>0.11</c:v>
                </c:pt>
                <c:pt idx="894">
                  <c:v>8.34</c:v>
                </c:pt>
                <c:pt idx="895">
                  <c:v>13.72</c:v>
                </c:pt>
                <c:pt idx="896">
                  <c:v>8.17</c:v>
                </c:pt>
                <c:pt idx="897">
                  <c:v>11.25</c:v>
                </c:pt>
                <c:pt idx="898">
                  <c:v>-6.61</c:v>
                </c:pt>
                <c:pt idx="899">
                  <c:v>-11.53</c:v>
                </c:pt>
                <c:pt idx="900">
                  <c:v>-2.02</c:v>
                </c:pt>
                <c:pt idx="901">
                  <c:v>-5.49</c:v>
                </c:pt>
                <c:pt idx="902">
                  <c:v>3.42</c:v>
                </c:pt>
                <c:pt idx="903">
                  <c:v>18.59</c:v>
                </c:pt>
                <c:pt idx="904">
                  <c:v>23.74</c:v>
                </c:pt>
                <c:pt idx="905">
                  <c:v>-1.9</c:v>
                </c:pt>
                <c:pt idx="906">
                  <c:v>18.09</c:v>
                </c:pt>
                <c:pt idx="907">
                  <c:v>0.62</c:v>
                </c:pt>
                <c:pt idx="908">
                  <c:v>-5.32</c:v>
                </c:pt>
                <c:pt idx="909">
                  <c:v>9.1300000000000008</c:v>
                </c:pt>
                <c:pt idx="910">
                  <c:v>12.93</c:v>
                </c:pt>
                <c:pt idx="911">
                  <c:v>37.68</c:v>
                </c:pt>
                <c:pt idx="912">
                  <c:v>-1.4</c:v>
                </c:pt>
                <c:pt idx="913">
                  <c:v>0.06</c:v>
                </c:pt>
                <c:pt idx="914">
                  <c:v>-9.74</c:v>
                </c:pt>
                <c:pt idx="915">
                  <c:v>-21.95</c:v>
                </c:pt>
                <c:pt idx="916">
                  <c:v>-28.16</c:v>
                </c:pt>
                <c:pt idx="917">
                  <c:v>-31.91</c:v>
                </c:pt>
                <c:pt idx="918">
                  <c:v>-28.67</c:v>
                </c:pt>
                <c:pt idx="919">
                  <c:v>-32.42</c:v>
                </c:pt>
                <c:pt idx="920">
                  <c:v>-29.4</c:v>
                </c:pt>
                <c:pt idx="921">
                  <c:v>-24.24</c:v>
                </c:pt>
                <c:pt idx="922">
                  <c:v>-19.09</c:v>
                </c:pt>
                <c:pt idx="923">
                  <c:v>-24.24</c:v>
                </c:pt>
                <c:pt idx="924">
                  <c:v>-21.78</c:v>
                </c:pt>
                <c:pt idx="925">
                  <c:v>-28</c:v>
                </c:pt>
                <c:pt idx="926">
                  <c:v>-29</c:v>
                </c:pt>
                <c:pt idx="927">
                  <c:v>-30.63</c:v>
                </c:pt>
                <c:pt idx="928">
                  <c:v>-27.6</c:v>
                </c:pt>
                <c:pt idx="929">
                  <c:v>-27.04</c:v>
                </c:pt>
                <c:pt idx="930">
                  <c:v>-21.11</c:v>
                </c:pt>
                <c:pt idx="931">
                  <c:v>-21.84</c:v>
                </c:pt>
                <c:pt idx="932">
                  <c:v>-25.64</c:v>
                </c:pt>
                <c:pt idx="933">
                  <c:v>-29.62</c:v>
                </c:pt>
                <c:pt idx="934">
                  <c:v>-27.6</c:v>
                </c:pt>
                <c:pt idx="935">
                  <c:v>-21.28</c:v>
                </c:pt>
                <c:pt idx="936">
                  <c:v>-15.57</c:v>
                </c:pt>
                <c:pt idx="937">
                  <c:v>-11.42</c:v>
                </c:pt>
                <c:pt idx="938">
                  <c:v>-9.24</c:v>
                </c:pt>
                <c:pt idx="939">
                  <c:v>-8.85</c:v>
                </c:pt>
                <c:pt idx="940">
                  <c:v>-14.56</c:v>
                </c:pt>
                <c:pt idx="941">
                  <c:v>-13.77</c:v>
                </c:pt>
                <c:pt idx="942">
                  <c:v>-17.41</c:v>
                </c:pt>
                <c:pt idx="943">
                  <c:v>-19.760000000000002</c:v>
                </c:pt>
                <c:pt idx="944">
                  <c:v>-15.17</c:v>
                </c:pt>
                <c:pt idx="945">
                  <c:v>-14.05</c:v>
                </c:pt>
                <c:pt idx="946">
                  <c:v>-14.45</c:v>
                </c:pt>
                <c:pt idx="947">
                  <c:v>-11.42</c:v>
                </c:pt>
                <c:pt idx="948">
                  <c:v>-10.92</c:v>
                </c:pt>
                <c:pt idx="949">
                  <c:v>-10.47</c:v>
                </c:pt>
                <c:pt idx="950">
                  <c:v>-10.75</c:v>
                </c:pt>
                <c:pt idx="951">
                  <c:v>-8.73</c:v>
                </c:pt>
                <c:pt idx="952">
                  <c:v>-10.81</c:v>
                </c:pt>
                <c:pt idx="953">
                  <c:v>-9.91</c:v>
                </c:pt>
                <c:pt idx="954">
                  <c:v>-4.9800000000000004</c:v>
                </c:pt>
                <c:pt idx="955">
                  <c:v>5.6</c:v>
                </c:pt>
                <c:pt idx="956">
                  <c:v>4.76</c:v>
                </c:pt>
                <c:pt idx="957">
                  <c:v>-3.14</c:v>
                </c:pt>
                <c:pt idx="958">
                  <c:v>0.22</c:v>
                </c:pt>
                <c:pt idx="959">
                  <c:v>-2.02</c:v>
                </c:pt>
                <c:pt idx="960">
                  <c:v>-11.25</c:v>
                </c:pt>
                <c:pt idx="961">
                  <c:v>-5.26</c:v>
                </c:pt>
                <c:pt idx="962">
                  <c:v>-17.41</c:v>
                </c:pt>
                <c:pt idx="963">
                  <c:v>-16.29</c:v>
                </c:pt>
                <c:pt idx="964">
                  <c:v>-8.68</c:v>
                </c:pt>
                <c:pt idx="965">
                  <c:v>-10.64</c:v>
                </c:pt>
                <c:pt idx="966">
                  <c:v>-14.39</c:v>
                </c:pt>
                <c:pt idx="967">
                  <c:v>-7.95</c:v>
                </c:pt>
                <c:pt idx="968">
                  <c:v>1.1200000000000001</c:v>
                </c:pt>
                <c:pt idx="969">
                  <c:v>15.06</c:v>
                </c:pt>
                <c:pt idx="970">
                  <c:v>-10.19</c:v>
                </c:pt>
                <c:pt idx="971">
                  <c:v>6.94</c:v>
                </c:pt>
                <c:pt idx="972">
                  <c:v>8.6199999999999992</c:v>
                </c:pt>
                <c:pt idx="973">
                  <c:v>8.17</c:v>
                </c:pt>
                <c:pt idx="974">
                  <c:v>-13.55</c:v>
                </c:pt>
                <c:pt idx="975">
                  <c:v>-27.94</c:v>
                </c:pt>
                <c:pt idx="976">
                  <c:v>-19.260000000000002</c:v>
                </c:pt>
                <c:pt idx="977">
                  <c:v>-17.13</c:v>
                </c:pt>
                <c:pt idx="978">
                  <c:v>-26.54</c:v>
                </c:pt>
                <c:pt idx="979">
                  <c:v>-26.6</c:v>
                </c:pt>
                <c:pt idx="980">
                  <c:v>-28.72</c:v>
                </c:pt>
                <c:pt idx="981">
                  <c:v>-25.81</c:v>
                </c:pt>
                <c:pt idx="982">
                  <c:v>-26.43</c:v>
                </c:pt>
                <c:pt idx="983">
                  <c:v>-31.24</c:v>
                </c:pt>
                <c:pt idx="984">
                  <c:v>-30.46</c:v>
                </c:pt>
                <c:pt idx="985">
                  <c:v>-32.31</c:v>
                </c:pt>
                <c:pt idx="986">
                  <c:v>-29.45</c:v>
                </c:pt>
                <c:pt idx="987">
                  <c:v>-31.8</c:v>
                </c:pt>
                <c:pt idx="988">
                  <c:v>-31.02</c:v>
                </c:pt>
                <c:pt idx="989">
                  <c:v>-32.75</c:v>
                </c:pt>
                <c:pt idx="990">
                  <c:v>-27.1</c:v>
                </c:pt>
                <c:pt idx="991">
                  <c:v>-25.53</c:v>
                </c:pt>
                <c:pt idx="992">
                  <c:v>-20.04</c:v>
                </c:pt>
                <c:pt idx="993">
                  <c:v>-26.2</c:v>
                </c:pt>
                <c:pt idx="994">
                  <c:v>-28.22</c:v>
                </c:pt>
                <c:pt idx="995">
                  <c:v>-23.96</c:v>
                </c:pt>
                <c:pt idx="996">
                  <c:v>-23.07</c:v>
                </c:pt>
                <c:pt idx="997">
                  <c:v>-25.2</c:v>
                </c:pt>
                <c:pt idx="998">
                  <c:v>-24.97</c:v>
                </c:pt>
                <c:pt idx="999">
                  <c:v>-23.24</c:v>
                </c:pt>
                <c:pt idx="1000">
                  <c:v>-19.2</c:v>
                </c:pt>
                <c:pt idx="1001">
                  <c:v>-15.17</c:v>
                </c:pt>
                <c:pt idx="1002">
                  <c:v>-17.809999999999999</c:v>
                </c:pt>
                <c:pt idx="1003">
                  <c:v>-8.57</c:v>
                </c:pt>
                <c:pt idx="1004">
                  <c:v>-7.73</c:v>
                </c:pt>
                <c:pt idx="1005">
                  <c:v>-23.68</c:v>
                </c:pt>
                <c:pt idx="1006">
                  <c:v>-22.12</c:v>
                </c:pt>
                <c:pt idx="1007">
                  <c:v>-24.08</c:v>
                </c:pt>
                <c:pt idx="1008">
                  <c:v>-26.65</c:v>
                </c:pt>
                <c:pt idx="1009">
                  <c:v>-27.88</c:v>
                </c:pt>
                <c:pt idx="1010">
                  <c:v>-24.41</c:v>
                </c:pt>
                <c:pt idx="1011">
                  <c:v>-24.92</c:v>
                </c:pt>
                <c:pt idx="1012">
                  <c:v>-22.9</c:v>
                </c:pt>
                <c:pt idx="1013">
                  <c:v>-19.760000000000002</c:v>
                </c:pt>
                <c:pt idx="1014">
                  <c:v>-10.130000000000001</c:v>
                </c:pt>
                <c:pt idx="1015">
                  <c:v>-7.11</c:v>
                </c:pt>
                <c:pt idx="1016">
                  <c:v>-11.87</c:v>
                </c:pt>
                <c:pt idx="1017">
                  <c:v>-17.47</c:v>
                </c:pt>
                <c:pt idx="1018">
                  <c:v>-18.09</c:v>
                </c:pt>
                <c:pt idx="1019">
                  <c:v>-24.02</c:v>
                </c:pt>
                <c:pt idx="1020">
                  <c:v>-17.25</c:v>
                </c:pt>
                <c:pt idx="1021">
                  <c:v>-17.690000000000001</c:v>
                </c:pt>
                <c:pt idx="1022">
                  <c:v>-15.06</c:v>
                </c:pt>
                <c:pt idx="1023">
                  <c:v>-16.850000000000001</c:v>
                </c:pt>
                <c:pt idx="1024">
                  <c:v>-24.36</c:v>
                </c:pt>
                <c:pt idx="1025">
                  <c:v>-19.04</c:v>
                </c:pt>
                <c:pt idx="1026">
                  <c:v>-21.5</c:v>
                </c:pt>
                <c:pt idx="1027">
                  <c:v>-16.690000000000001</c:v>
                </c:pt>
                <c:pt idx="1028">
                  <c:v>-16.52</c:v>
                </c:pt>
                <c:pt idx="1029">
                  <c:v>-9.18</c:v>
                </c:pt>
                <c:pt idx="1030">
                  <c:v>-12.37</c:v>
                </c:pt>
                <c:pt idx="1031">
                  <c:v>-13.61</c:v>
                </c:pt>
                <c:pt idx="1032">
                  <c:v>-10.58</c:v>
                </c:pt>
                <c:pt idx="1033">
                  <c:v>-11.98</c:v>
                </c:pt>
                <c:pt idx="1034">
                  <c:v>-8.34</c:v>
                </c:pt>
                <c:pt idx="1035">
                  <c:v>-13.89</c:v>
                </c:pt>
                <c:pt idx="1036">
                  <c:v>-12.82</c:v>
                </c:pt>
                <c:pt idx="1037">
                  <c:v>-11.93</c:v>
                </c:pt>
                <c:pt idx="1038">
                  <c:v>-9.6300000000000008</c:v>
                </c:pt>
                <c:pt idx="1039">
                  <c:v>-7.22</c:v>
                </c:pt>
                <c:pt idx="1040">
                  <c:v>-1.1200000000000001</c:v>
                </c:pt>
                <c:pt idx="1041">
                  <c:v>7.11</c:v>
                </c:pt>
                <c:pt idx="1042">
                  <c:v>5.66</c:v>
                </c:pt>
                <c:pt idx="1043">
                  <c:v>-2.46</c:v>
                </c:pt>
                <c:pt idx="1044">
                  <c:v>5.77</c:v>
                </c:pt>
                <c:pt idx="1045">
                  <c:v>9.2899999999999991</c:v>
                </c:pt>
                <c:pt idx="1046">
                  <c:v>16.46</c:v>
                </c:pt>
                <c:pt idx="1047">
                  <c:v>-0.34</c:v>
                </c:pt>
                <c:pt idx="1048">
                  <c:v>1.1200000000000001</c:v>
                </c:pt>
                <c:pt idx="1049">
                  <c:v>6.61</c:v>
                </c:pt>
                <c:pt idx="1050">
                  <c:v>4.1399999999999997</c:v>
                </c:pt>
                <c:pt idx="1051">
                  <c:v>6.77</c:v>
                </c:pt>
                <c:pt idx="1052">
                  <c:v>1.85</c:v>
                </c:pt>
                <c:pt idx="1053">
                  <c:v>9.18</c:v>
                </c:pt>
                <c:pt idx="1054">
                  <c:v>11.87</c:v>
                </c:pt>
                <c:pt idx="1055">
                  <c:v>14.61</c:v>
                </c:pt>
                <c:pt idx="1056">
                  <c:v>19.82</c:v>
                </c:pt>
                <c:pt idx="1057">
                  <c:v>19.71</c:v>
                </c:pt>
                <c:pt idx="1058">
                  <c:v>42.5</c:v>
                </c:pt>
                <c:pt idx="1059">
                  <c:v>30.01</c:v>
                </c:pt>
                <c:pt idx="1060">
                  <c:v>42.33</c:v>
                </c:pt>
                <c:pt idx="1061">
                  <c:v>58.68</c:v>
                </c:pt>
                <c:pt idx="1062">
                  <c:v>67.75</c:v>
                </c:pt>
                <c:pt idx="1063">
                  <c:v>70.27</c:v>
                </c:pt>
                <c:pt idx="1064">
                  <c:v>101.96</c:v>
                </c:pt>
                <c:pt idx="1065">
                  <c:v>68.59</c:v>
                </c:pt>
                <c:pt idx="1066">
                  <c:v>58.9</c:v>
                </c:pt>
                <c:pt idx="1067">
                  <c:v>43.23</c:v>
                </c:pt>
                <c:pt idx="1068">
                  <c:v>43.23</c:v>
                </c:pt>
                <c:pt idx="1069">
                  <c:v>37.29</c:v>
                </c:pt>
                <c:pt idx="1070">
                  <c:v>21.11</c:v>
                </c:pt>
                <c:pt idx="1071">
                  <c:v>15.62</c:v>
                </c:pt>
                <c:pt idx="1072">
                  <c:v>20.16</c:v>
                </c:pt>
                <c:pt idx="1073">
                  <c:v>21.84</c:v>
                </c:pt>
                <c:pt idx="1074">
                  <c:v>26.76</c:v>
                </c:pt>
                <c:pt idx="1075">
                  <c:v>30.07</c:v>
                </c:pt>
                <c:pt idx="1076">
                  <c:v>18.649999999999999</c:v>
                </c:pt>
                <c:pt idx="1077">
                  <c:v>16.13</c:v>
                </c:pt>
                <c:pt idx="1078">
                  <c:v>-7.95</c:v>
                </c:pt>
                <c:pt idx="1079">
                  <c:v>1.18</c:v>
                </c:pt>
                <c:pt idx="1080">
                  <c:v>5.21</c:v>
                </c:pt>
                <c:pt idx="1081">
                  <c:v>3.53</c:v>
                </c:pt>
                <c:pt idx="1082">
                  <c:v>6.49</c:v>
                </c:pt>
                <c:pt idx="1083">
                  <c:v>5.82</c:v>
                </c:pt>
                <c:pt idx="1084">
                  <c:v>20.49</c:v>
                </c:pt>
                <c:pt idx="1085">
                  <c:v>16.46</c:v>
                </c:pt>
                <c:pt idx="1086">
                  <c:v>25.87</c:v>
                </c:pt>
                <c:pt idx="1087">
                  <c:v>12.54</c:v>
                </c:pt>
                <c:pt idx="1088">
                  <c:v>1.57</c:v>
                </c:pt>
                <c:pt idx="1089">
                  <c:v>11.87</c:v>
                </c:pt>
                <c:pt idx="1090">
                  <c:v>18.98</c:v>
                </c:pt>
                <c:pt idx="1091">
                  <c:v>12.09</c:v>
                </c:pt>
                <c:pt idx="1092">
                  <c:v>14.5</c:v>
                </c:pt>
                <c:pt idx="1093">
                  <c:v>-2.8</c:v>
                </c:pt>
                <c:pt idx="1094">
                  <c:v>-6.38</c:v>
                </c:pt>
                <c:pt idx="1095">
                  <c:v>-8.4</c:v>
                </c:pt>
                <c:pt idx="1096">
                  <c:v>11.48</c:v>
                </c:pt>
                <c:pt idx="1097">
                  <c:v>11.76</c:v>
                </c:pt>
                <c:pt idx="1098">
                  <c:v>9.24</c:v>
                </c:pt>
                <c:pt idx="1099">
                  <c:v>8.2899999999999991</c:v>
                </c:pt>
                <c:pt idx="1100">
                  <c:v>18.87</c:v>
                </c:pt>
                <c:pt idx="1101">
                  <c:v>30.74</c:v>
                </c:pt>
                <c:pt idx="1102">
                  <c:v>38.299999999999997</c:v>
                </c:pt>
                <c:pt idx="1103">
                  <c:v>35.270000000000003</c:v>
                </c:pt>
                <c:pt idx="1104">
                  <c:v>35.61</c:v>
                </c:pt>
                <c:pt idx="1105">
                  <c:v>41.27</c:v>
                </c:pt>
                <c:pt idx="1106">
                  <c:v>15.96</c:v>
                </c:pt>
                <c:pt idx="1107">
                  <c:v>9.9700000000000006</c:v>
                </c:pt>
                <c:pt idx="1108">
                  <c:v>11.37</c:v>
                </c:pt>
                <c:pt idx="1109">
                  <c:v>12.32</c:v>
                </c:pt>
                <c:pt idx="1110">
                  <c:v>-2.58</c:v>
                </c:pt>
                <c:pt idx="1111">
                  <c:v>-1.34</c:v>
                </c:pt>
                <c:pt idx="1112">
                  <c:v>19.260000000000002</c:v>
                </c:pt>
                <c:pt idx="1113">
                  <c:v>19.32</c:v>
                </c:pt>
                <c:pt idx="1114">
                  <c:v>39.869999999999997</c:v>
                </c:pt>
                <c:pt idx="1115">
                  <c:v>28.56</c:v>
                </c:pt>
                <c:pt idx="1116">
                  <c:v>-10.69</c:v>
                </c:pt>
                <c:pt idx="1117">
                  <c:v>-12.15</c:v>
                </c:pt>
                <c:pt idx="1118">
                  <c:v>-17.02</c:v>
                </c:pt>
                <c:pt idx="1119">
                  <c:v>-20.38</c:v>
                </c:pt>
                <c:pt idx="1120">
                  <c:v>-34.99</c:v>
                </c:pt>
                <c:pt idx="1121">
                  <c:v>-32.53</c:v>
                </c:pt>
                <c:pt idx="1122">
                  <c:v>-32.81</c:v>
                </c:pt>
                <c:pt idx="1123">
                  <c:v>-32.14</c:v>
                </c:pt>
                <c:pt idx="1124">
                  <c:v>-30.52</c:v>
                </c:pt>
                <c:pt idx="1125">
                  <c:v>-27.83</c:v>
                </c:pt>
                <c:pt idx="1126">
                  <c:v>-30.46</c:v>
                </c:pt>
                <c:pt idx="1127">
                  <c:v>-31.69</c:v>
                </c:pt>
                <c:pt idx="1128">
                  <c:v>-34.6</c:v>
                </c:pt>
                <c:pt idx="1129">
                  <c:v>-33.93</c:v>
                </c:pt>
                <c:pt idx="1130">
                  <c:v>-34.21</c:v>
                </c:pt>
                <c:pt idx="1131">
                  <c:v>-28.39</c:v>
                </c:pt>
                <c:pt idx="1132">
                  <c:v>-23.4</c:v>
                </c:pt>
                <c:pt idx="1133">
                  <c:v>-32.42</c:v>
                </c:pt>
                <c:pt idx="1134">
                  <c:v>-30.74</c:v>
                </c:pt>
                <c:pt idx="1135">
                  <c:v>-26.43</c:v>
                </c:pt>
                <c:pt idx="1136">
                  <c:v>-25.98</c:v>
                </c:pt>
                <c:pt idx="1137">
                  <c:v>-20.72</c:v>
                </c:pt>
                <c:pt idx="1138">
                  <c:v>-16.690000000000001</c:v>
                </c:pt>
                <c:pt idx="1139">
                  <c:v>-17.97</c:v>
                </c:pt>
                <c:pt idx="1140">
                  <c:v>-22.12</c:v>
                </c:pt>
                <c:pt idx="1141">
                  <c:v>-26.32</c:v>
                </c:pt>
                <c:pt idx="1142">
                  <c:v>-28</c:v>
                </c:pt>
                <c:pt idx="1143">
                  <c:v>-24.24</c:v>
                </c:pt>
                <c:pt idx="1144">
                  <c:v>-31.41</c:v>
                </c:pt>
                <c:pt idx="1145">
                  <c:v>-30.01</c:v>
                </c:pt>
                <c:pt idx="1146">
                  <c:v>-31.91</c:v>
                </c:pt>
                <c:pt idx="1147">
                  <c:v>-32.869999999999997</c:v>
                </c:pt>
                <c:pt idx="1148">
                  <c:v>-30.52</c:v>
                </c:pt>
                <c:pt idx="1149">
                  <c:v>-31.41</c:v>
                </c:pt>
                <c:pt idx="1150">
                  <c:v>-28</c:v>
                </c:pt>
                <c:pt idx="1151">
                  <c:v>-30.07</c:v>
                </c:pt>
                <c:pt idx="1152">
                  <c:v>-29.23</c:v>
                </c:pt>
                <c:pt idx="1153">
                  <c:v>-24.69</c:v>
                </c:pt>
                <c:pt idx="1154">
                  <c:v>-18.03</c:v>
                </c:pt>
                <c:pt idx="1155">
                  <c:v>-25.48</c:v>
                </c:pt>
                <c:pt idx="1156">
                  <c:v>-17.25</c:v>
                </c:pt>
                <c:pt idx="1157">
                  <c:v>-26.32</c:v>
                </c:pt>
                <c:pt idx="1158">
                  <c:v>-36.9</c:v>
                </c:pt>
                <c:pt idx="1159">
                  <c:v>-39.25</c:v>
                </c:pt>
                <c:pt idx="1160">
                  <c:v>-38.799999999999997</c:v>
                </c:pt>
                <c:pt idx="1161">
                  <c:v>-36.9</c:v>
                </c:pt>
                <c:pt idx="1162">
                  <c:v>-34.83</c:v>
                </c:pt>
                <c:pt idx="1163">
                  <c:v>-31.75</c:v>
                </c:pt>
                <c:pt idx="1164">
                  <c:v>-26.37</c:v>
                </c:pt>
                <c:pt idx="1165">
                  <c:v>-28.16</c:v>
                </c:pt>
                <c:pt idx="1166">
                  <c:v>-20.16</c:v>
                </c:pt>
                <c:pt idx="1167">
                  <c:v>-27.04</c:v>
                </c:pt>
                <c:pt idx="1168">
                  <c:v>-32.03</c:v>
                </c:pt>
                <c:pt idx="1169">
                  <c:v>-31.19</c:v>
                </c:pt>
                <c:pt idx="1170">
                  <c:v>-30.52</c:v>
                </c:pt>
                <c:pt idx="1171">
                  <c:v>-29.34</c:v>
                </c:pt>
                <c:pt idx="1172">
                  <c:v>-28</c:v>
                </c:pt>
                <c:pt idx="1173">
                  <c:v>-27.94</c:v>
                </c:pt>
                <c:pt idx="1174">
                  <c:v>-32.25</c:v>
                </c:pt>
                <c:pt idx="1175">
                  <c:v>-32.47</c:v>
                </c:pt>
                <c:pt idx="1176">
                  <c:v>-28.16</c:v>
                </c:pt>
                <c:pt idx="1177">
                  <c:v>-31.8</c:v>
                </c:pt>
                <c:pt idx="1178">
                  <c:v>-29.56</c:v>
                </c:pt>
                <c:pt idx="1179">
                  <c:v>-23.68</c:v>
                </c:pt>
                <c:pt idx="1180">
                  <c:v>-29.23</c:v>
                </c:pt>
                <c:pt idx="1181">
                  <c:v>-28.95</c:v>
                </c:pt>
                <c:pt idx="1182">
                  <c:v>-25.14</c:v>
                </c:pt>
                <c:pt idx="1183">
                  <c:v>-16.18</c:v>
                </c:pt>
                <c:pt idx="1184">
                  <c:v>-9.6300000000000008</c:v>
                </c:pt>
                <c:pt idx="1185">
                  <c:v>-12.65</c:v>
                </c:pt>
                <c:pt idx="1186">
                  <c:v>-9.91</c:v>
                </c:pt>
                <c:pt idx="1187">
                  <c:v>-5.66</c:v>
                </c:pt>
                <c:pt idx="1188">
                  <c:v>0.28000000000000003</c:v>
                </c:pt>
                <c:pt idx="1189">
                  <c:v>-10.86</c:v>
                </c:pt>
                <c:pt idx="1190">
                  <c:v>-2.97</c:v>
                </c:pt>
                <c:pt idx="1191">
                  <c:v>-22.9</c:v>
                </c:pt>
                <c:pt idx="1192">
                  <c:v>-18.03</c:v>
                </c:pt>
                <c:pt idx="1193">
                  <c:v>-28.39</c:v>
                </c:pt>
                <c:pt idx="1194">
                  <c:v>-25.25</c:v>
                </c:pt>
                <c:pt idx="1195">
                  <c:v>-31.08</c:v>
                </c:pt>
                <c:pt idx="1196">
                  <c:v>-32.92</c:v>
                </c:pt>
                <c:pt idx="1197">
                  <c:v>-32.14</c:v>
                </c:pt>
                <c:pt idx="1198">
                  <c:v>-27.55</c:v>
                </c:pt>
                <c:pt idx="1199">
                  <c:v>-30.91</c:v>
                </c:pt>
                <c:pt idx="1200">
                  <c:v>-30.85</c:v>
                </c:pt>
                <c:pt idx="1201">
                  <c:v>-31.8</c:v>
                </c:pt>
                <c:pt idx="1202">
                  <c:v>-32.08</c:v>
                </c:pt>
                <c:pt idx="1203">
                  <c:v>-34.83</c:v>
                </c:pt>
                <c:pt idx="1204">
                  <c:v>-30.57</c:v>
                </c:pt>
                <c:pt idx="1205">
                  <c:v>-28.67</c:v>
                </c:pt>
                <c:pt idx="1206">
                  <c:v>-24.64</c:v>
                </c:pt>
                <c:pt idx="1207">
                  <c:v>-13.61</c:v>
                </c:pt>
                <c:pt idx="1208">
                  <c:v>-16.350000000000001</c:v>
                </c:pt>
                <c:pt idx="1209">
                  <c:v>-4.7</c:v>
                </c:pt>
                <c:pt idx="1210">
                  <c:v>-25.98</c:v>
                </c:pt>
                <c:pt idx="1211">
                  <c:v>-29.84</c:v>
                </c:pt>
                <c:pt idx="1212">
                  <c:v>-29.56</c:v>
                </c:pt>
                <c:pt idx="1213">
                  <c:v>-25.98</c:v>
                </c:pt>
                <c:pt idx="1214">
                  <c:v>-26.76</c:v>
                </c:pt>
                <c:pt idx="1215">
                  <c:v>-24.86</c:v>
                </c:pt>
                <c:pt idx="1216">
                  <c:v>-24.8</c:v>
                </c:pt>
                <c:pt idx="1217">
                  <c:v>-24.86</c:v>
                </c:pt>
                <c:pt idx="1218">
                  <c:v>-18.09</c:v>
                </c:pt>
                <c:pt idx="1219">
                  <c:v>-27.6</c:v>
                </c:pt>
                <c:pt idx="1220">
                  <c:v>-29.17</c:v>
                </c:pt>
                <c:pt idx="1221">
                  <c:v>-25.92</c:v>
                </c:pt>
                <c:pt idx="1222">
                  <c:v>-24.86</c:v>
                </c:pt>
                <c:pt idx="1223">
                  <c:v>-17.64</c:v>
                </c:pt>
                <c:pt idx="1224">
                  <c:v>-17.41</c:v>
                </c:pt>
                <c:pt idx="1225">
                  <c:v>-17.3</c:v>
                </c:pt>
                <c:pt idx="1226">
                  <c:v>-10.97</c:v>
                </c:pt>
                <c:pt idx="1227">
                  <c:v>-10.58</c:v>
                </c:pt>
                <c:pt idx="1228">
                  <c:v>-13.27</c:v>
                </c:pt>
                <c:pt idx="1229">
                  <c:v>-10.81</c:v>
                </c:pt>
                <c:pt idx="1230">
                  <c:v>-13.72</c:v>
                </c:pt>
                <c:pt idx="1231">
                  <c:v>-9.07</c:v>
                </c:pt>
                <c:pt idx="1232">
                  <c:v>-0.11</c:v>
                </c:pt>
                <c:pt idx="1233">
                  <c:v>0.9</c:v>
                </c:pt>
                <c:pt idx="1234">
                  <c:v>-8.51</c:v>
                </c:pt>
                <c:pt idx="1235">
                  <c:v>-5.49</c:v>
                </c:pt>
                <c:pt idx="1236">
                  <c:v>-10.64</c:v>
                </c:pt>
                <c:pt idx="1237">
                  <c:v>-12.65</c:v>
                </c:pt>
                <c:pt idx="1238">
                  <c:v>-14.61</c:v>
                </c:pt>
                <c:pt idx="1239">
                  <c:v>-7.28</c:v>
                </c:pt>
                <c:pt idx="1240">
                  <c:v>-2.52</c:v>
                </c:pt>
                <c:pt idx="1241">
                  <c:v>3.53</c:v>
                </c:pt>
                <c:pt idx="1242">
                  <c:v>13.33</c:v>
                </c:pt>
                <c:pt idx="1243">
                  <c:v>14.61</c:v>
                </c:pt>
                <c:pt idx="1244">
                  <c:v>21.89</c:v>
                </c:pt>
                <c:pt idx="1245">
                  <c:v>20.32</c:v>
                </c:pt>
                <c:pt idx="1246">
                  <c:v>6.05</c:v>
                </c:pt>
                <c:pt idx="1247">
                  <c:v>12.32</c:v>
                </c:pt>
                <c:pt idx="1248">
                  <c:v>18.14</c:v>
                </c:pt>
                <c:pt idx="1249">
                  <c:v>32.25</c:v>
                </c:pt>
                <c:pt idx="1250">
                  <c:v>11.81</c:v>
                </c:pt>
                <c:pt idx="1251">
                  <c:v>28.05</c:v>
                </c:pt>
                <c:pt idx="1252">
                  <c:v>25.98</c:v>
                </c:pt>
                <c:pt idx="1253">
                  <c:v>17.75</c:v>
                </c:pt>
                <c:pt idx="1254">
                  <c:v>39.25</c:v>
                </c:pt>
                <c:pt idx="1255">
                  <c:v>30.68</c:v>
                </c:pt>
              </c:numCache>
            </c:numRef>
          </c:val>
          <c:smooth val="0"/>
          <c:extLst>
            <c:ext xmlns:c16="http://schemas.microsoft.com/office/drawing/2014/chart" uri="{C3380CC4-5D6E-409C-BE32-E72D297353CC}">
              <c16:uniqueId val="{00000001-9080-9E46-9929-956A09EBD116}"/>
            </c:ext>
          </c:extLst>
        </c:ser>
        <c:dLbls>
          <c:showLegendKey val="0"/>
          <c:showVal val="0"/>
          <c:showCatName val="0"/>
          <c:showSerName val="0"/>
          <c:showPercent val="0"/>
          <c:showBubbleSize val="0"/>
        </c:dLbls>
        <c:smooth val="0"/>
        <c:axId val="990109600"/>
        <c:axId val="990104064"/>
      </c:lineChart>
      <c:dateAx>
        <c:axId val="990109600"/>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990104064"/>
        <c:crosses val="autoZero"/>
        <c:auto val="1"/>
        <c:lblOffset val="100"/>
        <c:baseTimeUnit val="days"/>
        <c:majorUnit val="14"/>
        <c:majorTimeUnit val="months"/>
      </c:dateAx>
      <c:valAx>
        <c:axId val="9901040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99010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SHEL</a:t>
            </a:r>
            <a:r>
              <a:rPr lang="en-US" b="1" baseline="0">
                <a:solidFill>
                  <a:schemeClr val="tx1"/>
                </a:solidFill>
              </a:rPr>
              <a:t> US Equity</a:t>
            </a:r>
            <a:r>
              <a:rPr lang="en-US" b="1">
                <a:solidFill>
                  <a:schemeClr val="tx1"/>
                </a:solidFill>
              </a:rPr>
              <a:t> vs S&amp;P</a:t>
            </a:r>
            <a:r>
              <a:rPr lang="en-US" b="1" baseline="0">
                <a:solidFill>
                  <a:schemeClr val="tx1"/>
                </a:solidFill>
              </a:rPr>
              <a:t> 500 En</a:t>
            </a:r>
            <a:r>
              <a:rPr lang="en-US" b="1">
                <a:solidFill>
                  <a:schemeClr val="tx1"/>
                </a:solidFill>
              </a:rPr>
              <a:t>ergy Index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'Shell vs s5energy'!$B$1</c:f>
              <c:strCache>
                <c:ptCount val="1"/>
                <c:pt idx="0">
                  <c:v>SHELL NA Equity</c:v>
                </c:pt>
              </c:strCache>
            </c:strRef>
          </c:tx>
          <c:spPr>
            <a:ln w="28575" cap="rnd">
              <a:solidFill>
                <a:srgbClr val="FABB33"/>
              </a:solidFill>
              <a:round/>
            </a:ln>
            <a:effectLst/>
          </c:spPr>
          <c:marker>
            <c:symbol val="none"/>
          </c:marker>
          <c:cat>
            <c:numRef>
              <c:f>'Shell vs s5energy'!$A$2:$A$251</c:f>
              <c:numCache>
                <c:formatCode>m/d/yy</c:formatCode>
                <c:ptCount val="250"/>
                <c:pt idx="0">
                  <c:v>44622</c:v>
                </c:pt>
                <c:pt idx="1">
                  <c:v>44623</c:v>
                </c:pt>
                <c:pt idx="2">
                  <c:v>44624</c:v>
                </c:pt>
                <c:pt idx="3">
                  <c:v>44627</c:v>
                </c:pt>
                <c:pt idx="4">
                  <c:v>44628</c:v>
                </c:pt>
                <c:pt idx="5">
                  <c:v>44629</c:v>
                </c:pt>
                <c:pt idx="6">
                  <c:v>44630</c:v>
                </c:pt>
                <c:pt idx="7">
                  <c:v>44631</c:v>
                </c:pt>
                <c:pt idx="8">
                  <c:v>44634</c:v>
                </c:pt>
                <c:pt idx="9">
                  <c:v>44635</c:v>
                </c:pt>
                <c:pt idx="10">
                  <c:v>44636</c:v>
                </c:pt>
                <c:pt idx="11">
                  <c:v>44637</c:v>
                </c:pt>
                <c:pt idx="12">
                  <c:v>44638</c:v>
                </c:pt>
                <c:pt idx="13">
                  <c:v>44641</c:v>
                </c:pt>
                <c:pt idx="14">
                  <c:v>44642</c:v>
                </c:pt>
                <c:pt idx="15">
                  <c:v>44643</c:v>
                </c:pt>
                <c:pt idx="16">
                  <c:v>44644</c:v>
                </c:pt>
                <c:pt idx="17">
                  <c:v>44645</c:v>
                </c:pt>
                <c:pt idx="18">
                  <c:v>44648</c:v>
                </c:pt>
                <c:pt idx="19">
                  <c:v>44649</c:v>
                </c:pt>
                <c:pt idx="20">
                  <c:v>44650</c:v>
                </c:pt>
                <c:pt idx="21">
                  <c:v>44651</c:v>
                </c:pt>
                <c:pt idx="22">
                  <c:v>44652</c:v>
                </c:pt>
                <c:pt idx="23">
                  <c:v>44655</c:v>
                </c:pt>
                <c:pt idx="24">
                  <c:v>44656</c:v>
                </c:pt>
                <c:pt idx="25">
                  <c:v>44657</c:v>
                </c:pt>
                <c:pt idx="26">
                  <c:v>44658</c:v>
                </c:pt>
                <c:pt idx="27">
                  <c:v>44659</c:v>
                </c:pt>
                <c:pt idx="28">
                  <c:v>44662</c:v>
                </c:pt>
                <c:pt idx="29">
                  <c:v>44663</c:v>
                </c:pt>
                <c:pt idx="30">
                  <c:v>44664</c:v>
                </c:pt>
                <c:pt idx="31">
                  <c:v>44665</c:v>
                </c:pt>
                <c:pt idx="32">
                  <c:v>44670</c:v>
                </c:pt>
                <c:pt idx="33">
                  <c:v>44671</c:v>
                </c:pt>
                <c:pt idx="34">
                  <c:v>44672</c:v>
                </c:pt>
                <c:pt idx="35">
                  <c:v>44673</c:v>
                </c:pt>
                <c:pt idx="36">
                  <c:v>44676</c:v>
                </c:pt>
                <c:pt idx="37">
                  <c:v>44677</c:v>
                </c:pt>
                <c:pt idx="38">
                  <c:v>44678</c:v>
                </c:pt>
                <c:pt idx="39">
                  <c:v>44679</c:v>
                </c:pt>
                <c:pt idx="40">
                  <c:v>44680</c:v>
                </c:pt>
                <c:pt idx="41">
                  <c:v>44683</c:v>
                </c:pt>
                <c:pt idx="42">
                  <c:v>44684</c:v>
                </c:pt>
                <c:pt idx="43">
                  <c:v>44685</c:v>
                </c:pt>
                <c:pt idx="44">
                  <c:v>44686</c:v>
                </c:pt>
                <c:pt idx="45">
                  <c:v>44687</c:v>
                </c:pt>
                <c:pt idx="46">
                  <c:v>44690</c:v>
                </c:pt>
                <c:pt idx="47">
                  <c:v>44691</c:v>
                </c:pt>
                <c:pt idx="48">
                  <c:v>44692</c:v>
                </c:pt>
                <c:pt idx="49">
                  <c:v>44693</c:v>
                </c:pt>
                <c:pt idx="50">
                  <c:v>44694</c:v>
                </c:pt>
                <c:pt idx="51">
                  <c:v>44697</c:v>
                </c:pt>
                <c:pt idx="52">
                  <c:v>44698</c:v>
                </c:pt>
                <c:pt idx="53">
                  <c:v>44699</c:v>
                </c:pt>
                <c:pt idx="54">
                  <c:v>44700</c:v>
                </c:pt>
                <c:pt idx="55">
                  <c:v>44701</c:v>
                </c:pt>
                <c:pt idx="56">
                  <c:v>44704</c:v>
                </c:pt>
                <c:pt idx="57">
                  <c:v>44705</c:v>
                </c:pt>
                <c:pt idx="58">
                  <c:v>44706</c:v>
                </c:pt>
                <c:pt idx="59">
                  <c:v>44707</c:v>
                </c:pt>
                <c:pt idx="60">
                  <c:v>44708</c:v>
                </c:pt>
                <c:pt idx="61">
                  <c:v>44712</c:v>
                </c:pt>
                <c:pt idx="62">
                  <c:v>44713</c:v>
                </c:pt>
                <c:pt idx="63">
                  <c:v>44714</c:v>
                </c:pt>
                <c:pt idx="64">
                  <c:v>44715</c:v>
                </c:pt>
                <c:pt idx="65">
                  <c:v>44718</c:v>
                </c:pt>
                <c:pt idx="66">
                  <c:v>44719</c:v>
                </c:pt>
                <c:pt idx="67">
                  <c:v>44720</c:v>
                </c:pt>
                <c:pt idx="68">
                  <c:v>44721</c:v>
                </c:pt>
                <c:pt idx="69">
                  <c:v>44722</c:v>
                </c:pt>
                <c:pt idx="70">
                  <c:v>44725</c:v>
                </c:pt>
                <c:pt idx="71">
                  <c:v>44726</c:v>
                </c:pt>
                <c:pt idx="72">
                  <c:v>44727</c:v>
                </c:pt>
                <c:pt idx="73">
                  <c:v>44728</c:v>
                </c:pt>
                <c:pt idx="74">
                  <c:v>44729</c:v>
                </c:pt>
                <c:pt idx="75">
                  <c:v>44733</c:v>
                </c:pt>
                <c:pt idx="76">
                  <c:v>44734</c:v>
                </c:pt>
                <c:pt idx="77">
                  <c:v>44735</c:v>
                </c:pt>
                <c:pt idx="78">
                  <c:v>44736</c:v>
                </c:pt>
                <c:pt idx="79">
                  <c:v>44739</c:v>
                </c:pt>
                <c:pt idx="80">
                  <c:v>44740</c:v>
                </c:pt>
                <c:pt idx="81">
                  <c:v>44741</c:v>
                </c:pt>
                <c:pt idx="82">
                  <c:v>44742</c:v>
                </c:pt>
                <c:pt idx="83">
                  <c:v>44743</c:v>
                </c:pt>
                <c:pt idx="84">
                  <c:v>44747</c:v>
                </c:pt>
                <c:pt idx="85">
                  <c:v>44748</c:v>
                </c:pt>
                <c:pt idx="86">
                  <c:v>44749</c:v>
                </c:pt>
                <c:pt idx="87">
                  <c:v>44750</c:v>
                </c:pt>
                <c:pt idx="88">
                  <c:v>44753</c:v>
                </c:pt>
                <c:pt idx="89">
                  <c:v>44754</c:v>
                </c:pt>
                <c:pt idx="90">
                  <c:v>44755</c:v>
                </c:pt>
                <c:pt idx="91">
                  <c:v>44756</c:v>
                </c:pt>
                <c:pt idx="92">
                  <c:v>44757</c:v>
                </c:pt>
                <c:pt idx="93">
                  <c:v>44760</c:v>
                </c:pt>
                <c:pt idx="94">
                  <c:v>44761</c:v>
                </c:pt>
                <c:pt idx="95">
                  <c:v>44762</c:v>
                </c:pt>
                <c:pt idx="96">
                  <c:v>44763</c:v>
                </c:pt>
                <c:pt idx="97">
                  <c:v>44764</c:v>
                </c:pt>
                <c:pt idx="98">
                  <c:v>44767</c:v>
                </c:pt>
                <c:pt idx="99">
                  <c:v>44768</c:v>
                </c:pt>
                <c:pt idx="100">
                  <c:v>44769</c:v>
                </c:pt>
                <c:pt idx="101">
                  <c:v>44770</c:v>
                </c:pt>
                <c:pt idx="102">
                  <c:v>44771</c:v>
                </c:pt>
                <c:pt idx="103">
                  <c:v>44774</c:v>
                </c:pt>
                <c:pt idx="104">
                  <c:v>44775</c:v>
                </c:pt>
                <c:pt idx="105">
                  <c:v>44776</c:v>
                </c:pt>
                <c:pt idx="106">
                  <c:v>44777</c:v>
                </c:pt>
                <c:pt idx="107">
                  <c:v>44778</c:v>
                </c:pt>
                <c:pt idx="108">
                  <c:v>44781</c:v>
                </c:pt>
                <c:pt idx="109">
                  <c:v>44782</c:v>
                </c:pt>
                <c:pt idx="110">
                  <c:v>44783</c:v>
                </c:pt>
                <c:pt idx="111">
                  <c:v>44784</c:v>
                </c:pt>
                <c:pt idx="112">
                  <c:v>44785</c:v>
                </c:pt>
                <c:pt idx="113">
                  <c:v>44788</c:v>
                </c:pt>
                <c:pt idx="114">
                  <c:v>44789</c:v>
                </c:pt>
                <c:pt idx="115">
                  <c:v>44790</c:v>
                </c:pt>
                <c:pt idx="116">
                  <c:v>44791</c:v>
                </c:pt>
                <c:pt idx="117">
                  <c:v>44792</c:v>
                </c:pt>
                <c:pt idx="118">
                  <c:v>44795</c:v>
                </c:pt>
                <c:pt idx="119">
                  <c:v>44796</c:v>
                </c:pt>
                <c:pt idx="120">
                  <c:v>44797</c:v>
                </c:pt>
                <c:pt idx="121">
                  <c:v>44798</c:v>
                </c:pt>
                <c:pt idx="122">
                  <c:v>44799</c:v>
                </c:pt>
                <c:pt idx="123">
                  <c:v>44802</c:v>
                </c:pt>
                <c:pt idx="124">
                  <c:v>44803</c:v>
                </c:pt>
                <c:pt idx="125">
                  <c:v>44804</c:v>
                </c:pt>
                <c:pt idx="126">
                  <c:v>44805</c:v>
                </c:pt>
                <c:pt idx="127">
                  <c:v>44806</c:v>
                </c:pt>
                <c:pt idx="128">
                  <c:v>44810</c:v>
                </c:pt>
                <c:pt idx="129">
                  <c:v>44811</c:v>
                </c:pt>
                <c:pt idx="130">
                  <c:v>44812</c:v>
                </c:pt>
                <c:pt idx="131">
                  <c:v>44813</c:v>
                </c:pt>
                <c:pt idx="132">
                  <c:v>44816</c:v>
                </c:pt>
                <c:pt idx="133">
                  <c:v>44817</c:v>
                </c:pt>
                <c:pt idx="134">
                  <c:v>44818</c:v>
                </c:pt>
                <c:pt idx="135">
                  <c:v>44819</c:v>
                </c:pt>
                <c:pt idx="136">
                  <c:v>44820</c:v>
                </c:pt>
                <c:pt idx="137">
                  <c:v>44823</c:v>
                </c:pt>
                <c:pt idx="138">
                  <c:v>44824</c:v>
                </c:pt>
                <c:pt idx="139">
                  <c:v>44825</c:v>
                </c:pt>
                <c:pt idx="140">
                  <c:v>44826</c:v>
                </c:pt>
                <c:pt idx="141">
                  <c:v>44827</c:v>
                </c:pt>
                <c:pt idx="142">
                  <c:v>44830</c:v>
                </c:pt>
                <c:pt idx="143">
                  <c:v>44831</c:v>
                </c:pt>
                <c:pt idx="144">
                  <c:v>44832</c:v>
                </c:pt>
                <c:pt idx="145">
                  <c:v>44833</c:v>
                </c:pt>
                <c:pt idx="146">
                  <c:v>44834</c:v>
                </c:pt>
                <c:pt idx="147">
                  <c:v>44837</c:v>
                </c:pt>
                <c:pt idx="148">
                  <c:v>44838</c:v>
                </c:pt>
                <c:pt idx="149">
                  <c:v>44839</c:v>
                </c:pt>
                <c:pt idx="150">
                  <c:v>44840</c:v>
                </c:pt>
                <c:pt idx="151">
                  <c:v>44841</c:v>
                </c:pt>
                <c:pt idx="152">
                  <c:v>44844</c:v>
                </c:pt>
                <c:pt idx="153">
                  <c:v>44845</c:v>
                </c:pt>
                <c:pt idx="154">
                  <c:v>44846</c:v>
                </c:pt>
                <c:pt idx="155">
                  <c:v>44847</c:v>
                </c:pt>
                <c:pt idx="156">
                  <c:v>44848</c:v>
                </c:pt>
                <c:pt idx="157">
                  <c:v>44851</c:v>
                </c:pt>
                <c:pt idx="158">
                  <c:v>44852</c:v>
                </c:pt>
                <c:pt idx="159">
                  <c:v>44853</c:v>
                </c:pt>
                <c:pt idx="160">
                  <c:v>44854</c:v>
                </c:pt>
                <c:pt idx="161">
                  <c:v>44855</c:v>
                </c:pt>
                <c:pt idx="162">
                  <c:v>44858</c:v>
                </c:pt>
                <c:pt idx="163">
                  <c:v>44859</c:v>
                </c:pt>
                <c:pt idx="164">
                  <c:v>44860</c:v>
                </c:pt>
                <c:pt idx="165">
                  <c:v>44861</c:v>
                </c:pt>
                <c:pt idx="166">
                  <c:v>44862</c:v>
                </c:pt>
                <c:pt idx="167">
                  <c:v>44865</c:v>
                </c:pt>
                <c:pt idx="168">
                  <c:v>44866</c:v>
                </c:pt>
                <c:pt idx="169">
                  <c:v>44867</c:v>
                </c:pt>
                <c:pt idx="170">
                  <c:v>44868</c:v>
                </c:pt>
                <c:pt idx="171">
                  <c:v>44869</c:v>
                </c:pt>
                <c:pt idx="172">
                  <c:v>44872</c:v>
                </c:pt>
                <c:pt idx="173">
                  <c:v>44873</c:v>
                </c:pt>
                <c:pt idx="174">
                  <c:v>44874</c:v>
                </c:pt>
                <c:pt idx="175">
                  <c:v>44875</c:v>
                </c:pt>
                <c:pt idx="176">
                  <c:v>44876</c:v>
                </c:pt>
                <c:pt idx="177">
                  <c:v>44879</c:v>
                </c:pt>
                <c:pt idx="178">
                  <c:v>44880</c:v>
                </c:pt>
                <c:pt idx="179">
                  <c:v>44881</c:v>
                </c:pt>
                <c:pt idx="180">
                  <c:v>44882</c:v>
                </c:pt>
                <c:pt idx="181">
                  <c:v>44883</c:v>
                </c:pt>
                <c:pt idx="182">
                  <c:v>44886</c:v>
                </c:pt>
                <c:pt idx="183">
                  <c:v>44887</c:v>
                </c:pt>
                <c:pt idx="184">
                  <c:v>44888</c:v>
                </c:pt>
                <c:pt idx="185">
                  <c:v>44890</c:v>
                </c:pt>
                <c:pt idx="186">
                  <c:v>44893</c:v>
                </c:pt>
                <c:pt idx="187">
                  <c:v>44894</c:v>
                </c:pt>
                <c:pt idx="188">
                  <c:v>44895</c:v>
                </c:pt>
                <c:pt idx="189">
                  <c:v>44896</c:v>
                </c:pt>
                <c:pt idx="190">
                  <c:v>44897</c:v>
                </c:pt>
                <c:pt idx="191">
                  <c:v>44900</c:v>
                </c:pt>
                <c:pt idx="192">
                  <c:v>44901</c:v>
                </c:pt>
                <c:pt idx="193">
                  <c:v>44902</c:v>
                </c:pt>
                <c:pt idx="194">
                  <c:v>44903</c:v>
                </c:pt>
                <c:pt idx="195">
                  <c:v>44904</c:v>
                </c:pt>
                <c:pt idx="196">
                  <c:v>44907</c:v>
                </c:pt>
                <c:pt idx="197">
                  <c:v>44908</c:v>
                </c:pt>
                <c:pt idx="198">
                  <c:v>44909</c:v>
                </c:pt>
                <c:pt idx="199">
                  <c:v>44910</c:v>
                </c:pt>
                <c:pt idx="200">
                  <c:v>44911</c:v>
                </c:pt>
                <c:pt idx="201">
                  <c:v>44914</c:v>
                </c:pt>
                <c:pt idx="202">
                  <c:v>44915</c:v>
                </c:pt>
                <c:pt idx="203">
                  <c:v>44916</c:v>
                </c:pt>
                <c:pt idx="204">
                  <c:v>44917</c:v>
                </c:pt>
                <c:pt idx="205">
                  <c:v>44918</c:v>
                </c:pt>
                <c:pt idx="206">
                  <c:v>44922</c:v>
                </c:pt>
                <c:pt idx="207">
                  <c:v>44923</c:v>
                </c:pt>
                <c:pt idx="208">
                  <c:v>44924</c:v>
                </c:pt>
                <c:pt idx="209">
                  <c:v>44925</c:v>
                </c:pt>
                <c:pt idx="210">
                  <c:v>44929</c:v>
                </c:pt>
                <c:pt idx="211">
                  <c:v>44930</c:v>
                </c:pt>
                <c:pt idx="212">
                  <c:v>44931</c:v>
                </c:pt>
                <c:pt idx="213">
                  <c:v>44932</c:v>
                </c:pt>
                <c:pt idx="214">
                  <c:v>44935</c:v>
                </c:pt>
                <c:pt idx="215">
                  <c:v>44936</c:v>
                </c:pt>
                <c:pt idx="216">
                  <c:v>44937</c:v>
                </c:pt>
                <c:pt idx="217">
                  <c:v>44938</c:v>
                </c:pt>
                <c:pt idx="218">
                  <c:v>44939</c:v>
                </c:pt>
                <c:pt idx="219">
                  <c:v>44943</c:v>
                </c:pt>
                <c:pt idx="220">
                  <c:v>44944</c:v>
                </c:pt>
                <c:pt idx="221">
                  <c:v>44945</c:v>
                </c:pt>
                <c:pt idx="222">
                  <c:v>44946</c:v>
                </c:pt>
                <c:pt idx="223">
                  <c:v>44949</c:v>
                </c:pt>
                <c:pt idx="224">
                  <c:v>44950</c:v>
                </c:pt>
                <c:pt idx="225">
                  <c:v>44951</c:v>
                </c:pt>
                <c:pt idx="226">
                  <c:v>44952</c:v>
                </c:pt>
                <c:pt idx="227">
                  <c:v>44953</c:v>
                </c:pt>
                <c:pt idx="228">
                  <c:v>44956</c:v>
                </c:pt>
                <c:pt idx="229">
                  <c:v>44957</c:v>
                </c:pt>
                <c:pt idx="230">
                  <c:v>44958</c:v>
                </c:pt>
                <c:pt idx="231">
                  <c:v>44959</c:v>
                </c:pt>
                <c:pt idx="232">
                  <c:v>44960</c:v>
                </c:pt>
                <c:pt idx="233">
                  <c:v>44963</c:v>
                </c:pt>
                <c:pt idx="234">
                  <c:v>44964</c:v>
                </c:pt>
                <c:pt idx="235">
                  <c:v>44965</c:v>
                </c:pt>
                <c:pt idx="236">
                  <c:v>44966</c:v>
                </c:pt>
                <c:pt idx="237">
                  <c:v>44967</c:v>
                </c:pt>
                <c:pt idx="238">
                  <c:v>44970</c:v>
                </c:pt>
                <c:pt idx="239">
                  <c:v>44971</c:v>
                </c:pt>
                <c:pt idx="240">
                  <c:v>44972</c:v>
                </c:pt>
                <c:pt idx="241">
                  <c:v>44973</c:v>
                </c:pt>
                <c:pt idx="242">
                  <c:v>44974</c:v>
                </c:pt>
                <c:pt idx="243">
                  <c:v>44978</c:v>
                </c:pt>
                <c:pt idx="244">
                  <c:v>44979</c:v>
                </c:pt>
                <c:pt idx="245">
                  <c:v>44980</c:v>
                </c:pt>
                <c:pt idx="246">
                  <c:v>44981</c:v>
                </c:pt>
                <c:pt idx="247">
                  <c:v>44984</c:v>
                </c:pt>
                <c:pt idx="248">
                  <c:v>44985</c:v>
                </c:pt>
                <c:pt idx="249">
                  <c:v>44986</c:v>
                </c:pt>
              </c:numCache>
            </c:numRef>
          </c:cat>
          <c:val>
            <c:numRef>
              <c:f>'Shell vs s5energy'!$B$2:$B$251</c:f>
              <c:numCache>
                <c:formatCode>General</c:formatCode>
                <c:ptCount val="250"/>
                <c:pt idx="0">
                  <c:v>5.0839999999999996</c:v>
                </c:pt>
                <c:pt idx="1">
                  <c:v>-0.27800000000000002</c:v>
                </c:pt>
                <c:pt idx="2">
                  <c:v>-4.9130000000000003</c:v>
                </c:pt>
                <c:pt idx="3">
                  <c:v>2.1789999999999998</c:v>
                </c:pt>
                <c:pt idx="4">
                  <c:v>4.6360000000000001</c:v>
                </c:pt>
                <c:pt idx="5">
                  <c:v>1.8160000000000001</c:v>
                </c:pt>
                <c:pt idx="6">
                  <c:v>-0.27800000000000002</c:v>
                </c:pt>
                <c:pt idx="7">
                  <c:v>-4.2999999999999997E-2</c:v>
                </c:pt>
                <c:pt idx="8">
                  <c:v>-2.2000000000000002</c:v>
                </c:pt>
                <c:pt idx="9">
                  <c:v>-1.218</c:v>
                </c:pt>
                <c:pt idx="10">
                  <c:v>-3.1190000000000002</c:v>
                </c:pt>
                <c:pt idx="11">
                  <c:v>-0.47</c:v>
                </c:pt>
                <c:pt idx="12">
                  <c:v>-1.5589999999999999</c:v>
                </c:pt>
                <c:pt idx="13">
                  <c:v>3.1619999999999999</c:v>
                </c:pt>
                <c:pt idx="14">
                  <c:v>3.14</c:v>
                </c:pt>
                <c:pt idx="15">
                  <c:v>6.8789999999999996</c:v>
                </c:pt>
                <c:pt idx="16">
                  <c:v>6.5579999999999998</c:v>
                </c:pt>
                <c:pt idx="17">
                  <c:v>8.2029999999999994</c:v>
                </c:pt>
                <c:pt idx="18">
                  <c:v>4.9560000000000004</c:v>
                </c:pt>
                <c:pt idx="19">
                  <c:v>2.2000000000000002</c:v>
                </c:pt>
                <c:pt idx="20">
                  <c:v>6.2809999999999997</c:v>
                </c:pt>
                <c:pt idx="21">
                  <c:v>6.6230000000000002</c:v>
                </c:pt>
                <c:pt idx="22">
                  <c:v>7.5410000000000004</c:v>
                </c:pt>
                <c:pt idx="23">
                  <c:v>7.84</c:v>
                </c:pt>
                <c:pt idx="24">
                  <c:v>8.7590000000000003</c:v>
                </c:pt>
                <c:pt idx="25">
                  <c:v>9.1649999999999991</c:v>
                </c:pt>
                <c:pt idx="26">
                  <c:v>6.8360000000000003</c:v>
                </c:pt>
                <c:pt idx="27">
                  <c:v>10.874000000000001</c:v>
                </c:pt>
                <c:pt idx="28">
                  <c:v>9.2720000000000002</c:v>
                </c:pt>
                <c:pt idx="29">
                  <c:v>11.321999999999999</c:v>
                </c:pt>
                <c:pt idx="30">
                  <c:v>12.048999999999999</c:v>
                </c:pt>
                <c:pt idx="31">
                  <c:v>13.202</c:v>
                </c:pt>
                <c:pt idx="32">
                  <c:v>14.57</c:v>
                </c:pt>
                <c:pt idx="33">
                  <c:v>13.266</c:v>
                </c:pt>
                <c:pt idx="34">
                  <c:v>14.121</c:v>
                </c:pt>
                <c:pt idx="35">
                  <c:v>11.407999999999999</c:v>
                </c:pt>
                <c:pt idx="36">
                  <c:v>5.1479999999999997</c:v>
                </c:pt>
                <c:pt idx="37">
                  <c:v>7.3920000000000003</c:v>
                </c:pt>
                <c:pt idx="38">
                  <c:v>8.1180000000000003</c:v>
                </c:pt>
                <c:pt idx="39">
                  <c:v>10.553000000000001</c:v>
                </c:pt>
                <c:pt idx="40">
                  <c:v>10.532</c:v>
                </c:pt>
                <c:pt idx="41">
                  <c:v>6.8789999999999996</c:v>
                </c:pt>
                <c:pt idx="42">
                  <c:v>12.519</c:v>
                </c:pt>
                <c:pt idx="43">
                  <c:v>12.54</c:v>
                </c:pt>
                <c:pt idx="44">
                  <c:v>15.082000000000001</c:v>
                </c:pt>
                <c:pt idx="45">
                  <c:v>14.782999999999999</c:v>
                </c:pt>
                <c:pt idx="46">
                  <c:v>11.215999999999999</c:v>
                </c:pt>
                <c:pt idx="47">
                  <c:v>11.451000000000001</c:v>
                </c:pt>
                <c:pt idx="48">
                  <c:v>15.723000000000001</c:v>
                </c:pt>
                <c:pt idx="49">
                  <c:v>12.497</c:v>
                </c:pt>
                <c:pt idx="50">
                  <c:v>15.531000000000001</c:v>
                </c:pt>
                <c:pt idx="51">
                  <c:v>17.431999999999999</c:v>
                </c:pt>
                <c:pt idx="52">
                  <c:v>18.885000000000002</c:v>
                </c:pt>
                <c:pt idx="53">
                  <c:v>19.718</c:v>
                </c:pt>
                <c:pt idx="54">
                  <c:v>17.475000000000001</c:v>
                </c:pt>
                <c:pt idx="55">
                  <c:v>17.902000000000001</c:v>
                </c:pt>
                <c:pt idx="56">
                  <c:v>20.016999999999999</c:v>
                </c:pt>
                <c:pt idx="57">
                  <c:v>17.881</c:v>
                </c:pt>
                <c:pt idx="58">
                  <c:v>19.376000000000001</c:v>
                </c:pt>
                <c:pt idx="59">
                  <c:v>20.486999999999998</c:v>
                </c:pt>
                <c:pt idx="60">
                  <c:v>19.760999999999999</c:v>
                </c:pt>
                <c:pt idx="61">
                  <c:v>19.419</c:v>
                </c:pt>
                <c:pt idx="62">
                  <c:v>18.201000000000001</c:v>
                </c:pt>
                <c:pt idx="63">
                  <c:v>17.559999999999999</c:v>
                </c:pt>
                <c:pt idx="64">
                  <c:v>18.329000000000001</c:v>
                </c:pt>
                <c:pt idx="65">
                  <c:v>19.824999999999999</c:v>
                </c:pt>
                <c:pt idx="66">
                  <c:v>21.341999999999999</c:v>
                </c:pt>
                <c:pt idx="67">
                  <c:v>21.747</c:v>
                </c:pt>
                <c:pt idx="68">
                  <c:v>20.315999999999999</c:v>
                </c:pt>
                <c:pt idx="69">
                  <c:v>16.962</c:v>
                </c:pt>
                <c:pt idx="70">
                  <c:v>13.907</c:v>
                </c:pt>
                <c:pt idx="71">
                  <c:v>13.694000000000001</c:v>
                </c:pt>
                <c:pt idx="72">
                  <c:v>12.519</c:v>
                </c:pt>
                <c:pt idx="73">
                  <c:v>7.5620000000000003</c:v>
                </c:pt>
                <c:pt idx="74">
                  <c:v>2.008</c:v>
                </c:pt>
                <c:pt idx="75">
                  <c:v>6.8360000000000003</c:v>
                </c:pt>
                <c:pt idx="76">
                  <c:v>3.0550000000000002</c:v>
                </c:pt>
                <c:pt idx="77">
                  <c:v>1.0249999999999999</c:v>
                </c:pt>
                <c:pt idx="78">
                  <c:v>3.8879999999999999</c:v>
                </c:pt>
                <c:pt idx="79">
                  <c:v>4.7850000000000001</c:v>
                </c:pt>
                <c:pt idx="80">
                  <c:v>7.8620000000000001</c:v>
                </c:pt>
                <c:pt idx="81">
                  <c:v>8.2029999999999994</c:v>
                </c:pt>
                <c:pt idx="82">
                  <c:v>6.1529999999999996</c:v>
                </c:pt>
                <c:pt idx="83">
                  <c:v>4.8710000000000004</c:v>
                </c:pt>
                <c:pt idx="84">
                  <c:v>8.5000000000000006E-2</c:v>
                </c:pt>
                <c:pt idx="85">
                  <c:v>-1.5169999999999999</c:v>
                </c:pt>
                <c:pt idx="86">
                  <c:v>2.6059999999999999</c:v>
                </c:pt>
                <c:pt idx="87">
                  <c:v>3.1829999999999998</c:v>
                </c:pt>
                <c:pt idx="88">
                  <c:v>2.3290000000000002</c:v>
                </c:pt>
                <c:pt idx="89">
                  <c:v>1.0249999999999999</c:v>
                </c:pt>
                <c:pt idx="90">
                  <c:v>1.218</c:v>
                </c:pt>
                <c:pt idx="91">
                  <c:v>-2.4140000000000001</c:v>
                </c:pt>
                <c:pt idx="92">
                  <c:v>-0.15</c:v>
                </c:pt>
                <c:pt idx="93">
                  <c:v>2.585</c:v>
                </c:pt>
                <c:pt idx="94">
                  <c:v>2.0939999999999999</c:v>
                </c:pt>
                <c:pt idx="95">
                  <c:v>2.948</c:v>
                </c:pt>
                <c:pt idx="96">
                  <c:v>1.6240000000000001</c:v>
                </c:pt>
                <c:pt idx="97">
                  <c:v>2.5419999999999998</c:v>
                </c:pt>
                <c:pt idx="98">
                  <c:v>4.1660000000000004</c:v>
                </c:pt>
                <c:pt idx="99">
                  <c:v>5.9390000000000001</c:v>
                </c:pt>
                <c:pt idx="100">
                  <c:v>7.5410000000000004</c:v>
                </c:pt>
                <c:pt idx="101">
                  <c:v>8.2889999999999997</c:v>
                </c:pt>
                <c:pt idx="102">
                  <c:v>10.916</c:v>
                </c:pt>
                <c:pt idx="103">
                  <c:v>9.0150000000000006</c:v>
                </c:pt>
                <c:pt idx="104">
                  <c:v>10.81</c:v>
                </c:pt>
                <c:pt idx="105">
                  <c:v>10.81</c:v>
                </c:pt>
                <c:pt idx="106">
                  <c:v>8.1820000000000004</c:v>
                </c:pt>
                <c:pt idx="107">
                  <c:v>9.0370000000000008</c:v>
                </c:pt>
                <c:pt idx="108">
                  <c:v>9.6349999999999998</c:v>
                </c:pt>
                <c:pt idx="109">
                  <c:v>10.361000000000001</c:v>
                </c:pt>
                <c:pt idx="110">
                  <c:v>9.7629999999999999</c:v>
                </c:pt>
                <c:pt idx="111">
                  <c:v>11.771000000000001</c:v>
                </c:pt>
                <c:pt idx="112">
                  <c:v>11.942</c:v>
                </c:pt>
                <c:pt idx="113">
                  <c:v>10.489000000000001</c:v>
                </c:pt>
                <c:pt idx="114">
                  <c:v>10.061999999999999</c:v>
                </c:pt>
                <c:pt idx="115">
                  <c:v>10.446</c:v>
                </c:pt>
                <c:pt idx="116">
                  <c:v>12.262</c:v>
                </c:pt>
                <c:pt idx="117">
                  <c:v>12.967000000000001</c:v>
                </c:pt>
                <c:pt idx="118">
                  <c:v>13.500999999999999</c:v>
                </c:pt>
                <c:pt idx="119">
                  <c:v>17.603000000000002</c:v>
                </c:pt>
                <c:pt idx="120">
                  <c:v>15.978999999999999</c:v>
                </c:pt>
                <c:pt idx="121">
                  <c:v>17.411000000000001</c:v>
                </c:pt>
                <c:pt idx="122">
                  <c:v>17.518000000000001</c:v>
                </c:pt>
                <c:pt idx="123">
                  <c:v>19.248000000000001</c:v>
                </c:pt>
                <c:pt idx="124">
                  <c:v>16.172000000000001</c:v>
                </c:pt>
                <c:pt idx="125">
                  <c:v>13.031000000000001</c:v>
                </c:pt>
                <c:pt idx="126">
                  <c:v>12.667999999999999</c:v>
                </c:pt>
                <c:pt idx="127">
                  <c:v>14.612</c:v>
                </c:pt>
                <c:pt idx="128">
                  <c:v>14.847</c:v>
                </c:pt>
                <c:pt idx="129">
                  <c:v>11.515000000000001</c:v>
                </c:pt>
                <c:pt idx="130">
                  <c:v>12.006</c:v>
                </c:pt>
                <c:pt idx="131">
                  <c:v>13.308999999999999</c:v>
                </c:pt>
                <c:pt idx="132">
                  <c:v>14.57</c:v>
                </c:pt>
                <c:pt idx="133">
                  <c:v>14.484</c:v>
                </c:pt>
                <c:pt idx="134">
                  <c:v>15.766</c:v>
                </c:pt>
                <c:pt idx="135">
                  <c:v>13.843</c:v>
                </c:pt>
                <c:pt idx="136">
                  <c:v>12.006</c:v>
                </c:pt>
                <c:pt idx="137">
                  <c:v>12.433</c:v>
                </c:pt>
                <c:pt idx="138">
                  <c:v>12.305</c:v>
                </c:pt>
                <c:pt idx="139">
                  <c:v>14.484</c:v>
                </c:pt>
                <c:pt idx="140">
                  <c:v>14.526999999999999</c:v>
                </c:pt>
                <c:pt idx="141">
                  <c:v>6.452</c:v>
                </c:pt>
                <c:pt idx="142">
                  <c:v>5.234</c:v>
                </c:pt>
                <c:pt idx="143">
                  <c:v>7.2629999999999999</c:v>
                </c:pt>
                <c:pt idx="144">
                  <c:v>7.968</c:v>
                </c:pt>
                <c:pt idx="145">
                  <c:v>8.2889999999999997</c:v>
                </c:pt>
                <c:pt idx="146">
                  <c:v>9.5280000000000005</c:v>
                </c:pt>
                <c:pt idx="147">
                  <c:v>13.031000000000001</c:v>
                </c:pt>
                <c:pt idx="148">
                  <c:v>14.526999999999999</c:v>
                </c:pt>
                <c:pt idx="149">
                  <c:v>16.044</c:v>
                </c:pt>
                <c:pt idx="150">
                  <c:v>12.391</c:v>
                </c:pt>
                <c:pt idx="151">
                  <c:v>14.013999999999999</c:v>
                </c:pt>
                <c:pt idx="152">
                  <c:v>13.416</c:v>
                </c:pt>
                <c:pt idx="153">
                  <c:v>11.920999999999999</c:v>
                </c:pt>
                <c:pt idx="154">
                  <c:v>10.852</c:v>
                </c:pt>
                <c:pt idx="155">
                  <c:v>14.013999999999999</c:v>
                </c:pt>
                <c:pt idx="156">
                  <c:v>11.835000000000001</c:v>
                </c:pt>
                <c:pt idx="157">
                  <c:v>12.667999999999999</c:v>
                </c:pt>
                <c:pt idx="158">
                  <c:v>10.66</c:v>
                </c:pt>
                <c:pt idx="159">
                  <c:v>11.814</c:v>
                </c:pt>
                <c:pt idx="160">
                  <c:v>13.843</c:v>
                </c:pt>
                <c:pt idx="161">
                  <c:v>14.612</c:v>
                </c:pt>
                <c:pt idx="162">
                  <c:v>14.548</c:v>
                </c:pt>
                <c:pt idx="163">
                  <c:v>12.861000000000001</c:v>
                </c:pt>
                <c:pt idx="164">
                  <c:v>13.523</c:v>
                </c:pt>
                <c:pt idx="165">
                  <c:v>20.167000000000002</c:v>
                </c:pt>
                <c:pt idx="166">
                  <c:v>20.273</c:v>
                </c:pt>
                <c:pt idx="167">
                  <c:v>19.504000000000001</c:v>
                </c:pt>
                <c:pt idx="168">
                  <c:v>21.79</c:v>
                </c:pt>
                <c:pt idx="169">
                  <c:v>20.486999999999998</c:v>
                </c:pt>
                <c:pt idx="170">
                  <c:v>22.068000000000001</c:v>
                </c:pt>
                <c:pt idx="171">
                  <c:v>23.007999999999999</c:v>
                </c:pt>
                <c:pt idx="172">
                  <c:v>22.559000000000001</c:v>
                </c:pt>
                <c:pt idx="173">
                  <c:v>19.632999999999999</c:v>
                </c:pt>
                <c:pt idx="174">
                  <c:v>15.83</c:v>
                </c:pt>
                <c:pt idx="175">
                  <c:v>13.565</c:v>
                </c:pt>
                <c:pt idx="176">
                  <c:v>15.018000000000001</c:v>
                </c:pt>
                <c:pt idx="177">
                  <c:v>14.27</c:v>
                </c:pt>
                <c:pt idx="178">
                  <c:v>16.3</c:v>
                </c:pt>
                <c:pt idx="179">
                  <c:v>15.659000000000001</c:v>
                </c:pt>
                <c:pt idx="180">
                  <c:v>15.36</c:v>
                </c:pt>
                <c:pt idx="181">
                  <c:v>15.231999999999999</c:v>
                </c:pt>
                <c:pt idx="182">
                  <c:v>11.878</c:v>
                </c:pt>
                <c:pt idx="183">
                  <c:v>17.495999999999999</c:v>
                </c:pt>
                <c:pt idx="184">
                  <c:v>17.111999999999998</c:v>
                </c:pt>
                <c:pt idx="185">
                  <c:v>17.582000000000001</c:v>
                </c:pt>
                <c:pt idx="186">
                  <c:v>16.727</c:v>
                </c:pt>
                <c:pt idx="187">
                  <c:v>18.777999999999999</c:v>
                </c:pt>
                <c:pt idx="188">
                  <c:v>20.765000000000001</c:v>
                </c:pt>
                <c:pt idx="189">
                  <c:v>18.841999999999999</c:v>
                </c:pt>
                <c:pt idx="190">
                  <c:v>18.073</c:v>
                </c:pt>
                <c:pt idx="191">
                  <c:v>17.753</c:v>
                </c:pt>
                <c:pt idx="192">
                  <c:v>17.239999999999998</c:v>
                </c:pt>
                <c:pt idx="193">
                  <c:v>14.975</c:v>
                </c:pt>
                <c:pt idx="194">
                  <c:v>14.634</c:v>
                </c:pt>
                <c:pt idx="195">
                  <c:v>14.013999999999999</c:v>
                </c:pt>
                <c:pt idx="196">
                  <c:v>14.249000000000001</c:v>
                </c:pt>
                <c:pt idx="197">
                  <c:v>15.36</c:v>
                </c:pt>
                <c:pt idx="198">
                  <c:v>14.42</c:v>
                </c:pt>
                <c:pt idx="199">
                  <c:v>12.476000000000001</c:v>
                </c:pt>
                <c:pt idx="200">
                  <c:v>10.125999999999999</c:v>
                </c:pt>
                <c:pt idx="201">
                  <c:v>12.412000000000001</c:v>
                </c:pt>
                <c:pt idx="202">
                  <c:v>13.16</c:v>
                </c:pt>
                <c:pt idx="203">
                  <c:v>15.082000000000001</c:v>
                </c:pt>
                <c:pt idx="204">
                  <c:v>14.654999999999999</c:v>
                </c:pt>
                <c:pt idx="205">
                  <c:v>15.595000000000001</c:v>
                </c:pt>
                <c:pt idx="206">
                  <c:v>16.172000000000001</c:v>
                </c:pt>
                <c:pt idx="207">
                  <c:v>14.398999999999999</c:v>
                </c:pt>
                <c:pt idx="208">
                  <c:v>14.292</c:v>
                </c:pt>
                <c:pt idx="209">
                  <c:v>13.138</c:v>
                </c:pt>
                <c:pt idx="210">
                  <c:v>15.403</c:v>
                </c:pt>
                <c:pt idx="211">
                  <c:v>11.301</c:v>
                </c:pt>
                <c:pt idx="212">
                  <c:v>12.22</c:v>
                </c:pt>
                <c:pt idx="213">
                  <c:v>14.548</c:v>
                </c:pt>
                <c:pt idx="214">
                  <c:v>15.723000000000001</c:v>
                </c:pt>
                <c:pt idx="215">
                  <c:v>15.467000000000001</c:v>
                </c:pt>
                <c:pt idx="216">
                  <c:v>16.641999999999999</c:v>
                </c:pt>
                <c:pt idx="217">
                  <c:v>17.303999999999998</c:v>
                </c:pt>
                <c:pt idx="218">
                  <c:v>17.795000000000002</c:v>
                </c:pt>
                <c:pt idx="219">
                  <c:v>17.495999999999999</c:v>
                </c:pt>
                <c:pt idx="220">
                  <c:v>17.431999999999999</c:v>
                </c:pt>
                <c:pt idx="221">
                  <c:v>15.531000000000001</c:v>
                </c:pt>
                <c:pt idx="222">
                  <c:v>15.445</c:v>
                </c:pt>
                <c:pt idx="223">
                  <c:v>15.381</c:v>
                </c:pt>
                <c:pt idx="224">
                  <c:v>14.164</c:v>
                </c:pt>
                <c:pt idx="225">
                  <c:v>13.416</c:v>
                </c:pt>
                <c:pt idx="226">
                  <c:v>14.035</c:v>
                </c:pt>
                <c:pt idx="227">
                  <c:v>15.766</c:v>
                </c:pt>
                <c:pt idx="228">
                  <c:v>15.574</c:v>
                </c:pt>
                <c:pt idx="229">
                  <c:v>15.231999999999999</c:v>
                </c:pt>
                <c:pt idx="230">
                  <c:v>14.335000000000001</c:v>
                </c:pt>
                <c:pt idx="231">
                  <c:v>12.348000000000001</c:v>
                </c:pt>
                <c:pt idx="232">
                  <c:v>14.933</c:v>
                </c:pt>
                <c:pt idx="233">
                  <c:v>14.718999999999999</c:v>
                </c:pt>
                <c:pt idx="234">
                  <c:v>17.902000000000001</c:v>
                </c:pt>
                <c:pt idx="235">
                  <c:v>17.689</c:v>
                </c:pt>
                <c:pt idx="236">
                  <c:v>19.184000000000001</c:v>
                </c:pt>
                <c:pt idx="237">
                  <c:v>22.602</c:v>
                </c:pt>
                <c:pt idx="238">
                  <c:v>23.050999999999998</c:v>
                </c:pt>
                <c:pt idx="239">
                  <c:v>24.033000000000001</c:v>
                </c:pt>
                <c:pt idx="240">
                  <c:v>23.991</c:v>
                </c:pt>
                <c:pt idx="241">
                  <c:v>24.417999999999999</c:v>
                </c:pt>
                <c:pt idx="242">
                  <c:v>22.088999999999999</c:v>
                </c:pt>
                <c:pt idx="243">
                  <c:v>20.765000000000001</c:v>
                </c:pt>
                <c:pt idx="244">
                  <c:v>18.992000000000001</c:v>
                </c:pt>
                <c:pt idx="245">
                  <c:v>20.594000000000001</c:v>
                </c:pt>
                <c:pt idx="246">
                  <c:v>20.914000000000001</c:v>
                </c:pt>
                <c:pt idx="247">
                  <c:v>23.114999999999998</c:v>
                </c:pt>
                <c:pt idx="248">
                  <c:v>23.242999999999999</c:v>
                </c:pt>
                <c:pt idx="249">
                  <c:v>23.948</c:v>
                </c:pt>
              </c:numCache>
            </c:numRef>
          </c:val>
          <c:smooth val="0"/>
          <c:extLst>
            <c:ext xmlns:c16="http://schemas.microsoft.com/office/drawing/2014/chart" uri="{C3380CC4-5D6E-409C-BE32-E72D297353CC}">
              <c16:uniqueId val="{00000000-7454-B944-864B-54744C4924C5}"/>
            </c:ext>
          </c:extLst>
        </c:ser>
        <c:ser>
          <c:idx val="1"/>
          <c:order val="1"/>
          <c:tx>
            <c:strRef>
              <c:f>'Shell vs s5energy'!$C$1</c:f>
              <c:strCache>
                <c:ptCount val="1"/>
                <c:pt idx="0">
                  <c:v>S5ENRSX Index</c:v>
                </c:pt>
              </c:strCache>
            </c:strRef>
          </c:tx>
          <c:spPr>
            <a:ln w="28575" cap="rnd">
              <a:solidFill>
                <a:schemeClr val="tx1"/>
              </a:solidFill>
              <a:round/>
            </a:ln>
            <a:effectLst/>
          </c:spPr>
          <c:marker>
            <c:symbol val="none"/>
          </c:marker>
          <c:cat>
            <c:numRef>
              <c:f>'Shell vs s5energy'!$A$2:$A$251</c:f>
              <c:numCache>
                <c:formatCode>m/d/yy</c:formatCode>
                <c:ptCount val="250"/>
                <c:pt idx="0">
                  <c:v>44622</c:v>
                </c:pt>
                <c:pt idx="1">
                  <c:v>44623</c:v>
                </c:pt>
                <c:pt idx="2">
                  <c:v>44624</c:v>
                </c:pt>
                <c:pt idx="3">
                  <c:v>44627</c:v>
                </c:pt>
                <c:pt idx="4">
                  <c:v>44628</c:v>
                </c:pt>
                <c:pt idx="5">
                  <c:v>44629</c:v>
                </c:pt>
                <c:pt idx="6">
                  <c:v>44630</c:v>
                </c:pt>
                <c:pt idx="7">
                  <c:v>44631</c:v>
                </c:pt>
                <c:pt idx="8">
                  <c:v>44634</c:v>
                </c:pt>
                <c:pt idx="9">
                  <c:v>44635</c:v>
                </c:pt>
                <c:pt idx="10">
                  <c:v>44636</c:v>
                </c:pt>
                <c:pt idx="11">
                  <c:v>44637</c:v>
                </c:pt>
                <c:pt idx="12">
                  <c:v>44638</c:v>
                </c:pt>
                <c:pt idx="13">
                  <c:v>44641</c:v>
                </c:pt>
                <c:pt idx="14">
                  <c:v>44642</c:v>
                </c:pt>
                <c:pt idx="15">
                  <c:v>44643</c:v>
                </c:pt>
                <c:pt idx="16">
                  <c:v>44644</c:v>
                </c:pt>
                <c:pt idx="17">
                  <c:v>44645</c:v>
                </c:pt>
                <c:pt idx="18">
                  <c:v>44648</c:v>
                </c:pt>
                <c:pt idx="19">
                  <c:v>44649</c:v>
                </c:pt>
                <c:pt idx="20">
                  <c:v>44650</c:v>
                </c:pt>
                <c:pt idx="21">
                  <c:v>44651</c:v>
                </c:pt>
                <c:pt idx="22">
                  <c:v>44652</c:v>
                </c:pt>
                <c:pt idx="23">
                  <c:v>44655</c:v>
                </c:pt>
                <c:pt idx="24">
                  <c:v>44656</c:v>
                </c:pt>
                <c:pt idx="25">
                  <c:v>44657</c:v>
                </c:pt>
                <c:pt idx="26">
                  <c:v>44658</c:v>
                </c:pt>
                <c:pt idx="27">
                  <c:v>44659</c:v>
                </c:pt>
                <c:pt idx="28">
                  <c:v>44662</c:v>
                </c:pt>
                <c:pt idx="29">
                  <c:v>44663</c:v>
                </c:pt>
                <c:pt idx="30">
                  <c:v>44664</c:v>
                </c:pt>
                <c:pt idx="31">
                  <c:v>44665</c:v>
                </c:pt>
                <c:pt idx="32">
                  <c:v>44670</c:v>
                </c:pt>
                <c:pt idx="33">
                  <c:v>44671</c:v>
                </c:pt>
                <c:pt idx="34">
                  <c:v>44672</c:v>
                </c:pt>
                <c:pt idx="35">
                  <c:v>44673</c:v>
                </c:pt>
                <c:pt idx="36">
                  <c:v>44676</c:v>
                </c:pt>
                <c:pt idx="37">
                  <c:v>44677</c:v>
                </c:pt>
                <c:pt idx="38">
                  <c:v>44678</c:v>
                </c:pt>
                <c:pt idx="39">
                  <c:v>44679</c:v>
                </c:pt>
                <c:pt idx="40">
                  <c:v>44680</c:v>
                </c:pt>
                <c:pt idx="41">
                  <c:v>44683</c:v>
                </c:pt>
                <c:pt idx="42">
                  <c:v>44684</c:v>
                </c:pt>
                <c:pt idx="43">
                  <c:v>44685</c:v>
                </c:pt>
                <c:pt idx="44">
                  <c:v>44686</c:v>
                </c:pt>
                <c:pt idx="45">
                  <c:v>44687</c:v>
                </c:pt>
                <c:pt idx="46">
                  <c:v>44690</c:v>
                </c:pt>
                <c:pt idx="47">
                  <c:v>44691</c:v>
                </c:pt>
                <c:pt idx="48">
                  <c:v>44692</c:v>
                </c:pt>
                <c:pt idx="49">
                  <c:v>44693</c:v>
                </c:pt>
                <c:pt idx="50">
                  <c:v>44694</c:v>
                </c:pt>
                <c:pt idx="51">
                  <c:v>44697</c:v>
                </c:pt>
                <c:pt idx="52">
                  <c:v>44698</c:v>
                </c:pt>
                <c:pt idx="53">
                  <c:v>44699</c:v>
                </c:pt>
                <c:pt idx="54">
                  <c:v>44700</c:v>
                </c:pt>
                <c:pt idx="55">
                  <c:v>44701</c:v>
                </c:pt>
                <c:pt idx="56">
                  <c:v>44704</c:v>
                </c:pt>
                <c:pt idx="57">
                  <c:v>44705</c:v>
                </c:pt>
                <c:pt idx="58">
                  <c:v>44706</c:v>
                </c:pt>
                <c:pt idx="59">
                  <c:v>44707</c:v>
                </c:pt>
                <c:pt idx="60">
                  <c:v>44708</c:v>
                </c:pt>
                <c:pt idx="61">
                  <c:v>44712</c:v>
                </c:pt>
                <c:pt idx="62">
                  <c:v>44713</c:v>
                </c:pt>
                <c:pt idx="63">
                  <c:v>44714</c:v>
                </c:pt>
                <c:pt idx="64">
                  <c:v>44715</c:v>
                </c:pt>
                <c:pt idx="65">
                  <c:v>44718</c:v>
                </c:pt>
                <c:pt idx="66">
                  <c:v>44719</c:v>
                </c:pt>
                <c:pt idx="67">
                  <c:v>44720</c:v>
                </c:pt>
                <c:pt idx="68">
                  <c:v>44721</c:v>
                </c:pt>
                <c:pt idx="69">
                  <c:v>44722</c:v>
                </c:pt>
                <c:pt idx="70">
                  <c:v>44725</c:v>
                </c:pt>
                <c:pt idx="71">
                  <c:v>44726</c:v>
                </c:pt>
                <c:pt idx="72">
                  <c:v>44727</c:v>
                </c:pt>
                <c:pt idx="73">
                  <c:v>44728</c:v>
                </c:pt>
                <c:pt idx="74">
                  <c:v>44729</c:v>
                </c:pt>
                <c:pt idx="75">
                  <c:v>44733</c:v>
                </c:pt>
                <c:pt idx="76">
                  <c:v>44734</c:v>
                </c:pt>
                <c:pt idx="77">
                  <c:v>44735</c:v>
                </c:pt>
                <c:pt idx="78">
                  <c:v>44736</c:v>
                </c:pt>
                <c:pt idx="79">
                  <c:v>44739</c:v>
                </c:pt>
                <c:pt idx="80">
                  <c:v>44740</c:v>
                </c:pt>
                <c:pt idx="81">
                  <c:v>44741</c:v>
                </c:pt>
                <c:pt idx="82">
                  <c:v>44742</c:v>
                </c:pt>
                <c:pt idx="83">
                  <c:v>44743</c:v>
                </c:pt>
                <c:pt idx="84">
                  <c:v>44747</c:v>
                </c:pt>
                <c:pt idx="85">
                  <c:v>44748</c:v>
                </c:pt>
                <c:pt idx="86">
                  <c:v>44749</c:v>
                </c:pt>
                <c:pt idx="87">
                  <c:v>44750</c:v>
                </c:pt>
                <c:pt idx="88">
                  <c:v>44753</c:v>
                </c:pt>
                <c:pt idx="89">
                  <c:v>44754</c:v>
                </c:pt>
                <c:pt idx="90">
                  <c:v>44755</c:v>
                </c:pt>
                <c:pt idx="91">
                  <c:v>44756</c:v>
                </c:pt>
                <c:pt idx="92">
                  <c:v>44757</c:v>
                </c:pt>
                <c:pt idx="93">
                  <c:v>44760</c:v>
                </c:pt>
                <c:pt idx="94">
                  <c:v>44761</c:v>
                </c:pt>
                <c:pt idx="95">
                  <c:v>44762</c:v>
                </c:pt>
                <c:pt idx="96">
                  <c:v>44763</c:v>
                </c:pt>
                <c:pt idx="97">
                  <c:v>44764</c:v>
                </c:pt>
                <c:pt idx="98">
                  <c:v>44767</c:v>
                </c:pt>
                <c:pt idx="99">
                  <c:v>44768</c:v>
                </c:pt>
                <c:pt idx="100">
                  <c:v>44769</c:v>
                </c:pt>
                <c:pt idx="101">
                  <c:v>44770</c:v>
                </c:pt>
                <c:pt idx="102">
                  <c:v>44771</c:v>
                </c:pt>
                <c:pt idx="103">
                  <c:v>44774</c:v>
                </c:pt>
                <c:pt idx="104">
                  <c:v>44775</c:v>
                </c:pt>
                <c:pt idx="105">
                  <c:v>44776</c:v>
                </c:pt>
                <c:pt idx="106">
                  <c:v>44777</c:v>
                </c:pt>
                <c:pt idx="107">
                  <c:v>44778</c:v>
                </c:pt>
                <c:pt idx="108">
                  <c:v>44781</c:v>
                </c:pt>
                <c:pt idx="109">
                  <c:v>44782</c:v>
                </c:pt>
                <c:pt idx="110">
                  <c:v>44783</c:v>
                </c:pt>
                <c:pt idx="111">
                  <c:v>44784</c:v>
                </c:pt>
                <c:pt idx="112">
                  <c:v>44785</c:v>
                </c:pt>
                <c:pt idx="113">
                  <c:v>44788</c:v>
                </c:pt>
                <c:pt idx="114">
                  <c:v>44789</c:v>
                </c:pt>
                <c:pt idx="115">
                  <c:v>44790</c:v>
                </c:pt>
                <c:pt idx="116">
                  <c:v>44791</c:v>
                </c:pt>
                <c:pt idx="117">
                  <c:v>44792</c:v>
                </c:pt>
                <c:pt idx="118">
                  <c:v>44795</c:v>
                </c:pt>
                <c:pt idx="119">
                  <c:v>44796</c:v>
                </c:pt>
                <c:pt idx="120">
                  <c:v>44797</c:v>
                </c:pt>
                <c:pt idx="121">
                  <c:v>44798</c:v>
                </c:pt>
                <c:pt idx="122">
                  <c:v>44799</c:v>
                </c:pt>
                <c:pt idx="123">
                  <c:v>44802</c:v>
                </c:pt>
                <c:pt idx="124">
                  <c:v>44803</c:v>
                </c:pt>
                <c:pt idx="125">
                  <c:v>44804</c:v>
                </c:pt>
                <c:pt idx="126">
                  <c:v>44805</c:v>
                </c:pt>
                <c:pt idx="127">
                  <c:v>44806</c:v>
                </c:pt>
                <c:pt idx="128">
                  <c:v>44810</c:v>
                </c:pt>
                <c:pt idx="129">
                  <c:v>44811</c:v>
                </c:pt>
                <c:pt idx="130">
                  <c:v>44812</c:v>
                </c:pt>
                <c:pt idx="131">
                  <c:v>44813</c:v>
                </c:pt>
                <c:pt idx="132">
                  <c:v>44816</c:v>
                </c:pt>
                <c:pt idx="133">
                  <c:v>44817</c:v>
                </c:pt>
                <c:pt idx="134">
                  <c:v>44818</c:v>
                </c:pt>
                <c:pt idx="135">
                  <c:v>44819</c:v>
                </c:pt>
                <c:pt idx="136">
                  <c:v>44820</c:v>
                </c:pt>
                <c:pt idx="137">
                  <c:v>44823</c:v>
                </c:pt>
                <c:pt idx="138">
                  <c:v>44824</c:v>
                </c:pt>
                <c:pt idx="139">
                  <c:v>44825</c:v>
                </c:pt>
                <c:pt idx="140">
                  <c:v>44826</c:v>
                </c:pt>
                <c:pt idx="141">
                  <c:v>44827</c:v>
                </c:pt>
                <c:pt idx="142">
                  <c:v>44830</c:v>
                </c:pt>
                <c:pt idx="143">
                  <c:v>44831</c:v>
                </c:pt>
                <c:pt idx="144">
                  <c:v>44832</c:v>
                </c:pt>
                <c:pt idx="145">
                  <c:v>44833</c:v>
                </c:pt>
                <c:pt idx="146">
                  <c:v>44834</c:v>
                </c:pt>
                <c:pt idx="147">
                  <c:v>44837</c:v>
                </c:pt>
                <c:pt idx="148">
                  <c:v>44838</c:v>
                </c:pt>
                <c:pt idx="149">
                  <c:v>44839</c:v>
                </c:pt>
                <c:pt idx="150">
                  <c:v>44840</c:v>
                </c:pt>
                <c:pt idx="151">
                  <c:v>44841</c:v>
                </c:pt>
                <c:pt idx="152">
                  <c:v>44844</c:v>
                </c:pt>
                <c:pt idx="153">
                  <c:v>44845</c:v>
                </c:pt>
                <c:pt idx="154">
                  <c:v>44846</c:v>
                </c:pt>
                <c:pt idx="155">
                  <c:v>44847</c:v>
                </c:pt>
                <c:pt idx="156">
                  <c:v>44848</c:v>
                </c:pt>
                <c:pt idx="157">
                  <c:v>44851</c:v>
                </c:pt>
                <c:pt idx="158">
                  <c:v>44852</c:v>
                </c:pt>
                <c:pt idx="159">
                  <c:v>44853</c:v>
                </c:pt>
                <c:pt idx="160">
                  <c:v>44854</c:v>
                </c:pt>
                <c:pt idx="161">
                  <c:v>44855</c:v>
                </c:pt>
                <c:pt idx="162">
                  <c:v>44858</c:v>
                </c:pt>
                <c:pt idx="163">
                  <c:v>44859</c:v>
                </c:pt>
                <c:pt idx="164">
                  <c:v>44860</c:v>
                </c:pt>
                <c:pt idx="165">
                  <c:v>44861</c:v>
                </c:pt>
                <c:pt idx="166">
                  <c:v>44862</c:v>
                </c:pt>
                <c:pt idx="167">
                  <c:v>44865</c:v>
                </c:pt>
                <c:pt idx="168">
                  <c:v>44866</c:v>
                </c:pt>
                <c:pt idx="169">
                  <c:v>44867</c:v>
                </c:pt>
                <c:pt idx="170">
                  <c:v>44868</c:v>
                </c:pt>
                <c:pt idx="171">
                  <c:v>44869</c:v>
                </c:pt>
                <c:pt idx="172">
                  <c:v>44872</c:v>
                </c:pt>
                <c:pt idx="173">
                  <c:v>44873</c:v>
                </c:pt>
                <c:pt idx="174">
                  <c:v>44874</c:v>
                </c:pt>
                <c:pt idx="175">
                  <c:v>44875</c:v>
                </c:pt>
                <c:pt idx="176">
                  <c:v>44876</c:v>
                </c:pt>
                <c:pt idx="177">
                  <c:v>44879</c:v>
                </c:pt>
                <c:pt idx="178">
                  <c:v>44880</c:v>
                </c:pt>
                <c:pt idx="179">
                  <c:v>44881</c:v>
                </c:pt>
                <c:pt idx="180">
                  <c:v>44882</c:v>
                </c:pt>
                <c:pt idx="181">
                  <c:v>44883</c:v>
                </c:pt>
                <c:pt idx="182">
                  <c:v>44886</c:v>
                </c:pt>
                <c:pt idx="183">
                  <c:v>44887</c:v>
                </c:pt>
                <c:pt idx="184">
                  <c:v>44888</c:v>
                </c:pt>
                <c:pt idx="185">
                  <c:v>44890</c:v>
                </c:pt>
                <c:pt idx="186">
                  <c:v>44893</c:v>
                </c:pt>
                <c:pt idx="187">
                  <c:v>44894</c:v>
                </c:pt>
                <c:pt idx="188">
                  <c:v>44895</c:v>
                </c:pt>
                <c:pt idx="189">
                  <c:v>44896</c:v>
                </c:pt>
                <c:pt idx="190">
                  <c:v>44897</c:v>
                </c:pt>
                <c:pt idx="191">
                  <c:v>44900</c:v>
                </c:pt>
                <c:pt idx="192">
                  <c:v>44901</c:v>
                </c:pt>
                <c:pt idx="193">
                  <c:v>44902</c:v>
                </c:pt>
                <c:pt idx="194">
                  <c:v>44903</c:v>
                </c:pt>
                <c:pt idx="195">
                  <c:v>44904</c:v>
                </c:pt>
                <c:pt idx="196">
                  <c:v>44907</c:v>
                </c:pt>
                <c:pt idx="197">
                  <c:v>44908</c:v>
                </c:pt>
                <c:pt idx="198">
                  <c:v>44909</c:v>
                </c:pt>
                <c:pt idx="199">
                  <c:v>44910</c:v>
                </c:pt>
                <c:pt idx="200">
                  <c:v>44911</c:v>
                </c:pt>
                <c:pt idx="201">
                  <c:v>44914</c:v>
                </c:pt>
                <c:pt idx="202">
                  <c:v>44915</c:v>
                </c:pt>
                <c:pt idx="203">
                  <c:v>44916</c:v>
                </c:pt>
                <c:pt idx="204">
                  <c:v>44917</c:v>
                </c:pt>
                <c:pt idx="205">
                  <c:v>44918</c:v>
                </c:pt>
                <c:pt idx="206">
                  <c:v>44922</c:v>
                </c:pt>
                <c:pt idx="207">
                  <c:v>44923</c:v>
                </c:pt>
                <c:pt idx="208">
                  <c:v>44924</c:v>
                </c:pt>
                <c:pt idx="209">
                  <c:v>44925</c:v>
                </c:pt>
                <c:pt idx="210">
                  <c:v>44929</c:v>
                </c:pt>
                <c:pt idx="211">
                  <c:v>44930</c:v>
                </c:pt>
                <c:pt idx="212">
                  <c:v>44931</c:v>
                </c:pt>
                <c:pt idx="213">
                  <c:v>44932</c:v>
                </c:pt>
                <c:pt idx="214">
                  <c:v>44935</c:v>
                </c:pt>
                <c:pt idx="215">
                  <c:v>44936</c:v>
                </c:pt>
                <c:pt idx="216">
                  <c:v>44937</c:v>
                </c:pt>
                <c:pt idx="217">
                  <c:v>44938</c:v>
                </c:pt>
                <c:pt idx="218">
                  <c:v>44939</c:v>
                </c:pt>
                <c:pt idx="219">
                  <c:v>44943</c:v>
                </c:pt>
                <c:pt idx="220">
                  <c:v>44944</c:v>
                </c:pt>
                <c:pt idx="221">
                  <c:v>44945</c:v>
                </c:pt>
                <c:pt idx="222">
                  <c:v>44946</c:v>
                </c:pt>
                <c:pt idx="223">
                  <c:v>44949</c:v>
                </c:pt>
                <c:pt idx="224">
                  <c:v>44950</c:v>
                </c:pt>
                <c:pt idx="225">
                  <c:v>44951</c:v>
                </c:pt>
                <c:pt idx="226">
                  <c:v>44952</c:v>
                </c:pt>
                <c:pt idx="227">
                  <c:v>44953</c:v>
                </c:pt>
                <c:pt idx="228">
                  <c:v>44956</c:v>
                </c:pt>
                <c:pt idx="229">
                  <c:v>44957</c:v>
                </c:pt>
                <c:pt idx="230">
                  <c:v>44958</c:v>
                </c:pt>
                <c:pt idx="231">
                  <c:v>44959</c:v>
                </c:pt>
                <c:pt idx="232">
                  <c:v>44960</c:v>
                </c:pt>
                <c:pt idx="233">
                  <c:v>44963</c:v>
                </c:pt>
                <c:pt idx="234">
                  <c:v>44964</c:v>
                </c:pt>
                <c:pt idx="235">
                  <c:v>44965</c:v>
                </c:pt>
                <c:pt idx="236">
                  <c:v>44966</c:v>
                </c:pt>
                <c:pt idx="237">
                  <c:v>44967</c:v>
                </c:pt>
                <c:pt idx="238">
                  <c:v>44970</c:v>
                </c:pt>
                <c:pt idx="239">
                  <c:v>44971</c:v>
                </c:pt>
                <c:pt idx="240">
                  <c:v>44972</c:v>
                </c:pt>
                <c:pt idx="241">
                  <c:v>44973</c:v>
                </c:pt>
                <c:pt idx="242">
                  <c:v>44974</c:v>
                </c:pt>
                <c:pt idx="243">
                  <c:v>44978</c:v>
                </c:pt>
                <c:pt idx="244">
                  <c:v>44979</c:v>
                </c:pt>
                <c:pt idx="245">
                  <c:v>44980</c:v>
                </c:pt>
                <c:pt idx="246">
                  <c:v>44981</c:v>
                </c:pt>
                <c:pt idx="247">
                  <c:v>44984</c:v>
                </c:pt>
                <c:pt idx="248">
                  <c:v>44985</c:v>
                </c:pt>
                <c:pt idx="249">
                  <c:v>44986</c:v>
                </c:pt>
              </c:numCache>
            </c:numRef>
          </c:cat>
          <c:val>
            <c:numRef>
              <c:f>'Shell vs s5energy'!$C$2:$C$251</c:f>
              <c:numCache>
                <c:formatCode>General</c:formatCode>
                <c:ptCount val="250"/>
                <c:pt idx="0">
                  <c:v>2.2240000000000002</c:v>
                </c:pt>
                <c:pt idx="1">
                  <c:v>2.5030000000000001</c:v>
                </c:pt>
                <c:pt idx="2">
                  <c:v>5.4290000000000003</c:v>
                </c:pt>
                <c:pt idx="3">
                  <c:v>7.0789999999999997</c:v>
                </c:pt>
                <c:pt idx="4">
                  <c:v>8.5630000000000006</c:v>
                </c:pt>
                <c:pt idx="5">
                  <c:v>5.1139999999999999</c:v>
                </c:pt>
                <c:pt idx="6">
                  <c:v>8.3369999999999997</c:v>
                </c:pt>
                <c:pt idx="7">
                  <c:v>7.4160000000000004</c:v>
                </c:pt>
                <c:pt idx="8">
                  <c:v>4.3109999999999999</c:v>
                </c:pt>
                <c:pt idx="9">
                  <c:v>0.42599999999999999</c:v>
                </c:pt>
                <c:pt idx="10">
                  <c:v>-6.0000000000000001E-3</c:v>
                </c:pt>
                <c:pt idx="11">
                  <c:v>3.4780000000000002</c:v>
                </c:pt>
                <c:pt idx="12">
                  <c:v>3.573</c:v>
                </c:pt>
                <c:pt idx="13">
                  <c:v>7.4989999999999997</c:v>
                </c:pt>
                <c:pt idx="14">
                  <c:v>6.7889999999999997</c:v>
                </c:pt>
                <c:pt idx="15">
                  <c:v>8.6460000000000008</c:v>
                </c:pt>
                <c:pt idx="16">
                  <c:v>8.7850000000000001</c:v>
                </c:pt>
                <c:pt idx="17">
                  <c:v>11.262</c:v>
                </c:pt>
                <c:pt idx="18">
                  <c:v>8.4090000000000007</c:v>
                </c:pt>
                <c:pt idx="19">
                  <c:v>7.9279999999999999</c:v>
                </c:pt>
                <c:pt idx="20">
                  <c:v>9.1920000000000002</c:v>
                </c:pt>
                <c:pt idx="21">
                  <c:v>7.6710000000000003</c:v>
                </c:pt>
                <c:pt idx="22">
                  <c:v>8.5890000000000004</c:v>
                </c:pt>
                <c:pt idx="23">
                  <c:v>8.6630000000000003</c:v>
                </c:pt>
                <c:pt idx="24">
                  <c:v>7.024</c:v>
                </c:pt>
                <c:pt idx="25">
                  <c:v>7.6040000000000001</c:v>
                </c:pt>
                <c:pt idx="26">
                  <c:v>9.0640000000000001</c:v>
                </c:pt>
                <c:pt idx="27">
                  <c:v>12.071</c:v>
                </c:pt>
                <c:pt idx="28">
                  <c:v>8.5869999999999997</c:v>
                </c:pt>
                <c:pt idx="29">
                  <c:v>10.459</c:v>
                </c:pt>
                <c:pt idx="30">
                  <c:v>11.962</c:v>
                </c:pt>
                <c:pt idx="31">
                  <c:v>12.426</c:v>
                </c:pt>
                <c:pt idx="32">
                  <c:v>13.023999999999999</c:v>
                </c:pt>
                <c:pt idx="33">
                  <c:v>13.492000000000001</c:v>
                </c:pt>
                <c:pt idx="34">
                  <c:v>9.9689999999999994</c:v>
                </c:pt>
                <c:pt idx="35">
                  <c:v>7.2960000000000003</c:v>
                </c:pt>
                <c:pt idx="36">
                  <c:v>3.7120000000000002</c:v>
                </c:pt>
                <c:pt idx="37">
                  <c:v>3.758</c:v>
                </c:pt>
                <c:pt idx="38">
                  <c:v>5.2939999999999996</c:v>
                </c:pt>
                <c:pt idx="39">
                  <c:v>8.5939999999999994</c:v>
                </c:pt>
                <c:pt idx="40">
                  <c:v>5.91</c:v>
                </c:pt>
                <c:pt idx="41">
                  <c:v>7.3579999999999997</c:v>
                </c:pt>
                <c:pt idx="42">
                  <c:v>10.435</c:v>
                </c:pt>
                <c:pt idx="43">
                  <c:v>14.98</c:v>
                </c:pt>
                <c:pt idx="44">
                  <c:v>13.377000000000001</c:v>
                </c:pt>
                <c:pt idx="45">
                  <c:v>16.68</c:v>
                </c:pt>
                <c:pt idx="46">
                  <c:v>6.992</c:v>
                </c:pt>
                <c:pt idx="47">
                  <c:v>7.9909999999999997</c:v>
                </c:pt>
                <c:pt idx="48">
                  <c:v>9.4659999999999993</c:v>
                </c:pt>
                <c:pt idx="49">
                  <c:v>9.5730000000000004</c:v>
                </c:pt>
                <c:pt idx="50">
                  <c:v>13.281000000000001</c:v>
                </c:pt>
                <c:pt idx="51">
                  <c:v>16.253</c:v>
                </c:pt>
                <c:pt idx="52">
                  <c:v>17.582999999999998</c:v>
                </c:pt>
                <c:pt idx="53">
                  <c:v>14.349</c:v>
                </c:pt>
                <c:pt idx="54">
                  <c:v>14.026999999999999</c:v>
                </c:pt>
                <c:pt idx="55">
                  <c:v>14.516999999999999</c:v>
                </c:pt>
                <c:pt idx="56">
                  <c:v>17.585000000000001</c:v>
                </c:pt>
                <c:pt idx="57">
                  <c:v>18.062000000000001</c:v>
                </c:pt>
                <c:pt idx="58">
                  <c:v>20.38</c:v>
                </c:pt>
                <c:pt idx="59">
                  <c:v>21.757000000000001</c:v>
                </c:pt>
                <c:pt idx="60">
                  <c:v>23.786999999999999</c:v>
                </c:pt>
                <c:pt idx="61">
                  <c:v>21.745999999999999</c:v>
                </c:pt>
                <c:pt idx="62">
                  <c:v>23.891999999999999</c:v>
                </c:pt>
                <c:pt idx="63">
                  <c:v>23.521999999999998</c:v>
                </c:pt>
                <c:pt idx="64">
                  <c:v>25.248000000000001</c:v>
                </c:pt>
                <c:pt idx="65">
                  <c:v>25.106000000000002</c:v>
                </c:pt>
                <c:pt idx="66">
                  <c:v>29.032</c:v>
                </c:pt>
                <c:pt idx="67">
                  <c:v>29.225999999999999</c:v>
                </c:pt>
                <c:pt idx="68">
                  <c:v>26.251000000000001</c:v>
                </c:pt>
                <c:pt idx="69">
                  <c:v>24.099</c:v>
                </c:pt>
                <c:pt idx="70">
                  <c:v>17.734999999999999</c:v>
                </c:pt>
                <c:pt idx="71">
                  <c:v>17.812000000000001</c:v>
                </c:pt>
                <c:pt idx="72">
                  <c:v>15.308999999999999</c:v>
                </c:pt>
                <c:pt idx="73">
                  <c:v>8.8699999999999992</c:v>
                </c:pt>
                <c:pt idx="74">
                  <c:v>2.8090000000000002</c:v>
                </c:pt>
                <c:pt idx="75">
                  <c:v>8.0890000000000004</c:v>
                </c:pt>
                <c:pt idx="76">
                  <c:v>3.56</c:v>
                </c:pt>
                <c:pt idx="77">
                  <c:v>-0.318</c:v>
                </c:pt>
                <c:pt idx="78">
                  <c:v>1.212</c:v>
                </c:pt>
                <c:pt idx="79">
                  <c:v>4.0279999999999996</c:v>
                </c:pt>
                <c:pt idx="80">
                  <c:v>6.8369999999999997</c:v>
                </c:pt>
                <c:pt idx="81">
                  <c:v>3.169</c:v>
                </c:pt>
                <c:pt idx="82">
                  <c:v>1.0680000000000001</c:v>
                </c:pt>
                <c:pt idx="83">
                  <c:v>2.5219999999999998</c:v>
                </c:pt>
                <c:pt idx="84">
                  <c:v>-1.593</c:v>
                </c:pt>
                <c:pt idx="85">
                  <c:v>-3.306</c:v>
                </c:pt>
                <c:pt idx="86">
                  <c:v>8.6999999999999994E-2</c:v>
                </c:pt>
                <c:pt idx="87">
                  <c:v>7.3999999999999996E-2</c:v>
                </c:pt>
                <c:pt idx="88">
                  <c:v>-0.81399999999999995</c:v>
                </c:pt>
                <c:pt idx="89">
                  <c:v>-2.8290000000000002</c:v>
                </c:pt>
                <c:pt idx="90">
                  <c:v>-2.9620000000000002</c:v>
                </c:pt>
                <c:pt idx="91">
                  <c:v>-4.8049999999999997</c:v>
                </c:pt>
                <c:pt idx="92">
                  <c:v>-2.9969999999999999</c:v>
                </c:pt>
                <c:pt idx="93">
                  <c:v>-1.093</c:v>
                </c:pt>
                <c:pt idx="94">
                  <c:v>2.0329999999999999</c:v>
                </c:pt>
                <c:pt idx="95">
                  <c:v>3.07</c:v>
                </c:pt>
                <c:pt idx="96">
                  <c:v>1.325</c:v>
                </c:pt>
                <c:pt idx="97">
                  <c:v>0.43099999999999999</c:v>
                </c:pt>
                <c:pt idx="98">
                  <c:v>4.1609999999999996</c:v>
                </c:pt>
                <c:pt idx="99">
                  <c:v>3.2469999999999999</c:v>
                </c:pt>
                <c:pt idx="100">
                  <c:v>5.5229999999999997</c:v>
                </c:pt>
                <c:pt idx="101">
                  <c:v>5.9969999999999999</c:v>
                </c:pt>
                <c:pt idx="102">
                  <c:v>10.781000000000001</c:v>
                </c:pt>
                <c:pt idx="103">
                  <c:v>8.3629999999999995</c:v>
                </c:pt>
                <c:pt idx="104">
                  <c:v>8.1389999999999993</c:v>
                </c:pt>
                <c:pt idx="105">
                  <c:v>4.931</c:v>
                </c:pt>
                <c:pt idx="106">
                  <c:v>1.1579999999999999</c:v>
                </c:pt>
                <c:pt idx="107">
                  <c:v>3.2210000000000001</c:v>
                </c:pt>
                <c:pt idx="108">
                  <c:v>3.7280000000000002</c:v>
                </c:pt>
                <c:pt idx="109">
                  <c:v>5.569</c:v>
                </c:pt>
                <c:pt idx="110">
                  <c:v>6.319</c:v>
                </c:pt>
                <c:pt idx="111">
                  <c:v>9.7080000000000002</c:v>
                </c:pt>
                <c:pt idx="112">
                  <c:v>10.589</c:v>
                </c:pt>
                <c:pt idx="113">
                  <c:v>8.3979999999999997</c:v>
                </c:pt>
                <c:pt idx="114">
                  <c:v>8.0299999999999994</c:v>
                </c:pt>
                <c:pt idx="115">
                  <c:v>8.9019999999999992</c:v>
                </c:pt>
                <c:pt idx="116">
                  <c:v>11.654999999999999</c:v>
                </c:pt>
                <c:pt idx="117">
                  <c:v>11.680999999999999</c:v>
                </c:pt>
                <c:pt idx="118">
                  <c:v>11.403</c:v>
                </c:pt>
                <c:pt idx="119">
                  <c:v>15.436999999999999</c:v>
                </c:pt>
                <c:pt idx="120">
                  <c:v>16.821000000000002</c:v>
                </c:pt>
                <c:pt idx="121">
                  <c:v>17.710999999999999</c:v>
                </c:pt>
                <c:pt idx="122">
                  <c:v>16.45</c:v>
                </c:pt>
                <c:pt idx="123">
                  <c:v>18.248999999999999</c:v>
                </c:pt>
                <c:pt idx="124">
                  <c:v>14.271000000000001</c:v>
                </c:pt>
                <c:pt idx="125">
                  <c:v>13.198</c:v>
                </c:pt>
                <c:pt idx="126">
                  <c:v>10.593</c:v>
                </c:pt>
                <c:pt idx="127">
                  <c:v>12.595000000000001</c:v>
                </c:pt>
                <c:pt idx="128">
                  <c:v>11.375</c:v>
                </c:pt>
                <c:pt idx="129">
                  <c:v>10.089</c:v>
                </c:pt>
                <c:pt idx="130">
                  <c:v>10.635</c:v>
                </c:pt>
                <c:pt idx="131">
                  <c:v>13.27</c:v>
                </c:pt>
                <c:pt idx="132">
                  <c:v>15.326000000000001</c:v>
                </c:pt>
                <c:pt idx="133">
                  <c:v>12.497999999999999</c:v>
                </c:pt>
                <c:pt idx="134">
                  <c:v>15.702999999999999</c:v>
                </c:pt>
                <c:pt idx="135">
                  <c:v>12.766999999999999</c:v>
                </c:pt>
                <c:pt idx="136">
                  <c:v>10.324</c:v>
                </c:pt>
                <c:pt idx="137">
                  <c:v>10.409000000000001</c:v>
                </c:pt>
                <c:pt idx="138">
                  <c:v>9.6989999999999998</c:v>
                </c:pt>
                <c:pt idx="139">
                  <c:v>8.093</c:v>
                </c:pt>
                <c:pt idx="140">
                  <c:v>7.6619999999999999</c:v>
                </c:pt>
                <c:pt idx="141">
                  <c:v>0.39600000000000002</c:v>
                </c:pt>
                <c:pt idx="142">
                  <c:v>-2.1890000000000001</c:v>
                </c:pt>
                <c:pt idx="143">
                  <c:v>-1.0509999999999999</c:v>
                </c:pt>
                <c:pt idx="144">
                  <c:v>3.306</c:v>
                </c:pt>
                <c:pt idx="145">
                  <c:v>3.169</c:v>
                </c:pt>
                <c:pt idx="146">
                  <c:v>2.2370000000000001</c:v>
                </c:pt>
                <c:pt idx="147">
                  <c:v>8.1370000000000005</c:v>
                </c:pt>
                <c:pt idx="148">
                  <c:v>12.835000000000001</c:v>
                </c:pt>
                <c:pt idx="149">
                  <c:v>15.157</c:v>
                </c:pt>
                <c:pt idx="150">
                  <c:v>17.254000000000001</c:v>
                </c:pt>
                <c:pt idx="151">
                  <c:v>16.405999999999999</c:v>
                </c:pt>
                <c:pt idx="152">
                  <c:v>14.007999999999999</c:v>
                </c:pt>
                <c:pt idx="153">
                  <c:v>13.15</c:v>
                </c:pt>
                <c:pt idx="154">
                  <c:v>13.997</c:v>
                </c:pt>
                <c:pt idx="155">
                  <c:v>18.645</c:v>
                </c:pt>
                <c:pt idx="156">
                  <c:v>14.249000000000001</c:v>
                </c:pt>
                <c:pt idx="157">
                  <c:v>15.646000000000001</c:v>
                </c:pt>
                <c:pt idx="158">
                  <c:v>16.516999999999999</c:v>
                </c:pt>
                <c:pt idx="159">
                  <c:v>19.937999999999999</c:v>
                </c:pt>
                <c:pt idx="160">
                  <c:v>20.157</c:v>
                </c:pt>
                <c:pt idx="161">
                  <c:v>23.475999999999999</c:v>
                </c:pt>
                <c:pt idx="162">
                  <c:v>24.062000000000001</c:v>
                </c:pt>
                <c:pt idx="163">
                  <c:v>24.007000000000001</c:v>
                </c:pt>
                <c:pt idx="164">
                  <c:v>25.693999999999999</c:v>
                </c:pt>
                <c:pt idx="165">
                  <c:v>26.036999999999999</c:v>
                </c:pt>
                <c:pt idx="166">
                  <c:v>26.873000000000001</c:v>
                </c:pt>
                <c:pt idx="167">
                  <c:v>27.635000000000002</c:v>
                </c:pt>
                <c:pt idx="168">
                  <c:v>28.904</c:v>
                </c:pt>
                <c:pt idx="169">
                  <c:v>26.003</c:v>
                </c:pt>
                <c:pt idx="170">
                  <c:v>28.577000000000002</c:v>
                </c:pt>
                <c:pt idx="171">
                  <c:v>29.885000000000002</c:v>
                </c:pt>
                <c:pt idx="172">
                  <c:v>32.131</c:v>
                </c:pt>
                <c:pt idx="173">
                  <c:v>32.201999999999998</c:v>
                </c:pt>
                <c:pt idx="174">
                  <c:v>25.748000000000001</c:v>
                </c:pt>
                <c:pt idx="175">
                  <c:v>28.544</c:v>
                </c:pt>
                <c:pt idx="176">
                  <c:v>32.481000000000002</c:v>
                </c:pt>
                <c:pt idx="177">
                  <c:v>31.789000000000001</c:v>
                </c:pt>
                <c:pt idx="178">
                  <c:v>33.247</c:v>
                </c:pt>
                <c:pt idx="179">
                  <c:v>30.382999999999999</c:v>
                </c:pt>
                <c:pt idx="180">
                  <c:v>30.538</c:v>
                </c:pt>
                <c:pt idx="181">
                  <c:v>29.367000000000001</c:v>
                </c:pt>
                <c:pt idx="182">
                  <c:v>27.567</c:v>
                </c:pt>
                <c:pt idx="183">
                  <c:v>31.623999999999999</c:v>
                </c:pt>
                <c:pt idx="184">
                  <c:v>30.096</c:v>
                </c:pt>
                <c:pt idx="185">
                  <c:v>29.702000000000002</c:v>
                </c:pt>
                <c:pt idx="186">
                  <c:v>26.151</c:v>
                </c:pt>
                <c:pt idx="187">
                  <c:v>27.765000000000001</c:v>
                </c:pt>
                <c:pt idx="188">
                  <c:v>28.462</c:v>
                </c:pt>
                <c:pt idx="189">
                  <c:v>27.92</c:v>
                </c:pt>
                <c:pt idx="190">
                  <c:v>27.149000000000001</c:v>
                </c:pt>
                <c:pt idx="191">
                  <c:v>23.413</c:v>
                </c:pt>
                <c:pt idx="192">
                  <c:v>20.145</c:v>
                </c:pt>
                <c:pt idx="193">
                  <c:v>19.797999999999998</c:v>
                </c:pt>
                <c:pt idx="194">
                  <c:v>19.241</c:v>
                </c:pt>
                <c:pt idx="195">
                  <c:v>16.466999999999999</c:v>
                </c:pt>
                <c:pt idx="196">
                  <c:v>19.363</c:v>
                </c:pt>
                <c:pt idx="197">
                  <c:v>21.475999999999999</c:v>
                </c:pt>
                <c:pt idx="198">
                  <c:v>20.696999999999999</c:v>
                </c:pt>
                <c:pt idx="199">
                  <c:v>20.058</c:v>
                </c:pt>
                <c:pt idx="200">
                  <c:v>18.466999999999999</c:v>
                </c:pt>
                <c:pt idx="201">
                  <c:v>18.626000000000001</c:v>
                </c:pt>
                <c:pt idx="202">
                  <c:v>20.425000000000001</c:v>
                </c:pt>
                <c:pt idx="203">
                  <c:v>22.702000000000002</c:v>
                </c:pt>
                <c:pt idx="204">
                  <c:v>19.866</c:v>
                </c:pt>
                <c:pt idx="205">
                  <c:v>23.657</c:v>
                </c:pt>
                <c:pt idx="206">
                  <c:v>25.068999999999999</c:v>
                </c:pt>
                <c:pt idx="207">
                  <c:v>22.292000000000002</c:v>
                </c:pt>
                <c:pt idx="208">
                  <c:v>23.460999999999999</c:v>
                </c:pt>
                <c:pt idx="209">
                  <c:v>24.399000000000001</c:v>
                </c:pt>
                <c:pt idx="210">
                  <c:v>19.89</c:v>
                </c:pt>
                <c:pt idx="211">
                  <c:v>19.959</c:v>
                </c:pt>
                <c:pt idx="212">
                  <c:v>22.347000000000001</c:v>
                </c:pt>
                <c:pt idx="213">
                  <c:v>24.401</c:v>
                </c:pt>
                <c:pt idx="214">
                  <c:v>23.815999999999999</c:v>
                </c:pt>
                <c:pt idx="215">
                  <c:v>24.745000000000001</c:v>
                </c:pt>
                <c:pt idx="216">
                  <c:v>25.189</c:v>
                </c:pt>
                <c:pt idx="217">
                  <c:v>27.53</c:v>
                </c:pt>
                <c:pt idx="218">
                  <c:v>27.706</c:v>
                </c:pt>
                <c:pt idx="219">
                  <c:v>27.864999999999998</c:v>
                </c:pt>
                <c:pt idx="220">
                  <c:v>25.606999999999999</c:v>
                </c:pt>
                <c:pt idx="221">
                  <c:v>26.997</c:v>
                </c:pt>
                <c:pt idx="222">
                  <c:v>28.651</c:v>
                </c:pt>
                <c:pt idx="223">
                  <c:v>28.39</c:v>
                </c:pt>
                <c:pt idx="224">
                  <c:v>28.113</c:v>
                </c:pt>
                <c:pt idx="225">
                  <c:v>27.995999999999999</c:v>
                </c:pt>
                <c:pt idx="226">
                  <c:v>32.25</c:v>
                </c:pt>
                <c:pt idx="227">
                  <c:v>29.623999999999999</c:v>
                </c:pt>
                <c:pt idx="228">
                  <c:v>26.655000000000001</c:v>
                </c:pt>
                <c:pt idx="229">
                  <c:v>27.776</c:v>
                </c:pt>
                <c:pt idx="230">
                  <c:v>25.359000000000002</c:v>
                </c:pt>
                <c:pt idx="231">
                  <c:v>22.202999999999999</c:v>
                </c:pt>
                <c:pt idx="232">
                  <c:v>21.922000000000001</c:v>
                </c:pt>
                <c:pt idx="233">
                  <c:v>21.439</c:v>
                </c:pt>
                <c:pt idx="234">
                  <c:v>25.175999999999998</c:v>
                </c:pt>
                <c:pt idx="235">
                  <c:v>24.106999999999999</c:v>
                </c:pt>
                <c:pt idx="236">
                  <c:v>23.221</c:v>
                </c:pt>
                <c:pt idx="237">
                  <c:v>28.055</c:v>
                </c:pt>
                <c:pt idx="238">
                  <c:v>27.28</c:v>
                </c:pt>
                <c:pt idx="239">
                  <c:v>27.256</c:v>
                </c:pt>
                <c:pt idx="240">
                  <c:v>24.991</c:v>
                </c:pt>
                <c:pt idx="241">
                  <c:v>23.702999999999999</c:v>
                </c:pt>
                <c:pt idx="242">
                  <c:v>19.193000000000001</c:v>
                </c:pt>
                <c:pt idx="243">
                  <c:v>18.827999999999999</c:v>
                </c:pt>
                <c:pt idx="244">
                  <c:v>17.914000000000001</c:v>
                </c:pt>
                <c:pt idx="245">
                  <c:v>19.413</c:v>
                </c:pt>
                <c:pt idx="246">
                  <c:v>19.399999999999999</c:v>
                </c:pt>
                <c:pt idx="247">
                  <c:v>19.774999999999999</c:v>
                </c:pt>
                <c:pt idx="248">
                  <c:v>18.047000000000001</c:v>
                </c:pt>
                <c:pt idx="249">
                  <c:v>20.75</c:v>
                </c:pt>
              </c:numCache>
            </c:numRef>
          </c:val>
          <c:smooth val="0"/>
          <c:extLst>
            <c:ext xmlns:c16="http://schemas.microsoft.com/office/drawing/2014/chart" uri="{C3380CC4-5D6E-409C-BE32-E72D297353CC}">
              <c16:uniqueId val="{00000001-7454-B944-864B-54744C4924C5}"/>
            </c:ext>
          </c:extLst>
        </c:ser>
        <c:dLbls>
          <c:showLegendKey val="0"/>
          <c:showVal val="0"/>
          <c:showCatName val="0"/>
          <c:showSerName val="0"/>
          <c:showPercent val="0"/>
          <c:showBubbleSize val="0"/>
        </c:dLbls>
        <c:smooth val="0"/>
        <c:axId val="2031781264"/>
        <c:axId val="2031775856"/>
      </c:lineChart>
      <c:dateAx>
        <c:axId val="2031781264"/>
        <c:scaling>
          <c:orientation val="minMax"/>
        </c:scaling>
        <c:delete val="0"/>
        <c:axPos val="b"/>
        <c:numFmt formatCode="m/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31775856"/>
        <c:crosses val="autoZero"/>
        <c:auto val="1"/>
        <c:lblOffset val="100"/>
        <c:baseTimeUnit val="days"/>
        <c:majorUnit val="2"/>
        <c:majorTimeUnit val="months"/>
      </c:dateAx>
      <c:valAx>
        <c:axId val="2031775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3178126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5_9DBBAF6A.xml><?xml version="1.0" encoding="utf-8"?>
<p188:cmLst xmlns:a="http://schemas.openxmlformats.org/drawingml/2006/main" xmlns:r="http://schemas.openxmlformats.org/officeDocument/2006/relationships" xmlns:p188="http://schemas.microsoft.com/office/powerpoint/2018/8/main">
  <p188:cm id="{EC7FFA33-E8E7-472D-A37B-D7D15E6F2124}" authorId="{1FADA041-38A6-4F36-F600-1AD6F4954BEC}" created="2023-03-13T16:54:22.004">
    <pc:sldMkLst xmlns:pc="http://schemas.microsoft.com/office/powerpoint/2013/main/command">
      <pc:docMk/>
      <pc:sldMk cId="2646323050" sldId="293"/>
    </pc:sldMkLst>
    <p188:pos x="6544274" y="6344449"/>
    <p188:txBody>
      <a:bodyPr/>
      <a:lstStyle/>
      <a:p>
        <a:r>
          <a:rPr lang="en-US"/>
          <a:t>If you have the time, it would be cool to see a geographical reach map that also breaks down drilling locations and facilities and revenue by region to visualize what you are saying , this can maybe go in the appendix or on one of your slides on the presentation, I can help you make this if you want. </a:t>
        </a:r>
      </a:p>
    </p188:txBody>
  </p188:cm>
</p188:cmLst>
</file>

<file path=ppt/comments/modernComment_126_824CB7E7.xml><?xml version="1.0" encoding="utf-8"?>
<p188:cmLst xmlns:a="http://schemas.openxmlformats.org/drawingml/2006/main" xmlns:r="http://schemas.openxmlformats.org/officeDocument/2006/relationships" xmlns:p188="http://schemas.microsoft.com/office/powerpoint/2018/8/main">
  <p188:cm id="{6632E5D9-76D3-408D-8A59-C71A26AE3532}" authorId="{1FADA041-38A6-4F36-F600-1AD6F4954BEC}" created="2023-03-13T17:01:30.189">
    <pc:sldMkLst xmlns:pc="http://schemas.microsoft.com/office/powerpoint/2013/main/command">
      <pc:docMk/>
      <pc:sldMk cId="2186065895" sldId="294"/>
    </pc:sldMkLst>
    <p188:pos x="6525911" y="6654628"/>
    <p188:txBody>
      <a:bodyPr/>
      <a:lstStyle/>
      <a:p>
        <a:r>
          <a:rPr lang="en-US"/>
          <a:t>Can you quantify your Bull, Bear and base case for the price of oil</a:t>
        </a:r>
      </a:p>
    </p188:txBody>
  </p188:cm>
</p188:cmLst>
</file>

<file path=ppt/comments/modernComment_129_A885D7B.xml><?xml version="1.0" encoding="utf-8"?>
<p188:cmLst xmlns:a="http://schemas.openxmlformats.org/drawingml/2006/main" xmlns:r="http://schemas.openxmlformats.org/officeDocument/2006/relationships" xmlns:p188="http://schemas.microsoft.com/office/powerpoint/2018/8/main">
  <p188:cm id="{5B069A1F-1D32-48E5-8F5F-06F64865068B}" authorId="{1FADA041-38A6-4F36-F600-1AD6F4954BEC}" created="2023-03-13T17:04:57.804">
    <pc:sldMkLst xmlns:pc="http://schemas.microsoft.com/office/powerpoint/2013/main/command">
      <pc:docMk/>
      <pc:sldMk cId="176708987" sldId="297"/>
    </pc:sldMkLst>
    <p188:pos x="6475328" y="2659758"/>
    <p188:txBody>
      <a:bodyPr/>
      <a:lstStyle/>
      <a:p>
        <a:r>
          <a:rPr lang="en-US"/>
          <a:t>In the Table, put shell right below the Mean. That way  the reader can quickly see shells performance against the relative mean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74500-EBEA-6A4F-B1BD-659679896ACB}" type="datetimeFigureOut">
              <a:rPr lang="en-US" smtClean="0"/>
              <a:t>3/4/2025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162DD-7AE2-9E4A-90E2-3E5573A7376B}" type="slidenum">
              <a:rPr lang="en-US" smtClean="0"/>
              <a:t>‹#›</a:t>
            </a:fld>
            <a:endParaRPr lang="en-US"/>
          </a:p>
        </p:txBody>
      </p:sp>
    </p:spTree>
    <p:extLst>
      <p:ext uri="{BB962C8B-B14F-4D97-AF65-F5344CB8AC3E}">
        <p14:creationId xmlns:p14="http://schemas.microsoft.com/office/powerpoint/2010/main" val="354596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162DD-7AE2-9E4A-90E2-3E5573A7376B}" type="slidenum">
              <a:rPr lang="en-US" smtClean="0"/>
              <a:t>1</a:t>
            </a:fld>
            <a:endParaRPr lang="en-US"/>
          </a:p>
        </p:txBody>
      </p:sp>
    </p:spTree>
    <p:extLst>
      <p:ext uri="{BB962C8B-B14F-4D97-AF65-F5344CB8AC3E}">
        <p14:creationId xmlns:p14="http://schemas.microsoft.com/office/powerpoint/2010/main" val="368482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1352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6604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7008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091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935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571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759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0098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282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932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5479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80B3B19-F957-4B28-A8ED-36A45830A4FF}" type="datetime1">
              <a:rPr lang="en-US" smtClean="0"/>
              <a:t>3/4/2025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Test</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3F6B2E3-7890-4348-8F79-9A4AB66DBA6E}" type="slidenum">
              <a:rPr lang="en-US" smtClean="0"/>
              <a:t>‹#›</a:t>
            </a:fld>
            <a:endParaRPr lang="en-US"/>
          </a:p>
        </p:txBody>
      </p:sp>
    </p:spTree>
    <p:extLst>
      <p:ext uri="{BB962C8B-B14F-4D97-AF65-F5344CB8AC3E}">
        <p14:creationId xmlns:p14="http://schemas.microsoft.com/office/powerpoint/2010/main" val="42398066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2.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chart" Target="../charts/chart4.xml"/><Relationship Id="rId2" Type="http://schemas.microsoft.com/office/2018/10/relationships/comments" Target="../comments/modernComment_126_824CB7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microsoft.com/office/2018/10/relationships/comments" Target="../comments/modernComment_125_9DBBAF6A.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8/10/relationships/comments" Target="../comments/modernComment_129_A885D7B.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66FFCA-079C-4037-A339-45F4CD979B3C}"/>
              </a:ext>
            </a:extLst>
          </p:cNvPr>
          <p:cNvSpPr/>
          <p:nvPr/>
        </p:nvSpPr>
        <p:spPr>
          <a:xfrm>
            <a:off x="1" y="0"/>
            <a:ext cx="6858000" cy="897497"/>
          </a:xfrm>
          <a:prstGeom prst="rect">
            <a:avLst/>
          </a:prstGeom>
          <a:solidFill>
            <a:srgbClr val="FFC6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latin typeface="Trebuchet MS" panose="020B0603020202020204" pitchFamily="34" charset="0"/>
            </a:endParaRPr>
          </a:p>
        </p:txBody>
      </p:sp>
      <p:sp>
        <p:nvSpPr>
          <p:cNvPr id="7" name="TextBox 6">
            <a:extLst>
              <a:ext uri="{FF2B5EF4-FFF2-40B4-BE49-F238E27FC236}">
                <a16:creationId xmlns:a16="http://schemas.microsoft.com/office/drawing/2014/main" id="{313085DF-4E1F-4170-97B9-144FCB584116}"/>
              </a:ext>
            </a:extLst>
          </p:cNvPr>
          <p:cNvSpPr txBox="1"/>
          <p:nvPr/>
        </p:nvSpPr>
        <p:spPr>
          <a:xfrm>
            <a:off x="3678869" y="65047"/>
            <a:ext cx="2782706" cy="450251"/>
          </a:xfrm>
          <a:prstGeom prst="rect">
            <a:avLst/>
          </a:prstGeom>
          <a:noFill/>
        </p:spPr>
        <p:txBody>
          <a:bodyPr wrap="square" lIns="91440" tIns="45720" rIns="91440" bIns="45720" rtlCol="0" anchor="t">
            <a:spAutoFit/>
          </a:bodyPr>
          <a:lstStyle/>
          <a:p>
            <a:r>
              <a:rPr lang="en-US" sz="1350" b="1">
                <a:latin typeface="Trebuchet MS"/>
                <a:cs typeface="Arial"/>
              </a:rPr>
              <a:t>Shell PLC</a:t>
            </a:r>
          </a:p>
          <a:p>
            <a:r>
              <a:rPr lang="en-US" sz="950" b="1">
                <a:latin typeface="Trebuchet MS"/>
                <a:cs typeface="Arial"/>
              </a:rPr>
              <a:t>As of 2/16/2023</a:t>
            </a:r>
          </a:p>
        </p:txBody>
      </p:sp>
      <p:sp>
        <p:nvSpPr>
          <p:cNvPr id="10" name="TextBox 9">
            <a:extLst>
              <a:ext uri="{FF2B5EF4-FFF2-40B4-BE49-F238E27FC236}">
                <a16:creationId xmlns:a16="http://schemas.microsoft.com/office/drawing/2014/main" id="{6469F678-639F-41FD-AA12-33238E92EF7C}"/>
              </a:ext>
            </a:extLst>
          </p:cNvPr>
          <p:cNvSpPr txBox="1"/>
          <p:nvPr/>
        </p:nvSpPr>
        <p:spPr>
          <a:xfrm>
            <a:off x="3680278" y="466981"/>
            <a:ext cx="3327089" cy="353943"/>
          </a:xfrm>
          <a:prstGeom prst="rect">
            <a:avLst/>
          </a:prstGeom>
          <a:noFill/>
        </p:spPr>
        <p:txBody>
          <a:bodyPr wrap="square" lIns="91440" tIns="45720" rIns="91440" bIns="45720" rtlCol="0" anchor="t">
            <a:spAutoFit/>
          </a:bodyPr>
          <a:lstStyle/>
          <a:p>
            <a:r>
              <a:rPr lang="en-US" sz="850">
                <a:latin typeface="Trebuchet MS"/>
                <a:cs typeface="Arial"/>
              </a:rPr>
              <a:t>Nicholas Wilson – Junior Analyst – nwilso90@students.ksu.edu</a:t>
            </a:r>
            <a:endParaRPr lang="en-US"/>
          </a:p>
          <a:p>
            <a:r>
              <a:rPr lang="en-US" sz="850">
                <a:latin typeface="Trebuchet MS"/>
                <a:cs typeface="Arial"/>
              </a:rPr>
              <a:t>Carter Bray – Junior Analyst – cbray12@students.ksu.edu</a:t>
            </a:r>
          </a:p>
        </p:txBody>
      </p:sp>
      <p:cxnSp>
        <p:nvCxnSpPr>
          <p:cNvPr id="31" name="Straight Connector 30">
            <a:extLst>
              <a:ext uri="{FF2B5EF4-FFF2-40B4-BE49-F238E27FC236}">
                <a16:creationId xmlns:a16="http://schemas.microsoft.com/office/drawing/2014/main" id="{423F1AD0-06C1-4BF1-9ED1-345335237EE3}"/>
              </a:ext>
            </a:extLst>
          </p:cNvPr>
          <p:cNvCxnSpPr>
            <a:cxnSpLocks/>
          </p:cNvCxnSpPr>
          <p:nvPr/>
        </p:nvCxnSpPr>
        <p:spPr>
          <a:xfrm flipH="1">
            <a:off x="1829800" y="1131431"/>
            <a:ext cx="42731" cy="74554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3DA7681-9023-49CD-95FF-B513C98F44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6293" y="125962"/>
            <a:ext cx="2459902" cy="686912"/>
          </a:xfrm>
          <a:prstGeom prst="rect">
            <a:avLst/>
          </a:prstGeom>
        </p:spPr>
      </p:pic>
      <p:graphicFrame>
        <p:nvGraphicFramePr>
          <p:cNvPr id="16" name="Table 15">
            <a:extLst>
              <a:ext uri="{FF2B5EF4-FFF2-40B4-BE49-F238E27FC236}">
                <a16:creationId xmlns:a16="http://schemas.microsoft.com/office/drawing/2014/main" id="{FC7A1095-E14F-40DF-A72A-CDCC5F180B2D}"/>
              </a:ext>
            </a:extLst>
          </p:cNvPr>
          <p:cNvGraphicFramePr>
            <a:graphicFrameLocks noGrp="1"/>
          </p:cNvGraphicFramePr>
          <p:nvPr>
            <p:extLst>
              <p:ext uri="{D42A27DB-BD31-4B8C-83A1-F6EECF244321}">
                <p14:modId xmlns:p14="http://schemas.microsoft.com/office/powerpoint/2010/main" val="972980105"/>
              </p:ext>
            </p:extLst>
          </p:nvPr>
        </p:nvGraphicFramePr>
        <p:xfrm>
          <a:off x="76577" y="1289394"/>
          <a:ext cx="1721584" cy="1949216"/>
        </p:xfrm>
        <a:graphic>
          <a:graphicData uri="http://schemas.openxmlformats.org/drawingml/2006/table">
            <a:tbl>
              <a:tblPr/>
              <a:tblGrid>
                <a:gridCol w="1147723">
                  <a:extLst>
                    <a:ext uri="{9D8B030D-6E8A-4147-A177-3AD203B41FA5}">
                      <a16:colId xmlns:a16="http://schemas.microsoft.com/office/drawing/2014/main" val="2682228205"/>
                    </a:ext>
                  </a:extLst>
                </a:gridCol>
                <a:gridCol w="573861">
                  <a:extLst>
                    <a:ext uri="{9D8B030D-6E8A-4147-A177-3AD203B41FA5}">
                      <a16:colId xmlns:a16="http://schemas.microsoft.com/office/drawing/2014/main" val="4115858654"/>
                    </a:ext>
                  </a:extLst>
                </a:gridCol>
              </a:tblGrid>
              <a:tr h="193166">
                <a:tc gridSpan="2">
                  <a:txBody>
                    <a:bodyPr/>
                    <a:lstStyle/>
                    <a:p>
                      <a:pPr algn="ctr" fontAlgn="b"/>
                      <a:r>
                        <a:rPr lang="en-US" sz="800" b="1" i="0" u="none" strike="noStrike" dirty="0">
                          <a:solidFill>
                            <a:srgbClr val="000000"/>
                          </a:solidFill>
                          <a:effectLst/>
                          <a:latin typeface="Trebuchet MS" panose="020B0603020202020204" pitchFamily="34" charset="0"/>
                        </a:rPr>
                        <a:t>Market Profile</a:t>
                      </a:r>
                    </a:p>
                  </a:txBody>
                  <a:tcPr marL="8145" marR="8145" marT="8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29"/>
                    </a:solidFill>
                  </a:tcPr>
                </a:tc>
                <a:tc hMerge="1">
                  <a:txBody>
                    <a:bodyPr/>
                    <a:lstStyle/>
                    <a:p>
                      <a:endParaRPr lang="en-US"/>
                    </a:p>
                  </a:txBody>
                  <a:tcPr/>
                </a:tc>
                <a:extLst>
                  <a:ext uri="{0D108BD9-81ED-4DB2-BD59-A6C34878D82A}">
                    <a16:rowId xmlns:a16="http://schemas.microsoft.com/office/drawing/2014/main" val="2942367179"/>
                  </a:ext>
                </a:extLst>
              </a:tr>
              <a:tr h="175605">
                <a:tc>
                  <a:txBody>
                    <a:bodyPr/>
                    <a:lstStyle/>
                    <a:p>
                      <a:pPr algn="ctr" rtl="0" fontAlgn="ctr"/>
                      <a:r>
                        <a:rPr lang="en-US" sz="800" b="1" i="0" u="none" strike="noStrike" dirty="0">
                          <a:solidFill>
                            <a:srgbClr val="000000"/>
                          </a:solidFill>
                          <a:effectLst/>
                          <a:latin typeface="Trebuchet MS" panose="020B0603020202020204" pitchFamily="34" charset="0"/>
                        </a:rPr>
                        <a:t>Closing Price</a:t>
                      </a:r>
                    </a:p>
                  </a:txBody>
                  <a:tcPr marL="8145" marR="8145" marT="814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rtl="0" fontAlgn="ctr"/>
                      <a:r>
                        <a:rPr lang="en-US" sz="800" b="1" i="0" u="none" strike="noStrike" dirty="0">
                          <a:solidFill>
                            <a:srgbClr val="000000"/>
                          </a:solidFill>
                          <a:effectLst/>
                          <a:latin typeface="Trebuchet MS" panose="020B0603020202020204" pitchFamily="34" charset="0"/>
                        </a:rPr>
                        <a:t>$56.16</a:t>
                      </a:r>
                    </a:p>
                  </a:txBody>
                  <a:tcPr marL="8145" marR="8145" marT="814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655031388"/>
                  </a:ext>
                </a:extLst>
              </a:tr>
              <a:tr h="175605">
                <a:tc>
                  <a:txBody>
                    <a:bodyPr/>
                    <a:lstStyle/>
                    <a:p>
                      <a:pPr algn="ctr" rtl="0" fontAlgn="ctr"/>
                      <a:r>
                        <a:rPr lang="en-GB" sz="800" b="1" i="0" u="none" strike="noStrike" dirty="0">
                          <a:solidFill>
                            <a:srgbClr val="000000"/>
                          </a:solidFill>
                          <a:effectLst/>
                          <a:latin typeface="Trebuchet MS" panose="020B0603020202020204" pitchFamily="34" charset="0"/>
                        </a:rPr>
                        <a:t>Price Target</a:t>
                      </a:r>
                      <a:endParaRPr lang="en-US" sz="800" b="1" i="0" u="none" strike="noStrike" dirty="0">
                        <a:solidFill>
                          <a:srgbClr val="000000"/>
                        </a:solidFill>
                        <a:effectLst/>
                        <a:latin typeface="Trebuchet MS" panose="020B0603020202020204" pitchFamily="34" charset="0"/>
                      </a:endParaRPr>
                    </a:p>
                  </a:txBody>
                  <a:tcPr marL="8145" marR="8145" marT="8145" marB="0" anchor="ctr">
                    <a:lnL>
                      <a:noFill/>
                    </a:lnL>
                    <a:lnR>
                      <a:noFill/>
                    </a:lnR>
                    <a:lnT>
                      <a:noFill/>
                    </a:lnT>
                    <a:lnB>
                      <a:noFill/>
                    </a:lnB>
                  </a:tcPr>
                </a:tc>
                <a:tc>
                  <a:txBody>
                    <a:bodyPr/>
                    <a:lstStyle/>
                    <a:p>
                      <a:pPr algn="ctr" rtl="0" fontAlgn="ctr"/>
                      <a:r>
                        <a:rPr lang="en-US" sz="800" b="1" i="0" u="none" strike="noStrike" dirty="0">
                          <a:solidFill>
                            <a:srgbClr val="000000"/>
                          </a:solidFill>
                          <a:effectLst/>
                          <a:latin typeface="Trebuchet MS" panose="020B0603020202020204" pitchFamily="34" charset="0"/>
                        </a:rPr>
                        <a:t>$72.31</a:t>
                      </a:r>
                    </a:p>
                  </a:txBody>
                  <a:tcPr marL="8145" marR="8145" marT="8145" marB="0" anchor="ctr">
                    <a:lnL>
                      <a:noFill/>
                    </a:lnL>
                    <a:lnR>
                      <a:noFill/>
                    </a:lnR>
                    <a:lnT>
                      <a:noFill/>
                    </a:lnT>
                    <a:lnB>
                      <a:noFill/>
                    </a:lnB>
                  </a:tcPr>
                </a:tc>
                <a:extLst>
                  <a:ext uri="{0D108BD9-81ED-4DB2-BD59-A6C34878D82A}">
                    <a16:rowId xmlns:a16="http://schemas.microsoft.com/office/drawing/2014/main" val="194943602"/>
                  </a:ext>
                </a:extLst>
              </a:tr>
              <a:tr h="175605">
                <a:tc>
                  <a:txBody>
                    <a:bodyPr/>
                    <a:lstStyle/>
                    <a:p>
                      <a:pPr algn="ctr" rtl="0" fontAlgn="ctr"/>
                      <a:r>
                        <a:rPr lang="en-GB" sz="800" b="1" i="0" u="none" strike="noStrike">
                          <a:solidFill>
                            <a:srgbClr val="000000"/>
                          </a:solidFill>
                          <a:effectLst/>
                          <a:latin typeface="Trebuchet MS" panose="020B0603020202020204" pitchFamily="34" charset="0"/>
                        </a:rPr>
                        <a:t>Enterprise Value</a:t>
                      </a:r>
                      <a:endParaRPr lang="en-US" sz="800" b="1" i="0" u="none" strike="noStrike">
                        <a:solidFill>
                          <a:srgbClr val="000000"/>
                        </a:solidFill>
                        <a:effectLst/>
                        <a:latin typeface="Trebuchet MS" panose="020B0603020202020204" pitchFamily="34" charset="0"/>
                      </a:endParaRPr>
                    </a:p>
                  </a:txBody>
                  <a:tcPr marL="8145" marR="8145" marT="8145" marB="0" anchor="ctr">
                    <a:lnL>
                      <a:noFill/>
                    </a:lnL>
                    <a:lnR>
                      <a:noFill/>
                    </a:lnR>
                    <a:lnT>
                      <a:noFill/>
                    </a:lnT>
                    <a:lnB>
                      <a:noFill/>
                    </a:lnB>
                    <a:solidFill>
                      <a:srgbClr val="D9D9D9"/>
                    </a:solidFill>
                  </a:tcPr>
                </a:tc>
                <a:tc>
                  <a:txBody>
                    <a:bodyPr/>
                    <a:lstStyle/>
                    <a:p>
                      <a:pPr algn="ctr" rtl="0" fontAlgn="ctr"/>
                      <a:r>
                        <a:rPr lang="en-US" sz="800" b="1" i="0" u="none" strike="noStrike" dirty="0">
                          <a:solidFill>
                            <a:srgbClr val="000000"/>
                          </a:solidFill>
                          <a:effectLst/>
                          <a:latin typeface="Trebuchet MS" panose="020B0603020202020204" pitchFamily="34" charset="0"/>
                        </a:rPr>
                        <a:t>$256.60B</a:t>
                      </a:r>
                    </a:p>
                  </a:txBody>
                  <a:tcPr marL="8145" marR="8145" marT="8145" marB="0" anchor="ctr">
                    <a:lnL>
                      <a:noFill/>
                    </a:lnL>
                    <a:lnR>
                      <a:noFill/>
                    </a:lnR>
                    <a:lnT>
                      <a:noFill/>
                    </a:lnT>
                    <a:lnB>
                      <a:noFill/>
                    </a:lnB>
                    <a:solidFill>
                      <a:srgbClr val="D9D9D9"/>
                    </a:solidFill>
                  </a:tcPr>
                </a:tc>
                <a:extLst>
                  <a:ext uri="{0D108BD9-81ED-4DB2-BD59-A6C34878D82A}">
                    <a16:rowId xmlns:a16="http://schemas.microsoft.com/office/drawing/2014/main" val="1514984501"/>
                  </a:ext>
                </a:extLst>
              </a:tr>
              <a:tr h="175605">
                <a:tc>
                  <a:txBody>
                    <a:bodyPr/>
                    <a:lstStyle/>
                    <a:p>
                      <a:pPr algn="ctr" rtl="0" fontAlgn="ctr"/>
                      <a:r>
                        <a:rPr lang="en-GB" sz="800" b="1" i="0" u="none" strike="noStrike">
                          <a:solidFill>
                            <a:srgbClr val="000000"/>
                          </a:solidFill>
                          <a:effectLst/>
                          <a:latin typeface="Trebuchet MS" panose="020B0603020202020204" pitchFamily="34" charset="0"/>
                        </a:rPr>
                        <a:t>Market Cap</a:t>
                      </a:r>
                      <a:endParaRPr lang="en-US" sz="800" b="1" i="0" u="none" strike="noStrike">
                        <a:solidFill>
                          <a:srgbClr val="000000"/>
                        </a:solidFill>
                        <a:effectLst/>
                        <a:latin typeface="Trebuchet MS" panose="020B0603020202020204" pitchFamily="34" charset="0"/>
                      </a:endParaRPr>
                    </a:p>
                  </a:txBody>
                  <a:tcPr marL="8145" marR="8145" marT="8145" marB="0" anchor="ctr">
                    <a:lnL>
                      <a:noFill/>
                    </a:lnL>
                    <a:lnR>
                      <a:noFill/>
                    </a:lnR>
                    <a:lnT>
                      <a:noFill/>
                    </a:lnT>
                    <a:lnB>
                      <a:noFill/>
                    </a:lnB>
                  </a:tcPr>
                </a:tc>
                <a:tc>
                  <a:txBody>
                    <a:bodyPr/>
                    <a:lstStyle/>
                    <a:p>
                      <a:pPr algn="ctr" rtl="0" fontAlgn="ctr"/>
                      <a:r>
                        <a:rPr lang="en-US" sz="800" b="1" i="0" u="none" strike="noStrike" dirty="0">
                          <a:solidFill>
                            <a:srgbClr val="000000"/>
                          </a:solidFill>
                          <a:effectLst/>
                          <a:latin typeface="Trebuchet MS" panose="020B0603020202020204" pitchFamily="34" charset="0"/>
                        </a:rPr>
                        <a:t>$208.65B</a:t>
                      </a:r>
                    </a:p>
                  </a:txBody>
                  <a:tcPr marL="8145" marR="8145" marT="8145" marB="0" anchor="ctr">
                    <a:lnL>
                      <a:noFill/>
                    </a:lnL>
                    <a:lnR>
                      <a:noFill/>
                    </a:lnR>
                    <a:lnT>
                      <a:noFill/>
                    </a:lnT>
                    <a:lnB>
                      <a:noFill/>
                    </a:lnB>
                  </a:tcPr>
                </a:tc>
                <a:extLst>
                  <a:ext uri="{0D108BD9-81ED-4DB2-BD59-A6C34878D82A}">
                    <a16:rowId xmlns:a16="http://schemas.microsoft.com/office/drawing/2014/main" val="352776722"/>
                  </a:ext>
                </a:extLst>
              </a:tr>
              <a:tr h="175605">
                <a:tc>
                  <a:txBody>
                    <a:bodyPr/>
                    <a:lstStyle/>
                    <a:p>
                      <a:pPr algn="ctr" rtl="0" fontAlgn="ctr"/>
                      <a:r>
                        <a:rPr lang="en-US" sz="800" b="1" i="0" u="none" strike="noStrike" dirty="0">
                          <a:solidFill>
                            <a:srgbClr val="000000"/>
                          </a:solidFill>
                          <a:effectLst/>
                          <a:latin typeface="Trebuchet MS" panose="020B0603020202020204" pitchFamily="34" charset="0"/>
                        </a:rPr>
                        <a:t>Beta</a:t>
                      </a:r>
                    </a:p>
                  </a:txBody>
                  <a:tcPr marL="8145" marR="8145" marT="8145" marB="0" anchor="ctr">
                    <a:lnL>
                      <a:noFill/>
                    </a:lnL>
                    <a:lnR>
                      <a:noFill/>
                    </a:lnR>
                    <a:lnT>
                      <a:noFill/>
                    </a:lnT>
                    <a:lnB>
                      <a:noFill/>
                    </a:lnB>
                    <a:solidFill>
                      <a:srgbClr val="D9D9D9"/>
                    </a:solidFill>
                  </a:tcPr>
                </a:tc>
                <a:tc>
                  <a:txBody>
                    <a:bodyPr/>
                    <a:lstStyle/>
                    <a:p>
                      <a:pPr algn="ctr" rtl="0" fontAlgn="ctr"/>
                      <a:r>
                        <a:rPr lang="en-US" sz="800" b="1" i="0" u="none" strike="noStrike" dirty="0">
                          <a:solidFill>
                            <a:srgbClr val="000000"/>
                          </a:solidFill>
                          <a:effectLst/>
                          <a:latin typeface="Trebuchet MS" panose="020B0603020202020204" pitchFamily="34" charset="0"/>
                        </a:rPr>
                        <a:t>.99</a:t>
                      </a:r>
                    </a:p>
                  </a:txBody>
                  <a:tcPr marL="8145" marR="8145" marT="8145" marB="0" anchor="ctr">
                    <a:lnL>
                      <a:noFill/>
                    </a:lnL>
                    <a:lnR>
                      <a:noFill/>
                    </a:lnR>
                    <a:lnT>
                      <a:noFill/>
                    </a:lnT>
                    <a:lnB>
                      <a:noFill/>
                    </a:lnB>
                    <a:solidFill>
                      <a:srgbClr val="D9D9D9"/>
                    </a:solidFill>
                  </a:tcPr>
                </a:tc>
                <a:extLst>
                  <a:ext uri="{0D108BD9-81ED-4DB2-BD59-A6C34878D82A}">
                    <a16:rowId xmlns:a16="http://schemas.microsoft.com/office/drawing/2014/main" val="3145834295"/>
                  </a:ext>
                </a:extLst>
              </a:tr>
              <a:tr h="175605">
                <a:tc>
                  <a:txBody>
                    <a:bodyPr/>
                    <a:lstStyle/>
                    <a:p>
                      <a:pPr algn="ctr" rtl="0" fontAlgn="ctr"/>
                      <a:r>
                        <a:rPr lang="en-US" sz="800" b="1" i="0" u="none" strike="noStrike" dirty="0">
                          <a:solidFill>
                            <a:srgbClr val="000000"/>
                          </a:solidFill>
                          <a:effectLst/>
                          <a:latin typeface="Trebuchet MS" panose="020B0603020202020204" pitchFamily="34" charset="0"/>
                        </a:rPr>
                        <a:t>Dividend Yield</a:t>
                      </a:r>
                    </a:p>
                  </a:txBody>
                  <a:tcPr marL="8145" marR="8145" marT="8145" marB="0" anchor="ctr">
                    <a:lnL>
                      <a:noFill/>
                    </a:lnL>
                    <a:lnR>
                      <a:noFill/>
                    </a:lnR>
                    <a:lnT>
                      <a:noFill/>
                    </a:lnT>
                    <a:lnB>
                      <a:noFill/>
                    </a:lnB>
                  </a:tcPr>
                </a:tc>
                <a:tc>
                  <a:txBody>
                    <a:bodyPr/>
                    <a:lstStyle/>
                    <a:p>
                      <a:pPr algn="ctr" rtl="0" fontAlgn="ctr"/>
                      <a:r>
                        <a:rPr lang="en-US" sz="800" b="1" i="0" u="none" strike="noStrike" dirty="0">
                          <a:solidFill>
                            <a:srgbClr val="000000"/>
                          </a:solidFill>
                          <a:effectLst/>
                          <a:latin typeface="Trebuchet MS" panose="020B0603020202020204" pitchFamily="34" charset="0"/>
                        </a:rPr>
                        <a:t>3.42%</a:t>
                      </a:r>
                    </a:p>
                  </a:txBody>
                  <a:tcPr marL="8145" marR="8145" marT="8145" marB="0" anchor="ctr">
                    <a:lnL>
                      <a:noFill/>
                    </a:lnL>
                    <a:lnR>
                      <a:noFill/>
                    </a:lnR>
                    <a:lnT>
                      <a:noFill/>
                    </a:lnT>
                    <a:lnB>
                      <a:noFill/>
                    </a:lnB>
                  </a:tcPr>
                </a:tc>
                <a:extLst>
                  <a:ext uri="{0D108BD9-81ED-4DB2-BD59-A6C34878D82A}">
                    <a16:rowId xmlns:a16="http://schemas.microsoft.com/office/drawing/2014/main" val="3621048276"/>
                  </a:ext>
                </a:extLst>
              </a:tr>
              <a:tr h="175605">
                <a:tc>
                  <a:txBody>
                    <a:bodyPr/>
                    <a:lstStyle/>
                    <a:p>
                      <a:pPr algn="ctr" fontAlgn="ctr"/>
                      <a:r>
                        <a:rPr lang="en-US" sz="800" b="1" i="0" u="none" strike="noStrike" dirty="0">
                          <a:solidFill>
                            <a:srgbClr val="000000"/>
                          </a:solidFill>
                          <a:effectLst/>
                          <a:latin typeface="Trebuchet MS" panose="020B0603020202020204" pitchFamily="34" charset="0"/>
                        </a:rPr>
                        <a:t>Payout Ratio</a:t>
                      </a:r>
                    </a:p>
                  </a:txBody>
                  <a:tcPr marL="8145" marR="8145" marT="8145" marB="0" anchor="ctr">
                    <a:lnL>
                      <a:noFill/>
                    </a:lnL>
                    <a:lnR>
                      <a:noFill/>
                    </a:lnR>
                    <a:lnT>
                      <a:noFill/>
                    </a:lnT>
                    <a:lnB>
                      <a:noFill/>
                    </a:lnB>
                    <a:solidFill>
                      <a:srgbClr val="D9D9D9"/>
                    </a:solidFill>
                  </a:tcPr>
                </a:tc>
                <a:tc>
                  <a:txBody>
                    <a:bodyPr/>
                    <a:lstStyle/>
                    <a:p>
                      <a:pPr algn="ctr" rtl="0" fontAlgn="ctr"/>
                      <a:r>
                        <a:rPr lang="en-US" sz="800" b="1" i="0" u="none" strike="noStrike" dirty="0">
                          <a:solidFill>
                            <a:srgbClr val="000000"/>
                          </a:solidFill>
                          <a:effectLst/>
                          <a:latin typeface="Trebuchet MS" panose="020B0603020202020204" pitchFamily="34" charset="0"/>
                        </a:rPr>
                        <a:t>19.27%</a:t>
                      </a:r>
                    </a:p>
                  </a:txBody>
                  <a:tcPr marL="8145" marR="8145" marT="8145" marB="0" anchor="ctr">
                    <a:lnL>
                      <a:noFill/>
                    </a:lnL>
                    <a:lnR>
                      <a:noFill/>
                    </a:lnR>
                    <a:lnT>
                      <a:noFill/>
                    </a:lnT>
                    <a:lnB>
                      <a:noFill/>
                    </a:lnB>
                    <a:solidFill>
                      <a:srgbClr val="D9D9D9"/>
                    </a:solidFill>
                  </a:tcPr>
                </a:tc>
                <a:extLst>
                  <a:ext uri="{0D108BD9-81ED-4DB2-BD59-A6C34878D82A}">
                    <a16:rowId xmlns:a16="http://schemas.microsoft.com/office/drawing/2014/main" val="400001076"/>
                  </a:ext>
                </a:extLst>
              </a:tr>
              <a:tr h="175605">
                <a:tc>
                  <a:txBody>
                    <a:bodyPr/>
                    <a:lstStyle/>
                    <a:p>
                      <a:pPr algn="ctr" fontAlgn="ctr"/>
                      <a:r>
                        <a:rPr lang="en-US" sz="800" b="1" i="0" u="none" strike="noStrike" dirty="0">
                          <a:solidFill>
                            <a:srgbClr val="000000"/>
                          </a:solidFill>
                          <a:effectLst/>
                          <a:latin typeface="Trebuchet MS" panose="020B0603020202020204" pitchFamily="34" charset="0"/>
                        </a:rPr>
                        <a:t>P/E</a:t>
                      </a:r>
                    </a:p>
                  </a:txBody>
                  <a:tcPr marL="8145" marR="8145" marT="8145" marB="0" anchor="ctr">
                    <a:lnL>
                      <a:noFill/>
                    </a:lnL>
                    <a:lnR>
                      <a:noFill/>
                    </a:lnR>
                    <a:lnT>
                      <a:noFill/>
                    </a:lnT>
                    <a:lnB>
                      <a:noFill/>
                    </a:lnB>
                  </a:tcPr>
                </a:tc>
                <a:tc>
                  <a:txBody>
                    <a:bodyPr/>
                    <a:lstStyle/>
                    <a:p>
                      <a:pPr algn="ctr" rtl="0" fontAlgn="ctr"/>
                      <a:r>
                        <a:rPr lang="en-US" sz="800" b="1" i="0" u="none" strike="noStrike" dirty="0">
                          <a:solidFill>
                            <a:srgbClr val="000000"/>
                          </a:solidFill>
                          <a:effectLst/>
                          <a:latin typeface="Trebuchet MS" panose="020B0603020202020204" pitchFamily="34" charset="0"/>
                        </a:rPr>
                        <a:t>5.47</a:t>
                      </a:r>
                    </a:p>
                  </a:txBody>
                  <a:tcPr marL="8145" marR="8145" marT="8145" marB="0" anchor="ctr">
                    <a:lnL>
                      <a:noFill/>
                    </a:lnL>
                    <a:lnR>
                      <a:noFill/>
                    </a:lnR>
                    <a:lnT>
                      <a:noFill/>
                    </a:lnT>
                    <a:lnB>
                      <a:noFill/>
                    </a:lnB>
                  </a:tcPr>
                </a:tc>
                <a:extLst>
                  <a:ext uri="{0D108BD9-81ED-4DB2-BD59-A6C34878D82A}">
                    <a16:rowId xmlns:a16="http://schemas.microsoft.com/office/drawing/2014/main" val="802173150"/>
                  </a:ext>
                </a:extLst>
              </a:tr>
              <a:tr h="175605">
                <a:tc>
                  <a:txBody>
                    <a:bodyPr/>
                    <a:lstStyle/>
                    <a:p>
                      <a:pPr algn="ctr" rtl="0" fontAlgn="ctr"/>
                      <a:r>
                        <a:rPr lang="en-US" sz="800" b="1" i="0" u="none" strike="noStrike" dirty="0">
                          <a:solidFill>
                            <a:srgbClr val="000000"/>
                          </a:solidFill>
                          <a:effectLst/>
                          <a:latin typeface="Trebuchet MS" panose="020B0603020202020204" pitchFamily="34" charset="0"/>
                        </a:rPr>
                        <a:t>Forward P/E</a:t>
                      </a:r>
                    </a:p>
                  </a:txBody>
                  <a:tcPr marL="8145" marR="8145" marT="8145" marB="0" anchor="ctr">
                    <a:lnL>
                      <a:noFill/>
                    </a:lnL>
                    <a:lnR>
                      <a:noFill/>
                    </a:lnR>
                    <a:lnT>
                      <a:noFill/>
                    </a:lnT>
                    <a:lnB>
                      <a:noFill/>
                    </a:lnB>
                    <a:solidFill>
                      <a:srgbClr val="D9D9D9"/>
                    </a:solidFill>
                  </a:tcPr>
                </a:tc>
                <a:tc>
                  <a:txBody>
                    <a:bodyPr/>
                    <a:lstStyle/>
                    <a:p>
                      <a:pPr algn="ctr" rtl="0" fontAlgn="ctr"/>
                      <a:r>
                        <a:rPr lang="en-US" sz="800" b="1" i="0" u="none" strike="noStrike" dirty="0">
                          <a:solidFill>
                            <a:srgbClr val="000000"/>
                          </a:solidFill>
                          <a:effectLst/>
                          <a:latin typeface="Trebuchet MS" panose="020B0603020202020204" pitchFamily="34" charset="0"/>
                        </a:rPr>
                        <a:t>7.00</a:t>
                      </a:r>
                    </a:p>
                  </a:txBody>
                  <a:tcPr marL="8145" marR="8145" marT="8145" marB="0" anchor="ctr">
                    <a:lnL>
                      <a:noFill/>
                    </a:lnL>
                    <a:lnR>
                      <a:noFill/>
                    </a:lnR>
                    <a:lnT>
                      <a:noFill/>
                    </a:lnT>
                    <a:lnB>
                      <a:noFill/>
                    </a:lnB>
                    <a:solidFill>
                      <a:srgbClr val="D9D9D9"/>
                    </a:solidFill>
                  </a:tcPr>
                </a:tc>
                <a:extLst>
                  <a:ext uri="{0D108BD9-81ED-4DB2-BD59-A6C34878D82A}">
                    <a16:rowId xmlns:a16="http://schemas.microsoft.com/office/drawing/2014/main" val="2022557318"/>
                  </a:ext>
                </a:extLst>
              </a:tr>
              <a:tr h="175605">
                <a:tc>
                  <a:txBody>
                    <a:bodyPr/>
                    <a:lstStyle/>
                    <a:p>
                      <a:pPr algn="ctr" rtl="0" fontAlgn="ctr"/>
                      <a:r>
                        <a:rPr lang="en-US" sz="800" b="1" i="0" u="none" strike="noStrike" dirty="0">
                          <a:solidFill>
                            <a:srgbClr val="000000"/>
                          </a:solidFill>
                          <a:effectLst/>
                          <a:latin typeface="Trebuchet MS" panose="020B0603020202020204" pitchFamily="34" charset="0"/>
                        </a:rPr>
                        <a:t>ROE LF</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dirty="0">
                          <a:solidFill>
                            <a:srgbClr val="000000"/>
                          </a:solidFill>
                          <a:effectLst/>
                          <a:latin typeface="Trebuchet MS" panose="020B0603020202020204" pitchFamily="34" charset="0"/>
                        </a:rPr>
                        <a:t>23.35%</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131755"/>
                  </a:ext>
                </a:extLst>
              </a:tr>
            </a:tbl>
          </a:graphicData>
        </a:graphic>
      </p:graphicFrame>
      <p:sp>
        <p:nvSpPr>
          <p:cNvPr id="21" name="TextBox 20">
            <a:extLst>
              <a:ext uri="{FF2B5EF4-FFF2-40B4-BE49-F238E27FC236}">
                <a16:creationId xmlns:a16="http://schemas.microsoft.com/office/drawing/2014/main" id="{AD0F199A-4D5A-4FAF-974E-FFF12D338CD6}"/>
              </a:ext>
            </a:extLst>
          </p:cNvPr>
          <p:cNvSpPr txBox="1"/>
          <p:nvPr/>
        </p:nvSpPr>
        <p:spPr>
          <a:xfrm>
            <a:off x="144819" y="984974"/>
            <a:ext cx="1563819" cy="261610"/>
          </a:xfrm>
          <a:prstGeom prst="rect">
            <a:avLst/>
          </a:prstGeom>
          <a:noFill/>
        </p:spPr>
        <p:txBody>
          <a:bodyPr wrap="square" rtlCol="0">
            <a:spAutoFit/>
          </a:bodyPr>
          <a:lstStyle/>
          <a:p>
            <a:pPr algn="ctr"/>
            <a:r>
              <a:rPr lang="en-US" sz="1050" b="1" dirty="0">
                <a:latin typeface="Trebuchet MS" panose="020B0603020202020204" pitchFamily="34" charset="0"/>
              </a:rPr>
              <a:t>Shell (SHEL)</a:t>
            </a:r>
          </a:p>
        </p:txBody>
      </p:sp>
      <p:sp>
        <p:nvSpPr>
          <p:cNvPr id="43" name="Slide Number Placeholder 6">
            <a:extLst>
              <a:ext uri="{FF2B5EF4-FFF2-40B4-BE49-F238E27FC236}">
                <a16:creationId xmlns:a16="http://schemas.microsoft.com/office/drawing/2014/main" id="{3614D3DD-77E2-4C33-9C98-41A3BB6E0050}"/>
              </a:ext>
            </a:extLst>
          </p:cNvPr>
          <p:cNvSpPr>
            <a:spLocks noGrp="1"/>
          </p:cNvSpPr>
          <p:nvPr>
            <p:ph type="sldNum" sz="quarter" idx="12"/>
          </p:nvPr>
        </p:nvSpPr>
        <p:spPr>
          <a:xfrm>
            <a:off x="0" y="8779646"/>
            <a:ext cx="6858000" cy="228600"/>
          </a:xfrm>
          <a:solidFill>
            <a:srgbClr val="FFC629"/>
          </a:solidFill>
          <a:ln>
            <a:solidFill>
              <a:schemeClr val="tx1"/>
            </a:solidFill>
          </a:ln>
        </p:spPr>
        <p:txBody>
          <a:bodyPr/>
          <a:lstStyle/>
          <a:p>
            <a:r>
              <a:rPr lang="en-US" sz="969" b="1">
                <a:solidFill>
                  <a:schemeClr val="tx1"/>
                </a:solidFill>
                <a:latin typeface="Trebuchet MS" panose="020B0603020202020204" pitchFamily="34" charset="0"/>
                <a:cs typeface="Arial" panose="020B0604020202020204" pitchFamily="34" charset="0"/>
              </a:rPr>
              <a:t>Current Holdings/Equity   </a:t>
            </a:r>
            <a:fld id="{DC5268F5-DF95-4685-83C9-16C0AD41B546}" type="slidenum">
              <a:rPr lang="en-US" sz="969" b="1">
                <a:solidFill>
                  <a:schemeClr val="tx1"/>
                </a:solidFill>
                <a:latin typeface="Trebuchet MS" panose="020B0603020202020204" pitchFamily="34" charset="0"/>
                <a:cs typeface="Arial" panose="020B0604020202020204" pitchFamily="34" charset="0"/>
              </a:rPr>
              <a:t>1</a:t>
            </a:fld>
            <a:endParaRPr lang="en-US" sz="969" b="1">
              <a:solidFill>
                <a:schemeClr val="tx1"/>
              </a:solidFill>
              <a:latin typeface="Trebuchet MS" panose="020B0603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B4AF6C7-6762-4EBC-A7F5-E2AAC4070C15}"/>
              </a:ext>
            </a:extLst>
          </p:cNvPr>
          <p:cNvSpPr/>
          <p:nvPr/>
        </p:nvSpPr>
        <p:spPr>
          <a:xfrm>
            <a:off x="6618402" y="8835533"/>
            <a:ext cx="9144"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C134C0F-6268-48AA-A73B-4A2E3140494B}"/>
              </a:ext>
            </a:extLst>
          </p:cNvPr>
          <p:cNvSpPr txBox="1"/>
          <p:nvPr/>
        </p:nvSpPr>
        <p:spPr>
          <a:xfrm>
            <a:off x="1939435" y="994809"/>
            <a:ext cx="1816282" cy="276999"/>
          </a:xfrm>
          <a:prstGeom prst="rect">
            <a:avLst/>
          </a:prstGeom>
          <a:noFill/>
        </p:spPr>
        <p:txBody>
          <a:bodyPr wrap="square" rtlCol="0">
            <a:spAutoFit/>
          </a:bodyPr>
          <a:lstStyle/>
          <a:p>
            <a:r>
              <a:rPr lang="en-US" sz="1200" b="1" dirty="0">
                <a:latin typeface="Trebuchet MS" panose="020B0603020202020204" pitchFamily="34" charset="0"/>
                <a:cs typeface="Arial" panose="020B0604020202020204" pitchFamily="34" charset="0"/>
              </a:rPr>
              <a:t>Executive Summary</a:t>
            </a:r>
          </a:p>
        </p:txBody>
      </p:sp>
      <p:sp>
        <p:nvSpPr>
          <p:cNvPr id="45" name="Rectangle 44">
            <a:extLst>
              <a:ext uri="{FF2B5EF4-FFF2-40B4-BE49-F238E27FC236}">
                <a16:creationId xmlns:a16="http://schemas.microsoft.com/office/drawing/2014/main" id="{830273D2-8F38-432B-96A8-6767D6625575}"/>
              </a:ext>
            </a:extLst>
          </p:cNvPr>
          <p:cNvSpPr/>
          <p:nvPr/>
        </p:nvSpPr>
        <p:spPr>
          <a:xfrm>
            <a:off x="2015580" y="1267236"/>
            <a:ext cx="4535076" cy="9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p>
        </p:txBody>
      </p:sp>
      <p:sp>
        <p:nvSpPr>
          <p:cNvPr id="46" name="TextBox 45">
            <a:extLst>
              <a:ext uri="{FF2B5EF4-FFF2-40B4-BE49-F238E27FC236}">
                <a16:creationId xmlns:a16="http://schemas.microsoft.com/office/drawing/2014/main" id="{521550D6-5BFB-4C1D-9B77-89CEA2A022E9}"/>
              </a:ext>
            </a:extLst>
          </p:cNvPr>
          <p:cNvSpPr txBox="1"/>
          <p:nvPr/>
        </p:nvSpPr>
        <p:spPr>
          <a:xfrm>
            <a:off x="1939435" y="1266211"/>
            <a:ext cx="4718561" cy="2800767"/>
          </a:xfrm>
          <a:prstGeom prst="rect">
            <a:avLst/>
          </a:prstGeom>
          <a:noFill/>
        </p:spPr>
        <p:txBody>
          <a:bodyPr wrap="square" lIns="91440" tIns="45720" rIns="91440" bIns="45720" rtlCol="0" anchor="t">
            <a:spAutoFit/>
          </a:bodyPr>
          <a:lstStyle/>
          <a:p>
            <a:pPr algn="just"/>
            <a:r>
              <a:rPr lang="en-US" sz="1100" b="0" i="0" u="none" strike="noStrike" dirty="0">
                <a:solidFill>
                  <a:srgbClr val="000000"/>
                </a:solidFill>
                <a:effectLst/>
                <a:latin typeface="Trebuchet MS"/>
              </a:rPr>
              <a:t>Given </a:t>
            </a:r>
            <a:r>
              <a:rPr lang="en-US" sz="1100" dirty="0">
                <a:solidFill>
                  <a:srgbClr val="000000"/>
                </a:solidFill>
                <a:latin typeface="Trebuchet MS"/>
              </a:rPr>
              <a:t>our analysis of this company and the</a:t>
            </a:r>
            <a:r>
              <a:rPr lang="en-US" sz="1100" b="0" i="0" u="none" strike="noStrike" dirty="0">
                <a:solidFill>
                  <a:srgbClr val="000000"/>
                </a:solidFill>
                <a:effectLst/>
                <a:latin typeface="Trebuchet MS"/>
              </a:rPr>
              <a:t> strength </a:t>
            </a:r>
            <a:r>
              <a:rPr lang="en-US" sz="1100" dirty="0">
                <a:solidFill>
                  <a:srgbClr val="000000"/>
                </a:solidFill>
                <a:latin typeface="Trebuchet MS"/>
              </a:rPr>
              <a:t>of</a:t>
            </a:r>
            <a:r>
              <a:rPr lang="en-US" sz="1100" b="0" i="0" u="none" strike="noStrike" dirty="0">
                <a:solidFill>
                  <a:srgbClr val="000000"/>
                </a:solidFill>
                <a:effectLst/>
                <a:latin typeface="Trebuchet MS"/>
              </a:rPr>
              <a:t> the oil and gas industry shown over the last year, we believe that it is in the best interest of the firm to hold our current position in </a:t>
            </a:r>
            <a:r>
              <a:rPr lang="en-US" sz="1100" dirty="0">
                <a:solidFill>
                  <a:srgbClr val="000000"/>
                </a:solidFill>
                <a:latin typeface="Trebuchet MS"/>
              </a:rPr>
              <a:t>Shell. At</a:t>
            </a:r>
            <a:r>
              <a:rPr lang="en-US" sz="1100" b="0" i="0" u="none" strike="noStrike" dirty="0">
                <a:solidFill>
                  <a:srgbClr val="000000"/>
                </a:solidFill>
                <a:effectLst/>
                <a:latin typeface="Trebuchet MS"/>
              </a:rPr>
              <a:t> a weight of 4.67% cash excluded, our position in this stock is in the upper limit of the weighting it can hold in the portfolio. We believe that due to their strong natural gas operations, a positive outlook for the oil industry, and relatively cheap valuation relative to competitors, Shell is a strong investment to continue hol</a:t>
            </a:r>
            <a:r>
              <a:rPr lang="en-US" sz="1100" dirty="0">
                <a:solidFill>
                  <a:srgbClr val="000000"/>
                </a:solidFill>
                <a:latin typeface="Trebuchet MS"/>
              </a:rPr>
              <a:t>ding. The firm is currently slightly overweight in energy where Shell, along with many of its competitors, entered the year 2023 with an extremely healthy balance sheet. By keeping our position in Shell constant, we are presenting the firm with an opportunity to overweight further in an energy sector that is coming off its most profitable year since 2008. Shell is well positioned to take advantage of any shifts to renewable energy due to lower margin investments it has made in that space, but if that happens it will not be much of a factor until 2025 at least.</a:t>
            </a:r>
            <a:endParaRPr lang="en-US" sz="1100" b="1" dirty="0">
              <a:solidFill>
                <a:srgbClr val="000000"/>
              </a:solidFill>
              <a:latin typeface="Trebuchet MS"/>
            </a:endParaRPr>
          </a:p>
        </p:txBody>
      </p:sp>
      <p:graphicFrame>
        <p:nvGraphicFramePr>
          <p:cNvPr id="5" name="Chart 4">
            <a:extLst>
              <a:ext uri="{FF2B5EF4-FFF2-40B4-BE49-F238E27FC236}">
                <a16:creationId xmlns:a16="http://schemas.microsoft.com/office/drawing/2014/main" id="{525AE3A8-F44C-B6DD-C492-EB2EE9289B19}"/>
              </a:ext>
            </a:extLst>
          </p:cNvPr>
          <p:cNvGraphicFramePr>
            <a:graphicFrameLocks/>
          </p:cNvGraphicFramePr>
          <p:nvPr>
            <p:extLst>
              <p:ext uri="{D42A27DB-BD31-4B8C-83A1-F6EECF244321}">
                <p14:modId xmlns:p14="http://schemas.microsoft.com/office/powerpoint/2010/main" val="1525853781"/>
              </p:ext>
            </p:extLst>
          </p:nvPr>
        </p:nvGraphicFramePr>
        <p:xfrm>
          <a:off x="-53386" y="5542320"/>
          <a:ext cx="1965325" cy="32923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F907E9DE-84B4-3A82-AC67-C18FA8AACE6D}"/>
              </a:ext>
            </a:extLst>
          </p:cNvPr>
          <p:cNvGraphicFramePr>
            <a:graphicFrameLocks/>
          </p:cNvGraphicFramePr>
          <p:nvPr>
            <p:extLst>
              <p:ext uri="{D42A27DB-BD31-4B8C-83A1-F6EECF244321}">
                <p14:modId xmlns:p14="http://schemas.microsoft.com/office/powerpoint/2010/main" val="116178641"/>
              </p:ext>
            </p:extLst>
          </p:nvPr>
        </p:nvGraphicFramePr>
        <p:xfrm>
          <a:off x="2015580" y="6428529"/>
          <a:ext cx="4642416" cy="2213229"/>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10" descr="Chart&#10;&#10;Description automatically generated">
            <a:extLst>
              <a:ext uri="{FF2B5EF4-FFF2-40B4-BE49-F238E27FC236}">
                <a16:creationId xmlns:a16="http://schemas.microsoft.com/office/drawing/2014/main" id="{F08E52CF-9918-9332-13BC-8F0E60E5713F}"/>
              </a:ext>
            </a:extLst>
          </p:cNvPr>
          <p:cNvPicPr>
            <a:picLocks noChangeAspect="1"/>
          </p:cNvPicPr>
          <p:nvPr/>
        </p:nvPicPr>
        <p:blipFill>
          <a:blip r:embed="rId6"/>
          <a:stretch>
            <a:fillRect/>
          </a:stretch>
        </p:blipFill>
        <p:spPr>
          <a:xfrm>
            <a:off x="-172844" y="3375452"/>
            <a:ext cx="2297152" cy="2090419"/>
          </a:xfrm>
          <a:prstGeom prst="rect">
            <a:avLst/>
          </a:prstGeom>
        </p:spPr>
      </p:pic>
      <p:graphicFrame>
        <p:nvGraphicFramePr>
          <p:cNvPr id="8" name="Chart 7">
            <a:extLst>
              <a:ext uri="{FF2B5EF4-FFF2-40B4-BE49-F238E27FC236}">
                <a16:creationId xmlns:a16="http://schemas.microsoft.com/office/drawing/2014/main" id="{E6AAFB69-5A4A-804B-897D-AC4A39A58AE9}"/>
              </a:ext>
            </a:extLst>
          </p:cNvPr>
          <p:cNvGraphicFramePr>
            <a:graphicFrameLocks/>
          </p:cNvGraphicFramePr>
          <p:nvPr>
            <p:extLst>
              <p:ext uri="{D42A27DB-BD31-4B8C-83A1-F6EECF244321}">
                <p14:modId xmlns:p14="http://schemas.microsoft.com/office/powerpoint/2010/main" val="1720654667"/>
              </p:ext>
            </p:extLst>
          </p:nvPr>
        </p:nvGraphicFramePr>
        <p:xfrm>
          <a:off x="1939435" y="4134699"/>
          <a:ext cx="4718561" cy="225705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628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B48EF6-1B75-4377-8BAB-0DE2246B6F5F}"/>
              </a:ext>
            </a:extLst>
          </p:cNvPr>
          <p:cNvSpPr txBox="1"/>
          <p:nvPr/>
        </p:nvSpPr>
        <p:spPr>
          <a:xfrm>
            <a:off x="0" y="0"/>
            <a:ext cx="3135660" cy="400110"/>
          </a:xfrm>
          <a:prstGeom prst="rect">
            <a:avLst/>
          </a:prstGeom>
          <a:noFill/>
        </p:spPr>
        <p:txBody>
          <a:bodyPr wrap="square" lIns="91440" tIns="45720" rIns="91440" bIns="45720" rtlCol="0" anchor="t">
            <a:spAutoFit/>
          </a:bodyPr>
          <a:lstStyle/>
          <a:p>
            <a:r>
              <a:rPr lang="en-US" sz="1000" b="1" dirty="0">
                <a:latin typeface="Trebuchet MS"/>
                <a:cs typeface="Arial"/>
              </a:rPr>
              <a:t>Appendix</a:t>
            </a:r>
          </a:p>
          <a:p>
            <a:endParaRPr lang="en-US" sz="1000" b="1" dirty="0">
              <a:latin typeface="Trebuchet MS" panose="020B0603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4B736CC-A9E2-4181-9644-B31E66179CFE}"/>
              </a:ext>
            </a:extLst>
          </p:cNvPr>
          <p:cNvSpPr/>
          <p:nvPr/>
        </p:nvSpPr>
        <p:spPr>
          <a:xfrm>
            <a:off x="0" y="190911"/>
            <a:ext cx="5639903" cy="18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p>
        </p:txBody>
      </p:sp>
      <p:sp>
        <p:nvSpPr>
          <p:cNvPr id="15" name="Slide Number Placeholder 6">
            <a:extLst>
              <a:ext uri="{FF2B5EF4-FFF2-40B4-BE49-F238E27FC236}">
                <a16:creationId xmlns:a16="http://schemas.microsoft.com/office/drawing/2014/main" id="{86AE75ED-6B21-42AF-A55A-7CD957023197}"/>
              </a:ext>
            </a:extLst>
          </p:cNvPr>
          <p:cNvSpPr>
            <a:spLocks noGrp="1"/>
          </p:cNvSpPr>
          <p:nvPr>
            <p:ph type="sldNum" sz="quarter" idx="12"/>
          </p:nvPr>
        </p:nvSpPr>
        <p:spPr>
          <a:xfrm>
            <a:off x="0" y="8779646"/>
            <a:ext cx="6858000" cy="228600"/>
          </a:xfrm>
          <a:solidFill>
            <a:srgbClr val="FFC629"/>
          </a:solidFill>
          <a:ln>
            <a:solidFill>
              <a:schemeClr val="tx1"/>
            </a:solidFill>
          </a:ln>
        </p:spPr>
        <p:txBody>
          <a:bodyPr/>
          <a:lstStyle/>
          <a:p>
            <a:r>
              <a:rPr lang="en-US" sz="969" b="1">
                <a:solidFill>
                  <a:schemeClr val="tx1"/>
                </a:solidFill>
                <a:latin typeface="Trebuchet MS" panose="020B0603020202020204" pitchFamily="34" charset="0"/>
                <a:cs typeface="Arial" panose="020B0604020202020204" pitchFamily="34" charset="0"/>
              </a:rPr>
              <a:t>Current Holdings/Equity   </a:t>
            </a:r>
            <a:fld id="{DC5268F5-DF95-4685-83C9-16C0AD41B546}" type="slidenum">
              <a:rPr lang="en-US" sz="969" b="1">
                <a:solidFill>
                  <a:schemeClr val="tx1"/>
                </a:solidFill>
                <a:latin typeface="Trebuchet MS" panose="020B0603020202020204" pitchFamily="34" charset="0"/>
                <a:cs typeface="Arial" panose="020B0604020202020204" pitchFamily="34" charset="0"/>
              </a:rPr>
              <a:t>10</a:t>
            </a:fld>
            <a:endParaRPr lang="en-US" sz="969" b="1">
              <a:solidFill>
                <a:schemeClr val="tx1"/>
              </a:solidFill>
              <a:latin typeface="Trebuchet MS" panose="020B0603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45A7D0A-41D4-4A87-8AD7-41EBC082B0E1}"/>
              </a:ext>
            </a:extLst>
          </p:cNvPr>
          <p:cNvSpPr/>
          <p:nvPr/>
        </p:nvSpPr>
        <p:spPr>
          <a:xfrm>
            <a:off x="6618402" y="8835533"/>
            <a:ext cx="9144"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Logo&#10;&#10;Description automatically generated">
            <a:extLst>
              <a:ext uri="{FF2B5EF4-FFF2-40B4-BE49-F238E27FC236}">
                <a16:creationId xmlns:a16="http://schemas.microsoft.com/office/drawing/2014/main" id="{B0A75FE4-3D5D-74D5-076A-9ECF2C9E7670}"/>
              </a:ext>
            </a:extLst>
          </p:cNvPr>
          <p:cNvPicPr>
            <a:picLocks noChangeAspect="1"/>
          </p:cNvPicPr>
          <p:nvPr/>
        </p:nvPicPr>
        <p:blipFill>
          <a:blip r:embed="rId2"/>
          <a:stretch>
            <a:fillRect/>
          </a:stretch>
        </p:blipFill>
        <p:spPr>
          <a:xfrm>
            <a:off x="3849419" y="362507"/>
            <a:ext cx="2778127" cy="2186918"/>
          </a:xfrm>
          <a:prstGeom prst="rect">
            <a:avLst/>
          </a:prstGeom>
        </p:spPr>
      </p:pic>
      <p:graphicFrame>
        <p:nvGraphicFramePr>
          <p:cNvPr id="7" name="Chart 6">
            <a:extLst>
              <a:ext uri="{FF2B5EF4-FFF2-40B4-BE49-F238E27FC236}">
                <a16:creationId xmlns:a16="http://schemas.microsoft.com/office/drawing/2014/main" id="{44EDCA86-0D50-F701-6367-5A6F6E34AD50}"/>
              </a:ext>
            </a:extLst>
          </p:cNvPr>
          <p:cNvGraphicFramePr>
            <a:graphicFrameLocks/>
          </p:cNvGraphicFramePr>
          <p:nvPr>
            <p:extLst>
              <p:ext uri="{D42A27DB-BD31-4B8C-83A1-F6EECF244321}">
                <p14:modId xmlns:p14="http://schemas.microsoft.com/office/powerpoint/2010/main" val="1824263253"/>
              </p:ext>
            </p:extLst>
          </p:nvPr>
        </p:nvGraphicFramePr>
        <p:xfrm>
          <a:off x="-28533" y="338985"/>
          <a:ext cx="3849419" cy="2296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807CC41-A652-7329-FA52-0B5E0041CEE6}"/>
              </a:ext>
            </a:extLst>
          </p:cNvPr>
          <p:cNvGraphicFramePr>
            <a:graphicFrameLocks/>
          </p:cNvGraphicFramePr>
          <p:nvPr>
            <p:extLst>
              <p:ext uri="{D42A27DB-BD31-4B8C-83A1-F6EECF244321}">
                <p14:modId xmlns:p14="http://schemas.microsoft.com/office/powerpoint/2010/main" val="2210903420"/>
              </p:ext>
            </p:extLst>
          </p:nvPr>
        </p:nvGraphicFramePr>
        <p:xfrm>
          <a:off x="1" y="2705257"/>
          <a:ext cx="3820886" cy="23475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92B8B51-37EB-0101-151B-0A869CA98AE7}"/>
              </a:ext>
            </a:extLst>
          </p:cNvPr>
          <p:cNvGraphicFramePr>
            <a:graphicFrameLocks/>
          </p:cNvGraphicFramePr>
          <p:nvPr>
            <p:extLst>
              <p:ext uri="{D42A27DB-BD31-4B8C-83A1-F6EECF244321}">
                <p14:modId xmlns:p14="http://schemas.microsoft.com/office/powerpoint/2010/main" val="1716482741"/>
              </p:ext>
            </p:extLst>
          </p:nvPr>
        </p:nvGraphicFramePr>
        <p:xfrm>
          <a:off x="178079" y="5212705"/>
          <a:ext cx="3642807" cy="2837281"/>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10" descr="Chart&#10;&#10;Description automatically generated">
            <a:extLst>
              <a:ext uri="{FF2B5EF4-FFF2-40B4-BE49-F238E27FC236}">
                <a16:creationId xmlns:a16="http://schemas.microsoft.com/office/drawing/2014/main" id="{D43368BA-A3A2-2561-083E-4BC250844978}"/>
              </a:ext>
            </a:extLst>
          </p:cNvPr>
          <p:cNvPicPr>
            <a:picLocks noChangeAspect="1"/>
          </p:cNvPicPr>
          <p:nvPr/>
        </p:nvPicPr>
        <p:blipFill>
          <a:blip r:embed="rId6"/>
          <a:stretch>
            <a:fillRect/>
          </a:stretch>
        </p:blipFill>
        <p:spPr>
          <a:xfrm>
            <a:off x="3849419" y="2539810"/>
            <a:ext cx="2768983" cy="2519787"/>
          </a:xfrm>
          <a:prstGeom prst="rect">
            <a:avLst/>
          </a:prstGeom>
        </p:spPr>
      </p:pic>
      <p:pic>
        <p:nvPicPr>
          <p:cNvPr id="2" name="Picture 1">
            <a:extLst>
              <a:ext uri="{FF2B5EF4-FFF2-40B4-BE49-F238E27FC236}">
                <a16:creationId xmlns:a16="http://schemas.microsoft.com/office/drawing/2014/main" id="{FB53AAA7-0D6B-A77F-F084-3802435F4E47}"/>
              </a:ext>
            </a:extLst>
          </p:cNvPr>
          <p:cNvPicPr>
            <a:picLocks noChangeAspect="1"/>
          </p:cNvPicPr>
          <p:nvPr/>
        </p:nvPicPr>
        <p:blipFill>
          <a:blip r:embed="rId7"/>
          <a:stretch>
            <a:fillRect/>
          </a:stretch>
        </p:blipFill>
        <p:spPr>
          <a:xfrm>
            <a:off x="2819951" y="5551840"/>
            <a:ext cx="4510982" cy="2705915"/>
          </a:xfrm>
          <a:prstGeom prst="rect">
            <a:avLst/>
          </a:prstGeom>
        </p:spPr>
      </p:pic>
    </p:spTree>
    <p:extLst>
      <p:ext uri="{BB962C8B-B14F-4D97-AF65-F5344CB8AC3E}">
        <p14:creationId xmlns:p14="http://schemas.microsoft.com/office/powerpoint/2010/main" val="147690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E2D08E-DC51-B63A-ECBD-132082F142F1}"/>
              </a:ext>
            </a:extLst>
          </p:cNvPr>
          <p:cNvSpPr>
            <a:spLocks noGrp="1"/>
          </p:cNvSpPr>
          <p:nvPr>
            <p:ph type="sldNum" sz="quarter" idx="12"/>
          </p:nvPr>
        </p:nvSpPr>
        <p:spPr/>
        <p:txBody>
          <a:bodyPr/>
          <a:lstStyle/>
          <a:p>
            <a:fld id="{330EA680-D336-4FF7-8B7A-9848BB0A1C32}" type="slidenum">
              <a:rPr lang="en-US" smtClean="0"/>
              <a:t>11</a:t>
            </a:fld>
            <a:endParaRPr lang="en-US"/>
          </a:p>
        </p:txBody>
      </p:sp>
      <p:pic>
        <p:nvPicPr>
          <p:cNvPr id="9" name="Picture 8" descr="A picture containing text, map&#10;&#10;Description automatically generated">
            <a:extLst>
              <a:ext uri="{FF2B5EF4-FFF2-40B4-BE49-F238E27FC236}">
                <a16:creationId xmlns:a16="http://schemas.microsoft.com/office/drawing/2014/main" id="{F9863A77-CF8F-3D1D-115A-61A3437EB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535" y="2736809"/>
            <a:ext cx="6108929" cy="3067610"/>
          </a:xfrm>
          <a:prstGeom prst="rect">
            <a:avLst/>
          </a:prstGeom>
        </p:spPr>
      </p:pic>
      <p:graphicFrame>
        <p:nvGraphicFramePr>
          <p:cNvPr id="2" name="Chart 1">
            <a:extLst>
              <a:ext uri="{FF2B5EF4-FFF2-40B4-BE49-F238E27FC236}">
                <a16:creationId xmlns:a16="http://schemas.microsoft.com/office/drawing/2014/main" id="{BBC5DADE-1814-31AD-0D1D-B5B6624B0578}"/>
              </a:ext>
            </a:extLst>
          </p:cNvPr>
          <p:cNvGraphicFramePr>
            <a:graphicFrameLocks/>
          </p:cNvGraphicFramePr>
          <p:nvPr>
            <p:extLst>
              <p:ext uri="{D42A27DB-BD31-4B8C-83A1-F6EECF244321}">
                <p14:modId xmlns:p14="http://schemas.microsoft.com/office/powerpoint/2010/main" val="1961037353"/>
              </p:ext>
            </p:extLst>
          </p:nvPr>
        </p:nvGraphicFramePr>
        <p:xfrm>
          <a:off x="374535" y="209071"/>
          <a:ext cx="5861957" cy="2384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3848C7EA-7D3D-3145-128E-C595C8F5A55A}"/>
              </a:ext>
            </a:extLst>
          </p:cNvPr>
          <p:cNvGraphicFramePr>
            <a:graphicFrameLocks/>
          </p:cNvGraphicFramePr>
          <p:nvPr>
            <p:extLst>
              <p:ext uri="{D42A27DB-BD31-4B8C-83A1-F6EECF244321}">
                <p14:modId xmlns:p14="http://schemas.microsoft.com/office/powerpoint/2010/main" val="2222670420"/>
              </p:ext>
            </p:extLst>
          </p:nvPr>
        </p:nvGraphicFramePr>
        <p:xfrm>
          <a:off x="251048" y="5967525"/>
          <a:ext cx="6232416" cy="307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979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B48EF6-1B75-4377-8BAB-0DE2246B6F5F}"/>
              </a:ext>
            </a:extLst>
          </p:cNvPr>
          <p:cNvSpPr txBox="1"/>
          <p:nvPr/>
        </p:nvSpPr>
        <p:spPr>
          <a:xfrm>
            <a:off x="0" y="0"/>
            <a:ext cx="3135660" cy="400110"/>
          </a:xfrm>
          <a:prstGeom prst="rect">
            <a:avLst/>
          </a:prstGeom>
          <a:noFill/>
        </p:spPr>
        <p:txBody>
          <a:bodyPr wrap="square" lIns="91440" tIns="45720" rIns="91440" bIns="45720" rtlCol="0" anchor="t">
            <a:spAutoFit/>
          </a:bodyPr>
          <a:lstStyle/>
          <a:p>
            <a:r>
              <a:rPr lang="en-US" sz="1000" b="1" dirty="0">
                <a:latin typeface="Trebuchet MS"/>
                <a:cs typeface="Arial"/>
              </a:rPr>
              <a:t>Appendix</a:t>
            </a:r>
          </a:p>
          <a:p>
            <a:endParaRPr lang="en-US" sz="1000" b="1" dirty="0">
              <a:latin typeface="Trebuchet MS" panose="020B0603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4B736CC-A9E2-4181-9644-B31E66179CFE}"/>
              </a:ext>
            </a:extLst>
          </p:cNvPr>
          <p:cNvSpPr/>
          <p:nvPr/>
        </p:nvSpPr>
        <p:spPr>
          <a:xfrm>
            <a:off x="0" y="190911"/>
            <a:ext cx="5639903" cy="18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p>
        </p:txBody>
      </p:sp>
      <p:sp>
        <p:nvSpPr>
          <p:cNvPr id="15" name="Slide Number Placeholder 6">
            <a:extLst>
              <a:ext uri="{FF2B5EF4-FFF2-40B4-BE49-F238E27FC236}">
                <a16:creationId xmlns:a16="http://schemas.microsoft.com/office/drawing/2014/main" id="{86AE75ED-6B21-42AF-A55A-7CD957023197}"/>
              </a:ext>
            </a:extLst>
          </p:cNvPr>
          <p:cNvSpPr>
            <a:spLocks noGrp="1"/>
          </p:cNvSpPr>
          <p:nvPr>
            <p:ph type="sldNum" sz="quarter" idx="12"/>
          </p:nvPr>
        </p:nvSpPr>
        <p:spPr>
          <a:xfrm>
            <a:off x="0" y="8779646"/>
            <a:ext cx="6858000" cy="228600"/>
          </a:xfrm>
          <a:solidFill>
            <a:srgbClr val="FFC629"/>
          </a:solidFill>
          <a:ln>
            <a:solidFill>
              <a:schemeClr val="tx1"/>
            </a:solidFill>
          </a:ln>
        </p:spPr>
        <p:txBody>
          <a:bodyPr/>
          <a:lstStyle/>
          <a:p>
            <a:r>
              <a:rPr lang="en-US" sz="969" b="1">
                <a:solidFill>
                  <a:schemeClr val="tx1"/>
                </a:solidFill>
                <a:latin typeface="Trebuchet MS" panose="020B0603020202020204" pitchFamily="34" charset="0"/>
                <a:cs typeface="Arial" panose="020B0604020202020204" pitchFamily="34" charset="0"/>
              </a:rPr>
              <a:t>Current Holdings/Equity   </a:t>
            </a:r>
            <a:fld id="{DC5268F5-DF95-4685-83C9-16C0AD41B546}" type="slidenum">
              <a:rPr lang="en-US" sz="969" b="1">
                <a:solidFill>
                  <a:schemeClr val="tx1"/>
                </a:solidFill>
                <a:latin typeface="Trebuchet MS" panose="020B0603020202020204" pitchFamily="34" charset="0"/>
                <a:cs typeface="Arial" panose="020B0604020202020204" pitchFamily="34" charset="0"/>
              </a:rPr>
              <a:t>12</a:t>
            </a:fld>
            <a:endParaRPr lang="en-US" sz="969" b="1">
              <a:solidFill>
                <a:schemeClr val="tx1"/>
              </a:solidFill>
              <a:latin typeface="Trebuchet MS" panose="020B0603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45A7D0A-41D4-4A87-8AD7-41EBC082B0E1}"/>
              </a:ext>
            </a:extLst>
          </p:cNvPr>
          <p:cNvSpPr/>
          <p:nvPr/>
        </p:nvSpPr>
        <p:spPr>
          <a:xfrm>
            <a:off x="6618402" y="8835533"/>
            <a:ext cx="9144"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A4F84409-E38B-7B0A-BC8E-37AAB8B0BFE2}"/>
              </a:ext>
            </a:extLst>
          </p:cNvPr>
          <p:cNvGraphicFramePr>
            <a:graphicFrameLocks/>
          </p:cNvGraphicFramePr>
          <p:nvPr>
            <p:extLst>
              <p:ext uri="{D42A27DB-BD31-4B8C-83A1-F6EECF244321}">
                <p14:modId xmlns:p14="http://schemas.microsoft.com/office/powerpoint/2010/main" val="303440102"/>
              </p:ext>
            </p:extLst>
          </p:nvPr>
        </p:nvGraphicFramePr>
        <p:xfrm>
          <a:off x="1" y="954867"/>
          <a:ext cx="3265714" cy="30622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304D4C96-0F51-E208-141E-72CEB7712C75}"/>
              </a:ext>
            </a:extLst>
          </p:cNvPr>
          <p:cNvGraphicFramePr>
            <a:graphicFrameLocks/>
          </p:cNvGraphicFramePr>
          <p:nvPr>
            <p:extLst>
              <p:ext uri="{D42A27DB-BD31-4B8C-83A1-F6EECF244321}">
                <p14:modId xmlns:p14="http://schemas.microsoft.com/office/powerpoint/2010/main" val="901118708"/>
              </p:ext>
            </p:extLst>
          </p:nvPr>
        </p:nvGraphicFramePr>
        <p:xfrm>
          <a:off x="232731" y="4896619"/>
          <a:ext cx="3032984" cy="3137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CFC7DF7C-741E-2B7B-8133-C1CD9877508B}"/>
              </a:ext>
            </a:extLst>
          </p:cNvPr>
          <p:cNvGraphicFramePr>
            <a:graphicFrameLocks/>
          </p:cNvGraphicFramePr>
          <p:nvPr>
            <p:extLst>
              <p:ext uri="{D42A27DB-BD31-4B8C-83A1-F6EECF244321}">
                <p14:modId xmlns:p14="http://schemas.microsoft.com/office/powerpoint/2010/main" val="3179940894"/>
              </p:ext>
            </p:extLst>
          </p:nvPr>
        </p:nvGraphicFramePr>
        <p:xfrm>
          <a:off x="3184073" y="1309249"/>
          <a:ext cx="3265714" cy="28417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77AAA524-CC3B-4CEC-DDE9-4ABD2D738E0C}"/>
              </a:ext>
            </a:extLst>
          </p:cNvPr>
          <p:cNvGraphicFramePr>
            <a:graphicFrameLocks/>
          </p:cNvGraphicFramePr>
          <p:nvPr>
            <p:extLst>
              <p:ext uri="{D42A27DB-BD31-4B8C-83A1-F6EECF244321}">
                <p14:modId xmlns:p14="http://schemas.microsoft.com/office/powerpoint/2010/main" val="3729671822"/>
              </p:ext>
            </p:extLst>
          </p:nvPr>
        </p:nvGraphicFramePr>
        <p:xfrm>
          <a:off x="3416803" y="4694145"/>
          <a:ext cx="3032984" cy="30622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8342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6">
            <a:extLst>
              <a:ext uri="{FF2B5EF4-FFF2-40B4-BE49-F238E27FC236}">
                <a16:creationId xmlns:a16="http://schemas.microsoft.com/office/drawing/2014/main" id="{3614D3DD-77E2-4C33-9C98-41A3BB6E0050}"/>
              </a:ext>
            </a:extLst>
          </p:cNvPr>
          <p:cNvSpPr>
            <a:spLocks noGrp="1"/>
          </p:cNvSpPr>
          <p:nvPr>
            <p:ph type="sldNum" sz="quarter" idx="12"/>
          </p:nvPr>
        </p:nvSpPr>
        <p:spPr>
          <a:xfrm>
            <a:off x="0" y="8779646"/>
            <a:ext cx="6858000" cy="228600"/>
          </a:xfrm>
          <a:solidFill>
            <a:srgbClr val="FFC629"/>
          </a:solidFill>
          <a:ln>
            <a:solidFill>
              <a:schemeClr val="tx1"/>
            </a:solidFill>
          </a:ln>
        </p:spPr>
        <p:txBody>
          <a:bodyPr/>
          <a:lstStyle/>
          <a:p>
            <a:r>
              <a:rPr lang="en-US" sz="969" b="1">
                <a:solidFill>
                  <a:schemeClr val="tx1"/>
                </a:solidFill>
                <a:latin typeface="Trebuchet MS" panose="020B0603020202020204" pitchFamily="34" charset="0"/>
                <a:cs typeface="Arial" panose="020B0604020202020204" pitchFamily="34" charset="0"/>
              </a:rPr>
              <a:t>Current Holdings/Equity   </a:t>
            </a:r>
            <a:fld id="{DC5268F5-DF95-4685-83C9-16C0AD41B546}" type="slidenum">
              <a:rPr lang="en-US" sz="969" b="1">
                <a:solidFill>
                  <a:schemeClr val="tx1"/>
                </a:solidFill>
                <a:latin typeface="Trebuchet MS" panose="020B0603020202020204" pitchFamily="34" charset="0"/>
                <a:cs typeface="Arial" panose="020B0604020202020204" pitchFamily="34" charset="0"/>
              </a:rPr>
              <a:t>2</a:t>
            </a:fld>
            <a:endParaRPr lang="en-US" sz="969" b="1">
              <a:solidFill>
                <a:schemeClr val="tx1"/>
              </a:solidFill>
              <a:latin typeface="Trebuchet MS" panose="020B0603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B4AF6C7-6762-4EBC-A7F5-E2AAC4070C15}"/>
              </a:ext>
            </a:extLst>
          </p:cNvPr>
          <p:cNvSpPr/>
          <p:nvPr/>
        </p:nvSpPr>
        <p:spPr>
          <a:xfrm>
            <a:off x="6618402" y="8835533"/>
            <a:ext cx="9144"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C134C0F-6268-48AA-A73B-4A2E3140494B}"/>
              </a:ext>
            </a:extLst>
          </p:cNvPr>
          <p:cNvSpPr txBox="1"/>
          <p:nvPr/>
        </p:nvSpPr>
        <p:spPr>
          <a:xfrm>
            <a:off x="178079" y="235023"/>
            <a:ext cx="1998653" cy="276999"/>
          </a:xfrm>
          <a:prstGeom prst="rect">
            <a:avLst/>
          </a:prstGeom>
          <a:noFill/>
        </p:spPr>
        <p:txBody>
          <a:bodyPr wrap="square" lIns="91440" tIns="45720" rIns="91440" bIns="45720" rtlCol="0" anchor="t">
            <a:spAutoFit/>
          </a:bodyPr>
          <a:lstStyle/>
          <a:p>
            <a:r>
              <a:rPr lang="en-US" sz="1200" b="1" dirty="0">
                <a:latin typeface="Trebuchet MS"/>
                <a:cs typeface="Arial"/>
              </a:rPr>
              <a:t>Industry Outlook</a:t>
            </a:r>
            <a:endParaRPr lang="en-US" sz="1200" dirty="0"/>
          </a:p>
        </p:txBody>
      </p:sp>
      <p:sp>
        <p:nvSpPr>
          <p:cNvPr id="45" name="Rectangle 44">
            <a:extLst>
              <a:ext uri="{FF2B5EF4-FFF2-40B4-BE49-F238E27FC236}">
                <a16:creationId xmlns:a16="http://schemas.microsoft.com/office/drawing/2014/main" id="{830273D2-8F38-432B-96A8-6767D6625575}"/>
              </a:ext>
            </a:extLst>
          </p:cNvPr>
          <p:cNvSpPr/>
          <p:nvPr/>
        </p:nvSpPr>
        <p:spPr>
          <a:xfrm>
            <a:off x="287014" y="468215"/>
            <a:ext cx="4535076" cy="9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p>
        </p:txBody>
      </p:sp>
      <p:sp>
        <p:nvSpPr>
          <p:cNvPr id="6" name="TextBox 5">
            <a:extLst>
              <a:ext uri="{FF2B5EF4-FFF2-40B4-BE49-F238E27FC236}">
                <a16:creationId xmlns:a16="http://schemas.microsoft.com/office/drawing/2014/main" id="{3AC84D1E-CFBA-D221-9B92-5D306FE9B32A}"/>
              </a:ext>
            </a:extLst>
          </p:cNvPr>
          <p:cNvSpPr txBox="1"/>
          <p:nvPr/>
        </p:nvSpPr>
        <p:spPr>
          <a:xfrm>
            <a:off x="178077" y="496615"/>
            <a:ext cx="6440323" cy="6740307"/>
          </a:xfrm>
          <a:prstGeom prst="rect">
            <a:avLst/>
          </a:prstGeom>
          <a:noFill/>
        </p:spPr>
        <p:txBody>
          <a:bodyPr wrap="square" lIns="91440" tIns="45720" rIns="91440" bIns="45720" rtlCol="0" anchor="t">
            <a:spAutoFit/>
          </a:bodyPr>
          <a:lstStyle/>
          <a:p>
            <a:pPr algn="just" rtl="0">
              <a:spcBef>
                <a:spcPts val="0"/>
              </a:spcBef>
              <a:spcAft>
                <a:spcPts val="0"/>
              </a:spcAft>
            </a:pPr>
            <a:r>
              <a:rPr lang="en-US" sz="1100" b="0" i="0" u="none" strike="noStrike" dirty="0">
                <a:solidFill>
                  <a:srgbClr val="000000"/>
                </a:solidFill>
                <a:effectLst/>
                <a:latin typeface="Trebuchet MS" panose="020B0703020202090204" pitchFamily="34" charset="0"/>
              </a:rPr>
              <a:t>The oil market experienced a great deal of volatility in 2022, with prices for crude oil rising sharply in March following the Russian invasion of Ukraine before falling back down by the end of the year. Factors contributing to this volatility included the largest-ever release from the US Strategic Petroleum Reserve, fears of a slower recovery in oil demand due to the pandemic, and a slowdown in global economic activity. The largest source of weakness in oil demand has been China due to its zero-COVID strategy and several macroeconomic challenges.</a:t>
            </a:r>
            <a:endParaRPr lang="en-US" sz="1100" b="0" dirty="0">
              <a:effectLst/>
              <a:latin typeface="Trebuchet MS" panose="020B0703020202090204" pitchFamily="34" charset="0"/>
            </a:endParaRPr>
          </a:p>
          <a:p>
            <a:pPr algn="just" rtl="0">
              <a:spcBef>
                <a:spcPts val="0"/>
              </a:spcBef>
              <a:spcAft>
                <a:spcPts val="0"/>
              </a:spcAft>
            </a:pPr>
            <a:br>
              <a:rPr lang="en-US" sz="1100" b="0" dirty="0">
                <a:effectLst/>
                <a:latin typeface="Trebuchet MS" panose="020B0703020202090204" pitchFamily="34" charset="0"/>
              </a:rPr>
            </a:br>
            <a:r>
              <a:rPr lang="en-US" sz="1100" b="0" i="0" u="none" strike="noStrike" dirty="0">
                <a:solidFill>
                  <a:srgbClr val="000000"/>
                </a:solidFill>
                <a:effectLst/>
                <a:latin typeface="Trebuchet MS" panose="020B0703020202090204" pitchFamily="34" charset="0"/>
              </a:rPr>
              <a:t>The prospects for growth in oil demand have improved due to the earlier-than-expected easing of Covid-19 containment measures in China. On the supply side, uncertainties around Russia continue to cloud the outlook, meanwhile OPEC is expected to </a:t>
            </a:r>
            <a:r>
              <a:rPr lang="en-US" sz="1100" dirty="0">
                <a:solidFill>
                  <a:srgbClr val="000000"/>
                </a:solidFill>
                <a:latin typeface="Trebuchet MS" panose="020B0703020202090204" pitchFamily="34" charset="0"/>
              </a:rPr>
              <a:t>continue</a:t>
            </a:r>
            <a:r>
              <a:rPr lang="en-US" sz="1100" b="0" i="0" u="none" strike="noStrike" dirty="0">
                <a:solidFill>
                  <a:srgbClr val="000000"/>
                </a:solidFill>
                <a:effectLst/>
                <a:latin typeface="Trebuchet MS" panose="020B0703020202090204" pitchFamily="34" charset="0"/>
              </a:rPr>
              <a:t> supply cuts of 2 million barrels per day through the rest of 2023. </a:t>
            </a:r>
            <a:r>
              <a:rPr lang="en-US" sz="1100" dirty="0">
                <a:solidFill>
                  <a:srgbClr val="000000"/>
                </a:solidFill>
                <a:latin typeface="Trebuchet MS" panose="020B0703020202090204" pitchFamily="34" charset="0"/>
              </a:rPr>
              <a:t>Wi</a:t>
            </a:r>
            <a:r>
              <a:rPr lang="en-US" sz="1100" b="0" i="0" u="none" strike="noStrike" dirty="0">
                <a:solidFill>
                  <a:srgbClr val="000000"/>
                </a:solidFill>
                <a:effectLst/>
                <a:latin typeface="Trebuchet MS" panose="020B0703020202090204" pitchFamily="34" charset="0"/>
              </a:rPr>
              <a:t>th OECD oil inventories at their lowest level since 2004 and spare capacity set to continue dwindling, we believe higher prices will be needed to slow down oil demand growth and encourage investments in new production. </a:t>
            </a:r>
            <a:endParaRPr lang="en-US" sz="1100" b="0" dirty="0">
              <a:effectLst/>
              <a:latin typeface="Trebuchet MS" panose="020B0703020202090204" pitchFamily="34" charset="0"/>
            </a:endParaRPr>
          </a:p>
          <a:p>
            <a:pPr algn="just" rtl="0">
              <a:spcBef>
                <a:spcPts val="0"/>
              </a:spcBef>
              <a:spcAft>
                <a:spcPts val="0"/>
              </a:spcAft>
            </a:pPr>
            <a:br>
              <a:rPr lang="en-US" sz="1100" b="0" dirty="0">
                <a:effectLst/>
                <a:latin typeface="Trebuchet MS" panose="020B0703020202090204" pitchFamily="34" charset="0"/>
              </a:rPr>
            </a:br>
            <a:r>
              <a:rPr lang="en-US" sz="1100" b="0" i="0" u="none" strike="noStrike" dirty="0">
                <a:solidFill>
                  <a:srgbClr val="000000"/>
                </a:solidFill>
                <a:effectLst/>
                <a:latin typeface="Trebuchet MS" panose="020B0703020202090204" pitchFamily="34" charset="0"/>
              </a:rPr>
              <a:t>The United States has said it will replenish its strategic petroleum reserves when oil trades in the $68-$72 range. As a result, there is a strong buyer in that area. Bullish forecasters such as Goldman Sachs and Morgan Stanley expect a tighter oil market in the second half of the year, with some predicting Brent to top $100 per barrel and even reach $105-110 per barrel by the end of the year. The situation with Russian oil production is less clear, and while Western sanctions were expected to have a significant impact, the redirection of exports rather than a production cut ensured a relatively modest impact on global oil supply and prices. </a:t>
            </a:r>
          </a:p>
          <a:p>
            <a:pPr rtl="0">
              <a:spcBef>
                <a:spcPts val="0"/>
              </a:spcBef>
              <a:spcAft>
                <a:spcPts val="0"/>
              </a:spcAft>
            </a:pPr>
            <a:endParaRPr lang="en-US" sz="1100" dirty="0">
              <a:solidFill>
                <a:srgbClr val="000000"/>
              </a:solidFill>
              <a:latin typeface="Trebuchet MS" panose="020B0703020202090204" pitchFamily="34" charset="0"/>
            </a:endParaRPr>
          </a:p>
          <a:p>
            <a:pPr algn="just" rtl="0">
              <a:spcBef>
                <a:spcPts val="0"/>
              </a:spcBef>
              <a:spcAft>
                <a:spcPts val="0"/>
              </a:spcAft>
            </a:pPr>
            <a:r>
              <a:rPr lang="en-US" sz="1100" b="0" i="0" u="none" strike="noStrike" dirty="0">
                <a:solidFill>
                  <a:srgbClr val="000000"/>
                </a:solidFill>
                <a:effectLst/>
                <a:latin typeface="Trebuchet MS" panose="020B0703020202090204" pitchFamily="34" charset="0"/>
              </a:rPr>
              <a:t>The high possibility of a recession, especially in developed countries and China, continues to give uncertainty to oil demand growth for the rest of the year. The oil market remains in a wait and see mode in anticipation of supply shifts over the coming months, seasonal demand improvement, and a ramp up in Chinese and other sources of pent-up demand. We expect to the oil market to tighten </a:t>
            </a:r>
            <a:r>
              <a:rPr lang="en-US" sz="1100" dirty="0">
                <a:solidFill>
                  <a:srgbClr val="000000"/>
                </a:solidFill>
                <a:latin typeface="Trebuchet MS" panose="020B0703020202090204" pitchFamily="34" charset="0"/>
              </a:rPr>
              <a:t>throughout the rest of the year</a:t>
            </a:r>
            <a:r>
              <a:rPr lang="en-US" sz="1100" b="0" i="0" u="none" strike="noStrike" dirty="0">
                <a:solidFill>
                  <a:srgbClr val="000000"/>
                </a:solidFill>
                <a:effectLst/>
                <a:latin typeface="Trebuchet MS" panose="020B0703020202090204" pitchFamily="34" charset="0"/>
              </a:rPr>
              <a:t> due to a combination of Chinese demand and OPEC+ supply cuts. This tightening should lead to a growing deficit, indicating that oil prices should trade higher from current levels.</a:t>
            </a:r>
            <a:endParaRPr lang="en-US" sz="1100" b="0" dirty="0">
              <a:effectLst/>
              <a:latin typeface="Trebuchet MS" panose="020B0703020202090204" pitchFamily="34" charset="0"/>
            </a:endParaRPr>
          </a:p>
          <a:p>
            <a:br>
              <a:rPr lang="en-US" sz="1100" dirty="0"/>
            </a:br>
            <a:endParaRPr lang="en-US" sz="1100" b="0" dirty="0">
              <a:effectLst/>
              <a:latin typeface="Trebuchet MS" panose="020B0703020202090204" pitchFamily="34" charset="0"/>
            </a:endParaRPr>
          </a:p>
          <a:p>
            <a:br>
              <a:rPr lang="en-US" sz="1100" dirty="0">
                <a:latin typeface="Trebuchet MS" panose="020B0703020202090204" pitchFamily="34" charset="0"/>
              </a:rPr>
            </a:br>
            <a:br>
              <a:rPr lang="en-US" sz="1100" dirty="0"/>
            </a:br>
            <a:br>
              <a:rPr lang="en-US" sz="1100" dirty="0"/>
            </a:br>
            <a:endParaRPr lang="en-US" sz="1100" dirty="0">
              <a:latin typeface="Trebuchet MS"/>
              <a:cs typeface="Calibri"/>
            </a:endParaRPr>
          </a:p>
          <a:p>
            <a:br>
              <a:rPr lang="en-US" dirty="0"/>
            </a:br>
            <a:endParaRPr lang="en-US" dirty="0"/>
          </a:p>
        </p:txBody>
      </p:sp>
      <p:graphicFrame>
        <p:nvGraphicFramePr>
          <p:cNvPr id="5" name="Chart 4">
            <a:extLst>
              <a:ext uri="{FF2B5EF4-FFF2-40B4-BE49-F238E27FC236}">
                <a16:creationId xmlns:a16="http://schemas.microsoft.com/office/drawing/2014/main" id="{7BFDBFB5-C09C-BD0B-D752-9F066933CB54}"/>
              </a:ext>
            </a:extLst>
          </p:cNvPr>
          <p:cNvGraphicFramePr>
            <a:graphicFrameLocks/>
          </p:cNvGraphicFramePr>
          <p:nvPr>
            <p:extLst>
              <p:ext uri="{D42A27DB-BD31-4B8C-83A1-F6EECF244321}">
                <p14:modId xmlns:p14="http://schemas.microsoft.com/office/powerpoint/2010/main" val="210118309"/>
              </p:ext>
            </p:extLst>
          </p:nvPr>
        </p:nvGraphicFramePr>
        <p:xfrm>
          <a:off x="239600" y="5746870"/>
          <a:ext cx="6213991" cy="290051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a:extLst>
              <a:ext uri="{FF2B5EF4-FFF2-40B4-BE49-F238E27FC236}">
                <a16:creationId xmlns:a16="http://schemas.microsoft.com/office/drawing/2014/main" id="{CE26FD13-8064-6395-F645-59452007AAAE}"/>
              </a:ext>
            </a:extLst>
          </p:cNvPr>
          <p:cNvCxnSpPr>
            <a:cxnSpLocks/>
          </p:cNvCxnSpPr>
          <p:nvPr/>
        </p:nvCxnSpPr>
        <p:spPr>
          <a:xfrm flipV="1">
            <a:off x="6350000" y="6819900"/>
            <a:ext cx="329923" cy="2794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7361FD-A9AB-5936-7E5E-01D130AE3368}"/>
              </a:ext>
            </a:extLst>
          </p:cNvPr>
          <p:cNvCxnSpPr>
            <a:cxnSpLocks/>
          </p:cNvCxnSpPr>
          <p:nvPr/>
        </p:nvCxnSpPr>
        <p:spPr>
          <a:xfrm>
            <a:off x="6350000" y="7099300"/>
            <a:ext cx="329923" cy="0"/>
          </a:xfrm>
          <a:prstGeom prst="straightConnector1">
            <a:avLst/>
          </a:prstGeom>
          <a:ln>
            <a:solidFill>
              <a:srgbClr val="FFC62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8C918C-F360-0AE5-EBE2-80441CD57119}"/>
              </a:ext>
            </a:extLst>
          </p:cNvPr>
          <p:cNvCxnSpPr>
            <a:cxnSpLocks/>
          </p:cNvCxnSpPr>
          <p:nvPr/>
        </p:nvCxnSpPr>
        <p:spPr>
          <a:xfrm>
            <a:off x="6350000" y="7099300"/>
            <a:ext cx="268400" cy="355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065895"/>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6">
            <a:extLst>
              <a:ext uri="{FF2B5EF4-FFF2-40B4-BE49-F238E27FC236}">
                <a16:creationId xmlns:a16="http://schemas.microsoft.com/office/drawing/2014/main" id="{3614D3DD-77E2-4C33-9C98-41A3BB6E0050}"/>
              </a:ext>
            </a:extLst>
          </p:cNvPr>
          <p:cNvSpPr>
            <a:spLocks noGrp="1"/>
          </p:cNvSpPr>
          <p:nvPr>
            <p:ph type="sldNum" sz="quarter" idx="12"/>
          </p:nvPr>
        </p:nvSpPr>
        <p:spPr>
          <a:xfrm>
            <a:off x="0" y="8779646"/>
            <a:ext cx="6858000" cy="228600"/>
          </a:xfrm>
          <a:solidFill>
            <a:srgbClr val="FFC629"/>
          </a:solidFill>
          <a:ln>
            <a:solidFill>
              <a:schemeClr val="tx1"/>
            </a:solidFill>
          </a:ln>
        </p:spPr>
        <p:txBody>
          <a:bodyPr/>
          <a:lstStyle/>
          <a:p>
            <a:r>
              <a:rPr lang="en-US" sz="969" b="1">
                <a:solidFill>
                  <a:schemeClr val="tx1"/>
                </a:solidFill>
                <a:latin typeface="Trebuchet MS" panose="020B0603020202020204" pitchFamily="34" charset="0"/>
                <a:cs typeface="Arial" panose="020B0604020202020204" pitchFamily="34" charset="0"/>
              </a:rPr>
              <a:t>Current Holdings/Equity   </a:t>
            </a:r>
            <a:fld id="{DC5268F5-DF95-4685-83C9-16C0AD41B546}" type="slidenum">
              <a:rPr lang="en-US" sz="969" b="1">
                <a:solidFill>
                  <a:schemeClr val="tx1"/>
                </a:solidFill>
                <a:latin typeface="Trebuchet MS" panose="020B0603020202020204" pitchFamily="34" charset="0"/>
                <a:cs typeface="Arial" panose="020B0604020202020204" pitchFamily="34" charset="0"/>
              </a:rPr>
              <a:t>3</a:t>
            </a:fld>
            <a:endParaRPr lang="en-US" sz="969" b="1">
              <a:solidFill>
                <a:schemeClr val="tx1"/>
              </a:solidFill>
              <a:latin typeface="Trebuchet MS" panose="020B0603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B4AF6C7-6762-4EBC-A7F5-E2AAC4070C15}"/>
              </a:ext>
            </a:extLst>
          </p:cNvPr>
          <p:cNvSpPr/>
          <p:nvPr/>
        </p:nvSpPr>
        <p:spPr>
          <a:xfrm>
            <a:off x="6618402" y="8835533"/>
            <a:ext cx="9144"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C134C0F-6268-48AA-A73B-4A2E3140494B}"/>
              </a:ext>
            </a:extLst>
          </p:cNvPr>
          <p:cNvSpPr txBox="1"/>
          <p:nvPr/>
        </p:nvSpPr>
        <p:spPr>
          <a:xfrm>
            <a:off x="178079" y="235023"/>
            <a:ext cx="1998653" cy="276999"/>
          </a:xfrm>
          <a:prstGeom prst="rect">
            <a:avLst/>
          </a:prstGeom>
          <a:noFill/>
        </p:spPr>
        <p:txBody>
          <a:bodyPr wrap="square" lIns="91440" tIns="45720" rIns="91440" bIns="45720" rtlCol="0" anchor="t">
            <a:spAutoFit/>
          </a:bodyPr>
          <a:lstStyle/>
          <a:p>
            <a:r>
              <a:rPr lang="en-US" sz="1200" b="1" dirty="0">
                <a:latin typeface="Trebuchet MS"/>
                <a:cs typeface="Arial"/>
              </a:rPr>
              <a:t>Investment Opportunity</a:t>
            </a:r>
            <a:endParaRPr lang="en-US" sz="1200" dirty="0"/>
          </a:p>
        </p:txBody>
      </p:sp>
      <p:sp>
        <p:nvSpPr>
          <p:cNvPr id="45" name="Rectangle 44">
            <a:extLst>
              <a:ext uri="{FF2B5EF4-FFF2-40B4-BE49-F238E27FC236}">
                <a16:creationId xmlns:a16="http://schemas.microsoft.com/office/drawing/2014/main" id="{830273D2-8F38-432B-96A8-6767D6625575}"/>
              </a:ext>
            </a:extLst>
          </p:cNvPr>
          <p:cNvSpPr/>
          <p:nvPr/>
        </p:nvSpPr>
        <p:spPr>
          <a:xfrm>
            <a:off x="287014" y="468215"/>
            <a:ext cx="4535076" cy="9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p>
        </p:txBody>
      </p:sp>
      <p:sp>
        <p:nvSpPr>
          <p:cNvPr id="6" name="TextBox 5">
            <a:extLst>
              <a:ext uri="{FF2B5EF4-FFF2-40B4-BE49-F238E27FC236}">
                <a16:creationId xmlns:a16="http://schemas.microsoft.com/office/drawing/2014/main" id="{3AC84D1E-CFBA-D221-9B92-5D306FE9B32A}"/>
              </a:ext>
            </a:extLst>
          </p:cNvPr>
          <p:cNvSpPr txBox="1"/>
          <p:nvPr/>
        </p:nvSpPr>
        <p:spPr>
          <a:xfrm>
            <a:off x="178079" y="533246"/>
            <a:ext cx="6440323" cy="5386090"/>
          </a:xfrm>
          <a:prstGeom prst="rect">
            <a:avLst/>
          </a:prstGeom>
          <a:noFill/>
        </p:spPr>
        <p:txBody>
          <a:bodyPr wrap="square" lIns="91440" tIns="45720" rIns="91440" bIns="45720" rtlCol="0" anchor="t">
            <a:spAutoFit/>
          </a:bodyPr>
          <a:lstStyle/>
          <a:p>
            <a:pPr algn="just"/>
            <a:r>
              <a:rPr lang="en-US" sz="1100" b="0" i="0" dirty="0">
                <a:effectLst/>
                <a:latin typeface="Trebuchet MS" panose="020B0703020202090204" pitchFamily="34" charset="0"/>
              </a:rPr>
              <a:t>Shell has some of the most attractive assets in the global energy business, notably one of the world’s largest liquefied natural-gas business and the biggest network of service stations. At a current price of $</a:t>
            </a:r>
            <a:r>
              <a:rPr lang="en-US" sz="1100" dirty="0">
                <a:latin typeface="Trebuchet MS" panose="020B0703020202090204" pitchFamily="34" charset="0"/>
              </a:rPr>
              <a:t>56.47</a:t>
            </a:r>
            <a:r>
              <a:rPr lang="en-US" sz="1100" b="0" i="0" dirty="0">
                <a:effectLst/>
                <a:latin typeface="Trebuchet MS" panose="020B0703020202090204" pitchFamily="34" charset="0"/>
              </a:rPr>
              <a:t>, it is trading at 5.47x projected earnings which is significantly lower than </a:t>
            </a:r>
            <a:r>
              <a:rPr lang="en-US" sz="1100" dirty="0">
                <a:latin typeface="Trebuchet MS" panose="020B0703020202090204" pitchFamily="34" charset="0"/>
              </a:rPr>
              <a:t>its American counterparts Exxon Mobil and Chevron, which trade at 10.52x and 10.79x projected earnings, respectively.</a:t>
            </a:r>
            <a:endParaRPr lang="en-US" sz="1100" dirty="0">
              <a:latin typeface="Trebuchet MS" panose="020B0703020202090204" pitchFamily="34" charset="0"/>
              <a:cs typeface="Calibri"/>
            </a:endParaRPr>
          </a:p>
          <a:p>
            <a:pPr rtl="0">
              <a:spcBef>
                <a:spcPts val="0"/>
              </a:spcBef>
              <a:spcAft>
                <a:spcPts val="0"/>
              </a:spcAft>
            </a:pPr>
            <a:endParaRPr lang="en-US" sz="1100" b="0" i="0" u="none" strike="noStrike" dirty="0">
              <a:solidFill>
                <a:srgbClr val="000000"/>
              </a:solidFill>
              <a:effectLst/>
              <a:latin typeface="Trebuchet MS" panose="020B0703020202090204" pitchFamily="34" charset="0"/>
            </a:endParaRPr>
          </a:p>
          <a:p>
            <a:pPr algn="just" rtl="0">
              <a:spcBef>
                <a:spcPts val="0"/>
              </a:spcBef>
              <a:spcAft>
                <a:spcPts val="0"/>
              </a:spcAft>
            </a:pPr>
            <a:r>
              <a:rPr lang="en-US" sz="1100" b="0" i="0" u="none" strike="noStrike" dirty="0">
                <a:solidFill>
                  <a:srgbClr val="000000"/>
                </a:solidFill>
                <a:effectLst/>
                <a:latin typeface="Trebuchet MS" panose="020B0703020202090204" pitchFamily="34" charset="0"/>
              </a:rPr>
              <a:t>Shell reported record profits in 2022, generated by high energy prices and strong demand, especially from China. In Q4 2022, the company recorded total revenues of $101.3 billion, with adjusted earnings of about $9.8 billion. For 2022, revenues jumped to $381.3 billion, a YoY growth of 46% versus 2021. Shell's performance was mainly driven by two key drivers: Integrated Gas and Upstream, with the integrated gas adjusted earnings at record numbers and the upstream business more than doubling. Shell has distributed close to $26 billion to shareholders in 2022 in dividends and buybacks. </a:t>
            </a:r>
          </a:p>
          <a:p>
            <a:pPr rtl="0">
              <a:spcBef>
                <a:spcPts val="0"/>
              </a:spcBef>
              <a:spcAft>
                <a:spcPts val="0"/>
              </a:spcAft>
            </a:pPr>
            <a:endParaRPr lang="en-US" sz="1100" dirty="0">
              <a:solidFill>
                <a:srgbClr val="000000"/>
              </a:solidFill>
              <a:latin typeface="Trebuchet MS" panose="020B0703020202090204" pitchFamily="34" charset="0"/>
            </a:endParaRPr>
          </a:p>
          <a:p>
            <a:pPr algn="just" rtl="0">
              <a:spcBef>
                <a:spcPts val="0"/>
              </a:spcBef>
              <a:spcAft>
                <a:spcPts val="0"/>
              </a:spcAft>
            </a:pPr>
            <a:r>
              <a:rPr lang="en-US" sz="1100" b="0" i="0" u="none" strike="noStrike" dirty="0">
                <a:solidFill>
                  <a:srgbClr val="000000"/>
                </a:solidFill>
                <a:effectLst/>
                <a:latin typeface="Trebuchet MS" panose="020B0703020202090204" pitchFamily="34" charset="0"/>
              </a:rPr>
              <a:t>The company has several integrated gas projects under construction to maintain and increase its LNG output. Meanwhile, it has many more in development as well as planning to expand existing operations to fuel their growth in the upcoming years. Shell capitalized on strong conditions in the LNG market to earn record profits in 2022. The success of this business will be crucial for Shell to enable it to continue delivering </a:t>
            </a:r>
            <a:r>
              <a:rPr lang="en-US" sz="1100" dirty="0">
                <a:solidFill>
                  <a:srgbClr val="000000"/>
                </a:solidFill>
                <a:latin typeface="Trebuchet MS" panose="020B0703020202090204" pitchFamily="34" charset="0"/>
              </a:rPr>
              <a:t>robust cash flows that it returns to shareholders through repurchases and increasing dividends.</a:t>
            </a:r>
            <a:endParaRPr lang="en-US" sz="1100" b="0" i="0" u="none" strike="noStrike" dirty="0">
              <a:solidFill>
                <a:srgbClr val="000000"/>
              </a:solidFill>
              <a:effectLst/>
              <a:latin typeface="Trebuchet MS" panose="020B0703020202090204" pitchFamily="34" charset="0"/>
            </a:endParaRPr>
          </a:p>
          <a:p>
            <a:pPr rtl="0">
              <a:spcBef>
                <a:spcPts val="0"/>
              </a:spcBef>
              <a:spcAft>
                <a:spcPts val="0"/>
              </a:spcAft>
            </a:pPr>
            <a:endParaRPr lang="en-US" sz="1100" dirty="0">
              <a:solidFill>
                <a:srgbClr val="000000"/>
              </a:solidFill>
              <a:latin typeface="Trebuchet MS" panose="020B0703020202090204" pitchFamily="34" charset="0"/>
            </a:endParaRPr>
          </a:p>
          <a:p>
            <a:pPr algn="just" rtl="0">
              <a:spcBef>
                <a:spcPts val="0"/>
              </a:spcBef>
              <a:spcAft>
                <a:spcPts val="0"/>
              </a:spcAft>
            </a:pPr>
            <a:r>
              <a:rPr lang="en-US" sz="1100" b="0" i="0" u="none" strike="noStrike" dirty="0">
                <a:solidFill>
                  <a:srgbClr val="000000"/>
                </a:solidFill>
                <a:effectLst/>
                <a:latin typeface="Trebuchet MS" panose="020B0703020202090204" pitchFamily="34" charset="0"/>
              </a:rPr>
              <a:t>In 2023, there is little reason to assume that the market for fossil fuel, and energy prices in general, will not continue to grow, even if the growth is only in line with the global nominal GDP growth. The company has a solid renewable energy business, positioning itself as one of the top producers globally. As China ends COVID and Europe recovers, strong demand tailwind is expected in the first half of 2023. If the Brent benchmark bounces within the range of $60 - $80, then Shell could likely write about $</a:t>
            </a:r>
            <a:r>
              <a:rPr lang="en-US" sz="1100" dirty="0">
                <a:solidFill>
                  <a:srgbClr val="000000"/>
                </a:solidFill>
                <a:latin typeface="Trebuchet MS" panose="020B0703020202090204" pitchFamily="34" charset="0"/>
              </a:rPr>
              <a:t>30</a:t>
            </a:r>
            <a:r>
              <a:rPr lang="en-US" sz="1100" b="0" i="0" u="none" strike="noStrike" dirty="0">
                <a:solidFill>
                  <a:srgbClr val="000000"/>
                </a:solidFill>
                <a:effectLst/>
                <a:latin typeface="Trebuchet MS" panose="020B0703020202090204" pitchFamily="34" charset="0"/>
              </a:rPr>
              <a:t> - $</a:t>
            </a:r>
            <a:r>
              <a:rPr lang="en-US" sz="1100" dirty="0">
                <a:solidFill>
                  <a:srgbClr val="000000"/>
                </a:solidFill>
                <a:latin typeface="Trebuchet MS" panose="020B0703020202090204" pitchFamily="34" charset="0"/>
              </a:rPr>
              <a:t>40</a:t>
            </a:r>
            <a:r>
              <a:rPr lang="en-US" sz="1100" b="0" i="0" u="none" strike="noStrike" dirty="0">
                <a:solidFill>
                  <a:srgbClr val="000000"/>
                </a:solidFill>
                <a:effectLst/>
                <a:latin typeface="Trebuchet MS" panose="020B0703020202090204" pitchFamily="34" charset="0"/>
              </a:rPr>
              <a:t> billion of profits in 2023. Shell stock is currently undervalued, and the European Oil Major is trading at an EV/Sales of x0.64 and an EV/EBITDA of x2.99.</a:t>
            </a:r>
            <a:endParaRPr lang="en-US" sz="1100" b="0" dirty="0">
              <a:effectLst/>
              <a:latin typeface="Trebuchet MS" panose="020B0703020202090204" pitchFamily="34" charset="0"/>
            </a:endParaRPr>
          </a:p>
          <a:p>
            <a:br>
              <a:rPr lang="en-US" dirty="0"/>
            </a:br>
            <a:endParaRPr lang="en-US" dirty="0"/>
          </a:p>
        </p:txBody>
      </p:sp>
      <p:graphicFrame>
        <p:nvGraphicFramePr>
          <p:cNvPr id="3" name="Chart 2">
            <a:extLst>
              <a:ext uri="{FF2B5EF4-FFF2-40B4-BE49-F238E27FC236}">
                <a16:creationId xmlns:a16="http://schemas.microsoft.com/office/drawing/2014/main" id="{4451AA1B-EB34-D53B-5D60-A166D1F734C5}"/>
              </a:ext>
            </a:extLst>
          </p:cNvPr>
          <p:cNvGraphicFramePr>
            <a:graphicFrameLocks/>
          </p:cNvGraphicFramePr>
          <p:nvPr>
            <p:extLst>
              <p:ext uri="{D42A27DB-BD31-4B8C-83A1-F6EECF244321}">
                <p14:modId xmlns:p14="http://schemas.microsoft.com/office/powerpoint/2010/main" val="1655841342"/>
              </p:ext>
            </p:extLst>
          </p:nvPr>
        </p:nvGraphicFramePr>
        <p:xfrm>
          <a:off x="178079" y="5551714"/>
          <a:ext cx="6440323" cy="301839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D173211-C704-A902-3B20-7C011C8D709B}"/>
              </a:ext>
            </a:extLst>
          </p:cNvPr>
          <p:cNvSpPr txBox="1"/>
          <p:nvPr/>
        </p:nvSpPr>
        <p:spPr>
          <a:xfrm>
            <a:off x="4332233" y="7478486"/>
            <a:ext cx="1513396" cy="323165"/>
          </a:xfrm>
          <a:prstGeom prst="rect">
            <a:avLst/>
          </a:prstGeom>
          <a:noFill/>
        </p:spPr>
        <p:txBody>
          <a:bodyPr wrap="square" rtlCol="0">
            <a:spAutoFit/>
          </a:bodyPr>
          <a:lstStyle/>
          <a:p>
            <a:r>
              <a:rPr lang="en-US" sz="1500" b="1"/>
              <a:t>R-Squared - .836</a:t>
            </a:r>
          </a:p>
        </p:txBody>
      </p:sp>
    </p:spTree>
    <p:extLst>
      <p:ext uri="{BB962C8B-B14F-4D97-AF65-F5344CB8AC3E}">
        <p14:creationId xmlns:p14="http://schemas.microsoft.com/office/powerpoint/2010/main" val="135610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6">
            <a:extLst>
              <a:ext uri="{FF2B5EF4-FFF2-40B4-BE49-F238E27FC236}">
                <a16:creationId xmlns:a16="http://schemas.microsoft.com/office/drawing/2014/main" id="{3614D3DD-77E2-4C33-9C98-41A3BB6E0050}"/>
              </a:ext>
            </a:extLst>
          </p:cNvPr>
          <p:cNvSpPr>
            <a:spLocks noGrp="1"/>
          </p:cNvSpPr>
          <p:nvPr>
            <p:ph type="sldNum" sz="quarter" idx="12"/>
          </p:nvPr>
        </p:nvSpPr>
        <p:spPr>
          <a:xfrm>
            <a:off x="0" y="8779646"/>
            <a:ext cx="6858000" cy="228600"/>
          </a:xfrm>
          <a:solidFill>
            <a:srgbClr val="FFC629"/>
          </a:solidFill>
          <a:ln>
            <a:solidFill>
              <a:schemeClr val="tx1"/>
            </a:solidFill>
          </a:ln>
        </p:spPr>
        <p:txBody>
          <a:bodyPr/>
          <a:lstStyle/>
          <a:p>
            <a:r>
              <a:rPr lang="en-US" sz="969" b="1">
                <a:solidFill>
                  <a:schemeClr val="tx1"/>
                </a:solidFill>
                <a:latin typeface="Trebuchet MS" panose="020B0603020202020204" pitchFamily="34" charset="0"/>
                <a:cs typeface="Arial" panose="020B0604020202020204" pitchFamily="34" charset="0"/>
              </a:rPr>
              <a:t>Current Holdings/Equity   </a:t>
            </a:r>
            <a:fld id="{DC5268F5-DF95-4685-83C9-16C0AD41B546}" type="slidenum">
              <a:rPr lang="en-US" sz="969" b="1">
                <a:solidFill>
                  <a:schemeClr val="tx1"/>
                </a:solidFill>
                <a:latin typeface="Trebuchet MS" panose="020B0603020202020204" pitchFamily="34" charset="0"/>
                <a:cs typeface="Arial" panose="020B0604020202020204" pitchFamily="34" charset="0"/>
              </a:rPr>
              <a:t>4</a:t>
            </a:fld>
            <a:endParaRPr lang="en-US" sz="969" b="1">
              <a:solidFill>
                <a:schemeClr val="tx1"/>
              </a:solidFill>
              <a:latin typeface="Trebuchet MS" panose="020B0603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B4AF6C7-6762-4EBC-A7F5-E2AAC4070C15}"/>
              </a:ext>
            </a:extLst>
          </p:cNvPr>
          <p:cNvSpPr/>
          <p:nvPr/>
        </p:nvSpPr>
        <p:spPr>
          <a:xfrm>
            <a:off x="6618402" y="8835533"/>
            <a:ext cx="9144"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C134C0F-6268-48AA-A73B-4A2E3140494B}"/>
              </a:ext>
            </a:extLst>
          </p:cNvPr>
          <p:cNvSpPr txBox="1"/>
          <p:nvPr/>
        </p:nvSpPr>
        <p:spPr>
          <a:xfrm>
            <a:off x="178079" y="235023"/>
            <a:ext cx="1998653" cy="276999"/>
          </a:xfrm>
          <a:prstGeom prst="rect">
            <a:avLst/>
          </a:prstGeom>
          <a:noFill/>
        </p:spPr>
        <p:txBody>
          <a:bodyPr wrap="square" lIns="91440" tIns="45720" rIns="91440" bIns="45720" rtlCol="0" anchor="t">
            <a:spAutoFit/>
          </a:bodyPr>
          <a:lstStyle/>
          <a:p>
            <a:r>
              <a:rPr lang="en-US" sz="1200" b="1" dirty="0">
                <a:latin typeface="Trebuchet MS"/>
                <a:cs typeface="Arial"/>
              </a:rPr>
              <a:t>Business Description</a:t>
            </a:r>
            <a:endParaRPr lang="en-US" sz="1200" dirty="0"/>
          </a:p>
        </p:txBody>
      </p:sp>
      <p:sp>
        <p:nvSpPr>
          <p:cNvPr id="45" name="Rectangle 44">
            <a:extLst>
              <a:ext uri="{FF2B5EF4-FFF2-40B4-BE49-F238E27FC236}">
                <a16:creationId xmlns:a16="http://schemas.microsoft.com/office/drawing/2014/main" id="{830273D2-8F38-432B-96A8-6767D6625575}"/>
              </a:ext>
            </a:extLst>
          </p:cNvPr>
          <p:cNvSpPr/>
          <p:nvPr/>
        </p:nvSpPr>
        <p:spPr>
          <a:xfrm>
            <a:off x="287014" y="468215"/>
            <a:ext cx="4535076" cy="9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p>
        </p:txBody>
      </p:sp>
      <p:sp>
        <p:nvSpPr>
          <p:cNvPr id="58" name="TextBox 57">
            <a:extLst>
              <a:ext uri="{FF2B5EF4-FFF2-40B4-BE49-F238E27FC236}">
                <a16:creationId xmlns:a16="http://schemas.microsoft.com/office/drawing/2014/main" id="{F8383054-8A13-4C70-A16F-26B3E893DC26}"/>
              </a:ext>
            </a:extLst>
          </p:cNvPr>
          <p:cNvSpPr txBox="1"/>
          <p:nvPr/>
        </p:nvSpPr>
        <p:spPr>
          <a:xfrm>
            <a:off x="178079" y="5088274"/>
            <a:ext cx="6387578" cy="4225003"/>
          </a:xfrm>
          <a:prstGeom prst="rect">
            <a:avLst/>
          </a:prstGeom>
          <a:noFill/>
        </p:spPr>
        <p:txBody>
          <a:bodyPr wrap="square" lIns="91440" tIns="45720" rIns="91440" bIns="45720" rtlCol="0" anchor="t">
            <a:spAutoFit/>
          </a:bodyPr>
          <a:lstStyle/>
          <a:p>
            <a:pPr algn="just"/>
            <a:r>
              <a:rPr lang="en-US" sz="1100" b="0" i="0" u="none" strike="noStrike" dirty="0">
                <a:solidFill>
                  <a:srgbClr val="000000"/>
                </a:solidFill>
                <a:effectLst/>
                <a:latin typeface="Trebuchet MS"/>
              </a:rPr>
              <a:t>Shell’s activities in the energy sector can be divided into four segments: Oil Products, Integrated Gas, Upstream, and Chemicals. Their Oil Products business, which makes up most of Shell’s revenue, refines crude oil into products like gasoline, jet fuel, and diesel. These products are marketed and sold around the world for domestic, industrial, and transport use. Integrated Gas includes the company’s liquified natural gas (LNG) operations, mostly the exploration, extraction, and transportation of natural gas. LNG is mostly sold commercially as fuel for large vehicles and ships and residentially for heating and cooking. Since LNG produces significantly less carbon dioxide than oil or other fossil fuels, Shell houses its investments in renewable energy solutions in this segment. Shell’s Chemicals segment supply businesses and consumers with a range of chemicals used to make everyday products. These chemicals are made in large manufacturing plants that are often located near their refineries. This segment makes up a small amount of Shell’s total revenue. Upstream operations involve the exploration and extraction of crude oil and natural gas. This segment oversees the infrastructure that gets the oil from the ground into the gas pumps.</a:t>
            </a:r>
            <a:r>
              <a:rPr lang="en-US" sz="1100" dirty="0">
                <a:latin typeface="Trebuchet MS"/>
              </a:rPr>
              <a:t> The company has a significant presence in many key markets around the world, which enables it to respond to changes in demand and market conditions in a more agile and flexible manner than some of its competitors. Shell entered into multiple new drilling agreements in 2021 to explore new frontiers in Argentina and expand existing drilling operations in places like the Gulf of Mexico and Brazil. They have made some key acquisitions in renewable energy in the last couple years such as electric vehicle charging company, Volta. </a:t>
            </a:r>
            <a:r>
              <a:rPr lang="en-US" sz="1100" b="0" i="0" u="none" strike="noStrike" dirty="0">
                <a:solidFill>
                  <a:srgbClr val="000000"/>
                </a:solidFill>
                <a:effectLst/>
                <a:latin typeface="Trebuchet MS"/>
              </a:rPr>
              <a:t>Shell generates revenue mostly from Asia (35%) and then Europe and the United States roughly 30% each. The remainder of revenue comes from Other Americas, mainly Brazil.</a:t>
            </a:r>
            <a:endParaRPr lang="en-US" sz="1100" dirty="0">
              <a:latin typeface="Trebuchet MS"/>
            </a:endParaRPr>
          </a:p>
          <a:p>
            <a:pPr algn="just" rtl="0">
              <a:spcBef>
                <a:spcPts val="0"/>
              </a:spcBef>
              <a:spcAft>
                <a:spcPts val="0"/>
              </a:spcAft>
            </a:pPr>
            <a:endParaRPr lang="en-US" sz="1100" b="0" dirty="0">
              <a:effectLst/>
              <a:latin typeface="Trebuchet MS"/>
            </a:endParaRPr>
          </a:p>
          <a:p>
            <a:br>
              <a:rPr lang="en-US" dirty="0"/>
            </a:br>
            <a:endParaRPr lang="en-US" sz="855" b="1" dirty="0">
              <a:latin typeface="Trebuchet MS" panose="020B0603020202020204" pitchFamily="34" charset="0"/>
            </a:endParaRPr>
          </a:p>
        </p:txBody>
      </p:sp>
      <p:sp>
        <p:nvSpPr>
          <p:cNvPr id="2" name="TextBox 1">
            <a:extLst>
              <a:ext uri="{FF2B5EF4-FFF2-40B4-BE49-F238E27FC236}">
                <a16:creationId xmlns:a16="http://schemas.microsoft.com/office/drawing/2014/main" id="{D669658B-3F74-CE45-02D3-18E422E38D8C}"/>
              </a:ext>
            </a:extLst>
          </p:cNvPr>
          <p:cNvSpPr txBox="1"/>
          <p:nvPr/>
        </p:nvSpPr>
        <p:spPr>
          <a:xfrm>
            <a:off x="178079" y="528418"/>
            <a:ext cx="6387578" cy="1446550"/>
          </a:xfrm>
          <a:prstGeom prst="rect">
            <a:avLst/>
          </a:prstGeom>
          <a:noFill/>
        </p:spPr>
        <p:txBody>
          <a:bodyPr wrap="square" lIns="91440" tIns="45720" rIns="91440" bIns="45720" rtlCol="0" anchor="t">
            <a:spAutoFit/>
          </a:bodyPr>
          <a:lstStyle/>
          <a:p>
            <a:pPr algn="just"/>
            <a:r>
              <a:rPr lang="en-US" sz="1100" dirty="0">
                <a:latin typeface="Trebuchet MS"/>
                <a:ea typeface="+mn-lt"/>
                <a:cs typeface="+mn-lt"/>
              </a:rPr>
              <a:t>Shell is a publicly traded company with headquarters in the Netherlands and registered offices in London, UK. It is one of the largest companies in the world, with operations in over 70 countries and a workforce of approximately 86,000 employees. Shell operates as a fully integrated oil and gas company, meaning it is involved in every stage of the value chain. The company's upstream operations involve the exploration and production of oil and gas resources, which are then transported to its downstream operations for refining and marketing. In recent years, Shell has made a significant effort to transition towards cleaner energy sources, acknowledging the need to address the global climate crisis. </a:t>
            </a:r>
            <a:endParaRPr lang="en-US" sz="855" b="1" dirty="0">
              <a:latin typeface="Trebuchet MS" panose="020B0603020202020204" pitchFamily="34" charset="0"/>
            </a:endParaRPr>
          </a:p>
        </p:txBody>
      </p:sp>
      <p:graphicFrame>
        <p:nvGraphicFramePr>
          <p:cNvPr id="3" name="Chart 2">
            <a:extLst>
              <a:ext uri="{FF2B5EF4-FFF2-40B4-BE49-F238E27FC236}">
                <a16:creationId xmlns:a16="http://schemas.microsoft.com/office/drawing/2014/main" id="{90111426-D4B3-73E6-1B13-564697C82159}"/>
              </a:ext>
            </a:extLst>
          </p:cNvPr>
          <p:cNvGraphicFramePr>
            <a:graphicFrameLocks/>
          </p:cNvGraphicFramePr>
          <p:nvPr>
            <p:extLst>
              <p:ext uri="{D42A27DB-BD31-4B8C-83A1-F6EECF244321}">
                <p14:modId xmlns:p14="http://schemas.microsoft.com/office/powerpoint/2010/main" val="366223724"/>
              </p:ext>
            </p:extLst>
          </p:nvPr>
        </p:nvGraphicFramePr>
        <p:xfrm>
          <a:off x="3371868" y="2026027"/>
          <a:ext cx="3408540" cy="30622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2CE08FB-28E7-F6E1-A3F3-4E8E61BBCA45}"/>
              </a:ext>
            </a:extLst>
          </p:cNvPr>
          <p:cNvGraphicFramePr>
            <a:graphicFrameLocks/>
          </p:cNvGraphicFramePr>
          <p:nvPr>
            <p:extLst>
              <p:ext uri="{D42A27DB-BD31-4B8C-83A1-F6EECF244321}">
                <p14:modId xmlns:p14="http://schemas.microsoft.com/office/powerpoint/2010/main" val="1126817043"/>
              </p:ext>
            </p:extLst>
          </p:nvPr>
        </p:nvGraphicFramePr>
        <p:xfrm>
          <a:off x="0" y="2043145"/>
          <a:ext cx="3487941" cy="30622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632305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6">
            <a:extLst>
              <a:ext uri="{FF2B5EF4-FFF2-40B4-BE49-F238E27FC236}">
                <a16:creationId xmlns:a16="http://schemas.microsoft.com/office/drawing/2014/main" id="{3614D3DD-77E2-4C33-9C98-41A3BB6E0050}"/>
              </a:ext>
            </a:extLst>
          </p:cNvPr>
          <p:cNvSpPr>
            <a:spLocks noGrp="1"/>
          </p:cNvSpPr>
          <p:nvPr>
            <p:ph type="sldNum" sz="quarter" idx="12"/>
          </p:nvPr>
        </p:nvSpPr>
        <p:spPr>
          <a:xfrm>
            <a:off x="0" y="8779646"/>
            <a:ext cx="6858000" cy="228600"/>
          </a:xfrm>
          <a:solidFill>
            <a:srgbClr val="FFC629"/>
          </a:solidFill>
          <a:ln>
            <a:solidFill>
              <a:schemeClr val="tx1"/>
            </a:solidFill>
          </a:ln>
        </p:spPr>
        <p:txBody>
          <a:bodyPr/>
          <a:lstStyle/>
          <a:p>
            <a:r>
              <a:rPr lang="en-US" sz="969" b="1">
                <a:solidFill>
                  <a:schemeClr val="tx1"/>
                </a:solidFill>
                <a:latin typeface="Trebuchet MS" panose="020B0603020202020204" pitchFamily="34" charset="0"/>
                <a:cs typeface="Arial" panose="020B0604020202020204" pitchFamily="34" charset="0"/>
              </a:rPr>
              <a:t>Current Holdings/Equity   </a:t>
            </a:r>
            <a:fld id="{DC5268F5-DF95-4685-83C9-16C0AD41B546}" type="slidenum">
              <a:rPr lang="en-US" sz="969" b="1">
                <a:solidFill>
                  <a:schemeClr val="tx1"/>
                </a:solidFill>
                <a:latin typeface="Trebuchet MS" panose="020B0603020202020204" pitchFamily="34" charset="0"/>
                <a:cs typeface="Arial" panose="020B0604020202020204" pitchFamily="34" charset="0"/>
              </a:rPr>
              <a:t>5</a:t>
            </a:fld>
            <a:endParaRPr lang="en-US" sz="969" b="1">
              <a:solidFill>
                <a:schemeClr val="tx1"/>
              </a:solidFill>
              <a:latin typeface="Trebuchet MS" panose="020B0603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B4AF6C7-6762-4EBC-A7F5-E2AAC4070C15}"/>
              </a:ext>
            </a:extLst>
          </p:cNvPr>
          <p:cNvSpPr/>
          <p:nvPr/>
        </p:nvSpPr>
        <p:spPr>
          <a:xfrm>
            <a:off x="6618402" y="8835533"/>
            <a:ext cx="9144"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C134C0F-6268-48AA-A73B-4A2E3140494B}"/>
              </a:ext>
            </a:extLst>
          </p:cNvPr>
          <p:cNvSpPr txBox="1"/>
          <p:nvPr/>
        </p:nvSpPr>
        <p:spPr>
          <a:xfrm>
            <a:off x="178079" y="235023"/>
            <a:ext cx="1998653" cy="276999"/>
          </a:xfrm>
          <a:prstGeom prst="rect">
            <a:avLst/>
          </a:prstGeom>
          <a:noFill/>
        </p:spPr>
        <p:txBody>
          <a:bodyPr wrap="square" lIns="91440" tIns="45720" rIns="91440" bIns="45720" rtlCol="0" anchor="t">
            <a:spAutoFit/>
          </a:bodyPr>
          <a:lstStyle/>
          <a:p>
            <a:r>
              <a:rPr lang="en-US" sz="1200" b="1">
                <a:latin typeface="Trebuchet MS"/>
                <a:cs typeface="Arial"/>
              </a:rPr>
              <a:t>Competition/Industry</a:t>
            </a:r>
            <a:endParaRPr lang="en-US" sz="1200"/>
          </a:p>
        </p:txBody>
      </p:sp>
      <p:sp>
        <p:nvSpPr>
          <p:cNvPr id="45" name="Rectangle 44">
            <a:extLst>
              <a:ext uri="{FF2B5EF4-FFF2-40B4-BE49-F238E27FC236}">
                <a16:creationId xmlns:a16="http://schemas.microsoft.com/office/drawing/2014/main" id="{830273D2-8F38-432B-96A8-6767D6625575}"/>
              </a:ext>
            </a:extLst>
          </p:cNvPr>
          <p:cNvSpPr/>
          <p:nvPr/>
        </p:nvSpPr>
        <p:spPr>
          <a:xfrm>
            <a:off x="287014" y="468215"/>
            <a:ext cx="4535076" cy="9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p>
        </p:txBody>
      </p:sp>
      <p:sp>
        <p:nvSpPr>
          <p:cNvPr id="4" name="TextBox 3">
            <a:extLst>
              <a:ext uri="{FF2B5EF4-FFF2-40B4-BE49-F238E27FC236}">
                <a16:creationId xmlns:a16="http://schemas.microsoft.com/office/drawing/2014/main" id="{429BF4D9-D405-697A-8198-4BE3B15BBF59}"/>
              </a:ext>
            </a:extLst>
          </p:cNvPr>
          <p:cNvSpPr txBox="1"/>
          <p:nvPr/>
        </p:nvSpPr>
        <p:spPr>
          <a:xfrm>
            <a:off x="178079" y="481244"/>
            <a:ext cx="640306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dirty="0">
                <a:latin typeface="Trebuchet MS"/>
              </a:rPr>
              <a:t>Choosing the Porter’s 5 Forces method, we analyzed this industry in competition, new entrants, the power of the customer, the power of the supplier, and the threat of potential substitutes.</a:t>
            </a:r>
          </a:p>
          <a:p>
            <a:endParaRPr lang="en-US" sz="1100" dirty="0">
              <a:latin typeface="Trebuchet MS"/>
            </a:endParaRPr>
          </a:p>
          <a:p>
            <a:pPr algn="just"/>
            <a:r>
              <a:rPr lang="en-US" sz="1100" b="1" dirty="0">
                <a:latin typeface="Trebuchet MS"/>
              </a:rPr>
              <a:t>Competitive Rivalry (4): </a:t>
            </a:r>
            <a:r>
              <a:rPr lang="en-US" sz="1100" dirty="0">
                <a:latin typeface="Trebuchet MS"/>
              </a:rPr>
              <a:t>Competition is a very important element of this industry as there are a multitude of wealthy companies vying for a limited resource. All these companies compete for drilling licenses, operating equipment, and buyer relations which leads to a very high capital requirement for companies looking to enter this industry. </a:t>
            </a:r>
          </a:p>
          <a:p>
            <a:endParaRPr lang="en-US" sz="1100" dirty="0">
              <a:latin typeface="Trebuchet MS"/>
            </a:endParaRPr>
          </a:p>
          <a:p>
            <a:pPr algn="just"/>
            <a:r>
              <a:rPr lang="en-US" sz="1100" b="1" dirty="0">
                <a:latin typeface="Trebuchet MS"/>
              </a:rPr>
              <a:t>New Entry (1): </a:t>
            </a:r>
            <a:r>
              <a:rPr lang="en-US" sz="1100" dirty="0">
                <a:latin typeface="Trebuchet MS"/>
              </a:rPr>
              <a:t>The capital requirement is one of the largest in any industry, and it results in very few companies pivoting to oil and gas drilling effectively which is why this industry scored so low in the new entrant's category.</a:t>
            </a:r>
          </a:p>
          <a:p>
            <a:endParaRPr lang="en-US" sz="1100" dirty="0">
              <a:latin typeface="Trebuchet MS"/>
            </a:endParaRPr>
          </a:p>
          <a:p>
            <a:pPr algn="just"/>
            <a:r>
              <a:rPr lang="en-US" sz="1100" b="1" dirty="0">
                <a:latin typeface="Trebuchet MS"/>
              </a:rPr>
              <a:t>Buyer Power (2): </a:t>
            </a:r>
            <a:r>
              <a:rPr lang="en-US" sz="1100" dirty="0">
                <a:latin typeface="Trebuchet MS"/>
              </a:rPr>
              <a:t>The customer does have power in this industry; however, they do not have much because oil and gas are always going to be in demand until alternate fuel sources are further and more fully developed which will be another 10+ years. </a:t>
            </a:r>
          </a:p>
          <a:p>
            <a:endParaRPr lang="en-US" sz="1100" dirty="0">
              <a:latin typeface="Trebuchet MS"/>
            </a:endParaRPr>
          </a:p>
          <a:p>
            <a:pPr algn="just"/>
            <a:r>
              <a:rPr lang="en-US" sz="1100" b="1" dirty="0">
                <a:latin typeface="Trebuchet MS"/>
              </a:rPr>
              <a:t>Supplier (2): </a:t>
            </a:r>
            <a:r>
              <a:rPr lang="en-US" sz="1100" dirty="0">
                <a:latin typeface="Trebuchet MS"/>
              </a:rPr>
              <a:t>Like the customer, the supplier also does contain some power, but due to the competitive nature of the oil and gas industry, there are always going to be different suppliers that E&amp;P companies could use instead, resulting in another reason for the intense competition found here. </a:t>
            </a:r>
          </a:p>
          <a:p>
            <a:endParaRPr lang="en-US" sz="1100" dirty="0">
              <a:latin typeface="Trebuchet MS"/>
            </a:endParaRPr>
          </a:p>
          <a:p>
            <a:pPr algn="just"/>
            <a:r>
              <a:rPr lang="en-US" sz="1100" b="1" dirty="0">
                <a:latin typeface="Trebuchet MS"/>
              </a:rPr>
              <a:t>Substitution (2): </a:t>
            </a:r>
            <a:r>
              <a:rPr lang="en-US" sz="1100" dirty="0">
                <a:latin typeface="Trebuchet MS"/>
              </a:rPr>
              <a:t>Lastly, substitutes factor in due to the renewable energy transition that oil and gas companies are starting to research, develop, and implement. Shell leads this the charge with the most amount of renewable energy research done annually, but other companies are starting to see the benefits and create their own renewable energy divisions, respectively. This will continue to affect the Oil and Gas industry as time moves forward.</a:t>
            </a:r>
          </a:p>
          <a:p>
            <a:br>
              <a:rPr lang="en-US" sz="1100" dirty="0"/>
            </a:br>
            <a:endParaRPr lang="en-US" sz="1100" dirty="0">
              <a:latin typeface="Trebuchet MS" panose="020B0703020202090204" pitchFamily="34" charset="0"/>
              <a:ea typeface="Calibri"/>
              <a:cs typeface="Calibri"/>
            </a:endParaRPr>
          </a:p>
        </p:txBody>
      </p:sp>
      <p:pic>
        <p:nvPicPr>
          <p:cNvPr id="2" name="Picture 1">
            <a:extLst>
              <a:ext uri="{FF2B5EF4-FFF2-40B4-BE49-F238E27FC236}">
                <a16:creationId xmlns:a16="http://schemas.microsoft.com/office/drawing/2014/main" id="{69EFC941-2882-9A08-D125-272B6665637B}"/>
              </a:ext>
            </a:extLst>
          </p:cNvPr>
          <p:cNvPicPr>
            <a:picLocks noChangeAspect="1"/>
          </p:cNvPicPr>
          <p:nvPr/>
        </p:nvPicPr>
        <p:blipFill>
          <a:blip r:embed="rId2"/>
          <a:stretch>
            <a:fillRect/>
          </a:stretch>
        </p:blipFill>
        <p:spPr>
          <a:xfrm>
            <a:off x="-49387" y="4904965"/>
            <a:ext cx="6858000" cy="4113775"/>
          </a:xfrm>
          <a:prstGeom prst="rect">
            <a:avLst/>
          </a:prstGeom>
        </p:spPr>
      </p:pic>
    </p:spTree>
    <p:extLst>
      <p:ext uri="{BB962C8B-B14F-4D97-AF65-F5344CB8AC3E}">
        <p14:creationId xmlns:p14="http://schemas.microsoft.com/office/powerpoint/2010/main" val="171421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6">
            <a:extLst>
              <a:ext uri="{FF2B5EF4-FFF2-40B4-BE49-F238E27FC236}">
                <a16:creationId xmlns:a16="http://schemas.microsoft.com/office/drawing/2014/main" id="{3614D3DD-77E2-4C33-9C98-41A3BB6E0050}"/>
              </a:ext>
            </a:extLst>
          </p:cNvPr>
          <p:cNvSpPr>
            <a:spLocks noGrp="1"/>
          </p:cNvSpPr>
          <p:nvPr>
            <p:ph type="sldNum" sz="quarter" idx="12"/>
          </p:nvPr>
        </p:nvSpPr>
        <p:spPr>
          <a:xfrm>
            <a:off x="0" y="8779646"/>
            <a:ext cx="6858000" cy="228600"/>
          </a:xfrm>
          <a:solidFill>
            <a:srgbClr val="FFC629"/>
          </a:solidFill>
          <a:ln>
            <a:solidFill>
              <a:schemeClr val="tx1"/>
            </a:solidFill>
          </a:ln>
        </p:spPr>
        <p:txBody>
          <a:bodyPr/>
          <a:lstStyle/>
          <a:p>
            <a:r>
              <a:rPr lang="en-US" sz="969" b="1">
                <a:solidFill>
                  <a:schemeClr val="tx1"/>
                </a:solidFill>
                <a:latin typeface="Trebuchet MS" panose="020B0603020202020204" pitchFamily="34" charset="0"/>
                <a:cs typeface="Arial" panose="020B0604020202020204" pitchFamily="34" charset="0"/>
              </a:rPr>
              <a:t>Current Holdings/Equity   </a:t>
            </a:r>
            <a:fld id="{DC5268F5-DF95-4685-83C9-16C0AD41B546}" type="slidenum">
              <a:rPr lang="en-US" sz="969" b="1">
                <a:solidFill>
                  <a:schemeClr val="tx1"/>
                </a:solidFill>
                <a:latin typeface="Trebuchet MS" panose="020B0603020202020204" pitchFamily="34" charset="0"/>
                <a:cs typeface="Arial" panose="020B0604020202020204" pitchFamily="34" charset="0"/>
              </a:rPr>
              <a:t>6</a:t>
            </a:fld>
            <a:endParaRPr lang="en-US" sz="969" b="1">
              <a:solidFill>
                <a:schemeClr val="tx1"/>
              </a:solidFill>
              <a:latin typeface="Trebuchet MS" panose="020B0603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B4AF6C7-6762-4EBC-A7F5-E2AAC4070C15}"/>
              </a:ext>
            </a:extLst>
          </p:cNvPr>
          <p:cNvSpPr/>
          <p:nvPr/>
        </p:nvSpPr>
        <p:spPr>
          <a:xfrm>
            <a:off x="6618402" y="8835533"/>
            <a:ext cx="9144"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C134C0F-6268-48AA-A73B-4A2E3140494B}"/>
              </a:ext>
            </a:extLst>
          </p:cNvPr>
          <p:cNvSpPr txBox="1"/>
          <p:nvPr/>
        </p:nvSpPr>
        <p:spPr>
          <a:xfrm>
            <a:off x="178079" y="235023"/>
            <a:ext cx="1998653" cy="276999"/>
          </a:xfrm>
          <a:prstGeom prst="rect">
            <a:avLst/>
          </a:prstGeom>
          <a:noFill/>
        </p:spPr>
        <p:txBody>
          <a:bodyPr wrap="square" lIns="91440" tIns="45720" rIns="91440" bIns="45720" rtlCol="0" anchor="t">
            <a:spAutoFit/>
          </a:bodyPr>
          <a:lstStyle/>
          <a:p>
            <a:r>
              <a:rPr lang="en-US" sz="1200" b="1">
                <a:latin typeface="Trebuchet MS"/>
                <a:cs typeface="Arial"/>
              </a:rPr>
              <a:t>Competition/Industry</a:t>
            </a:r>
            <a:endParaRPr lang="en-US" sz="1200"/>
          </a:p>
        </p:txBody>
      </p:sp>
      <p:sp>
        <p:nvSpPr>
          <p:cNvPr id="45" name="Rectangle 44">
            <a:extLst>
              <a:ext uri="{FF2B5EF4-FFF2-40B4-BE49-F238E27FC236}">
                <a16:creationId xmlns:a16="http://schemas.microsoft.com/office/drawing/2014/main" id="{830273D2-8F38-432B-96A8-6767D6625575}"/>
              </a:ext>
            </a:extLst>
          </p:cNvPr>
          <p:cNvSpPr/>
          <p:nvPr/>
        </p:nvSpPr>
        <p:spPr>
          <a:xfrm>
            <a:off x="287014" y="468215"/>
            <a:ext cx="4535076" cy="9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p>
        </p:txBody>
      </p:sp>
      <p:sp>
        <p:nvSpPr>
          <p:cNvPr id="4" name="TextBox 3">
            <a:extLst>
              <a:ext uri="{FF2B5EF4-FFF2-40B4-BE49-F238E27FC236}">
                <a16:creationId xmlns:a16="http://schemas.microsoft.com/office/drawing/2014/main" id="{429BF4D9-D405-697A-8198-4BE3B15BBF59}"/>
              </a:ext>
            </a:extLst>
          </p:cNvPr>
          <p:cNvSpPr txBox="1"/>
          <p:nvPr/>
        </p:nvSpPr>
        <p:spPr>
          <a:xfrm>
            <a:off x="167917" y="214092"/>
            <a:ext cx="6403069"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dirty="0">
              <a:latin typeface="Trebuchet MS"/>
            </a:endParaRPr>
          </a:p>
          <a:p>
            <a:endParaRPr lang="en-US" sz="1100" dirty="0">
              <a:latin typeface="Trebuchet MS"/>
            </a:endParaRPr>
          </a:p>
          <a:p>
            <a:pPr algn="just"/>
            <a:r>
              <a:rPr lang="en-US" sz="1100" dirty="0">
                <a:latin typeface="Trebuchet MS"/>
              </a:rPr>
              <a:t>Although there are many large competitors within the US energy industry, Shell stands out among the crowd. Their most prominent competitors are Exxon, Chevron, PetroChina, and British Petroleum. Like Shell, these companies are fully-integrated and deal with every aspect of oil and natural gas, including drilling, refining, and distribution. Despite this competition, Shell manages to take strides other companies are not yet taking, and it has proven to reap plenty of rewards. An example of this would be their global scale of service station facilities. Shell currently owns nearly 47,000 different gas stations around the world while Exxon and Chevron combined only own about 28,000. Shell’s stations are spread all over the world, but they mainly provide these services with the United States and Eastern Europe. Another example is shown when evaluating Shell’s commitment to achieving Net Zero Emissions by 2050, and their desire to stay in line with the Paris Accord. They have already taken many steps to prove that they are willing to make sure climate change does not get reach the point of no-return.</a:t>
            </a:r>
          </a:p>
          <a:p>
            <a:endParaRPr lang="en-US" sz="1100" dirty="0">
              <a:latin typeface="Trebuchet MS"/>
            </a:endParaRPr>
          </a:p>
          <a:p>
            <a:pPr algn="just"/>
            <a:r>
              <a:rPr lang="en-US" sz="1100" dirty="0">
                <a:latin typeface="Trebuchet MS"/>
              </a:rPr>
              <a:t>The energy production industry has a notorious background of being highly competitive, but what it lacks in friendliness it makes up for in revenue. Within the energy production industry, oil and gas is one of the largest sectors in the world purely based off dollar value. Even with the massive hit that most oil and gas companies took in 2020, this industry is on track to outperform other industries in terms of growth due to expected high demand on both the consumer and national level. </a:t>
            </a:r>
          </a:p>
          <a:p>
            <a:endParaRPr lang="en-US" sz="1100" dirty="0">
              <a:latin typeface="Trebuchet MS"/>
            </a:endParaRPr>
          </a:p>
          <a:p>
            <a:endParaRPr lang="en-US" sz="1100" dirty="0">
              <a:latin typeface="Trebuchet MS" panose="020B0703020202090204" pitchFamily="34" charset="0"/>
              <a:ea typeface="Calibri"/>
              <a:cs typeface="Calibri"/>
            </a:endParaRPr>
          </a:p>
        </p:txBody>
      </p:sp>
      <p:graphicFrame>
        <p:nvGraphicFramePr>
          <p:cNvPr id="6" name="Object 5">
            <a:extLst>
              <a:ext uri="{FF2B5EF4-FFF2-40B4-BE49-F238E27FC236}">
                <a16:creationId xmlns:a16="http://schemas.microsoft.com/office/drawing/2014/main" id="{A953033D-E9EC-5CAB-E03E-3674D2213374}"/>
              </a:ext>
            </a:extLst>
          </p:cNvPr>
          <p:cNvGraphicFramePr>
            <a:graphicFrameLocks noChangeAspect="1"/>
          </p:cNvGraphicFramePr>
          <p:nvPr>
            <p:extLst>
              <p:ext uri="{D42A27DB-BD31-4B8C-83A1-F6EECF244321}">
                <p14:modId xmlns:p14="http://schemas.microsoft.com/office/powerpoint/2010/main" val="1846117981"/>
              </p:ext>
            </p:extLst>
          </p:nvPr>
        </p:nvGraphicFramePr>
        <p:xfrm>
          <a:off x="61420" y="3835502"/>
          <a:ext cx="6735159" cy="1769480"/>
        </p:xfrm>
        <a:graphic>
          <a:graphicData uri="http://schemas.openxmlformats.org/presentationml/2006/ole">
            <mc:AlternateContent xmlns:mc="http://schemas.openxmlformats.org/markup-compatibility/2006">
              <mc:Choice xmlns:v="urn:schemas-microsoft-com:vml" Requires="v">
                <p:oleObj name="Worksheet" r:id="rId3" imgW="7947625" imgH="2065036" progId="Excel.Sheet.12">
                  <p:embed/>
                </p:oleObj>
              </mc:Choice>
              <mc:Fallback>
                <p:oleObj name="Worksheet" r:id="rId3" imgW="7947625" imgH="2065036" progId="Excel.Sheet.12">
                  <p:embed/>
                  <p:pic>
                    <p:nvPicPr>
                      <p:cNvPr id="6" name="Object 5">
                        <a:extLst>
                          <a:ext uri="{FF2B5EF4-FFF2-40B4-BE49-F238E27FC236}">
                            <a16:creationId xmlns:a16="http://schemas.microsoft.com/office/drawing/2014/main" id="{A953033D-E9EC-5CAB-E03E-3674D2213374}"/>
                          </a:ext>
                        </a:extLst>
                      </p:cNvPr>
                      <p:cNvPicPr/>
                      <p:nvPr/>
                    </p:nvPicPr>
                    <p:blipFill>
                      <a:blip r:embed="rId4"/>
                      <a:stretch>
                        <a:fillRect/>
                      </a:stretch>
                    </p:blipFill>
                    <p:spPr>
                      <a:xfrm>
                        <a:off x="61420" y="3835502"/>
                        <a:ext cx="6735159" cy="176948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9ED7AAA-2011-12F8-AE4E-EC36AD6DFE4B}"/>
              </a:ext>
            </a:extLst>
          </p:cNvPr>
          <p:cNvSpPr txBox="1"/>
          <p:nvPr/>
        </p:nvSpPr>
        <p:spPr>
          <a:xfrm>
            <a:off x="167917" y="5875018"/>
            <a:ext cx="6403069" cy="2800767"/>
          </a:xfrm>
          <a:prstGeom prst="rect">
            <a:avLst/>
          </a:prstGeom>
          <a:noFill/>
        </p:spPr>
        <p:txBody>
          <a:bodyPr wrap="square" rtlCol="0">
            <a:spAutoFit/>
          </a:bodyPr>
          <a:lstStyle/>
          <a:p>
            <a:pPr algn="just"/>
            <a:r>
              <a:rPr lang="en-US" sz="1100" b="1" dirty="0">
                <a:latin typeface="Trebuchet MS" panose="020B0603020202020204" pitchFamily="34" charset="0"/>
              </a:rPr>
              <a:t>Exxon Mobil’s</a:t>
            </a:r>
            <a:r>
              <a:rPr lang="en-US" sz="1100" dirty="0">
                <a:latin typeface="Trebuchet MS" panose="020B0603020202020204" pitchFamily="34" charset="0"/>
              </a:rPr>
              <a:t> main sources of revenue come from the Upstream, Downstream, and Chemical production segments with Upstream being the main contributor. Exxon is entirely based in the US with more than 21,000 service stations. </a:t>
            </a:r>
            <a:endParaRPr lang="en-US" sz="1100" b="1" dirty="0">
              <a:latin typeface="Trebuchet MS" panose="020B0603020202020204" pitchFamily="34" charset="0"/>
            </a:endParaRPr>
          </a:p>
          <a:p>
            <a:endParaRPr lang="en-US" sz="1100" b="1" dirty="0">
              <a:latin typeface="Trebuchet MS" panose="020B0603020202020204" pitchFamily="34" charset="0"/>
            </a:endParaRPr>
          </a:p>
          <a:p>
            <a:pPr algn="just"/>
            <a:r>
              <a:rPr lang="en-US" sz="1100" b="1" dirty="0">
                <a:latin typeface="Trebuchet MS" panose="020B0603020202020204" pitchFamily="34" charset="0"/>
              </a:rPr>
              <a:t>Chevron</a:t>
            </a:r>
            <a:r>
              <a:rPr lang="en-US" sz="1100" dirty="0">
                <a:latin typeface="Trebuchet MS" panose="020B0603020202020204" pitchFamily="34" charset="0"/>
              </a:rPr>
              <a:t>, unlike its competitors, only deal in Upstream and Downstream products. Their largest market share is within the Petroleum Refining industry, where they make up around 14.2% of total industry revenue. </a:t>
            </a:r>
          </a:p>
          <a:p>
            <a:endParaRPr lang="en-US" sz="1100" dirty="0">
              <a:latin typeface="Trebuchet MS" panose="020B0603020202020204" pitchFamily="34" charset="0"/>
            </a:endParaRPr>
          </a:p>
          <a:p>
            <a:pPr algn="just"/>
            <a:r>
              <a:rPr lang="en-US" sz="1100" b="1" dirty="0">
                <a:latin typeface="Trebuchet MS" panose="020B0603020202020204" pitchFamily="34" charset="0"/>
              </a:rPr>
              <a:t>PetroChina</a:t>
            </a:r>
            <a:r>
              <a:rPr lang="en-US" sz="1100" dirty="0">
                <a:latin typeface="Trebuchet MS" panose="020B0603020202020204" pitchFamily="34" charset="0"/>
              </a:rPr>
              <a:t>, owned by the Chinese state, is the largest oil producer in Asia and second largest in China. Although they have such a high influence on arguably the largest oil market in the world, controversies are plentiful with this company ranging from tax evasion, to negligence, to and abuse of power.</a:t>
            </a:r>
            <a:endParaRPr lang="en-US" sz="1100" b="1" dirty="0">
              <a:latin typeface="Trebuchet MS" panose="020B0603020202020204" pitchFamily="34" charset="0"/>
            </a:endParaRPr>
          </a:p>
          <a:p>
            <a:endParaRPr lang="en-US" sz="1100" b="1" dirty="0">
              <a:latin typeface="Trebuchet MS" panose="020B0603020202020204" pitchFamily="34" charset="0"/>
            </a:endParaRPr>
          </a:p>
          <a:p>
            <a:pPr algn="just"/>
            <a:r>
              <a:rPr lang="en-US" sz="1100" b="1" dirty="0">
                <a:latin typeface="Trebuchet MS" panose="020B0603020202020204" pitchFamily="34" charset="0"/>
              </a:rPr>
              <a:t>British Petroleum </a:t>
            </a:r>
            <a:r>
              <a:rPr lang="en-US" sz="1100" dirty="0">
                <a:latin typeface="Trebuchet MS" panose="020B0603020202020204" pitchFamily="34" charset="0"/>
              </a:rPr>
              <a:t>has operations spanning 78 different countries with its hand in Upstream, Downstream, and Renewable Chemicals. Worldwide, BP owns around 18,000 service stations, with the United States accounting for nearly one-third of their total operations.</a:t>
            </a:r>
            <a:endParaRPr lang="en-US" sz="1100" b="1" dirty="0">
              <a:latin typeface="Trebuchet MS" panose="020B0603020202020204" pitchFamily="34" charset="0"/>
            </a:endParaRPr>
          </a:p>
        </p:txBody>
      </p:sp>
    </p:spTree>
    <p:extLst>
      <p:ext uri="{BB962C8B-B14F-4D97-AF65-F5344CB8AC3E}">
        <p14:creationId xmlns:p14="http://schemas.microsoft.com/office/powerpoint/2010/main" val="17670898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6">
            <a:extLst>
              <a:ext uri="{FF2B5EF4-FFF2-40B4-BE49-F238E27FC236}">
                <a16:creationId xmlns:a16="http://schemas.microsoft.com/office/drawing/2014/main" id="{3614D3DD-77E2-4C33-9C98-41A3BB6E0050}"/>
              </a:ext>
            </a:extLst>
          </p:cNvPr>
          <p:cNvSpPr>
            <a:spLocks noGrp="1"/>
          </p:cNvSpPr>
          <p:nvPr>
            <p:ph type="sldNum" sz="quarter" idx="12"/>
          </p:nvPr>
        </p:nvSpPr>
        <p:spPr>
          <a:xfrm>
            <a:off x="0" y="8779646"/>
            <a:ext cx="6858000" cy="228600"/>
          </a:xfrm>
          <a:solidFill>
            <a:srgbClr val="FFC629"/>
          </a:solidFill>
          <a:ln>
            <a:solidFill>
              <a:schemeClr val="tx1"/>
            </a:solidFill>
          </a:ln>
        </p:spPr>
        <p:txBody>
          <a:bodyPr/>
          <a:lstStyle/>
          <a:p>
            <a:r>
              <a:rPr lang="en-US" sz="969" b="1">
                <a:solidFill>
                  <a:schemeClr val="tx1"/>
                </a:solidFill>
                <a:latin typeface="Trebuchet MS" panose="020B0603020202020204" pitchFamily="34" charset="0"/>
                <a:cs typeface="Arial" panose="020B0604020202020204" pitchFamily="34" charset="0"/>
              </a:rPr>
              <a:t>Current Holdings/Equity   </a:t>
            </a:r>
            <a:fld id="{DC5268F5-DF95-4685-83C9-16C0AD41B546}" type="slidenum">
              <a:rPr lang="en-US" sz="969" b="1">
                <a:solidFill>
                  <a:schemeClr val="tx1"/>
                </a:solidFill>
                <a:latin typeface="Trebuchet MS" panose="020B0603020202020204" pitchFamily="34" charset="0"/>
                <a:cs typeface="Arial" panose="020B0604020202020204" pitchFamily="34" charset="0"/>
              </a:rPr>
              <a:t>7</a:t>
            </a:fld>
            <a:endParaRPr lang="en-US" sz="969" b="1">
              <a:solidFill>
                <a:schemeClr val="tx1"/>
              </a:solidFill>
              <a:latin typeface="Trebuchet MS" panose="020B0603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B4AF6C7-6762-4EBC-A7F5-E2AAC4070C15}"/>
              </a:ext>
            </a:extLst>
          </p:cNvPr>
          <p:cNvSpPr/>
          <p:nvPr/>
        </p:nvSpPr>
        <p:spPr>
          <a:xfrm>
            <a:off x="6618402" y="8835533"/>
            <a:ext cx="9144"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C134C0F-6268-48AA-A73B-4A2E3140494B}"/>
              </a:ext>
            </a:extLst>
          </p:cNvPr>
          <p:cNvSpPr txBox="1"/>
          <p:nvPr/>
        </p:nvSpPr>
        <p:spPr>
          <a:xfrm>
            <a:off x="178079" y="235023"/>
            <a:ext cx="2600747" cy="276999"/>
          </a:xfrm>
          <a:prstGeom prst="rect">
            <a:avLst/>
          </a:prstGeom>
          <a:noFill/>
        </p:spPr>
        <p:txBody>
          <a:bodyPr wrap="square" lIns="91440" tIns="45720" rIns="91440" bIns="45720" rtlCol="0" anchor="t">
            <a:spAutoFit/>
          </a:bodyPr>
          <a:lstStyle/>
          <a:p>
            <a:r>
              <a:rPr lang="en-US" sz="1200" b="1">
                <a:latin typeface="Trebuchet MS"/>
                <a:cs typeface="Arial"/>
              </a:rPr>
              <a:t>Risk</a:t>
            </a:r>
          </a:p>
        </p:txBody>
      </p:sp>
      <p:sp>
        <p:nvSpPr>
          <p:cNvPr id="45" name="Rectangle 44">
            <a:extLst>
              <a:ext uri="{FF2B5EF4-FFF2-40B4-BE49-F238E27FC236}">
                <a16:creationId xmlns:a16="http://schemas.microsoft.com/office/drawing/2014/main" id="{830273D2-8F38-432B-96A8-6767D6625575}"/>
              </a:ext>
            </a:extLst>
          </p:cNvPr>
          <p:cNvSpPr/>
          <p:nvPr/>
        </p:nvSpPr>
        <p:spPr>
          <a:xfrm>
            <a:off x="287014" y="468215"/>
            <a:ext cx="4535076" cy="9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p>
        </p:txBody>
      </p:sp>
      <p:sp>
        <p:nvSpPr>
          <p:cNvPr id="4" name="TextBox 3">
            <a:extLst>
              <a:ext uri="{FF2B5EF4-FFF2-40B4-BE49-F238E27FC236}">
                <a16:creationId xmlns:a16="http://schemas.microsoft.com/office/drawing/2014/main" id="{429BF4D9-D405-697A-8198-4BE3B15BBF59}"/>
              </a:ext>
            </a:extLst>
          </p:cNvPr>
          <p:cNvSpPr txBox="1"/>
          <p:nvPr/>
        </p:nvSpPr>
        <p:spPr>
          <a:xfrm>
            <a:off x="178079" y="4854115"/>
            <a:ext cx="640306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1100" b="0" dirty="0">
              <a:effectLst/>
              <a:latin typeface="Trebuchet MS"/>
              <a:cs typeface="Calibri"/>
            </a:endParaRPr>
          </a:p>
          <a:p>
            <a:endParaRPr lang="en-US" sz="1100" dirty="0">
              <a:latin typeface="Trebuchet MS"/>
            </a:endParaRPr>
          </a:p>
          <a:p>
            <a:pPr algn="just"/>
            <a:r>
              <a:rPr lang="en-US" sz="1100" b="1" dirty="0">
                <a:latin typeface="Trebuchet MS"/>
                <a:cs typeface="Calibri"/>
              </a:rPr>
              <a:t>Climate change</a:t>
            </a:r>
            <a:r>
              <a:rPr lang="en-US" sz="1100" dirty="0">
                <a:latin typeface="Trebuchet MS"/>
                <a:cs typeface="Calibri"/>
              </a:rPr>
              <a:t> and its consequences is one of the main issues that Shell will continue to face in the future. </a:t>
            </a:r>
            <a:r>
              <a:rPr lang="en-US" sz="1100" dirty="0">
                <a:latin typeface="Trebuchet MS"/>
                <a:ea typeface="+mn-lt"/>
                <a:cs typeface="+mn-lt"/>
              </a:rPr>
              <a:t>Because societal expectations are increasing for businesses, there is an increased focus on the oil and gas sector in the context of climate change. </a:t>
            </a:r>
            <a:r>
              <a:rPr lang="en-US" sz="1100" dirty="0">
                <a:latin typeface="Trebuchet MS"/>
                <a:cs typeface="Calibri"/>
              </a:rPr>
              <a:t>As the world shifts towards cleaner energy, there may be regulatory changes and shifts in consumer demand that could impact Shell's business. Oil spills are an ever-present risk for oil companies with offshore drilling operations and can be devastating to a firm’s brand value as seen during the BP oil spill a decade ago. Most of Shell’s spills have occurred in Nigeria, where they have onshore operations. This is due to sabotage from the locals and Shell is looking to potentially divest from operations in this area. </a:t>
            </a:r>
            <a:r>
              <a:rPr lang="en-US" sz="1100" dirty="0">
                <a:latin typeface="Trebuchet MS"/>
                <a:ea typeface="+mn-lt"/>
                <a:cs typeface="+mn-lt"/>
              </a:rPr>
              <a:t>The primary ESG risk associated with Shell is its impact on the environment. This impact arises mainly from the carbon emissions resulting from its operations and the waste generated during activities such as oil spills</a:t>
            </a:r>
            <a:endParaRPr lang="en-US" sz="1100" dirty="0">
              <a:cs typeface="Calibri"/>
            </a:endParaRPr>
          </a:p>
          <a:p>
            <a:endParaRPr lang="en-US" sz="1100" b="1" dirty="0">
              <a:latin typeface="Trebuchet MS"/>
              <a:cs typeface="Calibri"/>
            </a:endParaRPr>
          </a:p>
          <a:p>
            <a:pPr algn="just"/>
            <a:r>
              <a:rPr lang="en-US" sz="1100" b="1" dirty="0">
                <a:latin typeface="Trebuchet MS"/>
                <a:cs typeface="Calibri"/>
              </a:rPr>
              <a:t>Future hydrocarbon production</a:t>
            </a:r>
            <a:r>
              <a:rPr lang="en-US" sz="1100" dirty="0">
                <a:latin typeface="Trebuchet MS"/>
                <a:cs typeface="Calibri"/>
              </a:rPr>
              <a:t> depends on the success of future large and integrated projects, and their ability to replaced drained oil and gas reserves. The nature of these operations expose Shell and the communities they are working into a variety and health and safety risks especially if any accidents occur. Shell relies heavily on information technology systems so any failure in their electronics systems during operations could be catastrophic. Any damage to Shell's reputation from an accident could affect their ability to secure new resources or enter new markets.</a:t>
            </a:r>
          </a:p>
          <a:p>
            <a:endParaRPr lang="en-US" sz="1100" dirty="0">
              <a:latin typeface="Trebuchet MS"/>
              <a:cs typeface="Calibri"/>
            </a:endParaRPr>
          </a:p>
          <a:p>
            <a:endParaRPr lang="en-US" sz="1100" dirty="0">
              <a:latin typeface="Trebuchet MS"/>
              <a:cs typeface="Calibri"/>
            </a:endParaRPr>
          </a:p>
          <a:p>
            <a:br>
              <a:rPr lang="en-US" sz="1100" dirty="0"/>
            </a:br>
            <a:endParaRPr lang="en-US" sz="1100" dirty="0">
              <a:latin typeface="Trebuchet MS" panose="020B0703020202090204" pitchFamily="34" charset="0"/>
              <a:ea typeface="Calibri"/>
              <a:cs typeface="Calibri"/>
            </a:endParaRPr>
          </a:p>
        </p:txBody>
      </p:sp>
      <p:sp>
        <p:nvSpPr>
          <p:cNvPr id="3" name="TextBox 2">
            <a:extLst>
              <a:ext uri="{FF2B5EF4-FFF2-40B4-BE49-F238E27FC236}">
                <a16:creationId xmlns:a16="http://schemas.microsoft.com/office/drawing/2014/main" id="{6BA2F57F-FBF1-9F69-358A-3C80A0098F4A}"/>
              </a:ext>
            </a:extLst>
          </p:cNvPr>
          <p:cNvSpPr txBox="1"/>
          <p:nvPr/>
        </p:nvSpPr>
        <p:spPr>
          <a:xfrm>
            <a:off x="175234" y="573491"/>
            <a:ext cx="3792609"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dirty="0">
                <a:latin typeface="Trebuchet MS"/>
              </a:rPr>
              <a:t>Shell is subject to numerous strategic and operational risks that must be considered. These risks could have a negative effect on earnings, cash flows, and overall financial stability. Reliance of external factors like volatility of commodity prices, environmental risks, geopolitical conditions, and high competition in the industry are all examples of risks that Shell faces over the next several years. </a:t>
            </a:r>
            <a:endParaRPr lang="en-US" sz="1100" dirty="0">
              <a:ea typeface="+mn-lt"/>
              <a:cs typeface="+mn-lt"/>
            </a:endParaRPr>
          </a:p>
          <a:p>
            <a:endParaRPr lang="en-US" sz="1100" dirty="0">
              <a:ea typeface="+mn-lt"/>
              <a:cs typeface="+mn-lt"/>
            </a:endParaRPr>
          </a:p>
          <a:p>
            <a:pPr algn="just"/>
            <a:r>
              <a:rPr lang="en-US" sz="1100" b="1" dirty="0">
                <a:latin typeface="Trebuchet MS"/>
              </a:rPr>
              <a:t>Heavy reliance on external factors </a:t>
            </a:r>
            <a:r>
              <a:rPr lang="en-US" sz="1100" dirty="0">
                <a:latin typeface="Trebuchet MS"/>
              </a:rPr>
              <a:t>such as the volatility of oil prices and changes in customer sentiment towards renewable energy also affect Shell. Shell’s profits are highly correlated with movements in the price of oil as they are highly leveraged towards oil. The shift to new energy solutions could hurt Shell if they do not move at the pace in which this adoption is occurring. They could also be put at a disadvantage if they move too quickly in the transition towards renewables. Overall, there is much uncertainty about the future of renewable energy and if consistent returns are going to be able to be generated. Shell’s transition relies heavily on steady profits being generated from their large Integrated Gas business. Shell is also hoping that their investments in chemical products will pay off by generating increased revenue in a department where they are lacking.</a:t>
            </a:r>
            <a:endParaRPr lang="en-US" sz="1100" dirty="0">
              <a:cs typeface="Calibri"/>
            </a:endParaRPr>
          </a:p>
        </p:txBody>
      </p:sp>
      <p:pic>
        <p:nvPicPr>
          <p:cNvPr id="9" name="Picture 9">
            <a:extLst>
              <a:ext uri="{FF2B5EF4-FFF2-40B4-BE49-F238E27FC236}">
                <a16:creationId xmlns:a16="http://schemas.microsoft.com/office/drawing/2014/main" id="{38BD21C8-5F77-7163-8005-08638C896FA4}"/>
              </a:ext>
            </a:extLst>
          </p:cNvPr>
          <p:cNvPicPr>
            <a:picLocks noChangeAspect="1"/>
          </p:cNvPicPr>
          <p:nvPr/>
        </p:nvPicPr>
        <p:blipFill>
          <a:blip r:embed="rId2"/>
          <a:stretch>
            <a:fillRect/>
          </a:stretch>
        </p:blipFill>
        <p:spPr>
          <a:xfrm>
            <a:off x="3939690" y="515852"/>
            <a:ext cx="2779884" cy="4656430"/>
          </a:xfrm>
          <a:prstGeom prst="rect">
            <a:avLst/>
          </a:prstGeom>
        </p:spPr>
      </p:pic>
    </p:spTree>
    <p:extLst>
      <p:ext uri="{BB962C8B-B14F-4D97-AF65-F5344CB8AC3E}">
        <p14:creationId xmlns:p14="http://schemas.microsoft.com/office/powerpoint/2010/main" val="39549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B48EF6-1B75-4377-8BAB-0DE2246B6F5F}"/>
              </a:ext>
            </a:extLst>
          </p:cNvPr>
          <p:cNvSpPr txBox="1"/>
          <p:nvPr/>
        </p:nvSpPr>
        <p:spPr>
          <a:xfrm>
            <a:off x="0" y="0"/>
            <a:ext cx="3135660" cy="400110"/>
          </a:xfrm>
          <a:prstGeom prst="rect">
            <a:avLst/>
          </a:prstGeom>
          <a:noFill/>
        </p:spPr>
        <p:txBody>
          <a:bodyPr wrap="square" lIns="91440" tIns="45720" rIns="91440" bIns="45720" rtlCol="0" anchor="t">
            <a:spAutoFit/>
          </a:bodyPr>
          <a:lstStyle/>
          <a:p>
            <a:r>
              <a:rPr lang="en-US" sz="1000" b="1" dirty="0">
                <a:latin typeface="Trebuchet MS"/>
                <a:cs typeface="Arial"/>
              </a:rPr>
              <a:t>Appendix</a:t>
            </a:r>
          </a:p>
          <a:p>
            <a:endParaRPr lang="en-US" sz="1000" b="1" dirty="0">
              <a:latin typeface="Trebuchet MS" panose="020B0603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4B736CC-A9E2-4181-9644-B31E66179CFE}"/>
              </a:ext>
            </a:extLst>
          </p:cNvPr>
          <p:cNvSpPr/>
          <p:nvPr/>
        </p:nvSpPr>
        <p:spPr>
          <a:xfrm>
            <a:off x="0" y="190911"/>
            <a:ext cx="5639903" cy="18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p>
        </p:txBody>
      </p:sp>
      <p:sp>
        <p:nvSpPr>
          <p:cNvPr id="15" name="Slide Number Placeholder 6">
            <a:extLst>
              <a:ext uri="{FF2B5EF4-FFF2-40B4-BE49-F238E27FC236}">
                <a16:creationId xmlns:a16="http://schemas.microsoft.com/office/drawing/2014/main" id="{86AE75ED-6B21-42AF-A55A-7CD957023197}"/>
              </a:ext>
            </a:extLst>
          </p:cNvPr>
          <p:cNvSpPr>
            <a:spLocks noGrp="1"/>
          </p:cNvSpPr>
          <p:nvPr>
            <p:ph type="sldNum" sz="quarter" idx="12"/>
          </p:nvPr>
        </p:nvSpPr>
        <p:spPr>
          <a:xfrm>
            <a:off x="0" y="8779646"/>
            <a:ext cx="6858000" cy="228600"/>
          </a:xfrm>
          <a:solidFill>
            <a:srgbClr val="FFC629"/>
          </a:solidFill>
          <a:ln>
            <a:solidFill>
              <a:schemeClr val="tx1"/>
            </a:solidFill>
          </a:ln>
        </p:spPr>
        <p:txBody>
          <a:bodyPr/>
          <a:lstStyle/>
          <a:p>
            <a:r>
              <a:rPr lang="en-US" sz="969" b="1">
                <a:solidFill>
                  <a:schemeClr val="tx1"/>
                </a:solidFill>
                <a:latin typeface="Trebuchet MS" panose="020B0603020202020204" pitchFamily="34" charset="0"/>
                <a:cs typeface="Arial" panose="020B0604020202020204" pitchFamily="34" charset="0"/>
              </a:rPr>
              <a:t>Current Holdings/Equity   </a:t>
            </a:r>
            <a:fld id="{DC5268F5-DF95-4685-83C9-16C0AD41B546}" type="slidenum">
              <a:rPr lang="en-US" sz="969" b="1">
                <a:solidFill>
                  <a:schemeClr val="tx1"/>
                </a:solidFill>
                <a:latin typeface="Trebuchet MS" panose="020B0603020202020204" pitchFamily="34" charset="0"/>
                <a:cs typeface="Arial" panose="020B0604020202020204" pitchFamily="34" charset="0"/>
              </a:rPr>
              <a:t>8</a:t>
            </a:fld>
            <a:endParaRPr lang="en-US" sz="969" b="1">
              <a:solidFill>
                <a:schemeClr val="tx1"/>
              </a:solidFill>
              <a:latin typeface="Trebuchet MS" panose="020B0603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45A7D0A-41D4-4A87-8AD7-41EBC082B0E1}"/>
              </a:ext>
            </a:extLst>
          </p:cNvPr>
          <p:cNvSpPr/>
          <p:nvPr/>
        </p:nvSpPr>
        <p:spPr>
          <a:xfrm>
            <a:off x="6618402" y="8835533"/>
            <a:ext cx="9144"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Table&#10;&#10;Description automatically generated">
            <a:extLst>
              <a:ext uri="{FF2B5EF4-FFF2-40B4-BE49-F238E27FC236}">
                <a16:creationId xmlns:a16="http://schemas.microsoft.com/office/drawing/2014/main" id="{30194EE4-88CB-62DA-BFA1-F6F77EB47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2495"/>
            <a:ext cx="6858000" cy="3796240"/>
          </a:xfrm>
          <a:prstGeom prst="rect">
            <a:avLst/>
          </a:prstGeom>
        </p:spPr>
      </p:pic>
      <p:pic>
        <p:nvPicPr>
          <p:cNvPr id="30" name="Picture 29" descr="Table&#10;&#10;Description automatically generated">
            <a:extLst>
              <a:ext uri="{FF2B5EF4-FFF2-40B4-BE49-F238E27FC236}">
                <a16:creationId xmlns:a16="http://schemas.microsoft.com/office/drawing/2014/main" id="{1ACD6662-C5AE-2E0B-E975-6336AFF32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277"/>
            <a:ext cx="6858000" cy="4225476"/>
          </a:xfrm>
          <a:prstGeom prst="rect">
            <a:avLst/>
          </a:prstGeom>
        </p:spPr>
      </p:pic>
    </p:spTree>
    <p:extLst>
      <p:ext uri="{BB962C8B-B14F-4D97-AF65-F5344CB8AC3E}">
        <p14:creationId xmlns:p14="http://schemas.microsoft.com/office/powerpoint/2010/main" val="318416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B48EF6-1B75-4377-8BAB-0DE2246B6F5F}"/>
              </a:ext>
            </a:extLst>
          </p:cNvPr>
          <p:cNvSpPr txBox="1"/>
          <p:nvPr/>
        </p:nvSpPr>
        <p:spPr>
          <a:xfrm>
            <a:off x="0" y="0"/>
            <a:ext cx="3135660" cy="400110"/>
          </a:xfrm>
          <a:prstGeom prst="rect">
            <a:avLst/>
          </a:prstGeom>
          <a:noFill/>
        </p:spPr>
        <p:txBody>
          <a:bodyPr wrap="square" lIns="91440" tIns="45720" rIns="91440" bIns="45720" rtlCol="0" anchor="t">
            <a:spAutoFit/>
          </a:bodyPr>
          <a:lstStyle/>
          <a:p>
            <a:r>
              <a:rPr lang="en-US" sz="1000" b="1" dirty="0">
                <a:latin typeface="Trebuchet MS"/>
                <a:cs typeface="Arial"/>
              </a:rPr>
              <a:t>Appendix</a:t>
            </a:r>
          </a:p>
          <a:p>
            <a:endParaRPr lang="en-US" sz="1000" b="1" dirty="0">
              <a:latin typeface="Trebuchet MS" panose="020B0603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4B736CC-A9E2-4181-9644-B31E66179CFE}"/>
              </a:ext>
            </a:extLst>
          </p:cNvPr>
          <p:cNvSpPr/>
          <p:nvPr/>
        </p:nvSpPr>
        <p:spPr>
          <a:xfrm>
            <a:off x="0" y="190911"/>
            <a:ext cx="5639903" cy="18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4"/>
          </a:p>
        </p:txBody>
      </p:sp>
      <p:sp>
        <p:nvSpPr>
          <p:cNvPr id="15" name="Slide Number Placeholder 6">
            <a:extLst>
              <a:ext uri="{FF2B5EF4-FFF2-40B4-BE49-F238E27FC236}">
                <a16:creationId xmlns:a16="http://schemas.microsoft.com/office/drawing/2014/main" id="{86AE75ED-6B21-42AF-A55A-7CD957023197}"/>
              </a:ext>
            </a:extLst>
          </p:cNvPr>
          <p:cNvSpPr>
            <a:spLocks noGrp="1"/>
          </p:cNvSpPr>
          <p:nvPr>
            <p:ph type="sldNum" sz="quarter" idx="12"/>
          </p:nvPr>
        </p:nvSpPr>
        <p:spPr>
          <a:xfrm>
            <a:off x="0" y="8779646"/>
            <a:ext cx="6858000" cy="228600"/>
          </a:xfrm>
          <a:solidFill>
            <a:srgbClr val="FFC629"/>
          </a:solidFill>
          <a:ln>
            <a:solidFill>
              <a:schemeClr val="tx1"/>
            </a:solidFill>
          </a:ln>
        </p:spPr>
        <p:txBody>
          <a:bodyPr/>
          <a:lstStyle/>
          <a:p>
            <a:r>
              <a:rPr lang="en-US" sz="969" b="1">
                <a:solidFill>
                  <a:schemeClr val="tx1"/>
                </a:solidFill>
                <a:latin typeface="Trebuchet MS" panose="020B0603020202020204" pitchFamily="34" charset="0"/>
                <a:cs typeface="Arial" panose="020B0604020202020204" pitchFamily="34" charset="0"/>
              </a:rPr>
              <a:t>Current Holdings/Equity   </a:t>
            </a:r>
            <a:fld id="{DC5268F5-DF95-4685-83C9-16C0AD41B546}" type="slidenum">
              <a:rPr lang="en-US" sz="969" b="1">
                <a:solidFill>
                  <a:schemeClr val="tx1"/>
                </a:solidFill>
                <a:latin typeface="Trebuchet MS" panose="020B0603020202020204" pitchFamily="34" charset="0"/>
                <a:cs typeface="Arial" panose="020B0604020202020204" pitchFamily="34" charset="0"/>
              </a:rPr>
              <a:t>9</a:t>
            </a:fld>
            <a:endParaRPr lang="en-US" sz="969" b="1">
              <a:solidFill>
                <a:schemeClr val="tx1"/>
              </a:solidFill>
              <a:latin typeface="Trebuchet MS" panose="020B0603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45A7D0A-41D4-4A87-8AD7-41EBC082B0E1}"/>
              </a:ext>
            </a:extLst>
          </p:cNvPr>
          <p:cNvSpPr/>
          <p:nvPr/>
        </p:nvSpPr>
        <p:spPr>
          <a:xfrm>
            <a:off x="6618402" y="8835533"/>
            <a:ext cx="9144"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AF210EF1-993E-4EFA-3D3D-3E65A1E466C3}"/>
              </a:ext>
            </a:extLst>
          </p:cNvPr>
          <p:cNvGraphicFramePr>
            <a:graphicFrameLocks/>
          </p:cNvGraphicFramePr>
          <p:nvPr>
            <p:extLst>
              <p:ext uri="{D42A27DB-BD31-4B8C-83A1-F6EECF244321}">
                <p14:modId xmlns:p14="http://schemas.microsoft.com/office/powerpoint/2010/main" val="2586257933"/>
              </p:ext>
            </p:extLst>
          </p:nvPr>
        </p:nvGraphicFramePr>
        <p:xfrm>
          <a:off x="336290" y="4493094"/>
          <a:ext cx="6389802" cy="288282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Table&#10;&#10;Description automatically generated">
            <a:extLst>
              <a:ext uri="{FF2B5EF4-FFF2-40B4-BE49-F238E27FC236}">
                <a16:creationId xmlns:a16="http://schemas.microsoft.com/office/drawing/2014/main" id="{4C7CDA49-DDDB-3401-2D00-956C9DE77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021"/>
            <a:ext cx="6858000" cy="3272972"/>
          </a:xfrm>
          <a:prstGeom prst="rect">
            <a:avLst/>
          </a:prstGeom>
        </p:spPr>
      </p:pic>
    </p:spTree>
    <p:extLst>
      <p:ext uri="{BB962C8B-B14F-4D97-AF65-F5344CB8AC3E}">
        <p14:creationId xmlns:p14="http://schemas.microsoft.com/office/powerpoint/2010/main" val="229994982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77D37E774ADF439079431F14EB24B9" ma:contentTypeVersion="0" ma:contentTypeDescription="Create a new document." ma:contentTypeScope="" ma:versionID="06c9560192279fc560c1a1c92eaeae83">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452EBD-B9B6-4B96-9EF3-F740410EDA5D}">
  <ds:schemaRefs>
    <ds:schemaRef ds:uri="http://schemas.microsoft.com/sharepoint/v3/contenttype/forms"/>
  </ds:schemaRefs>
</ds:datastoreItem>
</file>

<file path=customXml/itemProps2.xml><?xml version="1.0" encoding="utf-8"?>
<ds:datastoreItem xmlns:ds="http://schemas.openxmlformats.org/officeDocument/2006/customXml" ds:itemID="{31A01237-241C-4DAC-B33D-97EE5B91D511}"/>
</file>

<file path=customXml/itemProps3.xml><?xml version="1.0" encoding="utf-8"?>
<ds:datastoreItem xmlns:ds="http://schemas.openxmlformats.org/officeDocument/2006/customXml" ds:itemID="{C54FA6F1-5B2C-4E85-B692-6B9F2F0FDA44}">
  <ds:schemaRefs>
    <ds:schemaRef ds:uri="0abee857-922d-472e-bee4-50e0c766772d"/>
    <ds:schemaRef ds:uri="3681f7a2-623b-46c9-8ce7-ccadcfed34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12e70df-d10e-419f-b1d4-62ca9d46f696"/>
    <ds:schemaRef ds:uri="4d05336d-23cb-455f-bc45-d7f82332ae44"/>
    <ds:schemaRef ds:uri="cf7bdfcb-7518-4930-a59e-eefc0b98a4ca"/>
    <ds:schemaRef ds:uri="03d12d58-d640-45e2-871b-6b77709d7fde"/>
    <ds:schemaRef ds:uri="3c28b4a7-7ad4-4eec-ac8a-cd61423e9bc4"/>
    <ds:schemaRef ds:uri="f5e8dabe-9ae5-4fea-8e0c-52a66292836e"/>
  </ds:schemaRefs>
</ds:datastoreItem>
</file>

<file path=docProps/app.xml><?xml version="1.0" encoding="utf-8"?>
<Properties xmlns="http://schemas.openxmlformats.org/officeDocument/2006/extended-properties" xmlns:vt="http://schemas.openxmlformats.org/officeDocument/2006/docPropsVTypes">
  <Template>office theme</Template>
  <TotalTime>18165</TotalTime>
  <Words>3527</Words>
  <Application>Microsoft Office PowerPoint</Application>
  <PresentationFormat>On-screen Show (4:3)</PresentationFormat>
  <Paragraphs>198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Nick Wilson</cp:lastModifiedBy>
  <cp:revision>36</cp:revision>
  <dcterms:created xsi:type="dcterms:W3CDTF">2020-12-26T18:49:43Z</dcterms:created>
  <dcterms:modified xsi:type="dcterms:W3CDTF">2025-03-04T20:00:36Z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0x0101007C77D37E774ADF439079431F14EB24B9</vt:lpwstr>
  </property>
  <property fmtid="{D5CDD505-2E9C-101B-9397-08002B2CF9AE}" pid="3" name="MediaServiceImageTags">
    <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Order">
    <vt:r8>2400</vt:r8>
  </property>
  <property fmtid="{D5CDD505-2E9C-101B-9397-08002B2CF9AE}" pid="11" name="_SourceUrl">
    <vt:lpwstr/>
  </property>
  <property fmtid="{D5CDD505-2E9C-101B-9397-08002B2CF9AE}" pid="12" name="_SharedFileIndex">
    <vt:lpwstr/>
  </property>
</Properties>
</file>