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omments/modernComment_108_D97F875B.xml" ContentType="application/vnd.ms-powerpoint.comment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4"/>
  </p:sldMasterIdLst>
  <p:notesMasterIdLst>
    <p:notesMasterId r:id="rId16"/>
  </p:notesMasterIdLst>
  <p:sldIdLst>
    <p:sldId id="256" r:id="rId5"/>
    <p:sldId id="257" r:id="rId6"/>
    <p:sldId id="260" r:id="rId7"/>
    <p:sldId id="268" r:id="rId8"/>
    <p:sldId id="261" r:id="rId9"/>
    <p:sldId id="267" r:id="rId10"/>
    <p:sldId id="262" r:id="rId11"/>
    <p:sldId id="264" r:id="rId12"/>
    <p:sldId id="263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E6D16A-E858-A0A3-F88A-57E85807ED32}" name="Duc Nguyen" initials="DN" userId="S::dnguy131@students.kennesaw.edu::756418b1-43d5-4509-a36b-7fe0354abfbf" providerId="AD"/>
  <p188:author id="{5EC292D9-05E6-B454-E440-F7E8665CF583}" name="John Henry Davis" initials="JHD" userId="S::jdavi680@students.kennesaw.edu::35b3a733-bbe3-464e-ac5b-0c407608892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2"/>
    <a:srgbClr val="003C00"/>
    <a:srgbClr val="008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Elms" userId="9c42b972-e4c3-4387-b357-37cab9a748f1" providerId="ADAL" clId="{AF447A23-D130-2741-826F-1C190A17A4DC}"/>
    <pc:docChg chg="undo custSel addSld modSld sldOrd">
      <pc:chgData name="David Elms" userId="9c42b972-e4c3-4387-b357-37cab9a748f1" providerId="ADAL" clId="{AF447A23-D130-2741-826F-1C190A17A4DC}" dt="2022-04-27T06:39:05.755" v="221" actId="1076"/>
      <pc:docMkLst>
        <pc:docMk/>
      </pc:docMkLst>
      <pc:sldChg chg="addSp delSp modSp mod">
        <pc:chgData name="David Elms" userId="9c42b972-e4c3-4387-b357-37cab9a748f1" providerId="ADAL" clId="{AF447A23-D130-2741-826F-1C190A17A4DC}" dt="2022-04-25T22:14:47.023" v="132" actId="1076"/>
        <pc:sldMkLst>
          <pc:docMk/>
          <pc:sldMk cId="220637441" sldId="257"/>
        </pc:sldMkLst>
        <pc:spChg chg="mod">
          <ac:chgData name="David Elms" userId="9c42b972-e4c3-4387-b357-37cab9a748f1" providerId="ADAL" clId="{AF447A23-D130-2741-826F-1C190A17A4DC}" dt="2022-04-24T02:52:35.089" v="67" actId="1076"/>
          <ac:spMkLst>
            <pc:docMk/>
            <pc:sldMk cId="220637441" sldId="257"/>
            <ac:spMk id="2" creationId="{A31BA4D1-D553-4915-A471-B642E51C2680}"/>
          </ac:spMkLst>
        </pc:spChg>
        <pc:spChg chg="mod">
          <ac:chgData name="David Elms" userId="9c42b972-e4c3-4387-b357-37cab9a748f1" providerId="ADAL" clId="{AF447A23-D130-2741-826F-1C190A17A4DC}" dt="2022-04-24T02:52:35.089" v="67" actId="1076"/>
          <ac:spMkLst>
            <pc:docMk/>
            <pc:sldMk cId="220637441" sldId="257"/>
            <ac:spMk id="4" creationId="{78FF9272-D657-475C-B346-BF24601C9E19}"/>
          </ac:spMkLst>
        </pc:spChg>
        <pc:spChg chg="mod">
          <ac:chgData name="David Elms" userId="9c42b972-e4c3-4387-b357-37cab9a748f1" providerId="ADAL" clId="{AF447A23-D130-2741-826F-1C190A17A4DC}" dt="2022-04-24T02:52:35.089" v="67" actId="1076"/>
          <ac:spMkLst>
            <pc:docMk/>
            <pc:sldMk cId="220637441" sldId="257"/>
            <ac:spMk id="5" creationId="{C20BCD95-34D5-4B64-A30B-4CC77B412EBE}"/>
          </ac:spMkLst>
        </pc:spChg>
        <pc:spChg chg="mod">
          <ac:chgData name="David Elms" userId="9c42b972-e4c3-4387-b357-37cab9a748f1" providerId="ADAL" clId="{AF447A23-D130-2741-826F-1C190A17A4DC}" dt="2022-04-24T02:52:35.089" v="67" actId="1076"/>
          <ac:spMkLst>
            <pc:docMk/>
            <pc:sldMk cId="220637441" sldId="257"/>
            <ac:spMk id="16" creationId="{8FDFF11F-2DF2-4018-B0BC-E2F884FBABE5}"/>
          </ac:spMkLst>
        </pc:spChg>
        <pc:spChg chg="mod">
          <ac:chgData name="David Elms" userId="9c42b972-e4c3-4387-b357-37cab9a748f1" providerId="ADAL" clId="{AF447A23-D130-2741-826F-1C190A17A4DC}" dt="2022-04-24T02:52:35.089" v="67" actId="1076"/>
          <ac:spMkLst>
            <pc:docMk/>
            <pc:sldMk cId="220637441" sldId="257"/>
            <ac:spMk id="17" creationId="{F0E07844-5217-459B-8BF6-9D8E3920671F}"/>
          </ac:spMkLst>
        </pc:spChg>
        <pc:spChg chg="mod">
          <ac:chgData name="David Elms" userId="9c42b972-e4c3-4387-b357-37cab9a748f1" providerId="ADAL" clId="{AF447A23-D130-2741-826F-1C190A17A4DC}" dt="2022-04-24T02:52:35.089" v="67" actId="1076"/>
          <ac:spMkLst>
            <pc:docMk/>
            <pc:sldMk cId="220637441" sldId="257"/>
            <ac:spMk id="18" creationId="{FC909BB5-3CE4-4112-9572-E4869E1EAEFB}"/>
          </ac:spMkLst>
        </pc:spChg>
        <pc:graphicFrameChg chg="add mod">
          <ac:chgData name="David Elms" userId="9c42b972-e4c3-4387-b357-37cab9a748f1" providerId="ADAL" clId="{AF447A23-D130-2741-826F-1C190A17A4DC}" dt="2022-04-25T22:14:47.023" v="132" actId="1076"/>
          <ac:graphicFrameMkLst>
            <pc:docMk/>
            <pc:sldMk cId="220637441" sldId="257"/>
            <ac:graphicFrameMk id="12" creationId="{855D2311-B49A-3B67-9235-52AFF01C57EB}"/>
          </ac:graphicFrameMkLst>
        </pc:graphicFrameChg>
        <pc:graphicFrameChg chg="mod">
          <ac:chgData name="David Elms" userId="9c42b972-e4c3-4387-b357-37cab9a748f1" providerId="ADAL" clId="{AF447A23-D130-2741-826F-1C190A17A4DC}" dt="2022-04-25T22:14:31.490" v="129" actId="1076"/>
          <ac:graphicFrameMkLst>
            <pc:docMk/>
            <pc:sldMk cId="220637441" sldId="257"/>
            <ac:graphicFrameMk id="13" creationId="{CD1CA1A0-DDD9-461F-979B-20DC2AF65F33}"/>
          </ac:graphicFrameMkLst>
        </pc:graphicFrameChg>
        <pc:graphicFrameChg chg="del">
          <ac:chgData name="David Elms" userId="9c42b972-e4c3-4387-b357-37cab9a748f1" providerId="ADAL" clId="{AF447A23-D130-2741-826F-1C190A17A4DC}" dt="2022-04-24T02:23:43.303" v="62" actId="21"/>
          <ac:graphicFrameMkLst>
            <pc:docMk/>
            <pc:sldMk cId="220637441" sldId="257"/>
            <ac:graphicFrameMk id="15" creationId="{A804DA93-12D1-4C31-858C-BC79F8EEB68A}"/>
          </ac:graphicFrameMkLst>
        </pc:graphicFrameChg>
      </pc:sldChg>
      <pc:sldChg chg="delSp modSp mod">
        <pc:chgData name="David Elms" userId="9c42b972-e4c3-4387-b357-37cab9a748f1" providerId="ADAL" clId="{AF447A23-D130-2741-826F-1C190A17A4DC}" dt="2022-04-23T23:51:11.699" v="59" actId="20577"/>
        <pc:sldMkLst>
          <pc:docMk/>
          <pc:sldMk cId="3562404519" sldId="260"/>
        </pc:sldMkLst>
        <pc:spChg chg="mod">
          <ac:chgData name="David Elms" userId="9c42b972-e4c3-4387-b357-37cab9a748f1" providerId="ADAL" clId="{AF447A23-D130-2741-826F-1C190A17A4DC}" dt="2022-04-23T23:51:11.699" v="59" actId="20577"/>
          <ac:spMkLst>
            <pc:docMk/>
            <pc:sldMk cId="3562404519" sldId="260"/>
            <ac:spMk id="11" creationId="{8242B400-9C74-4CEA-BA58-AD490EF59AF8}"/>
          </ac:spMkLst>
        </pc:spChg>
        <pc:spChg chg="mod">
          <ac:chgData name="David Elms" userId="9c42b972-e4c3-4387-b357-37cab9a748f1" providerId="ADAL" clId="{AF447A23-D130-2741-826F-1C190A17A4DC}" dt="2022-04-23T23:45:30.480" v="41" actId="1076"/>
          <ac:spMkLst>
            <pc:docMk/>
            <pc:sldMk cId="3562404519" sldId="260"/>
            <ac:spMk id="15" creationId="{246EA90F-6B34-47FF-87BD-72965652B23B}"/>
          </ac:spMkLst>
        </pc:spChg>
        <pc:spChg chg="mod">
          <ac:chgData name="David Elms" userId="9c42b972-e4c3-4387-b357-37cab9a748f1" providerId="ADAL" clId="{AF447A23-D130-2741-826F-1C190A17A4DC}" dt="2022-04-23T23:45:30.480" v="41" actId="1076"/>
          <ac:spMkLst>
            <pc:docMk/>
            <pc:sldMk cId="3562404519" sldId="260"/>
            <ac:spMk id="17" creationId="{93C1C4B1-49A7-4633-A448-4DFE98D09207}"/>
          </ac:spMkLst>
        </pc:spChg>
        <pc:spChg chg="mod">
          <ac:chgData name="David Elms" userId="9c42b972-e4c3-4387-b357-37cab9a748f1" providerId="ADAL" clId="{AF447A23-D130-2741-826F-1C190A17A4DC}" dt="2022-04-23T23:45:30.480" v="41" actId="1076"/>
          <ac:spMkLst>
            <pc:docMk/>
            <pc:sldMk cId="3562404519" sldId="260"/>
            <ac:spMk id="18" creationId="{4474B14E-BB9A-4195-B792-BB688DB07F4C}"/>
          </ac:spMkLst>
        </pc:spChg>
        <pc:spChg chg="mod">
          <ac:chgData name="David Elms" userId="9c42b972-e4c3-4387-b357-37cab9a748f1" providerId="ADAL" clId="{AF447A23-D130-2741-826F-1C190A17A4DC}" dt="2022-04-23T23:45:30.480" v="41" actId="1076"/>
          <ac:spMkLst>
            <pc:docMk/>
            <pc:sldMk cId="3562404519" sldId="260"/>
            <ac:spMk id="19" creationId="{E8012E6F-7FA6-4D09-91DB-CE7542412A0A}"/>
          </ac:spMkLst>
        </pc:spChg>
        <pc:spChg chg="mod">
          <ac:chgData name="David Elms" userId="9c42b972-e4c3-4387-b357-37cab9a748f1" providerId="ADAL" clId="{AF447A23-D130-2741-826F-1C190A17A4DC}" dt="2022-04-23T23:45:30.480" v="41" actId="1076"/>
          <ac:spMkLst>
            <pc:docMk/>
            <pc:sldMk cId="3562404519" sldId="260"/>
            <ac:spMk id="20" creationId="{AEFCDAA9-8279-4664-A61C-99F75F498F88}"/>
          </ac:spMkLst>
        </pc:spChg>
        <pc:spChg chg="mod">
          <ac:chgData name="David Elms" userId="9c42b972-e4c3-4387-b357-37cab9a748f1" providerId="ADAL" clId="{AF447A23-D130-2741-826F-1C190A17A4DC}" dt="2022-04-23T23:45:30.480" v="41" actId="1076"/>
          <ac:spMkLst>
            <pc:docMk/>
            <pc:sldMk cId="3562404519" sldId="260"/>
            <ac:spMk id="22" creationId="{FE681ECE-21C4-4455-8475-3D79FFFDF55B}"/>
          </ac:spMkLst>
        </pc:spChg>
        <pc:graphicFrameChg chg="del">
          <ac:chgData name="David Elms" userId="9c42b972-e4c3-4387-b357-37cab9a748f1" providerId="ADAL" clId="{AF447A23-D130-2741-826F-1C190A17A4DC}" dt="2022-04-23T23:44:51.430" v="34" actId="478"/>
          <ac:graphicFrameMkLst>
            <pc:docMk/>
            <pc:sldMk cId="3562404519" sldId="260"/>
            <ac:graphicFrameMk id="13" creationId="{2A910A43-0B75-4EE6-B679-54F7ED685326}"/>
          </ac:graphicFrameMkLst>
        </pc:graphicFrameChg>
        <pc:graphicFrameChg chg="mod">
          <ac:chgData name="David Elms" userId="9c42b972-e4c3-4387-b357-37cab9a748f1" providerId="ADAL" clId="{AF447A23-D130-2741-826F-1C190A17A4DC}" dt="2022-04-23T23:45:23.644" v="40" actId="1076"/>
          <ac:graphicFrameMkLst>
            <pc:docMk/>
            <pc:sldMk cId="3562404519" sldId="260"/>
            <ac:graphicFrameMk id="14" creationId="{51287F81-946E-4441-9482-F9D798D04F18}"/>
          </ac:graphicFrameMkLst>
        </pc:graphicFrameChg>
      </pc:sldChg>
      <pc:sldChg chg="delSp modSp mod">
        <pc:chgData name="David Elms" userId="9c42b972-e4c3-4387-b357-37cab9a748f1" providerId="ADAL" clId="{AF447A23-D130-2741-826F-1C190A17A4DC}" dt="2022-04-23T23:51:04.762" v="58" actId="20577"/>
        <pc:sldMkLst>
          <pc:docMk/>
          <pc:sldMk cId="262388751" sldId="261"/>
        </pc:sldMkLst>
        <pc:spChg chg="mod">
          <ac:chgData name="David Elms" userId="9c42b972-e4c3-4387-b357-37cab9a748f1" providerId="ADAL" clId="{AF447A23-D130-2741-826F-1C190A17A4DC}" dt="2022-04-23T23:51:04.762" v="58" actId="20577"/>
          <ac:spMkLst>
            <pc:docMk/>
            <pc:sldMk cId="262388751" sldId="261"/>
            <ac:spMk id="11" creationId="{8242B400-9C74-4CEA-BA58-AD490EF59AF8}"/>
          </ac:spMkLst>
        </pc:spChg>
        <pc:spChg chg="mod">
          <ac:chgData name="David Elms" userId="9c42b972-e4c3-4387-b357-37cab9a748f1" providerId="ADAL" clId="{AF447A23-D130-2741-826F-1C190A17A4DC}" dt="2022-04-23T23:35:04.551" v="4" actId="1076"/>
          <ac:spMkLst>
            <pc:docMk/>
            <pc:sldMk cId="262388751" sldId="261"/>
            <ac:spMk id="19" creationId="{D9DCDCE0-818C-4789-9EC9-558E4EDF452F}"/>
          </ac:spMkLst>
        </pc:spChg>
        <pc:spChg chg="mod">
          <ac:chgData name="David Elms" userId="9c42b972-e4c3-4387-b357-37cab9a748f1" providerId="ADAL" clId="{AF447A23-D130-2741-826F-1C190A17A4DC}" dt="2022-04-23T23:35:04.551" v="4" actId="1076"/>
          <ac:spMkLst>
            <pc:docMk/>
            <pc:sldMk cId="262388751" sldId="261"/>
            <ac:spMk id="20" creationId="{9E75205C-1DCB-4911-9070-B651ECFEB732}"/>
          </ac:spMkLst>
        </pc:spChg>
        <pc:spChg chg="mod">
          <ac:chgData name="David Elms" userId="9c42b972-e4c3-4387-b357-37cab9a748f1" providerId="ADAL" clId="{AF447A23-D130-2741-826F-1C190A17A4DC}" dt="2022-04-23T23:45:51.848" v="43" actId="1076"/>
          <ac:spMkLst>
            <pc:docMk/>
            <pc:sldMk cId="262388751" sldId="261"/>
            <ac:spMk id="21" creationId="{EFAEBF2D-E4BA-4215-B2EF-1372BC237333}"/>
          </ac:spMkLst>
        </pc:spChg>
        <pc:spChg chg="mod">
          <ac:chgData name="David Elms" userId="9c42b972-e4c3-4387-b357-37cab9a748f1" providerId="ADAL" clId="{AF447A23-D130-2741-826F-1C190A17A4DC}" dt="2022-04-23T23:45:51.848" v="43" actId="1076"/>
          <ac:spMkLst>
            <pc:docMk/>
            <pc:sldMk cId="262388751" sldId="261"/>
            <ac:spMk id="22" creationId="{F77D01D8-6E25-4A20-8939-C725EAC8242F}"/>
          </ac:spMkLst>
        </pc:spChg>
        <pc:spChg chg="del">
          <ac:chgData name="David Elms" userId="9c42b972-e4c3-4387-b357-37cab9a748f1" providerId="ADAL" clId="{AF447A23-D130-2741-826F-1C190A17A4DC}" dt="2022-04-23T23:34:39.551" v="0" actId="478"/>
          <ac:spMkLst>
            <pc:docMk/>
            <pc:sldMk cId="262388751" sldId="261"/>
            <ac:spMk id="23" creationId="{E9A1D2D7-FF47-46E6-8CFE-3FAC025E0339}"/>
          </ac:spMkLst>
        </pc:spChg>
        <pc:spChg chg="del">
          <ac:chgData name="David Elms" userId="9c42b972-e4c3-4387-b357-37cab9a748f1" providerId="ADAL" clId="{AF447A23-D130-2741-826F-1C190A17A4DC}" dt="2022-04-23T23:34:39.551" v="0" actId="478"/>
          <ac:spMkLst>
            <pc:docMk/>
            <pc:sldMk cId="262388751" sldId="261"/>
            <ac:spMk id="24" creationId="{55E2D96B-B470-42B0-B4EF-1E8460790FF8}"/>
          </ac:spMkLst>
        </pc:spChg>
        <pc:spChg chg="del">
          <ac:chgData name="David Elms" userId="9c42b972-e4c3-4387-b357-37cab9a748f1" providerId="ADAL" clId="{AF447A23-D130-2741-826F-1C190A17A4DC}" dt="2022-04-23T23:34:39.551" v="0" actId="478"/>
          <ac:spMkLst>
            <pc:docMk/>
            <pc:sldMk cId="262388751" sldId="261"/>
            <ac:spMk id="25" creationId="{667D3E9D-06BE-4C3B-86AE-68A5C2D1F1F1}"/>
          </ac:spMkLst>
        </pc:spChg>
        <pc:spChg chg="del">
          <ac:chgData name="David Elms" userId="9c42b972-e4c3-4387-b357-37cab9a748f1" providerId="ADAL" clId="{AF447A23-D130-2741-826F-1C190A17A4DC}" dt="2022-04-23T23:34:39.551" v="0" actId="478"/>
          <ac:spMkLst>
            <pc:docMk/>
            <pc:sldMk cId="262388751" sldId="261"/>
            <ac:spMk id="26" creationId="{23EF9496-128F-4CF3-BC05-E972C978FE79}"/>
          </ac:spMkLst>
        </pc:spChg>
        <pc:spChg chg="del">
          <ac:chgData name="David Elms" userId="9c42b972-e4c3-4387-b357-37cab9a748f1" providerId="ADAL" clId="{AF447A23-D130-2741-826F-1C190A17A4DC}" dt="2022-04-23T23:34:39.551" v="0" actId="478"/>
          <ac:spMkLst>
            <pc:docMk/>
            <pc:sldMk cId="262388751" sldId="261"/>
            <ac:spMk id="27" creationId="{1240AB01-4432-4DE7-96BC-013BB2FB1640}"/>
          </ac:spMkLst>
        </pc:spChg>
        <pc:graphicFrameChg chg="del">
          <ac:chgData name="David Elms" userId="9c42b972-e4c3-4387-b357-37cab9a748f1" providerId="ADAL" clId="{AF447A23-D130-2741-826F-1C190A17A4DC}" dt="2022-04-23T23:34:39.551" v="0" actId="478"/>
          <ac:graphicFrameMkLst>
            <pc:docMk/>
            <pc:sldMk cId="262388751" sldId="261"/>
            <ac:graphicFrameMk id="13" creationId="{8049782F-18A7-46E8-AE97-E27DBFF2C11B}"/>
          </ac:graphicFrameMkLst>
        </pc:graphicFrameChg>
        <pc:graphicFrameChg chg="mod">
          <ac:chgData name="David Elms" userId="9c42b972-e4c3-4387-b357-37cab9a748f1" providerId="ADAL" clId="{AF447A23-D130-2741-826F-1C190A17A4DC}" dt="2022-04-23T23:38:15.192" v="18" actId="2085"/>
          <ac:graphicFrameMkLst>
            <pc:docMk/>
            <pc:sldMk cId="262388751" sldId="261"/>
            <ac:graphicFrameMk id="15" creationId="{4DBF93C5-E355-4848-86AA-D3328A7EDB95}"/>
          </ac:graphicFrameMkLst>
        </pc:graphicFrameChg>
      </pc:sldChg>
      <pc:sldChg chg="modSp mod">
        <pc:chgData name="David Elms" userId="9c42b972-e4c3-4387-b357-37cab9a748f1" providerId="ADAL" clId="{AF447A23-D130-2741-826F-1C190A17A4DC}" dt="2022-04-23T23:39:48.924" v="28" actId="1076"/>
        <pc:sldMkLst>
          <pc:docMk/>
          <pc:sldMk cId="3625488309" sldId="262"/>
        </pc:sldMkLst>
        <pc:spChg chg="mod">
          <ac:chgData name="David Elms" userId="9c42b972-e4c3-4387-b357-37cab9a748f1" providerId="ADAL" clId="{AF447A23-D130-2741-826F-1C190A17A4DC}" dt="2022-04-23T23:39:48.924" v="28" actId="1076"/>
          <ac:spMkLst>
            <pc:docMk/>
            <pc:sldMk cId="3625488309" sldId="262"/>
            <ac:spMk id="14" creationId="{F6A9A1C1-84D1-4A12-8C05-FE72735E1E7A}"/>
          </ac:spMkLst>
        </pc:spChg>
        <pc:spChg chg="mod">
          <ac:chgData name="David Elms" userId="9c42b972-e4c3-4387-b357-37cab9a748f1" providerId="ADAL" clId="{AF447A23-D130-2741-826F-1C190A17A4DC}" dt="2022-04-23T23:39:48.924" v="28" actId="1076"/>
          <ac:spMkLst>
            <pc:docMk/>
            <pc:sldMk cId="3625488309" sldId="262"/>
            <ac:spMk id="15" creationId="{FD609F2C-B9FD-400A-82EC-F59A37BEB6E0}"/>
          </ac:spMkLst>
        </pc:spChg>
        <pc:spChg chg="mod">
          <ac:chgData name="David Elms" userId="9c42b972-e4c3-4387-b357-37cab9a748f1" providerId="ADAL" clId="{AF447A23-D130-2741-826F-1C190A17A4DC}" dt="2022-04-23T23:39:48.924" v="28" actId="1076"/>
          <ac:spMkLst>
            <pc:docMk/>
            <pc:sldMk cId="3625488309" sldId="262"/>
            <ac:spMk id="16" creationId="{9C63E1D5-2BE9-4B56-9D9B-EC7175DFB1BA}"/>
          </ac:spMkLst>
        </pc:spChg>
        <pc:spChg chg="mod">
          <ac:chgData name="David Elms" userId="9c42b972-e4c3-4387-b357-37cab9a748f1" providerId="ADAL" clId="{AF447A23-D130-2741-826F-1C190A17A4DC}" dt="2022-04-23T23:39:48.924" v="28" actId="1076"/>
          <ac:spMkLst>
            <pc:docMk/>
            <pc:sldMk cId="3625488309" sldId="262"/>
            <ac:spMk id="17" creationId="{86A80C56-BF2E-4DE1-A61B-4D99C0F537DC}"/>
          </ac:spMkLst>
        </pc:spChg>
        <pc:spChg chg="mod">
          <ac:chgData name="David Elms" userId="9c42b972-e4c3-4387-b357-37cab9a748f1" providerId="ADAL" clId="{AF447A23-D130-2741-826F-1C190A17A4DC}" dt="2022-04-23T23:39:48.924" v="28" actId="1076"/>
          <ac:spMkLst>
            <pc:docMk/>
            <pc:sldMk cId="3625488309" sldId="262"/>
            <ac:spMk id="18" creationId="{17639687-5297-47AE-8916-72A323BD4166}"/>
          </ac:spMkLst>
        </pc:spChg>
        <pc:spChg chg="mod">
          <ac:chgData name="David Elms" userId="9c42b972-e4c3-4387-b357-37cab9a748f1" providerId="ADAL" clId="{AF447A23-D130-2741-826F-1C190A17A4DC}" dt="2022-04-23T23:39:48.924" v="28" actId="1076"/>
          <ac:spMkLst>
            <pc:docMk/>
            <pc:sldMk cId="3625488309" sldId="262"/>
            <ac:spMk id="19" creationId="{27F56A1B-2A58-4AC9-9E47-05A5E4CE7C4A}"/>
          </ac:spMkLst>
        </pc:spChg>
        <pc:graphicFrameChg chg="mod">
          <ac:chgData name="David Elms" userId="9c42b972-e4c3-4387-b357-37cab9a748f1" providerId="ADAL" clId="{AF447A23-D130-2741-826F-1C190A17A4DC}" dt="2022-04-23T23:39:40.492" v="27" actId="1076"/>
          <ac:graphicFrameMkLst>
            <pc:docMk/>
            <pc:sldMk cId="3625488309" sldId="262"/>
            <ac:graphicFrameMk id="13" creationId="{4933A1E0-7E61-4407-A37D-5F1F57155D04}"/>
          </ac:graphicFrameMkLst>
        </pc:graphicFrameChg>
      </pc:sldChg>
      <pc:sldChg chg="addSp delSp modSp mod ord">
        <pc:chgData name="David Elms" userId="9c42b972-e4c3-4387-b357-37cab9a748f1" providerId="ADAL" clId="{AF447A23-D130-2741-826F-1C190A17A4DC}" dt="2022-04-25T22:31:31.571" v="199" actId="1076"/>
        <pc:sldMkLst>
          <pc:docMk/>
          <pc:sldMk cId="3649013595" sldId="264"/>
        </pc:sldMkLst>
        <pc:spChg chg="del mod">
          <ac:chgData name="David Elms" userId="9c42b972-e4c3-4387-b357-37cab9a748f1" providerId="ADAL" clId="{AF447A23-D130-2741-826F-1C190A17A4DC}" dt="2022-04-25T22:31:11.096" v="195" actId="478"/>
          <ac:spMkLst>
            <pc:docMk/>
            <pc:sldMk cId="3649013595" sldId="264"/>
            <ac:spMk id="3" creationId="{88E9F9C2-6D43-0F4E-BFDA-E248B1655982}"/>
          </ac:spMkLst>
        </pc:spChg>
        <pc:spChg chg="add mod">
          <ac:chgData name="David Elms" userId="9c42b972-e4c3-4387-b357-37cab9a748f1" providerId="ADAL" clId="{AF447A23-D130-2741-826F-1C190A17A4DC}" dt="2022-04-25T22:31:26.904" v="198" actId="1076"/>
          <ac:spMkLst>
            <pc:docMk/>
            <pc:sldMk cId="3649013595" sldId="264"/>
            <ac:spMk id="16" creationId="{B140AD17-5DA2-1FFC-E0C6-17E1A09309B8}"/>
          </ac:spMkLst>
        </pc:spChg>
        <pc:spChg chg="add mod">
          <ac:chgData name="David Elms" userId="9c42b972-e4c3-4387-b357-37cab9a748f1" providerId="ADAL" clId="{AF447A23-D130-2741-826F-1C190A17A4DC}" dt="2022-04-25T22:31:26.904" v="198" actId="1076"/>
          <ac:spMkLst>
            <pc:docMk/>
            <pc:sldMk cId="3649013595" sldId="264"/>
            <ac:spMk id="17" creationId="{F8F88D6F-D348-0DBE-868B-2825E2AA1BA6}"/>
          </ac:spMkLst>
        </pc:spChg>
        <pc:spChg chg="add mod">
          <ac:chgData name="David Elms" userId="9c42b972-e4c3-4387-b357-37cab9a748f1" providerId="ADAL" clId="{AF447A23-D130-2741-826F-1C190A17A4DC}" dt="2022-04-25T22:31:26.904" v="198" actId="1076"/>
          <ac:spMkLst>
            <pc:docMk/>
            <pc:sldMk cId="3649013595" sldId="264"/>
            <ac:spMk id="18" creationId="{8DA0AE45-822F-1A33-EC6A-7EEB42A70683}"/>
          </ac:spMkLst>
        </pc:spChg>
        <pc:spChg chg="add mod">
          <ac:chgData name="David Elms" userId="9c42b972-e4c3-4387-b357-37cab9a748f1" providerId="ADAL" clId="{AF447A23-D130-2741-826F-1C190A17A4DC}" dt="2022-04-25T22:31:26.904" v="198" actId="1076"/>
          <ac:spMkLst>
            <pc:docMk/>
            <pc:sldMk cId="3649013595" sldId="264"/>
            <ac:spMk id="19" creationId="{6246C65A-16BE-4AE8-E3F7-96ADFCDAB3C5}"/>
          </ac:spMkLst>
        </pc:spChg>
        <pc:spChg chg="add del mod">
          <ac:chgData name="David Elms" userId="9c42b972-e4c3-4387-b357-37cab9a748f1" providerId="ADAL" clId="{AF447A23-D130-2741-826F-1C190A17A4DC}" dt="2022-04-25T22:31:12.895" v="196" actId="478"/>
          <ac:spMkLst>
            <pc:docMk/>
            <pc:sldMk cId="3649013595" sldId="264"/>
            <ac:spMk id="21" creationId="{D623A1AF-76A4-924A-39A2-E95A7DBA9E2B}"/>
          </ac:spMkLst>
        </pc:spChg>
        <pc:graphicFrameChg chg="add del mod">
          <ac:chgData name="David Elms" userId="9c42b972-e4c3-4387-b357-37cab9a748f1" providerId="ADAL" clId="{AF447A23-D130-2741-826F-1C190A17A4DC}" dt="2022-04-25T22:17:24.244" v="134"/>
          <ac:graphicFrameMkLst>
            <pc:docMk/>
            <pc:sldMk cId="3649013595" sldId="264"/>
            <ac:graphicFrameMk id="2" creationId="{25434B05-4118-AA35-986D-51D24348AF8E}"/>
          </ac:graphicFrameMkLst>
        </pc:graphicFrameChg>
        <pc:graphicFrameChg chg="add del mod">
          <ac:chgData name="David Elms" userId="9c42b972-e4c3-4387-b357-37cab9a748f1" providerId="ADAL" clId="{AF447A23-D130-2741-826F-1C190A17A4DC}" dt="2022-04-25T22:14:37.858" v="130" actId="21"/>
          <ac:graphicFrameMkLst>
            <pc:docMk/>
            <pc:sldMk cId="3649013595" sldId="264"/>
            <ac:graphicFrameMk id="12" creationId="{5E20F7A4-9D5D-40F1-37E3-FE85FB1B1104}"/>
          </ac:graphicFrameMkLst>
        </pc:graphicFrameChg>
        <pc:picChg chg="add del mod">
          <ac:chgData name="David Elms" userId="9c42b972-e4c3-4387-b357-37cab9a748f1" providerId="ADAL" clId="{AF447A23-D130-2741-826F-1C190A17A4DC}" dt="2022-04-25T22:17:49.457" v="142"/>
          <ac:picMkLst>
            <pc:docMk/>
            <pc:sldMk cId="3649013595" sldId="264"/>
            <ac:picMk id="4" creationId="{537438EA-BC8E-4296-47EC-3153680EF939}"/>
          </ac:picMkLst>
        </pc:picChg>
        <pc:picChg chg="add mod">
          <ac:chgData name="David Elms" userId="9c42b972-e4c3-4387-b357-37cab9a748f1" providerId="ADAL" clId="{AF447A23-D130-2741-826F-1C190A17A4DC}" dt="2022-04-25T22:28:36.176" v="167" actId="1076"/>
          <ac:picMkLst>
            <pc:docMk/>
            <pc:sldMk cId="3649013595" sldId="264"/>
            <ac:picMk id="5" creationId="{44BF81AD-4005-200D-4073-CE44BA439515}"/>
          </ac:picMkLst>
        </pc:picChg>
        <pc:picChg chg="add mod">
          <ac:chgData name="David Elms" userId="9c42b972-e4c3-4387-b357-37cab9a748f1" providerId="ADAL" clId="{AF447A23-D130-2741-826F-1C190A17A4DC}" dt="2022-04-25T22:28:36.176" v="167" actId="1076"/>
          <ac:picMkLst>
            <pc:docMk/>
            <pc:sldMk cId="3649013595" sldId="264"/>
            <ac:picMk id="6" creationId="{88EE8DB6-8385-17A7-5B9C-587705EF397A}"/>
          </ac:picMkLst>
        </pc:picChg>
        <pc:picChg chg="del">
          <ac:chgData name="David Elms" userId="9c42b972-e4c3-4387-b357-37cab9a748f1" providerId="ADAL" clId="{AF447A23-D130-2741-826F-1C190A17A4DC}" dt="2022-04-25T17:36:16.258" v="69" actId="478"/>
          <ac:picMkLst>
            <pc:docMk/>
            <pc:sldMk cId="3649013595" sldId="264"/>
            <ac:picMk id="7" creationId="{1EDC6C45-FE6F-4BC1-9B7D-C36B2B923060}"/>
          </ac:picMkLst>
        </pc:picChg>
        <pc:picChg chg="add mod">
          <ac:chgData name="David Elms" userId="9c42b972-e4c3-4387-b357-37cab9a748f1" providerId="ADAL" clId="{AF447A23-D130-2741-826F-1C190A17A4DC}" dt="2022-04-25T22:28:36.176" v="167" actId="1076"/>
          <ac:picMkLst>
            <pc:docMk/>
            <pc:sldMk cId="3649013595" sldId="264"/>
            <ac:picMk id="13" creationId="{4C0C8DC2-5155-F170-CF79-C5EC3D554EA1}"/>
          </ac:picMkLst>
        </pc:picChg>
        <pc:picChg chg="add mod">
          <ac:chgData name="David Elms" userId="9c42b972-e4c3-4387-b357-37cab9a748f1" providerId="ADAL" clId="{AF447A23-D130-2741-826F-1C190A17A4DC}" dt="2022-04-25T22:28:36.176" v="167" actId="1076"/>
          <ac:picMkLst>
            <pc:docMk/>
            <pc:sldMk cId="3649013595" sldId="264"/>
            <ac:picMk id="14" creationId="{74EB4231-7A78-E957-D66D-D326CF5EFF96}"/>
          </ac:picMkLst>
        </pc:picChg>
        <pc:picChg chg="add mod">
          <ac:chgData name="David Elms" userId="9c42b972-e4c3-4387-b357-37cab9a748f1" providerId="ADAL" clId="{AF447A23-D130-2741-826F-1C190A17A4DC}" dt="2022-04-25T22:31:31.571" v="199" actId="1076"/>
          <ac:picMkLst>
            <pc:docMk/>
            <pc:sldMk cId="3649013595" sldId="264"/>
            <ac:picMk id="15" creationId="{5513DBF0-FEB5-DD4E-48B0-6D69480B2795}"/>
          </ac:picMkLst>
        </pc:picChg>
      </pc:sldChg>
      <pc:sldChg chg="addSp delSp modSp mod">
        <pc:chgData name="David Elms" userId="9c42b972-e4c3-4387-b357-37cab9a748f1" providerId="ADAL" clId="{AF447A23-D130-2741-826F-1C190A17A4DC}" dt="2022-04-27T06:39:05.755" v="221" actId="1076"/>
        <pc:sldMkLst>
          <pc:docMk/>
          <pc:sldMk cId="165911480" sldId="265"/>
        </pc:sldMkLst>
        <pc:spChg chg="del">
          <ac:chgData name="David Elms" userId="9c42b972-e4c3-4387-b357-37cab9a748f1" providerId="ADAL" clId="{AF447A23-D130-2741-826F-1C190A17A4DC}" dt="2022-04-27T06:38:23.238" v="218" actId="478"/>
          <ac:spMkLst>
            <pc:docMk/>
            <pc:sldMk cId="165911480" sldId="265"/>
            <ac:spMk id="3" creationId="{88E9F9C2-6D43-0F4E-BFDA-E248B1655982}"/>
          </ac:spMkLst>
        </pc:spChg>
        <pc:spChg chg="add del mod">
          <ac:chgData name="David Elms" userId="9c42b972-e4c3-4387-b357-37cab9a748f1" providerId="ADAL" clId="{AF447A23-D130-2741-826F-1C190A17A4DC}" dt="2022-04-27T06:38:26.688" v="219" actId="478"/>
          <ac:spMkLst>
            <pc:docMk/>
            <pc:sldMk cId="165911480" sldId="265"/>
            <ac:spMk id="4" creationId="{F3708C00-A649-36F5-0CA7-A2F5658E2A5B}"/>
          </ac:spMkLst>
        </pc:spChg>
        <pc:spChg chg="mod">
          <ac:chgData name="David Elms" userId="9c42b972-e4c3-4387-b357-37cab9a748f1" providerId="ADAL" clId="{AF447A23-D130-2741-826F-1C190A17A4DC}" dt="2022-04-27T06:38:51.856" v="220" actId="1076"/>
          <ac:spMkLst>
            <pc:docMk/>
            <pc:sldMk cId="165911480" sldId="265"/>
            <ac:spMk id="7" creationId="{FED1B1C0-0418-4981-8D85-82A2235F840C}"/>
          </ac:spMkLst>
        </pc:spChg>
        <pc:spChg chg="mod">
          <ac:chgData name="David Elms" userId="9c42b972-e4c3-4387-b357-37cab9a748f1" providerId="ADAL" clId="{AF447A23-D130-2741-826F-1C190A17A4DC}" dt="2022-04-27T06:38:51.856" v="220" actId="1076"/>
          <ac:spMkLst>
            <pc:docMk/>
            <pc:sldMk cId="165911480" sldId="265"/>
            <ac:spMk id="12" creationId="{7B730F44-90F8-4AFE-A562-D0AACF93B2E7}"/>
          </ac:spMkLst>
        </pc:spChg>
        <pc:spChg chg="mod">
          <ac:chgData name="David Elms" userId="9c42b972-e4c3-4387-b357-37cab9a748f1" providerId="ADAL" clId="{AF447A23-D130-2741-826F-1C190A17A4DC}" dt="2022-04-27T06:38:51.856" v="220" actId="1076"/>
          <ac:spMkLst>
            <pc:docMk/>
            <pc:sldMk cId="165911480" sldId="265"/>
            <ac:spMk id="13" creationId="{31B60108-DC41-44BF-A830-40A4E1A2FC69}"/>
          </ac:spMkLst>
        </pc:spChg>
        <pc:spChg chg="mod">
          <ac:chgData name="David Elms" userId="9c42b972-e4c3-4387-b357-37cab9a748f1" providerId="ADAL" clId="{AF447A23-D130-2741-826F-1C190A17A4DC}" dt="2022-04-27T06:38:51.856" v="220" actId="1076"/>
          <ac:spMkLst>
            <pc:docMk/>
            <pc:sldMk cId="165911480" sldId="265"/>
            <ac:spMk id="14" creationId="{7F30074E-98A1-4AD2-B351-C9D819BEA97A}"/>
          </ac:spMkLst>
        </pc:spChg>
        <pc:spChg chg="mod">
          <ac:chgData name="David Elms" userId="9c42b972-e4c3-4387-b357-37cab9a748f1" providerId="ADAL" clId="{AF447A23-D130-2741-826F-1C190A17A4DC}" dt="2022-04-27T06:38:51.856" v="220" actId="1076"/>
          <ac:spMkLst>
            <pc:docMk/>
            <pc:sldMk cId="165911480" sldId="265"/>
            <ac:spMk id="15" creationId="{9D97FA6C-AB9C-42B8-8AA5-ADC257EEAB64}"/>
          </ac:spMkLst>
        </pc:spChg>
        <pc:spChg chg="mod">
          <ac:chgData name="David Elms" userId="9c42b972-e4c3-4387-b357-37cab9a748f1" providerId="ADAL" clId="{AF447A23-D130-2741-826F-1C190A17A4DC}" dt="2022-04-27T06:38:51.856" v="220" actId="1076"/>
          <ac:spMkLst>
            <pc:docMk/>
            <pc:sldMk cId="165911480" sldId="265"/>
            <ac:spMk id="16" creationId="{402F38FE-0540-4ECE-8E2B-6F41619EEEC3}"/>
          </ac:spMkLst>
        </pc:spChg>
        <pc:spChg chg="add mod">
          <ac:chgData name="David Elms" userId="9c42b972-e4c3-4387-b357-37cab9a748f1" providerId="ADAL" clId="{AF447A23-D130-2741-826F-1C190A17A4DC}" dt="2022-04-27T06:38:51.856" v="220" actId="1076"/>
          <ac:spMkLst>
            <pc:docMk/>
            <pc:sldMk cId="165911480" sldId="265"/>
            <ac:spMk id="17" creationId="{4CF73C74-165A-3D64-05F8-1FBDFCD3C454}"/>
          </ac:spMkLst>
        </pc:spChg>
        <pc:spChg chg="add mod">
          <ac:chgData name="David Elms" userId="9c42b972-e4c3-4387-b357-37cab9a748f1" providerId="ADAL" clId="{AF447A23-D130-2741-826F-1C190A17A4DC}" dt="2022-04-27T06:39:05.755" v="221" actId="1076"/>
          <ac:spMkLst>
            <pc:docMk/>
            <pc:sldMk cId="165911480" sldId="265"/>
            <ac:spMk id="18" creationId="{36E1B20C-EBAB-F2F6-2EC0-F2155E56BB53}"/>
          </ac:spMkLst>
        </pc:spChg>
      </pc:sldChg>
      <pc:sldChg chg="modSp mod">
        <pc:chgData name="David Elms" userId="9c42b972-e4c3-4387-b357-37cab9a748f1" providerId="ADAL" clId="{AF447A23-D130-2741-826F-1C190A17A4DC}" dt="2022-04-23T23:51:20.531" v="61" actId="20577"/>
        <pc:sldMkLst>
          <pc:docMk/>
          <pc:sldMk cId="3181547512" sldId="267"/>
        </pc:sldMkLst>
        <pc:spChg chg="mod">
          <ac:chgData name="David Elms" userId="9c42b972-e4c3-4387-b357-37cab9a748f1" providerId="ADAL" clId="{AF447A23-D130-2741-826F-1C190A17A4DC}" dt="2022-04-23T23:51:20.531" v="61" actId="20577"/>
          <ac:spMkLst>
            <pc:docMk/>
            <pc:sldMk cId="3181547512" sldId="267"/>
            <ac:spMk id="11" creationId="{8242B400-9C74-4CEA-BA58-AD490EF59AF8}"/>
          </ac:spMkLst>
        </pc:spChg>
        <pc:spChg chg="mod">
          <ac:chgData name="David Elms" userId="9c42b972-e4c3-4387-b357-37cab9a748f1" providerId="ADAL" clId="{AF447A23-D130-2741-826F-1C190A17A4DC}" dt="2022-04-23T23:36:06.151" v="17" actId="1076"/>
          <ac:spMkLst>
            <pc:docMk/>
            <pc:sldMk cId="3181547512" sldId="267"/>
            <ac:spMk id="23" creationId="{E9A1D2D7-FF47-46E6-8CFE-3FAC025E0339}"/>
          </ac:spMkLst>
        </pc:spChg>
        <pc:spChg chg="mod">
          <ac:chgData name="David Elms" userId="9c42b972-e4c3-4387-b357-37cab9a748f1" providerId="ADAL" clId="{AF447A23-D130-2741-826F-1C190A17A4DC}" dt="2022-04-23T23:36:06.151" v="17" actId="1076"/>
          <ac:spMkLst>
            <pc:docMk/>
            <pc:sldMk cId="3181547512" sldId="267"/>
            <ac:spMk id="24" creationId="{55E2D96B-B470-42B0-B4EF-1E8460790FF8}"/>
          </ac:spMkLst>
        </pc:spChg>
        <pc:spChg chg="mod">
          <ac:chgData name="David Elms" userId="9c42b972-e4c3-4387-b357-37cab9a748f1" providerId="ADAL" clId="{AF447A23-D130-2741-826F-1C190A17A4DC}" dt="2022-04-23T23:45:45.048" v="42" actId="1076"/>
          <ac:spMkLst>
            <pc:docMk/>
            <pc:sldMk cId="3181547512" sldId="267"/>
            <ac:spMk id="25" creationId="{667D3E9D-06BE-4C3B-86AE-68A5C2D1F1F1}"/>
          </ac:spMkLst>
        </pc:spChg>
        <pc:spChg chg="mod">
          <ac:chgData name="David Elms" userId="9c42b972-e4c3-4387-b357-37cab9a748f1" providerId="ADAL" clId="{AF447A23-D130-2741-826F-1C190A17A4DC}" dt="2022-04-23T23:45:45.048" v="42" actId="1076"/>
          <ac:spMkLst>
            <pc:docMk/>
            <pc:sldMk cId="3181547512" sldId="267"/>
            <ac:spMk id="26" creationId="{23EF9496-128F-4CF3-BC05-E972C978FE79}"/>
          </ac:spMkLst>
        </pc:spChg>
        <pc:spChg chg="mod">
          <ac:chgData name="David Elms" userId="9c42b972-e4c3-4387-b357-37cab9a748f1" providerId="ADAL" clId="{AF447A23-D130-2741-826F-1C190A17A4DC}" dt="2022-04-23T23:45:45.048" v="42" actId="1076"/>
          <ac:spMkLst>
            <pc:docMk/>
            <pc:sldMk cId="3181547512" sldId="267"/>
            <ac:spMk id="27" creationId="{1240AB01-4432-4DE7-96BC-013BB2FB1640}"/>
          </ac:spMkLst>
        </pc:spChg>
        <pc:graphicFrameChg chg="mod">
          <ac:chgData name="David Elms" userId="9c42b972-e4c3-4387-b357-37cab9a748f1" providerId="ADAL" clId="{AF447A23-D130-2741-826F-1C190A17A4DC}" dt="2022-04-23T23:35:55.567" v="16" actId="14100"/>
          <ac:graphicFrameMkLst>
            <pc:docMk/>
            <pc:sldMk cId="3181547512" sldId="267"/>
            <ac:graphicFrameMk id="13" creationId="{8049782F-18A7-46E8-AE97-E27DBFF2C11B}"/>
          </ac:graphicFrameMkLst>
        </pc:graphicFrameChg>
      </pc:sldChg>
      <pc:sldChg chg="delSp modSp add mod">
        <pc:chgData name="David Elms" userId="9c42b972-e4c3-4387-b357-37cab9a748f1" providerId="ADAL" clId="{AF447A23-D130-2741-826F-1C190A17A4DC}" dt="2022-04-23T23:50:54.403" v="56" actId="20577"/>
        <pc:sldMkLst>
          <pc:docMk/>
          <pc:sldMk cId="2572309767" sldId="268"/>
        </pc:sldMkLst>
        <pc:spChg chg="mod">
          <ac:chgData name="David Elms" userId="9c42b972-e4c3-4387-b357-37cab9a748f1" providerId="ADAL" clId="{AF447A23-D130-2741-826F-1C190A17A4DC}" dt="2022-04-23T23:50:54.403" v="56" actId="20577"/>
          <ac:spMkLst>
            <pc:docMk/>
            <pc:sldMk cId="2572309767" sldId="268"/>
            <ac:spMk id="11" creationId="{8242B400-9C74-4CEA-BA58-AD490EF59AF8}"/>
          </ac:spMkLst>
        </pc:spChg>
        <pc:spChg chg="del">
          <ac:chgData name="David Elms" userId="9c42b972-e4c3-4387-b357-37cab9a748f1" providerId="ADAL" clId="{AF447A23-D130-2741-826F-1C190A17A4DC}" dt="2022-04-23T23:44:22.654" v="30" actId="478"/>
          <ac:spMkLst>
            <pc:docMk/>
            <pc:sldMk cId="2572309767" sldId="268"/>
            <ac:spMk id="15" creationId="{246EA90F-6B34-47FF-87BD-72965652B23B}"/>
          </ac:spMkLst>
        </pc:spChg>
        <pc:spChg chg="del">
          <ac:chgData name="David Elms" userId="9c42b972-e4c3-4387-b357-37cab9a748f1" providerId="ADAL" clId="{AF447A23-D130-2741-826F-1C190A17A4DC}" dt="2022-04-23T23:44:22.654" v="30" actId="478"/>
          <ac:spMkLst>
            <pc:docMk/>
            <pc:sldMk cId="2572309767" sldId="268"/>
            <ac:spMk id="17" creationId="{93C1C4B1-49A7-4633-A448-4DFE98D09207}"/>
          </ac:spMkLst>
        </pc:spChg>
        <pc:spChg chg="del">
          <ac:chgData name="David Elms" userId="9c42b972-e4c3-4387-b357-37cab9a748f1" providerId="ADAL" clId="{AF447A23-D130-2741-826F-1C190A17A4DC}" dt="2022-04-23T23:44:22.654" v="30" actId="478"/>
          <ac:spMkLst>
            <pc:docMk/>
            <pc:sldMk cId="2572309767" sldId="268"/>
            <ac:spMk id="18" creationId="{4474B14E-BB9A-4195-B792-BB688DB07F4C}"/>
          </ac:spMkLst>
        </pc:spChg>
        <pc:spChg chg="del">
          <ac:chgData name="David Elms" userId="9c42b972-e4c3-4387-b357-37cab9a748f1" providerId="ADAL" clId="{AF447A23-D130-2741-826F-1C190A17A4DC}" dt="2022-04-23T23:44:22.654" v="30" actId="478"/>
          <ac:spMkLst>
            <pc:docMk/>
            <pc:sldMk cId="2572309767" sldId="268"/>
            <ac:spMk id="19" creationId="{E8012E6F-7FA6-4D09-91DB-CE7542412A0A}"/>
          </ac:spMkLst>
        </pc:spChg>
        <pc:spChg chg="del">
          <ac:chgData name="David Elms" userId="9c42b972-e4c3-4387-b357-37cab9a748f1" providerId="ADAL" clId="{AF447A23-D130-2741-826F-1C190A17A4DC}" dt="2022-04-23T23:44:22.654" v="30" actId="478"/>
          <ac:spMkLst>
            <pc:docMk/>
            <pc:sldMk cId="2572309767" sldId="268"/>
            <ac:spMk id="20" creationId="{AEFCDAA9-8279-4664-A61C-99F75F498F88}"/>
          </ac:spMkLst>
        </pc:spChg>
        <pc:spChg chg="del">
          <ac:chgData name="David Elms" userId="9c42b972-e4c3-4387-b357-37cab9a748f1" providerId="ADAL" clId="{AF447A23-D130-2741-826F-1C190A17A4DC}" dt="2022-04-23T23:44:22.654" v="30" actId="478"/>
          <ac:spMkLst>
            <pc:docMk/>
            <pc:sldMk cId="2572309767" sldId="268"/>
            <ac:spMk id="22" creationId="{FE681ECE-21C4-4455-8475-3D79FFFDF55B}"/>
          </ac:spMkLst>
        </pc:spChg>
        <pc:graphicFrameChg chg="mod modGraphic">
          <ac:chgData name="David Elms" userId="9c42b972-e4c3-4387-b357-37cab9a748f1" providerId="ADAL" clId="{AF447A23-D130-2741-826F-1C190A17A4DC}" dt="2022-04-23T23:44:44.061" v="33" actId="14100"/>
          <ac:graphicFrameMkLst>
            <pc:docMk/>
            <pc:sldMk cId="2572309767" sldId="268"/>
            <ac:graphicFrameMk id="13" creationId="{2A910A43-0B75-4EE6-B679-54F7ED685326}"/>
          </ac:graphicFrameMkLst>
        </pc:graphicFrameChg>
        <pc:graphicFrameChg chg="del">
          <ac:chgData name="David Elms" userId="9c42b972-e4c3-4387-b357-37cab9a748f1" providerId="ADAL" clId="{AF447A23-D130-2741-826F-1C190A17A4DC}" dt="2022-04-23T23:44:22.654" v="30" actId="478"/>
          <ac:graphicFrameMkLst>
            <pc:docMk/>
            <pc:sldMk cId="2572309767" sldId="268"/>
            <ac:graphicFrameMk id="14" creationId="{51287F81-946E-4441-9482-F9D798D04F18}"/>
          </ac:graphicFrameMkLst>
        </pc:graphicFrameChg>
      </pc:sldChg>
    </pc:docChg>
  </pc:docChgLst>
  <pc:docChgLst>
    <pc:chgData name="David Elms" userId="S::delms@students.kennesaw.edu::9c42b972-e4c3-4387-b357-37cab9a748f1" providerId="AD" clId="Web-{B17601E2-8E2B-41D3-B5B1-B26C6869A956}"/>
    <pc:docChg chg="addSld modSld">
      <pc:chgData name="David Elms" userId="S::delms@students.kennesaw.edu::9c42b972-e4c3-4387-b357-37cab9a748f1" providerId="AD" clId="Web-{B17601E2-8E2B-41D3-B5B1-B26C6869A956}" dt="2022-04-23T23:33:39.690" v="9" actId="1076"/>
      <pc:docMkLst>
        <pc:docMk/>
      </pc:docMkLst>
      <pc:sldChg chg="delSp modSp add replId">
        <pc:chgData name="David Elms" userId="S::delms@students.kennesaw.edu::9c42b972-e4c3-4387-b357-37cab9a748f1" providerId="AD" clId="Web-{B17601E2-8E2B-41D3-B5B1-B26C6869A956}" dt="2022-04-23T23:33:39.690" v="9" actId="1076"/>
        <pc:sldMkLst>
          <pc:docMk/>
          <pc:sldMk cId="3181547512" sldId="267"/>
        </pc:sldMkLst>
        <pc:spChg chg="del">
          <ac:chgData name="David Elms" userId="S::delms@students.kennesaw.edu::9c42b972-e4c3-4387-b357-37cab9a748f1" providerId="AD" clId="Web-{B17601E2-8E2B-41D3-B5B1-B26C6869A956}" dt="2022-04-23T23:33:31.018" v="4"/>
          <ac:spMkLst>
            <pc:docMk/>
            <pc:sldMk cId="3181547512" sldId="267"/>
            <ac:spMk id="19" creationId="{D9DCDCE0-818C-4789-9EC9-558E4EDF452F}"/>
          </ac:spMkLst>
        </pc:spChg>
        <pc:spChg chg="del">
          <ac:chgData name="David Elms" userId="S::delms@students.kennesaw.edu::9c42b972-e4c3-4387-b357-37cab9a748f1" providerId="AD" clId="Web-{B17601E2-8E2B-41D3-B5B1-B26C6869A956}" dt="2022-04-23T23:33:31.018" v="3"/>
          <ac:spMkLst>
            <pc:docMk/>
            <pc:sldMk cId="3181547512" sldId="267"/>
            <ac:spMk id="20" creationId="{9E75205C-1DCB-4911-9070-B651ECFEB732}"/>
          </ac:spMkLst>
        </pc:spChg>
        <pc:spChg chg="del">
          <ac:chgData name="David Elms" userId="S::delms@students.kennesaw.edu::9c42b972-e4c3-4387-b357-37cab9a748f1" providerId="AD" clId="Web-{B17601E2-8E2B-41D3-B5B1-B26C6869A956}" dt="2022-04-23T23:33:31.018" v="2"/>
          <ac:spMkLst>
            <pc:docMk/>
            <pc:sldMk cId="3181547512" sldId="267"/>
            <ac:spMk id="21" creationId="{EFAEBF2D-E4BA-4215-B2EF-1372BC237333}"/>
          </ac:spMkLst>
        </pc:spChg>
        <pc:spChg chg="del">
          <ac:chgData name="David Elms" userId="S::delms@students.kennesaw.edu::9c42b972-e4c3-4387-b357-37cab9a748f1" providerId="AD" clId="Web-{B17601E2-8E2B-41D3-B5B1-B26C6869A956}" dt="2022-04-23T23:33:31.018" v="1"/>
          <ac:spMkLst>
            <pc:docMk/>
            <pc:sldMk cId="3181547512" sldId="267"/>
            <ac:spMk id="22" creationId="{F77D01D8-6E25-4A20-8939-C725EAC8242F}"/>
          </ac:spMkLst>
        </pc:spChg>
        <pc:spChg chg="mod">
          <ac:chgData name="David Elms" userId="S::delms@students.kennesaw.edu::9c42b972-e4c3-4387-b357-37cab9a748f1" providerId="AD" clId="Web-{B17601E2-8E2B-41D3-B5B1-B26C6869A956}" dt="2022-04-23T23:33:39.690" v="9" actId="1076"/>
          <ac:spMkLst>
            <pc:docMk/>
            <pc:sldMk cId="3181547512" sldId="267"/>
            <ac:spMk id="23" creationId="{E9A1D2D7-FF47-46E6-8CFE-3FAC025E0339}"/>
          </ac:spMkLst>
        </pc:spChg>
        <pc:spChg chg="mod">
          <ac:chgData name="David Elms" userId="S::delms@students.kennesaw.edu::9c42b972-e4c3-4387-b357-37cab9a748f1" providerId="AD" clId="Web-{B17601E2-8E2B-41D3-B5B1-B26C6869A956}" dt="2022-04-23T23:33:39.690" v="8" actId="1076"/>
          <ac:spMkLst>
            <pc:docMk/>
            <pc:sldMk cId="3181547512" sldId="267"/>
            <ac:spMk id="25" creationId="{667D3E9D-06BE-4C3B-86AE-68A5C2D1F1F1}"/>
          </ac:spMkLst>
        </pc:spChg>
        <pc:graphicFrameChg chg="del">
          <ac:chgData name="David Elms" userId="S::delms@students.kennesaw.edu::9c42b972-e4c3-4387-b357-37cab9a748f1" providerId="AD" clId="Web-{B17601E2-8E2B-41D3-B5B1-B26C6869A956}" dt="2022-04-23T23:33:31.018" v="5"/>
          <ac:graphicFrameMkLst>
            <pc:docMk/>
            <pc:sldMk cId="3181547512" sldId="267"/>
            <ac:graphicFrameMk id="15" creationId="{4DBF93C5-E355-4848-86AA-D3328A7EDB95}"/>
          </ac:graphicFrameMkLst>
        </pc:graphicFrameChg>
      </pc:sldChg>
    </pc:docChg>
  </pc:docChgLst>
  <pc:docChgLst>
    <pc:chgData name="John Henry Davis" userId="35b3a733-bbe3-464e-ac5b-0c407608892c" providerId="ADAL" clId="{271FDDD7-F524-4CCD-B96A-F970E06AF191}"/>
    <pc:docChg chg="custSel modSld">
      <pc:chgData name="John Henry Davis" userId="35b3a733-bbe3-464e-ac5b-0c407608892c" providerId="ADAL" clId="{271FDDD7-F524-4CCD-B96A-F970E06AF191}" dt="2022-04-26T00:02:17.797" v="134" actId="403"/>
      <pc:docMkLst>
        <pc:docMk/>
      </pc:docMkLst>
      <pc:sldChg chg="modSp mod">
        <pc:chgData name="John Henry Davis" userId="35b3a733-bbe3-464e-ac5b-0c407608892c" providerId="ADAL" clId="{271FDDD7-F524-4CCD-B96A-F970E06AF191}" dt="2022-04-25T23:52:03.206" v="56" actId="20577"/>
        <pc:sldMkLst>
          <pc:docMk/>
          <pc:sldMk cId="1137742492" sldId="256"/>
        </pc:sldMkLst>
        <pc:spChg chg="mod">
          <ac:chgData name="John Henry Davis" userId="35b3a733-bbe3-464e-ac5b-0c407608892c" providerId="ADAL" clId="{271FDDD7-F524-4CCD-B96A-F970E06AF191}" dt="2022-04-25T23:52:03.206" v="56" actId="20577"/>
          <ac:spMkLst>
            <pc:docMk/>
            <pc:sldMk cId="1137742492" sldId="256"/>
            <ac:spMk id="33" creationId="{556C2E70-AD47-AB4F-9000-C4E4F6475D46}"/>
          </ac:spMkLst>
        </pc:spChg>
      </pc:sldChg>
      <pc:sldChg chg="modSp">
        <pc:chgData name="John Henry Davis" userId="35b3a733-bbe3-464e-ac5b-0c407608892c" providerId="ADAL" clId="{271FDDD7-F524-4CCD-B96A-F970E06AF191}" dt="2022-04-25T23:53:15.373" v="63"/>
        <pc:sldMkLst>
          <pc:docMk/>
          <pc:sldMk cId="220637441" sldId="257"/>
        </pc:sldMkLst>
        <pc:graphicFrameChg chg="mod">
          <ac:chgData name="John Henry Davis" userId="35b3a733-bbe3-464e-ac5b-0c407608892c" providerId="ADAL" clId="{271FDDD7-F524-4CCD-B96A-F970E06AF191}" dt="2022-04-25T23:53:15.373" v="63"/>
          <ac:graphicFrameMkLst>
            <pc:docMk/>
            <pc:sldMk cId="220637441" sldId="257"/>
            <ac:graphicFrameMk id="13" creationId="{CD1CA1A0-DDD9-461F-979B-20DC2AF65F33}"/>
          </ac:graphicFrameMkLst>
        </pc:graphicFrameChg>
      </pc:sldChg>
      <pc:sldChg chg="modSp">
        <pc:chgData name="John Henry Davis" userId="35b3a733-bbe3-464e-ac5b-0c407608892c" providerId="ADAL" clId="{271FDDD7-F524-4CCD-B96A-F970E06AF191}" dt="2022-04-25T23:50:11.685" v="26"/>
        <pc:sldMkLst>
          <pc:docMk/>
          <pc:sldMk cId="3562404519" sldId="260"/>
        </pc:sldMkLst>
        <pc:graphicFrameChg chg="mod">
          <ac:chgData name="John Henry Davis" userId="35b3a733-bbe3-464e-ac5b-0c407608892c" providerId="ADAL" clId="{271FDDD7-F524-4CCD-B96A-F970E06AF191}" dt="2022-04-25T23:50:11.685" v="26"/>
          <ac:graphicFrameMkLst>
            <pc:docMk/>
            <pc:sldMk cId="3562404519" sldId="260"/>
            <ac:graphicFrameMk id="14" creationId="{51287F81-946E-4441-9482-F9D798D04F18}"/>
          </ac:graphicFrameMkLst>
        </pc:graphicFrameChg>
      </pc:sldChg>
      <pc:sldChg chg="addSp delSp modSp mod">
        <pc:chgData name="John Henry Davis" userId="35b3a733-bbe3-464e-ac5b-0c407608892c" providerId="ADAL" clId="{271FDDD7-F524-4CCD-B96A-F970E06AF191}" dt="2022-04-26T00:00:40.612" v="118" actId="403"/>
        <pc:sldMkLst>
          <pc:docMk/>
          <pc:sldMk cId="262388751" sldId="261"/>
        </pc:sldMkLst>
        <pc:spChg chg="add mod">
          <ac:chgData name="John Henry Davis" userId="35b3a733-bbe3-464e-ac5b-0c407608892c" providerId="ADAL" clId="{271FDDD7-F524-4CCD-B96A-F970E06AF191}" dt="2022-04-25T21:33:48.218" v="17" actId="14100"/>
          <ac:spMkLst>
            <pc:docMk/>
            <pc:sldMk cId="262388751" sldId="261"/>
            <ac:spMk id="13" creationId="{9144DE8C-822F-4BF1-BEE5-DAD9941224CC}"/>
          </ac:spMkLst>
        </pc:spChg>
        <pc:spChg chg="add mod">
          <ac:chgData name="John Henry Davis" userId="35b3a733-bbe3-464e-ac5b-0c407608892c" providerId="ADAL" clId="{271FDDD7-F524-4CCD-B96A-F970E06AF191}" dt="2022-04-25T21:33:50.538" v="18" actId="14100"/>
          <ac:spMkLst>
            <pc:docMk/>
            <pc:sldMk cId="262388751" sldId="261"/>
            <ac:spMk id="14" creationId="{60AFD07E-9767-4CB7-80F5-12437162B2FC}"/>
          </ac:spMkLst>
        </pc:spChg>
        <pc:spChg chg="del">
          <ac:chgData name="John Henry Davis" userId="35b3a733-bbe3-464e-ac5b-0c407608892c" providerId="ADAL" clId="{271FDDD7-F524-4CCD-B96A-F970E06AF191}" dt="2022-04-25T21:33:31.185" v="14" actId="478"/>
          <ac:spMkLst>
            <pc:docMk/>
            <pc:sldMk cId="262388751" sldId="261"/>
            <ac:spMk id="19" creationId="{D9DCDCE0-818C-4789-9EC9-558E4EDF452F}"/>
          </ac:spMkLst>
        </pc:spChg>
        <pc:spChg chg="del">
          <ac:chgData name="John Henry Davis" userId="35b3a733-bbe3-464e-ac5b-0c407608892c" providerId="ADAL" clId="{271FDDD7-F524-4CCD-B96A-F970E06AF191}" dt="2022-04-25T21:33:30.653" v="13" actId="478"/>
          <ac:spMkLst>
            <pc:docMk/>
            <pc:sldMk cId="262388751" sldId="261"/>
            <ac:spMk id="20" creationId="{9E75205C-1DCB-4911-9070-B651ECFEB732}"/>
          </ac:spMkLst>
        </pc:spChg>
        <pc:graphicFrameChg chg="mod">
          <ac:chgData name="John Henry Davis" userId="35b3a733-bbe3-464e-ac5b-0c407608892c" providerId="ADAL" clId="{271FDDD7-F524-4CCD-B96A-F970E06AF191}" dt="2022-04-26T00:00:40.612" v="118" actId="403"/>
          <ac:graphicFrameMkLst>
            <pc:docMk/>
            <pc:sldMk cId="262388751" sldId="261"/>
            <ac:graphicFrameMk id="15" creationId="{4DBF93C5-E355-4848-86AA-D3328A7EDB95}"/>
          </ac:graphicFrameMkLst>
        </pc:graphicFrameChg>
      </pc:sldChg>
      <pc:sldChg chg="modSp mod">
        <pc:chgData name="John Henry Davis" userId="35b3a733-bbe3-464e-ac5b-0c407608892c" providerId="ADAL" clId="{271FDDD7-F524-4CCD-B96A-F970E06AF191}" dt="2022-04-25T23:54:44.428" v="74" actId="20577"/>
        <pc:sldMkLst>
          <pc:docMk/>
          <pc:sldMk cId="3625488309" sldId="262"/>
        </pc:sldMkLst>
        <pc:graphicFrameChg chg="mod">
          <ac:chgData name="John Henry Davis" userId="35b3a733-bbe3-464e-ac5b-0c407608892c" providerId="ADAL" clId="{271FDDD7-F524-4CCD-B96A-F970E06AF191}" dt="2022-04-25T23:54:44.428" v="74" actId="20577"/>
          <ac:graphicFrameMkLst>
            <pc:docMk/>
            <pc:sldMk cId="3625488309" sldId="262"/>
            <ac:graphicFrameMk id="13" creationId="{4933A1E0-7E61-4407-A37D-5F1F57155D04}"/>
          </ac:graphicFrameMkLst>
        </pc:graphicFrameChg>
      </pc:sldChg>
      <pc:sldChg chg="modSp mod">
        <pc:chgData name="John Henry Davis" userId="35b3a733-bbe3-464e-ac5b-0c407608892c" providerId="ADAL" clId="{271FDDD7-F524-4CCD-B96A-F970E06AF191}" dt="2022-04-26T00:02:17.797" v="134" actId="403"/>
        <pc:sldMkLst>
          <pc:docMk/>
          <pc:sldMk cId="460859879" sldId="263"/>
        </pc:sldMkLst>
        <pc:spChg chg="mod">
          <ac:chgData name="John Henry Davis" userId="35b3a733-bbe3-464e-ac5b-0c407608892c" providerId="ADAL" clId="{271FDDD7-F524-4CCD-B96A-F970E06AF191}" dt="2022-04-26T00:02:15.460" v="133" actId="403"/>
          <ac:spMkLst>
            <pc:docMk/>
            <pc:sldMk cId="460859879" sldId="263"/>
            <ac:spMk id="15" creationId="{204F94C5-8830-4CA1-9FB4-4B0C31F1C36A}"/>
          </ac:spMkLst>
        </pc:spChg>
        <pc:spChg chg="mod">
          <ac:chgData name="John Henry Davis" userId="35b3a733-bbe3-464e-ac5b-0c407608892c" providerId="ADAL" clId="{271FDDD7-F524-4CCD-B96A-F970E06AF191}" dt="2022-04-26T00:02:17.797" v="134" actId="403"/>
          <ac:spMkLst>
            <pc:docMk/>
            <pc:sldMk cId="460859879" sldId="263"/>
            <ac:spMk id="17" creationId="{EB918454-7BCA-4D26-9F25-3D31DEDF63CF}"/>
          </ac:spMkLst>
        </pc:spChg>
        <pc:spChg chg="mod">
          <ac:chgData name="John Henry Davis" userId="35b3a733-bbe3-464e-ac5b-0c407608892c" providerId="ADAL" clId="{271FDDD7-F524-4CCD-B96A-F970E06AF191}" dt="2022-04-26T00:02:08.204" v="131" actId="403"/>
          <ac:spMkLst>
            <pc:docMk/>
            <pc:sldMk cId="460859879" sldId="263"/>
            <ac:spMk id="19" creationId="{2D7762B2-4BEE-4427-8C98-9ECC5527D922}"/>
          </ac:spMkLst>
        </pc:spChg>
        <pc:spChg chg="mod">
          <ac:chgData name="John Henry Davis" userId="35b3a733-bbe3-464e-ac5b-0c407608892c" providerId="ADAL" clId="{271FDDD7-F524-4CCD-B96A-F970E06AF191}" dt="2022-04-26T00:02:12.029" v="132" actId="403"/>
          <ac:spMkLst>
            <pc:docMk/>
            <pc:sldMk cId="460859879" sldId="263"/>
            <ac:spMk id="21" creationId="{F110043A-73F2-4299-BD65-9CA608700E3F}"/>
          </ac:spMkLst>
        </pc:spChg>
        <pc:graphicFrameChg chg="mod">
          <ac:chgData name="John Henry Davis" userId="35b3a733-bbe3-464e-ac5b-0c407608892c" providerId="ADAL" clId="{271FDDD7-F524-4CCD-B96A-F970E06AF191}" dt="2022-04-26T00:02:00.044" v="128" actId="404"/>
          <ac:graphicFrameMkLst>
            <pc:docMk/>
            <pc:sldMk cId="460859879" sldId="263"/>
            <ac:graphicFrameMk id="13" creationId="{DA57FC63-F065-493F-B7D0-7ACCD0E17257}"/>
          </ac:graphicFrameMkLst>
        </pc:graphicFrameChg>
      </pc:sldChg>
      <pc:sldChg chg="addCm">
        <pc:chgData name="John Henry Davis" userId="35b3a733-bbe3-464e-ac5b-0c407608892c" providerId="ADAL" clId="{271FDDD7-F524-4CCD-B96A-F970E06AF191}" dt="2022-04-26T00:01:36.379" v="119"/>
        <pc:sldMkLst>
          <pc:docMk/>
          <pc:sldMk cId="3649013595" sldId="264"/>
        </pc:sldMkLst>
      </pc:sldChg>
      <pc:sldChg chg="modSp mod">
        <pc:chgData name="John Henry Davis" userId="35b3a733-bbe3-464e-ac5b-0c407608892c" providerId="ADAL" clId="{271FDDD7-F524-4CCD-B96A-F970E06AF191}" dt="2022-04-25T23:55:45.911" v="98" actId="20577"/>
        <pc:sldMkLst>
          <pc:docMk/>
          <pc:sldMk cId="165911480" sldId="265"/>
        </pc:sldMkLst>
        <pc:spChg chg="mod">
          <ac:chgData name="John Henry Davis" userId="35b3a733-bbe3-464e-ac5b-0c407608892c" providerId="ADAL" clId="{271FDDD7-F524-4CCD-B96A-F970E06AF191}" dt="2022-04-25T23:55:45.911" v="98" actId="20577"/>
          <ac:spMkLst>
            <pc:docMk/>
            <pc:sldMk cId="165911480" sldId="265"/>
            <ac:spMk id="3" creationId="{88E9F9C2-6D43-0F4E-BFDA-E248B1655982}"/>
          </ac:spMkLst>
        </pc:spChg>
        <pc:spChg chg="mod">
          <ac:chgData name="John Henry Davis" userId="35b3a733-bbe3-464e-ac5b-0c407608892c" providerId="ADAL" clId="{271FDDD7-F524-4CCD-B96A-F970E06AF191}" dt="2022-04-25T23:55:19.849" v="76" actId="1076"/>
          <ac:spMkLst>
            <pc:docMk/>
            <pc:sldMk cId="165911480" sldId="265"/>
            <ac:spMk id="15" creationId="{9D97FA6C-AB9C-42B8-8AA5-ADC257EEAB64}"/>
          </ac:spMkLst>
        </pc:spChg>
        <pc:spChg chg="mod">
          <ac:chgData name="John Henry Davis" userId="35b3a733-bbe3-464e-ac5b-0c407608892c" providerId="ADAL" clId="{271FDDD7-F524-4CCD-B96A-F970E06AF191}" dt="2022-04-25T23:55:19.849" v="76" actId="1076"/>
          <ac:spMkLst>
            <pc:docMk/>
            <pc:sldMk cId="165911480" sldId="265"/>
            <ac:spMk id="16" creationId="{402F38FE-0540-4ECE-8E2B-6F41619EEEC3}"/>
          </ac:spMkLst>
        </pc:spChg>
      </pc:sldChg>
      <pc:sldChg chg="addSp delSp modSp mod">
        <pc:chgData name="John Henry Davis" userId="35b3a733-bbe3-464e-ac5b-0c407608892c" providerId="ADAL" clId="{271FDDD7-F524-4CCD-B96A-F970E06AF191}" dt="2022-04-25T23:53:48.512" v="65" actId="27918"/>
        <pc:sldMkLst>
          <pc:docMk/>
          <pc:sldMk cId="3181547512" sldId="267"/>
        </pc:sldMkLst>
        <pc:spChg chg="add del mod">
          <ac:chgData name="John Henry Davis" userId="35b3a733-bbe3-464e-ac5b-0c407608892c" providerId="ADAL" clId="{271FDDD7-F524-4CCD-B96A-F970E06AF191}" dt="2022-04-25T21:32:43.471" v="2" actId="478"/>
          <ac:spMkLst>
            <pc:docMk/>
            <pc:sldMk cId="3181547512" sldId="267"/>
            <ac:spMk id="14" creationId="{C2FF1A67-2E32-4C5E-BBA4-3A8D8D16C260}"/>
          </ac:spMkLst>
        </pc:spChg>
        <pc:spChg chg="add del mod">
          <ac:chgData name="John Henry Davis" userId="35b3a733-bbe3-464e-ac5b-0c407608892c" providerId="ADAL" clId="{271FDDD7-F524-4CCD-B96A-F970E06AF191}" dt="2022-04-25T21:32:43.471" v="2" actId="478"/>
          <ac:spMkLst>
            <pc:docMk/>
            <pc:sldMk cId="3181547512" sldId="267"/>
            <ac:spMk id="15" creationId="{D0BF0865-3B58-4872-BE0A-45E816F860BB}"/>
          </ac:spMkLst>
        </pc:spChg>
        <pc:spChg chg="add mod">
          <ac:chgData name="John Henry Davis" userId="35b3a733-bbe3-464e-ac5b-0c407608892c" providerId="ADAL" clId="{271FDDD7-F524-4CCD-B96A-F970E06AF191}" dt="2022-04-25T21:33:21.198" v="11" actId="14100"/>
          <ac:spMkLst>
            <pc:docMk/>
            <pc:sldMk cId="3181547512" sldId="267"/>
            <ac:spMk id="16" creationId="{7223422B-2947-41EA-B464-ABC140830879}"/>
          </ac:spMkLst>
        </pc:spChg>
        <pc:spChg chg="add mod">
          <ac:chgData name="John Henry Davis" userId="35b3a733-bbe3-464e-ac5b-0c407608892c" providerId="ADAL" clId="{271FDDD7-F524-4CCD-B96A-F970E06AF191}" dt="2022-04-25T21:33:26.545" v="12" actId="14100"/>
          <ac:spMkLst>
            <pc:docMk/>
            <pc:sldMk cId="3181547512" sldId="267"/>
            <ac:spMk id="17" creationId="{27618514-8C86-4E55-B91D-316D63EAE751}"/>
          </ac:spMkLst>
        </pc:spChg>
        <pc:spChg chg="del">
          <ac:chgData name="John Henry Davis" userId="35b3a733-bbe3-464e-ac5b-0c407608892c" providerId="ADAL" clId="{271FDDD7-F524-4CCD-B96A-F970E06AF191}" dt="2022-04-25T21:33:03.986" v="8" actId="478"/>
          <ac:spMkLst>
            <pc:docMk/>
            <pc:sldMk cId="3181547512" sldId="267"/>
            <ac:spMk id="23" creationId="{E9A1D2D7-FF47-46E6-8CFE-3FAC025E0339}"/>
          </ac:spMkLst>
        </pc:spChg>
        <pc:spChg chg="del">
          <ac:chgData name="John Henry Davis" userId="35b3a733-bbe3-464e-ac5b-0c407608892c" providerId="ADAL" clId="{271FDDD7-F524-4CCD-B96A-F970E06AF191}" dt="2022-04-25T21:33:03.084" v="7" actId="478"/>
          <ac:spMkLst>
            <pc:docMk/>
            <pc:sldMk cId="3181547512" sldId="267"/>
            <ac:spMk id="24" creationId="{55E2D96B-B470-42B0-B4EF-1E8460790FF8}"/>
          </ac:spMkLst>
        </pc:spChg>
      </pc:sldChg>
      <pc:sldChg chg="modSp mod">
        <pc:chgData name="John Henry Davis" userId="35b3a733-bbe3-464e-ac5b-0c407608892c" providerId="ADAL" clId="{271FDDD7-F524-4CCD-B96A-F970E06AF191}" dt="2022-04-25T23:51:45.166" v="31" actId="1076"/>
        <pc:sldMkLst>
          <pc:docMk/>
          <pc:sldMk cId="2572309767" sldId="268"/>
        </pc:sldMkLst>
        <pc:graphicFrameChg chg="mod modGraphic">
          <ac:chgData name="John Henry Davis" userId="35b3a733-bbe3-464e-ac5b-0c407608892c" providerId="ADAL" clId="{271FDDD7-F524-4CCD-B96A-F970E06AF191}" dt="2022-04-25T23:51:45.166" v="31" actId="1076"/>
          <ac:graphicFrameMkLst>
            <pc:docMk/>
            <pc:sldMk cId="2572309767" sldId="268"/>
            <ac:graphicFrameMk id="13" creationId="{2A910A43-0B75-4EE6-B679-54F7ED685326}"/>
          </ac:graphicFrameMkLst>
        </pc:graphicFrameChg>
      </pc:sldChg>
    </pc:docChg>
  </pc:docChgLst>
  <pc:docChgLst>
    <pc:chgData name="John Henry Davis" userId="35b3a733-bbe3-464e-ac5b-0c407608892c" providerId="ADAL" clId="{C25270DB-3E1D-41C9-9320-C6828F091BA8}"/>
    <pc:docChg chg="undo custSel modSld sldOrd">
      <pc:chgData name="John Henry Davis" userId="35b3a733-bbe3-464e-ac5b-0c407608892c" providerId="ADAL" clId="{C25270DB-3E1D-41C9-9320-C6828F091BA8}" dt="2022-04-27T22:47:54.018" v="769" actId="1076"/>
      <pc:docMkLst>
        <pc:docMk/>
      </pc:docMkLst>
      <pc:sldChg chg="addSp delSp modSp mod">
        <pc:chgData name="John Henry Davis" userId="35b3a733-bbe3-464e-ac5b-0c407608892c" providerId="ADAL" clId="{C25270DB-3E1D-41C9-9320-C6828F091BA8}" dt="2022-04-27T22:47:54.018" v="769" actId="1076"/>
        <pc:sldMkLst>
          <pc:docMk/>
          <pc:sldMk cId="1137742492" sldId="256"/>
        </pc:sldMkLst>
        <pc:picChg chg="add del mod">
          <ac:chgData name="John Henry Davis" userId="35b3a733-bbe3-464e-ac5b-0c407608892c" providerId="ADAL" clId="{C25270DB-3E1D-41C9-9320-C6828F091BA8}" dt="2022-04-27T22:40:57.961" v="723" actId="478"/>
          <ac:picMkLst>
            <pc:docMk/>
            <pc:sldMk cId="1137742492" sldId="256"/>
            <ac:picMk id="3" creationId="{46B3F918-C8A1-4BB4-80BC-50917DCA2EE9}"/>
          </ac:picMkLst>
        </pc:picChg>
        <pc:picChg chg="add del mod">
          <ac:chgData name="John Henry Davis" userId="35b3a733-bbe3-464e-ac5b-0c407608892c" providerId="ADAL" clId="{C25270DB-3E1D-41C9-9320-C6828F091BA8}" dt="2022-04-27T22:44:33.275" v="733" actId="478"/>
          <ac:picMkLst>
            <pc:docMk/>
            <pc:sldMk cId="1137742492" sldId="256"/>
            <ac:picMk id="5" creationId="{D62F2316-F8A6-4DEA-967F-8CE97B005829}"/>
          </ac:picMkLst>
        </pc:picChg>
        <pc:picChg chg="add del mod">
          <ac:chgData name="John Henry Davis" userId="35b3a733-bbe3-464e-ac5b-0c407608892c" providerId="ADAL" clId="{C25270DB-3E1D-41C9-9320-C6828F091BA8}" dt="2022-04-27T22:44:05.136" v="730" actId="478"/>
          <ac:picMkLst>
            <pc:docMk/>
            <pc:sldMk cId="1137742492" sldId="256"/>
            <ac:picMk id="7" creationId="{485FF811-B21A-4214-8787-8D79370FF7CE}"/>
          </ac:picMkLst>
        </pc:picChg>
        <pc:picChg chg="add del mod">
          <ac:chgData name="John Henry Davis" userId="35b3a733-bbe3-464e-ac5b-0c407608892c" providerId="ADAL" clId="{C25270DB-3E1D-41C9-9320-C6828F091BA8}" dt="2022-04-27T22:44:47.269" v="738" actId="478"/>
          <ac:picMkLst>
            <pc:docMk/>
            <pc:sldMk cId="1137742492" sldId="256"/>
            <ac:picMk id="8" creationId="{7F681C09-092B-46A0-A1CA-0031C83C2FC0}"/>
          </ac:picMkLst>
        </pc:picChg>
        <pc:picChg chg="add mod">
          <ac:chgData name="John Henry Davis" userId="35b3a733-bbe3-464e-ac5b-0c407608892c" providerId="ADAL" clId="{C25270DB-3E1D-41C9-9320-C6828F091BA8}" dt="2022-04-27T22:47:54.018" v="769" actId="1076"/>
          <ac:picMkLst>
            <pc:docMk/>
            <pc:sldMk cId="1137742492" sldId="256"/>
            <ac:picMk id="11" creationId="{51635C01-3E86-47AE-A3A7-4CDD758EB57C}"/>
          </ac:picMkLst>
        </pc:picChg>
        <pc:picChg chg="del">
          <ac:chgData name="John Henry Davis" userId="35b3a733-bbe3-464e-ac5b-0c407608892c" providerId="ADAL" clId="{C25270DB-3E1D-41C9-9320-C6828F091BA8}" dt="2022-04-27T22:40:40.715" v="718" actId="478"/>
          <ac:picMkLst>
            <pc:docMk/>
            <pc:sldMk cId="1137742492" sldId="256"/>
            <ac:picMk id="1026" creationId="{7F5E7835-4880-4CA7-AC14-87839CA2C447}"/>
          </ac:picMkLst>
        </pc:picChg>
        <pc:picChg chg="add del mod">
          <ac:chgData name="John Henry Davis" userId="35b3a733-bbe3-464e-ac5b-0c407608892c" providerId="ADAL" clId="{C25270DB-3E1D-41C9-9320-C6828F091BA8}" dt="2022-04-27T22:44:54.190" v="741" actId="478"/>
          <ac:picMkLst>
            <pc:docMk/>
            <pc:sldMk cId="1137742492" sldId="256"/>
            <ac:picMk id="1028" creationId="{723D1462-45BB-4F9B-8B85-43C6618CDAD2}"/>
          </ac:picMkLst>
        </pc:picChg>
        <pc:picChg chg="add del mod">
          <ac:chgData name="John Henry Davis" userId="35b3a733-bbe3-464e-ac5b-0c407608892c" providerId="ADAL" clId="{C25270DB-3E1D-41C9-9320-C6828F091BA8}" dt="2022-04-27T22:45:10.215" v="745" actId="478"/>
          <ac:picMkLst>
            <pc:docMk/>
            <pc:sldMk cId="1137742492" sldId="256"/>
            <ac:picMk id="1030" creationId="{DED08A32-E8B1-4300-9B3A-074A9A59293F}"/>
          </ac:picMkLst>
        </pc:picChg>
        <pc:picChg chg="add del mod">
          <ac:chgData name="John Henry Davis" userId="35b3a733-bbe3-464e-ac5b-0c407608892c" providerId="ADAL" clId="{C25270DB-3E1D-41C9-9320-C6828F091BA8}" dt="2022-04-27T22:45:35.547" v="748" actId="478"/>
          <ac:picMkLst>
            <pc:docMk/>
            <pc:sldMk cId="1137742492" sldId="256"/>
            <ac:picMk id="1032" creationId="{04B467F2-96D9-4484-BB42-CE76F43F0E5D}"/>
          </ac:picMkLst>
        </pc:picChg>
        <pc:picChg chg="add del mod">
          <ac:chgData name="John Henry Davis" userId="35b3a733-bbe3-464e-ac5b-0c407608892c" providerId="ADAL" clId="{C25270DB-3E1D-41C9-9320-C6828F091BA8}" dt="2022-04-27T22:46:20.152" v="752" actId="478"/>
          <ac:picMkLst>
            <pc:docMk/>
            <pc:sldMk cId="1137742492" sldId="256"/>
            <ac:picMk id="1034" creationId="{08789B17-DA2E-452A-8B7C-42E26790A829}"/>
          </ac:picMkLst>
        </pc:picChg>
        <pc:picChg chg="add del">
          <ac:chgData name="John Henry Davis" userId="35b3a733-bbe3-464e-ac5b-0c407608892c" providerId="ADAL" clId="{C25270DB-3E1D-41C9-9320-C6828F091BA8}" dt="2022-04-27T22:46:38.850" v="754" actId="478"/>
          <ac:picMkLst>
            <pc:docMk/>
            <pc:sldMk cId="1137742492" sldId="256"/>
            <ac:picMk id="1036" creationId="{C57A5782-A597-4CB6-93DF-A55D7D39B879}"/>
          </ac:picMkLst>
        </pc:picChg>
        <pc:picChg chg="add del mod">
          <ac:chgData name="John Henry Davis" userId="35b3a733-bbe3-464e-ac5b-0c407608892c" providerId="ADAL" clId="{C25270DB-3E1D-41C9-9320-C6828F091BA8}" dt="2022-04-27T22:47:19.119" v="761" actId="478"/>
          <ac:picMkLst>
            <pc:docMk/>
            <pc:sldMk cId="1137742492" sldId="256"/>
            <ac:picMk id="1038" creationId="{9B2C9BC4-F290-4CF8-9D41-21367321F5B4}"/>
          </ac:picMkLst>
        </pc:picChg>
        <pc:picChg chg="add del mod">
          <ac:chgData name="John Henry Davis" userId="35b3a733-bbe3-464e-ac5b-0c407608892c" providerId="ADAL" clId="{C25270DB-3E1D-41C9-9320-C6828F091BA8}" dt="2022-04-27T22:47:22.911" v="764" actId="478"/>
          <ac:picMkLst>
            <pc:docMk/>
            <pc:sldMk cId="1137742492" sldId="256"/>
            <ac:picMk id="1040" creationId="{BDC25EED-1F40-4AB5-89A0-F2EFEC4A5FB5}"/>
          </ac:picMkLst>
        </pc:picChg>
        <pc:picChg chg="add del mod">
          <ac:chgData name="John Henry Davis" userId="35b3a733-bbe3-464e-ac5b-0c407608892c" providerId="ADAL" clId="{C25270DB-3E1D-41C9-9320-C6828F091BA8}" dt="2022-04-27T22:47:30.280" v="767" actId="478"/>
          <ac:picMkLst>
            <pc:docMk/>
            <pc:sldMk cId="1137742492" sldId="256"/>
            <ac:picMk id="1042" creationId="{98C5EC0B-03DF-4BB0-B931-4EA6B989D32F}"/>
          </ac:picMkLst>
        </pc:picChg>
      </pc:sldChg>
      <pc:sldChg chg="addSp delSp modSp mod ord">
        <pc:chgData name="John Henry Davis" userId="35b3a733-bbe3-464e-ac5b-0c407608892c" providerId="ADAL" clId="{C25270DB-3E1D-41C9-9320-C6828F091BA8}" dt="2022-04-23T23:22:39.204" v="655" actId="1076"/>
        <pc:sldMkLst>
          <pc:docMk/>
          <pc:sldMk cId="460859879" sldId="263"/>
        </pc:sldMkLst>
        <pc:spChg chg="del mod ord">
          <ac:chgData name="John Henry Davis" userId="35b3a733-bbe3-464e-ac5b-0c407608892c" providerId="ADAL" clId="{C25270DB-3E1D-41C9-9320-C6828F091BA8}" dt="2022-04-23T23:22:29.660" v="653" actId="478"/>
          <ac:spMkLst>
            <pc:docMk/>
            <pc:sldMk cId="460859879" sldId="263"/>
            <ac:spMk id="3" creationId="{88E9F9C2-6D43-0F4E-BFDA-E248B1655982}"/>
          </ac:spMkLst>
        </pc:spChg>
        <pc:spChg chg="add del mod">
          <ac:chgData name="John Henry Davis" userId="35b3a733-bbe3-464e-ac5b-0c407608892c" providerId="ADAL" clId="{C25270DB-3E1D-41C9-9320-C6828F091BA8}" dt="2022-04-23T23:22:31.503" v="654" actId="478"/>
          <ac:spMkLst>
            <pc:docMk/>
            <pc:sldMk cId="460859879" sldId="263"/>
            <ac:spMk id="4" creationId="{62E9C9A5-F465-4E0C-A696-4D2798DD35E9}"/>
          </ac:spMkLst>
        </pc:spChg>
        <pc:spChg chg="add mod">
          <ac:chgData name="John Henry Davis" userId="35b3a733-bbe3-464e-ac5b-0c407608892c" providerId="ADAL" clId="{C25270DB-3E1D-41C9-9320-C6828F091BA8}" dt="2022-04-23T23:21:07.672" v="626" actId="1076"/>
          <ac:spMkLst>
            <pc:docMk/>
            <pc:sldMk cId="460859879" sldId="263"/>
            <ac:spMk id="14" creationId="{C98E661C-5247-4D21-BECD-F34AC7C17E11}"/>
          </ac:spMkLst>
        </pc:spChg>
        <pc:spChg chg="add mod">
          <ac:chgData name="John Henry Davis" userId="35b3a733-bbe3-464e-ac5b-0c407608892c" providerId="ADAL" clId="{C25270DB-3E1D-41C9-9320-C6828F091BA8}" dt="2022-04-23T23:21:07.672" v="626" actId="1076"/>
          <ac:spMkLst>
            <pc:docMk/>
            <pc:sldMk cId="460859879" sldId="263"/>
            <ac:spMk id="15" creationId="{204F94C5-8830-4CA1-9FB4-4B0C31F1C36A}"/>
          </ac:spMkLst>
        </pc:spChg>
        <pc:spChg chg="add mod">
          <ac:chgData name="John Henry Davis" userId="35b3a733-bbe3-464e-ac5b-0c407608892c" providerId="ADAL" clId="{C25270DB-3E1D-41C9-9320-C6828F091BA8}" dt="2022-04-23T23:21:20.413" v="630" actId="1076"/>
          <ac:spMkLst>
            <pc:docMk/>
            <pc:sldMk cId="460859879" sldId="263"/>
            <ac:spMk id="16" creationId="{18BE07C4-B0C9-4AFE-93A6-A46760B1B3ED}"/>
          </ac:spMkLst>
        </pc:spChg>
        <pc:spChg chg="add mod">
          <ac:chgData name="John Henry Davis" userId="35b3a733-bbe3-464e-ac5b-0c407608892c" providerId="ADAL" clId="{C25270DB-3E1D-41C9-9320-C6828F091BA8}" dt="2022-04-23T23:21:30.968" v="633" actId="207"/>
          <ac:spMkLst>
            <pc:docMk/>
            <pc:sldMk cId="460859879" sldId="263"/>
            <ac:spMk id="17" creationId="{EB918454-7BCA-4D26-9F25-3D31DEDF63CF}"/>
          </ac:spMkLst>
        </pc:spChg>
        <pc:spChg chg="add mod">
          <ac:chgData name="John Henry Davis" userId="35b3a733-bbe3-464e-ac5b-0c407608892c" providerId="ADAL" clId="{C25270DB-3E1D-41C9-9320-C6828F091BA8}" dt="2022-04-23T23:21:54.843" v="640" actId="1076"/>
          <ac:spMkLst>
            <pc:docMk/>
            <pc:sldMk cId="460859879" sldId="263"/>
            <ac:spMk id="18" creationId="{0B92F3D9-B0E8-4FC2-82F4-10C949DFCD93}"/>
          </ac:spMkLst>
        </pc:spChg>
        <pc:spChg chg="add mod">
          <ac:chgData name="John Henry Davis" userId="35b3a733-bbe3-464e-ac5b-0c407608892c" providerId="ADAL" clId="{C25270DB-3E1D-41C9-9320-C6828F091BA8}" dt="2022-04-23T23:21:58.568" v="642" actId="207"/>
          <ac:spMkLst>
            <pc:docMk/>
            <pc:sldMk cId="460859879" sldId="263"/>
            <ac:spMk id="19" creationId="{2D7762B2-4BEE-4427-8C98-9ECC5527D922}"/>
          </ac:spMkLst>
        </pc:spChg>
        <pc:spChg chg="add mod">
          <ac:chgData name="John Henry Davis" userId="35b3a733-bbe3-464e-ac5b-0c407608892c" providerId="ADAL" clId="{C25270DB-3E1D-41C9-9320-C6828F091BA8}" dt="2022-04-23T23:22:08.400" v="646" actId="1076"/>
          <ac:spMkLst>
            <pc:docMk/>
            <pc:sldMk cId="460859879" sldId="263"/>
            <ac:spMk id="20" creationId="{CC001A1B-2FCC-4DE5-B837-6162029ED186}"/>
          </ac:spMkLst>
        </pc:spChg>
        <pc:spChg chg="add mod">
          <ac:chgData name="John Henry Davis" userId="35b3a733-bbe3-464e-ac5b-0c407608892c" providerId="ADAL" clId="{C25270DB-3E1D-41C9-9320-C6828F091BA8}" dt="2022-04-23T23:22:24.722" v="652" actId="207"/>
          <ac:spMkLst>
            <pc:docMk/>
            <pc:sldMk cId="460859879" sldId="263"/>
            <ac:spMk id="21" creationId="{F110043A-73F2-4299-BD65-9CA608700E3F}"/>
          </ac:spMkLst>
        </pc:spChg>
        <pc:graphicFrameChg chg="del">
          <ac:chgData name="John Henry Davis" userId="35b3a733-bbe3-464e-ac5b-0c407608892c" providerId="ADAL" clId="{C25270DB-3E1D-41C9-9320-C6828F091BA8}" dt="2022-04-23T23:06:15.721" v="144" actId="478"/>
          <ac:graphicFrameMkLst>
            <pc:docMk/>
            <pc:sldMk cId="460859879" sldId="263"/>
            <ac:graphicFrameMk id="12" creationId="{5B598A85-1955-4D1E-B6DD-B4BD51724BA8}"/>
          </ac:graphicFrameMkLst>
        </pc:graphicFrameChg>
        <pc:graphicFrameChg chg="add mod">
          <ac:chgData name="John Henry Davis" userId="35b3a733-bbe3-464e-ac5b-0c407608892c" providerId="ADAL" clId="{C25270DB-3E1D-41C9-9320-C6828F091BA8}" dt="2022-04-23T23:22:39.204" v="655" actId="1076"/>
          <ac:graphicFrameMkLst>
            <pc:docMk/>
            <pc:sldMk cId="460859879" sldId="263"/>
            <ac:graphicFrameMk id="13" creationId="{DA57FC63-F065-493F-B7D0-7ACCD0E17257}"/>
          </ac:graphicFrameMkLst>
        </pc:graphicFrameChg>
      </pc:sldChg>
      <pc:sldChg chg="addSp delSp modSp mod ord modCm">
        <pc:chgData name="John Henry Davis" userId="35b3a733-bbe3-464e-ac5b-0c407608892c" providerId="ADAL" clId="{C25270DB-3E1D-41C9-9320-C6828F091BA8}" dt="2022-04-27T22:31:38.250" v="717" actId="1076"/>
        <pc:sldMkLst>
          <pc:docMk/>
          <pc:sldMk cId="3649013595" sldId="264"/>
        </pc:sldMkLst>
        <pc:spChg chg="mod">
          <ac:chgData name="John Henry Davis" userId="35b3a733-bbe3-464e-ac5b-0c407608892c" providerId="ADAL" clId="{C25270DB-3E1D-41C9-9320-C6828F091BA8}" dt="2022-04-23T23:08:19.389" v="156" actId="20577"/>
          <ac:spMkLst>
            <pc:docMk/>
            <pc:sldMk cId="3649013595" sldId="264"/>
            <ac:spMk id="3" creationId="{88E9F9C2-6D43-0F4E-BFDA-E248B1655982}"/>
          </ac:spMkLst>
        </pc:spChg>
        <pc:spChg chg="mod">
          <ac:chgData name="John Henry Davis" userId="35b3a733-bbe3-464e-ac5b-0c407608892c" providerId="ADAL" clId="{C25270DB-3E1D-41C9-9320-C6828F091BA8}" dt="2022-04-23T22:48:19.967" v="10" actId="20577"/>
          <ac:spMkLst>
            <pc:docMk/>
            <pc:sldMk cId="3649013595" sldId="264"/>
            <ac:spMk id="11" creationId="{8242B400-9C74-4CEA-BA58-AD490EF59AF8}"/>
          </ac:spMkLst>
        </pc:spChg>
        <pc:picChg chg="add del mod">
          <ac:chgData name="John Henry Davis" userId="35b3a733-bbe3-464e-ac5b-0c407608892c" providerId="ADAL" clId="{C25270DB-3E1D-41C9-9320-C6828F091BA8}" dt="2022-04-23T23:03:44.640" v="19" actId="478"/>
          <ac:picMkLst>
            <pc:docMk/>
            <pc:sldMk cId="3649013595" sldId="264"/>
            <ac:picMk id="4" creationId="{4B054090-E33C-4BF6-A1F5-C55E7894A2E8}"/>
          </ac:picMkLst>
        </pc:picChg>
        <pc:picChg chg="add mod">
          <ac:chgData name="John Henry Davis" userId="35b3a733-bbe3-464e-ac5b-0c407608892c" providerId="ADAL" clId="{C25270DB-3E1D-41C9-9320-C6828F091BA8}" dt="2022-04-27T22:30:25.379" v="704" actId="1076"/>
          <ac:picMkLst>
            <pc:docMk/>
            <pc:sldMk cId="3649013595" sldId="264"/>
            <ac:picMk id="4" creationId="{70DD6CF2-6FEF-4687-A3AF-053A1488BEF4}"/>
          </ac:picMkLst>
        </pc:picChg>
        <pc:picChg chg="del">
          <ac:chgData name="John Henry Davis" userId="35b3a733-bbe3-464e-ac5b-0c407608892c" providerId="ADAL" clId="{C25270DB-3E1D-41C9-9320-C6828F091BA8}" dt="2022-04-27T22:29:59.629" v="699" actId="478"/>
          <ac:picMkLst>
            <pc:docMk/>
            <pc:sldMk cId="3649013595" sldId="264"/>
            <ac:picMk id="5" creationId="{44BF81AD-4005-200D-4073-CE44BA439515}"/>
          </ac:picMkLst>
        </pc:picChg>
        <pc:picChg chg="del mod">
          <ac:chgData name="John Henry Davis" userId="35b3a733-bbe3-464e-ac5b-0c407608892c" providerId="ADAL" clId="{C25270DB-3E1D-41C9-9320-C6828F091BA8}" dt="2022-04-23T23:03:18.212" v="13" actId="478"/>
          <ac:picMkLst>
            <pc:docMk/>
            <pc:sldMk cId="3649013595" sldId="264"/>
            <ac:picMk id="6" creationId="{64C85943-D260-45A2-86B2-6A2246A87C35}"/>
          </ac:picMkLst>
        </pc:picChg>
        <pc:picChg chg="del">
          <ac:chgData name="John Henry Davis" userId="35b3a733-bbe3-464e-ac5b-0c407608892c" providerId="ADAL" clId="{C25270DB-3E1D-41C9-9320-C6828F091BA8}" dt="2022-04-27T22:30:01.036" v="700" actId="478"/>
          <ac:picMkLst>
            <pc:docMk/>
            <pc:sldMk cId="3649013595" sldId="264"/>
            <ac:picMk id="6" creationId="{88EE8DB6-8385-17A7-5B9C-587705EF397A}"/>
          </ac:picMkLst>
        </pc:picChg>
        <pc:picChg chg="add mod">
          <ac:chgData name="John Henry Davis" userId="35b3a733-bbe3-464e-ac5b-0c407608892c" providerId="ADAL" clId="{C25270DB-3E1D-41C9-9320-C6828F091BA8}" dt="2022-04-23T23:08:14.646" v="154" actId="1076"/>
          <ac:picMkLst>
            <pc:docMk/>
            <pc:sldMk cId="3649013595" sldId="264"/>
            <ac:picMk id="7" creationId="{1EDC6C45-FE6F-4BC1-9B7D-C36B2B923060}"/>
          </ac:picMkLst>
        </pc:picChg>
        <pc:picChg chg="del">
          <ac:chgData name="John Henry Davis" userId="35b3a733-bbe3-464e-ac5b-0c407608892c" providerId="ADAL" clId="{C25270DB-3E1D-41C9-9320-C6828F091BA8}" dt="2022-04-27T22:31:09.676" v="712" actId="478"/>
          <ac:picMkLst>
            <pc:docMk/>
            <pc:sldMk cId="3649013595" sldId="264"/>
            <ac:picMk id="13" creationId="{4C0C8DC2-5155-F170-CF79-C5EC3D554EA1}"/>
          </ac:picMkLst>
        </pc:picChg>
        <pc:picChg chg="del">
          <ac:chgData name="John Henry Davis" userId="35b3a733-bbe3-464e-ac5b-0c407608892c" providerId="ADAL" clId="{C25270DB-3E1D-41C9-9320-C6828F091BA8}" dt="2022-04-27T22:31:33.023" v="715" actId="478"/>
          <ac:picMkLst>
            <pc:docMk/>
            <pc:sldMk cId="3649013595" sldId="264"/>
            <ac:picMk id="14" creationId="{74EB4231-7A78-E957-D66D-D326CF5EFF96}"/>
          </ac:picMkLst>
        </pc:picChg>
        <pc:picChg chg="del">
          <ac:chgData name="John Henry Davis" userId="35b3a733-bbe3-464e-ac5b-0c407608892c" providerId="ADAL" clId="{C25270DB-3E1D-41C9-9320-C6828F091BA8}" dt="2022-04-23T23:04:05.884" v="24" actId="478"/>
          <ac:picMkLst>
            <pc:docMk/>
            <pc:sldMk cId="3649013595" sldId="264"/>
            <ac:picMk id="16" creationId="{C20C4EA6-C7BC-CF35-9277-46A6A30F448C}"/>
          </ac:picMkLst>
        </pc:picChg>
        <pc:picChg chg="add mod">
          <ac:chgData name="John Henry Davis" userId="35b3a733-bbe3-464e-ac5b-0c407608892c" providerId="ADAL" clId="{C25270DB-3E1D-41C9-9320-C6828F091BA8}" dt="2022-04-27T22:30:55.770" v="711" actId="14100"/>
          <ac:picMkLst>
            <pc:docMk/>
            <pc:sldMk cId="3649013595" sldId="264"/>
            <ac:picMk id="20" creationId="{44DEBA93-1383-4845-8D14-44F9D239D862}"/>
          </ac:picMkLst>
        </pc:picChg>
        <pc:picChg chg="add mod">
          <ac:chgData name="John Henry Davis" userId="35b3a733-bbe3-464e-ac5b-0c407608892c" providerId="ADAL" clId="{C25270DB-3E1D-41C9-9320-C6828F091BA8}" dt="2022-04-27T22:31:25.498" v="714" actId="1076"/>
          <ac:picMkLst>
            <pc:docMk/>
            <pc:sldMk cId="3649013595" sldId="264"/>
            <ac:picMk id="22" creationId="{5B5C5C45-16B3-46D1-8A97-076E5973F14B}"/>
          </ac:picMkLst>
        </pc:picChg>
        <pc:picChg chg="add mod">
          <ac:chgData name="John Henry Davis" userId="35b3a733-bbe3-464e-ac5b-0c407608892c" providerId="ADAL" clId="{C25270DB-3E1D-41C9-9320-C6828F091BA8}" dt="2022-04-27T22:31:38.250" v="717" actId="1076"/>
          <ac:picMkLst>
            <pc:docMk/>
            <pc:sldMk cId="3649013595" sldId="264"/>
            <ac:picMk id="24" creationId="{ECCAFEC2-D1AD-440E-B180-17BD28085270}"/>
          </ac:picMkLst>
        </pc:picChg>
      </pc:sldChg>
      <pc:sldChg chg="addSp modSp mod">
        <pc:chgData name="John Henry Davis" userId="35b3a733-bbe3-464e-ac5b-0c407608892c" providerId="ADAL" clId="{C25270DB-3E1D-41C9-9320-C6828F091BA8}" dt="2022-04-23T23:25:40.092" v="697" actId="1076"/>
        <pc:sldMkLst>
          <pc:docMk/>
          <pc:sldMk cId="165911480" sldId="265"/>
        </pc:sldMkLst>
        <pc:spChg chg="mod">
          <ac:chgData name="John Henry Davis" userId="35b3a733-bbe3-464e-ac5b-0c407608892c" providerId="ADAL" clId="{C25270DB-3E1D-41C9-9320-C6828F091BA8}" dt="2022-04-23T23:25:06.405" v="694" actId="1076"/>
          <ac:spMkLst>
            <pc:docMk/>
            <pc:sldMk cId="165911480" sldId="265"/>
            <ac:spMk id="3" creationId="{88E9F9C2-6D43-0F4E-BFDA-E248B1655982}"/>
          </ac:spMkLst>
        </pc:spChg>
        <pc:spChg chg="add mod">
          <ac:chgData name="John Henry Davis" userId="35b3a733-bbe3-464e-ac5b-0c407608892c" providerId="ADAL" clId="{C25270DB-3E1D-41C9-9320-C6828F091BA8}" dt="2022-04-23T23:25:40.092" v="697" actId="1076"/>
          <ac:spMkLst>
            <pc:docMk/>
            <pc:sldMk cId="165911480" sldId="265"/>
            <ac:spMk id="7" creationId="{FED1B1C0-0418-4981-8D85-82A2235F840C}"/>
          </ac:spMkLst>
        </pc:spChg>
        <pc:spChg chg="add mod">
          <ac:chgData name="John Henry Davis" userId="35b3a733-bbe3-464e-ac5b-0c407608892c" providerId="ADAL" clId="{C25270DB-3E1D-41C9-9320-C6828F091BA8}" dt="2022-04-23T23:25:40.092" v="697" actId="1076"/>
          <ac:spMkLst>
            <pc:docMk/>
            <pc:sldMk cId="165911480" sldId="265"/>
            <ac:spMk id="12" creationId="{7B730F44-90F8-4AFE-A562-D0AACF93B2E7}"/>
          </ac:spMkLst>
        </pc:spChg>
        <pc:spChg chg="add mod">
          <ac:chgData name="John Henry Davis" userId="35b3a733-bbe3-464e-ac5b-0c407608892c" providerId="ADAL" clId="{C25270DB-3E1D-41C9-9320-C6828F091BA8}" dt="2022-04-23T23:23:35.532" v="668" actId="1076"/>
          <ac:spMkLst>
            <pc:docMk/>
            <pc:sldMk cId="165911480" sldId="265"/>
            <ac:spMk id="13" creationId="{31B60108-DC41-44BF-A830-40A4E1A2FC69}"/>
          </ac:spMkLst>
        </pc:spChg>
        <pc:spChg chg="add mod">
          <ac:chgData name="John Henry Davis" userId="35b3a733-bbe3-464e-ac5b-0c407608892c" providerId="ADAL" clId="{C25270DB-3E1D-41C9-9320-C6828F091BA8}" dt="2022-04-23T23:24:01.926" v="677" actId="207"/>
          <ac:spMkLst>
            <pc:docMk/>
            <pc:sldMk cId="165911480" sldId="265"/>
            <ac:spMk id="14" creationId="{7F30074E-98A1-4AD2-B351-C9D819BEA97A}"/>
          </ac:spMkLst>
        </pc:spChg>
        <pc:spChg chg="add mod">
          <ac:chgData name="John Henry Davis" userId="35b3a733-bbe3-464e-ac5b-0c407608892c" providerId="ADAL" clId="{C25270DB-3E1D-41C9-9320-C6828F091BA8}" dt="2022-04-23T23:25:30.560" v="696" actId="1076"/>
          <ac:spMkLst>
            <pc:docMk/>
            <pc:sldMk cId="165911480" sldId="265"/>
            <ac:spMk id="15" creationId="{9D97FA6C-AB9C-42B8-8AA5-ADC257EEAB64}"/>
          </ac:spMkLst>
        </pc:spChg>
        <pc:spChg chg="add mod">
          <ac:chgData name="John Henry Davis" userId="35b3a733-bbe3-464e-ac5b-0c407608892c" providerId="ADAL" clId="{C25270DB-3E1D-41C9-9320-C6828F091BA8}" dt="2022-04-23T23:25:30.560" v="696" actId="1076"/>
          <ac:spMkLst>
            <pc:docMk/>
            <pc:sldMk cId="165911480" sldId="265"/>
            <ac:spMk id="16" creationId="{402F38FE-0540-4ECE-8E2B-6F41619EEEC3}"/>
          </ac:spMkLst>
        </pc:spChg>
      </pc:sldChg>
    </pc:docChg>
  </pc:docChgLst>
  <pc:docChgLst>
    <pc:chgData name="John Henry Davis" userId="S::jdavi680@students.kennesaw.edu::35b3a733-bbe3-464e-ac5b-0c407608892c" providerId="AD" clId="Web-{443082EE-E1D0-4456-A9C7-D79103343C04}"/>
    <pc:docChg chg="modSld">
      <pc:chgData name="John Henry Davis" userId="S::jdavi680@students.kennesaw.edu::35b3a733-bbe3-464e-ac5b-0c407608892c" providerId="AD" clId="Web-{443082EE-E1D0-4456-A9C7-D79103343C04}" dt="2023-07-11T16:27:55.439" v="1" actId="20577"/>
      <pc:docMkLst>
        <pc:docMk/>
      </pc:docMkLst>
      <pc:sldChg chg="modSp">
        <pc:chgData name="John Henry Davis" userId="S::jdavi680@students.kennesaw.edu::35b3a733-bbe3-464e-ac5b-0c407608892c" providerId="AD" clId="Web-{443082EE-E1D0-4456-A9C7-D79103343C04}" dt="2023-07-11T16:27:55.439" v="1" actId="20577"/>
        <pc:sldMkLst>
          <pc:docMk/>
          <pc:sldMk cId="1137742492" sldId="256"/>
        </pc:sldMkLst>
        <pc:spChg chg="mod">
          <ac:chgData name="John Henry Davis" userId="S::jdavi680@students.kennesaw.edu::35b3a733-bbe3-464e-ac5b-0c407608892c" providerId="AD" clId="Web-{443082EE-E1D0-4456-A9C7-D79103343C04}" dt="2023-07-11T16:27:55.439" v="1" actId="20577"/>
          <ac:spMkLst>
            <pc:docMk/>
            <pc:sldMk cId="1137742492" sldId="256"/>
            <ac:spMk id="35" creationId="{252D650B-836E-6F4B-9DC6-B44F526E833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kennesawedu.sharepoint.com/sites/Team-Team-SMIFSpring2022/Shared%20Documents/Monday%20@6.30/Equity%202/NXST/NXST%20Excel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kennesawedu.sharepoint.com/sites/Team-Team-SMIFSpring2022/Shared%20Documents/Monday%20@6.30/Equity%202/NXST/NXST%20Excel%20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kennesawedu.sharepoint.com/sites/Team-Team-SMIFSpring2022/Shared%20Documents/Monday%20@6.30/Equity%202/NXST/NXST%20Excel%20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kennesawedu.sharepoint.com/sites/Team-Team-SMIFSpring2022/Shared%20Documents/Monday%20@6.30/Equity%202/NXST/NXST%20Excel%20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kennesawedu.sharepoint.com/sites/Team-Team-SMIFSpring2022/Shared%20Documents/Monday%20@6.30/Equity%202/NXST/NXST%20Excel%20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kennesawedu.sharepoint.com/sites/Team-Team-SMIFSpring2022/Shared%20Documents/Monday%20@6.30/Equity%202/NXST/NXST%20Excel%20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kennesawedu.sharepoint.com/sites/Team-Team-SMIFSpring2022/Shared%20Documents/Monday%20@6.30/Equity%202/NXST/NXST%20Excel%20Data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FC-4141-8F2D-8AE9D666A74A}"/>
              </c:ext>
            </c:extLst>
          </c:dPt>
          <c:dPt>
            <c:idx val="1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CFC-4141-8F2D-8AE9D666A74A}"/>
              </c:ext>
            </c:extLst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CFC-4141-8F2D-8AE9D666A74A}"/>
              </c:ext>
            </c:extLst>
          </c:dPt>
          <c:dPt>
            <c:idx val="3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CFC-4141-8F2D-8AE9D666A74A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CFC-4141-8F2D-8AE9D666A74A}"/>
              </c:ext>
            </c:extLst>
          </c:dPt>
          <c:dPt>
            <c:idx val="5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CFC-4141-8F2D-8AE9D666A74A}"/>
              </c:ext>
            </c:extLst>
          </c:dPt>
          <c:dLbls>
            <c:dLbl>
              <c:idx val="0"/>
              <c:layout>
                <c:manualLayout>
                  <c:x val="-0.19264151356080489"/>
                  <c:y val="-1.70282881306503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8F7A564-0CD6-4703-8381-B483C8AA6310}" type="VALUE">
                      <a:rPr lang="en-US" sz="1800" b="1" baseline="0">
                        <a:solidFill>
                          <a:schemeClr val="bg1"/>
                        </a:solidFill>
                      </a:rPr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CFC-4141-8F2D-8AE9D666A74A}"/>
                </c:ext>
              </c:extLst>
            </c:dLbl>
            <c:dLbl>
              <c:idx val="1"/>
              <c:layout>
                <c:manualLayout>
                  <c:x val="0.11440043452170823"/>
                  <c:y val="-5.57972724210982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C618B3A-B125-4599-8F44-49202F43F8D0}" type="VALUE">
                      <a:rPr lang="en-US" sz="1800" b="1" baseline="0">
                        <a:solidFill>
                          <a:schemeClr val="bg1"/>
                        </a:solidFill>
                      </a:rPr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CFC-4141-8F2D-8AE9D666A74A}"/>
                </c:ext>
              </c:extLst>
            </c:dLbl>
            <c:dLbl>
              <c:idx val="2"/>
              <c:layout>
                <c:manualLayout>
                  <c:x val="6.9581805150277135E-2"/>
                  <c:y val="0.1046853298786739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800" baseline="0">
                        <a:solidFill>
                          <a:schemeClr val="tx1"/>
                        </a:solidFill>
                      </a:rPr>
                      <a:t> </a:t>
                    </a:r>
                    <a:fld id="{78E42F39-4E65-456D-A443-26356F5ADB84}" type="VALUE">
                      <a:rPr lang="en-US" sz="1800" baseline="0">
                        <a:solidFill>
                          <a:schemeClr val="tx1"/>
                        </a:solidFill>
                      </a:rPr>
                      <a:pPr>
                        <a:defRPr sz="1800" b="1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 sz="1800" baseline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CFC-4141-8F2D-8AE9D666A74A}"/>
                </c:ext>
              </c:extLst>
            </c:dLbl>
            <c:dLbl>
              <c:idx val="3"/>
              <c:layout>
                <c:manualLayout>
                  <c:x val="-0.17698993875765529"/>
                  <c:y val="-3.47222222222222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800" baseline="0">
                        <a:solidFill>
                          <a:schemeClr val="tx1"/>
                        </a:solidFill>
                      </a:rPr>
                      <a:t> </a:t>
                    </a:r>
                    <a:fld id="{A8FD4109-7265-409B-B24C-4F5AC681BA6A}" type="VALUE">
                      <a:rPr lang="en-US" sz="1800" baseline="0">
                        <a:solidFill>
                          <a:schemeClr val="tx1"/>
                        </a:solidFill>
                      </a:rPr>
                      <a:pPr>
                        <a:defRPr sz="1800" b="1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 sz="1800" baseline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CFC-4141-8F2D-8AE9D666A74A}"/>
                </c:ext>
              </c:extLst>
            </c:dLbl>
            <c:dLbl>
              <c:idx val="4"/>
              <c:layout>
                <c:manualLayout>
                  <c:x val="-1.0630905511811024E-2"/>
                  <c:y val="-1.617125984251968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CE0F911-314E-4D0D-80E8-D127B27D2D44}" type="VALUE">
                      <a:rPr lang="en-US" sz="1800" baseline="0">
                        <a:solidFill>
                          <a:schemeClr val="tx1"/>
                        </a:solidFill>
                      </a:rPr>
                      <a:pPr>
                        <a:defRPr sz="1800" b="1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CFC-4141-8F2D-8AE9D666A74A}"/>
                </c:ext>
              </c:extLst>
            </c:dLbl>
            <c:dLbl>
              <c:idx val="5"/>
              <c:layout>
                <c:manualLayout>
                  <c:x val="0.13150885826771649"/>
                  <c:y val="-1.981991834354039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F578370-33B4-4224-A696-3AF241E21075}" type="VALUE">
                      <a:rPr lang="en-US" sz="1800" baseline="0">
                        <a:solidFill>
                          <a:schemeClr val="tx1"/>
                        </a:solidFill>
                      </a:rPr>
                      <a:pPr>
                        <a:defRPr sz="1800" b="1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CFC-4141-8F2D-8AE9D666A7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'Rev. Segments'!$A$5:$A$10</c:f>
              <c:strCache>
                <c:ptCount val="6"/>
                <c:pt idx="0">
                  <c:v>Distribution</c:v>
                </c:pt>
                <c:pt idx="1">
                  <c:v>Core Advertising</c:v>
                </c:pt>
                <c:pt idx="2">
                  <c:v>Digital </c:v>
                </c:pt>
                <c:pt idx="3">
                  <c:v>Political Advertising</c:v>
                </c:pt>
                <c:pt idx="4">
                  <c:v>Other</c:v>
                </c:pt>
                <c:pt idx="5">
                  <c:v>Trade</c:v>
                </c:pt>
              </c:strCache>
            </c:strRef>
          </c:cat>
          <c:val>
            <c:numRef>
              <c:f>'Rev. Segments'!$C$5:$C$10</c:f>
              <c:numCache>
                <c:formatCode>0.00%</c:formatCode>
                <c:ptCount val="6"/>
                <c:pt idx="0">
                  <c:v>0.53200000000000003</c:v>
                </c:pt>
                <c:pt idx="1">
                  <c:v>0.379</c:v>
                </c:pt>
                <c:pt idx="2">
                  <c:v>6.9400000000000003E-2</c:v>
                </c:pt>
                <c:pt idx="3">
                  <c:v>9.7000000000000003E-3</c:v>
                </c:pt>
                <c:pt idx="4">
                  <c:v>7.1999999999999998E-3</c:v>
                </c:pt>
                <c:pt idx="5">
                  <c:v>2.7000000000000001E-3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CFC-4141-8F2D-8AE9D666A74A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488324045653849"/>
          <c:y val="0"/>
          <c:w val="0.4028945507772565"/>
          <c:h val="0.924891040649728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NXST</c:v>
          </c:tx>
          <c:spPr>
            <a:ln w="28575" cap="rnd">
              <a:solidFill>
                <a:schemeClr val="accent4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'NXST v. SPY'!$A$3:$A$265</c:f>
              <c:numCache>
                <c:formatCode>d\-mmm\-yy</c:formatCode>
                <c:ptCount val="263"/>
                <c:pt idx="0">
                  <c:v>44663</c:v>
                </c:pt>
                <c:pt idx="1">
                  <c:v>44662</c:v>
                </c:pt>
                <c:pt idx="2">
                  <c:v>44655</c:v>
                </c:pt>
                <c:pt idx="3">
                  <c:v>44648</c:v>
                </c:pt>
                <c:pt idx="4">
                  <c:v>44641</c:v>
                </c:pt>
                <c:pt idx="5">
                  <c:v>44634</c:v>
                </c:pt>
                <c:pt idx="6">
                  <c:v>44627</c:v>
                </c:pt>
                <c:pt idx="7">
                  <c:v>44620</c:v>
                </c:pt>
                <c:pt idx="8">
                  <c:v>44613</c:v>
                </c:pt>
                <c:pt idx="9">
                  <c:v>44606</c:v>
                </c:pt>
                <c:pt idx="10">
                  <c:v>44599</c:v>
                </c:pt>
                <c:pt idx="11">
                  <c:v>44592</c:v>
                </c:pt>
                <c:pt idx="12">
                  <c:v>44585</c:v>
                </c:pt>
                <c:pt idx="13">
                  <c:v>44578</c:v>
                </c:pt>
                <c:pt idx="14">
                  <c:v>44571</c:v>
                </c:pt>
                <c:pt idx="15">
                  <c:v>44564</c:v>
                </c:pt>
                <c:pt idx="16">
                  <c:v>44557</c:v>
                </c:pt>
                <c:pt idx="17">
                  <c:v>44550</c:v>
                </c:pt>
                <c:pt idx="18">
                  <c:v>44543</c:v>
                </c:pt>
                <c:pt idx="19">
                  <c:v>44536</c:v>
                </c:pt>
                <c:pt idx="20">
                  <c:v>44529</c:v>
                </c:pt>
                <c:pt idx="21">
                  <c:v>44522</c:v>
                </c:pt>
                <c:pt idx="22">
                  <c:v>44515</c:v>
                </c:pt>
                <c:pt idx="23">
                  <c:v>44508</c:v>
                </c:pt>
                <c:pt idx="24">
                  <c:v>44501</c:v>
                </c:pt>
                <c:pt idx="25">
                  <c:v>44494</c:v>
                </c:pt>
                <c:pt idx="26">
                  <c:v>44487</c:v>
                </c:pt>
                <c:pt idx="27">
                  <c:v>44480</c:v>
                </c:pt>
                <c:pt idx="28">
                  <c:v>44473</c:v>
                </c:pt>
                <c:pt idx="29">
                  <c:v>44466</c:v>
                </c:pt>
                <c:pt idx="30">
                  <c:v>44459</c:v>
                </c:pt>
                <c:pt idx="31">
                  <c:v>44452</c:v>
                </c:pt>
                <c:pt idx="32">
                  <c:v>44445</c:v>
                </c:pt>
                <c:pt idx="33">
                  <c:v>44438</c:v>
                </c:pt>
                <c:pt idx="34">
                  <c:v>44431</c:v>
                </c:pt>
                <c:pt idx="35">
                  <c:v>44424</c:v>
                </c:pt>
                <c:pt idx="36">
                  <c:v>44417</c:v>
                </c:pt>
                <c:pt idx="37">
                  <c:v>44410</c:v>
                </c:pt>
                <c:pt idx="38">
                  <c:v>44403</c:v>
                </c:pt>
                <c:pt idx="39">
                  <c:v>44396</c:v>
                </c:pt>
                <c:pt idx="40">
                  <c:v>44389</c:v>
                </c:pt>
                <c:pt idx="41">
                  <c:v>44382</c:v>
                </c:pt>
                <c:pt idx="42">
                  <c:v>44375</c:v>
                </c:pt>
                <c:pt idx="43">
                  <c:v>44368</c:v>
                </c:pt>
                <c:pt idx="44">
                  <c:v>44361</c:v>
                </c:pt>
                <c:pt idx="45">
                  <c:v>44354</c:v>
                </c:pt>
                <c:pt idx="46">
                  <c:v>44347</c:v>
                </c:pt>
                <c:pt idx="47">
                  <c:v>44340</c:v>
                </c:pt>
                <c:pt idx="48">
                  <c:v>44333</c:v>
                </c:pt>
                <c:pt idx="49">
                  <c:v>44326</c:v>
                </c:pt>
                <c:pt idx="50">
                  <c:v>44319</c:v>
                </c:pt>
                <c:pt idx="51">
                  <c:v>44312</c:v>
                </c:pt>
                <c:pt idx="52">
                  <c:v>44305</c:v>
                </c:pt>
                <c:pt idx="53">
                  <c:v>44298</c:v>
                </c:pt>
                <c:pt idx="54">
                  <c:v>44291</c:v>
                </c:pt>
                <c:pt idx="55">
                  <c:v>44284</c:v>
                </c:pt>
                <c:pt idx="56">
                  <c:v>44277</c:v>
                </c:pt>
                <c:pt idx="57">
                  <c:v>44270</c:v>
                </c:pt>
                <c:pt idx="58">
                  <c:v>44263</c:v>
                </c:pt>
                <c:pt idx="59">
                  <c:v>44256</c:v>
                </c:pt>
                <c:pt idx="60">
                  <c:v>44249</c:v>
                </c:pt>
                <c:pt idx="61">
                  <c:v>44242</c:v>
                </c:pt>
                <c:pt idx="62">
                  <c:v>44235</c:v>
                </c:pt>
                <c:pt idx="63">
                  <c:v>44228</c:v>
                </c:pt>
                <c:pt idx="64">
                  <c:v>44221</c:v>
                </c:pt>
                <c:pt idx="65">
                  <c:v>44214</c:v>
                </c:pt>
                <c:pt idx="66">
                  <c:v>44207</c:v>
                </c:pt>
                <c:pt idx="67">
                  <c:v>44200</c:v>
                </c:pt>
                <c:pt idx="68">
                  <c:v>44193</c:v>
                </c:pt>
                <c:pt idx="69">
                  <c:v>44186</c:v>
                </c:pt>
                <c:pt idx="70">
                  <c:v>44179</c:v>
                </c:pt>
                <c:pt idx="71">
                  <c:v>44172</c:v>
                </c:pt>
                <c:pt idx="72">
                  <c:v>44165</c:v>
                </c:pt>
                <c:pt idx="73">
                  <c:v>44158</c:v>
                </c:pt>
                <c:pt idx="74">
                  <c:v>44151</c:v>
                </c:pt>
                <c:pt idx="75">
                  <c:v>44144</c:v>
                </c:pt>
                <c:pt idx="76">
                  <c:v>44137</c:v>
                </c:pt>
                <c:pt idx="77">
                  <c:v>44130</c:v>
                </c:pt>
                <c:pt idx="78">
                  <c:v>44123</c:v>
                </c:pt>
                <c:pt idx="79">
                  <c:v>44116</c:v>
                </c:pt>
                <c:pt idx="80">
                  <c:v>44109</c:v>
                </c:pt>
                <c:pt idx="81">
                  <c:v>44102</c:v>
                </c:pt>
                <c:pt idx="82">
                  <c:v>44095</c:v>
                </c:pt>
                <c:pt idx="83">
                  <c:v>44088</c:v>
                </c:pt>
                <c:pt idx="84">
                  <c:v>44081</c:v>
                </c:pt>
                <c:pt idx="85">
                  <c:v>44074</c:v>
                </c:pt>
                <c:pt idx="86">
                  <c:v>44067</c:v>
                </c:pt>
                <c:pt idx="87">
                  <c:v>44060</c:v>
                </c:pt>
                <c:pt idx="88">
                  <c:v>44053</c:v>
                </c:pt>
                <c:pt idx="89">
                  <c:v>44046</c:v>
                </c:pt>
                <c:pt idx="90">
                  <c:v>44039</c:v>
                </c:pt>
                <c:pt idx="91">
                  <c:v>44032</c:v>
                </c:pt>
                <c:pt idx="92">
                  <c:v>44025</c:v>
                </c:pt>
                <c:pt idx="93">
                  <c:v>44018</c:v>
                </c:pt>
                <c:pt idx="94">
                  <c:v>44011</c:v>
                </c:pt>
                <c:pt idx="95">
                  <c:v>44004</c:v>
                </c:pt>
                <c:pt idx="96">
                  <c:v>43997</c:v>
                </c:pt>
                <c:pt idx="97">
                  <c:v>43990</c:v>
                </c:pt>
                <c:pt idx="98">
                  <c:v>43983</c:v>
                </c:pt>
                <c:pt idx="99">
                  <c:v>43976</c:v>
                </c:pt>
                <c:pt idx="100">
                  <c:v>43969</c:v>
                </c:pt>
                <c:pt idx="101">
                  <c:v>43962</c:v>
                </c:pt>
                <c:pt idx="102">
                  <c:v>43955</c:v>
                </c:pt>
                <c:pt idx="103">
                  <c:v>43948</c:v>
                </c:pt>
                <c:pt idx="104">
                  <c:v>43941</c:v>
                </c:pt>
                <c:pt idx="105">
                  <c:v>43934</c:v>
                </c:pt>
                <c:pt idx="106">
                  <c:v>43927</c:v>
                </c:pt>
                <c:pt idx="107">
                  <c:v>43920</c:v>
                </c:pt>
                <c:pt idx="108">
                  <c:v>43913</c:v>
                </c:pt>
                <c:pt idx="109">
                  <c:v>43906</c:v>
                </c:pt>
                <c:pt idx="110">
                  <c:v>43899</c:v>
                </c:pt>
                <c:pt idx="111">
                  <c:v>43892</c:v>
                </c:pt>
                <c:pt idx="112">
                  <c:v>43885</c:v>
                </c:pt>
                <c:pt idx="113">
                  <c:v>43878</c:v>
                </c:pt>
                <c:pt idx="114">
                  <c:v>43871</c:v>
                </c:pt>
                <c:pt idx="115">
                  <c:v>43864</c:v>
                </c:pt>
                <c:pt idx="116">
                  <c:v>43857</c:v>
                </c:pt>
                <c:pt idx="117">
                  <c:v>43850</c:v>
                </c:pt>
                <c:pt idx="118">
                  <c:v>43843</c:v>
                </c:pt>
                <c:pt idx="119">
                  <c:v>43836</c:v>
                </c:pt>
                <c:pt idx="120">
                  <c:v>43829</c:v>
                </c:pt>
                <c:pt idx="121">
                  <c:v>43822</c:v>
                </c:pt>
                <c:pt idx="122">
                  <c:v>43815</c:v>
                </c:pt>
                <c:pt idx="123">
                  <c:v>43808</c:v>
                </c:pt>
                <c:pt idx="124">
                  <c:v>43801</c:v>
                </c:pt>
                <c:pt idx="125">
                  <c:v>43794</c:v>
                </c:pt>
                <c:pt idx="126">
                  <c:v>43787</c:v>
                </c:pt>
                <c:pt idx="127">
                  <c:v>43780</c:v>
                </c:pt>
                <c:pt idx="128">
                  <c:v>43773</c:v>
                </c:pt>
                <c:pt idx="129">
                  <c:v>43766</c:v>
                </c:pt>
                <c:pt idx="130">
                  <c:v>43759</c:v>
                </c:pt>
                <c:pt idx="131">
                  <c:v>43752</c:v>
                </c:pt>
                <c:pt idx="132">
                  <c:v>43745</c:v>
                </c:pt>
                <c:pt idx="133">
                  <c:v>43738</c:v>
                </c:pt>
                <c:pt idx="134">
                  <c:v>43731</c:v>
                </c:pt>
                <c:pt idx="135">
                  <c:v>43724</c:v>
                </c:pt>
                <c:pt idx="136">
                  <c:v>43717</c:v>
                </c:pt>
                <c:pt idx="137">
                  <c:v>43710</c:v>
                </c:pt>
                <c:pt idx="138">
                  <c:v>43703</c:v>
                </c:pt>
                <c:pt idx="139">
                  <c:v>43696</c:v>
                </c:pt>
                <c:pt idx="140">
                  <c:v>43689</c:v>
                </c:pt>
                <c:pt idx="141">
                  <c:v>43682</c:v>
                </c:pt>
                <c:pt idx="142">
                  <c:v>43675</c:v>
                </c:pt>
                <c:pt idx="143">
                  <c:v>43668</c:v>
                </c:pt>
                <c:pt idx="144">
                  <c:v>43661</c:v>
                </c:pt>
                <c:pt idx="145">
                  <c:v>43654</c:v>
                </c:pt>
                <c:pt idx="146">
                  <c:v>43647</c:v>
                </c:pt>
                <c:pt idx="147">
                  <c:v>43640</c:v>
                </c:pt>
                <c:pt idx="148">
                  <c:v>43633</c:v>
                </c:pt>
                <c:pt idx="149">
                  <c:v>43626</c:v>
                </c:pt>
                <c:pt idx="150">
                  <c:v>43619</c:v>
                </c:pt>
                <c:pt idx="151">
                  <c:v>43612</c:v>
                </c:pt>
                <c:pt idx="152">
                  <c:v>43605</c:v>
                </c:pt>
                <c:pt idx="153">
                  <c:v>43598</c:v>
                </c:pt>
                <c:pt idx="154">
                  <c:v>43591</c:v>
                </c:pt>
                <c:pt idx="155">
                  <c:v>43584</c:v>
                </c:pt>
                <c:pt idx="156">
                  <c:v>43577</c:v>
                </c:pt>
                <c:pt idx="157">
                  <c:v>43570</c:v>
                </c:pt>
                <c:pt idx="158">
                  <c:v>43563</c:v>
                </c:pt>
                <c:pt idx="159">
                  <c:v>43556</c:v>
                </c:pt>
                <c:pt idx="160">
                  <c:v>43549</c:v>
                </c:pt>
                <c:pt idx="161">
                  <c:v>43542</c:v>
                </c:pt>
                <c:pt idx="162">
                  <c:v>43535</c:v>
                </c:pt>
                <c:pt idx="163">
                  <c:v>43528</c:v>
                </c:pt>
                <c:pt idx="164">
                  <c:v>43521</c:v>
                </c:pt>
                <c:pt idx="165">
                  <c:v>43514</c:v>
                </c:pt>
                <c:pt idx="166">
                  <c:v>43507</c:v>
                </c:pt>
                <c:pt idx="167">
                  <c:v>43500</c:v>
                </c:pt>
                <c:pt idx="168">
                  <c:v>43493</c:v>
                </c:pt>
                <c:pt idx="169">
                  <c:v>43486</c:v>
                </c:pt>
                <c:pt idx="170">
                  <c:v>43479</c:v>
                </c:pt>
                <c:pt idx="171">
                  <c:v>43472</c:v>
                </c:pt>
                <c:pt idx="172">
                  <c:v>43465</c:v>
                </c:pt>
                <c:pt idx="173">
                  <c:v>43458</c:v>
                </c:pt>
                <c:pt idx="174">
                  <c:v>43451</c:v>
                </c:pt>
                <c:pt idx="175">
                  <c:v>43444</c:v>
                </c:pt>
                <c:pt idx="176">
                  <c:v>43437</c:v>
                </c:pt>
                <c:pt idx="177">
                  <c:v>43430</c:v>
                </c:pt>
                <c:pt idx="178">
                  <c:v>43423</c:v>
                </c:pt>
                <c:pt idx="179">
                  <c:v>43416</c:v>
                </c:pt>
                <c:pt idx="180">
                  <c:v>43409</c:v>
                </c:pt>
                <c:pt idx="181">
                  <c:v>43402</c:v>
                </c:pt>
                <c:pt idx="182">
                  <c:v>43395</c:v>
                </c:pt>
                <c:pt idx="183">
                  <c:v>43388</c:v>
                </c:pt>
                <c:pt idx="184">
                  <c:v>43381</c:v>
                </c:pt>
                <c:pt idx="185">
                  <c:v>43374</c:v>
                </c:pt>
                <c:pt idx="186">
                  <c:v>43367</c:v>
                </c:pt>
                <c:pt idx="187">
                  <c:v>43360</c:v>
                </c:pt>
                <c:pt idx="188">
                  <c:v>43353</c:v>
                </c:pt>
                <c:pt idx="189">
                  <c:v>43346</c:v>
                </c:pt>
                <c:pt idx="190">
                  <c:v>43339</c:v>
                </c:pt>
                <c:pt idx="191">
                  <c:v>43332</c:v>
                </c:pt>
                <c:pt idx="192">
                  <c:v>43325</c:v>
                </c:pt>
                <c:pt idx="193">
                  <c:v>43318</c:v>
                </c:pt>
                <c:pt idx="194">
                  <c:v>43311</c:v>
                </c:pt>
                <c:pt idx="195">
                  <c:v>43304</c:v>
                </c:pt>
                <c:pt idx="196">
                  <c:v>43297</c:v>
                </c:pt>
                <c:pt idx="197">
                  <c:v>43290</c:v>
                </c:pt>
                <c:pt idx="198">
                  <c:v>43283</c:v>
                </c:pt>
                <c:pt idx="199">
                  <c:v>43276</c:v>
                </c:pt>
                <c:pt idx="200">
                  <c:v>43269</c:v>
                </c:pt>
                <c:pt idx="201">
                  <c:v>43262</c:v>
                </c:pt>
                <c:pt idx="202">
                  <c:v>43255</c:v>
                </c:pt>
                <c:pt idx="203">
                  <c:v>43248</c:v>
                </c:pt>
                <c:pt idx="204">
                  <c:v>43241</c:v>
                </c:pt>
                <c:pt idx="205">
                  <c:v>43234</c:v>
                </c:pt>
                <c:pt idx="206">
                  <c:v>43227</c:v>
                </c:pt>
                <c:pt idx="207">
                  <c:v>43220</c:v>
                </c:pt>
                <c:pt idx="208">
                  <c:v>43213</c:v>
                </c:pt>
                <c:pt idx="209">
                  <c:v>43206</c:v>
                </c:pt>
                <c:pt idx="210">
                  <c:v>43199</c:v>
                </c:pt>
                <c:pt idx="211">
                  <c:v>43192</c:v>
                </c:pt>
                <c:pt idx="212">
                  <c:v>43185</c:v>
                </c:pt>
                <c:pt idx="213">
                  <c:v>43178</c:v>
                </c:pt>
                <c:pt idx="214">
                  <c:v>43171</c:v>
                </c:pt>
                <c:pt idx="215">
                  <c:v>43164</c:v>
                </c:pt>
                <c:pt idx="216">
                  <c:v>43157</c:v>
                </c:pt>
                <c:pt idx="217">
                  <c:v>43150</c:v>
                </c:pt>
                <c:pt idx="218">
                  <c:v>43143</c:v>
                </c:pt>
                <c:pt idx="219">
                  <c:v>43136</c:v>
                </c:pt>
                <c:pt idx="220">
                  <c:v>43129</c:v>
                </c:pt>
                <c:pt idx="221">
                  <c:v>43122</c:v>
                </c:pt>
                <c:pt idx="222">
                  <c:v>43115</c:v>
                </c:pt>
                <c:pt idx="223">
                  <c:v>43108</c:v>
                </c:pt>
                <c:pt idx="224">
                  <c:v>43101</c:v>
                </c:pt>
                <c:pt idx="225">
                  <c:v>43094</c:v>
                </c:pt>
                <c:pt idx="226">
                  <c:v>43087</c:v>
                </c:pt>
                <c:pt idx="227">
                  <c:v>43080</c:v>
                </c:pt>
                <c:pt idx="228">
                  <c:v>43073</c:v>
                </c:pt>
                <c:pt idx="229">
                  <c:v>43066</c:v>
                </c:pt>
                <c:pt idx="230">
                  <c:v>43059</c:v>
                </c:pt>
                <c:pt idx="231">
                  <c:v>43052</c:v>
                </c:pt>
                <c:pt idx="232">
                  <c:v>43045</c:v>
                </c:pt>
                <c:pt idx="233">
                  <c:v>43038</c:v>
                </c:pt>
                <c:pt idx="234">
                  <c:v>43031</c:v>
                </c:pt>
                <c:pt idx="235">
                  <c:v>43024</c:v>
                </c:pt>
                <c:pt idx="236">
                  <c:v>43017</c:v>
                </c:pt>
                <c:pt idx="237">
                  <c:v>43010</c:v>
                </c:pt>
                <c:pt idx="238">
                  <c:v>43003</c:v>
                </c:pt>
                <c:pt idx="239">
                  <c:v>42996</c:v>
                </c:pt>
                <c:pt idx="240">
                  <c:v>42989</c:v>
                </c:pt>
                <c:pt idx="241">
                  <c:v>42982</c:v>
                </c:pt>
                <c:pt idx="242">
                  <c:v>42975</c:v>
                </c:pt>
                <c:pt idx="243">
                  <c:v>42968</c:v>
                </c:pt>
                <c:pt idx="244">
                  <c:v>42961</c:v>
                </c:pt>
                <c:pt idx="245">
                  <c:v>42954</c:v>
                </c:pt>
                <c:pt idx="246">
                  <c:v>42947</c:v>
                </c:pt>
                <c:pt idx="247">
                  <c:v>42940</c:v>
                </c:pt>
                <c:pt idx="248">
                  <c:v>42933</c:v>
                </c:pt>
                <c:pt idx="249">
                  <c:v>42926</c:v>
                </c:pt>
                <c:pt idx="250">
                  <c:v>42919</c:v>
                </c:pt>
                <c:pt idx="251">
                  <c:v>42912</c:v>
                </c:pt>
                <c:pt idx="252">
                  <c:v>42905</c:v>
                </c:pt>
                <c:pt idx="253">
                  <c:v>42898</c:v>
                </c:pt>
                <c:pt idx="254">
                  <c:v>42891</c:v>
                </c:pt>
                <c:pt idx="255">
                  <c:v>42884</c:v>
                </c:pt>
                <c:pt idx="256">
                  <c:v>42877</c:v>
                </c:pt>
                <c:pt idx="257">
                  <c:v>42870</c:v>
                </c:pt>
                <c:pt idx="258">
                  <c:v>42863</c:v>
                </c:pt>
                <c:pt idx="259">
                  <c:v>42856</c:v>
                </c:pt>
                <c:pt idx="260">
                  <c:v>42849</c:v>
                </c:pt>
                <c:pt idx="261">
                  <c:v>42842</c:v>
                </c:pt>
                <c:pt idx="262">
                  <c:v>42835</c:v>
                </c:pt>
              </c:numCache>
            </c:numRef>
          </c:cat>
          <c:val>
            <c:numRef>
              <c:f>'NXST v. SPY'!$C$3:$C$265</c:f>
              <c:numCache>
                <c:formatCode>0.00%</c:formatCode>
                <c:ptCount val="263"/>
                <c:pt idx="0">
                  <c:v>1.606060606060606</c:v>
                </c:pt>
                <c:pt idx="1">
                  <c:v>1.606060606060606</c:v>
                </c:pt>
                <c:pt idx="2">
                  <c:v>1.6212121212121211</c:v>
                </c:pt>
                <c:pt idx="3">
                  <c:v>1.8336363636363637</c:v>
                </c:pt>
                <c:pt idx="4">
                  <c:v>1.875757575757576</c:v>
                </c:pt>
                <c:pt idx="5">
                  <c:v>1.8615151515151518</c:v>
                </c:pt>
                <c:pt idx="6">
                  <c:v>1.6883333333333335</c:v>
                </c:pt>
                <c:pt idx="7">
                  <c:v>1.7756060606060606</c:v>
                </c:pt>
                <c:pt idx="8">
                  <c:v>1.7051515151515151</c:v>
                </c:pt>
                <c:pt idx="9">
                  <c:v>1.6540909090909088</c:v>
                </c:pt>
                <c:pt idx="10">
                  <c:v>1.7106060606060607</c:v>
                </c:pt>
                <c:pt idx="11">
                  <c:v>1.5646969696969699</c:v>
                </c:pt>
                <c:pt idx="12">
                  <c:v>1.4609090909090907</c:v>
                </c:pt>
                <c:pt idx="13">
                  <c:v>1.4003030303030302</c:v>
                </c:pt>
                <c:pt idx="14">
                  <c:v>1.5757575757575757</c:v>
                </c:pt>
                <c:pt idx="15">
                  <c:v>1.3534848484848487</c:v>
                </c:pt>
                <c:pt idx="16">
                  <c:v>1.2875757575757574</c:v>
                </c:pt>
                <c:pt idx="17">
                  <c:v>1.3148484848484849</c:v>
                </c:pt>
                <c:pt idx="18">
                  <c:v>1.2245454545454544</c:v>
                </c:pt>
                <c:pt idx="19">
                  <c:v>1.3328787878787878</c:v>
                </c:pt>
                <c:pt idx="20">
                  <c:v>1.3327272727272728</c:v>
                </c:pt>
                <c:pt idx="21">
                  <c:v>1.3625757575757578</c:v>
                </c:pt>
                <c:pt idx="22">
                  <c:v>1.4760606060606059</c:v>
                </c:pt>
                <c:pt idx="23">
                  <c:v>1.5480303030303029</c:v>
                </c:pt>
                <c:pt idx="24">
                  <c:v>1.5392424242424243</c:v>
                </c:pt>
                <c:pt idx="25">
                  <c:v>1.2716666666666667</c:v>
                </c:pt>
                <c:pt idx="26">
                  <c:v>1.2971212121212123</c:v>
                </c:pt>
                <c:pt idx="27">
                  <c:v>1.2818181818181817</c:v>
                </c:pt>
                <c:pt idx="28">
                  <c:v>1.3249999999999997</c:v>
                </c:pt>
                <c:pt idx="29">
                  <c:v>1.3339393939393938</c:v>
                </c:pt>
                <c:pt idx="30">
                  <c:v>1.3984848484848487</c:v>
                </c:pt>
                <c:pt idx="31">
                  <c:v>1.2486363636363635</c:v>
                </c:pt>
                <c:pt idx="32">
                  <c:v>1.1460606060606058</c:v>
                </c:pt>
                <c:pt idx="33">
                  <c:v>1.2483333333333331</c:v>
                </c:pt>
                <c:pt idx="34">
                  <c:v>1.252121212121212</c:v>
                </c:pt>
                <c:pt idx="35">
                  <c:v>1.1634848484848483</c:v>
                </c:pt>
                <c:pt idx="36">
                  <c:v>1.2078787878787878</c:v>
                </c:pt>
                <c:pt idx="37">
                  <c:v>1.3160606060606064</c:v>
                </c:pt>
                <c:pt idx="38">
                  <c:v>1.2283333333333333</c:v>
                </c:pt>
                <c:pt idx="39">
                  <c:v>1.1904545454545454</c:v>
                </c:pt>
                <c:pt idx="40">
                  <c:v>1.1531818181818183</c:v>
                </c:pt>
                <c:pt idx="41">
                  <c:v>1.2287878787878788</c:v>
                </c:pt>
                <c:pt idx="42">
                  <c:v>1.2954545454545454</c:v>
                </c:pt>
                <c:pt idx="43">
                  <c:v>1.3499999999999999</c:v>
                </c:pt>
                <c:pt idx="44">
                  <c:v>1.1590909090909092</c:v>
                </c:pt>
                <c:pt idx="45">
                  <c:v>1.2246969696969698</c:v>
                </c:pt>
                <c:pt idx="46">
                  <c:v>1.2446969696969699</c:v>
                </c:pt>
                <c:pt idx="47">
                  <c:v>1.3016666666666665</c:v>
                </c:pt>
                <c:pt idx="48">
                  <c:v>1.2313636363636364</c:v>
                </c:pt>
                <c:pt idx="49">
                  <c:v>1.2863636363636364</c:v>
                </c:pt>
                <c:pt idx="50">
                  <c:v>1.2349999999999999</c:v>
                </c:pt>
                <c:pt idx="51">
                  <c:v>1.2334848484848484</c:v>
                </c:pt>
                <c:pt idx="52">
                  <c:v>1.3295454545454546</c:v>
                </c:pt>
                <c:pt idx="53">
                  <c:v>1.3266666666666667</c:v>
                </c:pt>
                <c:pt idx="54">
                  <c:v>1.2809090909090908</c:v>
                </c:pt>
                <c:pt idx="55">
                  <c:v>1.1621212121212119</c:v>
                </c:pt>
                <c:pt idx="56">
                  <c:v>1.1492424242424242</c:v>
                </c:pt>
                <c:pt idx="57">
                  <c:v>1.3331818181818182</c:v>
                </c:pt>
                <c:pt idx="58">
                  <c:v>1.3569696969696969</c:v>
                </c:pt>
                <c:pt idx="59">
                  <c:v>1.2789393939393938</c:v>
                </c:pt>
                <c:pt idx="60">
                  <c:v>1.0840909090909092</c:v>
                </c:pt>
                <c:pt idx="61">
                  <c:v>0.88818181818181829</c:v>
                </c:pt>
                <c:pt idx="62">
                  <c:v>0.95530303030303043</c:v>
                </c:pt>
                <c:pt idx="63">
                  <c:v>0.90151515151515149</c:v>
                </c:pt>
                <c:pt idx="64">
                  <c:v>0.72227272727272729</c:v>
                </c:pt>
                <c:pt idx="65">
                  <c:v>0.63636363636363635</c:v>
                </c:pt>
                <c:pt idx="66">
                  <c:v>0.68712121212121202</c:v>
                </c:pt>
                <c:pt idx="67">
                  <c:v>0.7168181818181818</c:v>
                </c:pt>
                <c:pt idx="68">
                  <c:v>0.65439393939393931</c:v>
                </c:pt>
                <c:pt idx="69">
                  <c:v>0.59136363636363642</c:v>
                </c:pt>
                <c:pt idx="70">
                  <c:v>0.5425757575757576</c:v>
                </c:pt>
                <c:pt idx="71">
                  <c:v>0.58606060606060617</c:v>
                </c:pt>
                <c:pt idx="72">
                  <c:v>0.67878787878787872</c:v>
                </c:pt>
                <c:pt idx="73">
                  <c:v>0.62121212121212122</c:v>
                </c:pt>
                <c:pt idx="74">
                  <c:v>0.58439393939393924</c:v>
                </c:pt>
                <c:pt idx="75">
                  <c:v>0.51393939393939392</c:v>
                </c:pt>
                <c:pt idx="76">
                  <c:v>0.30969696969696964</c:v>
                </c:pt>
                <c:pt idx="77">
                  <c:v>0.24848484848484856</c:v>
                </c:pt>
                <c:pt idx="78">
                  <c:v>0.3696969696969698</c:v>
                </c:pt>
                <c:pt idx="79">
                  <c:v>0.3337878787878788</c:v>
                </c:pt>
                <c:pt idx="80">
                  <c:v>0.39636363636363631</c:v>
                </c:pt>
                <c:pt idx="81">
                  <c:v>0.36303030303030293</c:v>
                </c:pt>
                <c:pt idx="82">
                  <c:v>0.41515151515151522</c:v>
                </c:pt>
                <c:pt idx="83">
                  <c:v>0.52106060606060611</c:v>
                </c:pt>
                <c:pt idx="84">
                  <c:v>0.46954545454545449</c:v>
                </c:pt>
                <c:pt idx="85">
                  <c:v>0.44893939393939386</c:v>
                </c:pt>
                <c:pt idx="86">
                  <c:v>0.49727272727272714</c:v>
                </c:pt>
                <c:pt idx="87">
                  <c:v>0.36318181818181816</c:v>
                </c:pt>
                <c:pt idx="88">
                  <c:v>0.39242424242424251</c:v>
                </c:pt>
                <c:pt idx="89">
                  <c:v>0.33545454545454545</c:v>
                </c:pt>
                <c:pt idx="90">
                  <c:v>0.32803030303030312</c:v>
                </c:pt>
                <c:pt idx="91">
                  <c:v>0.2878787878787879</c:v>
                </c:pt>
                <c:pt idx="92">
                  <c:v>0.28166666666666673</c:v>
                </c:pt>
                <c:pt idx="93">
                  <c:v>0.20893939393939404</c:v>
                </c:pt>
                <c:pt idx="94">
                  <c:v>0.27742424242424246</c:v>
                </c:pt>
                <c:pt idx="95">
                  <c:v>0.20560606060606051</c:v>
                </c:pt>
                <c:pt idx="96">
                  <c:v>0.30696969696969706</c:v>
                </c:pt>
                <c:pt idx="97">
                  <c:v>0.26212121212121209</c:v>
                </c:pt>
                <c:pt idx="98">
                  <c:v>0.51409090909090915</c:v>
                </c:pt>
                <c:pt idx="99">
                  <c:v>0.26227272727272732</c:v>
                </c:pt>
                <c:pt idx="100">
                  <c:v>0.21136363636363642</c:v>
                </c:pt>
                <c:pt idx="101">
                  <c:v>0.10424242424242418</c:v>
                </c:pt>
                <c:pt idx="102">
                  <c:v>0.18696969696969701</c:v>
                </c:pt>
                <c:pt idx="103">
                  <c:v>9.0909090909090055E-3</c:v>
                </c:pt>
                <c:pt idx="104">
                  <c:v>-0.10121212121212121</c:v>
                </c:pt>
                <c:pt idx="105">
                  <c:v>3.1818181818180869E-3</c:v>
                </c:pt>
                <c:pt idx="106">
                  <c:v>-4.8484848484848526E-2</c:v>
                </c:pt>
                <c:pt idx="107">
                  <c:v>-0.23106060606060605</c:v>
                </c:pt>
                <c:pt idx="108">
                  <c:v>-5.2727272727272678E-2</c:v>
                </c:pt>
                <c:pt idx="109">
                  <c:v>-0.2416666666666667</c:v>
                </c:pt>
                <c:pt idx="110">
                  <c:v>0.16363636363636358</c:v>
                </c:pt>
                <c:pt idx="111">
                  <c:v>0.48257575757575749</c:v>
                </c:pt>
                <c:pt idx="112">
                  <c:v>0.74212121212121218</c:v>
                </c:pt>
                <c:pt idx="113">
                  <c:v>0.83409090909090899</c:v>
                </c:pt>
                <c:pt idx="114">
                  <c:v>0.90939393939393931</c:v>
                </c:pt>
                <c:pt idx="115">
                  <c:v>0.85166666666666657</c:v>
                </c:pt>
                <c:pt idx="116">
                  <c:v>0.83560606060606069</c:v>
                </c:pt>
                <c:pt idx="117">
                  <c:v>0.89257575757575758</c:v>
                </c:pt>
                <c:pt idx="118">
                  <c:v>0.98666666666666669</c:v>
                </c:pt>
                <c:pt idx="119">
                  <c:v>0.83666666666666667</c:v>
                </c:pt>
                <c:pt idx="120">
                  <c:v>0.76530303030303037</c:v>
                </c:pt>
                <c:pt idx="121">
                  <c:v>0.79090909090909101</c:v>
                </c:pt>
                <c:pt idx="122">
                  <c:v>0.77727272727272723</c:v>
                </c:pt>
                <c:pt idx="123">
                  <c:v>0.6316666666666666</c:v>
                </c:pt>
                <c:pt idx="124">
                  <c:v>0.65121212121212124</c:v>
                </c:pt>
                <c:pt idx="125">
                  <c:v>0.63196969696969685</c:v>
                </c:pt>
                <c:pt idx="126">
                  <c:v>0.58863636363636351</c:v>
                </c:pt>
                <c:pt idx="127">
                  <c:v>0.53075757575757576</c:v>
                </c:pt>
                <c:pt idx="128">
                  <c:v>0.60530303030303034</c:v>
                </c:pt>
                <c:pt idx="129">
                  <c:v>0.48030303030303034</c:v>
                </c:pt>
                <c:pt idx="130">
                  <c:v>0.56500000000000006</c:v>
                </c:pt>
                <c:pt idx="131">
                  <c:v>0.4704545454545454</c:v>
                </c:pt>
                <c:pt idx="132">
                  <c:v>0.49742424242424238</c:v>
                </c:pt>
                <c:pt idx="133">
                  <c:v>0.49984848484848476</c:v>
                </c:pt>
                <c:pt idx="134">
                  <c:v>0.51045454545454538</c:v>
                </c:pt>
                <c:pt idx="135">
                  <c:v>0.56333333333333346</c:v>
                </c:pt>
                <c:pt idx="136">
                  <c:v>0.54803030303030309</c:v>
                </c:pt>
                <c:pt idx="137">
                  <c:v>0.52363636363636368</c:v>
                </c:pt>
                <c:pt idx="138">
                  <c:v>0.49833333333333335</c:v>
                </c:pt>
                <c:pt idx="139">
                  <c:v>0.4225757575757576</c:v>
                </c:pt>
                <c:pt idx="140">
                  <c:v>0.4245454545454545</c:v>
                </c:pt>
                <c:pt idx="141">
                  <c:v>0.47757575757575754</c:v>
                </c:pt>
                <c:pt idx="142">
                  <c:v>0.49651515151515146</c:v>
                </c:pt>
                <c:pt idx="143">
                  <c:v>0.53863636363636358</c:v>
                </c:pt>
                <c:pt idx="144">
                  <c:v>0.57500000000000007</c:v>
                </c:pt>
                <c:pt idx="145">
                  <c:v>0.65545454545454551</c:v>
                </c:pt>
                <c:pt idx="146">
                  <c:v>0.6681818181818181</c:v>
                </c:pt>
                <c:pt idx="147">
                  <c:v>0.53030303030303028</c:v>
                </c:pt>
                <c:pt idx="148">
                  <c:v>0.54121212121212114</c:v>
                </c:pt>
                <c:pt idx="149">
                  <c:v>0.50424242424242427</c:v>
                </c:pt>
                <c:pt idx="150">
                  <c:v>0.49196969696969695</c:v>
                </c:pt>
                <c:pt idx="151">
                  <c:v>0.51742424242424256</c:v>
                </c:pt>
                <c:pt idx="152">
                  <c:v>0.58045454545454545</c:v>
                </c:pt>
                <c:pt idx="153">
                  <c:v>0.61287878787878791</c:v>
                </c:pt>
                <c:pt idx="154">
                  <c:v>0.69166666666666676</c:v>
                </c:pt>
                <c:pt idx="155">
                  <c:v>0.68333333333333324</c:v>
                </c:pt>
                <c:pt idx="156">
                  <c:v>0.77045454545454539</c:v>
                </c:pt>
                <c:pt idx="157">
                  <c:v>0.74696969696969695</c:v>
                </c:pt>
                <c:pt idx="158">
                  <c:v>0.75469696969696975</c:v>
                </c:pt>
                <c:pt idx="159">
                  <c:v>0.70803030303030312</c:v>
                </c:pt>
                <c:pt idx="160">
                  <c:v>0.64196969696969708</c:v>
                </c:pt>
                <c:pt idx="161">
                  <c:v>0.59393939393939399</c:v>
                </c:pt>
                <c:pt idx="162">
                  <c:v>0.6150000000000001</c:v>
                </c:pt>
                <c:pt idx="163">
                  <c:v>0.56045454545454543</c:v>
                </c:pt>
                <c:pt idx="164">
                  <c:v>0.53863636363636358</c:v>
                </c:pt>
                <c:pt idx="165">
                  <c:v>0.39090909090909087</c:v>
                </c:pt>
                <c:pt idx="166">
                  <c:v>0.34863636363636369</c:v>
                </c:pt>
                <c:pt idx="167">
                  <c:v>0.27257575757575747</c:v>
                </c:pt>
                <c:pt idx="168">
                  <c:v>0.27378787878787869</c:v>
                </c:pt>
                <c:pt idx="169">
                  <c:v>0.26696969696969702</c:v>
                </c:pt>
                <c:pt idx="170">
                  <c:v>0.26439393939393946</c:v>
                </c:pt>
                <c:pt idx="171">
                  <c:v>0.27560606060606058</c:v>
                </c:pt>
                <c:pt idx="172">
                  <c:v>0.21136363636363642</c:v>
                </c:pt>
                <c:pt idx="173">
                  <c:v>0.15757575757575767</c:v>
                </c:pt>
                <c:pt idx="174">
                  <c:v>0.11545454545454552</c:v>
                </c:pt>
                <c:pt idx="175">
                  <c:v>0.2878787878787879</c:v>
                </c:pt>
                <c:pt idx="176">
                  <c:v>0.29242424242424236</c:v>
                </c:pt>
                <c:pt idx="177">
                  <c:v>0.25212121212121213</c:v>
                </c:pt>
                <c:pt idx="178">
                  <c:v>0.13287878787878782</c:v>
                </c:pt>
                <c:pt idx="179">
                  <c:v>0.19681818181818175</c:v>
                </c:pt>
                <c:pt idx="180">
                  <c:v>0.2274242424242425</c:v>
                </c:pt>
                <c:pt idx="181">
                  <c:v>0.1848484848484849</c:v>
                </c:pt>
                <c:pt idx="182">
                  <c:v>9.3484848484848504E-2</c:v>
                </c:pt>
                <c:pt idx="183">
                  <c:v>0.18742424242424249</c:v>
                </c:pt>
                <c:pt idx="184">
                  <c:v>0.12227272727272717</c:v>
                </c:pt>
                <c:pt idx="185">
                  <c:v>0.20378787878787882</c:v>
                </c:pt>
                <c:pt idx="186">
                  <c:v>0.23333333333333342</c:v>
                </c:pt>
                <c:pt idx="187">
                  <c:v>0.24848484848484856</c:v>
                </c:pt>
                <c:pt idx="188">
                  <c:v>0.22196969696969707</c:v>
                </c:pt>
                <c:pt idx="189">
                  <c:v>0.20151515151515148</c:v>
                </c:pt>
                <c:pt idx="190">
                  <c:v>0.24242424242424243</c:v>
                </c:pt>
                <c:pt idx="191">
                  <c:v>0.24621212121212122</c:v>
                </c:pt>
                <c:pt idx="192">
                  <c:v>0.18712121212121202</c:v>
                </c:pt>
                <c:pt idx="193">
                  <c:v>0.15757575757575767</c:v>
                </c:pt>
                <c:pt idx="194">
                  <c:v>0.11287878787878793</c:v>
                </c:pt>
                <c:pt idx="195">
                  <c:v>0.12166666666666669</c:v>
                </c:pt>
                <c:pt idx="196">
                  <c:v>0.16439393939393931</c:v>
                </c:pt>
                <c:pt idx="197">
                  <c:v>0.25</c:v>
                </c:pt>
                <c:pt idx="198">
                  <c:v>0.14469696969696966</c:v>
                </c:pt>
                <c:pt idx="199">
                  <c:v>0.1121212121212122</c:v>
                </c:pt>
                <c:pt idx="200">
                  <c:v>0.146969696969697</c:v>
                </c:pt>
                <c:pt idx="201">
                  <c:v>0.12803030303030308</c:v>
                </c:pt>
                <c:pt idx="202">
                  <c:v>6.9696969696969605E-2</c:v>
                </c:pt>
                <c:pt idx="203">
                  <c:v>1.2878787878787793E-2</c:v>
                </c:pt>
                <c:pt idx="204">
                  <c:v>1.5151515151515152E-2</c:v>
                </c:pt>
                <c:pt idx="205">
                  <c:v>4.7424242424242355E-2</c:v>
                </c:pt>
                <c:pt idx="206">
                  <c:v>-1.3636363636363722E-2</c:v>
                </c:pt>
                <c:pt idx="207">
                  <c:v>-5.8333333333333355E-2</c:v>
                </c:pt>
                <c:pt idx="208">
                  <c:v>-4.924242424242424E-2</c:v>
                </c:pt>
                <c:pt idx="209">
                  <c:v>-2.3484848484848442E-2</c:v>
                </c:pt>
                <c:pt idx="210">
                  <c:v>-5.5303030303030284E-2</c:v>
                </c:pt>
                <c:pt idx="211">
                  <c:v>-1.1363636363636364E-2</c:v>
                </c:pt>
                <c:pt idx="212">
                  <c:v>7.575757575757576E-3</c:v>
                </c:pt>
                <c:pt idx="213">
                  <c:v>-1.5909090909090866E-2</c:v>
                </c:pt>
                <c:pt idx="214">
                  <c:v>6.1363636363636322E-2</c:v>
                </c:pt>
                <c:pt idx="215">
                  <c:v>8.5606060606060685E-2</c:v>
                </c:pt>
                <c:pt idx="216">
                  <c:v>0.10075757575757584</c:v>
                </c:pt>
                <c:pt idx="217">
                  <c:v>0.10909090909090913</c:v>
                </c:pt>
                <c:pt idx="218">
                  <c:v>0.10984848484848485</c:v>
                </c:pt>
                <c:pt idx="219">
                  <c:v>7.6515151515151467E-2</c:v>
                </c:pt>
                <c:pt idx="220">
                  <c:v>0.13030303030303023</c:v>
                </c:pt>
                <c:pt idx="221">
                  <c:v>0.20000000000000004</c:v>
                </c:pt>
                <c:pt idx="222">
                  <c:v>0.23863636363636365</c:v>
                </c:pt>
                <c:pt idx="223">
                  <c:v>0.20378787878787882</c:v>
                </c:pt>
                <c:pt idx="224">
                  <c:v>0.11287878787878793</c:v>
                </c:pt>
                <c:pt idx="225">
                  <c:v>0.1848484848484849</c:v>
                </c:pt>
                <c:pt idx="226">
                  <c:v>0.19318181818181818</c:v>
                </c:pt>
                <c:pt idx="227">
                  <c:v>0.14090909090909087</c:v>
                </c:pt>
                <c:pt idx="228">
                  <c:v>9.4696969696969696E-2</c:v>
                </c:pt>
                <c:pt idx="229">
                  <c:v>3.0303030303030304E-2</c:v>
                </c:pt>
                <c:pt idx="230">
                  <c:v>1.2121212121212078E-2</c:v>
                </c:pt>
                <c:pt idx="231">
                  <c:v>-7.5757575757571453E-4</c:v>
                </c:pt>
                <c:pt idx="232">
                  <c:v>-5.3030303030302166E-3</c:v>
                </c:pt>
                <c:pt idx="233">
                  <c:v>-4.4696969696969742E-2</c:v>
                </c:pt>
                <c:pt idx="234">
                  <c:v>-3.9393939393939419E-2</c:v>
                </c:pt>
                <c:pt idx="235">
                  <c:v>-7.1969696969696975E-2</c:v>
                </c:pt>
                <c:pt idx="236">
                  <c:v>-8.3333333333333329E-2</c:v>
                </c:pt>
                <c:pt idx="237">
                  <c:v>-4.9999999999999954E-2</c:v>
                </c:pt>
                <c:pt idx="238">
                  <c:v>-5.6060606060606102E-2</c:v>
                </c:pt>
                <c:pt idx="239">
                  <c:v>-9.8484848484848481E-2</c:v>
                </c:pt>
                <c:pt idx="240">
                  <c:v>-0.12424242424242428</c:v>
                </c:pt>
                <c:pt idx="241">
                  <c:v>-0.10454545454545452</c:v>
                </c:pt>
                <c:pt idx="242">
                  <c:v>-6.8181818181818177E-2</c:v>
                </c:pt>
                <c:pt idx="243">
                  <c:v>-7.8030303030303005E-2</c:v>
                </c:pt>
                <c:pt idx="244">
                  <c:v>-9.0909090909090912E-2</c:v>
                </c:pt>
                <c:pt idx="245">
                  <c:v>-2.8030303030302944E-2</c:v>
                </c:pt>
                <c:pt idx="246">
                  <c:v>-6.6666666666666652E-2</c:v>
                </c:pt>
                <c:pt idx="247">
                  <c:v>1.893939393939394E-2</c:v>
                </c:pt>
                <c:pt idx="248">
                  <c:v>-2.1969696969697014E-2</c:v>
                </c:pt>
                <c:pt idx="249">
                  <c:v>-4.3181818181818203E-2</c:v>
                </c:pt>
                <c:pt idx="250">
                  <c:v>-9.9242424242424201E-2</c:v>
                </c:pt>
                <c:pt idx="251">
                  <c:v>-9.3939393939393989E-2</c:v>
                </c:pt>
                <c:pt idx="252">
                  <c:v>-0.12272727272727275</c:v>
                </c:pt>
                <c:pt idx="253">
                  <c:v>-5.3030303030303032E-2</c:v>
                </c:pt>
                <c:pt idx="254">
                  <c:v>-6.4393939393939392E-2</c:v>
                </c:pt>
                <c:pt idx="255">
                  <c:v>-0.11060606060606057</c:v>
                </c:pt>
                <c:pt idx="256">
                  <c:v>-0.1037878787878788</c:v>
                </c:pt>
                <c:pt idx="257">
                  <c:v>-0.12727272727272726</c:v>
                </c:pt>
                <c:pt idx="258">
                  <c:v>-0.10454545454545452</c:v>
                </c:pt>
                <c:pt idx="259">
                  <c:v>-4.1666666666666664E-2</c:v>
                </c:pt>
                <c:pt idx="260">
                  <c:v>4.5454545454545456E-2</c:v>
                </c:pt>
                <c:pt idx="261">
                  <c:v>4.6969696969696884E-2</c:v>
                </c:pt>
                <c:pt idx="262" formatCode="0%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27-3542-9A58-AD3EC315D8B8}"/>
            </c:ext>
          </c:extLst>
        </c:ser>
        <c:ser>
          <c:idx val="1"/>
          <c:order val="1"/>
          <c:tx>
            <c:v>SPY</c:v>
          </c:tx>
          <c:spPr>
            <a:ln w="28575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'NXST v. SPY'!$F$3:$F$265</c:f>
              <c:numCache>
                <c:formatCode>0%</c:formatCode>
                <c:ptCount val="263"/>
                <c:pt idx="0">
                  <c:v>0.88816848794521142</c:v>
                </c:pt>
                <c:pt idx="1">
                  <c:v>0.88816848794521142</c:v>
                </c:pt>
                <c:pt idx="2">
                  <c:v>0.92716889585435502</c:v>
                </c:pt>
                <c:pt idx="3">
                  <c:v>0.95189248373730651</c:v>
                </c:pt>
                <c:pt idx="4">
                  <c:v>0.95069022520878543</c:v>
                </c:pt>
                <c:pt idx="5">
                  <c:v>0.91636574421949812</c:v>
                </c:pt>
                <c:pt idx="6">
                  <c:v>0.80523841215998659</c:v>
                </c:pt>
                <c:pt idx="7">
                  <c:v>0.85872174155735426</c:v>
                </c:pt>
                <c:pt idx="8">
                  <c:v>0.88267244895768482</c:v>
                </c:pt>
                <c:pt idx="9">
                  <c:v>0.86730930247536453</c:v>
                </c:pt>
                <c:pt idx="10">
                  <c:v>0.89726700873784349</c:v>
                </c:pt>
                <c:pt idx="11">
                  <c:v>0.93242877691663628</c:v>
                </c:pt>
                <c:pt idx="12">
                  <c:v>0.90293909272418926</c:v>
                </c:pt>
                <c:pt idx="13">
                  <c:v>0.88837888318770264</c:v>
                </c:pt>
                <c:pt idx="14">
                  <c:v>1.0021254213272079</c:v>
                </c:pt>
                <c:pt idx="15">
                  <c:v>1.0082140020180768</c:v>
                </c:pt>
                <c:pt idx="16">
                  <c:v>1.0464930548101079</c:v>
                </c:pt>
                <c:pt idx="17">
                  <c:v>1.029150475536186</c:v>
                </c:pt>
                <c:pt idx="18">
                  <c:v>0.98400137400974719</c:v>
                </c:pt>
                <c:pt idx="19">
                  <c:v>1.023237939844136</c:v>
                </c:pt>
                <c:pt idx="20">
                  <c:v>0.948702204856266</c:v>
                </c:pt>
                <c:pt idx="21">
                  <c:v>0.97282895725541563</c:v>
                </c:pt>
                <c:pt idx="22">
                  <c:v>1.0172008845187748</c:v>
                </c:pt>
                <c:pt idx="23">
                  <c:v>1.0107129822452181</c:v>
                </c:pt>
                <c:pt idx="24">
                  <c:v>1.0170162519590373</c:v>
                </c:pt>
                <c:pt idx="25">
                  <c:v>0.97744906502930529</c:v>
                </c:pt>
                <c:pt idx="26">
                  <c:v>0.95148028081324199</c:v>
                </c:pt>
                <c:pt idx="27">
                  <c:v>0.91990811309817744</c:v>
                </c:pt>
                <c:pt idx="28">
                  <c:v>0.88554498808475945</c:v>
                </c:pt>
                <c:pt idx="29">
                  <c:v>0.8708173211103718</c:v>
                </c:pt>
                <c:pt idx="30">
                  <c:v>0.91308529594881815</c:v>
                </c:pt>
                <c:pt idx="31">
                  <c:v>0.90342858369651569</c:v>
                </c:pt>
                <c:pt idx="32">
                  <c:v>0.9144163678911098</c:v>
                </c:pt>
                <c:pt idx="33">
                  <c:v>0.94741407071856443</c:v>
                </c:pt>
                <c:pt idx="34">
                  <c:v>0.9362244788423969</c:v>
                </c:pt>
                <c:pt idx="35">
                  <c:v>0.90715558513493222</c:v>
                </c:pt>
                <c:pt idx="36">
                  <c:v>0.91846110908349277</c:v>
                </c:pt>
                <c:pt idx="37">
                  <c:v>0.90494428819854478</c:v>
                </c:pt>
                <c:pt idx="38">
                  <c:v>0.88722815002468947</c:v>
                </c:pt>
                <c:pt idx="39">
                  <c:v>0.89432576912342487</c:v>
                </c:pt>
                <c:pt idx="40">
                  <c:v>0.85798750509886434</c:v>
                </c:pt>
                <c:pt idx="41">
                  <c:v>0.87618884046458723</c:v>
                </c:pt>
                <c:pt idx="42">
                  <c:v>0.86879924429463939</c:v>
                </c:pt>
                <c:pt idx="43">
                  <c:v>0.83803860108632655</c:v>
                </c:pt>
                <c:pt idx="44">
                  <c:v>0.78898215934219285</c:v>
                </c:pt>
                <c:pt idx="45">
                  <c:v>0.82375748727967535</c:v>
                </c:pt>
                <c:pt idx="46">
                  <c:v>0.81622190257412164</c:v>
                </c:pt>
                <c:pt idx="47">
                  <c:v>0.80515253655080621</c:v>
                </c:pt>
                <c:pt idx="48">
                  <c:v>0.78443504583610635</c:v>
                </c:pt>
                <c:pt idx="49">
                  <c:v>0.79215955688185691</c:v>
                </c:pt>
                <c:pt idx="50">
                  <c:v>0.81738551707851204</c:v>
                </c:pt>
                <c:pt idx="51">
                  <c:v>0.79530260417784859</c:v>
                </c:pt>
                <c:pt idx="52">
                  <c:v>0.794873226131948</c:v>
                </c:pt>
                <c:pt idx="53">
                  <c:v>0.79714892977522089</c:v>
                </c:pt>
                <c:pt idx="54">
                  <c:v>0.77281607591403878</c:v>
                </c:pt>
                <c:pt idx="55">
                  <c:v>0.72604392537409568</c:v>
                </c:pt>
                <c:pt idx="56">
                  <c:v>0.70658021855342545</c:v>
                </c:pt>
                <c:pt idx="57">
                  <c:v>0.68019923141329797</c:v>
                </c:pt>
                <c:pt idx="58">
                  <c:v>0.69318362352132956</c:v>
                </c:pt>
                <c:pt idx="59">
                  <c:v>0.64964468966701749</c:v>
                </c:pt>
                <c:pt idx="60">
                  <c:v>0.63642413963374067</c:v>
                </c:pt>
                <c:pt idx="61">
                  <c:v>0.67745550569999369</c:v>
                </c:pt>
                <c:pt idx="62">
                  <c:v>0.68952961635071608</c:v>
                </c:pt>
                <c:pt idx="63">
                  <c:v>0.66891947014749142</c:v>
                </c:pt>
                <c:pt idx="64">
                  <c:v>0.59481311320552188</c:v>
                </c:pt>
                <c:pt idx="65">
                  <c:v>0.64944288198544409</c:v>
                </c:pt>
                <c:pt idx="66">
                  <c:v>0.61800382146460864</c:v>
                </c:pt>
                <c:pt idx="67">
                  <c:v>0.64223362459477451</c:v>
                </c:pt>
                <c:pt idx="68">
                  <c:v>0.61277399686554046</c:v>
                </c:pt>
                <c:pt idx="69">
                  <c:v>0.59001266665235419</c:v>
                </c:pt>
                <c:pt idx="70">
                  <c:v>0.59273921724382239</c:v>
                </c:pt>
                <c:pt idx="71">
                  <c:v>0.57300929603469386</c:v>
                </c:pt>
                <c:pt idx="72">
                  <c:v>0.58832091715150614</c:v>
                </c:pt>
                <c:pt idx="73">
                  <c:v>0.56222761330213189</c:v>
                </c:pt>
                <c:pt idx="74">
                  <c:v>0.52752957341291151</c:v>
                </c:pt>
                <c:pt idx="75">
                  <c:v>0.53938470126022475</c:v>
                </c:pt>
                <c:pt idx="76">
                  <c:v>0.50687648940509689</c:v>
                </c:pt>
                <c:pt idx="77">
                  <c:v>0.40404903497284195</c:v>
                </c:pt>
                <c:pt idx="78">
                  <c:v>0.48796238648317919</c:v>
                </c:pt>
                <c:pt idx="79">
                  <c:v>0.49587153008866663</c:v>
                </c:pt>
                <c:pt idx="80">
                  <c:v>0.4930075785225102</c:v>
                </c:pt>
                <c:pt idx="81">
                  <c:v>0.43773803645419623</c:v>
                </c:pt>
                <c:pt idx="82">
                  <c:v>0.41628630928100657</c:v>
                </c:pt>
                <c:pt idx="83">
                  <c:v>0.4253075420253763</c:v>
                </c:pt>
                <c:pt idx="84">
                  <c:v>0.4345391700122373</c:v>
                </c:pt>
                <c:pt idx="85">
                  <c:v>0.47146138817922251</c:v>
                </c:pt>
                <c:pt idx="86">
                  <c:v>0.50626247879945918</c:v>
                </c:pt>
                <c:pt idx="87">
                  <c:v>0.45866592241138715</c:v>
                </c:pt>
                <c:pt idx="88">
                  <c:v>0.44822774211554572</c:v>
                </c:pt>
                <c:pt idx="89">
                  <c:v>0.43896605766547175</c:v>
                </c:pt>
                <c:pt idx="90">
                  <c:v>0.40454711350608652</c:v>
                </c:pt>
                <c:pt idx="91">
                  <c:v>0.38072092573906713</c:v>
                </c:pt>
                <c:pt idx="92">
                  <c:v>0.38462826595676175</c:v>
                </c:pt>
                <c:pt idx="93">
                  <c:v>0.36758625131497036</c:v>
                </c:pt>
                <c:pt idx="94">
                  <c:v>0.34395757744906524</c:v>
                </c:pt>
                <c:pt idx="95">
                  <c:v>0.29202000901693914</c:v>
                </c:pt>
                <c:pt idx="96">
                  <c:v>0.33010154790785551</c:v>
                </c:pt>
                <c:pt idx="97">
                  <c:v>0.30587174477768958</c:v>
                </c:pt>
                <c:pt idx="98">
                  <c:v>0.37140342214302585</c:v>
                </c:pt>
                <c:pt idx="99">
                  <c:v>0.30715987891539115</c:v>
                </c:pt>
                <c:pt idx="100">
                  <c:v>0.26900534575667151</c:v>
                </c:pt>
                <c:pt idx="101">
                  <c:v>0.2296099100452994</c:v>
                </c:pt>
                <c:pt idx="102">
                  <c:v>0.2579917988793235</c:v>
                </c:pt>
                <c:pt idx="103">
                  <c:v>0.21544472831104156</c:v>
                </c:pt>
                <c:pt idx="104">
                  <c:v>0.21803387792782156</c:v>
                </c:pt>
                <c:pt idx="105">
                  <c:v>0.23427295562377903</c:v>
                </c:pt>
                <c:pt idx="106">
                  <c:v>0.19788746001416965</c:v>
                </c:pt>
                <c:pt idx="107">
                  <c:v>6.8571673930312063E-2</c:v>
                </c:pt>
                <c:pt idx="108">
                  <c:v>9.125142231477705E-2</c:v>
                </c:pt>
                <c:pt idx="109">
                  <c:v>-1.0317954442989221E-2</c:v>
                </c:pt>
                <c:pt idx="110">
                  <c:v>0.16405246999720913</c:v>
                </c:pt>
                <c:pt idx="111">
                  <c:v>0.27627042229330817</c:v>
                </c:pt>
                <c:pt idx="112">
                  <c:v>0.26847721076021386</c:v>
                </c:pt>
                <c:pt idx="113">
                  <c:v>0.43315657270443775</c:v>
                </c:pt>
                <c:pt idx="114">
                  <c:v>0.45136649563107845</c:v>
                </c:pt>
                <c:pt idx="115">
                  <c:v>0.42884561712359659</c:v>
                </c:pt>
                <c:pt idx="116">
                  <c:v>0.38496747461302316</c:v>
                </c:pt>
                <c:pt idx="117">
                  <c:v>0.41500246892376397</c:v>
                </c:pt>
                <c:pt idx="118">
                  <c:v>0.4296657291912665</c:v>
                </c:pt>
                <c:pt idx="119">
                  <c:v>0.40206960218124055</c:v>
                </c:pt>
                <c:pt idx="120">
                  <c:v>0.3889735717812749</c:v>
                </c:pt>
                <c:pt idx="121">
                  <c:v>0.3911934562785806</c:v>
                </c:pt>
                <c:pt idx="122">
                  <c:v>0.38312114901565086</c:v>
                </c:pt>
                <c:pt idx="123">
                  <c:v>0.36061315184954612</c:v>
                </c:pt>
                <c:pt idx="124">
                  <c:v>0.35078468837888321</c:v>
                </c:pt>
                <c:pt idx="125">
                  <c:v>0.34866785461259375</c:v>
                </c:pt>
                <c:pt idx="126">
                  <c:v>0.33549024238390701</c:v>
                </c:pt>
                <c:pt idx="127">
                  <c:v>0.33985701711071525</c:v>
                </c:pt>
                <c:pt idx="128">
                  <c:v>0.32810064621395918</c:v>
                </c:pt>
                <c:pt idx="129">
                  <c:v>0.31686382275274272</c:v>
                </c:pt>
                <c:pt idx="130">
                  <c:v>0.29781661263659609</c:v>
                </c:pt>
                <c:pt idx="131">
                  <c:v>0.28220872066811226</c:v>
                </c:pt>
                <c:pt idx="132">
                  <c:v>0.27536872839691717</c:v>
                </c:pt>
                <c:pt idx="133">
                  <c:v>0.26752828527877387</c:v>
                </c:pt>
                <c:pt idx="134">
                  <c:v>0.2717276025676808</c:v>
                </c:pt>
                <c:pt idx="135">
                  <c:v>0.28472916979754842</c:v>
                </c:pt>
                <c:pt idx="136">
                  <c:v>0.29130724146074416</c:v>
                </c:pt>
                <c:pt idx="137">
                  <c:v>0.27899267910431752</c:v>
                </c:pt>
                <c:pt idx="138">
                  <c:v>0.25655767620601572</c:v>
                </c:pt>
                <c:pt idx="139">
                  <c:v>0.22248652826381002</c:v>
                </c:pt>
                <c:pt idx="140">
                  <c:v>0.24033577363189423</c:v>
                </c:pt>
                <c:pt idx="141">
                  <c:v>0.2532042336675327</c:v>
                </c:pt>
                <c:pt idx="142">
                  <c:v>0.25895789948259962</c:v>
                </c:pt>
                <c:pt idx="143">
                  <c:v>0.29923785396852676</c:v>
                </c:pt>
                <c:pt idx="144">
                  <c:v>0.27809098520792647</c:v>
                </c:pt>
                <c:pt idx="145">
                  <c:v>0.29404667339358947</c:v>
                </c:pt>
                <c:pt idx="146">
                  <c:v>0.28401640224135344</c:v>
                </c:pt>
                <c:pt idx="147">
                  <c:v>0.26312716030829364</c:v>
                </c:pt>
                <c:pt idx="148">
                  <c:v>0.26686274930762799</c:v>
                </c:pt>
                <c:pt idx="149">
                  <c:v>0.23960583095386342</c:v>
                </c:pt>
                <c:pt idx="150">
                  <c:v>0.23374911440778048</c:v>
                </c:pt>
                <c:pt idx="151">
                  <c:v>0.18167414500096618</c:v>
                </c:pt>
                <c:pt idx="152">
                  <c:v>0.21344812039760414</c:v>
                </c:pt>
                <c:pt idx="153">
                  <c:v>0.22781940359389444</c:v>
                </c:pt>
                <c:pt idx="154">
                  <c:v>0.2372099014577386</c:v>
                </c:pt>
                <c:pt idx="155">
                  <c:v>0.26479314712638746</c:v>
                </c:pt>
                <c:pt idx="156">
                  <c:v>0.26231992958200062</c:v>
                </c:pt>
                <c:pt idx="157">
                  <c:v>0.24735610468236777</c:v>
                </c:pt>
                <c:pt idx="158">
                  <c:v>0.24837802443161083</c:v>
                </c:pt>
                <c:pt idx="159">
                  <c:v>0.24207904849825029</c:v>
                </c:pt>
                <c:pt idx="160">
                  <c:v>0.21702913330041448</c:v>
                </c:pt>
                <c:pt idx="161">
                  <c:v>0.20256338693402617</c:v>
                </c:pt>
                <c:pt idx="162">
                  <c:v>0.21191094699328034</c:v>
                </c:pt>
                <c:pt idx="163">
                  <c:v>0.17781403636832066</c:v>
                </c:pt>
                <c:pt idx="164">
                  <c:v>0.2038429335108097</c:v>
                </c:pt>
                <c:pt idx="165">
                  <c:v>0.19911118744498607</c:v>
                </c:pt>
                <c:pt idx="166">
                  <c:v>0.19178170420146423</c:v>
                </c:pt>
                <c:pt idx="167">
                  <c:v>0.16270422293308157</c:v>
                </c:pt>
                <c:pt idx="168">
                  <c:v>0.1621245625711159</c:v>
                </c:pt>
                <c:pt idx="169">
                  <c:v>0.1441894415938515</c:v>
                </c:pt>
                <c:pt idx="170">
                  <c:v>0.14674424096695945</c:v>
                </c:pt>
                <c:pt idx="171">
                  <c:v>0.11477704544966634</c:v>
                </c:pt>
                <c:pt idx="172">
                  <c:v>8.7159449537345265E-2</c:v>
                </c:pt>
                <c:pt idx="173">
                  <c:v>6.7322183816741446E-2</c:v>
                </c:pt>
                <c:pt idx="174">
                  <c:v>3.7643573284098016E-2</c:v>
                </c:pt>
                <c:pt idx="175">
                  <c:v>0.11636145043903906</c:v>
                </c:pt>
                <c:pt idx="176">
                  <c:v>0.13058674509972309</c:v>
                </c:pt>
                <c:pt idx="177">
                  <c:v>0.18515640095321939</c:v>
                </c:pt>
                <c:pt idx="178">
                  <c:v>0.13036346851585484</c:v>
                </c:pt>
                <c:pt idx="179">
                  <c:v>0.17489426565619709</c:v>
                </c:pt>
                <c:pt idx="180">
                  <c:v>0.19410463942978615</c:v>
                </c:pt>
                <c:pt idx="181">
                  <c:v>0.16922218166985128</c:v>
                </c:pt>
                <c:pt idx="182">
                  <c:v>0.14158311685523531</c:v>
                </c:pt>
                <c:pt idx="183">
                  <c:v>0.18842396788252236</c:v>
                </c:pt>
                <c:pt idx="184">
                  <c:v>0.18814487215268696</c:v>
                </c:pt>
                <c:pt idx="185">
                  <c:v>0.23900040790914379</c:v>
                </c:pt>
                <c:pt idx="186">
                  <c:v>0.25119903819317729</c:v>
                </c:pt>
                <c:pt idx="187">
                  <c:v>0.25793597973335636</c:v>
                </c:pt>
                <c:pt idx="188">
                  <c:v>0.24733463578007267</c:v>
                </c:pt>
                <c:pt idx="189">
                  <c:v>0.2330363468515855</c:v>
                </c:pt>
                <c:pt idx="190">
                  <c:v>0.24584898774125688</c:v>
                </c:pt>
                <c:pt idx="191">
                  <c:v>0.23432877476974615</c:v>
                </c:pt>
                <c:pt idx="192">
                  <c:v>0.22378324996242957</c:v>
                </c:pt>
                <c:pt idx="193">
                  <c:v>0.21654822988900596</c:v>
                </c:pt>
                <c:pt idx="194">
                  <c:v>0.21958393267352247</c:v>
                </c:pt>
                <c:pt idx="195">
                  <c:v>0.21033942334528452</c:v>
                </c:pt>
                <c:pt idx="196">
                  <c:v>0.2030442903454347</c:v>
                </c:pt>
                <c:pt idx="197">
                  <c:v>0.20282101376156644</c:v>
                </c:pt>
                <c:pt idx="198">
                  <c:v>0.18500611863715424</c:v>
                </c:pt>
                <c:pt idx="199">
                  <c:v>0.16720839863457787</c:v>
                </c:pt>
                <c:pt idx="200">
                  <c:v>0.18288499109040568</c:v>
                </c:pt>
                <c:pt idx="201">
                  <c:v>0.19352497906782029</c:v>
                </c:pt>
                <c:pt idx="202">
                  <c:v>0.19325447089890313</c:v>
                </c:pt>
                <c:pt idx="203">
                  <c:v>0.17418579188046121</c:v>
                </c:pt>
                <c:pt idx="204">
                  <c:v>0.16847935765044339</c:v>
                </c:pt>
                <c:pt idx="205">
                  <c:v>0.16488975718671506</c:v>
                </c:pt>
                <c:pt idx="206">
                  <c:v>0.17122308336374761</c:v>
                </c:pt>
                <c:pt idx="207">
                  <c:v>0.14361407501234474</c:v>
                </c:pt>
                <c:pt idx="208">
                  <c:v>0.14640073853023897</c:v>
                </c:pt>
                <c:pt idx="209">
                  <c:v>0.1464994954807961</c:v>
                </c:pt>
                <c:pt idx="210">
                  <c:v>0.14055690332553314</c:v>
                </c:pt>
                <c:pt idx="211">
                  <c:v>0.11830223920650937</c:v>
                </c:pt>
                <c:pt idx="212">
                  <c:v>0.13393160007728808</c:v>
                </c:pt>
                <c:pt idx="213">
                  <c:v>0.11134202108246223</c:v>
                </c:pt>
                <c:pt idx="214">
                  <c:v>0.18165267609867125</c:v>
                </c:pt>
                <c:pt idx="215">
                  <c:v>0.19649198136499296</c:v>
                </c:pt>
                <c:pt idx="216">
                  <c:v>0.15556366602975599</c:v>
                </c:pt>
                <c:pt idx="217">
                  <c:v>0.17963030550247983</c:v>
                </c:pt>
                <c:pt idx="218">
                  <c:v>0.17315528457029994</c:v>
                </c:pt>
                <c:pt idx="219">
                  <c:v>0.12477726013868927</c:v>
                </c:pt>
                <c:pt idx="220">
                  <c:v>0.1859979819231844</c:v>
                </c:pt>
                <c:pt idx="221">
                  <c:v>0.23354730672620713</c:v>
                </c:pt>
                <c:pt idx="222">
                  <c:v>0.20668112239421216</c:v>
                </c:pt>
                <c:pt idx="223">
                  <c:v>0.19635028660984563</c:v>
                </c:pt>
                <c:pt idx="224">
                  <c:v>0.17784838661199265</c:v>
                </c:pt>
                <c:pt idx="225">
                  <c:v>0.147989437300071</c:v>
                </c:pt>
                <c:pt idx="226">
                  <c:v>0.152167285686683</c:v>
                </c:pt>
                <c:pt idx="227">
                  <c:v>0.14893406900105205</c:v>
                </c:pt>
                <c:pt idx="228">
                  <c:v>0.1384958887052106</c:v>
                </c:pt>
                <c:pt idx="229">
                  <c:v>0.13451126043925374</c:v>
                </c:pt>
                <c:pt idx="230">
                  <c:v>0.11742201421241344</c:v>
                </c:pt>
                <c:pt idx="231">
                  <c:v>0.10730157367053827</c:v>
                </c:pt>
                <c:pt idx="232">
                  <c:v>0.10878292792889516</c:v>
                </c:pt>
                <c:pt idx="233">
                  <c:v>0.11116168230318399</c:v>
                </c:pt>
                <c:pt idx="234">
                  <c:v>0.10825479293243752</c:v>
                </c:pt>
                <c:pt idx="235">
                  <c:v>0.10573863758346046</c:v>
                </c:pt>
                <c:pt idx="236">
                  <c:v>9.6275145451813163E-2</c:v>
                </c:pt>
                <c:pt idx="237">
                  <c:v>9.4626333755555139E-2</c:v>
                </c:pt>
                <c:pt idx="238">
                  <c:v>8.1757873719916843E-2</c:v>
                </c:pt>
                <c:pt idx="239">
                  <c:v>7.439833401318191E-2</c:v>
                </c:pt>
                <c:pt idx="240">
                  <c:v>7.3543871701839972E-2</c:v>
                </c:pt>
                <c:pt idx="241">
                  <c:v>5.6884003520899985E-2</c:v>
                </c:pt>
                <c:pt idx="242">
                  <c:v>6.3376199574915901E-2</c:v>
                </c:pt>
                <c:pt idx="243">
                  <c:v>4.8992035037248707E-2</c:v>
                </c:pt>
                <c:pt idx="244">
                  <c:v>4.1477919233989725E-2</c:v>
                </c:pt>
                <c:pt idx="245">
                  <c:v>4.8249211017840812E-2</c:v>
                </c:pt>
                <c:pt idx="246">
                  <c:v>6.3496425427767927E-2</c:v>
                </c:pt>
                <c:pt idx="247">
                  <c:v>6.1465467270658498E-2</c:v>
                </c:pt>
                <c:pt idx="248">
                  <c:v>6.1654393610854744E-2</c:v>
                </c:pt>
                <c:pt idx="249">
                  <c:v>5.5956546941754941E-2</c:v>
                </c:pt>
                <c:pt idx="250">
                  <c:v>4.1319049357006386E-2</c:v>
                </c:pt>
                <c:pt idx="251">
                  <c:v>4.0559050215762484E-2</c:v>
                </c:pt>
                <c:pt idx="252">
                  <c:v>4.6952489319221268E-2</c:v>
                </c:pt>
                <c:pt idx="253">
                  <c:v>4.4741192382833583E-2</c:v>
                </c:pt>
                <c:pt idx="254">
                  <c:v>4.4148650679490829E-2</c:v>
                </c:pt>
                <c:pt idx="255">
                  <c:v>4.7283110414564657E-2</c:v>
                </c:pt>
                <c:pt idx="256">
                  <c:v>3.7300070847377728E-2</c:v>
                </c:pt>
                <c:pt idx="257">
                  <c:v>2.266257326262917E-2</c:v>
                </c:pt>
                <c:pt idx="258">
                  <c:v>2.6599969943536906E-2</c:v>
                </c:pt>
                <c:pt idx="259">
                  <c:v>3.0202451748642157E-2</c:v>
                </c:pt>
                <c:pt idx="260">
                  <c:v>2.3723137036003351E-2</c:v>
                </c:pt>
                <c:pt idx="261">
                  <c:v>8.4759226260762311E-3</c:v>
                </c:pt>
                <c:pt idx="262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27-3542-9A58-AD3EC315D8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00542352"/>
        <c:axId val="1900542768"/>
      </c:lineChart>
      <c:dateAx>
        <c:axId val="1900542352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b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0542768"/>
        <c:crosses val="autoZero"/>
        <c:auto val="1"/>
        <c:lblOffset val="100"/>
        <c:baseTimeUnit val="days"/>
        <c:majorUnit val="1"/>
        <c:majorTimeUnit val="years"/>
      </c:dateAx>
      <c:valAx>
        <c:axId val="1900542768"/>
        <c:scaling>
          <c:orientation val="minMax"/>
          <c:min val="-0.25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0542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122035315876458E-2"/>
          <c:y val="7.1853777436556174E-2"/>
          <c:w val="0.47831377797892172"/>
          <c:h val="0.8080372795264418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37-4078-9F66-E5CBD4FD5552}"/>
              </c:ext>
            </c:extLst>
          </c:dPt>
          <c:dPt>
            <c:idx val="1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37-4078-9F66-E5CBD4FD5552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F37-4078-9F66-E5CBD4FD5552}"/>
              </c:ext>
            </c:extLst>
          </c:dPt>
          <c:dPt>
            <c:idx val="3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F37-4078-9F66-E5CBD4FD5552}"/>
              </c:ext>
            </c:extLst>
          </c:dPt>
          <c:dPt>
            <c:idx val="4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F37-4078-9F66-E5CBD4FD5552}"/>
              </c:ext>
            </c:extLst>
          </c:dPt>
          <c:dPt>
            <c:idx val="5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F37-4078-9F66-E5CBD4FD5552}"/>
              </c:ext>
            </c:extLst>
          </c:dPt>
          <c:dPt>
            <c:idx val="6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F37-4078-9F66-E5CBD4FD5552}"/>
              </c:ext>
            </c:extLst>
          </c:dPt>
          <c:dLbls>
            <c:dLbl>
              <c:idx val="0"/>
              <c:layout>
                <c:manualLayout>
                  <c:x val="-5.6999863127422295E-3"/>
                  <c:y val="1.418868025375499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F37-4078-9F66-E5CBD4FD5552}"/>
                </c:ext>
              </c:extLst>
            </c:dLbl>
            <c:dLbl>
              <c:idx val="1"/>
              <c:layout>
                <c:manualLayout>
                  <c:x val="6.7181050782477833E-4"/>
                  <c:y val="3.583524108556112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37-4078-9F66-E5CBD4FD5552}"/>
                </c:ext>
              </c:extLst>
            </c:dLbl>
            <c:dLbl>
              <c:idx val="2"/>
              <c:layout>
                <c:manualLayout>
                  <c:x val="-3.4838885843454914E-3"/>
                  <c:y val="-8.99802558174467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F37-4078-9F66-E5CBD4FD5552}"/>
                </c:ext>
              </c:extLst>
            </c:dLbl>
            <c:dLbl>
              <c:idx val="3"/>
              <c:layout>
                <c:manualLayout>
                  <c:x val="-2.0644374089952909E-3"/>
                  <c:y val="-2.878055199470854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F37-4078-9F66-E5CBD4FD5552}"/>
                </c:ext>
              </c:extLst>
            </c:dLbl>
            <c:dLbl>
              <c:idx val="4"/>
              <c:layout>
                <c:manualLayout>
                  <c:x val="-5.7964505295042944E-3"/>
                  <c:y val="-3.260941870419252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F37-4078-9F66-E5CBD4FD5552}"/>
                </c:ext>
              </c:extLst>
            </c:dLbl>
            <c:dLbl>
              <c:idx val="5"/>
              <c:layout>
                <c:manualLayout>
                  <c:x val="1.3045384951881015E-2"/>
                  <c:y val="-7.907188684747740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F37-4078-9F66-E5CBD4FD5552}"/>
                </c:ext>
              </c:extLst>
            </c:dLbl>
            <c:dLbl>
              <c:idx val="6"/>
              <c:layout>
                <c:manualLayout>
                  <c:x val="1.3190492926989143E-2"/>
                  <c:y val="-2.829776795167976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F37-4078-9F66-E5CBD4FD55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'Market Share'!$A$2:$A$8</c:f>
              <c:strCache>
                <c:ptCount val="7"/>
                <c:pt idx="0">
                  <c:v> Nexstar</c:v>
                </c:pt>
                <c:pt idx="1">
                  <c:v> Gray</c:v>
                </c:pt>
                <c:pt idx="2">
                  <c:v> Tegna</c:v>
                </c:pt>
                <c:pt idx="3">
                  <c:v> Sinclair</c:v>
                </c:pt>
                <c:pt idx="4">
                  <c:v>Fox</c:v>
                </c:pt>
                <c:pt idx="5">
                  <c:v> Scripps</c:v>
                </c:pt>
                <c:pt idx="6">
                  <c:v>Other</c:v>
                </c:pt>
              </c:strCache>
            </c:strRef>
          </c:cat>
          <c:val>
            <c:numRef>
              <c:f>'Market Share'!$H$2:$H$8</c:f>
              <c:numCache>
                <c:formatCode>General</c:formatCode>
                <c:ptCount val="7"/>
                <c:pt idx="0">
                  <c:v>3.62</c:v>
                </c:pt>
                <c:pt idx="1">
                  <c:v>3.3</c:v>
                </c:pt>
                <c:pt idx="2">
                  <c:v>2.88</c:v>
                </c:pt>
                <c:pt idx="3">
                  <c:v>2.78</c:v>
                </c:pt>
                <c:pt idx="4">
                  <c:v>2.57</c:v>
                </c:pt>
                <c:pt idx="5">
                  <c:v>1.46</c:v>
                </c:pt>
                <c:pt idx="6">
                  <c:v>11.331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F37-4078-9F66-E5CBD4FD555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424531094918304"/>
          <c:y val="5.7755757963898577E-2"/>
          <c:w val="0.31908792650918638"/>
          <c:h val="0.810767716535433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>
                <a:solidFill>
                  <a:schemeClr val="tx1"/>
                </a:solidFill>
              </a:rPr>
              <a:t>NXST v. Broadcasting</a:t>
            </a:r>
            <a:r>
              <a:rPr lang="en-US" sz="1800" b="1" baseline="0">
                <a:solidFill>
                  <a:schemeClr val="tx1"/>
                </a:solidFill>
              </a:rPr>
              <a:t> Index</a:t>
            </a:r>
            <a:endParaRPr lang="en-US" sz="18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5280862107486372"/>
          <c:y val="0.133355141866527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NXST</c:v>
          </c:tx>
          <c:spPr>
            <a:ln w="28575" cap="rnd">
              <a:solidFill>
                <a:schemeClr val="accent4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'NXST v. Industry Index'!$A$3:$A$265</c:f>
              <c:numCache>
                <c:formatCode>d\-mmm\-yy</c:formatCode>
                <c:ptCount val="263"/>
                <c:pt idx="0">
                  <c:v>44663</c:v>
                </c:pt>
                <c:pt idx="1">
                  <c:v>44662</c:v>
                </c:pt>
                <c:pt idx="2">
                  <c:v>44655</c:v>
                </c:pt>
                <c:pt idx="3">
                  <c:v>44648</c:v>
                </c:pt>
                <c:pt idx="4">
                  <c:v>44641</c:v>
                </c:pt>
                <c:pt idx="5">
                  <c:v>44634</c:v>
                </c:pt>
                <c:pt idx="6">
                  <c:v>44627</c:v>
                </c:pt>
                <c:pt idx="7">
                  <c:v>44620</c:v>
                </c:pt>
                <c:pt idx="8">
                  <c:v>44613</c:v>
                </c:pt>
                <c:pt idx="9">
                  <c:v>44606</c:v>
                </c:pt>
                <c:pt idx="10">
                  <c:v>44599</c:v>
                </c:pt>
                <c:pt idx="11">
                  <c:v>44592</c:v>
                </c:pt>
                <c:pt idx="12">
                  <c:v>44585</c:v>
                </c:pt>
                <c:pt idx="13">
                  <c:v>44578</c:v>
                </c:pt>
                <c:pt idx="14">
                  <c:v>44571</c:v>
                </c:pt>
                <c:pt idx="15">
                  <c:v>44564</c:v>
                </c:pt>
                <c:pt idx="16">
                  <c:v>44557</c:v>
                </c:pt>
                <c:pt idx="17">
                  <c:v>44550</c:v>
                </c:pt>
                <c:pt idx="18">
                  <c:v>44543</c:v>
                </c:pt>
                <c:pt idx="19">
                  <c:v>44536</c:v>
                </c:pt>
                <c:pt idx="20">
                  <c:v>44529</c:v>
                </c:pt>
                <c:pt idx="21">
                  <c:v>44522</c:v>
                </c:pt>
                <c:pt idx="22">
                  <c:v>44515</c:v>
                </c:pt>
                <c:pt idx="23">
                  <c:v>44508</c:v>
                </c:pt>
                <c:pt idx="24">
                  <c:v>44501</c:v>
                </c:pt>
                <c:pt idx="25">
                  <c:v>44494</c:v>
                </c:pt>
                <c:pt idx="26">
                  <c:v>44487</c:v>
                </c:pt>
                <c:pt idx="27">
                  <c:v>44480</c:v>
                </c:pt>
                <c:pt idx="28">
                  <c:v>44473</c:v>
                </c:pt>
                <c:pt idx="29">
                  <c:v>44466</c:v>
                </c:pt>
                <c:pt idx="30">
                  <c:v>44459</c:v>
                </c:pt>
                <c:pt idx="31">
                  <c:v>44452</c:v>
                </c:pt>
                <c:pt idx="32">
                  <c:v>44445</c:v>
                </c:pt>
                <c:pt idx="33">
                  <c:v>44438</c:v>
                </c:pt>
                <c:pt idx="34">
                  <c:v>44431</c:v>
                </c:pt>
                <c:pt idx="35">
                  <c:v>44424</c:v>
                </c:pt>
                <c:pt idx="36">
                  <c:v>44417</c:v>
                </c:pt>
                <c:pt idx="37">
                  <c:v>44410</c:v>
                </c:pt>
                <c:pt idx="38">
                  <c:v>44403</c:v>
                </c:pt>
                <c:pt idx="39">
                  <c:v>44396</c:v>
                </c:pt>
                <c:pt idx="40">
                  <c:v>44389</c:v>
                </c:pt>
                <c:pt idx="41">
                  <c:v>44382</c:v>
                </c:pt>
                <c:pt idx="42">
                  <c:v>44375</c:v>
                </c:pt>
                <c:pt idx="43">
                  <c:v>44368</c:v>
                </c:pt>
                <c:pt idx="44">
                  <c:v>44361</c:v>
                </c:pt>
                <c:pt idx="45">
                  <c:v>44354</c:v>
                </c:pt>
                <c:pt idx="46">
                  <c:v>44347</c:v>
                </c:pt>
                <c:pt idx="47">
                  <c:v>44340</c:v>
                </c:pt>
                <c:pt idx="48">
                  <c:v>44333</c:v>
                </c:pt>
                <c:pt idx="49">
                  <c:v>44326</c:v>
                </c:pt>
                <c:pt idx="50">
                  <c:v>44319</c:v>
                </c:pt>
                <c:pt idx="51">
                  <c:v>44312</c:v>
                </c:pt>
                <c:pt idx="52">
                  <c:v>44305</c:v>
                </c:pt>
                <c:pt idx="53">
                  <c:v>44298</c:v>
                </c:pt>
                <c:pt idx="54">
                  <c:v>44291</c:v>
                </c:pt>
                <c:pt idx="55">
                  <c:v>44284</c:v>
                </c:pt>
                <c:pt idx="56">
                  <c:v>44277</c:v>
                </c:pt>
                <c:pt idx="57">
                  <c:v>44270</c:v>
                </c:pt>
                <c:pt idx="58">
                  <c:v>44263</c:v>
                </c:pt>
                <c:pt idx="59">
                  <c:v>44256</c:v>
                </c:pt>
                <c:pt idx="60">
                  <c:v>44249</c:v>
                </c:pt>
                <c:pt idx="61">
                  <c:v>44242</c:v>
                </c:pt>
                <c:pt idx="62">
                  <c:v>44235</c:v>
                </c:pt>
                <c:pt idx="63">
                  <c:v>44228</c:v>
                </c:pt>
                <c:pt idx="64">
                  <c:v>44221</c:v>
                </c:pt>
                <c:pt idx="65">
                  <c:v>44214</c:v>
                </c:pt>
                <c:pt idx="66">
                  <c:v>44207</c:v>
                </c:pt>
                <c:pt idx="67">
                  <c:v>44200</c:v>
                </c:pt>
                <c:pt idx="68">
                  <c:v>44193</c:v>
                </c:pt>
                <c:pt idx="69">
                  <c:v>44186</c:v>
                </c:pt>
                <c:pt idx="70">
                  <c:v>44179</c:v>
                </c:pt>
                <c:pt idx="71">
                  <c:v>44172</c:v>
                </c:pt>
                <c:pt idx="72">
                  <c:v>44165</c:v>
                </c:pt>
                <c:pt idx="73">
                  <c:v>44158</c:v>
                </c:pt>
                <c:pt idx="74">
                  <c:v>44151</c:v>
                </c:pt>
                <c:pt idx="75">
                  <c:v>44144</c:v>
                </c:pt>
                <c:pt idx="76">
                  <c:v>44137</c:v>
                </c:pt>
                <c:pt idx="77">
                  <c:v>44130</c:v>
                </c:pt>
                <c:pt idx="78">
                  <c:v>44123</c:v>
                </c:pt>
                <c:pt idx="79">
                  <c:v>44116</c:v>
                </c:pt>
                <c:pt idx="80">
                  <c:v>44109</c:v>
                </c:pt>
                <c:pt idx="81">
                  <c:v>44102</c:v>
                </c:pt>
                <c:pt idx="82">
                  <c:v>44095</c:v>
                </c:pt>
                <c:pt idx="83">
                  <c:v>44088</c:v>
                </c:pt>
                <c:pt idx="84">
                  <c:v>44081</c:v>
                </c:pt>
                <c:pt idx="85">
                  <c:v>44074</c:v>
                </c:pt>
                <c:pt idx="86">
                  <c:v>44067</c:v>
                </c:pt>
                <c:pt idx="87">
                  <c:v>44060</c:v>
                </c:pt>
                <c:pt idx="88">
                  <c:v>44053</c:v>
                </c:pt>
                <c:pt idx="89">
                  <c:v>44046</c:v>
                </c:pt>
                <c:pt idx="90">
                  <c:v>44039</c:v>
                </c:pt>
                <c:pt idx="91">
                  <c:v>44032</c:v>
                </c:pt>
                <c:pt idx="92">
                  <c:v>44025</c:v>
                </c:pt>
                <c:pt idx="93">
                  <c:v>44018</c:v>
                </c:pt>
                <c:pt idx="94">
                  <c:v>44011</c:v>
                </c:pt>
                <c:pt idx="95">
                  <c:v>44004</c:v>
                </c:pt>
                <c:pt idx="96">
                  <c:v>43997</c:v>
                </c:pt>
                <c:pt idx="97">
                  <c:v>43990</c:v>
                </c:pt>
                <c:pt idx="98">
                  <c:v>43983</c:v>
                </c:pt>
                <c:pt idx="99">
                  <c:v>43976</c:v>
                </c:pt>
                <c:pt idx="100">
                  <c:v>43969</c:v>
                </c:pt>
                <c:pt idx="101">
                  <c:v>43962</c:v>
                </c:pt>
                <c:pt idx="102">
                  <c:v>43955</c:v>
                </c:pt>
                <c:pt idx="103">
                  <c:v>43948</c:v>
                </c:pt>
                <c:pt idx="104">
                  <c:v>43941</c:v>
                </c:pt>
                <c:pt idx="105">
                  <c:v>43934</c:v>
                </c:pt>
                <c:pt idx="106">
                  <c:v>43927</c:v>
                </c:pt>
                <c:pt idx="107">
                  <c:v>43920</c:v>
                </c:pt>
                <c:pt idx="108">
                  <c:v>43913</c:v>
                </c:pt>
                <c:pt idx="109">
                  <c:v>43906</c:v>
                </c:pt>
                <c:pt idx="110">
                  <c:v>43899</c:v>
                </c:pt>
                <c:pt idx="111">
                  <c:v>43892</c:v>
                </c:pt>
                <c:pt idx="112">
                  <c:v>43885</c:v>
                </c:pt>
                <c:pt idx="113">
                  <c:v>43878</c:v>
                </c:pt>
                <c:pt idx="114">
                  <c:v>43871</c:v>
                </c:pt>
                <c:pt idx="115">
                  <c:v>43864</c:v>
                </c:pt>
                <c:pt idx="116">
                  <c:v>43857</c:v>
                </c:pt>
                <c:pt idx="117">
                  <c:v>43850</c:v>
                </c:pt>
                <c:pt idx="118">
                  <c:v>43843</c:v>
                </c:pt>
                <c:pt idx="119">
                  <c:v>43836</c:v>
                </c:pt>
                <c:pt idx="120">
                  <c:v>43829</c:v>
                </c:pt>
                <c:pt idx="121">
                  <c:v>43822</c:v>
                </c:pt>
                <c:pt idx="122">
                  <c:v>43815</c:v>
                </c:pt>
                <c:pt idx="123">
                  <c:v>43808</c:v>
                </c:pt>
                <c:pt idx="124">
                  <c:v>43801</c:v>
                </c:pt>
                <c:pt idx="125">
                  <c:v>43794</c:v>
                </c:pt>
                <c:pt idx="126">
                  <c:v>43787</c:v>
                </c:pt>
                <c:pt idx="127">
                  <c:v>43780</c:v>
                </c:pt>
                <c:pt idx="128">
                  <c:v>43773</c:v>
                </c:pt>
                <c:pt idx="129">
                  <c:v>43766</c:v>
                </c:pt>
                <c:pt idx="130">
                  <c:v>43759</c:v>
                </c:pt>
                <c:pt idx="131">
                  <c:v>43752</c:v>
                </c:pt>
                <c:pt idx="132">
                  <c:v>43745</c:v>
                </c:pt>
                <c:pt idx="133">
                  <c:v>43738</c:v>
                </c:pt>
                <c:pt idx="134">
                  <c:v>43731</c:v>
                </c:pt>
                <c:pt idx="135">
                  <c:v>43724</c:v>
                </c:pt>
                <c:pt idx="136">
                  <c:v>43717</c:v>
                </c:pt>
                <c:pt idx="137">
                  <c:v>43710</c:v>
                </c:pt>
                <c:pt idx="138">
                  <c:v>43703</c:v>
                </c:pt>
                <c:pt idx="139">
                  <c:v>43696</c:v>
                </c:pt>
                <c:pt idx="140">
                  <c:v>43689</c:v>
                </c:pt>
                <c:pt idx="141">
                  <c:v>43682</c:v>
                </c:pt>
                <c:pt idx="142">
                  <c:v>43675</c:v>
                </c:pt>
                <c:pt idx="143">
                  <c:v>43668</c:v>
                </c:pt>
                <c:pt idx="144">
                  <c:v>43661</c:v>
                </c:pt>
                <c:pt idx="145">
                  <c:v>43654</c:v>
                </c:pt>
                <c:pt idx="146">
                  <c:v>43647</c:v>
                </c:pt>
                <c:pt idx="147">
                  <c:v>43640</c:v>
                </c:pt>
                <c:pt idx="148">
                  <c:v>43633</c:v>
                </c:pt>
                <c:pt idx="149">
                  <c:v>43626</c:v>
                </c:pt>
                <c:pt idx="150">
                  <c:v>43619</c:v>
                </c:pt>
                <c:pt idx="151">
                  <c:v>43612</c:v>
                </c:pt>
                <c:pt idx="152">
                  <c:v>43605</c:v>
                </c:pt>
                <c:pt idx="153">
                  <c:v>43598</c:v>
                </c:pt>
                <c:pt idx="154">
                  <c:v>43591</c:v>
                </c:pt>
                <c:pt idx="155">
                  <c:v>43584</c:v>
                </c:pt>
                <c:pt idx="156">
                  <c:v>43577</c:v>
                </c:pt>
                <c:pt idx="157">
                  <c:v>43570</c:v>
                </c:pt>
                <c:pt idx="158">
                  <c:v>43563</c:v>
                </c:pt>
                <c:pt idx="159">
                  <c:v>43556</c:v>
                </c:pt>
                <c:pt idx="160">
                  <c:v>43549</c:v>
                </c:pt>
                <c:pt idx="161">
                  <c:v>43542</c:v>
                </c:pt>
                <c:pt idx="162">
                  <c:v>43535</c:v>
                </c:pt>
                <c:pt idx="163">
                  <c:v>43528</c:v>
                </c:pt>
                <c:pt idx="164">
                  <c:v>43521</c:v>
                </c:pt>
                <c:pt idx="165">
                  <c:v>43514</c:v>
                </c:pt>
                <c:pt idx="166">
                  <c:v>43507</c:v>
                </c:pt>
                <c:pt idx="167">
                  <c:v>43500</c:v>
                </c:pt>
                <c:pt idx="168">
                  <c:v>43493</c:v>
                </c:pt>
                <c:pt idx="169">
                  <c:v>43486</c:v>
                </c:pt>
                <c:pt idx="170">
                  <c:v>43479</c:v>
                </c:pt>
                <c:pt idx="171">
                  <c:v>43472</c:v>
                </c:pt>
                <c:pt idx="172">
                  <c:v>43465</c:v>
                </c:pt>
                <c:pt idx="173">
                  <c:v>43458</c:v>
                </c:pt>
                <c:pt idx="174">
                  <c:v>43451</c:v>
                </c:pt>
                <c:pt idx="175">
                  <c:v>43444</c:v>
                </c:pt>
                <c:pt idx="176">
                  <c:v>43437</c:v>
                </c:pt>
                <c:pt idx="177">
                  <c:v>43430</c:v>
                </c:pt>
                <c:pt idx="178">
                  <c:v>43423</c:v>
                </c:pt>
                <c:pt idx="179">
                  <c:v>43416</c:v>
                </c:pt>
                <c:pt idx="180">
                  <c:v>43409</c:v>
                </c:pt>
                <c:pt idx="181">
                  <c:v>43402</c:v>
                </c:pt>
                <c:pt idx="182">
                  <c:v>43395</c:v>
                </c:pt>
                <c:pt idx="183">
                  <c:v>43388</c:v>
                </c:pt>
                <c:pt idx="184">
                  <c:v>43381</c:v>
                </c:pt>
                <c:pt idx="185">
                  <c:v>43374</c:v>
                </c:pt>
                <c:pt idx="186">
                  <c:v>43367</c:v>
                </c:pt>
                <c:pt idx="187">
                  <c:v>43360</c:v>
                </c:pt>
                <c:pt idx="188">
                  <c:v>43353</c:v>
                </c:pt>
                <c:pt idx="189">
                  <c:v>43346</c:v>
                </c:pt>
                <c:pt idx="190">
                  <c:v>43339</c:v>
                </c:pt>
                <c:pt idx="191">
                  <c:v>43332</c:v>
                </c:pt>
                <c:pt idx="192">
                  <c:v>43325</c:v>
                </c:pt>
                <c:pt idx="193">
                  <c:v>43318</c:v>
                </c:pt>
                <c:pt idx="194">
                  <c:v>43311</c:v>
                </c:pt>
                <c:pt idx="195">
                  <c:v>43304</c:v>
                </c:pt>
                <c:pt idx="196">
                  <c:v>43297</c:v>
                </c:pt>
                <c:pt idx="197">
                  <c:v>43290</c:v>
                </c:pt>
                <c:pt idx="198">
                  <c:v>43283</c:v>
                </c:pt>
                <c:pt idx="199">
                  <c:v>43276</c:v>
                </c:pt>
                <c:pt idx="200">
                  <c:v>43269</c:v>
                </c:pt>
                <c:pt idx="201">
                  <c:v>43262</c:v>
                </c:pt>
                <c:pt idx="202">
                  <c:v>43255</c:v>
                </c:pt>
                <c:pt idx="203">
                  <c:v>43248</c:v>
                </c:pt>
                <c:pt idx="204">
                  <c:v>43241</c:v>
                </c:pt>
                <c:pt idx="205">
                  <c:v>43234</c:v>
                </c:pt>
                <c:pt idx="206">
                  <c:v>43227</c:v>
                </c:pt>
                <c:pt idx="207">
                  <c:v>43220</c:v>
                </c:pt>
                <c:pt idx="208">
                  <c:v>43213</c:v>
                </c:pt>
                <c:pt idx="209">
                  <c:v>43206</c:v>
                </c:pt>
                <c:pt idx="210">
                  <c:v>43199</c:v>
                </c:pt>
                <c:pt idx="211">
                  <c:v>43192</c:v>
                </c:pt>
                <c:pt idx="212">
                  <c:v>43185</c:v>
                </c:pt>
                <c:pt idx="213">
                  <c:v>43178</c:v>
                </c:pt>
                <c:pt idx="214">
                  <c:v>43171</c:v>
                </c:pt>
                <c:pt idx="215">
                  <c:v>43164</c:v>
                </c:pt>
                <c:pt idx="216">
                  <c:v>43157</c:v>
                </c:pt>
                <c:pt idx="217">
                  <c:v>43150</c:v>
                </c:pt>
                <c:pt idx="218">
                  <c:v>43143</c:v>
                </c:pt>
                <c:pt idx="219">
                  <c:v>43136</c:v>
                </c:pt>
                <c:pt idx="220">
                  <c:v>43129</c:v>
                </c:pt>
                <c:pt idx="221">
                  <c:v>43122</c:v>
                </c:pt>
                <c:pt idx="222">
                  <c:v>43115</c:v>
                </c:pt>
                <c:pt idx="223">
                  <c:v>43108</c:v>
                </c:pt>
                <c:pt idx="224">
                  <c:v>43101</c:v>
                </c:pt>
                <c:pt idx="225">
                  <c:v>43094</c:v>
                </c:pt>
                <c:pt idx="226">
                  <c:v>43087</c:v>
                </c:pt>
                <c:pt idx="227">
                  <c:v>43080</c:v>
                </c:pt>
                <c:pt idx="228">
                  <c:v>43073</c:v>
                </c:pt>
                <c:pt idx="229">
                  <c:v>43066</c:v>
                </c:pt>
                <c:pt idx="230">
                  <c:v>43059</c:v>
                </c:pt>
                <c:pt idx="231">
                  <c:v>43052</c:v>
                </c:pt>
                <c:pt idx="232">
                  <c:v>43045</c:v>
                </c:pt>
                <c:pt idx="233">
                  <c:v>43038</c:v>
                </c:pt>
                <c:pt idx="234">
                  <c:v>43031</c:v>
                </c:pt>
                <c:pt idx="235">
                  <c:v>43024</c:v>
                </c:pt>
                <c:pt idx="236">
                  <c:v>43017</c:v>
                </c:pt>
                <c:pt idx="237">
                  <c:v>43010</c:v>
                </c:pt>
                <c:pt idx="238">
                  <c:v>43003</c:v>
                </c:pt>
                <c:pt idx="239">
                  <c:v>42996</c:v>
                </c:pt>
                <c:pt idx="240">
                  <c:v>42989</c:v>
                </c:pt>
                <c:pt idx="241">
                  <c:v>42982</c:v>
                </c:pt>
                <c:pt idx="242">
                  <c:v>42975</c:v>
                </c:pt>
                <c:pt idx="243">
                  <c:v>42968</c:v>
                </c:pt>
                <c:pt idx="244">
                  <c:v>42961</c:v>
                </c:pt>
                <c:pt idx="245">
                  <c:v>42954</c:v>
                </c:pt>
                <c:pt idx="246">
                  <c:v>42947</c:v>
                </c:pt>
                <c:pt idx="247">
                  <c:v>42940</c:v>
                </c:pt>
                <c:pt idx="248">
                  <c:v>42933</c:v>
                </c:pt>
                <c:pt idx="249">
                  <c:v>42926</c:v>
                </c:pt>
                <c:pt idx="250">
                  <c:v>42919</c:v>
                </c:pt>
                <c:pt idx="251">
                  <c:v>42912</c:v>
                </c:pt>
                <c:pt idx="252">
                  <c:v>42905</c:v>
                </c:pt>
                <c:pt idx="253">
                  <c:v>42898</c:v>
                </c:pt>
                <c:pt idx="254">
                  <c:v>42891</c:v>
                </c:pt>
                <c:pt idx="255">
                  <c:v>42884</c:v>
                </c:pt>
                <c:pt idx="256">
                  <c:v>42877</c:v>
                </c:pt>
                <c:pt idx="257">
                  <c:v>42870</c:v>
                </c:pt>
                <c:pt idx="258">
                  <c:v>42863</c:v>
                </c:pt>
                <c:pt idx="259">
                  <c:v>42856</c:v>
                </c:pt>
                <c:pt idx="260">
                  <c:v>42849</c:v>
                </c:pt>
                <c:pt idx="261">
                  <c:v>42842</c:v>
                </c:pt>
                <c:pt idx="262">
                  <c:v>42835</c:v>
                </c:pt>
              </c:numCache>
            </c:numRef>
          </c:cat>
          <c:val>
            <c:numRef>
              <c:f>'NXST v. Industry Index'!$C$3:$C$265</c:f>
              <c:numCache>
                <c:formatCode>0.00%</c:formatCode>
                <c:ptCount val="263"/>
                <c:pt idx="0">
                  <c:v>1.606060606060606</c:v>
                </c:pt>
                <c:pt idx="1">
                  <c:v>1.606060606060606</c:v>
                </c:pt>
                <c:pt idx="2">
                  <c:v>1.6212121212121211</c:v>
                </c:pt>
                <c:pt idx="3">
                  <c:v>1.8336363636363637</c:v>
                </c:pt>
                <c:pt idx="4">
                  <c:v>1.875757575757576</c:v>
                </c:pt>
                <c:pt idx="5">
                  <c:v>1.8615151515151518</c:v>
                </c:pt>
                <c:pt idx="6">
                  <c:v>1.6883333333333335</c:v>
                </c:pt>
                <c:pt idx="7">
                  <c:v>1.7756060606060606</c:v>
                </c:pt>
                <c:pt idx="8">
                  <c:v>1.7051515151515151</c:v>
                </c:pt>
                <c:pt idx="9">
                  <c:v>1.6540909090909088</c:v>
                </c:pt>
                <c:pt idx="10">
                  <c:v>1.7106060606060607</c:v>
                </c:pt>
                <c:pt idx="11">
                  <c:v>1.5646969696969699</c:v>
                </c:pt>
                <c:pt idx="12">
                  <c:v>1.4609090909090907</c:v>
                </c:pt>
                <c:pt idx="13">
                  <c:v>1.4003030303030302</c:v>
                </c:pt>
                <c:pt idx="14">
                  <c:v>1.5757575757575757</c:v>
                </c:pt>
                <c:pt idx="15">
                  <c:v>1.3534848484848487</c:v>
                </c:pt>
                <c:pt idx="16">
                  <c:v>1.2875757575757574</c:v>
                </c:pt>
                <c:pt idx="17">
                  <c:v>1.3148484848484849</c:v>
                </c:pt>
                <c:pt idx="18">
                  <c:v>1.2245454545454544</c:v>
                </c:pt>
                <c:pt idx="19">
                  <c:v>1.3328787878787878</c:v>
                </c:pt>
                <c:pt idx="20">
                  <c:v>1.3327272727272728</c:v>
                </c:pt>
                <c:pt idx="21">
                  <c:v>1.3625757575757578</c:v>
                </c:pt>
                <c:pt idx="22">
                  <c:v>1.4760606060606059</c:v>
                </c:pt>
                <c:pt idx="23">
                  <c:v>1.5480303030303029</c:v>
                </c:pt>
                <c:pt idx="24">
                  <c:v>1.5392424242424243</c:v>
                </c:pt>
                <c:pt idx="25">
                  <c:v>1.2716666666666667</c:v>
                </c:pt>
                <c:pt idx="26">
                  <c:v>1.2971212121212123</c:v>
                </c:pt>
                <c:pt idx="27">
                  <c:v>1.2818181818181817</c:v>
                </c:pt>
                <c:pt idx="28">
                  <c:v>1.3249999999999997</c:v>
                </c:pt>
                <c:pt idx="29">
                  <c:v>1.3339393939393938</c:v>
                </c:pt>
                <c:pt idx="30">
                  <c:v>1.3984848484848487</c:v>
                </c:pt>
                <c:pt idx="31">
                  <c:v>1.2486363636363635</c:v>
                </c:pt>
                <c:pt idx="32">
                  <c:v>1.1460606060606058</c:v>
                </c:pt>
                <c:pt idx="33">
                  <c:v>1.2483333333333331</c:v>
                </c:pt>
                <c:pt idx="34">
                  <c:v>1.252121212121212</c:v>
                </c:pt>
                <c:pt idx="35">
                  <c:v>1.1634848484848483</c:v>
                </c:pt>
                <c:pt idx="36">
                  <c:v>1.2078787878787878</c:v>
                </c:pt>
                <c:pt idx="37">
                  <c:v>1.3160606060606064</c:v>
                </c:pt>
                <c:pt idx="38">
                  <c:v>1.2283333333333333</c:v>
                </c:pt>
                <c:pt idx="39">
                  <c:v>1.1904545454545454</c:v>
                </c:pt>
                <c:pt idx="40">
                  <c:v>1.1531818181818183</c:v>
                </c:pt>
                <c:pt idx="41">
                  <c:v>1.2287878787878788</c:v>
                </c:pt>
                <c:pt idx="42">
                  <c:v>1.2954545454545454</c:v>
                </c:pt>
                <c:pt idx="43">
                  <c:v>1.3499999999999999</c:v>
                </c:pt>
                <c:pt idx="44">
                  <c:v>1.1590909090909092</c:v>
                </c:pt>
                <c:pt idx="45">
                  <c:v>1.2246969696969698</c:v>
                </c:pt>
                <c:pt idx="46">
                  <c:v>1.2446969696969699</c:v>
                </c:pt>
                <c:pt idx="47">
                  <c:v>1.3016666666666665</c:v>
                </c:pt>
                <c:pt idx="48">
                  <c:v>1.2313636363636364</c:v>
                </c:pt>
                <c:pt idx="49">
                  <c:v>1.2863636363636364</c:v>
                </c:pt>
                <c:pt idx="50">
                  <c:v>1.2349999999999999</c:v>
                </c:pt>
                <c:pt idx="51">
                  <c:v>1.2334848484848484</c:v>
                </c:pt>
                <c:pt idx="52">
                  <c:v>1.3295454545454546</c:v>
                </c:pt>
                <c:pt idx="53">
                  <c:v>1.3266666666666667</c:v>
                </c:pt>
                <c:pt idx="54">
                  <c:v>1.2809090909090908</c:v>
                </c:pt>
                <c:pt idx="55">
                  <c:v>1.1621212121212119</c:v>
                </c:pt>
                <c:pt idx="56">
                  <c:v>1.1492424242424242</c:v>
                </c:pt>
                <c:pt idx="57">
                  <c:v>1.3331818181818182</c:v>
                </c:pt>
                <c:pt idx="58">
                  <c:v>1.3569696969696969</c:v>
                </c:pt>
                <c:pt idx="59">
                  <c:v>1.2789393939393938</c:v>
                </c:pt>
                <c:pt idx="60">
                  <c:v>1.0840909090909092</c:v>
                </c:pt>
                <c:pt idx="61">
                  <c:v>0.88818181818181829</c:v>
                </c:pt>
                <c:pt idx="62">
                  <c:v>0.95530303030303043</c:v>
                </c:pt>
                <c:pt idx="63">
                  <c:v>0.90151515151515149</c:v>
                </c:pt>
                <c:pt idx="64">
                  <c:v>0.72227272727272729</c:v>
                </c:pt>
                <c:pt idx="65">
                  <c:v>0.63636363636363635</c:v>
                </c:pt>
                <c:pt idx="66">
                  <c:v>0.68712121212121202</c:v>
                </c:pt>
                <c:pt idx="67">
                  <c:v>0.7168181818181818</c:v>
                </c:pt>
                <c:pt idx="68">
                  <c:v>0.65439393939393931</c:v>
                </c:pt>
                <c:pt idx="69">
                  <c:v>0.59136363636363642</c:v>
                </c:pt>
                <c:pt idx="70">
                  <c:v>0.5425757575757576</c:v>
                </c:pt>
                <c:pt idx="71">
                  <c:v>0.58606060606060617</c:v>
                </c:pt>
                <c:pt idx="72">
                  <c:v>0.67878787878787872</c:v>
                </c:pt>
                <c:pt idx="73">
                  <c:v>0.62121212121212122</c:v>
                </c:pt>
                <c:pt idx="74">
                  <c:v>0.58439393939393924</c:v>
                </c:pt>
                <c:pt idx="75">
                  <c:v>0.51393939393939392</c:v>
                </c:pt>
                <c:pt idx="76">
                  <c:v>0.30969696969696964</c:v>
                </c:pt>
                <c:pt idx="77">
                  <c:v>0.24848484848484856</c:v>
                </c:pt>
                <c:pt idx="78">
                  <c:v>0.3696969696969698</c:v>
                </c:pt>
                <c:pt idx="79">
                  <c:v>0.3337878787878788</c:v>
                </c:pt>
                <c:pt idx="80">
                  <c:v>0.39636363636363631</c:v>
                </c:pt>
                <c:pt idx="81">
                  <c:v>0.36303030303030293</c:v>
                </c:pt>
                <c:pt idx="82">
                  <c:v>0.41515151515151522</c:v>
                </c:pt>
                <c:pt idx="83">
                  <c:v>0.52106060606060611</c:v>
                </c:pt>
                <c:pt idx="84">
                  <c:v>0.46954545454545449</c:v>
                </c:pt>
                <c:pt idx="85">
                  <c:v>0.44893939393939386</c:v>
                </c:pt>
                <c:pt idx="86">
                  <c:v>0.49727272727272714</c:v>
                </c:pt>
                <c:pt idx="87">
                  <c:v>0.36318181818181816</c:v>
                </c:pt>
                <c:pt idx="88">
                  <c:v>0.39242424242424251</c:v>
                </c:pt>
                <c:pt idx="89">
                  <c:v>0.33545454545454545</c:v>
                </c:pt>
                <c:pt idx="90">
                  <c:v>0.32803030303030312</c:v>
                </c:pt>
                <c:pt idx="91">
                  <c:v>0.2878787878787879</c:v>
                </c:pt>
                <c:pt idx="92">
                  <c:v>0.28166666666666673</c:v>
                </c:pt>
                <c:pt idx="93">
                  <c:v>0.20893939393939404</c:v>
                </c:pt>
                <c:pt idx="94">
                  <c:v>0.27742424242424246</c:v>
                </c:pt>
                <c:pt idx="95">
                  <c:v>0.20560606060606051</c:v>
                </c:pt>
                <c:pt idx="96">
                  <c:v>0.30696969696969706</c:v>
                </c:pt>
                <c:pt idx="97">
                  <c:v>0.26212121212121209</c:v>
                </c:pt>
                <c:pt idx="98">
                  <c:v>0.51409090909090915</c:v>
                </c:pt>
                <c:pt idx="99">
                  <c:v>0.26227272727272732</c:v>
                </c:pt>
                <c:pt idx="100">
                  <c:v>0.21136363636363642</c:v>
                </c:pt>
                <c:pt idx="101">
                  <c:v>0.10424242424242418</c:v>
                </c:pt>
                <c:pt idx="102">
                  <c:v>0.18696969696969701</c:v>
                </c:pt>
                <c:pt idx="103">
                  <c:v>9.0909090909090055E-3</c:v>
                </c:pt>
                <c:pt idx="104">
                  <c:v>-0.10121212121212121</c:v>
                </c:pt>
                <c:pt idx="105">
                  <c:v>3.1818181818180869E-3</c:v>
                </c:pt>
                <c:pt idx="106">
                  <c:v>-4.8484848484848526E-2</c:v>
                </c:pt>
                <c:pt idx="107">
                  <c:v>-0.23106060606060605</c:v>
                </c:pt>
                <c:pt idx="108">
                  <c:v>-5.2727272727272678E-2</c:v>
                </c:pt>
                <c:pt idx="109">
                  <c:v>-0.2416666666666667</c:v>
                </c:pt>
                <c:pt idx="110">
                  <c:v>0.16363636363636358</c:v>
                </c:pt>
                <c:pt idx="111">
                  <c:v>0.48257575757575749</c:v>
                </c:pt>
                <c:pt idx="112">
                  <c:v>0.74212121212121218</c:v>
                </c:pt>
                <c:pt idx="113">
                  <c:v>0.83409090909090899</c:v>
                </c:pt>
                <c:pt idx="114">
                  <c:v>0.90939393939393931</c:v>
                </c:pt>
                <c:pt idx="115">
                  <c:v>0.85166666666666657</c:v>
                </c:pt>
                <c:pt idx="116">
                  <c:v>0.83560606060606069</c:v>
                </c:pt>
                <c:pt idx="117">
                  <c:v>0.89257575757575758</c:v>
                </c:pt>
                <c:pt idx="118">
                  <c:v>0.98666666666666669</c:v>
                </c:pt>
                <c:pt idx="119">
                  <c:v>0.83666666666666667</c:v>
                </c:pt>
                <c:pt idx="120">
                  <c:v>0.76530303030303037</c:v>
                </c:pt>
                <c:pt idx="121">
                  <c:v>0.79090909090909101</c:v>
                </c:pt>
                <c:pt idx="122">
                  <c:v>0.77727272727272723</c:v>
                </c:pt>
                <c:pt idx="123">
                  <c:v>0.6316666666666666</c:v>
                </c:pt>
                <c:pt idx="124">
                  <c:v>0.65121212121212124</c:v>
                </c:pt>
                <c:pt idx="125">
                  <c:v>0.63196969696969685</c:v>
                </c:pt>
                <c:pt idx="126">
                  <c:v>0.58863636363636351</c:v>
                </c:pt>
                <c:pt idx="127">
                  <c:v>0.53075757575757576</c:v>
                </c:pt>
                <c:pt idx="128">
                  <c:v>0.60530303030303034</c:v>
                </c:pt>
                <c:pt idx="129">
                  <c:v>0.48030303030303034</c:v>
                </c:pt>
                <c:pt idx="130">
                  <c:v>0.56500000000000006</c:v>
                </c:pt>
                <c:pt idx="131">
                  <c:v>0.4704545454545454</c:v>
                </c:pt>
                <c:pt idx="132">
                  <c:v>0.49742424242424238</c:v>
                </c:pt>
                <c:pt idx="133">
                  <c:v>0.49984848484848476</c:v>
                </c:pt>
                <c:pt idx="134">
                  <c:v>0.51045454545454538</c:v>
                </c:pt>
                <c:pt idx="135">
                  <c:v>0.56333333333333346</c:v>
                </c:pt>
                <c:pt idx="136">
                  <c:v>0.54803030303030309</c:v>
                </c:pt>
                <c:pt idx="137">
                  <c:v>0.52363636363636368</c:v>
                </c:pt>
                <c:pt idx="138">
                  <c:v>0.49833333333333335</c:v>
                </c:pt>
                <c:pt idx="139">
                  <c:v>0.4225757575757576</c:v>
                </c:pt>
                <c:pt idx="140">
                  <c:v>0.4245454545454545</c:v>
                </c:pt>
                <c:pt idx="141">
                  <c:v>0.47757575757575754</c:v>
                </c:pt>
                <c:pt idx="142">
                  <c:v>0.49651515151515146</c:v>
                </c:pt>
                <c:pt idx="143">
                  <c:v>0.53863636363636358</c:v>
                </c:pt>
                <c:pt idx="144">
                  <c:v>0.57500000000000007</c:v>
                </c:pt>
                <c:pt idx="145">
                  <c:v>0.65545454545454551</c:v>
                </c:pt>
                <c:pt idx="146">
                  <c:v>0.6681818181818181</c:v>
                </c:pt>
                <c:pt idx="147">
                  <c:v>0.53030303030303028</c:v>
                </c:pt>
                <c:pt idx="148">
                  <c:v>0.54121212121212114</c:v>
                </c:pt>
                <c:pt idx="149">
                  <c:v>0.50424242424242427</c:v>
                </c:pt>
                <c:pt idx="150">
                  <c:v>0.49196969696969695</c:v>
                </c:pt>
                <c:pt idx="151">
                  <c:v>0.51742424242424256</c:v>
                </c:pt>
                <c:pt idx="152">
                  <c:v>0.58045454545454545</c:v>
                </c:pt>
                <c:pt idx="153">
                  <c:v>0.61287878787878791</c:v>
                </c:pt>
                <c:pt idx="154">
                  <c:v>0.69166666666666676</c:v>
                </c:pt>
                <c:pt idx="155">
                  <c:v>0.68333333333333324</c:v>
                </c:pt>
                <c:pt idx="156">
                  <c:v>0.77045454545454539</c:v>
                </c:pt>
                <c:pt idx="157">
                  <c:v>0.74696969696969695</c:v>
                </c:pt>
                <c:pt idx="158">
                  <c:v>0.75469696969696975</c:v>
                </c:pt>
                <c:pt idx="159">
                  <c:v>0.70803030303030312</c:v>
                </c:pt>
                <c:pt idx="160">
                  <c:v>0.64196969696969708</c:v>
                </c:pt>
                <c:pt idx="161">
                  <c:v>0.59393939393939399</c:v>
                </c:pt>
                <c:pt idx="162">
                  <c:v>0.6150000000000001</c:v>
                </c:pt>
                <c:pt idx="163">
                  <c:v>0.56045454545454543</c:v>
                </c:pt>
                <c:pt idx="164">
                  <c:v>0.53863636363636358</c:v>
                </c:pt>
                <c:pt idx="165">
                  <c:v>0.39090909090909087</c:v>
                </c:pt>
                <c:pt idx="166">
                  <c:v>0.34863636363636369</c:v>
                </c:pt>
                <c:pt idx="167">
                  <c:v>0.27257575757575747</c:v>
                </c:pt>
                <c:pt idx="168">
                  <c:v>0.27378787878787869</c:v>
                </c:pt>
                <c:pt idx="169">
                  <c:v>0.26696969696969702</c:v>
                </c:pt>
                <c:pt idx="170">
                  <c:v>0.26439393939393946</c:v>
                </c:pt>
                <c:pt idx="171">
                  <c:v>0.27560606060606058</c:v>
                </c:pt>
                <c:pt idx="172">
                  <c:v>0.21136363636363642</c:v>
                </c:pt>
                <c:pt idx="173">
                  <c:v>0.15757575757575767</c:v>
                </c:pt>
                <c:pt idx="174">
                  <c:v>0.11545454545454552</c:v>
                </c:pt>
                <c:pt idx="175">
                  <c:v>0.2878787878787879</c:v>
                </c:pt>
                <c:pt idx="176">
                  <c:v>0.29242424242424236</c:v>
                </c:pt>
                <c:pt idx="177">
                  <c:v>0.25212121212121213</c:v>
                </c:pt>
                <c:pt idx="178">
                  <c:v>0.13287878787878782</c:v>
                </c:pt>
                <c:pt idx="179">
                  <c:v>0.19681818181818175</c:v>
                </c:pt>
                <c:pt idx="180">
                  <c:v>0.2274242424242425</c:v>
                </c:pt>
                <c:pt idx="181">
                  <c:v>0.1848484848484849</c:v>
                </c:pt>
                <c:pt idx="182">
                  <c:v>9.3484848484848504E-2</c:v>
                </c:pt>
                <c:pt idx="183">
                  <c:v>0.18742424242424249</c:v>
                </c:pt>
                <c:pt idx="184">
                  <c:v>0.12227272727272717</c:v>
                </c:pt>
                <c:pt idx="185">
                  <c:v>0.20378787878787882</c:v>
                </c:pt>
                <c:pt idx="186">
                  <c:v>0.23333333333333342</c:v>
                </c:pt>
                <c:pt idx="187">
                  <c:v>0.24848484848484856</c:v>
                </c:pt>
                <c:pt idx="188">
                  <c:v>0.22196969696969707</c:v>
                </c:pt>
                <c:pt idx="189">
                  <c:v>0.20151515151515148</c:v>
                </c:pt>
                <c:pt idx="190">
                  <c:v>0.24242424242424243</c:v>
                </c:pt>
                <c:pt idx="191">
                  <c:v>0.24621212121212122</c:v>
                </c:pt>
                <c:pt idx="192">
                  <c:v>0.18712121212121202</c:v>
                </c:pt>
                <c:pt idx="193">
                  <c:v>0.15757575757575767</c:v>
                </c:pt>
                <c:pt idx="194">
                  <c:v>0.11287878787878793</c:v>
                </c:pt>
                <c:pt idx="195">
                  <c:v>0.12166666666666669</c:v>
                </c:pt>
                <c:pt idx="196">
                  <c:v>0.16439393939393931</c:v>
                </c:pt>
                <c:pt idx="197">
                  <c:v>0.25</c:v>
                </c:pt>
                <c:pt idx="198">
                  <c:v>0.14469696969696966</c:v>
                </c:pt>
                <c:pt idx="199">
                  <c:v>0.1121212121212122</c:v>
                </c:pt>
                <c:pt idx="200">
                  <c:v>0.146969696969697</c:v>
                </c:pt>
                <c:pt idx="201">
                  <c:v>0.12803030303030308</c:v>
                </c:pt>
                <c:pt idx="202">
                  <c:v>6.9696969696969605E-2</c:v>
                </c:pt>
                <c:pt idx="203">
                  <c:v>1.2878787878787793E-2</c:v>
                </c:pt>
                <c:pt idx="204">
                  <c:v>1.5151515151515152E-2</c:v>
                </c:pt>
                <c:pt idx="205">
                  <c:v>4.7424242424242355E-2</c:v>
                </c:pt>
                <c:pt idx="206">
                  <c:v>-1.3636363636363722E-2</c:v>
                </c:pt>
                <c:pt idx="207">
                  <c:v>-5.8333333333333355E-2</c:v>
                </c:pt>
                <c:pt idx="208">
                  <c:v>-4.924242424242424E-2</c:v>
                </c:pt>
                <c:pt idx="209">
                  <c:v>-2.3484848484848442E-2</c:v>
                </c:pt>
                <c:pt idx="210">
                  <c:v>-5.5303030303030284E-2</c:v>
                </c:pt>
                <c:pt idx="211">
                  <c:v>-1.1363636363636364E-2</c:v>
                </c:pt>
                <c:pt idx="212">
                  <c:v>7.575757575757576E-3</c:v>
                </c:pt>
                <c:pt idx="213">
                  <c:v>-1.5909090909090866E-2</c:v>
                </c:pt>
                <c:pt idx="214">
                  <c:v>6.1363636363636322E-2</c:v>
                </c:pt>
                <c:pt idx="215">
                  <c:v>8.5606060606060685E-2</c:v>
                </c:pt>
                <c:pt idx="216">
                  <c:v>0.10075757575757584</c:v>
                </c:pt>
                <c:pt idx="217">
                  <c:v>0.10909090909090913</c:v>
                </c:pt>
                <c:pt idx="218">
                  <c:v>0.10984848484848485</c:v>
                </c:pt>
                <c:pt idx="219">
                  <c:v>7.6515151515151467E-2</c:v>
                </c:pt>
                <c:pt idx="220">
                  <c:v>0.13030303030303023</c:v>
                </c:pt>
                <c:pt idx="221">
                  <c:v>0.20000000000000004</c:v>
                </c:pt>
                <c:pt idx="222">
                  <c:v>0.23863636363636365</c:v>
                </c:pt>
                <c:pt idx="223">
                  <c:v>0.20378787878787882</c:v>
                </c:pt>
                <c:pt idx="224">
                  <c:v>0.11287878787878793</c:v>
                </c:pt>
                <c:pt idx="225">
                  <c:v>0.1848484848484849</c:v>
                </c:pt>
                <c:pt idx="226">
                  <c:v>0.19318181818181818</c:v>
                </c:pt>
                <c:pt idx="227">
                  <c:v>0.14090909090909087</c:v>
                </c:pt>
                <c:pt idx="228">
                  <c:v>9.4696969696969696E-2</c:v>
                </c:pt>
                <c:pt idx="229">
                  <c:v>3.0303030303030304E-2</c:v>
                </c:pt>
                <c:pt idx="230">
                  <c:v>1.2121212121212078E-2</c:v>
                </c:pt>
                <c:pt idx="231">
                  <c:v>-7.5757575757571453E-4</c:v>
                </c:pt>
                <c:pt idx="232">
                  <c:v>-5.3030303030302166E-3</c:v>
                </c:pt>
                <c:pt idx="233">
                  <c:v>-4.4696969696969742E-2</c:v>
                </c:pt>
                <c:pt idx="234">
                  <c:v>-3.9393939393939419E-2</c:v>
                </c:pt>
                <c:pt idx="235">
                  <c:v>-7.1969696969696975E-2</c:v>
                </c:pt>
                <c:pt idx="236">
                  <c:v>-8.3333333333333329E-2</c:v>
                </c:pt>
                <c:pt idx="237">
                  <c:v>-4.9999999999999954E-2</c:v>
                </c:pt>
                <c:pt idx="238">
                  <c:v>-5.6060606060606102E-2</c:v>
                </c:pt>
                <c:pt idx="239">
                  <c:v>-9.8484848484848481E-2</c:v>
                </c:pt>
                <c:pt idx="240">
                  <c:v>-0.12424242424242428</c:v>
                </c:pt>
                <c:pt idx="241">
                  <c:v>-0.10454545454545452</c:v>
                </c:pt>
                <c:pt idx="242">
                  <c:v>-6.8181818181818177E-2</c:v>
                </c:pt>
                <c:pt idx="243">
                  <c:v>-7.8030303030303005E-2</c:v>
                </c:pt>
                <c:pt idx="244">
                  <c:v>-9.0909090909090912E-2</c:v>
                </c:pt>
                <c:pt idx="245">
                  <c:v>-2.8030303030302944E-2</c:v>
                </c:pt>
                <c:pt idx="246">
                  <c:v>-6.6666666666666652E-2</c:v>
                </c:pt>
                <c:pt idx="247">
                  <c:v>1.893939393939394E-2</c:v>
                </c:pt>
                <c:pt idx="248">
                  <c:v>-2.1969696969697014E-2</c:v>
                </c:pt>
                <c:pt idx="249">
                  <c:v>-4.3181818181818203E-2</c:v>
                </c:pt>
                <c:pt idx="250">
                  <c:v>-9.9242424242424201E-2</c:v>
                </c:pt>
                <c:pt idx="251">
                  <c:v>-9.3939393939393989E-2</c:v>
                </c:pt>
                <c:pt idx="252">
                  <c:v>-0.12272727272727275</c:v>
                </c:pt>
                <c:pt idx="253">
                  <c:v>-5.3030303030303032E-2</c:v>
                </c:pt>
                <c:pt idx="254">
                  <c:v>-6.4393939393939392E-2</c:v>
                </c:pt>
                <c:pt idx="255">
                  <c:v>-0.11060606060606057</c:v>
                </c:pt>
                <c:pt idx="256">
                  <c:v>-0.1037878787878788</c:v>
                </c:pt>
                <c:pt idx="257">
                  <c:v>-0.12727272727272726</c:v>
                </c:pt>
                <c:pt idx="258">
                  <c:v>-0.10454545454545452</c:v>
                </c:pt>
                <c:pt idx="259">
                  <c:v>-4.1666666666666664E-2</c:v>
                </c:pt>
                <c:pt idx="260">
                  <c:v>4.5454545454545456E-2</c:v>
                </c:pt>
                <c:pt idx="261">
                  <c:v>4.6969696969696884E-2</c:v>
                </c:pt>
                <c:pt idx="262" formatCode="0%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8A-4F3F-98B2-5D3B1DDDA670}"/>
            </c:ext>
          </c:extLst>
        </c:ser>
        <c:ser>
          <c:idx val="1"/>
          <c:order val="1"/>
          <c:tx>
            <c:v>Index</c:v>
          </c:tx>
          <c:spPr>
            <a:ln w="28575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'NXST v. Industry Index'!$G$3:$G$265</c:f>
              <c:numCache>
                <c:formatCode>0%</c:formatCode>
                <c:ptCount val="263"/>
                <c:pt idx="0">
                  <c:v>-0.25605097464856785</c:v>
                </c:pt>
                <c:pt idx="1">
                  <c:v>-0.26382702441528633</c:v>
                </c:pt>
                <c:pt idx="2">
                  <c:v>-0.24415286354920049</c:v>
                </c:pt>
                <c:pt idx="3">
                  <c:v>-0.20703921242960036</c:v>
                </c:pt>
                <c:pt idx="4">
                  <c:v>-0.22811759199142367</c:v>
                </c:pt>
                <c:pt idx="5">
                  <c:v>-0.29333071615153483</c:v>
                </c:pt>
                <c:pt idx="6">
                  <c:v>-0.23953253106645125</c:v>
                </c:pt>
                <c:pt idx="7">
                  <c:v>-0.27583082939497799</c:v>
                </c:pt>
                <c:pt idx="8">
                  <c:v>-0.27176916456537159</c:v>
                </c:pt>
                <c:pt idx="9">
                  <c:v>-0.20024460583732204</c:v>
                </c:pt>
                <c:pt idx="10">
                  <c:v>-0.24557218137069864</c:v>
                </c:pt>
                <c:pt idx="11">
                  <c:v>-0.26655996617795824</c:v>
                </c:pt>
                <c:pt idx="12">
                  <c:v>-0.3035679234172341</c:v>
                </c:pt>
                <c:pt idx="13">
                  <c:v>-0.1999426233221096</c:v>
                </c:pt>
                <c:pt idx="14">
                  <c:v>-0.23264732971960922</c:v>
                </c:pt>
                <c:pt idx="15">
                  <c:v>-0.33569886303583024</c:v>
                </c:pt>
                <c:pt idx="16">
                  <c:v>-0.32487278986546675</c:v>
                </c:pt>
                <c:pt idx="17">
                  <c:v>-0.3440335804556916</c:v>
                </c:pt>
                <c:pt idx="18">
                  <c:v>-0.32978000573766775</c:v>
                </c:pt>
                <c:pt idx="19">
                  <c:v>-0.33113892705612341</c:v>
                </c:pt>
                <c:pt idx="20">
                  <c:v>-0.30091047728336523</c:v>
                </c:pt>
                <c:pt idx="21">
                  <c:v>-0.27921303356535654</c:v>
                </c:pt>
                <c:pt idx="22">
                  <c:v>-0.2355463618656479</c:v>
                </c:pt>
                <c:pt idx="23">
                  <c:v>-0.23222455419831187</c:v>
                </c:pt>
                <c:pt idx="24">
                  <c:v>-0.26597110027329418</c:v>
                </c:pt>
                <c:pt idx="25">
                  <c:v>-0.22491657733017248</c:v>
                </c:pt>
                <c:pt idx="26">
                  <c:v>-0.21987346932612603</c:v>
                </c:pt>
                <c:pt idx="27">
                  <c:v>-0.20211689743163874</c:v>
                </c:pt>
                <c:pt idx="28">
                  <c:v>-0.21229370819429544</c:v>
                </c:pt>
                <c:pt idx="29">
                  <c:v>-0.22452400006039641</c:v>
                </c:pt>
                <c:pt idx="30">
                  <c:v>-0.22327077262226519</c:v>
                </c:pt>
                <c:pt idx="31">
                  <c:v>-0.24371498890214252</c:v>
                </c:pt>
                <c:pt idx="32">
                  <c:v>-0.20950036992858115</c:v>
                </c:pt>
                <c:pt idx="33">
                  <c:v>-0.21067810173790935</c:v>
                </c:pt>
                <c:pt idx="34">
                  <c:v>-0.22603391263645825</c:v>
                </c:pt>
                <c:pt idx="35">
                  <c:v>-0.22796660073381747</c:v>
                </c:pt>
                <c:pt idx="36">
                  <c:v>-0.20808105210708294</c:v>
                </c:pt>
                <c:pt idx="37">
                  <c:v>-0.21875613401984026</c:v>
                </c:pt>
                <c:pt idx="38">
                  <c:v>-0.21658185991031112</c:v>
                </c:pt>
                <c:pt idx="39">
                  <c:v>-0.23035226260399516</c:v>
                </c:pt>
                <c:pt idx="40">
                  <c:v>-0.19278563771157645</c:v>
                </c:pt>
                <c:pt idx="41">
                  <c:v>-0.16362922586782228</c:v>
                </c:pt>
                <c:pt idx="42">
                  <c:v>-0.16045840945809237</c:v>
                </c:pt>
                <c:pt idx="43">
                  <c:v>-0.21069320086366994</c:v>
                </c:pt>
                <c:pt idx="44">
                  <c:v>-0.17762611544791557</c:v>
                </c:pt>
                <c:pt idx="45">
                  <c:v>-0.18360536924912035</c:v>
                </c:pt>
                <c:pt idx="46">
                  <c:v>-0.17187334853311984</c:v>
                </c:pt>
                <c:pt idx="47">
                  <c:v>-0.17835087348442527</c:v>
                </c:pt>
                <c:pt idx="48">
                  <c:v>-0.19106433737486594</c:v>
                </c:pt>
                <c:pt idx="49">
                  <c:v>-0.16734361080493429</c:v>
                </c:pt>
                <c:pt idx="50">
                  <c:v>-0.16062449984145918</c:v>
                </c:pt>
                <c:pt idx="51">
                  <c:v>-0.14541968020051632</c:v>
                </c:pt>
                <c:pt idx="52">
                  <c:v>-0.17259810656962954</c:v>
                </c:pt>
                <c:pt idx="53">
                  <c:v>-0.12903712875024526</c:v>
                </c:pt>
                <c:pt idx="54">
                  <c:v>-0.10469733802412828</c:v>
                </c:pt>
                <c:pt idx="55">
                  <c:v>-7.2204019387277385E-2</c:v>
                </c:pt>
                <c:pt idx="56">
                  <c:v>0.58951516707182672</c:v>
                </c:pt>
                <c:pt idx="57">
                  <c:v>0.52581195548777726</c:v>
                </c:pt>
                <c:pt idx="58">
                  <c:v>0.29798124688580535</c:v>
                </c:pt>
                <c:pt idx="59">
                  <c:v>9.9110661492699564E-2</c:v>
                </c:pt>
                <c:pt idx="60">
                  <c:v>7.2536200154011202E-2</c:v>
                </c:pt>
                <c:pt idx="61">
                  <c:v>1.1928309350888722E-2</c:v>
                </c:pt>
                <c:pt idx="62">
                  <c:v>-6.3174742182427523E-2</c:v>
                </c:pt>
                <c:pt idx="63">
                  <c:v>-0.12059671745005965</c:v>
                </c:pt>
                <c:pt idx="64">
                  <c:v>-0.17033323770553677</c:v>
                </c:pt>
                <c:pt idx="65">
                  <c:v>-0.1673285116791737</c:v>
                </c:pt>
                <c:pt idx="66">
                  <c:v>-0.23439882830784092</c:v>
                </c:pt>
                <c:pt idx="67">
                  <c:v>-0.29236437210285515</c:v>
                </c:pt>
                <c:pt idx="68">
                  <c:v>-0.31718733485331191</c:v>
                </c:pt>
                <c:pt idx="69">
                  <c:v>-0.32902504944963684</c:v>
                </c:pt>
                <c:pt idx="70">
                  <c:v>-0.31129867580667075</c:v>
                </c:pt>
                <c:pt idx="71">
                  <c:v>-0.29858521191623</c:v>
                </c:pt>
                <c:pt idx="72">
                  <c:v>-0.32408763532591461</c:v>
                </c:pt>
                <c:pt idx="73">
                  <c:v>-0.35473886061997001</c:v>
                </c:pt>
                <c:pt idx="74">
                  <c:v>-0.40926180374156329</c:v>
                </c:pt>
                <c:pt idx="75">
                  <c:v>-0.43574567032568812</c:v>
                </c:pt>
                <c:pt idx="76">
                  <c:v>-0.4418155188814567</c:v>
                </c:pt>
                <c:pt idx="77">
                  <c:v>-0.42575004907215869</c:v>
                </c:pt>
                <c:pt idx="78">
                  <c:v>-0.43838801733379634</c:v>
                </c:pt>
                <c:pt idx="79">
                  <c:v>-0.40646846547584897</c:v>
                </c:pt>
                <c:pt idx="80">
                  <c:v>-0.42648990623442901</c:v>
                </c:pt>
                <c:pt idx="81">
                  <c:v>-0.42501019190988837</c:v>
                </c:pt>
                <c:pt idx="82">
                  <c:v>-0.39304534267465907</c:v>
                </c:pt>
                <c:pt idx="83">
                  <c:v>-0.40646846547584897</c:v>
                </c:pt>
                <c:pt idx="84">
                  <c:v>-0.4152410575427683</c:v>
                </c:pt>
                <c:pt idx="85">
                  <c:v>-0.41887994685107727</c:v>
                </c:pt>
                <c:pt idx="86">
                  <c:v>-0.4494858747678509</c:v>
                </c:pt>
                <c:pt idx="87">
                  <c:v>-0.43879569372933303</c:v>
                </c:pt>
                <c:pt idx="88">
                  <c:v>-0.46710655453049266</c:v>
                </c:pt>
                <c:pt idx="89">
                  <c:v>-0.46192755439460048</c:v>
                </c:pt>
                <c:pt idx="90">
                  <c:v>-0.46624590436213742</c:v>
                </c:pt>
                <c:pt idx="91">
                  <c:v>-0.47086623684488665</c:v>
                </c:pt>
                <c:pt idx="92">
                  <c:v>-0.49635356112881063</c:v>
                </c:pt>
                <c:pt idx="93">
                  <c:v>-0.47945763940267855</c:v>
                </c:pt>
                <c:pt idx="94">
                  <c:v>-0.49633846200304998</c:v>
                </c:pt>
                <c:pt idx="95">
                  <c:v>-0.4551631460538435</c:v>
                </c:pt>
                <c:pt idx="96">
                  <c:v>-0.46351296259946545</c:v>
                </c:pt>
                <c:pt idx="97">
                  <c:v>-0.41084721194642826</c:v>
                </c:pt>
                <c:pt idx="98">
                  <c:v>-0.47521478506394477</c:v>
                </c:pt>
                <c:pt idx="99">
                  <c:v>-0.50384272750607728</c:v>
                </c:pt>
                <c:pt idx="100">
                  <c:v>-0.53299913934983156</c:v>
                </c:pt>
                <c:pt idx="101">
                  <c:v>-0.52217306617946824</c:v>
                </c:pt>
                <c:pt idx="102">
                  <c:v>-0.53718159718552294</c:v>
                </c:pt>
                <c:pt idx="103">
                  <c:v>-0.55134457714898311</c:v>
                </c:pt>
                <c:pt idx="104">
                  <c:v>-0.52780504008817886</c:v>
                </c:pt>
                <c:pt idx="105">
                  <c:v>-0.52766914795633335</c:v>
                </c:pt>
                <c:pt idx="106">
                  <c:v>-0.6135680744084917</c:v>
                </c:pt>
                <c:pt idx="107">
                  <c:v>-0.60552024037808205</c:v>
                </c:pt>
                <c:pt idx="108">
                  <c:v>-0.62644762868229931</c:v>
                </c:pt>
                <c:pt idx="109">
                  <c:v>-0.52184088541273455</c:v>
                </c:pt>
                <c:pt idx="110">
                  <c:v>-0.44080387745549526</c:v>
                </c:pt>
                <c:pt idx="111">
                  <c:v>-0.39712210663002612</c:v>
                </c:pt>
                <c:pt idx="112">
                  <c:v>-0.3079466698878135</c:v>
                </c:pt>
                <c:pt idx="113">
                  <c:v>-0.23560675836869041</c:v>
                </c:pt>
                <c:pt idx="114">
                  <c:v>-0.24684050793459053</c:v>
                </c:pt>
                <c:pt idx="115">
                  <c:v>-0.25509972972564887</c:v>
                </c:pt>
                <c:pt idx="116">
                  <c:v>-0.23852088964048979</c:v>
                </c:pt>
                <c:pt idx="117">
                  <c:v>-0.17582931948240188</c:v>
                </c:pt>
                <c:pt idx="118">
                  <c:v>-0.19296682722070385</c:v>
                </c:pt>
                <c:pt idx="119">
                  <c:v>-0.1832278911051049</c:v>
                </c:pt>
                <c:pt idx="120">
                  <c:v>-0.16936689365685723</c:v>
                </c:pt>
                <c:pt idx="121">
                  <c:v>-0.16716242129580686</c:v>
                </c:pt>
                <c:pt idx="122">
                  <c:v>-0.2042156759123647</c:v>
                </c:pt>
                <c:pt idx="123">
                  <c:v>-0.20717510456144578</c:v>
                </c:pt>
                <c:pt idx="124">
                  <c:v>-0.19212127617810931</c:v>
                </c:pt>
                <c:pt idx="125">
                  <c:v>-0.20013891195699762</c:v>
                </c:pt>
                <c:pt idx="126">
                  <c:v>-0.23936644068308441</c:v>
                </c:pt>
                <c:pt idx="127">
                  <c:v>-0.22681906717601039</c:v>
                </c:pt>
                <c:pt idx="128">
                  <c:v>-0.28652101043349593</c:v>
                </c:pt>
                <c:pt idx="129">
                  <c:v>-0.28926905132192843</c:v>
                </c:pt>
                <c:pt idx="130">
                  <c:v>-0.28484500747406721</c:v>
                </c:pt>
                <c:pt idx="131">
                  <c:v>-0.27916773618807472</c:v>
                </c:pt>
                <c:pt idx="132">
                  <c:v>-0.29112624379048446</c:v>
                </c:pt>
                <c:pt idx="133">
                  <c:v>-0.2791979344395959</c:v>
                </c:pt>
                <c:pt idx="134">
                  <c:v>-0.26736021984327102</c:v>
                </c:pt>
                <c:pt idx="135">
                  <c:v>-0.22671337329568617</c:v>
                </c:pt>
                <c:pt idx="136">
                  <c:v>-0.23023146959791024</c:v>
                </c:pt>
                <c:pt idx="137">
                  <c:v>-0.24563257787374104</c:v>
                </c:pt>
                <c:pt idx="138">
                  <c:v>-0.26710353470534054</c:v>
                </c:pt>
                <c:pt idx="139">
                  <c:v>-0.23467061257153207</c:v>
                </c:pt>
                <c:pt idx="140">
                  <c:v>-0.17373054100167593</c:v>
                </c:pt>
                <c:pt idx="141">
                  <c:v>-0.15426776789623875</c:v>
                </c:pt>
                <c:pt idx="142">
                  <c:v>-0.12304277582327985</c:v>
                </c:pt>
                <c:pt idx="143">
                  <c:v>-0.13867037098551982</c:v>
                </c:pt>
                <c:pt idx="144">
                  <c:v>-0.11251868516812874</c:v>
                </c:pt>
                <c:pt idx="145">
                  <c:v>-0.13195126002204471</c:v>
                </c:pt>
                <c:pt idx="146">
                  <c:v>-0.1471409805372268</c:v>
                </c:pt>
                <c:pt idx="147">
                  <c:v>-0.14931525464675593</c:v>
                </c:pt>
                <c:pt idx="148">
                  <c:v>-0.17886424376028617</c:v>
                </c:pt>
                <c:pt idx="149">
                  <c:v>-0.19650002264868863</c:v>
                </c:pt>
                <c:pt idx="150">
                  <c:v>-0.19548838122272708</c:v>
                </c:pt>
                <c:pt idx="151">
                  <c:v>-0.18659499614972283</c:v>
                </c:pt>
                <c:pt idx="152">
                  <c:v>-0.17185824940735922</c:v>
                </c:pt>
                <c:pt idx="153">
                  <c:v>-0.15135363662443946</c:v>
                </c:pt>
                <c:pt idx="154">
                  <c:v>-0.14952664240740457</c:v>
                </c:pt>
                <c:pt idx="155">
                  <c:v>-0.11671624212958064</c:v>
                </c:pt>
                <c:pt idx="156">
                  <c:v>-0.12239351341557317</c:v>
                </c:pt>
                <c:pt idx="157">
                  <c:v>-0.13551465370155069</c:v>
                </c:pt>
                <c:pt idx="158">
                  <c:v>-0.14529888719443149</c:v>
                </c:pt>
                <c:pt idx="159">
                  <c:v>-0.18993190294281956</c:v>
                </c:pt>
                <c:pt idx="160">
                  <c:v>-0.18889006326533681</c:v>
                </c:pt>
                <c:pt idx="161">
                  <c:v>-0.15144423137900309</c:v>
                </c:pt>
                <c:pt idx="162">
                  <c:v>-0.11786377568738762</c:v>
                </c:pt>
                <c:pt idx="163">
                  <c:v>-9.7751740174243928E-2</c:v>
                </c:pt>
                <c:pt idx="164">
                  <c:v>-8.8511075208745432E-2</c:v>
                </c:pt>
                <c:pt idx="165">
                  <c:v>-9.6770296999803593E-2</c:v>
                </c:pt>
                <c:pt idx="166">
                  <c:v>-0.11084268220870007</c:v>
                </c:pt>
                <c:pt idx="167">
                  <c:v>-0.11940388651497068</c:v>
                </c:pt>
                <c:pt idx="168">
                  <c:v>-0.13752283742771285</c:v>
                </c:pt>
                <c:pt idx="169">
                  <c:v>-0.13516737380905644</c:v>
                </c:pt>
                <c:pt idx="170">
                  <c:v>-0.15764997206661729</c:v>
                </c:pt>
                <c:pt idx="171">
                  <c:v>-0.17829047698138267</c:v>
                </c:pt>
                <c:pt idx="172">
                  <c:v>-0.2368448866810611</c:v>
                </c:pt>
                <c:pt idx="173">
                  <c:v>-0.22869135877032717</c:v>
                </c:pt>
                <c:pt idx="174">
                  <c:v>-0.14443823702607614</c:v>
                </c:pt>
                <c:pt idx="175">
                  <c:v>-0.10167751287200459</c:v>
                </c:pt>
                <c:pt idx="176">
                  <c:v>-5.3390508689546902E-2</c:v>
                </c:pt>
                <c:pt idx="177">
                  <c:v>-6.1302450588110811E-2</c:v>
                </c:pt>
                <c:pt idx="178">
                  <c:v>-1.1762218967521726E-2</c:v>
                </c:pt>
                <c:pt idx="179">
                  <c:v>7.4891663772668118E-3</c:v>
                </c:pt>
                <c:pt idx="180">
                  <c:v>-1.4676350239321014E-2</c:v>
                </c:pt>
                <c:pt idx="181">
                  <c:v>-6.4624258255446945E-2</c:v>
                </c:pt>
                <c:pt idx="182">
                  <c:v>1.1112956559815208E-2</c:v>
                </c:pt>
                <c:pt idx="183">
                  <c:v>-3.5905721058750659E-2</c:v>
                </c:pt>
                <c:pt idx="184">
                  <c:v>-8.8329885699616629E-3</c:v>
                </c:pt>
                <c:pt idx="185">
                  <c:v>8.1535279107351364E-4</c:v>
                </c:pt>
                <c:pt idx="186">
                  <c:v>-1.2154796237297793E-2</c:v>
                </c:pt>
                <c:pt idx="187">
                  <c:v>-1.448006160443298E-2</c:v>
                </c:pt>
                <c:pt idx="188">
                  <c:v>-6.8867112594180824E-2</c:v>
                </c:pt>
                <c:pt idx="189">
                  <c:v>-0.10040918630811277</c:v>
                </c:pt>
                <c:pt idx="190">
                  <c:v>-8.9734104395355438E-2</c:v>
                </c:pt>
                <c:pt idx="191">
                  <c:v>-0.10949886001600505</c:v>
                </c:pt>
                <c:pt idx="192">
                  <c:v>-0.1280858838273263</c:v>
                </c:pt>
                <c:pt idx="193">
                  <c:v>-0.10939316613568065</c:v>
                </c:pt>
                <c:pt idx="194">
                  <c:v>-0.11235259478476192</c:v>
                </c:pt>
                <c:pt idx="195">
                  <c:v>-7.493696114994941E-2</c:v>
                </c:pt>
                <c:pt idx="196">
                  <c:v>-4.4482024490781868E-2</c:v>
                </c:pt>
                <c:pt idx="197">
                  <c:v>-4.8558788446148922E-2</c:v>
                </c:pt>
                <c:pt idx="198">
                  <c:v>-7.1781243865980116E-2</c:v>
                </c:pt>
                <c:pt idx="199">
                  <c:v>-5.687840674024968E-2</c:v>
                </c:pt>
                <c:pt idx="200">
                  <c:v>-7.6220386839602014E-2</c:v>
                </c:pt>
                <c:pt idx="201">
                  <c:v>-0.17829047698138267</c:v>
                </c:pt>
                <c:pt idx="202">
                  <c:v>-0.21795588035452734</c:v>
                </c:pt>
                <c:pt idx="203">
                  <c:v>-0.19121532863247218</c:v>
                </c:pt>
                <c:pt idx="204">
                  <c:v>-0.1778677014600854</c:v>
                </c:pt>
                <c:pt idx="205">
                  <c:v>-0.14987392229989882</c:v>
                </c:pt>
                <c:pt idx="206">
                  <c:v>-0.15669872714369834</c:v>
                </c:pt>
                <c:pt idx="207">
                  <c:v>-0.17880384725724374</c:v>
                </c:pt>
                <c:pt idx="208">
                  <c:v>-0.19831191773996273</c:v>
                </c:pt>
                <c:pt idx="209">
                  <c:v>-0.19607724712739136</c:v>
                </c:pt>
                <c:pt idx="210">
                  <c:v>-0.17163176252094997</c:v>
                </c:pt>
                <c:pt idx="211">
                  <c:v>-0.20275106071358465</c:v>
                </c:pt>
                <c:pt idx="212">
                  <c:v>-0.22683416630177117</c:v>
                </c:pt>
                <c:pt idx="213">
                  <c:v>-0.18051004846819363</c:v>
                </c:pt>
                <c:pt idx="214">
                  <c:v>-0.15547569795708815</c:v>
                </c:pt>
                <c:pt idx="215">
                  <c:v>-0.13676788113968191</c:v>
                </c:pt>
                <c:pt idx="216">
                  <c:v>-0.13140769149466242</c:v>
                </c:pt>
                <c:pt idx="217">
                  <c:v>-0.12992797717012178</c:v>
                </c:pt>
                <c:pt idx="218">
                  <c:v>-0.16581859910311184</c:v>
                </c:pt>
                <c:pt idx="219">
                  <c:v>-0.12899183137296344</c:v>
                </c:pt>
                <c:pt idx="220">
                  <c:v>-7.0935692823385563E-2</c:v>
                </c:pt>
                <c:pt idx="221">
                  <c:v>-9.284452430204293E-2</c:v>
                </c:pt>
                <c:pt idx="222">
                  <c:v>-9.6906189131649209E-2</c:v>
                </c:pt>
                <c:pt idx="223">
                  <c:v>-0.1306678343323921</c:v>
                </c:pt>
                <c:pt idx="224">
                  <c:v>-0.11700312551903247</c:v>
                </c:pt>
                <c:pt idx="225">
                  <c:v>-9.5879448579927223E-2</c:v>
                </c:pt>
                <c:pt idx="226">
                  <c:v>-0.13450301227558914</c:v>
                </c:pt>
                <c:pt idx="227">
                  <c:v>-0.16134925787796889</c:v>
                </c:pt>
                <c:pt idx="228">
                  <c:v>-0.16414259614368318</c:v>
                </c:pt>
                <c:pt idx="229">
                  <c:v>-0.18984130818825593</c:v>
                </c:pt>
                <c:pt idx="230">
                  <c:v>-0.18736505156351435</c:v>
                </c:pt>
                <c:pt idx="231">
                  <c:v>-0.19357079225112855</c:v>
                </c:pt>
                <c:pt idx="232">
                  <c:v>-0.21004393845596342</c:v>
                </c:pt>
                <c:pt idx="233">
                  <c:v>-0.16811366621872581</c:v>
                </c:pt>
                <c:pt idx="234">
                  <c:v>-0.13648099775023026</c:v>
                </c:pt>
                <c:pt idx="235">
                  <c:v>-0.163161152969243</c:v>
                </c:pt>
                <c:pt idx="236">
                  <c:v>-0.12955049902610632</c:v>
                </c:pt>
                <c:pt idx="237">
                  <c:v>-0.13281191019039987</c:v>
                </c:pt>
                <c:pt idx="238">
                  <c:v>-0.12070241133038388</c:v>
                </c:pt>
                <c:pt idx="239">
                  <c:v>-0.12637968261637642</c:v>
                </c:pt>
                <c:pt idx="240">
                  <c:v>-0.122680396805025</c:v>
                </c:pt>
                <c:pt idx="241">
                  <c:v>-7.2475803650968618E-2</c:v>
                </c:pt>
                <c:pt idx="242">
                  <c:v>-7.0950791949146164E-2</c:v>
                </c:pt>
                <c:pt idx="243">
                  <c:v>-6.5666097932929698E-2</c:v>
                </c:pt>
                <c:pt idx="244">
                  <c:v>-4.245874163885912E-2</c:v>
                </c:pt>
                <c:pt idx="245">
                  <c:v>-6.1091062827462177E-2</c:v>
                </c:pt>
                <c:pt idx="246">
                  <c:v>-3.8804753204788483E-3</c:v>
                </c:pt>
                <c:pt idx="247">
                  <c:v>-3.6766371227105812E-2</c:v>
                </c:pt>
                <c:pt idx="248">
                  <c:v>-7.8560751332497805E-2</c:v>
                </c:pt>
                <c:pt idx="249">
                  <c:v>-9.307101118845218E-2</c:v>
                </c:pt>
                <c:pt idx="250">
                  <c:v>-8.1822162496791348E-2</c:v>
                </c:pt>
                <c:pt idx="251">
                  <c:v>-8.6200908967370676E-2</c:v>
                </c:pt>
                <c:pt idx="252">
                  <c:v>-9.2904920805085348E-2</c:v>
                </c:pt>
                <c:pt idx="253">
                  <c:v>-0.10946866176448385</c:v>
                </c:pt>
                <c:pt idx="254">
                  <c:v>-0.10290054205861478</c:v>
                </c:pt>
                <c:pt idx="255">
                  <c:v>-0.10466713977260708</c:v>
                </c:pt>
                <c:pt idx="256">
                  <c:v>-0.10684141388213622</c:v>
                </c:pt>
                <c:pt idx="257">
                  <c:v>-0.10130003472798914</c:v>
                </c:pt>
                <c:pt idx="258">
                  <c:v>-4.9268447356898032E-2</c:v>
                </c:pt>
                <c:pt idx="259">
                  <c:v>-2.3826420450255889E-2</c:v>
                </c:pt>
                <c:pt idx="260">
                  <c:v>-1.518972051518209E-2</c:v>
                </c:pt>
                <c:pt idx="261">
                  <c:v>-2.9262105724078571E-2</c:v>
                </c:pt>
                <c:pt idx="262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F8A-4F3F-98B2-5D3B1DDDA6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42093920"/>
        <c:axId val="16450272"/>
      </c:lineChart>
      <c:dateAx>
        <c:axId val="1942093920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0272"/>
        <c:crosses val="autoZero"/>
        <c:auto val="1"/>
        <c:lblOffset val="100"/>
        <c:baseTimeUnit val="days"/>
        <c:majorUnit val="1"/>
        <c:majorTimeUnit val="years"/>
      </c:dateAx>
      <c:valAx>
        <c:axId val="16450272"/>
        <c:scaling>
          <c:orientation val="minMax"/>
          <c:min val="-0.65000000000000013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2093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6942751897168935"/>
          <c:y val="0.25027564775842692"/>
          <c:w val="0.29856517570635055"/>
          <c:h val="0.118450305541044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>
                <a:solidFill>
                  <a:schemeClr val="tx1"/>
                </a:solidFill>
              </a:rPr>
              <a:t>Market</a:t>
            </a:r>
            <a:r>
              <a:rPr lang="en-US" sz="1600" b="1" baseline="0">
                <a:solidFill>
                  <a:schemeClr val="tx1"/>
                </a:solidFill>
              </a:rPr>
              <a:t> Participation with % of U.S. covered</a:t>
            </a:r>
            <a:endParaRPr lang="en-US" sz="16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# of Markets</c:v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Metrics!$P$2:$P$8</c:f>
              <c:strCache>
                <c:ptCount val="7"/>
                <c:pt idx="0">
                  <c:v>Tegna</c:v>
                </c:pt>
                <c:pt idx="1">
                  <c:v>Gray TV</c:v>
                </c:pt>
                <c:pt idx="2">
                  <c:v>Sinclair</c:v>
                </c:pt>
                <c:pt idx="3">
                  <c:v>E.W. Scripps</c:v>
                </c:pt>
                <c:pt idx="4">
                  <c:v>Fox Corp</c:v>
                </c:pt>
                <c:pt idx="5">
                  <c:v>NXST</c:v>
                </c:pt>
                <c:pt idx="6">
                  <c:v>Indsutry Avg</c:v>
                </c:pt>
              </c:strCache>
            </c:strRef>
          </c:cat>
          <c:val>
            <c:numRef>
              <c:f>Metrics!$Q$2:$Q$8</c:f>
              <c:numCache>
                <c:formatCode>General</c:formatCode>
                <c:ptCount val="7"/>
                <c:pt idx="0">
                  <c:v>51</c:v>
                </c:pt>
                <c:pt idx="1">
                  <c:v>113</c:v>
                </c:pt>
                <c:pt idx="2">
                  <c:v>116</c:v>
                </c:pt>
                <c:pt idx="3">
                  <c:v>75</c:v>
                </c:pt>
                <c:pt idx="4">
                  <c:v>18</c:v>
                </c:pt>
                <c:pt idx="5">
                  <c:v>116</c:v>
                </c:pt>
                <c:pt idx="6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EF-4F43-B0B4-ACD59618A8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9267904"/>
        <c:axId val="1729266240"/>
      </c:barChart>
      <c:lineChart>
        <c:grouping val="standard"/>
        <c:varyColors val="0"/>
        <c:ser>
          <c:idx val="1"/>
          <c:order val="1"/>
          <c:tx>
            <c:v>% Coverage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Metrics!$P$2:$P$8</c:f>
              <c:strCache>
                <c:ptCount val="7"/>
                <c:pt idx="0">
                  <c:v>Tegna</c:v>
                </c:pt>
                <c:pt idx="1">
                  <c:v>Gray TV</c:v>
                </c:pt>
                <c:pt idx="2">
                  <c:v>Sinclair</c:v>
                </c:pt>
                <c:pt idx="3">
                  <c:v>E.W. Scripps</c:v>
                </c:pt>
                <c:pt idx="4">
                  <c:v>Fox Corp</c:v>
                </c:pt>
                <c:pt idx="5">
                  <c:v>NXST</c:v>
                </c:pt>
                <c:pt idx="6">
                  <c:v>Indsutry Avg</c:v>
                </c:pt>
              </c:strCache>
            </c:strRef>
          </c:cat>
          <c:val>
            <c:numRef>
              <c:f>Metrics!$R$2:$R$8</c:f>
              <c:numCache>
                <c:formatCode>0%</c:formatCode>
                <c:ptCount val="7"/>
                <c:pt idx="0">
                  <c:v>0.39</c:v>
                </c:pt>
                <c:pt idx="1">
                  <c:v>0.36</c:v>
                </c:pt>
                <c:pt idx="2">
                  <c:v>0.43</c:v>
                </c:pt>
                <c:pt idx="3">
                  <c:v>0.73</c:v>
                </c:pt>
                <c:pt idx="4">
                  <c:v>0.39</c:v>
                </c:pt>
                <c:pt idx="5">
                  <c:v>0.68</c:v>
                </c:pt>
                <c:pt idx="6">
                  <c:v>0.19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2EF-4F43-B0B4-ACD59618A8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9268736"/>
        <c:axId val="1729268320"/>
      </c:lineChart>
      <c:catAx>
        <c:axId val="1729267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9266240"/>
        <c:crosses val="autoZero"/>
        <c:auto val="1"/>
        <c:lblAlgn val="ctr"/>
        <c:lblOffset val="100"/>
        <c:noMultiLvlLbl val="0"/>
      </c:catAx>
      <c:valAx>
        <c:axId val="1729266240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9267904"/>
        <c:crosses val="autoZero"/>
        <c:crossBetween val="between"/>
      </c:valAx>
      <c:valAx>
        <c:axId val="1729268320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9268736"/>
        <c:crosses val="max"/>
        <c:crossBetween val="between"/>
      </c:valAx>
      <c:catAx>
        <c:axId val="17292687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292683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Subscriber</a:t>
            </a:r>
            <a:r>
              <a:rPr lang="en-US" sz="2000" b="1" baseline="0">
                <a:solidFill>
                  <a:schemeClr val="tx1"/>
                </a:solidFill>
              </a:rPr>
              <a:t> Demographic</a:t>
            </a:r>
            <a:endParaRPr lang="en-US" sz="20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Metrics!$T$2:$T$5</c:f>
              <c:strCache>
                <c:ptCount val="4"/>
                <c:pt idx="0">
                  <c:v>35 &amp; below</c:v>
                </c:pt>
                <c:pt idx="1">
                  <c:v>Age 35-49 </c:v>
                </c:pt>
                <c:pt idx="2">
                  <c:v>50-64</c:v>
                </c:pt>
                <c:pt idx="3">
                  <c:v>65+</c:v>
                </c:pt>
              </c:strCache>
            </c:strRef>
          </c:cat>
          <c:val>
            <c:numRef>
              <c:f>Metrics!$V$2:$V$5</c:f>
              <c:numCache>
                <c:formatCode>0.00%</c:formatCode>
                <c:ptCount val="4"/>
                <c:pt idx="0">
                  <c:v>0.17199999999999999</c:v>
                </c:pt>
                <c:pt idx="1">
                  <c:v>0.18099999999999999</c:v>
                </c:pt>
                <c:pt idx="2">
                  <c:v>0.317</c:v>
                </c:pt>
                <c:pt idx="3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CB-4B77-AB5C-35C8FDE2F8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97356224"/>
        <c:axId val="179735872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Metrics!$T$2:$T$5</c15:sqref>
                        </c15:formulaRef>
                      </c:ext>
                    </c:extLst>
                    <c:strCache>
                      <c:ptCount val="4"/>
                      <c:pt idx="0">
                        <c:v>35 &amp; below</c:v>
                      </c:pt>
                      <c:pt idx="1">
                        <c:v>Age 35-49 </c:v>
                      </c:pt>
                      <c:pt idx="2">
                        <c:v>50-64</c:v>
                      </c:pt>
                      <c:pt idx="3">
                        <c:v>65+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Metrics!$U$2:$U$5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F1CB-4B77-AB5C-35C8FDE2F8E1}"/>
                  </c:ext>
                </c:extLst>
              </c15:ser>
            </c15:filteredBarSeries>
          </c:ext>
        </c:extLst>
      </c:barChart>
      <c:catAx>
        <c:axId val="1797356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7358720"/>
        <c:crosses val="autoZero"/>
        <c:auto val="1"/>
        <c:lblAlgn val="ctr"/>
        <c:lblOffset val="100"/>
        <c:noMultiLvlLbl val="0"/>
      </c:catAx>
      <c:valAx>
        <c:axId val="1797358720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7356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NXST</c:v>
          </c:tx>
          <c:spPr>
            <a:ln w="28575" cap="rnd">
              <a:solidFill>
                <a:schemeClr val="accent4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'NXST v. SPY'!$A$3:$A$265</c:f>
              <c:numCache>
                <c:formatCode>d\-mmm\-yy</c:formatCode>
                <c:ptCount val="263"/>
                <c:pt idx="0">
                  <c:v>44663</c:v>
                </c:pt>
                <c:pt idx="1">
                  <c:v>44662</c:v>
                </c:pt>
                <c:pt idx="2">
                  <c:v>44655</c:v>
                </c:pt>
                <c:pt idx="3">
                  <c:v>44648</c:v>
                </c:pt>
                <c:pt idx="4">
                  <c:v>44641</c:v>
                </c:pt>
                <c:pt idx="5">
                  <c:v>44634</c:v>
                </c:pt>
                <c:pt idx="6">
                  <c:v>44627</c:v>
                </c:pt>
                <c:pt idx="7">
                  <c:v>44620</c:v>
                </c:pt>
                <c:pt idx="8">
                  <c:v>44613</c:v>
                </c:pt>
                <c:pt idx="9">
                  <c:v>44606</c:v>
                </c:pt>
                <c:pt idx="10">
                  <c:v>44599</c:v>
                </c:pt>
                <c:pt idx="11">
                  <c:v>44592</c:v>
                </c:pt>
                <c:pt idx="12">
                  <c:v>44585</c:v>
                </c:pt>
                <c:pt idx="13">
                  <c:v>44578</c:v>
                </c:pt>
                <c:pt idx="14">
                  <c:v>44571</c:v>
                </c:pt>
                <c:pt idx="15">
                  <c:v>44564</c:v>
                </c:pt>
                <c:pt idx="16">
                  <c:v>44557</c:v>
                </c:pt>
                <c:pt idx="17">
                  <c:v>44550</c:v>
                </c:pt>
                <c:pt idx="18">
                  <c:v>44543</c:v>
                </c:pt>
                <c:pt idx="19">
                  <c:v>44536</c:v>
                </c:pt>
                <c:pt idx="20">
                  <c:v>44529</c:v>
                </c:pt>
                <c:pt idx="21">
                  <c:v>44522</c:v>
                </c:pt>
                <c:pt idx="22">
                  <c:v>44515</c:v>
                </c:pt>
                <c:pt idx="23">
                  <c:v>44508</c:v>
                </c:pt>
                <c:pt idx="24">
                  <c:v>44501</c:v>
                </c:pt>
                <c:pt idx="25">
                  <c:v>44494</c:v>
                </c:pt>
                <c:pt idx="26">
                  <c:v>44487</c:v>
                </c:pt>
                <c:pt idx="27">
                  <c:v>44480</c:v>
                </c:pt>
                <c:pt idx="28">
                  <c:v>44473</c:v>
                </c:pt>
                <c:pt idx="29">
                  <c:v>44466</c:v>
                </c:pt>
                <c:pt idx="30">
                  <c:v>44459</c:v>
                </c:pt>
                <c:pt idx="31">
                  <c:v>44452</c:v>
                </c:pt>
                <c:pt idx="32">
                  <c:v>44445</c:v>
                </c:pt>
                <c:pt idx="33">
                  <c:v>44438</c:v>
                </c:pt>
                <c:pt idx="34">
                  <c:v>44431</c:v>
                </c:pt>
                <c:pt idx="35">
                  <c:v>44424</c:v>
                </c:pt>
                <c:pt idx="36">
                  <c:v>44417</c:v>
                </c:pt>
                <c:pt idx="37">
                  <c:v>44410</c:v>
                </c:pt>
                <c:pt idx="38">
                  <c:v>44403</c:v>
                </c:pt>
                <c:pt idx="39">
                  <c:v>44396</c:v>
                </c:pt>
                <c:pt idx="40">
                  <c:v>44389</c:v>
                </c:pt>
                <c:pt idx="41">
                  <c:v>44382</c:v>
                </c:pt>
                <c:pt idx="42">
                  <c:v>44375</c:v>
                </c:pt>
                <c:pt idx="43">
                  <c:v>44368</c:v>
                </c:pt>
                <c:pt idx="44">
                  <c:v>44361</c:v>
                </c:pt>
                <c:pt idx="45">
                  <c:v>44354</c:v>
                </c:pt>
                <c:pt idx="46">
                  <c:v>44347</c:v>
                </c:pt>
                <c:pt idx="47">
                  <c:v>44340</c:v>
                </c:pt>
                <c:pt idx="48">
                  <c:v>44333</c:v>
                </c:pt>
                <c:pt idx="49">
                  <c:v>44326</c:v>
                </c:pt>
                <c:pt idx="50">
                  <c:v>44319</c:v>
                </c:pt>
                <c:pt idx="51">
                  <c:v>44312</c:v>
                </c:pt>
                <c:pt idx="52">
                  <c:v>44305</c:v>
                </c:pt>
                <c:pt idx="53">
                  <c:v>44298</c:v>
                </c:pt>
                <c:pt idx="54">
                  <c:v>44291</c:v>
                </c:pt>
                <c:pt idx="55">
                  <c:v>44284</c:v>
                </c:pt>
                <c:pt idx="56">
                  <c:v>44277</c:v>
                </c:pt>
                <c:pt idx="57">
                  <c:v>44270</c:v>
                </c:pt>
                <c:pt idx="58">
                  <c:v>44263</c:v>
                </c:pt>
                <c:pt idx="59">
                  <c:v>44256</c:v>
                </c:pt>
                <c:pt idx="60">
                  <c:v>44249</c:v>
                </c:pt>
                <c:pt idx="61">
                  <c:v>44242</c:v>
                </c:pt>
                <c:pt idx="62">
                  <c:v>44235</c:v>
                </c:pt>
                <c:pt idx="63">
                  <c:v>44228</c:v>
                </c:pt>
                <c:pt idx="64">
                  <c:v>44221</c:v>
                </c:pt>
                <c:pt idx="65">
                  <c:v>44214</c:v>
                </c:pt>
                <c:pt idx="66">
                  <c:v>44207</c:v>
                </c:pt>
                <c:pt idx="67">
                  <c:v>44200</c:v>
                </c:pt>
                <c:pt idx="68">
                  <c:v>44193</c:v>
                </c:pt>
                <c:pt idx="69">
                  <c:v>44186</c:v>
                </c:pt>
                <c:pt idx="70">
                  <c:v>44179</c:v>
                </c:pt>
                <c:pt idx="71">
                  <c:v>44172</c:v>
                </c:pt>
                <c:pt idx="72">
                  <c:v>44165</c:v>
                </c:pt>
                <c:pt idx="73">
                  <c:v>44158</c:v>
                </c:pt>
                <c:pt idx="74">
                  <c:v>44151</c:v>
                </c:pt>
                <c:pt idx="75">
                  <c:v>44144</c:v>
                </c:pt>
                <c:pt idx="76">
                  <c:v>44137</c:v>
                </c:pt>
                <c:pt idx="77">
                  <c:v>44130</c:v>
                </c:pt>
                <c:pt idx="78">
                  <c:v>44123</c:v>
                </c:pt>
                <c:pt idx="79">
                  <c:v>44116</c:v>
                </c:pt>
                <c:pt idx="80">
                  <c:v>44109</c:v>
                </c:pt>
                <c:pt idx="81">
                  <c:v>44102</c:v>
                </c:pt>
                <c:pt idx="82">
                  <c:v>44095</c:v>
                </c:pt>
                <c:pt idx="83">
                  <c:v>44088</c:v>
                </c:pt>
                <c:pt idx="84">
                  <c:v>44081</c:v>
                </c:pt>
                <c:pt idx="85">
                  <c:v>44074</c:v>
                </c:pt>
                <c:pt idx="86">
                  <c:v>44067</c:v>
                </c:pt>
                <c:pt idx="87">
                  <c:v>44060</c:v>
                </c:pt>
                <c:pt idx="88">
                  <c:v>44053</c:v>
                </c:pt>
                <c:pt idx="89">
                  <c:v>44046</c:v>
                </c:pt>
                <c:pt idx="90">
                  <c:v>44039</c:v>
                </c:pt>
                <c:pt idx="91">
                  <c:v>44032</c:v>
                </c:pt>
                <c:pt idx="92">
                  <c:v>44025</c:v>
                </c:pt>
                <c:pt idx="93">
                  <c:v>44018</c:v>
                </c:pt>
                <c:pt idx="94">
                  <c:v>44011</c:v>
                </c:pt>
                <c:pt idx="95">
                  <c:v>44004</c:v>
                </c:pt>
                <c:pt idx="96">
                  <c:v>43997</c:v>
                </c:pt>
                <c:pt idx="97">
                  <c:v>43990</c:v>
                </c:pt>
                <c:pt idx="98">
                  <c:v>43983</c:v>
                </c:pt>
                <c:pt idx="99">
                  <c:v>43976</c:v>
                </c:pt>
                <c:pt idx="100">
                  <c:v>43969</c:v>
                </c:pt>
                <c:pt idx="101">
                  <c:v>43962</c:v>
                </c:pt>
                <c:pt idx="102">
                  <c:v>43955</c:v>
                </c:pt>
                <c:pt idx="103">
                  <c:v>43948</c:v>
                </c:pt>
                <c:pt idx="104">
                  <c:v>43941</c:v>
                </c:pt>
                <c:pt idx="105">
                  <c:v>43934</c:v>
                </c:pt>
                <c:pt idx="106">
                  <c:v>43927</c:v>
                </c:pt>
                <c:pt idx="107">
                  <c:v>43920</c:v>
                </c:pt>
                <c:pt idx="108">
                  <c:v>43913</c:v>
                </c:pt>
                <c:pt idx="109">
                  <c:v>43906</c:v>
                </c:pt>
                <c:pt idx="110">
                  <c:v>43899</c:v>
                </c:pt>
                <c:pt idx="111">
                  <c:v>43892</c:v>
                </c:pt>
                <c:pt idx="112">
                  <c:v>43885</c:v>
                </c:pt>
                <c:pt idx="113">
                  <c:v>43878</c:v>
                </c:pt>
                <c:pt idx="114">
                  <c:v>43871</c:v>
                </c:pt>
                <c:pt idx="115">
                  <c:v>43864</c:v>
                </c:pt>
                <c:pt idx="116">
                  <c:v>43857</c:v>
                </c:pt>
                <c:pt idx="117">
                  <c:v>43850</c:v>
                </c:pt>
                <c:pt idx="118">
                  <c:v>43843</c:v>
                </c:pt>
                <c:pt idx="119">
                  <c:v>43836</c:v>
                </c:pt>
                <c:pt idx="120">
                  <c:v>43829</c:v>
                </c:pt>
                <c:pt idx="121">
                  <c:v>43822</c:v>
                </c:pt>
                <c:pt idx="122">
                  <c:v>43815</c:v>
                </c:pt>
                <c:pt idx="123">
                  <c:v>43808</c:v>
                </c:pt>
                <c:pt idx="124">
                  <c:v>43801</c:v>
                </c:pt>
                <c:pt idx="125">
                  <c:v>43794</c:v>
                </c:pt>
                <c:pt idx="126">
                  <c:v>43787</c:v>
                </c:pt>
                <c:pt idx="127">
                  <c:v>43780</c:v>
                </c:pt>
                <c:pt idx="128">
                  <c:v>43773</c:v>
                </c:pt>
                <c:pt idx="129">
                  <c:v>43766</c:v>
                </c:pt>
                <c:pt idx="130">
                  <c:v>43759</c:v>
                </c:pt>
                <c:pt idx="131">
                  <c:v>43752</c:v>
                </c:pt>
                <c:pt idx="132">
                  <c:v>43745</c:v>
                </c:pt>
                <c:pt idx="133">
                  <c:v>43738</c:v>
                </c:pt>
                <c:pt idx="134">
                  <c:v>43731</c:v>
                </c:pt>
                <c:pt idx="135">
                  <c:v>43724</c:v>
                </c:pt>
                <c:pt idx="136">
                  <c:v>43717</c:v>
                </c:pt>
                <c:pt idx="137">
                  <c:v>43710</c:v>
                </c:pt>
                <c:pt idx="138">
                  <c:v>43703</c:v>
                </c:pt>
                <c:pt idx="139">
                  <c:v>43696</c:v>
                </c:pt>
                <c:pt idx="140">
                  <c:v>43689</c:v>
                </c:pt>
                <c:pt idx="141">
                  <c:v>43682</c:v>
                </c:pt>
                <c:pt idx="142">
                  <c:v>43675</c:v>
                </c:pt>
                <c:pt idx="143">
                  <c:v>43668</c:v>
                </c:pt>
                <c:pt idx="144">
                  <c:v>43661</c:v>
                </c:pt>
                <c:pt idx="145">
                  <c:v>43654</c:v>
                </c:pt>
                <c:pt idx="146">
                  <c:v>43647</c:v>
                </c:pt>
                <c:pt idx="147">
                  <c:v>43640</c:v>
                </c:pt>
                <c:pt idx="148">
                  <c:v>43633</c:v>
                </c:pt>
                <c:pt idx="149">
                  <c:v>43626</c:v>
                </c:pt>
                <c:pt idx="150">
                  <c:v>43619</c:v>
                </c:pt>
                <c:pt idx="151">
                  <c:v>43612</c:v>
                </c:pt>
                <c:pt idx="152">
                  <c:v>43605</c:v>
                </c:pt>
                <c:pt idx="153">
                  <c:v>43598</c:v>
                </c:pt>
                <c:pt idx="154">
                  <c:v>43591</c:v>
                </c:pt>
                <c:pt idx="155">
                  <c:v>43584</c:v>
                </c:pt>
                <c:pt idx="156">
                  <c:v>43577</c:v>
                </c:pt>
                <c:pt idx="157">
                  <c:v>43570</c:v>
                </c:pt>
                <c:pt idx="158">
                  <c:v>43563</c:v>
                </c:pt>
                <c:pt idx="159">
                  <c:v>43556</c:v>
                </c:pt>
                <c:pt idx="160">
                  <c:v>43549</c:v>
                </c:pt>
                <c:pt idx="161">
                  <c:v>43542</c:v>
                </c:pt>
                <c:pt idx="162">
                  <c:v>43535</c:v>
                </c:pt>
                <c:pt idx="163">
                  <c:v>43528</c:v>
                </c:pt>
                <c:pt idx="164">
                  <c:v>43521</c:v>
                </c:pt>
                <c:pt idx="165">
                  <c:v>43514</c:v>
                </c:pt>
                <c:pt idx="166">
                  <c:v>43507</c:v>
                </c:pt>
                <c:pt idx="167">
                  <c:v>43500</c:v>
                </c:pt>
                <c:pt idx="168">
                  <c:v>43493</c:v>
                </c:pt>
                <c:pt idx="169">
                  <c:v>43486</c:v>
                </c:pt>
                <c:pt idx="170">
                  <c:v>43479</c:v>
                </c:pt>
                <c:pt idx="171">
                  <c:v>43472</c:v>
                </c:pt>
                <c:pt idx="172">
                  <c:v>43465</c:v>
                </c:pt>
                <c:pt idx="173">
                  <c:v>43458</c:v>
                </c:pt>
                <c:pt idx="174">
                  <c:v>43451</c:v>
                </c:pt>
                <c:pt idx="175">
                  <c:v>43444</c:v>
                </c:pt>
                <c:pt idx="176">
                  <c:v>43437</c:v>
                </c:pt>
                <c:pt idx="177">
                  <c:v>43430</c:v>
                </c:pt>
                <c:pt idx="178">
                  <c:v>43423</c:v>
                </c:pt>
                <c:pt idx="179">
                  <c:v>43416</c:v>
                </c:pt>
                <c:pt idx="180">
                  <c:v>43409</c:v>
                </c:pt>
                <c:pt idx="181">
                  <c:v>43402</c:v>
                </c:pt>
                <c:pt idx="182">
                  <c:v>43395</c:v>
                </c:pt>
                <c:pt idx="183">
                  <c:v>43388</c:v>
                </c:pt>
                <c:pt idx="184">
                  <c:v>43381</c:v>
                </c:pt>
                <c:pt idx="185">
                  <c:v>43374</c:v>
                </c:pt>
                <c:pt idx="186">
                  <c:v>43367</c:v>
                </c:pt>
                <c:pt idx="187">
                  <c:v>43360</c:v>
                </c:pt>
                <c:pt idx="188">
                  <c:v>43353</c:v>
                </c:pt>
                <c:pt idx="189">
                  <c:v>43346</c:v>
                </c:pt>
                <c:pt idx="190">
                  <c:v>43339</c:v>
                </c:pt>
                <c:pt idx="191">
                  <c:v>43332</c:v>
                </c:pt>
                <c:pt idx="192">
                  <c:v>43325</c:v>
                </c:pt>
                <c:pt idx="193">
                  <c:v>43318</c:v>
                </c:pt>
                <c:pt idx="194">
                  <c:v>43311</c:v>
                </c:pt>
                <c:pt idx="195">
                  <c:v>43304</c:v>
                </c:pt>
                <c:pt idx="196">
                  <c:v>43297</c:v>
                </c:pt>
                <c:pt idx="197">
                  <c:v>43290</c:v>
                </c:pt>
                <c:pt idx="198">
                  <c:v>43283</c:v>
                </c:pt>
                <c:pt idx="199">
                  <c:v>43276</c:v>
                </c:pt>
                <c:pt idx="200">
                  <c:v>43269</c:v>
                </c:pt>
                <c:pt idx="201">
                  <c:v>43262</c:v>
                </c:pt>
                <c:pt idx="202">
                  <c:v>43255</c:v>
                </c:pt>
                <c:pt idx="203">
                  <c:v>43248</c:v>
                </c:pt>
                <c:pt idx="204">
                  <c:v>43241</c:v>
                </c:pt>
                <c:pt idx="205">
                  <c:v>43234</c:v>
                </c:pt>
                <c:pt idx="206">
                  <c:v>43227</c:v>
                </c:pt>
                <c:pt idx="207">
                  <c:v>43220</c:v>
                </c:pt>
                <c:pt idx="208">
                  <c:v>43213</c:v>
                </c:pt>
                <c:pt idx="209">
                  <c:v>43206</c:v>
                </c:pt>
                <c:pt idx="210">
                  <c:v>43199</c:v>
                </c:pt>
                <c:pt idx="211">
                  <c:v>43192</c:v>
                </c:pt>
                <c:pt idx="212">
                  <c:v>43185</c:v>
                </c:pt>
                <c:pt idx="213">
                  <c:v>43178</c:v>
                </c:pt>
                <c:pt idx="214">
                  <c:v>43171</c:v>
                </c:pt>
                <c:pt idx="215">
                  <c:v>43164</c:v>
                </c:pt>
                <c:pt idx="216">
                  <c:v>43157</c:v>
                </c:pt>
                <c:pt idx="217">
                  <c:v>43150</c:v>
                </c:pt>
                <c:pt idx="218">
                  <c:v>43143</c:v>
                </c:pt>
                <c:pt idx="219">
                  <c:v>43136</c:v>
                </c:pt>
                <c:pt idx="220">
                  <c:v>43129</c:v>
                </c:pt>
                <c:pt idx="221">
                  <c:v>43122</c:v>
                </c:pt>
                <c:pt idx="222">
                  <c:v>43115</c:v>
                </c:pt>
                <c:pt idx="223">
                  <c:v>43108</c:v>
                </c:pt>
                <c:pt idx="224">
                  <c:v>43101</c:v>
                </c:pt>
                <c:pt idx="225">
                  <c:v>43094</c:v>
                </c:pt>
                <c:pt idx="226">
                  <c:v>43087</c:v>
                </c:pt>
                <c:pt idx="227">
                  <c:v>43080</c:v>
                </c:pt>
                <c:pt idx="228">
                  <c:v>43073</c:v>
                </c:pt>
                <c:pt idx="229">
                  <c:v>43066</c:v>
                </c:pt>
                <c:pt idx="230">
                  <c:v>43059</c:v>
                </c:pt>
                <c:pt idx="231">
                  <c:v>43052</c:v>
                </c:pt>
                <c:pt idx="232">
                  <c:v>43045</c:v>
                </c:pt>
                <c:pt idx="233">
                  <c:v>43038</c:v>
                </c:pt>
                <c:pt idx="234">
                  <c:v>43031</c:v>
                </c:pt>
                <c:pt idx="235">
                  <c:v>43024</c:v>
                </c:pt>
                <c:pt idx="236">
                  <c:v>43017</c:v>
                </c:pt>
                <c:pt idx="237">
                  <c:v>43010</c:v>
                </c:pt>
                <c:pt idx="238">
                  <c:v>43003</c:v>
                </c:pt>
                <c:pt idx="239">
                  <c:v>42996</c:v>
                </c:pt>
                <c:pt idx="240">
                  <c:v>42989</c:v>
                </c:pt>
                <c:pt idx="241">
                  <c:v>42982</c:v>
                </c:pt>
                <c:pt idx="242">
                  <c:v>42975</c:v>
                </c:pt>
                <c:pt idx="243">
                  <c:v>42968</c:v>
                </c:pt>
                <c:pt idx="244">
                  <c:v>42961</c:v>
                </c:pt>
                <c:pt idx="245">
                  <c:v>42954</c:v>
                </c:pt>
                <c:pt idx="246">
                  <c:v>42947</c:v>
                </c:pt>
                <c:pt idx="247">
                  <c:v>42940</c:v>
                </c:pt>
                <c:pt idx="248">
                  <c:v>42933</c:v>
                </c:pt>
                <c:pt idx="249">
                  <c:v>42926</c:v>
                </c:pt>
                <c:pt idx="250">
                  <c:v>42919</c:v>
                </c:pt>
                <c:pt idx="251">
                  <c:v>42912</c:v>
                </c:pt>
                <c:pt idx="252">
                  <c:v>42905</c:v>
                </c:pt>
                <c:pt idx="253">
                  <c:v>42898</c:v>
                </c:pt>
                <c:pt idx="254">
                  <c:v>42891</c:v>
                </c:pt>
                <c:pt idx="255">
                  <c:v>42884</c:v>
                </c:pt>
                <c:pt idx="256">
                  <c:v>42877</c:v>
                </c:pt>
                <c:pt idx="257">
                  <c:v>42870</c:v>
                </c:pt>
                <c:pt idx="258">
                  <c:v>42863</c:v>
                </c:pt>
                <c:pt idx="259">
                  <c:v>42856</c:v>
                </c:pt>
                <c:pt idx="260">
                  <c:v>42849</c:v>
                </c:pt>
                <c:pt idx="261">
                  <c:v>42842</c:v>
                </c:pt>
                <c:pt idx="262">
                  <c:v>42835</c:v>
                </c:pt>
              </c:numCache>
            </c:numRef>
          </c:cat>
          <c:val>
            <c:numRef>
              <c:f>'NXST v. SPY'!$C$3:$C$265</c:f>
              <c:numCache>
                <c:formatCode>0.00%</c:formatCode>
                <c:ptCount val="263"/>
                <c:pt idx="0">
                  <c:v>1.606060606060606</c:v>
                </c:pt>
                <c:pt idx="1">
                  <c:v>1.606060606060606</c:v>
                </c:pt>
                <c:pt idx="2">
                  <c:v>1.6212121212121211</c:v>
                </c:pt>
                <c:pt idx="3">
                  <c:v>1.8336363636363637</c:v>
                </c:pt>
                <c:pt idx="4">
                  <c:v>1.875757575757576</c:v>
                </c:pt>
                <c:pt idx="5">
                  <c:v>1.8615151515151518</c:v>
                </c:pt>
                <c:pt idx="6">
                  <c:v>1.6883333333333335</c:v>
                </c:pt>
                <c:pt idx="7">
                  <c:v>1.7756060606060606</c:v>
                </c:pt>
                <c:pt idx="8">
                  <c:v>1.7051515151515151</c:v>
                </c:pt>
                <c:pt idx="9">
                  <c:v>1.6540909090909088</c:v>
                </c:pt>
                <c:pt idx="10">
                  <c:v>1.7106060606060607</c:v>
                </c:pt>
                <c:pt idx="11">
                  <c:v>1.5646969696969699</c:v>
                </c:pt>
                <c:pt idx="12">
                  <c:v>1.4609090909090907</c:v>
                </c:pt>
                <c:pt idx="13">
                  <c:v>1.4003030303030302</c:v>
                </c:pt>
                <c:pt idx="14">
                  <c:v>1.5757575757575757</c:v>
                </c:pt>
                <c:pt idx="15">
                  <c:v>1.3534848484848487</c:v>
                </c:pt>
                <c:pt idx="16">
                  <c:v>1.2875757575757574</c:v>
                </c:pt>
                <c:pt idx="17">
                  <c:v>1.3148484848484849</c:v>
                </c:pt>
                <c:pt idx="18">
                  <c:v>1.2245454545454544</c:v>
                </c:pt>
                <c:pt idx="19">
                  <c:v>1.3328787878787878</c:v>
                </c:pt>
                <c:pt idx="20">
                  <c:v>1.3327272727272728</c:v>
                </c:pt>
                <c:pt idx="21">
                  <c:v>1.3625757575757578</c:v>
                </c:pt>
                <c:pt idx="22">
                  <c:v>1.4760606060606059</c:v>
                </c:pt>
                <c:pt idx="23">
                  <c:v>1.5480303030303029</c:v>
                </c:pt>
                <c:pt idx="24">
                  <c:v>1.5392424242424243</c:v>
                </c:pt>
                <c:pt idx="25">
                  <c:v>1.2716666666666667</c:v>
                </c:pt>
                <c:pt idx="26">
                  <c:v>1.2971212121212123</c:v>
                </c:pt>
                <c:pt idx="27">
                  <c:v>1.2818181818181817</c:v>
                </c:pt>
                <c:pt idx="28">
                  <c:v>1.3249999999999997</c:v>
                </c:pt>
                <c:pt idx="29">
                  <c:v>1.3339393939393938</c:v>
                </c:pt>
                <c:pt idx="30">
                  <c:v>1.3984848484848487</c:v>
                </c:pt>
                <c:pt idx="31">
                  <c:v>1.2486363636363635</c:v>
                </c:pt>
                <c:pt idx="32">
                  <c:v>1.1460606060606058</c:v>
                </c:pt>
                <c:pt idx="33">
                  <c:v>1.2483333333333331</c:v>
                </c:pt>
                <c:pt idx="34">
                  <c:v>1.252121212121212</c:v>
                </c:pt>
                <c:pt idx="35">
                  <c:v>1.1634848484848483</c:v>
                </c:pt>
                <c:pt idx="36">
                  <c:v>1.2078787878787878</c:v>
                </c:pt>
                <c:pt idx="37">
                  <c:v>1.3160606060606064</c:v>
                </c:pt>
                <c:pt idx="38">
                  <c:v>1.2283333333333333</c:v>
                </c:pt>
                <c:pt idx="39">
                  <c:v>1.1904545454545454</c:v>
                </c:pt>
                <c:pt idx="40">
                  <c:v>1.1531818181818183</c:v>
                </c:pt>
                <c:pt idx="41">
                  <c:v>1.2287878787878788</c:v>
                </c:pt>
                <c:pt idx="42">
                  <c:v>1.2954545454545454</c:v>
                </c:pt>
                <c:pt idx="43">
                  <c:v>1.3499999999999999</c:v>
                </c:pt>
                <c:pt idx="44">
                  <c:v>1.1590909090909092</c:v>
                </c:pt>
                <c:pt idx="45">
                  <c:v>1.2246969696969698</c:v>
                </c:pt>
                <c:pt idx="46">
                  <c:v>1.2446969696969699</c:v>
                </c:pt>
                <c:pt idx="47">
                  <c:v>1.3016666666666665</c:v>
                </c:pt>
                <c:pt idx="48">
                  <c:v>1.2313636363636364</c:v>
                </c:pt>
                <c:pt idx="49">
                  <c:v>1.2863636363636364</c:v>
                </c:pt>
                <c:pt idx="50">
                  <c:v>1.2349999999999999</c:v>
                </c:pt>
                <c:pt idx="51">
                  <c:v>1.2334848484848484</c:v>
                </c:pt>
                <c:pt idx="52">
                  <c:v>1.3295454545454546</c:v>
                </c:pt>
                <c:pt idx="53">
                  <c:v>1.3266666666666667</c:v>
                </c:pt>
                <c:pt idx="54">
                  <c:v>1.2809090909090908</c:v>
                </c:pt>
                <c:pt idx="55">
                  <c:v>1.1621212121212119</c:v>
                </c:pt>
                <c:pt idx="56">
                  <c:v>1.1492424242424242</c:v>
                </c:pt>
                <c:pt idx="57">
                  <c:v>1.3331818181818182</c:v>
                </c:pt>
                <c:pt idx="58">
                  <c:v>1.3569696969696969</c:v>
                </c:pt>
                <c:pt idx="59">
                  <c:v>1.2789393939393938</c:v>
                </c:pt>
                <c:pt idx="60">
                  <c:v>1.0840909090909092</c:v>
                </c:pt>
                <c:pt idx="61">
                  <c:v>0.88818181818181829</c:v>
                </c:pt>
                <c:pt idx="62">
                  <c:v>0.95530303030303043</c:v>
                </c:pt>
                <c:pt idx="63">
                  <c:v>0.90151515151515149</c:v>
                </c:pt>
                <c:pt idx="64">
                  <c:v>0.72227272727272729</c:v>
                </c:pt>
                <c:pt idx="65">
                  <c:v>0.63636363636363635</c:v>
                </c:pt>
                <c:pt idx="66">
                  <c:v>0.68712121212121202</c:v>
                </c:pt>
                <c:pt idx="67">
                  <c:v>0.7168181818181818</c:v>
                </c:pt>
                <c:pt idx="68">
                  <c:v>0.65439393939393931</c:v>
                </c:pt>
                <c:pt idx="69">
                  <c:v>0.59136363636363642</c:v>
                </c:pt>
                <c:pt idx="70">
                  <c:v>0.5425757575757576</c:v>
                </c:pt>
                <c:pt idx="71">
                  <c:v>0.58606060606060617</c:v>
                </c:pt>
                <c:pt idx="72">
                  <c:v>0.67878787878787872</c:v>
                </c:pt>
                <c:pt idx="73">
                  <c:v>0.62121212121212122</c:v>
                </c:pt>
                <c:pt idx="74">
                  <c:v>0.58439393939393924</c:v>
                </c:pt>
                <c:pt idx="75">
                  <c:v>0.51393939393939392</c:v>
                </c:pt>
                <c:pt idx="76">
                  <c:v>0.30969696969696964</c:v>
                </c:pt>
                <c:pt idx="77">
                  <c:v>0.24848484848484856</c:v>
                </c:pt>
                <c:pt idx="78">
                  <c:v>0.3696969696969698</c:v>
                </c:pt>
                <c:pt idx="79">
                  <c:v>0.3337878787878788</c:v>
                </c:pt>
                <c:pt idx="80">
                  <c:v>0.39636363636363631</c:v>
                </c:pt>
                <c:pt idx="81">
                  <c:v>0.36303030303030293</c:v>
                </c:pt>
                <c:pt idx="82">
                  <c:v>0.41515151515151522</c:v>
                </c:pt>
                <c:pt idx="83">
                  <c:v>0.52106060606060611</c:v>
                </c:pt>
                <c:pt idx="84">
                  <c:v>0.46954545454545449</c:v>
                </c:pt>
                <c:pt idx="85">
                  <c:v>0.44893939393939386</c:v>
                </c:pt>
                <c:pt idx="86">
                  <c:v>0.49727272727272714</c:v>
                </c:pt>
                <c:pt idx="87">
                  <c:v>0.36318181818181816</c:v>
                </c:pt>
                <c:pt idx="88">
                  <c:v>0.39242424242424251</c:v>
                </c:pt>
                <c:pt idx="89">
                  <c:v>0.33545454545454545</c:v>
                </c:pt>
                <c:pt idx="90">
                  <c:v>0.32803030303030312</c:v>
                </c:pt>
                <c:pt idx="91">
                  <c:v>0.2878787878787879</c:v>
                </c:pt>
                <c:pt idx="92">
                  <c:v>0.28166666666666673</c:v>
                </c:pt>
                <c:pt idx="93">
                  <c:v>0.20893939393939404</c:v>
                </c:pt>
                <c:pt idx="94">
                  <c:v>0.27742424242424246</c:v>
                </c:pt>
                <c:pt idx="95">
                  <c:v>0.20560606060606051</c:v>
                </c:pt>
                <c:pt idx="96">
                  <c:v>0.30696969696969706</c:v>
                </c:pt>
                <c:pt idx="97">
                  <c:v>0.26212121212121209</c:v>
                </c:pt>
                <c:pt idx="98">
                  <c:v>0.51409090909090915</c:v>
                </c:pt>
                <c:pt idx="99">
                  <c:v>0.26227272727272732</c:v>
                </c:pt>
                <c:pt idx="100">
                  <c:v>0.21136363636363642</c:v>
                </c:pt>
                <c:pt idx="101">
                  <c:v>0.10424242424242418</c:v>
                </c:pt>
                <c:pt idx="102">
                  <c:v>0.18696969696969701</c:v>
                </c:pt>
                <c:pt idx="103">
                  <c:v>9.0909090909090055E-3</c:v>
                </c:pt>
                <c:pt idx="104">
                  <c:v>-0.10121212121212121</c:v>
                </c:pt>
                <c:pt idx="105">
                  <c:v>3.1818181818180869E-3</c:v>
                </c:pt>
                <c:pt idx="106">
                  <c:v>-4.8484848484848526E-2</c:v>
                </c:pt>
                <c:pt idx="107">
                  <c:v>-0.23106060606060605</c:v>
                </c:pt>
                <c:pt idx="108">
                  <c:v>-5.2727272727272678E-2</c:v>
                </c:pt>
                <c:pt idx="109">
                  <c:v>-0.2416666666666667</c:v>
                </c:pt>
                <c:pt idx="110">
                  <c:v>0.16363636363636358</c:v>
                </c:pt>
                <c:pt idx="111">
                  <c:v>0.48257575757575749</c:v>
                </c:pt>
                <c:pt idx="112">
                  <c:v>0.74212121212121218</c:v>
                </c:pt>
                <c:pt idx="113">
                  <c:v>0.83409090909090899</c:v>
                </c:pt>
                <c:pt idx="114">
                  <c:v>0.90939393939393931</c:v>
                </c:pt>
                <c:pt idx="115">
                  <c:v>0.85166666666666657</c:v>
                </c:pt>
                <c:pt idx="116">
                  <c:v>0.83560606060606069</c:v>
                </c:pt>
                <c:pt idx="117">
                  <c:v>0.89257575757575758</c:v>
                </c:pt>
                <c:pt idx="118">
                  <c:v>0.98666666666666669</c:v>
                </c:pt>
                <c:pt idx="119">
                  <c:v>0.83666666666666667</c:v>
                </c:pt>
                <c:pt idx="120">
                  <c:v>0.76530303030303037</c:v>
                </c:pt>
                <c:pt idx="121">
                  <c:v>0.79090909090909101</c:v>
                </c:pt>
                <c:pt idx="122">
                  <c:v>0.77727272727272723</c:v>
                </c:pt>
                <c:pt idx="123">
                  <c:v>0.6316666666666666</c:v>
                </c:pt>
                <c:pt idx="124">
                  <c:v>0.65121212121212124</c:v>
                </c:pt>
                <c:pt idx="125">
                  <c:v>0.63196969696969685</c:v>
                </c:pt>
                <c:pt idx="126">
                  <c:v>0.58863636363636351</c:v>
                </c:pt>
                <c:pt idx="127">
                  <c:v>0.53075757575757576</c:v>
                </c:pt>
                <c:pt idx="128">
                  <c:v>0.60530303030303034</c:v>
                </c:pt>
                <c:pt idx="129">
                  <c:v>0.48030303030303034</c:v>
                </c:pt>
                <c:pt idx="130">
                  <c:v>0.56500000000000006</c:v>
                </c:pt>
                <c:pt idx="131">
                  <c:v>0.4704545454545454</c:v>
                </c:pt>
                <c:pt idx="132">
                  <c:v>0.49742424242424238</c:v>
                </c:pt>
                <c:pt idx="133">
                  <c:v>0.49984848484848476</c:v>
                </c:pt>
                <c:pt idx="134">
                  <c:v>0.51045454545454538</c:v>
                </c:pt>
                <c:pt idx="135">
                  <c:v>0.56333333333333346</c:v>
                </c:pt>
                <c:pt idx="136">
                  <c:v>0.54803030303030309</c:v>
                </c:pt>
                <c:pt idx="137">
                  <c:v>0.52363636363636368</c:v>
                </c:pt>
                <c:pt idx="138">
                  <c:v>0.49833333333333335</c:v>
                </c:pt>
                <c:pt idx="139">
                  <c:v>0.4225757575757576</c:v>
                </c:pt>
                <c:pt idx="140">
                  <c:v>0.4245454545454545</c:v>
                </c:pt>
                <c:pt idx="141">
                  <c:v>0.47757575757575754</c:v>
                </c:pt>
                <c:pt idx="142">
                  <c:v>0.49651515151515146</c:v>
                </c:pt>
                <c:pt idx="143">
                  <c:v>0.53863636363636358</c:v>
                </c:pt>
                <c:pt idx="144">
                  <c:v>0.57500000000000007</c:v>
                </c:pt>
                <c:pt idx="145">
                  <c:v>0.65545454545454551</c:v>
                </c:pt>
                <c:pt idx="146">
                  <c:v>0.6681818181818181</c:v>
                </c:pt>
                <c:pt idx="147">
                  <c:v>0.53030303030303028</c:v>
                </c:pt>
                <c:pt idx="148">
                  <c:v>0.54121212121212114</c:v>
                </c:pt>
                <c:pt idx="149">
                  <c:v>0.50424242424242427</c:v>
                </c:pt>
                <c:pt idx="150">
                  <c:v>0.49196969696969695</c:v>
                </c:pt>
                <c:pt idx="151">
                  <c:v>0.51742424242424256</c:v>
                </c:pt>
                <c:pt idx="152">
                  <c:v>0.58045454545454545</c:v>
                </c:pt>
                <c:pt idx="153">
                  <c:v>0.61287878787878791</c:v>
                </c:pt>
                <c:pt idx="154">
                  <c:v>0.69166666666666676</c:v>
                </c:pt>
                <c:pt idx="155">
                  <c:v>0.68333333333333324</c:v>
                </c:pt>
                <c:pt idx="156">
                  <c:v>0.77045454545454539</c:v>
                </c:pt>
                <c:pt idx="157">
                  <c:v>0.74696969696969695</c:v>
                </c:pt>
                <c:pt idx="158">
                  <c:v>0.75469696969696975</c:v>
                </c:pt>
                <c:pt idx="159">
                  <c:v>0.70803030303030312</c:v>
                </c:pt>
                <c:pt idx="160">
                  <c:v>0.64196969696969708</c:v>
                </c:pt>
                <c:pt idx="161">
                  <c:v>0.59393939393939399</c:v>
                </c:pt>
                <c:pt idx="162">
                  <c:v>0.6150000000000001</c:v>
                </c:pt>
                <c:pt idx="163">
                  <c:v>0.56045454545454543</c:v>
                </c:pt>
                <c:pt idx="164">
                  <c:v>0.53863636363636358</c:v>
                </c:pt>
                <c:pt idx="165">
                  <c:v>0.39090909090909087</c:v>
                </c:pt>
                <c:pt idx="166">
                  <c:v>0.34863636363636369</c:v>
                </c:pt>
                <c:pt idx="167">
                  <c:v>0.27257575757575747</c:v>
                </c:pt>
                <c:pt idx="168">
                  <c:v>0.27378787878787869</c:v>
                </c:pt>
                <c:pt idx="169">
                  <c:v>0.26696969696969702</c:v>
                </c:pt>
                <c:pt idx="170">
                  <c:v>0.26439393939393946</c:v>
                </c:pt>
                <c:pt idx="171">
                  <c:v>0.27560606060606058</c:v>
                </c:pt>
                <c:pt idx="172">
                  <c:v>0.21136363636363642</c:v>
                </c:pt>
                <c:pt idx="173">
                  <c:v>0.15757575757575767</c:v>
                </c:pt>
                <c:pt idx="174">
                  <c:v>0.11545454545454552</c:v>
                </c:pt>
                <c:pt idx="175">
                  <c:v>0.2878787878787879</c:v>
                </c:pt>
                <c:pt idx="176">
                  <c:v>0.29242424242424236</c:v>
                </c:pt>
                <c:pt idx="177">
                  <c:v>0.25212121212121213</c:v>
                </c:pt>
                <c:pt idx="178">
                  <c:v>0.13287878787878782</c:v>
                </c:pt>
                <c:pt idx="179">
                  <c:v>0.19681818181818175</c:v>
                </c:pt>
                <c:pt idx="180">
                  <c:v>0.2274242424242425</c:v>
                </c:pt>
                <c:pt idx="181">
                  <c:v>0.1848484848484849</c:v>
                </c:pt>
                <c:pt idx="182">
                  <c:v>9.3484848484848504E-2</c:v>
                </c:pt>
                <c:pt idx="183">
                  <c:v>0.18742424242424249</c:v>
                </c:pt>
                <c:pt idx="184">
                  <c:v>0.12227272727272717</c:v>
                </c:pt>
                <c:pt idx="185">
                  <c:v>0.20378787878787882</c:v>
                </c:pt>
                <c:pt idx="186">
                  <c:v>0.23333333333333342</c:v>
                </c:pt>
                <c:pt idx="187">
                  <c:v>0.24848484848484856</c:v>
                </c:pt>
                <c:pt idx="188">
                  <c:v>0.22196969696969707</c:v>
                </c:pt>
                <c:pt idx="189">
                  <c:v>0.20151515151515148</c:v>
                </c:pt>
                <c:pt idx="190">
                  <c:v>0.24242424242424243</c:v>
                </c:pt>
                <c:pt idx="191">
                  <c:v>0.24621212121212122</c:v>
                </c:pt>
                <c:pt idx="192">
                  <c:v>0.18712121212121202</c:v>
                </c:pt>
                <c:pt idx="193">
                  <c:v>0.15757575757575767</c:v>
                </c:pt>
                <c:pt idx="194">
                  <c:v>0.11287878787878793</c:v>
                </c:pt>
                <c:pt idx="195">
                  <c:v>0.12166666666666669</c:v>
                </c:pt>
                <c:pt idx="196">
                  <c:v>0.16439393939393931</c:v>
                </c:pt>
                <c:pt idx="197">
                  <c:v>0.25</c:v>
                </c:pt>
                <c:pt idx="198">
                  <c:v>0.14469696969696966</c:v>
                </c:pt>
                <c:pt idx="199">
                  <c:v>0.1121212121212122</c:v>
                </c:pt>
                <c:pt idx="200">
                  <c:v>0.146969696969697</c:v>
                </c:pt>
                <c:pt idx="201">
                  <c:v>0.12803030303030308</c:v>
                </c:pt>
                <c:pt idx="202">
                  <c:v>6.9696969696969605E-2</c:v>
                </c:pt>
                <c:pt idx="203">
                  <c:v>1.2878787878787793E-2</c:v>
                </c:pt>
                <c:pt idx="204">
                  <c:v>1.5151515151515152E-2</c:v>
                </c:pt>
                <c:pt idx="205">
                  <c:v>4.7424242424242355E-2</c:v>
                </c:pt>
                <c:pt idx="206">
                  <c:v>-1.3636363636363722E-2</c:v>
                </c:pt>
                <c:pt idx="207">
                  <c:v>-5.8333333333333355E-2</c:v>
                </c:pt>
                <c:pt idx="208">
                  <c:v>-4.924242424242424E-2</c:v>
                </c:pt>
                <c:pt idx="209">
                  <c:v>-2.3484848484848442E-2</c:v>
                </c:pt>
                <c:pt idx="210">
                  <c:v>-5.5303030303030284E-2</c:v>
                </c:pt>
                <c:pt idx="211">
                  <c:v>-1.1363636363636364E-2</c:v>
                </c:pt>
                <c:pt idx="212">
                  <c:v>7.575757575757576E-3</c:v>
                </c:pt>
                <c:pt idx="213">
                  <c:v>-1.5909090909090866E-2</c:v>
                </c:pt>
                <c:pt idx="214">
                  <c:v>6.1363636363636322E-2</c:v>
                </c:pt>
                <c:pt idx="215">
                  <c:v>8.5606060606060685E-2</c:v>
                </c:pt>
                <c:pt idx="216">
                  <c:v>0.10075757575757584</c:v>
                </c:pt>
                <c:pt idx="217">
                  <c:v>0.10909090909090913</c:v>
                </c:pt>
                <c:pt idx="218">
                  <c:v>0.10984848484848485</c:v>
                </c:pt>
                <c:pt idx="219">
                  <c:v>7.6515151515151467E-2</c:v>
                </c:pt>
                <c:pt idx="220">
                  <c:v>0.13030303030303023</c:v>
                </c:pt>
                <c:pt idx="221">
                  <c:v>0.20000000000000004</c:v>
                </c:pt>
                <c:pt idx="222">
                  <c:v>0.23863636363636365</c:v>
                </c:pt>
                <c:pt idx="223">
                  <c:v>0.20378787878787882</c:v>
                </c:pt>
                <c:pt idx="224">
                  <c:v>0.11287878787878793</c:v>
                </c:pt>
                <c:pt idx="225">
                  <c:v>0.1848484848484849</c:v>
                </c:pt>
                <c:pt idx="226">
                  <c:v>0.19318181818181818</c:v>
                </c:pt>
                <c:pt idx="227">
                  <c:v>0.14090909090909087</c:v>
                </c:pt>
                <c:pt idx="228">
                  <c:v>9.4696969696969696E-2</c:v>
                </c:pt>
                <c:pt idx="229">
                  <c:v>3.0303030303030304E-2</c:v>
                </c:pt>
                <c:pt idx="230">
                  <c:v>1.2121212121212078E-2</c:v>
                </c:pt>
                <c:pt idx="231">
                  <c:v>-7.5757575757571453E-4</c:v>
                </c:pt>
                <c:pt idx="232">
                  <c:v>-5.3030303030302166E-3</c:v>
                </c:pt>
                <c:pt idx="233">
                  <c:v>-4.4696969696969742E-2</c:v>
                </c:pt>
                <c:pt idx="234">
                  <c:v>-3.9393939393939419E-2</c:v>
                </c:pt>
                <c:pt idx="235">
                  <c:v>-7.1969696969696975E-2</c:v>
                </c:pt>
                <c:pt idx="236">
                  <c:v>-8.3333333333333329E-2</c:v>
                </c:pt>
                <c:pt idx="237">
                  <c:v>-4.9999999999999954E-2</c:v>
                </c:pt>
                <c:pt idx="238">
                  <c:v>-5.6060606060606102E-2</c:v>
                </c:pt>
                <c:pt idx="239">
                  <c:v>-9.8484848484848481E-2</c:v>
                </c:pt>
                <c:pt idx="240">
                  <c:v>-0.12424242424242428</c:v>
                </c:pt>
                <c:pt idx="241">
                  <c:v>-0.10454545454545452</c:v>
                </c:pt>
                <c:pt idx="242">
                  <c:v>-6.8181818181818177E-2</c:v>
                </c:pt>
                <c:pt idx="243">
                  <c:v>-7.8030303030303005E-2</c:v>
                </c:pt>
                <c:pt idx="244">
                  <c:v>-9.0909090909090912E-2</c:v>
                </c:pt>
                <c:pt idx="245">
                  <c:v>-2.8030303030302944E-2</c:v>
                </c:pt>
                <c:pt idx="246">
                  <c:v>-6.6666666666666652E-2</c:v>
                </c:pt>
                <c:pt idx="247">
                  <c:v>1.893939393939394E-2</c:v>
                </c:pt>
                <c:pt idx="248">
                  <c:v>-2.1969696969697014E-2</c:v>
                </c:pt>
                <c:pt idx="249">
                  <c:v>-4.3181818181818203E-2</c:v>
                </c:pt>
                <c:pt idx="250">
                  <c:v>-9.9242424242424201E-2</c:v>
                </c:pt>
                <c:pt idx="251">
                  <c:v>-9.3939393939393989E-2</c:v>
                </c:pt>
                <c:pt idx="252">
                  <c:v>-0.12272727272727275</c:v>
                </c:pt>
                <c:pt idx="253">
                  <c:v>-5.3030303030303032E-2</c:v>
                </c:pt>
                <c:pt idx="254">
                  <c:v>-6.4393939393939392E-2</c:v>
                </c:pt>
                <c:pt idx="255">
                  <c:v>-0.11060606060606057</c:v>
                </c:pt>
                <c:pt idx="256">
                  <c:v>-0.1037878787878788</c:v>
                </c:pt>
                <c:pt idx="257">
                  <c:v>-0.12727272727272726</c:v>
                </c:pt>
                <c:pt idx="258">
                  <c:v>-0.10454545454545452</c:v>
                </c:pt>
                <c:pt idx="259">
                  <c:v>-4.1666666666666664E-2</c:v>
                </c:pt>
                <c:pt idx="260">
                  <c:v>4.5454545454545456E-2</c:v>
                </c:pt>
                <c:pt idx="261">
                  <c:v>4.6969696969696884E-2</c:v>
                </c:pt>
                <c:pt idx="262" formatCode="0%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51-4814-8DC4-D091273462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00542352"/>
        <c:axId val="1900542768"/>
      </c:lineChart>
      <c:dateAx>
        <c:axId val="1900542352"/>
        <c:scaling>
          <c:orientation val="minMax"/>
          <c:max val="46124"/>
        </c:scaling>
        <c:delete val="0"/>
        <c:axPos val="b"/>
        <c:numFmt formatCode="yyyy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b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0542768"/>
        <c:crosses val="autoZero"/>
        <c:auto val="1"/>
        <c:lblOffset val="100"/>
        <c:baseTimeUnit val="days"/>
        <c:majorUnit val="1"/>
        <c:majorTimeUnit val="years"/>
      </c:dateAx>
      <c:valAx>
        <c:axId val="1900542768"/>
        <c:scaling>
          <c:orientation val="minMax"/>
          <c:min val="-0.25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0542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912272974692841"/>
          <c:y val="0.4284281131525226"/>
          <c:w val="0.15432225402079605"/>
          <c:h val="0.106106372120151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08_D97F875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EFECE00-E7FE-4918-A3A2-A2A866773C81}" authorId="{5EC292D9-05E6-B454-E440-F7E8665CF583}" status="resolved" created="2022-04-26T00:01:36.332" complete="100000">
    <pc:sldMkLst xmlns:pc="http://schemas.microsoft.com/office/powerpoint/2013/main/command">
      <pc:docMk/>
      <pc:sldMk cId="3649013595" sldId="264"/>
    </pc:sldMkLst>
    <p188:txBody>
      <a:bodyPr/>
      <a:lstStyle/>
      <a:p>
        <a:r>
          <a:rPr lang="en-US"/>
          <a:t>take blue marks out. Update with current version.</a:t>
        </a:r>
      </a:p>
    </p188:txBody>
  </p188:cm>
</p188:cmLst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0.51783</cdr:x>
      <cdr:y>0.07581</cdr:y>
    </cdr:from>
    <cdr:to>
      <cdr:x>0.76127</cdr:x>
      <cdr:y>0.30589</cdr:y>
    </cdr:to>
    <cdr:pic>
      <cdr:nvPicPr>
        <cdr:cNvPr id="2" name="Picture 1" descr="Horizontal dashed line | Free SVG">
          <a:extLst xmlns:a="http://schemas.openxmlformats.org/drawingml/2006/main">
            <a:ext uri="{FF2B5EF4-FFF2-40B4-BE49-F238E27FC236}">
              <a16:creationId xmlns:a16="http://schemas.microsoft.com/office/drawing/2014/main" id="{3CA87CB6-D3A6-4C18-BD8C-D3B4503CF1B7}"/>
            </a:ext>
          </a:extLst>
        </cdr:cNvPr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 rot="20469950">
          <a:off x="3220624" y="298484"/>
          <a:ext cx="1514095" cy="905940"/>
        </a:xfrm>
        <a:prstGeom xmlns:a="http://schemas.openxmlformats.org/drawingml/2006/main" prst="rect">
          <a:avLst/>
        </a:prstGeom>
        <a:noFill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3FBB0-4F6A-FE40-9C25-158FF011FB76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3D034-E708-FE4B-AD44-1999F2778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029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83D034-E708-FE4B-AD44-1999F27787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48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83D034-E708-FE4B-AD44-1999F277877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60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83D034-E708-FE4B-AD44-1999F27787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04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83D034-E708-FE4B-AD44-1999F277877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9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22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4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5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21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4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6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5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4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8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4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6BF87-1540-D24B-BF78-4B27B29236F3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5AC54-1BD1-E547-8143-0D4D82AD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59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microsoft.com/office/2018/10/relationships/comments" Target="../comments/modernComment_108_D97F875B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2103748-BA8F-8F4E-94B2-BA11786F82D2}"/>
              </a:ext>
            </a:extLst>
          </p:cNvPr>
          <p:cNvCxnSpPr>
            <a:cxnSpLocks/>
          </p:cNvCxnSpPr>
          <p:nvPr/>
        </p:nvCxnSpPr>
        <p:spPr>
          <a:xfrm>
            <a:off x="8099609" y="4021506"/>
            <a:ext cx="3899672" cy="0"/>
          </a:xfrm>
          <a:prstGeom prst="line">
            <a:avLst/>
          </a:prstGeom>
          <a:ln w="25400" cap="rnd" cmpd="sng"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6000">
                  <a:schemeClr val="bg1">
                    <a:lumMod val="75000"/>
                  </a:schemeClr>
                </a:gs>
                <a:gs pos="100000">
                  <a:srgbClr val="5E5E5E"/>
                </a:gs>
              </a:gsLst>
              <a:lin ang="10800000" scaled="1"/>
              <a:tileRect/>
            </a:gra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60C2C38-2074-E94D-B850-79A7D8296F7B}"/>
              </a:ext>
            </a:extLst>
          </p:cNvPr>
          <p:cNvCxnSpPr>
            <a:cxnSpLocks/>
          </p:cNvCxnSpPr>
          <p:nvPr/>
        </p:nvCxnSpPr>
        <p:spPr>
          <a:xfrm>
            <a:off x="8099609" y="496352"/>
            <a:ext cx="3899672" cy="0"/>
          </a:xfrm>
          <a:prstGeom prst="line">
            <a:avLst/>
          </a:prstGeom>
          <a:ln w="25400" cap="rnd" cmpd="sng"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6000">
                  <a:schemeClr val="bg1">
                    <a:lumMod val="75000"/>
                  </a:schemeClr>
                </a:gs>
                <a:gs pos="100000">
                  <a:srgbClr val="5E5E5E"/>
                </a:gs>
              </a:gsLst>
              <a:lin ang="10800000" scaled="1"/>
              <a:tileRect/>
            </a:gra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E1F8AC-35DD-4E42-8CA6-596715A88023}"/>
              </a:ext>
            </a:extLst>
          </p:cNvPr>
          <p:cNvCxnSpPr>
            <a:cxnSpLocks/>
          </p:cNvCxnSpPr>
          <p:nvPr/>
        </p:nvCxnSpPr>
        <p:spPr>
          <a:xfrm>
            <a:off x="8099607" y="2552503"/>
            <a:ext cx="3899672" cy="0"/>
          </a:xfrm>
          <a:prstGeom prst="line">
            <a:avLst/>
          </a:prstGeom>
          <a:ln w="25400" cap="rnd" cmpd="sng"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6000">
                  <a:schemeClr val="bg1">
                    <a:lumMod val="75000"/>
                  </a:schemeClr>
                </a:gs>
                <a:gs pos="100000">
                  <a:srgbClr val="5E5E5E"/>
                </a:gs>
              </a:gsLst>
              <a:lin ang="10800000" scaled="1"/>
              <a:tileRect/>
            </a:gra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556C2E70-AD47-AB4F-9000-C4E4F6475D46}"/>
              </a:ext>
            </a:extLst>
          </p:cNvPr>
          <p:cNvSpPr txBox="1"/>
          <p:nvPr/>
        </p:nvSpPr>
        <p:spPr>
          <a:xfrm>
            <a:off x="8099607" y="1254618"/>
            <a:ext cx="3899672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>
                <a:latin typeface="+mj-lt"/>
                <a:cs typeface="Calibri Light"/>
              </a:rPr>
              <a:t>Nexstar Media Group, INC.</a:t>
            </a:r>
            <a:endParaRPr lang="en-US" sz="3200" b="1">
              <a:latin typeface="Calibri Light"/>
              <a:cs typeface="Calibri Ligh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52D650B-836E-6F4B-9DC6-B44F526E833E}"/>
              </a:ext>
            </a:extLst>
          </p:cNvPr>
          <p:cNvSpPr txBox="1"/>
          <p:nvPr/>
        </p:nvSpPr>
        <p:spPr>
          <a:xfrm>
            <a:off x="7695076" y="2968852"/>
            <a:ext cx="465732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John Henry Davis III - JUNIOR ANALYST</a:t>
            </a:r>
            <a:endParaRPr lang="en-US" b="1" dirty="0">
              <a:latin typeface="+mj-lt"/>
              <a:cs typeface="Calibri Light"/>
            </a:endParaRPr>
          </a:p>
          <a:p>
            <a:pPr algn="ctr"/>
            <a:endParaRPr lang="en-US" b="1" dirty="0">
              <a:latin typeface="+mj-lt"/>
              <a:cs typeface="Calibri Ligh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3DA7681-9023-49CD-95FF-B513C98F4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5496" y="4528297"/>
            <a:ext cx="3848393" cy="14227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1635C01-3E86-47AE-A3A7-4CDD758EB5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791" y="1254618"/>
            <a:ext cx="6792273" cy="307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742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8A49B71-47EA-49BD-8034-1709DA0778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440" y="5713313"/>
            <a:ext cx="2974357" cy="8247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A49B71-47EA-49BD-8034-1709DA0778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440" y="5713313"/>
            <a:ext cx="2974357" cy="82470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340AD6B-98AD-447D-9BC6-E417960D17DC}"/>
              </a:ext>
            </a:extLst>
          </p:cNvPr>
          <p:cNvSpPr/>
          <p:nvPr/>
        </p:nvSpPr>
        <p:spPr>
          <a:xfrm>
            <a:off x="152400" y="966461"/>
            <a:ext cx="9499941" cy="613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42B400-9C74-4CEA-BA58-AD490EF59AF8}"/>
              </a:ext>
            </a:extLst>
          </p:cNvPr>
          <p:cNvSpPr txBox="1"/>
          <p:nvPr/>
        </p:nvSpPr>
        <p:spPr>
          <a:xfrm>
            <a:off x="152400" y="320130"/>
            <a:ext cx="1149822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>
                <a:latin typeface="+mj-lt"/>
                <a:cs typeface="Calibri"/>
              </a:rPr>
              <a:t>Investment Opportunity (Continued)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ED1B1C0-0418-4981-8D85-82A2235F840C}"/>
              </a:ext>
            </a:extLst>
          </p:cNvPr>
          <p:cNvSpPr/>
          <p:nvPr/>
        </p:nvSpPr>
        <p:spPr>
          <a:xfrm>
            <a:off x="2130558" y="3502477"/>
            <a:ext cx="3732527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730F44-90F8-4AFE-A562-D0AACF93B2E7}"/>
              </a:ext>
            </a:extLst>
          </p:cNvPr>
          <p:cNvSpPr txBox="1"/>
          <p:nvPr/>
        </p:nvSpPr>
        <p:spPr>
          <a:xfrm>
            <a:off x="2382450" y="3613483"/>
            <a:ext cx="3979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+mj-lt"/>
              </a:rPr>
              <a:t>Strong and sustainable revenues and growth.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1B60108-DC41-44BF-A830-40A4E1A2FC69}"/>
              </a:ext>
            </a:extLst>
          </p:cNvPr>
          <p:cNvSpPr/>
          <p:nvPr/>
        </p:nvSpPr>
        <p:spPr>
          <a:xfrm>
            <a:off x="2130558" y="2185654"/>
            <a:ext cx="3732527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30074E-98A1-4AD2-B351-C9D819BEA97A}"/>
              </a:ext>
            </a:extLst>
          </p:cNvPr>
          <p:cNvSpPr txBox="1"/>
          <p:nvPr/>
        </p:nvSpPr>
        <p:spPr>
          <a:xfrm>
            <a:off x="2130558" y="2435900"/>
            <a:ext cx="3979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+mj-lt"/>
              </a:rPr>
              <a:t>Market share expansion</a:t>
            </a:r>
            <a:endParaRPr lang="en-US" b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D97FA6C-AB9C-42B8-8AA5-ADC257EEAB64}"/>
              </a:ext>
            </a:extLst>
          </p:cNvPr>
          <p:cNvSpPr/>
          <p:nvPr/>
        </p:nvSpPr>
        <p:spPr>
          <a:xfrm>
            <a:off x="6261235" y="2185654"/>
            <a:ext cx="3732527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02F38FE-0540-4ECE-8E2B-6F41619EEEC3}"/>
              </a:ext>
            </a:extLst>
          </p:cNvPr>
          <p:cNvSpPr txBox="1"/>
          <p:nvPr/>
        </p:nvSpPr>
        <p:spPr>
          <a:xfrm>
            <a:off x="6508671" y="2283267"/>
            <a:ext cx="37325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+mj-lt"/>
              </a:rPr>
              <a:t>Growing streaming and mobile segments. </a:t>
            </a:r>
            <a:endParaRPr lang="en-US" sz="2400" b="1">
              <a:solidFill>
                <a:schemeClr val="bg1"/>
              </a:solidFill>
              <a:latin typeface="+mj-lt"/>
              <a:cs typeface="Calibri Light"/>
            </a:endParaRPr>
          </a:p>
        </p:txBody>
      </p:sp>
      <p:sp>
        <p:nvSpPr>
          <p:cNvPr id="17" name="Rectangle: Rounded Corners 12">
            <a:extLst>
              <a:ext uri="{FF2B5EF4-FFF2-40B4-BE49-F238E27FC236}">
                <a16:creationId xmlns:a16="http://schemas.microsoft.com/office/drawing/2014/main" id="{4CF73C74-165A-3D64-05F8-1FBDFCD3C454}"/>
              </a:ext>
            </a:extLst>
          </p:cNvPr>
          <p:cNvSpPr/>
          <p:nvPr/>
        </p:nvSpPr>
        <p:spPr>
          <a:xfrm>
            <a:off x="6261235" y="3502477"/>
            <a:ext cx="3732527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E1B20C-EBAB-F2F6-2EC0-F2155E56BB53}"/>
              </a:ext>
            </a:extLst>
          </p:cNvPr>
          <p:cNvSpPr txBox="1"/>
          <p:nvPr/>
        </p:nvSpPr>
        <p:spPr>
          <a:xfrm>
            <a:off x="6508671" y="3767371"/>
            <a:ext cx="3979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+mj-lt"/>
              </a:rPr>
              <a:t>Buy 53 shares</a:t>
            </a:r>
            <a:endParaRPr lang="en-US" b="1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911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8A49B71-47EA-49BD-8034-1709DA0778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440" y="5713313"/>
            <a:ext cx="2974357" cy="8247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A49B71-47EA-49BD-8034-1709DA0778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440" y="5713313"/>
            <a:ext cx="2974357" cy="82470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22E6435-21A6-4ED7-940F-89ACF69E87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894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340AD6B-98AD-447D-9BC6-E417960D17DC}"/>
              </a:ext>
            </a:extLst>
          </p:cNvPr>
          <p:cNvSpPr/>
          <p:nvPr/>
        </p:nvSpPr>
        <p:spPr>
          <a:xfrm>
            <a:off x="152400" y="966461"/>
            <a:ext cx="9499941" cy="613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42B400-9C74-4CEA-BA58-AD490EF59AF8}"/>
              </a:ext>
            </a:extLst>
          </p:cNvPr>
          <p:cNvSpPr txBox="1"/>
          <p:nvPr/>
        </p:nvSpPr>
        <p:spPr>
          <a:xfrm>
            <a:off x="220624" y="333035"/>
            <a:ext cx="1149822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>
                <a:latin typeface="Calibri Light"/>
                <a:cs typeface="Calibri Light"/>
              </a:rPr>
              <a:t>Company Overview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CD1CA1A0-DDD9-461F-979B-20DC2AF65F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0099252"/>
              </p:ext>
            </p:extLst>
          </p:nvPr>
        </p:nvGraphicFramePr>
        <p:xfrm>
          <a:off x="5969736" y="1113432"/>
          <a:ext cx="4954413" cy="3212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31BA4D1-D553-4915-A471-B642E51C2680}"/>
              </a:ext>
            </a:extLst>
          </p:cNvPr>
          <p:cNvSpPr/>
          <p:nvPr/>
        </p:nvSpPr>
        <p:spPr>
          <a:xfrm>
            <a:off x="671321" y="1661256"/>
            <a:ext cx="4277471" cy="1367902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FF9272-D657-475C-B346-BF24601C9E19}"/>
              </a:ext>
            </a:extLst>
          </p:cNvPr>
          <p:cNvSpPr txBox="1"/>
          <p:nvPr/>
        </p:nvSpPr>
        <p:spPr>
          <a:xfrm>
            <a:off x="929685" y="1848943"/>
            <a:ext cx="38383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Own, operate, and provide services to 199 full power television stations.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20BCD95-34D5-4B64-A30B-4CC77B412EBE}"/>
              </a:ext>
            </a:extLst>
          </p:cNvPr>
          <p:cNvSpPr/>
          <p:nvPr/>
        </p:nvSpPr>
        <p:spPr>
          <a:xfrm>
            <a:off x="671321" y="3134316"/>
            <a:ext cx="4277471" cy="1367902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FDFF11F-2DF2-4018-B0BC-E2F884FBABE5}"/>
              </a:ext>
            </a:extLst>
          </p:cNvPr>
          <p:cNvSpPr txBox="1"/>
          <p:nvPr/>
        </p:nvSpPr>
        <p:spPr>
          <a:xfrm>
            <a:off x="890879" y="3310435"/>
            <a:ext cx="38383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Major emphasis on local and national news, sporting events, and political events.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0E07844-5217-459B-8BF6-9D8E3920671F}"/>
              </a:ext>
            </a:extLst>
          </p:cNvPr>
          <p:cNvSpPr/>
          <p:nvPr/>
        </p:nvSpPr>
        <p:spPr>
          <a:xfrm>
            <a:off x="671320" y="4607376"/>
            <a:ext cx="4277471" cy="1367902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C909BB5-3CE4-4112-9572-E4869E1EAEFB}"/>
              </a:ext>
            </a:extLst>
          </p:cNvPr>
          <p:cNvSpPr txBox="1"/>
          <p:nvPr/>
        </p:nvSpPr>
        <p:spPr>
          <a:xfrm>
            <a:off x="890879" y="4771750"/>
            <a:ext cx="38383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Relevancy, technological edge, leveraging localism through cable and streaming, elections.   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855D2311-B49A-3B67-9235-52AFF01C57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8882625"/>
              </p:ext>
            </p:extLst>
          </p:nvPr>
        </p:nvGraphicFramePr>
        <p:xfrm>
          <a:off x="5311265" y="4326098"/>
          <a:ext cx="6209414" cy="2307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63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340AD6B-98AD-447D-9BC6-E417960D17DC}"/>
              </a:ext>
            </a:extLst>
          </p:cNvPr>
          <p:cNvSpPr/>
          <p:nvPr/>
        </p:nvSpPr>
        <p:spPr>
          <a:xfrm>
            <a:off x="152400" y="966461"/>
            <a:ext cx="9499941" cy="613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42B400-9C74-4CEA-BA58-AD490EF59AF8}"/>
              </a:ext>
            </a:extLst>
          </p:cNvPr>
          <p:cNvSpPr txBox="1"/>
          <p:nvPr/>
        </p:nvSpPr>
        <p:spPr>
          <a:xfrm>
            <a:off x="152400" y="269259"/>
            <a:ext cx="1149822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>
                <a:latin typeface="+mj-lt"/>
                <a:cs typeface="Calibri"/>
              </a:rPr>
              <a:t>Competitors</a:t>
            </a:r>
            <a:r>
              <a:rPr lang="en-US" sz="2800" b="1">
                <a:latin typeface="+mj-lt"/>
                <a:cs typeface="Calibri"/>
              </a:rPr>
              <a:t> </a:t>
            </a:r>
            <a:r>
              <a:rPr lang="en-US" sz="3600" b="1">
                <a:latin typeface="+mj-lt"/>
                <a:cs typeface="Calibri"/>
              </a:rPr>
              <a:t>and Industry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ED1C563-AA48-4765-A22C-DB0399B2E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71" y="20375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51287F81-946E-4441-9482-F9D798D04F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16185"/>
              </p:ext>
            </p:extLst>
          </p:nvPr>
        </p:nvGraphicFramePr>
        <p:xfrm>
          <a:off x="4902370" y="2037506"/>
          <a:ext cx="5815628" cy="3442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46EA90F-6B34-47FF-87BD-72965652B23B}"/>
              </a:ext>
            </a:extLst>
          </p:cNvPr>
          <p:cNvSpPr/>
          <p:nvPr/>
        </p:nvSpPr>
        <p:spPr>
          <a:xfrm>
            <a:off x="1249026" y="2037506"/>
            <a:ext cx="2715087" cy="990973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C1C4B1-49A7-4633-A448-4DFE98D09207}"/>
              </a:ext>
            </a:extLst>
          </p:cNvPr>
          <p:cNvSpPr txBox="1"/>
          <p:nvPr/>
        </p:nvSpPr>
        <p:spPr>
          <a:xfrm>
            <a:off x="1571868" y="2182817"/>
            <a:ext cx="2069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Leader in ATSC 3.0 “Next Gen TV”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474B14E-BB9A-4195-B792-BB688DB07F4C}"/>
              </a:ext>
            </a:extLst>
          </p:cNvPr>
          <p:cNvSpPr/>
          <p:nvPr/>
        </p:nvSpPr>
        <p:spPr>
          <a:xfrm>
            <a:off x="1249026" y="3270609"/>
            <a:ext cx="2715087" cy="990973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8012E6F-7FA6-4D09-91DB-CE7542412A0A}"/>
              </a:ext>
            </a:extLst>
          </p:cNvPr>
          <p:cNvSpPr txBox="1"/>
          <p:nvPr/>
        </p:nvSpPr>
        <p:spPr>
          <a:xfrm>
            <a:off x="1506418" y="3387260"/>
            <a:ext cx="2711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Most affordable subscription options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AEFCDAA9-8279-4664-A61C-99F75F498F88}"/>
              </a:ext>
            </a:extLst>
          </p:cNvPr>
          <p:cNvSpPr/>
          <p:nvPr/>
        </p:nvSpPr>
        <p:spPr>
          <a:xfrm>
            <a:off x="1249026" y="4455408"/>
            <a:ext cx="2715087" cy="98587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681ECE-21C4-4455-8475-3D79FFFDF55B}"/>
              </a:ext>
            </a:extLst>
          </p:cNvPr>
          <p:cNvSpPr txBox="1"/>
          <p:nvPr/>
        </p:nvSpPr>
        <p:spPr>
          <a:xfrm>
            <a:off x="1494849" y="4572059"/>
            <a:ext cx="23922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Acquisition of high traffic media outlets</a:t>
            </a:r>
          </a:p>
        </p:txBody>
      </p:sp>
    </p:spTree>
    <p:extLst>
      <p:ext uri="{BB962C8B-B14F-4D97-AF65-F5344CB8AC3E}">
        <p14:creationId xmlns:p14="http://schemas.microsoft.com/office/powerpoint/2010/main" val="3562404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340AD6B-98AD-447D-9BC6-E417960D17DC}"/>
              </a:ext>
            </a:extLst>
          </p:cNvPr>
          <p:cNvSpPr/>
          <p:nvPr/>
        </p:nvSpPr>
        <p:spPr>
          <a:xfrm>
            <a:off x="152400" y="966461"/>
            <a:ext cx="9499941" cy="613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42B400-9C74-4CEA-BA58-AD490EF59AF8}"/>
              </a:ext>
            </a:extLst>
          </p:cNvPr>
          <p:cNvSpPr txBox="1"/>
          <p:nvPr/>
        </p:nvSpPr>
        <p:spPr>
          <a:xfrm>
            <a:off x="152400" y="269259"/>
            <a:ext cx="1149822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>
                <a:latin typeface="+mj-lt"/>
                <a:cs typeface="Calibri"/>
              </a:rPr>
              <a:t>Competitors</a:t>
            </a:r>
            <a:r>
              <a:rPr lang="en-US" sz="2800" b="1">
                <a:latin typeface="+mj-lt"/>
                <a:cs typeface="Calibri"/>
              </a:rPr>
              <a:t> </a:t>
            </a:r>
            <a:r>
              <a:rPr lang="en-US" sz="3600" b="1">
                <a:latin typeface="+mj-lt"/>
                <a:cs typeface="Calibri"/>
              </a:rPr>
              <a:t>and Industry (continued)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ED1C563-AA48-4765-A22C-DB0399B2E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71" y="20375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A910A43-0B75-4EE6-B679-54F7ED6853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492168"/>
              </p:ext>
            </p:extLst>
          </p:nvPr>
        </p:nvGraphicFramePr>
        <p:xfrm>
          <a:off x="1286649" y="1913328"/>
          <a:ext cx="9229725" cy="36331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7026">
                  <a:extLst>
                    <a:ext uri="{9D8B030D-6E8A-4147-A177-3AD203B41FA5}">
                      <a16:colId xmlns:a16="http://schemas.microsoft.com/office/drawing/2014/main" val="2417051291"/>
                    </a:ext>
                  </a:extLst>
                </a:gridCol>
                <a:gridCol w="1223216">
                  <a:extLst>
                    <a:ext uri="{9D8B030D-6E8A-4147-A177-3AD203B41FA5}">
                      <a16:colId xmlns:a16="http://schemas.microsoft.com/office/drawing/2014/main" val="1366709784"/>
                    </a:ext>
                  </a:extLst>
                </a:gridCol>
                <a:gridCol w="1313567">
                  <a:extLst>
                    <a:ext uri="{9D8B030D-6E8A-4147-A177-3AD203B41FA5}">
                      <a16:colId xmlns:a16="http://schemas.microsoft.com/office/drawing/2014/main" val="3775830955"/>
                    </a:ext>
                  </a:extLst>
                </a:gridCol>
                <a:gridCol w="1230166">
                  <a:extLst>
                    <a:ext uri="{9D8B030D-6E8A-4147-A177-3AD203B41FA5}">
                      <a16:colId xmlns:a16="http://schemas.microsoft.com/office/drawing/2014/main" val="267006237"/>
                    </a:ext>
                  </a:extLst>
                </a:gridCol>
                <a:gridCol w="1230166">
                  <a:extLst>
                    <a:ext uri="{9D8B030D-6E8A-4147-A177-3AD203B41FA5}">
                      <a16:colId xmlns:a16="http://schemas.microsoft.com/office/drawing/2014/main" val="1250933104"/>
                    </a:ext>
                  </a:extLst>
                </a:gridCol>
                <a:gridCol w="1230166">
                  <a:extLst>
                    <a:ext uri="{9D8B030D-6E8A-4147-A177-3AD203B41FA5}">
                      <a16:colId xmlns:a16="http://schemas.microsoft.com/office/drawing/2014/main" val="824334240"/>
                    </a:ext>
                  </a:extLst>
                </a:gridCol>
                <a:gridCol w="1195418">
                  <a:extLst>
                    <a:ext uri="{9D8B030D-6E8A-4147-A177-3AD203B41FA5}">
                      <a16:colId xmlns:a16="http://schemas.microsoft.com/office/drawing/2014/main" val="517853029"/>
                    </a:ext>
                  </a:extLst>
                </a:gridCol>
              </a:tblGrid>
              <a:tr h="578557"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effectLst/>
                        </a:rPr>
                        <a:t>P/E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effectLst/>
                        </a:rPr>
                        <a:t>FWD P/E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effectLst/>
                        </a:rPr>
                        <a:t>D/E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DY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DPR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effectLst/>
                        </a:rPr>
                        <a:t>ICR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164455"/>
                  </a:ext>
                </a:extLst>
              </a:tr>
              <a:tr h="420508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Nexstar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2.6x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2.12%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18.93%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049138"/>
                  </a:ext>
                </a:extLst>
              </a:tr>
              <a:tr h="4205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Gray TV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50.3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5.38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2.8x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33.97%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1.63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46592"/>
                  </a:ext>
                </a:extLst>
              </a:tr>
              <a:tr h="4205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Sinclair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N/A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20.06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9.5x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4.37%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18.18%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0.79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040053"/>
                  </a:ext>
                </a:extLst>
              </a:tr>
              <a:tr h="531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E.W. Scripps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25.34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15.26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2.5x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3.01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076273"/>
                  </a:ext>
                </a:extLst>
              </a:tr>
              <a:tr h="4205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Fox Corp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15.96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14.54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0.7x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19.59%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6.74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108284"/>
                  </a:ext>
                </a:extLst>
              </a:tr>
              <a:tr h="420508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Tegna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1.3x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1.69%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16.50%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4.45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44896"/>
                  </a:ext>
                </a:extLst>
              </a:tr>
              <a:tr h="4205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Industry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9.83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24.99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1.4x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1.73%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15.80%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4.26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519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230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340AD6B-98AD-447D-9BC6-E417960D17DC}"/>
              </a:ext>
            </a:extLst>
          </p:cNvPr>
          <p:cNvSpPr/>
          <p:nvPr/>
        </p:nvSpPr>
        <p:spPr>
          <a:xfrm>
            <a:off x="152400" y="966461"/>
            <a:ext cx="9499941" cy="613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42B400-9C74-4CEA-BA58-AD490EF59AF8}"/>
              </a:ext>
            </a:extLst>
          </p:cNvPr>
          <p:cNvSpPr txBox="1"/>
          <p:nvPr/>
        </p:nvSpPr>
        <p:spPr>
          <a:xfrm>
            <a:off x="152400" y="269259"/>
            <a:ext cx="1149822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>
                <a:latin typeface="+mj-lt"/>
                <a:cs typeface="Calibri"/>
              </a:rPr>
              <a:t>Competitors and Industry (continued)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27DC65-16F0-409F-8671-EB10A223969D}"/>
              </a:ext>
            </a:extLst>
          </p:cNvPr>
          <p:cNvSpPr txBox="1"/>
          <p:nvPr/>
        </p:nvSpPr>
        <p:spPr>
          <a:xfrm>
            <a:off x="3041515" y="3244334"/>
            <a:ext cx="61089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4DBF93C5-E355-4848-86AA-D3328A7EDB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4205659"/>
              </p:ext>
            </p:extLst>
          </p:nvPr>
        </p:nvGraphicFramePr>
        <p:xfrm>
          <a:off x="4691269" y="1477691"/>
          <a:ext cx="6696059" cy="4337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FAEBF2D-E4BA-4215-B2EF-1372BC237333}"/>
              </a:ext>
            </a:extLst>
          </p:cNvPr>
          <p:cNvSpPr/>
          <p:nvPr/>
        </p:nvSpPr>
        <p:spPr>
          <a:xfrm>
            <a:off x="495730" y="3955036"/>
            <a:ext cx="3831416" cy="127387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77D01D8-6E25-4A20-8939-C725EAC8242F}"/>
              </a:ext>
            </a:extLst>
          </p:cNvPr>
          <p:cNvSpPr txBox="1"/>
          <p:nvPr/>
        </p:nvSpPr>
        <p:spPr>
          <a:xfrm>
            <a:off x="541801" y="4093404"/>
            <a:ext cx="38314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Greatly increased their market share after FCC regulation relaxation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144DE8C-822F-4BF1-BEE5-DAD9941224CC}"/>
              </a:ext>
            </a:extLst>
          </p:cNvPr>
          <p:cNvSpPr/>
          <p:nvPr/>
        </p:nvSpPr>
        <p:spPr>
          <a:xfrm>
            <a:off x="495730" y="2448486"/>
            <a:ext cx="3877026" cy="116518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AFD07E-9767-4CB7-80F5-12437162B2FC}"/>
              </a:ext>
            </a:extLst>
          </p:cNvPr>
          <p:cNvSpPr txBox="1"/>
          <p:nvPr/>
        </p:nvSpPr>
        <p:spPr>
          <a:xfrm>
            <a:off x="649819" y="2523244"/>
            <a:ext cx="36773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Major emphasis on expanding their streaming platform and digital media reach. </a:t>
            </a:r>
          </a:p>
        </p:txBody>
      </p:sp>
    </p:spTree>
    <p:extLst>
      <p:ext uri="{BB962C8B-B14F-4D97-AF65-F5344CB8AC3E}">
        <p14:creationId xmlns:p14="http://schemas.microsoft.com/office/powerpoint/2010/main" val="262388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340AD6B-98AD-447D-9BC6-E417960D17DC}"/>
              </a:ext>
            </a:extLst>
          </p:cNvPr>
          <p:cNvSpPr/>
          <p:nvPr/>
        </p:nvSpPr>
        <p:spPr>
          <a:xfrm>
            <a:off x="152400" y="966461"/>
            <a:ext cx="9499941" cy="613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42B400-9C74-4CEA-BA58-AD490EF59AF8}"/>
              </a:ext>
            </a:extLst>
          </p:cNvPr>
          <p:cNvSpPr txBox="1"/>
          <p:nvPr/>
        </p:nvSpPr>
        <p:spPr>
          <a:xfrm>
            <a:off x="152400" y="269259"/>
            <a:ext cx="1149822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>
                <a:latin typeface="+mj-lt"/>
                <a:cs typeface="Calibri"/>
              </a:rPr>
              <a:t>Competitors and Industry (continued)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27DC65-16F0-409F-8671-EB10A223969D}"/>
              </a:ext>
            </a:extLst>
          </p:cNvPr>
          <p:cNvSpPr txBox="1"/>
          <p:nvPr/>
        </p:nvSpPr>
        <p:spPr>
          <a:xfrm>
            <a:off x="3041515" y="3244334"/>
            <a:ext cx="61089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US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8049782F-18A7-46E8-AE97-E27DBFF2C1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7420612"/>
              </p:ext>
            </p:extLst>
          </p:nvPr>
        </p:nvGraphicFramePr>
        <p:xfrm>
          <a:off x="4960590" y="1304953"/>
          <a:ext cx="6487697" cy="4925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67D3E9D-06BE-4C3B-86AE-68A5C2D1F1F1}"/>
              </a:ext>
            </a:extLst>
          </p:cNvPr>
          <p:cNvSpPr/>
          <p:nvPr/>
        </p:nvSpPr>
        <p:spPr>
          <a:xfrm>
            <a:off x="369063" y="3922760"/>
            <a:ext cx="4258968" cy="116518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3EF9496-128F-4CF3-BC05-E972C978FE79}"/>
              </a:ext>
            </a:extLst>
          </p:cNvPr>
          <p:cNvSpPr txBox="1"/>
          <p:nvPr/>
        </p:nvSpPr>
        <p:spPr>
          <a:xfrm>
            <a:off x="1150041" y="4031657"/>
            <a:ext cx="4386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284 mobile apps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240AB01-4432-4DE7-96BC-013BB2FB1640}"/>
              </a:ext>
            </a:extLst>
          </p:cNvPr>
          <p:cNvSpPr txBox="1"/>
          <p:nvPr/>
        </p:nvSpPr>
        <p:spPr>
          <a:xfrm>
            <a:off x="1150040" y="4486901"/>
            <a:ext cx="4386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121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800">
                <a:solidFill>
                  <a:schemeClr val="bg1"/>
                </a:solidFill>
              </a:rPr>
              <a:t>websites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223422B-2947-41EA-B464-ABC140830879}"/>
              </a:ext>
            </a:extLst>
          </p:cNvPr>
          <p:cNvSpPr/>
          <p:nvPr/>
        </p:nvSpPr>
        <p:spPr>
          <a:xfrm>
            <a:off x="369063" y="2208147"/>
            <a:ext cx="4197052" cy="127387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618514-8C86-4E55-B91D-316D63EAE751}"/>
              </a:ext>
            </a:extLst>
          </p:cNvPr>
          <p:cNvSpPr txBox="1"/>
          <p:nvPr/>
        </p:nvSpPr>
        <p:spPr>
          <a:xfrm>
            <a:off x="415133" y="2347139"/>
            <a:ext cx="41970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Involved in 116 of the 210 markets with one of the highest % of households covered </a:t>
            </a:r>
          </a:p>
        </p:txBody>
      </p:sp>
    </p:spTree>
    <p:extLst>
      <p:ext uri="{BB962C8B-B14F-4D97-AF65-F5344CB8AC3E}">
        <p14:creationId xmlns:p14="http://schemas.microsoft.com/office/powerpoint/2010/main" val="3181547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8A49B71-47EA-49BD-8034-1709DA0778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235" y="5929049"/>
            <a:ext cx="2751002" cy="76277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340AD6B-98AD-447D-9BC6-E417960D17DC}"/>
              </a:ext>
            </a:extLst>
          </p:cNvPr>
          <p:cNvSpPr/>
          <p:nvPr/>
        </p:nvSpPr>
        <p:spPr>
          <a:xfrm>
            <a:off x="152400" y="966461"/>
            <a:ext cx="9499941" cy="613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42B400-9C74-4CEA-BA58-AD490EF59AF8}"/>
              </a:ext>
            </a:extLst>
          </p:cNvPr>
          <p:cNvSpPr txBox="1"/>
          <p:nvPr/>
        </p:nvSpPr>
        <p:spPr>
          <a:xfrm>
            <a:off x="152400" y="320669"/>
            <a:ext cx="1149822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>
                <a:latin typeface="+mj-lt"/>
                <a:cs typeface="Calibri"/>
              </a:rPr>
              <a:t>Investment Risks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4933A1E0-7E61-4407-A37D-5F1F57155D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0955814"/>
              </p:ext>
            </p:extLst>
          </p:nvPr>
        </p:nvGraphicFramePr>
        <p:xfrm>
          <a:off x="5244800" y="1612792"/>
          <a:ext cx="5871163" cy="4031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6A9A1C1-84D1-4A12-8C05-FE72735E1E7A}"/>
              </a:ext>
            </a:extLst>
          </p:cNvPr>
          <p:cNvSpPr/>
          <p:nvPr/>
        </p:nvSpPr>
        <p:spPr>
          <a:xfrm>
            <a:off x="1076037" y="1673622"/>
            <a:ext cx="2831442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609F2C-B9FD-400A-82EC-F59A37BEB6E0}"/>
              </a:ext>
            </a:extLst>
          </p:cNvPr>
          <p:cNvSpPr txBox="1"/>
          <p:nvPr/>
        </p:nvSpPr>
        <p:spPr>
          <a:xfrm>
            <a:off x="1320401" y="1929609"/>
            <a:ext cx="3838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Cyber Security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C63E1D5-2BE9-4B56-9D9B-EC7175DFB1BA}"/>
              </a:ext>
            </a:extLst>
          </p:cNvPr>
          <p:cNvSpPr/>
          <p:nvPr/>
        </p:nvSpPr>
        <p:spPr>
          <a:xfrm>
            <a:off x="1076037" y="3106913"/>
            <a:ext cx="2831442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A80C56-BF2E-4DE1-A61B-4D99C0F537DC}"/>
              </a:ext>
            </a:extLst>
          </p:cNvPr>
          <p:cNvSpPr txBox="1"/>
          <p:nvPr/>
        </p:nvSpPr>
        <p:spPr>
          <a:xfrm>
            <a:off x="1108006" y="3156364"/>
            <a:ext cx="29743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Cable Subscription Decrease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7639687-5297-47AE-8916-72A323BD4166}"/>
              </a:ext>
            </a:extLst>
          </p:cNvPr>
          <p:cNvSpPr/>
          <p:nvPr/>
        </p:nvSpPr>
        <p:spPr>
          <a:xfrm>
            <a:off x="1095209" y="4540204"/>
            <a:ext cx="2831442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F56A1B-2A58-4AC9-9E47-05A5E4CE7C4A}"/>
              </a:ext>
            </a:extLst>
          </p:cNvPr>
          <p:cNvSpPr txBox="1"/>
          <p:nvPr/>
        </p:nvSpPr>
        <p:spPr>
          <a:xfrm>
            <a:off x="1702189" y="4805099"/>
            <a:ext cx="3838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Litigation</a:t>
            </a:r>
          </a:p>
        </p:txBody>
      </p:sp>
    </p:spTree>
    <p:extLst>
      <p:ext uri="{BB962C8B-B14F-4D97-AF65-F5344CB8AC3E}">
        <p14:creationId xmlns:p14="http://schemas.microsoft.com/office/powerpoint/2010/main" val="3625488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8A49B71-47EA-49BD-8034-1709DA0778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440" y="5713313"/>
            <a:ext cx="2974357" cy="8247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A49B71-47EA-49BD-8034-1709DA0778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440" y="5713313"/>
            <a:ext cx="2974357" cy="82470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340AD6B-98AD-447D-9BC6-E417960D17DC}"/>
              </a:ext>
            </a:extLst>
          </p:cNvPr>
          <p:cNvSpPr/>
          <p:nvPr/>
        </p:nvSpPr>
        <p:spPr>
          <a:xfrm>
            <a:off x="152400" y="966461"/>
            <a:ext cx="9499941" cy="613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42B400-9C74-4CEA-BA58-AD490EF59AF8}"/>
              </a:ext>
            </a:extLst>
          </p:cNvPr>
          <p:cNvSpPr txBox="1"/>
          <p:nvPr/>
        </p:nvSpPr>
        <p:spPr>
          <a:xfrm>
            <a:off x="152400" y="320130"/>
            <a:ext cx="1149822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>
                <a:latin typeface="+mj-lt"/>
                <a:cs typeface="Calibri"/>
              </a:rPr>
              <a:t>Valuation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513DBF0-FEB5-DD4E-48B0-6D69480B27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154" y="4915570"/>
            <a:ext cx="7174398" cy="1015844"/>
          </a:xfrm>
          <a:prstGeom prst="rect">
            <a:avLst/>
          </a:prstGeom>
        </p:spPr>
      </p:pic>
      <p:sp>
        <p:nvSpPr>
          <p:cNvPr id="16" name="Rectangle: Rounded Corners 13">
            <a:extLst>
              <a:ext uri="{FF2B5EF4-FFF2-40B4-BE49-F238E27FC236}">
                <a16:creationId xmlns:a16="http://schemas.microsoft.com/office/drawing/2014/main" id="{B140AD17-5DA2-1FFC-E0C6-17E1A09309B8}"/>
              </a:ext>
            </a:extLst>
          </p:cNvPr>
          <p:cNvSpPr/>
          <p:nvPr/>
        </p:nvSpPr>
        <p:spPr>
          <a:xfrm>
            <a:off x="541376" y="1618991"/>
            <a:ext cx="3459716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3">
            <a:extLst>
              <a:ext uri="{FF2B5EF4-FFF2-40B4-BE49-F238E27FC236}">
                <a16:creationId xmlns:a16="http://schemas.microsoft.com/office/drawing/2014/main" id="{F8F88D6F-D348-0DBE-868B-2825E2AA1BA6}"/>
              </a:ext>
            </a:extLst>
          </p:cNvPr>
          <p:cNvSpPr/>
          <p:nvPr/>
        </p:nvSpPr>
        <p:spPr>
          <a:xfrm>
            <a:off x="487374" y="2816798"/>
            <a:ext cx="3513718" cy="147260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DA0AE45-822F-1A33-EC6A-7EEB42A70683}"/>
              </a:ext>
            </a:extLst>
          </p:cNvPr>
          <p:cNvSpPr txBox="1"/>
          <p:nvPr/>
        </p:nvSpPr>
        <p:spPr>
          <a:xfrm>
            <a:off x="723837" y="1874286"/>
            <a:ext cx="3186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Current Price: $165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246C65A-16BE-4AE8-E3F7-96ADFCDAB3C5}"/>
              </a:ext>
            </a:extLst>
          </p:cNvPr>
          <p:cNvSpPr txBox="1"/>
          <p:nvPr/>
        </p:nvSpPr>
        <p:spPr>
          <a:xfrm>
            <a:off x="649380" y="2878167"/>
            <a:ext cx="35137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Undervalued via DCF and PE multiple analysis</a:t>
            </a:r>
          </a:p>
          <a:p>
            <a:endParaRPr lang="en-US" sz="2800">
              <a:solidFill>
                <a:schemeClr val="bg1"/>
              </a:solidFill>
            </a:endParaRPr>
          </a:p>
          <a:p>
            <a:endParaRPr lang="en-US" sz="2800">
              <a:solidFill>
                <a:schemeClr val="bg1"/>
              </a:solidFill>
            </a:endParaRPr>
          </a:p>
          <a:p>
            <a:endParaRPr lang="en-US" sz="280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DD6CF2-6FEF-4687-A3AF-053A1488BE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3199" y="1612792"/>
            <a:ext cx="3248478" cy="197195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4DEBA93-1383-4845-8D14-44F9D239D8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3199" y="3883563"/>
            <a:ext cx="3248478" cy="48584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B5C5C45-16B3-46D1-8A97-076E5973F14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30097" y="1618708"/>
            <a:ext cx="2257740" cy="224821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CCAFEC2-D1AD-440E-B180-17BD2808527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21463" y="4032194"/>
            <a:ext cx="2229161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01359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8A49B71-47EA-49BD-8034-1709DA0778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440" y="5713313"/>
            <a:ext cx="2974357" cy="8247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A49B71-47EA-49BD-8034-1709DA0778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440" y="5713313"/>
            <a:ext cx="2974357" cy="82470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340AD6B-98AD-447D-9BC6-E417960D17DC}"/>
              </a:ext>
            </a:extLst>
          </p:cNvPr>
          <p:cNvSpPr/>
          <p:nvPr/>
        </p:nvSpPr>
        <p:spPr>
          <a:xfrm>
            <a:off x="152400" y="966461"/>
            <a:ext cx="9499941" cy="613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42B400-9C74-4CEA-BA58-AD490EF59AF8}"/>
              </a:ext>
            </a:extLst>
          </p:cNvPr>
          <p:cNvSpPr txBox="1"/>
          <p:nvPr/>
        </p:nvSpPr>
        <p:spPr>
          <a:xfrm>
            <a:off x="152400" y="320130"/>
            <a:ext cx="1149822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>
                <a:latin typeface="+mj-lt"/>
                <a:cs typeface="Calibri"/>
              </a:rPr>
              <a:t>Investment Opportunity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DA57FC63-F065-493F-B7D0-7ACCD0E172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7274639"/>
              </p:ext>
            </p:extLst>
          </p:nvPr>
        </p:nvGraphicFramePr>
        <p:xfrm>
          <a:off x="4252142" y="1509804"/>
          <a:ext cx="6219476" cy="3937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98E661C-5247-4D21-BECD-F34AC7C17E11}"/>
              </a:ext>
            </a:extLst>
          </p:cNvPr>
          <p:cNvSpPr/>
          <p:nvPr/>
        </p:nvSpPr>
        <p:spPr>
          <a:xfrm>
            <a:off x="382954" y="1281834"/>
            <a:ext cx="2831442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4F94C5-8830-4CA1-9FB4-4B0C31F1C36A}"/>
              </a:ext>
            </a:extLst>
          </p:cNvPr>
          <p:cNvSpPr txBox="1"/>
          <p:nvPr/>
        </p:nvSpPr>
        <p:spPr>
          <a:xfrm>
            <a:off x="609600" y="1515951"/>
            <a:ext cx="2831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b="1">
                <a:solidFill>
                  <a:schemeClr val="bg1"/>
                </a:solidFill>
                <a:latin typeface="+mj-lt"/>
              </a:rPr>
              <a:t>Upcoming midterm and then general election.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8BE07C4-B0C9-4AFE-93A6-A46760B1B3ED}"/>
              </a:ext>
            </a:extLst>
          </p:cNvPr>
          <p:cNvSpPr/>
          <p:nvPr/>
        </p:nvSpPr>
        <p:spPr>
          <a:xfrm>
            <a:off x="382954" y="2506662"/>
            <a:ext cx="2831442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918454-7BCA-4D26-9F25-3D31DEDF63CF}"/>
              </a:ext>
            </a:extLst>
          </p:cNvPr>
          <p:cNvSpPr txBox="1"/>
          <p:nvPr/>
        </p:nvSpPr>
        <p:spPr>
          <a:xfrm>
            <a:off x="455949" y="2672765"/>
            <a:ext cx="28314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+mj-lt"/>
                <a:cs typeface="Calibri Light"/>
              </a:rPr>
              <a:t>Digital media has grown over 500% in active viewers in 2 years.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B92F3D9-B0E8-4FC2-82F4-10C949DFCD93}"/>
              </a:ext>
            </a:extLst>
          </p:cNvPr>
          <p:cNvSpPr/>
          <p:nvPr/>
        </p:nvSpPr>
        <p:spPr>
          <a:xfrm>
            <a:off x="382954" y="3750794"/>
            <a:ext cx="2831442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7762B2-4BEE-4427-8C98-9ECC5527D922}"/>
              </a:ext>
            </a:extLst>
          </p:cNvPr>
          <p:cNvSpPr txBox="1"/>
          <p:nvPr/>
        </p:nvSpPr>
        <p:spPr>
          <a:xfrm>
            <a:off x="455949" y="3938381"/>
            <a:ext cx="2831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+mj-lt"/>
              </a:rPr>
              <a:t>Acquisition of The Hill, Media General, and Tribune media.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C001A1B-2FCC-4DE5-B837-6162029ED186}"/>
              </a:ext>
            </a:extLst>
          </p:cNvPr>
          <p:cNvSpPr/>
          <p:nvPr/>
        </p:nvSpPr>
        <p:spPr>
          <a:xfrm>
            <a:off x="382954" y="5003495"/>
            <a:ext cx="2831442" cy="10530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110043A-73F2-4299-BD65-9CA608700E3F}"/>
              </a:ext>
            </a:extLst>
          </p:cNvPr>
          <p:cNvSpPr txBox="1"/>
          <p:nvPr/>
        </p:nvSpPr>
        <p:spPr>
          <a:xfrm>
            <a:off x="455949" y="5206476"/>
            <a:ext cx="2831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+mj-lt"/>
              </a:rPr>
              <a:t>The company offers lower prices than competition.</a:t>
            </a:r>
            <a:endParaRPr lang="en-US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0859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77D37E774ADF439079431F14EB24B9" ma:contentTypeVersion="11" ma:contentTypeDescription="Create a new document." ma:contentTypeScope="" ma:versionID="8cbf18fa520c700ede46438f63f4d249">
  <xsd:schema xmlns:xsd="http://www.w3.org/2001/XMLSchema" xmlns:xs="http://www.w3.org/2001/XMLSchema" xmlns:p="http://schemas.microsoft.com/office/2006/metadata/properties" xmlns:ns2="1b13a094-b503-4699-be4f-bc1e65b38d74" xmlns:ns3="65db4879-d001-47bd-baab-fd38bbdaffd5" targetNamespace="http://schemas.microsoft.com/office/2006/metadata/properties" ma:root="true" ma:fieldsID="7393df3d46c3f8d2179e880f048eb44a" ns2:_="" ns3:_="">
    <xsd:import namespace="1b13a094-b503-4699-be4f-bc1e65b38d74"/>
    <xsd:import namespace="65db4879-d001-47bd-baab-fd38bbdaff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3a094-b503-4699-be4f-bc1e65b38d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16867a8-d3dd-450c-8722-94d742a2ad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db4879-d001-47bd-baab-fd38bbdaffd5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cdf5955-b56a-4be4-a571-ca104e9c1d56}" ma:internalName="TaxCatchAll" ma:showField="CatchAllData" ma:web="65db4879-d001-47bd-baab-fd38bbdaff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5db4879-d001-47bd-baab-fd38bbdaffd5" xsi:nil="true"/>
    <lcf76f155ced4ddcb4097134ff3c332f xmlns="1b13a094-b503-4699-be4f-bc1e65b38d7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299537-7CE1-42F0-9048-4EDDA031BF14}"/>
</file>

<file path=customXml/itemProps2.xml><?xml version="1.0" encoding="utf-8"?>
<ds:datastoreItem xmlns:ds="http://schemas.openxmlformats.org/officeDocument/2006/customXml" ds:itemID="{084D5B84-34E9-4D99-AECA-CAD87E768CE4}">
  <ds:schemaRefs>
    <ds:schemaRef ds:uri="9f69354f-a4ff-45d6-91e6-5ef6858a3e1d"/>
    <ds:schemaRef ds:uri="aef3a1bf-032d-498f-9915-6ce9b3ea7d3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22E992D-6352-4217-9CBF-1FE7D47391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Bradley Heath</dc:creator>
  <cp:revision>4</cp:revision>
  <dcterms:created xsi:type="dcterms:W3CDTF">2019-08-04T22:13:54Z</dcterms:created>
  <dcterms:modified xsi:type="dcterms:W3CDTF">2024-02-06T00:55:10Z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0x0101007C77D37E774ADF439079431F14EB24B9</vt:lpwstr>
  </property>
  <property fmtid="{D5CDD505-2E9C-101B-9397-08002B2CF9AE}" pid="3" name="MediaServiceImageTags">
    <vt:lpwstr/>
  </property>
  <property fmtid="{D5CDD505-2E9C-101B-9397-08002B2CF9AE}" pid="4" name="Order">
    <vt:r8>2000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