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8"/>
  </p:notesMasterIdLst>
  <p:sldIdLst>
    <p:sldId id="256" r:id="rId2"/>
    <p:sldId id="275" r:id="rId3"/>
    <p:sldId id="276" r:id="rId4"/>
    <p:sldId id="277" r:id="rId5"/>
    <p:sldId id="278" r:id="rId6"/>
    <p:sldId id="279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27"/>
    <p:restoredTop sz="94672"/>
  </p:normalViewPr>
  <p:slideViewPr>
    <p:cSldViewPr snapToGrid="0" snapToObjects="1">
      <p:cViewPr varScale="1">
        <p:scale>
          <a:sx n="99" d="100"/>
          <a:sy n="99" d="100"/>
        </p:scale>
        <p:origin x="10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yourself and welcome the students</a:t>
            </a:r>
            <a:endParaRPr/>
          </a:p>
        </p:txBody>
      </p:sp>
      <p:sp>
        <p:nvSpPr>
          <p:cNvPr id="88" name="Google Shape;8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286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3028950" y="64988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6457950" y="64988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4629151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4629151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2057401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51339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623594" y="2285208"/>
            <a:ext cx="581183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623094" y="370683"/>
            <a:ext cx="581183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916950" y="1847429"/>
            <a:ext cx="7310100" cy="77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40"/>
              <a:buFont typeface="Calibri"/>
              <a:buNone/>
            </a:pPr>
            <a:r>
              <a:rPr lang="en-US" sz="3240" dirty="0"/>
              <a:t>CSE1300</a:t>
            </a:r>
            <a:endParaRPr sz="3240" dirty="0"/>
          </a:p>
        </p:txBody>
      </p:sp>
      <p:sp>
        <p:nvSpPr>
          <p:cNvPr id="92" name="Google Shape;92;p14"/>
          <p:cNvSpPr txBox="1"/>
          <p:nvPr/>
        </p:nvSpPr>
        <p:spPr>
          <a:xfrm>
            <a:off x="537519" y="3102807"/>
            <a:ext cx="8068962" cy="184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en-US" sz="5400" b="1" i="0" u="none" strike="noStrike" dirty="0">
                <a:solidFill>
                  <a:srgbClr val="000000"/>
                </a:solidFill>
                <a:effectLst/>
              </a:rPr>
              <a:t>HIPAA, PCI, and GDPR Compliance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61CB5-B0A7-6892-9EFD-D0B9B3147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pPr algn="l"/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Introduction to Compliance Regulations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b="1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7E8EB4-B2D9-C607-9E5C-B8CBADC7C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Why They Exist: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 Protecting sensitive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</a:rPr>
              <a:t>Who Needs to Comply:</a:t>
            </a:r>
            <a:r>
              <a:rPr lang="en-US" sz="2000" b="0" i="0" u="none" strike="noStrike" dirty="0">
                <a:solidFill>
                  <a:srgbClr val="000000"/>
                </a:solidFill>
                <a:effectLst/>
              </a:rPr>
              <a:t> Industries handling financial, medical, or personal data.</a:t>
            </a:r>
          </a:p>
        </p:txBody>
      </p:sp>
    </p:spTree>
    <p:extLst>
      <p:ext uri="{BB962C8B-B14F-4D97-AF65-F5344CB8AC3E}">
        <p14:creationId xmlns:p14="http://schemas.microsoft.com/office/powerpoint/2010/main" val="2282462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1DE8F-8EC4-13EF-CF77-92EC16AFF6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HIPAA - Health Insurance Portability and Accountability Act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8CCFF-F317-0341-88C1-BDB4EE809A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Protecting Patient Data: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Rules for healthcare providers.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Who Must Comply: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Hospitals, insurers, and medical practitioners.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Penalties: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Fines for breaches and non-compliance.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42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F6AE-AE3E-CCB3-D4E2-E09467287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PCI DSS - Payment Card Industry Data Security Standard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74A341-55F8-FB5D-6655-7F08615EA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Importance: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Secures credit card transactions.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Merchant Responsibilities: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Encrypting and securing financial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669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7092A-B832-5C22-0E4D-6B07DE7CC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1036"/>
            <a:ext cx="7886700" cy="1325563"/>
          </a:xfrm>
        </p:spPr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GDPR - General Data Protection Regulation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B84C9-A8F6-8629-F6D4-840FAA8812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Rights of Individuals: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Control over personal data.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Business Compliance: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Transparent data processing.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Fines for Non-Compliance: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Heavy penalties for violations.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659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2618E-AE21-A571-3583-3E6D22CFD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Conclusion</a:t>
            </a:r>
            <a:br>
              <a:rPr lang="en-US" b="1" i="0" u="none" strike="noStrike" dirty="0">
                <a:solidFill>
                  <a:srgbClr val="000000"/>
                </a:solidFill>
                <a:effectLst/>
              </a:rPr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BE67A-43A2-01E0-BE6A-21ECC1739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Key Takeaways: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Importance of ethical hacking, privacy, and compliance.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How to Stay Secure:</a:t>
            </a:r>
            <a:r>
              <a:rPr lang="en-US" b="0" i="0" u="none" strike="noStrike" dirty="0">
                <a:solidFill>
                  <a:srgbClr val="000000"/>
                </a:solidFill>
                <a:effectLst/>
              </a:rPr>
              <a:t> Best practices for individuals and businesses.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604786"/>
      </p:ext>
    </p:extLst>
  </p:cSld>
  <p:clrMapOvr>
    <a:masterClrMapping/>
  </p:clrMapOvr>
</p:sld>
</file>

<file path=ppt/theme/theme1.xml><?xml version="1.0" encoding="utf-8"?>
<a:theme xmlns:a="http://schemas.openxmlformats.org/drawingml/2006/main" name="PPT2_16to9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168</Words>
  <Application>Microsoft Macintosh PowerPoint</Application>
  <PresentationFormat>On-screen Show (4:3)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PPT2_16to9</vt:lpstr>
      <vt:lpstr>CSE1300</vt:lpstr>
      <vt:lpstr>Introduction to Compliance Regulations  </vt:lpstr>
      <vt:lpstr>HIPAA - Health Insurance Portability and Accountability Act </vt:lpstr>
      <vt:lpstr>PCI DSS - Payment Card Industry Data Security Standard </vt:lpstr>
      <vt:lpstr>GDPR - General Data Protection Regulation  </vt:lpstr>
      <vt:lpstr>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First-Year Experience! </dc:title>
  <cp:lastModifiedBy>Harshitha Nirujogi</cp:lastModifiedBy>
  <cp:revision>126</cp:revision>
  <dcterms:modified xsi:type="dcterms:W3CDTF">2026-04-14T14:48:00Z</dcterms:modified>
</cp:coreProperties>
</file>