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16.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17.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18.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notesSlides/notesSlide19.xml" ContentType="application/vnd.openxmlformats-officedocument.presentationml.notesSlide+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notesSlides/notesSlide20.xml" ContentType="application/vnd.openxmlformats-officedocument.presentationml.notesSlide+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notesSlides/notesSlide21.xml" ContentType="application/vnd.openxmlformats-officedocument.presentationml.notesSlide+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notesSlides/notesSlide22.xml" ContentType="application/vnd.openxmlformats-officedocument.presentationml.notesSlide+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notesSlides/notesSlide23.xml" ContentType="application/vnd.openxmlformats-officedocument.presentationml.notesSlide+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notesSlides/notesSlide24.xml" ContentType="application/vnd.openxmlformats-officedocument.presentationml.notesSlide+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316" r:id="rId16"/>
    <p:sldId id="312" r:id="rId17"/>
    <p:sldId id="302" r:id="rId18"/>
    <p:sldId id="304" r:id="rId19"/>
    <p:sldId id="305" r:id="rId20"/>
    <p:sldId id="306" r:id="rId21"/>
    <p:sldId id="307" r:id="rId22"/>
    <p:sldId id="313" r:id="rId23"/>
    <p:sldId id="303" r:id="rId24"/>
    <p:sldId id="314"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Lst>
  <p:sldSz cx="9144000" cy="6858000" type="screen4x3"/>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7" autoAdjust="0"/>
    <p:restoredTop sz="94641" autoAdjust="0"/>
  </p:normalViewPr>
  <p:slideViewPr>
    <p:cSldViewPr snapToGrid="0">
      <p:cViewPr varScale="1">
        <p:scale>
          <a:sx n="78" d="100"/>
          <a:sy n="78" d="100"/>
        </p:scale>
        <p:origin x="643" y="62"/>
      </p:cViewPr>
      <p:guideLst>
        <p:guide orient="horz" pos="2160"/>
        <p:guide pos="2880"/>
      </p:guideLst>
    </p:cSldViewPr>
  </p:slideViewPr>
  <p:outlineViewPr>
    <p:cViewPr>
      <p:scale>
        <a:sx n="33" d="100"/>
        <a:sy n="33" d="100"/>
      </p:scale>
      <p:origin x="0" y="-253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35.635"/>
    </inkml:context>
    <inkml:brush xml:id="br0">
      <inkml:brushProperty name="width" value="0.035" units="cm"/>
      <inkml:brushProperty name="height" value="0.035" units="cm"/>
    </inkml:brush>
  </inkml:definitions>
  <inkml:trace contextRef="#ctx0" brushRef="#br0">0 0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47.793"/>
    </inkml:context>
    <inkml:brush xml:id="br0">
      <inkml:brushProperty name="width" value="0.035" units="cm"/>
      <inkml:brushProperty name="height" value="0.035" units="cm"/>
    </inkml:brush>
  </inkml:definitions>
  <inkml:trace contextRef="#ctx0" brushRef="#br0">1 1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48.942"/>
    </inkml:context>
    <inkml:brush xml:id="br0">
      <inkml:brushProperty name="width" value="0.035" units="cm"/>
      <inkml:brushProperty name="height" value="0.035" units="cm"/>
    </inkml:brush>
  </inkml:definitions>
  <inkml:trace contextRef="#ctx0" brushRef="#br0">0 0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51.765"/>
    </inkml:context>
    <inkml:brush xml:id="br0">
      <inkml:brushProperty name="width" value="0.035" units="cm"/>
      <inkml:brushProperty name="height" value="0.035" units="cm"/>
    </inkml:brush>
  </inkml:definitions>
  <inkml:trace contextRef="#ctx0" brushRef="#br0">1 0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9:16.872"/>
    </inkml:context>
    <inkml:brush xml:id="br0">
      <inkml:brushProperty name="width" value="0.035" units="cm"/>
      <inkml:brushProperty name="height" value="0.035" units="cm"/>
    </inkml:brush>
  </inkml:definitions>
  <inkml:trace contextRef="#ctx0" brushRef="#br0">0 6 24575,'0'-5'-8191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9:18.196"/>
    </inkml:context>
    <inkml:brush xml:id="br0">
      <inkml:brushProperty name="width" value="0.035" units="cm"/>
      <inkml:brushProperty name="height" value="0.035" units="cm"/>
    </inkml:brush>
  </inkml:definitions>
  <inkml:trace contextRef="#ctx0" brushRef="#br0">1 0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35.635"/>
    </inkml:context>
    <inkml:brush xml:id="br0">
      <inkml:brushProperty name="width" value="0.035" units="cm"/>
      <inkml:brushProperty name="height" value="0.035" units="cm"/>
    </inkml:brush>
  </inkml:definitions>
  <inkml:trace contextRef="#ctx0" brushRef="#br0">0 0 24575,'0'0'-8191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37.189"/>
    </inkml:context>
    <inkml:brush xml:id="br0">
      <inkml:brushProperty name="width" value="0.035" units="cm"/>
      <inkml:brushProperty name="height" value="0.035" units="cm"/>
    </inkml:brush>
  </inkml:definitions>
  <inkml:trace contextRef="#ctx0" brushRef="#br0">0 0 24575,'0'0'-8191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47.793"/>
    </inkml:context>
    <inkml:brush xml:id="br0">
      <inkml:brushProperty name="width" value="0.035" units="cm"/>
      <inkml:brushProperty name="height" value="0.035" units="cm"/>
    </inkml:brush>
  </inkml:definitions>
  <inkml:trace contextRef="#ctx0" brushRef="#br0">1 1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48.942"/>
    </inkml:context>
    <inkml:brush xml:id="br0">
      <inkml:brushProperty name="width" value="0.035" units="cm"/>
      <inkml:brushProperty name="height" value="0.035" units="cm"/>
    </inkml:brush>
  </inkml:definitions>
  <inkml:trace contextRef="#ctx0" brushRef="#br0">0 0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51.765"/>
    </inkml:context>
    <inkml:brush xml:id="br0">
      <inkml:brushProperty name="width" value="0.035" units="cm"/>
      <inkml:brushProperty name="height" value="0.035" units="cm"/>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37.189"/>
    </inkml:context>
    <inkml:brush xml:id="br0">
      <inkml:brushProperty name="width" value="0.035" units="cm"/>
      <inkml:brushProperty name="height" value="0.035" units="cm"/>
    </inkml:brush>
  </inkml:definitions>
  <inkml:trace contextRef="#ctx0" brushRef="#br0">0 0 24575,'0'0'-8191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9:16.872"/>
    </inkml:context>
    <inkml:brush xml:id="br0">
      <inkml:brushProperty name="width" value="0.035" units="cm"/>
      <inkml:brushProperty name="height" value="0.035" units="cm"/>
    </inkml:brush>
  </inkml:definitions>
  <inkml:trace contextRef="#ctx0" brushRef="#br0">0 6 24575,'0'-5'-8191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9:18.196"/>
    </inkml:context>
    <inkml:brush xml:id="br0">
      <inkml:brushProperty name="width" value="0.035" units="cm"/>
      <inkml:brushProperty name="height" value="0.035" units="cm"/>
    </inkml:brush>
  </inkml:definitions>
  <inkml:trace contextRef="#ctx0" brushRef="#br0">1 0 24575,'0'0'-8191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35.635"/>
    </inkml:context>
    <inkml:brush xml:id="br0">
      <inkml:brushProperty name="width" value="0.035" units="cm"/>
      <inkml:brushProperty name="height" value="0.035" units="cm"/>
    </inkml:brush>
  </inkml:definitions>
  <inkml:trace contextRef="#ctx0" brushRef="#br0">0 0 24575,'0'0'-8191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37.189"/>
    </inkml:context>
    <inkml:brush xml:id="br0">
      <inkml:brushProperty name="width" value="0.035" units="cm"/>
      <inkml:brushProperty name="height" value="0.035" units="cm"/>
    </inkml:brush>
  </inkml:definitions>
  <inkml:trace contextRef="#ctx0" brushRef="#br0">0 0 24575,'0'0'-8191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47.793"/>
    </inkml:context>
    <inkml:brush xml:id="br0">
      <inkml:brushProperty name="width" value="0.035" units="cm"/>
      <inkml:brushProperty name="height" value="0.035" units="cm"/>
    </inkml:brush>
  </inkml:definitions>
  <inkml:trace contextRef="#ctx0" brushRef="#br0">1 1 24575,'0'0'-8191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48.942"/>
    </inkml:context>
    <inkml:brush xml:id="br0">
      <inkml:brushProperty name="width" value="0.035" units="cm"/>
      <inkml:brushProperty name="height" value="0.035" units="cm"/>
    </inkml:brush>
  </inkml:definitions>
  <inkml:trace contextRef="#ctx0" brushRef="#br0">0 0 24575,'0'0'-8191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51.765"/>
    </inkml:context>
    <inkml:brush xml:id="br0">
      <inkml:brushProperty name="width" value="0.035" units="cm"/>
      <inkml:brushProperty name="height" value="0.035" units="cm"/>
    </inkml:brush>
  </inkml:definitions>
  <inkml:trace contextRef="#ctx0" brushRef="#br0">1 0 24575,'0'0'-8191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9:16.872"/>
    </inkml:context>
    <inkml:brush xml:id="br0">
      <inkml:brushProperty name="width" value="0.035" units="cm"/>
      <inkml:brushProperty name="height" value="0.035" units="cm"/>
    </inkml:brush>
  </inkml:definitions>
  <inkml:trace contextRef="#ctx0" brushRef="#br0">0 6 24575,'0'-5'-8191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9:18.196"/>
    </inkml:context>
    <inkml:brush xml:id="br0">
      <inkml:brushProperty name="width" value="0.035" units="cm"/>
      <inkml:brushProperty name="height" value="0.035" units="cm"/>
    </inkml:brush>
  </inkml:definitions>
  <inkml:trace contextRef="#ctx0" brushRef="#br0">1 0 24575,'0'0'-8191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35.635"/>
    </inkml:context>
    <inkml:brush xml:id="br0">
      <inkml:brushProperty name="width" value="0.035" units="cm"/>
      <inkml:brushProperty name="height" value="0.035" units="cm"/>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47.793"/>
    </inkml:context>
    <inkml:brush xml:id="br0">
      <inkml:brushProperty name="width" value="0.035" units="cm"/>
      <inkml:brushProperty name="height" value="0.035" units="cm"/>
    </inkml:brush>
  </inkml:definitions>
  <inkml:trace contextRef="#ctx0" brushRef="#br0">1 1 24575,'0'0'-8191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37.189"/>
    </inkml:context>
    <inkml:brush xml:id="br0">
      <inkml:brushProperty name="width" value="0.035" units="cm"/>
      <inkml:brushProperty name="height" value="0.035" units="cm"/>
    </inkml:brush>
  </inkml:definitions>
  <inkml:trace contextRef="#ctx0" brushRef="#br0">0 0 24575,'0'0'-8191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47.793"/>
    </inkml:context>
    <inkml:brush xml:id="br0">
      <inkml:brushProperty name="width" value="0.035" units="cm"/>
      <inkml:brushProperty name="height" value="0.035" units="cm"/>
    </inkml:brush>
  </inkml:definitions>
  <inkml:trace contextRef="#ctx0" brushRef="#br0">1 1 24575,'0'0'-8191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48.942"/>
    </inkml:context>
    <inkml:brush xml:id="br0">
      <inkml:brushProperty name="width" value="0.035" units="cm"/>
      <inkml:brushProperty name="height" value="0.035" units="cm"/>
    </inkml:brush>
  </inkml:definitions>
  <inkml:trace contextRef="#ctx0" brushRef="#br0">0 0 24575,'0'0'-8191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51.765"/>
    </inkml:context>
    <inkml:brush xml:id="br0">
      <inkml:brushProperty name="width" value="0.035" units="cm"/>
      <inkml:brushProperty name="height" value="0.035" units="cm"/>
    </inkml:brush>
  </inkml:definitions>
  <inkml:trace contextRef="#ctx0" brushRef="#br0">1 0 24575,'0'0'-8191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9:16.872"/>
    </inkml:context>
    <inkml:brush xml:id="br0">
      <inkml:brushProperty name="width" value="0.035" units="cm"/>
      <inkml:brushProperty name="height" value="0.035" units="cm"/>
    </inkml:brush>
  </inkml:definitions>
  <inkml:trace contextRef="#ctx0" brushRef="#br0">0 6 24575,'0'-5'-8191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9:18.196"/>
    </inkml:context>
    <inkml:brush xml:id="br0">
      <inkml:brushProperty name="width" value="0.035" units="cm"/>
      <inkml:brushProperty name="height" value="0.035" units="cm"/>
    </inkml:brush>
  </inkml:definitions>
  <inkml:trace contextRef="#ctx0" brushRef="#br0">1 0 24575,'0'0'-8191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35.635"/>
    </inkml:context>
    <inkml:brush xml:id="br0">
      <inkml:brushProperty name="width" value="0.035" units="cm"/>
      <inkml:brushProperty name="height" value="0.035" units="cm"/>
    </inkml:brush>
  </inkml:definitions>
  <inkml:trace contextRef="#ctx0" brushRef="#br0">0 0 24575,'0'0'-8191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37.189"/>
    </inkml:context>
    <inkml:brush xml:id="br0">
      <inkml:brushProperty name="width" value="0.035" units="cm"/>
      <inkml:brushProperty name="height" value="0.035" units="cm"/>
    </inkml:brush>
  </inkml:definitions>
  <inkml:trace contextRef="#ctx0" brushRef="#br0">0 0 24575,'0'0'-8191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47.793"/>
    </inkml:context>
    <inkml:brush xml:id="br0">
      <inkml:brushProperty name="width" value="0.035" units="cm"/>
      <inkml:brushProperty name="height" value="0.035" units="cm"/>
    </inkml:brush>
  </inkml:definitions>
  <inkml:trace contextRef="#ctx0" brushRef="#br0">1 1 24575,'0'0'-8191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48.942"/>
    </inkml:context>
    <inkml:brush xml:id="br0">
      <inkml:brushProperty name="width" value="0.035" units="cm"/>
      <inkml:brushProperty name="height" value="0.035" units="cm"/>
    </inkml:brush>
  </inkml:definitions>
  <inkml:trace contextRef="#ctx0" brushRef="#br0">0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48.942"/>
    </inkml:context>
    <inkml:brush xml:id="br0">
      <inkml:brushProperty name="width" value="0.035" units="cm"/>
      <inkml:brushProperty name="height" value="0.035" units="cm"/>
    </inkml:brush>
  </inkml:definitions>
  <inkml:trace contextRef="#ctx0" brushRef="#br0">0 0 24575,'0'0'-8191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51.765"/>
    </inkml:context>
    <inkml:brush xml:id="br0">
      <inkml:brushProperty name="width" value="0.035" units="cm"/>
      <inkml:brushProperty name="height" value="0.035" units="cm"/>
    </inkml:brush>
  </inkml:definitions>
  <inkml:trace contextRef="#ctx0" brushRef="#br0">1 0 24575,'0'0'-8191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9:16.872"/>
    </inkml:context>
    <inkml:brush xml:id="br0">
      <inkml:brushProperty name="width" value="0.035" units="cm"/>
      <inkml:brushProperty name="height" value="0.035" units="cm"/>
    </inkml:brush>
  </inkml:definitions>
  <inkml:trace contextRef="#ctx0" brushRef="#br0">0 6 24575,'0'-5'-8191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9:18.196"/>
    </inkml:context>
    <inkml:brush xml:id="br0">
      <inkml:brushProperty name="width" value="0.035" units="cm"/>
      <inkml:brushProperty name="height" value="0.035" units="cm"/>
    </inkml:brush>
  </inkml:definitions>
  <inkml:trace contextRef="#ctx0" brushRef="#br0">1 0 24575,'0'0'-8191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35.635"/>
    </inkml:context>
    <inkml:brush xml:id="br0">
      <inkml:brushProperty name="width" value="0.035" units="cm"/>
      <inkml:brushProperty name="height" value="0.035" units="cm"/>
    </inkml:brush>
  </inkml:definitions>
  <inkml:trace contextRef="#ctx0" brushRef="#br0">0 0 24575,'0'0'-8191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37.189"/>
    </inkml:context>
    <inkml:brush xml:id="br0">
      <inkml:brushProperty name="width" value="0.035" units="cm"/>
      <inkml:brushProperty name="height" value="0.035" units="cm"/>
    </inkml:brush>
  </inkml:definitions>
  <inkml:trace contextRef="#ctx0" brushRef="#br0">0 0 24575,'0'0'-8191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47.793"/>
    </inkml:context>
    <inkml:brush xml:id="br0">
      <inkml:brushProperty name="width" value="0.035" units="cm"/>
      <inkml:brushProperty name="height" value="0.035" units="cm"/>
    </inkml:brush>
  </inkml:definitions>
  <inkml:trace contextRef="#ctx0" brushRef="#br0">1 1 24575,'0'0'-8191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48.942"/>
    </inkml:context>
    <inkml:brush xml:id="br0">
      <inkml:brushProperty name="width" value="0.035" units="cm"/>
      <inkml:brushProperty name="height" value="0.035" units="cm"/>
    </inkml:brush>
  </inkml:definitions>
  <inkml:trace contextRef="#ctx0" brushRef="#br0">0 0 24575,'0'0'-8191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51.765"/>
    </inkml:context>
    <inkml:brush xml:id="br0">
      <inkml:brushProperty name="width" value="0.035" units="cm"/>
      <inkml:brushProperty name="height" value="0.035" units="cm"/>
    </inkml:brush>
  </inkml:definitions>
  <inkml:trace contextRef="#ctx0" brushRef="#br0">1 0 24575,'0'0'-8191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9:16.872"/>
    </inkml:context>
    <inkml:brush xml:id="br0">
      <inkml:brushProperty name="width" value="0.035" units="cm"/>
      <inkml:brushProperty name="height" value="0.035" units="cm"/>
    </inkml:brush>
  </inkml:definitions>
  <inkml:trace contextRef="#ctx0" brushRef="#br0">0 6 24575,'0'-5'-8191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9:18.196"/>
    </inkml:context>
    <inkml:brush xml:id="br0">
      <inkml:brushProperty name="width" value="0.035" units="cm"/>
      <inkml:brushProperty name="height" value="0.035" units="cm"/>
    </inkml:brush>
  </inkml:definitions>
  <inkml:trace contextRef="#ctx0" brushRef="#br0">1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51.765"/>
    </inkml:context>
    <inkml:brush xml:id="br0">
      <inkml:brushProperty name="width" value="0.035" units="cm"/>
      <inkml:brushProperty name="height" value="0.035" units="cm"/>
    </inkml:brush>
  </inkml:definitions>
  <inkml:trace contextRef="#ctx0" brushRef="#br0">1 0 24575,'0'0'-8191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35.635"/>
    </inkml:context>
    <inkml:brush xml:id="br0">
      <inkml:brushProperty name="width" value="0.035" units="cm"/>
      <inkml:brushProperty name="height" value="0.035" units="cm"/>
    </inkml:brush>
  </inkml:definitions>
  <inkml:trace contextRef="#ctx0" brushRef="#br0">0 0 24575,'0'0'-8191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37.189"/>
    </inkml:context>
    <inkml:brush xml:id="br0">
      <inkml:brushProperty name="width" value="0.035" units="cm"/>
      <inkml:brushProperty name="height" value="0.035" units="cm"/>
    </inkml:brush>
  </inkml:definitions>
  <inkml:trace contextRef="#ctx0" brushRef="#br0">0 0 24575,'0'0'-8191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47.793"/>
    </inkml:context>
    <inkml:brush xml:id="br0">
      <inkml:brushProperty name="width" value="0.035" units="cm"/>
      <inkml:brushProperty name="height" value="0.035" units="cm"/>
    </inkml:brush>
  </inkml:definitions>
  <inkml:trace contextRef="#ctx0" brushRef="#br0">1 1 24575,'0'0'-8191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48.942"/>
    </inkml:context>
    <inkml:brush xml:id="br0">
      <inkml:brushProperty name="width" value="0.035" units="cm"/>
      <inkml:brushProperty name="height" value="0.035" units="cm"/>
    </inkml:brush>
  </inkml:definitions>
  <inkml:trace contextRef="#ctx0" brushRef="#br0">0 0 24575,'0'0'-8191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51.765"/>
    </inkml:context>
    <inkml:brush xml:id="br0">
      <inkml:brushProperty name="width" value="0.035" units="cm"/>
      <inkml:brushProperty name="height" value="0.035" units="cm"/>
    </inkml:brush>
  </inkml:definitions>
  <inkml:trace contextRef="#ctx0" brushRef="#br0">1 0 24575,'0'0'-8191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9:16.872"/>
    </inkml:context>
    <inkml:brush xml:id="br0">
      <inkml:brushProperty name="width" value="0.035" units="cm"/>
      <inkml:brushProperty name="height" value="0.035" units="cm"/>
    </inkml:brush>
  </inkml:definitions>
  <inkml:trace contextRef="#ctx0" brushRef="#br0">0 6 24575,'0'-5'-8191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9:18.196"/>
    </inkml:context>
    <inkml:brush xml:id="br0">
      <inkml:brushProperty name="width" value="0.035" units="cm"/>
      <inkml:brushProperty name="height" value="0.035" units="cm"/>
    </inkml:brush>
  </inkml:definitions>
  <inkml:trace contextRef="#ctx0" brushRef="#br0">1 0 24575,'0'0'-8191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35.635"/>
    </inkml:context>
    <inkml:brush xml:id="br0">
      <inkml:brushProperty name="width" value="0.035" units="cm"/>
      <inkml:brushProperty name="height" value="0.035" units="cm"/>
    </inkml:brush>
  </inkml:definitions>
  <inkml:trace contextRef="#ctx0" brushRef="#br0">0 0 24575,'0'0'-8191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37.189"/>
    </inkml:context>
    <inkml:brush xml:id="br0">
      <inkml:brushProperty name="width" value="0.035" units="cm"/>
      <inkml:brushProperty name="height" value="0.035" units="cm"/>
    </inkml:brush>
  </inkml:definitions>
  <inkml:trace contextRef="#ctx0" brushRef="#br0">0 0 24575,'0'0'-8191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47.793"/>
    </inkml:context>
    <inkml:brush xml:id="br0">
      <inkml:brushProperty name="width" value="0.035" units="cm"/>
      <inkml:brushProperty name="height" value="0.035" units="cm"/>
    </inkml:brush>
  </inkml:definitions>
  <inkml:trace contextRef="#ctx0" brushRef="#br0">1 1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9:16.872"/>
    </inkml:context>
    <inkml:brush xml:id="br0">
      <inkml:brushProperty name="width" value="0.035" units="cm"/>
      <inkml:brushProperty name="height" value="0.035" units="cm"/>
    </inkml:brush>
  </inkml:definitions>
  <inkml:trace contextRef="#ctx0" brushRef="#br0">0 6 24575,'0'-5'-8191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48.942"/>
    </inkml:context>
    <inkml:brush xml:id="br0">
      <inkml:brushProperty name="width" value="0.035" units="cm"/>
      <inkml:brushProperty name="height" value="0.035" units="cm"/>
    </inkml:brush>
  </inkml:definitions>
  <inkml:trace contextRef="#ctx0" brushRef="#br0">0 0 24575,'0'0'-8191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51.765"/>
    </inkml:context>
    <inkml:brush xml:id="br0">
      <inkml:brushProperty name="width" value="0.035" units="cm"/>
      <inkml:brushProperty name="height" value="0.035" units="cm"/>
    </inkml:brush>
  </inkml:definitions>
  <inkml:trace contextRef="#ctx0" brushRef="#br0">1 0 24575,'0'0'-8191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9:16.872"/>
    </inkml:context>
    <inkml:brush xml:id="br0">
      <inkml:brushProperty name="width" value="0.035" units="cm"/>
      <inkml:brushProperty name="height" value="0.035" units="cm"/>
    </inkml:brush>
  </inkml:definitions>
  <inkml:trace contextRef="#ctx0" brushRef="#br0">0 6 24575,'0'-5'-8191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9:18.196"/>
    </inkml:context>
    <inkml:brush xml:id="br0">
      <inkml:brushProperty name="width" value="0.035" units="cm"/>
      <inkml:brushProperty name="height" value="0.035" units="cm"/>
    </inkml:brush>
  </inkml:definitions>
  <inkml:trace contextRef="#ctx0" brushRef="#br0">1 0 24575,'0'0'-8191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35.635"/>
    </inkml:context>
    <inkml:brush xml:id="br0">
      <inkml:brushProperty name="width" value="0.035" units="cm"/>
      <inkml:brushProperty name="height" value="0.035" units="cm"/>
    </inkml:brush>
  </inkml:definitions>
  <inkml:trace contextRef="#ctx0" brushRef="#br0">0 0 24575,'0'0'-8191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37.189"/>
    </inkml:context>
    <inkml:brush xml:id="br0">
      <inkml:brushProperty name="width" value="0.035" units="cm"/>
      <inkml:brushProperty name="height" value="0.035" units="cm"/>
    </inkml:brush>
  </inkml:definitions>
  <inkml:trace contextRef="#ctx0" brushRef="#br0">0 0 24575,'0'0'-8191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47.793"/>
    </inkml:context>
    <inkml:brush xml:id="br0">
      <inkml:brushProperty name="width" value="0.035" units="cm"/>
      <inkml:brushProperty name="height" value="0.035" units="cm"/>
    </inkml:brush>
  </inkml:definitions>
  <inkml:trace contextRef="#ctx0" brushRef="#br0">1 1 24575,'0'0'-8191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48.942"/>
    </inkml:context>
    <inkml:brush xml:id="br0">
      <inkml:brushProperty name="width" value="0.035" units="cm"/>
      <inkml:brushProperty name="height" value="0.035" units="cm"/>
    </inkml:brush>
  </inkml:definitions>
  <inkml:trace contextRef="#ctx0" brushRef="#br0">0 0 24575,'0'0'-8191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51.765"/>
    </inkml:context>
    <inkml:brush xml:id="br0">
      <inkml:brushProperty name="width" value="0.035" units="cm"/>
      <inkml:brushProperty name="height" value="0.035" units="cm"/>
    </inkml:brush>
  </inkml:definitions>
  <inkml:trace contextRef="#ctx0" brushRef="#br0">1 0 24575,'0'0'-8191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9:16.872"/>
    </inkml:context>
    <inkml:brush xml:id="br0">
      <inkml:brushProperty name="width" value="0.035" units="cm"/>
      <inkml:brushProperty name="height" value="0.035" units="cm"/>
    </inkml:brush>
  </inkml:definitions>
  <inkml:trace contextRef="#ctx0" brushRef="#br0">0 6 24575,'0'-5'-8191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9:18.196"/>
    </inkml:context>
    <inkml:brush xml:id="br0">
      <inkml:brushProperty name="width" value="0.035" units="cm"/>
      <inkml:brushProperty name="height" value="0.035" units="cm"/>
    </inkml:brush>
  </inkml:definitions>
  <inkml:trace contextRef="#ctx0" brushRef="#br0">1 0 24575,'0'0'-8191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9:18.196"/>
    </inkml:context>
    <inkml:brush xml:id="br0">
      <inkml:brushProperty name="width" value="0.035" units="cm"/>
      <inkml:brushProperty name="height" value="0.035" units="cm"/>
    </inkml:brush>
  </inkml:definitions>
  <inkml:trace contextRef="#ctx0" brushRef="#br0">1 0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35.635"/>
    </inkml:context>
    <inkml:brush xml:id="br0">
      <inkml:brushProperty name="width" value="0.035" units="cm"/>
      <inkml:brushProperty name="height" value="0.035" units="cm"/>
    </inkml:brush>
  </inkml:definitions>
  <inkml:trace contextRef="#ctx0" brushRef="#br0">0 0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1T14:18:37.189"/>
    </inkml:context>
    <inkml:brush xml:id="br0">
      <inkml:brushProperty name="width" value="0.035" units="cm"/>
      <inkml:brushProperty name="height" value="0.035" units="cm"/>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70238" cy="479425"/>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4963" y="0"/>
            <a:ext cx="3170237" cy="479425"/>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txBody>
          <a:bodyPr/>
          <a:lstStyle/>
          <a:p>
            <a:endParaRPr lang="en-US"/>
          </a:p>
        </p:txBody>
      </p:sp>
      <p:sp>
        <p:nvSpPr>
          <p:cNvPr id="6" name="Google Shape;6;n"/>
          <p:cNvSpPr txBox="1">
            <a:spLocks noGrp="1"/>
          </p:cNvSpPr>
          <p:nvPr>
            <p:ph type="body" idx="1"/>
          </p:nvPr>
        </p:nvSpPr>
        <p:spPr>
          <a:xfrm>
            <a:off x="974725" y="4560888"/>
            <a:ext cx="5365750" cy="4319587"/>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1pPr>
            <a:lvl2pPr marL="914400" marR="0" lvl="1"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2pPr>
            <a:lvl3pPr marL="1371600" marR="0" lvl="2"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3pPr>
            <a:lvl4pPr marL="1828800" marR="0" lvl="3"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4pPr>
            <a:lvl5pPr marL="2286000" marR="0" lvl="4"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21775"/>
            <a:ext cx="3170238" cy="479425"/>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4963" y="9121775"/>
            <a:ext cx="3170237" cy="479425"/>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p:cNvGrpSpPr/>
        <p:nvPr/>
      </p:nvGrpSpPr>
      <p:grpSpPr>
        <a:xfrm>
          <a:off x="0" y="0"/>
          <a:ext cx="0" cy="0"/>
          <a:chOff x="0" y="0"/>
          <a:chExt cx="0" cy="0"/>
        </a:xfrm>
      </p:grpSpPr>
      <p:sp>
        <p:nvSpPr>
          <p:cNvPr id="25" name="Google Shape;25;gb846649fff_0_30:notes"/>
          <p:cNvSpPr>
            <a:spLocks noGrp="1" noRot="1" noChangeAspect="1"/>
          </p:cNvSpPr>
          <p:nvPr>
            <p:ph type="sldImg" idx="2"/>
          </p:nvPr>
        </p:nvSpPr>
        <p:spPr>
          <a:xfrm>
            <a:off x="1257319" y="720725"/>
            <a:ext cx="4800600" cy="3600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txBody>
          <a:bodyPr/>
          <a:lstStyle/>
          <a:p>
            <a:endParaRPr lang="en-US"/>
          </a:p>
        </p:txBody>
      </p:sp>
      <p:sp>
        <p:nvSpPr>
          <p:cNvPr id="26" name="Google Shape;26;gb846649fff_0_30:notes"/>
          <p:cNvSpPr txBox="1">
            <a:spLocks noGrp="1"/>
          </p:cNvSpPr>
          <p:nvPr>
            <p:ph type="body" idx="1"/>
          </p:nvPr>
        </p:nvSpPr>
        <p:spPr>
          <a:xfrm>
            <a:off x="974725" y="4560888"/>
            <a:ext cx="5366100" cy="4319700"/>
          </a:xfrm>
          <a:prstGeom prst="rect">
            <a:avLst/>
          </a:prstGeom>
          <a:noFill/>
          <a:ln>
            <a:noFill/>
          </a:ln>
        </p:spPr>
        <p:txBody>
          <a:bodyPr spcFirstLastPara="1" wrap="square" lIns="102550" tIns="51275" rIns="102550" bIns="51275" anchor="t" anchorCtr="0">
            <a:noAutofit/>
          </a:bodyPr>
          <a:lstStyle/>
          <a:p>
            <a:pPr marL="0" lvl="0" indent="0" algn="l" rtl="0">
              <a:spcBef>
                <a:spcPts val="0"/>
              </a:spcBef>
              <a:spcAft>
                <a:spcPts val="0"/>
              </a:spcAft>
              <a:buNone/>
            </a:pPr>
            <a:endParaRPr/>
          </a:p>
        </p:txBody>
      </p:sp>
      <p:sp>
        <p:nvSpPr>
          <p:cNvPr id="27" name="Google Shape;27;gb846649fff_0_30:notes"/>
          <p:cNvSpPr txBox="1">
            <a:spLocks noGrp="1"/>
          </p:cNvSpPr>
          <p:nvPr>
            <p:ph type="sldNum" idx="12"/>
          </p:nvPr>
        </p:nvSpPr>
        <p:spPr>
          <a:xfrm>
            <a:off x="4144963" y="9121775"/>
            <a:ext cx="3170100" cy="479100"/>
          </a:xfrm>
          <a:prstGeom prst="rect">
            <a:avLst/>
          </a:prstGeom>
          <a:noFill/>
          <a:ln>
            <a:noFill/>
          </a:ln>
        </p:spPr>
        <p:txBody>
          <a:bodyPr spcFirstLastPara="1" wrap="square" lIns="102550" tIns="51275" rIns="102550" bIns="512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txBox="1">
            <a:spLocks noGrp="1"/>
          </p:cNvSpPr>
          <p:nvPr>
            <p:ph type="body" idx="1"/>
          </p:nvPr>
        </p:nvSpPr>
        <p:spPr>
          <a:xfrm>
            <a:off x="974725" y="4560888"/>
            <a:ext cx="5365750" cy="4319587"/>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88" name="Google Shape;88;p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3:notes"/>
          <p:cNvSpPr txBox="1">
            <a:spLocks noGrp="1"/>
          </p:cNvSpPr>
          <p:nvPr>
            <p:ph type="body" idx="1"/>
          </p:nvPr>
        </p:nvSpPr>
        <p:spPr>
          <a:xfrm>
            <a:off x="974725" y="4560888"/>
            <a:ext cx="5365750" cy="4319587"/>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94" name="Google Shape;94;p1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4:notes"/>
          <p:cNvSpPr txBox="1">
            <a:spLocks noGrp="1"/>
          </p:cNvSpPr>
          <p:nvPr>
            <p:ph type="body" idx="1"/>
          </p:nvPr>
        </p:nvSpPr>
        <p:spPr>
          <a:xfrm>
            <a:off x="974725" y="4560888"/>
            <a:ext cx="5365750" cy="4319587"/>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100" name="Google Shape;100;p1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974725" y="4560888"/>
            <a:ext cx="5365750" cy="4319587"/>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106" name="Google Shape;106;p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0a5207be79_0_1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112" name="Google Shape;112;g30a5207be79_0_16:notes"/>
          <p:cNvSpPr txBox="1">
            <a:spLocks noGrp="1"/>
          </p:cNvSpPr>
          <p:nvPr>
            <p:ph type="body" idx="1"/>
          </p:nvPr>
        </p:nvSpPr>
        <p:spPr>
          <a:xfrm>
            <a:off x="974725" y="4560888"/>
            <a:ext cx="5365800" cy="4319700"/>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113" name="Google Shape;113;g30a5207be79_0_16:notes"/>
          <p:cNvSpPr txBox="1">
            <a:spLocks noGrp="1"/>
          </p:cNvSpPr>
          <p:nvPr>
            <p:ph type="sldNum" idx="12"/>
          </p:nvPr>
        </p:nvSpPr>
        <p:spPr>
          <a:xfrm>
            <a:off x="4144963" y="9121775"/>
            <a:ext cx="3170100" cy="4794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82EA0-E790-CE7C-0BCC-4EB165754C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4BD3A1-DF01-1B5D-5953-223E1FA0246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E4655CD-54FD-2F8A-5269-33AD743554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BF2A86-7D48-EE45-1E55-81448627EB5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3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57998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4F744-A238-F3B9-0118-1FD07923DE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6272C6-0C66-8950-ABDC-FA378F9ADFA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A1DA0F9-C644-3EB1-C054-8087477567C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351DA5-1745-FCE0-F462-8B993934D9EF}"/>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3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US" sz="13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76948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17</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87777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26B64-8F41-1C6C-E05F-5C0BBEAB6D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1ADCEE-0D5C-E6FE-70CE-8EE2D1FFF3E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088A5CF-BDEB-C4F2-38A5-CEC3F852E0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8CE2EE-1136-8B50-7F8B-802643E99E7B}"/>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18</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8836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B501D-678C-9A3E-B1F2-EE54F58653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B4E60E-CB83-E4ED-0043-62D93A08620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0268A83-E5F8-9763-42F2-53FD7031A2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E0E0BC-254D-8B38-898E-FF5A06AD92AD}"/>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19</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52641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8:notes"/>
          <p:cNvSpPr txBox="1">
            <a:spLocks noGrp="1"/>
          </p:cNvSpPr>
          <p:nvPr>
            <p:ph type="body" idx="1"/>
          </p:nvPr>
        </p:nvSpPr>
        <p:spPr>
          <a:xfrm>
            <a:off x="974725" y="4560888"/>
            <a:ext cx="5365750" cy="4319587"/>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33" name="Google Shape;33;p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CDF77-C790-97DF-7581-DE692FCD04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0B6549-EBAA-E1CD-CA7C-7FF6930B708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9FE256E-2E0D-2D26-9C89-5150CA4A5A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AE954C-8BDC-F627-4A5F-EA7A7F2E3021}"/>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20</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0814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2F95F-8D39-23B1-2750-0EF8B5DE70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1ABE6-7350-A5B1-AADD-AD8975B53F7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D9102E6-E02C-DEC0-7C6E-BE01605E31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7C0373-6876-8FAB-DC4F-2987068933EA}"/>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21</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5013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9CF5C-B0F2-0506-534E-7461DD6652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D9257-7D50-E5F0-E6DA-618771B8653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6831ADF-B3AE-59EB-FF79-D4CDC01513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CB5D6D-0053-ADB8-B1B6-F9C023B1E91A}"/>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22</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93679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FEE45-BE0C-65A1-D39E-D55418931B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29748B-3F32-4597-E24D-3C1E43FFC93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F5A79E5-DEF6-7794-B121-BF31E8CBC3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721208-5720-91DC-03D0-39699C3F3F32}"/>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23</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2942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46033-08EF-B2BB-E6F6-40D6E90F72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840CB7-C699-6049-DBC7-6A47C7DA876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A6A4CCA-9952-B67C-4B97-CFAEEFB68D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4250D4-ACBA-6FF7-EAD9-423CD9F85D3D}"/>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24</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8785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30a5207be79_0_32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411" name="Google Shape;411;g30a5207be79_0_323:notes"/>
          <p:cNvSpPr txBox="1">
            <a:spLocks noGrp="1"/>
          </p:cNvSpPr>
          <p:nvPr>
            <p:ph type="body" idx="1"/>
          </p:nvPr>
        </p:nvSpPr>
        <p:spPr>
          <a:xfrm>
            <a:off x="974725" y="4560888"/>
            <a:ext cx="5365800" cy="4319700"/>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412" name="Google Shape;412;g30a5207be79_0_323:notes"/>
          <p:cNvSpPr txBox="1">
            <a:spLocks noGrp="1"/>
          </p:cNvSpPr>
          <p:nvPr>
            <p:ph type="sldNum" idx="12"/>
          </p:nvPr>
        </p:nvSpPr>
        <p:spPr>
          <a:xfrm>
            <a:off x="4144963" y="9121775"/>
            <a:ext cx="3170100" cy="4794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6:notes"/>
          <p:cNvSpPr txBox="1">
            <a:spLocks noGrp="1"/>
          </p:cNvSpPr>
          <p:nvPr>
            <p:ph type="body" idx="1"/>
          </p:nvPr>
        </p:nvSpPr>
        <p:spPr>
          <a:xfrm>
            <a:off x="974725" y="4560888"/>
            <a:ext cx="5365750" cy="4319587"/>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436" name="Google Shape;436;p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30a5207be79_0_351:notes"/>
          <p:cNvSpPr>
            <a:spLocks noGrp="1" noRot="1" noChangeAspect="1"/>
          </p:cNvSpPr>
          <p:nvPr>
            <p:ph type="sldImg" idx="2"/>
          </p:nvPr>
        </p:nvSpPr>
        <p:spPr>
          <a:xfrm>
            <a:off x="1257300" y="720725"/>
            <a:ext cx="4800600" cy="36006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442" name="Google Shape;442;g30a5207be79_0_351:notes"/>
          <p:cNvSpPr txBox="1">
            <a:spLocks noGrp="1"/>
          </p:cNvSpPr>
          <p:nvPr>
            <p:ph type="body" idx="1"/>
          </p:nvPr>
        </p:nvSpPr>
        <p:spPr>
          <a:xfrm>
            <a:off x="974725" y="4560888"/>
            <a:ext cx="5365800" cy="4319700"/>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443" name="Google Shape;443;g30a5207be79_0_351:notes"/>
          <p:cNvSpPr txBox="1">
            <a:spLocks noGrp="1"/>
          </p:cNvSpPr>
          <p:nvPr>
            <p:ph type="sldNum" idx="12"/>
          </p:nvPr>
        </p:nvSpPr>
        <p:spPr>
          <a:xfrm>
            <a:off x="4144963" y="9121775"/>
            <a:ext cx="3170100" cy="4794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7:notes"/>
          <p:cNvSpPr txBox="1">
            <a:spLocks noGrp="1"/>
          </p:cNvSpPr>
          <p:nvPr>
            <p:ph type="body" idx="1"/>
          </p:nvPr>
        </p:nvSpPr>
        <p:spPr>
          <a:xfrm>
            <a:off x="974725" y="4560888"/>
            <a:ext cx="5365750" cy="4319587"/>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449" name="Google Shape;449;p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f8aaff92c4_1_0:notes"/>
          <p:cNvSpPr>
            <a:spLocks noGrp="1" noRot="1" noChangeAspect="1"/>
          </p:cNvSpPr>
          <p:nvPr>
            <p:ph type="sldImg" idx="2"/>
          </p:nvPr>
        </p:nvSpPr>
        <p:spPr>
          <a:xfrm>
            <a:off x="1257300" y="720725"/>
            <a:ext cx="4800600" cy="36006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455" name="Google Shape;455;gf8aaff92c4_1_0:notes"/>
          <p:cNvSpPr txBox="1">
            <a:spLocks noGrp="1"/>
          </p:cNvSpPr>
          <p:nvPr>
            <p:ph type="body" idx="1"/>
          </p:nvPr>
        </p:nvSpPr>
        <p:spPr>
          <a:xfrm>
            <a:off x="974725" y="4560888"/>
            <a:ext cx="5365800" cy="4319700"/>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456" name="Google Shape;456;gf8aaff92c4_1_0:notes"/>
          <p:cNvSpPr txBox="1">
            <a:spLocks noGrp="1"/>
          </p:cNvSpPr>
          <p:nvPr>
            <p:ph type="sldNum" idx="12"/>
          </p:nvPr>
        </p:nvSpPr>
        <p:spPr>
          <a:xfrm>
            <a:off x="4144963" y="9121775"/>
            <a:ext cx="3170100" cy="4794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9:notes"/>
          <p:cNvSpPr txBox="1">
            <a:spLocks noGrp="1"/>
          </p:cNvSpPr>
          <p:nvPr>
            <p:ph type="body" idx="1"/>
          </p:nvPr>
        </p:nvSpPr>
        <p:spPr>
          <a:xfrm>
            <a:off x="974725" y="4560888"/>
            <a:ext cx="5365750" cy="4319587"/>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39" name="Google Shape;39;p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32c9928c449_1_19:notes"/>
          <p:cNvSpPr>
            <a:spLocks noGrp="1" noRot="1" noChangeAspect="1"/>
          </p:cNvSpPr>
          <p:nvPr>
            <p:ph type="sldImg" idx="2"/>
          </p:nvPr>
        </p:nvSpPr>
        <p:spPr>
          <a:xfrm>
            <a:off x="1257300" y="720725"/>
            <a:ext cx="4800600" cy="36006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462" name="Google Shape;462;g32c9928c449_1_19:notes"/>
          <p:cNvSpPr txBox="1">
            <a:spLocks noGrp="1"/>
          </p:cNvSpPr>
          <p:nvPr>
            <p:ph type="body" idx="1"/>
          </p:nvPr>
        </p:nvSpPr>
        <p:spPr>
          <a:xfrm>
            <a:off x="974725" y="4560888"/>
            <a:ext cx="5365800" cy="4319700"/>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463" name="Google Shape;463;g32c9928c449_1_19:notes"/>
          <p:cNvSpPr txBox="1">
            <a:spLocks noGrp="1"/>
          </p:cNvSpPr>
          <p:nvPr>
            <p:ph type="sldNum" idx="12"/>
          </p:nvPr>
        </p:nvSpPr>
        <p:spPr>
          <a:xfrm>
            <a:off x="4144963" y="9121775"/>
            <a:ext cx="3170100" cy="4794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f8aaff92c4_1_6:notes"/>
          <p:cNvSpPr>
            <a:spLocks noGrp="1" noRot="1" noChangeAspect="1"/>
          </p:cNvSpPr>
          <p:nvPr>
            <p:ph type="sldImg" idx="2"/>
          </p:nvPr>
        </p:nvSpPr>
        <p:spPr>
          <a:xfrm>
            <a:off x="1257300" y="720725"/>
            <a:ext cx="4800600" cy="36006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469" name="Google Shape;469;gf8aaff92c4_1_6:notes"/>
          <p:cNvSpPr txBox="1">
            <a:spLocks noGrp="1"/>
          </p:cNvSpPr>
          <p:nvPr>
            <p:ph type="body" idx="1"/>
          </p:nvPr>
        </p:nvSpPr>
        <p:spPr>
          <a:xfrm>
            <a:off x="974725" y="4560888"/>
            <a:ext cx="5365800" cy="4319700"/>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470" name="Google Shape;470;gf8aaff92c4_1_6:notes"/>
          <p:cNvSpPr txBox="1">
            <a:spLocks noGrp="1"/>
          </p:cNvSpPr>
          <p:nvPr>
            <p:ph type="sldNum" idx="12"/>
          </p:nvPr>
        </p:nvSpPr>
        <p:spPr>
          <a:xfrm>
            <a:off x="4144963" y="9121775"/>
            <a:ext cx="3170100" cy="4794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f930f81008_0_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476" name="Google Shape;476;gf930f81008_0_0:notes"/>
          <p:cNvSpPr txBox="1">
            <a:spLocks noGrp="1"/>
          </p:cNvSpPr>
          <p:nvPr>
            <p:ph type="body" idx="1"/>
          </p:nvPr>
        </p:nvSpPr>
        <p:spPr>
          <a:xfrm>
            <a:off x="974725" y="4560888"/>
            <a:ext cx="5365800" cy="4319700"/>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477" name="Google Shape;477;gf930f81008_0_0:notes"/>
          <p:cNvSpPr txBox="1">
            <a:spLocks noGrp="1"/>
          </p:cNvSpPr>
          <p:nvPr>
            <p:ph type="sldNum" idx="12"/>
          </p:nvPr>
        </p:nvSpPr>
        <p:spPr>
          <a:xfrm>
            <a:off x="4144963" y="9121775"/>
            <a:ext cx="3170100" cy="4794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f8aaff92c4_1_1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484" name="Google Shape;484;gf8aaff92c4_1_12:notes"/>
          <p:cNvSpPr txBox="1">
            <a:spLocks noGrp="1"/>
          </p:cNvSpPr>
          <p:nvPr>
            <p:ph type="body" idx="1"/>
          </p:nvPr>
        </p:nvSpPr>
        <p:spPr>
          <a:xfrm>
            <a:off x="974725" y="4560888"/>
            <a:ext cx="5365800" cy="4319700"/>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485" name="Google Shape;485;gf8aaff92c4_1_12:notes"/>
          <p:cNvSpPr txBox="1">
            <a:spLocks noGrp="1"/>
          </p:cNvSpPr>
          <p:nvPr>
            <p:ph type="sldNum" idx="12"/>
          </p:nvPr>
        </p:nvSpPr>
        <p:spPr>
          <a:xfrm>
            <a:off x="4144963" y="9121775"/>
            <a:ext cx="3170100" cy="4794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f8aaff92c4_1_1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491" name="Google Shape;491;gf8aaff92c4_1_19:notes"/>
          <p:cNvSpPr txBox="1">
            <a:spLocks noGrp="1"/>
          </p:cNvSpPr>
          <p:nvPr>
            <p:ph type="body" idx="1"/>
          </p:nvPr>
        </p:nvSpPr>
        <p:spPr>
          <a:xfrm>
            <a:off x="974725" y="4560888"/>
            <a:ext cx="5365800" cy="4319700"/>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492" name="Google Shape;492;gf8aaff92c4_1_19:notes"/>
          <p:cNvSpPr txBox="1">
            <a:spLocks noGrp="1"/>
          </p:cNvSpPr>
          <p:nvPr>
            <p:ph type="sldNum" idx="12"/>
          </p:nvPr>
        </p:nvSpPr>
        <p:spPr>
          <a:xfrm>
            <a:off x="4144963" y="9121775"/>
            <a:ext cx="3170100" cy="4794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f8aaff92c4_1_26:notes"/>
          <p:cNvSpPr>
            <a:spLocks noGrp="1" noRot="1" noChangeAspect="1"/>
          </p:cNvSpPr>
          <p:nvPr>
            <p:ph type="sldImg" idx="2"/>
          </p:nvPr>
        </p:nvSpPr>
        <p:spPr>
          <a:xfrm>
            <a:off x="1257300" y="720725"/>
            <a:ext cx="4800600" cy="36006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498" name="Google Shape;498;gf8aaff92c4_1_26:notes"/>
          <p:cNvSpPr txBox="1">
            <a:spLocks noGrp="1"/>
          </p:cNvSpPr>
          <p:nvPr>
            <p:ph type="body" idx="1"/>
          </p:nvPr>
        </p:nvSpPr>
        <p:spPr>
          <a:xfrm>
            <a:off x="974725" y="4560888"/>
            <a:ext cx="5365800" cy="4319700"/>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499" name="Google Shape;499;gf8aaff92c4_1_26:notes"/>
          <p:cNvSpPr txBox="1">
            <a:spLocks noGrp="1"/>
          </p:cNvSpPr>
          <p:nvPr>
            <p:ph type="sldNum" idx="12"/>
          </p:nvPr>
        </p:nvSpPr>
        <p:spPr>
          <a:xfrm>
            <a:off x="4144963" y="9121775"/>
            <a:ext cx="3170100" cy="4794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30a5207be79_0_8:notes"/>
          <p:cNvSpPr>
            <a:spLocks noGrp="1" noRot="1" noChangeAspect="1"/>
          </p:cNvSpPr>
          <p:nvPr>
            <p:ph type="sldImg" idx="2"/>
          </p:nvPr>
        </p:nvSpPr>
        <p:spPr>
          <a:xfrm>
            <a:off x="1257300" y="720725"/>
            <a:ext cx="4800600" cy="36006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505" name="Google Shape;505;g30a5207be79_0_8:notes"/>
          <p:cNvSpPr txBox="1">
            <a:spLocks noGrp="1"/>
          </p:cNvSpPr>
          <p:nvPr>
            <p:ph type="body" idx="1"/>
          </p:nvPr>
        </p:nvSpPr>
        <p:spPr>
          <a:xfrm>
            <a:off x="974725" y="4560888"/>
            <a:ext cx="5365800" cy="4319700"/>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506" name="Google Shape;506;g30a5207be79_0_8:notes"/>
          <p:cNvSpPr txBox="1">
            <a:spLocks noGrp="1"/>
          </p:cNvSpPr>
          <p:nvPr>
            <p:ph type="sldNum" idx="12"/>
          </p:nvPr>
        </p:nvSpPr>
        <p:spPr>
          <a:xfrm>
            <a:off x="4144963" y="9121775"/>
            <a:ext cx="3170100" cy="4794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30a5207be79_0_358:notes"/>
          <p:cNvSpPr>
            <a:spLocks noGrp="1" noRot="1" noChangeAspect="1"/>
          </p:cNvSpPr>
          <p:nvPr>
            <p:ph type="sldImg" idx="2"/>
          </p:nvPr>
        </p:nvSpPr>
        <p:spPr>
          <a:xfrm>
            <a:off x="1257300" y="720725"/>
            <a:ext cx="4800600" cy="36006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512" name="Google Shape;512;g30a5207be79_0_358:notes"/>
          <p:cNvSpPr txBox="1">
            <a:spLocks noGrp="1"/>
          </p:cNvSpPr>
          <p:nvPr>
            <p:ph type="body" idx="1"/>
          </p:nvPr>
        </p:nvSpPr>
        <p:spPr>
          <a:xfrm>
            <a:off x="974725" y="4560888"/>
            <a:ext cx="5365800" cy="4319700"/>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513" name="Google Shape;513;g30a5207be79_0_358:notes"/>
          <p:cNvSpPr txBox="1">
            <a:spLocks noGrp="1"/>
          </p:cNvSpPr>
          <p:nvPr>
            <p:ph type="sldNum" idx="12"/>
          </p:nvPr>
        </p:nvSpPr>
        <p:spPr>
          <a:xfrm>
            <a:off x="4144963" y="9121775"/>
            <a:ext cx="3170100" cy="4794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15:notes"/>
          <p:cNvSpPr txBox="1">
            <a:spLocks noGrp="1"/>
          </p:cNvSpPr>
          <p:nvPr>
            <p:ph type="body" idx="1"/>
          </p:nvPr>
        </p:nvSpPr>
        <p:spPr>
          <a:xfrm>
            <a:off x="974725" y="4560888"/>
            <a:ext cx="5365750" cy="4319587"/>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519" name="Google Shape;519;p1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1:notes"/>
          <p:cNvSpPr txBox="1">
            <a:spLocks noGrp="1"/>
          </p:cNvSpPr>
          <p:nvPr>
            <p:ph type="body" idx="1"/>
          </p:nvPr>
        </p:nvSpPr>
        <p:spPr>
          <a:xfrm>
            <a:off x="974725" y="4560888"/>
            <a:ext cx="5365750" cy="4319587"/>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45" name="Google Shape;45;p1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32c9928c449_1_0:notes"/>
          <p:cNvSpPr>
            <a:spLocks noGrp="1" noRot="1" noChangeAspect="1"/>
          </p:cNvSpPr>
          <p:nvPr>
            <p:ph type="sldImg" idx="2"/>
          </p:nvPr>
        </p:nvSpPr>
        <p:spPr>
          <a:xfrm>
            <a:off x="1257300" y="720725"/>
            <a:ext cx="4800600" cy="36006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51" name="Google Shape;51;g32c9928c449_1_0:notes"/>
          <p:cNvSpPr txBox="1">
            <a:spLocks noGrp="1"/>
          </p:cNvSpPr>
          <p:nvPr>
            <p:ph type="body" idx="1"/>
          </p:nvPr>
        </p:nvSpPr>
        <p:spPr>
          <a:xfrm>
            <a:off x="974725" y="4560888"/>
            <a:ext cx="5365800" cy="4319700"/>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52" name="Google Shape;52;g32c9928c449_1_0:notes"/>
          <p:cNvSpPr txBox="1">
            <a:spLocks noGrp="1"/>
          </p:cNvSpPr>
          <p:nvPr>
            <p:ph type="sldNum" idx="12"/>
          </p:nvPr>
        </p:nvSpPr>
        <p:spPr>
          <a:xfrm>
            <a:off x="4144963" y="9121775"/>
            <a:ext cx="3170100" cy="4794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2c9928c449_1_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58" name="Google Shape;58;g32c9928c449_1_6:notes"/>
          <p:cNvSpPr txBox="1">
            <a:spLocks noGrp="1"/>
          </p:cNvSpPr>
          <p:nvPr>
            <p:ph type="body" idx="1"/>
          </p:nvPr>
        </p:nvSpPr>
        <p:spPr>
          <a:xfrm>
            <a:off x="974725" y="4560888"/>
            <a:ext cx="5365800" cy="4319700"/>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59" name="Google Shape;59;g32c9928c449_1_6:notes"/>
          <p:cNvSpPr txBox="1">
            <a:spLocks noGrp="1"/>
          </p:cNvSpPr>
          <p:nvPr>
            <p:ph type="sldNum" idx="12"/>
          </p:nvPr>
        </p:nvSpPr>
        <p:spPr>
          <a:xfrm>
            <a:off x="4144963" y="9121775"/>
            <a:ext cx="3170100" cy="4794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2c9928c449_1_13:notes"/>
          <p:cNvSpPr>
            <a:spLocks noGrp="1" noRot="1" noChangeAspect="1"/>
          </p:cNvSpPr>
          <p:nvPr>
            <p:ph type="sldImg" idx="2"/>
          </p:nvPr>
        </p:nvSpPr>
        <p:spPr>
          <a:xfrm>
            <a:off x="1257300" y="720725"/>
            <a:ext cx="4800600" cy="36006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66" name="Google Shape;66;g32c9928c449_1_13:notes"/>
          <p:cNvSpPr txBox="1">
            <a:spLocks noGrp="1"/>
          </p:cNvSpPr>
          <p:nvPr>
            <p:ph type="body" idx="1"/>
          </p:nvPr>
        </p:nvSpPr>
        <p:spPr>
          <a:xfrm>
            <a:off x="974725" y="4560888"/>
            <a:ext cx="5365800" cy="4319700"/>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67" name="Google Shape;67;g32c9928c449_1_13:notes"/>
          <p:cNvSpPr txBox="1">
            <a:spLocks noGrp="1"/>
          </p:cNvSpPr>
          <p:nvPr>
            <p:ph type="sldNum" idx="12"/>
          </p:nvPr>
        </p:nvSpPr>
        <p:spPr>
          <a:xfrm>
            <a:off x="4144963" y="9121775"/>
            <a:ext cx="3170100" cy="4794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0a5207be79_0_1:notes"/>
          <p:cNvSpPr>
            <a:spLocks noGrp="1" noRot="1" noChangeAspect="1"/>
          </p:cNvSpPr>
          <p:nvPr>
            <p:ph type="sldImg" idx="2"/>
          </p:nvPr>
        </p:nvSpPr>
        <p:spPr>
          <a:xfrm>
            <a:off x="1257300" y="720725"/>
            <a:ext cx="4800600" cy="36006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73" name="Google Shape;73;g30a5207be79_0_1:notes"/>
          <p:cNvSpPr txBox="1">
            <a:spLocks noGrp="1"/>
          </p:cNvSpPr>
          <p:nvPr>
            <p:ph type="body" idx="1"/>
          </p:nvPr>
        </p:nvSpPr>
        <p:spPr>
          <a:xfrm>
            <a:off x="974725" y="4560888"/>
            <a:ext cx="5365800" cy="4319700"/>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74" name="Google Shape;74;g30a5207be79_0_1:notes"/>
          <p:cNvSpPr txBox="1">
            <a:spLocks noGrp="1"/>
          </p:cNvSpPr>
          <p:nvPr>
            <p:ph type="sldNum" idx="12"/>
          </p:nvPr>
        </p:nvSpPr>
        <p:spPr>
          <a:xfrm>
            <a:off x="4144963" y="9121775"/>
            <a:ext cx="3170100" cy="4794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notes"/>
          <p:cNvSpPr txBox="1">
            <a:spLocks noGrp="1"/>
          </p:cNvSpPr>
          <p:nvPr>
            <p:ph type="body" idx="1"/>
          </p:nvPr>
        </p:nvSpPr>
        <p:spPr>
          <a:xfrm>
            <a:off x="974725" y="4560888"/>
            <a:ext cx="5365750" cy="4319587"/>
          </a:xfrm>
          <a:prstGeom prst="rect">
            <a:avLst/>
          </a:prstGeom>
        </p:spPr>
        <p:txBody>
          <a:bodyPr spcFirstLastPara="1" wrap="square" lIns="96650" tIns="48325" rIns="96650" bIns="48325" anchor="t" anchorCtr="0">
            <a:noAutofit/>
          </a:bodyPr>
          <a:lstStyle/>
          <a:p>
            <a:pPr marL="0" lvl="0" indent="0" algn="l" rtl="0">
              <a:spcBef>
                <a:spcPts val="360"/>
              </a:spcBef>
              <a:spcAft>
                <a:spcPts val="0"/>
              </a:spcAft>
              <a:buNone/>
            </a:pPr>
            <a:endParaRPr/>
          </a:p>
        </p:txBody>
      </p:sp>
      <p:sp>
        <p:nvSpPr>
          <p:cNvPr id="80" name="Google Shape;80;p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143000" y="1122363"/>
            <a:ext cx="6858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7"/>
            <a:ext cx="6858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369875" y="508933"/>
            <a:ext cx="8418300" cy="770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
          <p:cNvSpPr txBox="1">
            <a:spLocks noGrp="1"/>
          </p:cNvSpPr>
          <p:nvPr>
            <p:ph type="body" idx="1"/>
          </p:nvPr>
        </p:nvSpPr>
        <p:spPr>
          <a:xfrm>
            <a:off x="369875" y="1253335"/>
            <a:ext cx="8418300" cy="5015100"/>
          </a:xfrm>
          <a:prstGeom prst="rect">
            <a:avLst/>
          </a:prstGeom>
          <a:noFill/>
          <a:ln>
            <a:noFill/>
          </a:ln>
        </p:spPr>
        <p:txBody>
          <a:bodyPr spcFirstLastPara="1" wrap="square" lIns="91425" tIns="45700" rIns="91425" bIns="45700" anchor="t" anchorCtr="0">
            <a:normAutofit/>
          </a:bodyPr>
          <a:lstStyle>
            <a:lvl1pPr marL="457200" lvl="0" indent="-374650" algn="l">
              <a:lnSpc>
                <a:spcPct val="90000"/>
              </a:lnSpc>
              <a:spcBef>
                <a:spcPts val="750"/>
              </a:spcBef>
              <a:spcAft>
                <a:spcPts val="0"/>
              </a:spcAft>
              <a:buClr>
                <a:schemeClr val="dk1"/>
              </a:buClr>
              <a:buSzPts val="2300"/>
              <a:buChar char="•"/>
              <a:defRPr sz="2600"/>
            </a:lvl1pPr>
            <a:lvl2pPr marL="914400" lvl="1" indent="-381000" algn="l">
              <a:lnSpc>
                <a:spcPct val="90000"/>
              </a:lnSpc>
              <a:spcBef>
                <a:spcPts val="375"/>
              </a:spcBef>
              <a:spcAft>
                <a:spcPts val="0"/>
              </a:spcAft>
              <a:buClr>
                <a:schemeClr val="dk1"/>
              </a:buClr>
              <a:buSzPts val="2400"/>
              <a:buChar char="•"/>
              <a:defRPr sz="2400"/>
            </a:lvl2pPr>
            <a:lvl3pPr marL="1371600" lvl="2" indent="-387350" algn="l">
              <a:lnSpc>
                <a:spcPct val="90000"/>
              </a:lnSpc>
              <a:spcBef>
                <a:spcPts val="375"/>
              </a:spcBef>
              <a:spcAft>
                <a:spcPts val="0"/>
              </a:spcAft>
              <a:buClr>
                <a:schemeClr val="dk1"/>
              </a:buClr>
              <a:buSzPts val="2500"/>
              <a:buChar char="•"/>
              <a:defRPr sz="2200"/>
            </a:lvl3pPr>
            <a:lvl4pPr marL="1828800" lvl="3" indent="-355600" algn="l">
              <a:lnSpc>
                <a:spcPct val="90000"/>
              </a:lnSpc>
              <a:spcBef>
                <a:spcPts val="375"/>
              </a:spcBef>
              <a:spcAft>
                <a:spcPts val="0"/>
              </a:spcAft>
              <a:buClr>
                <a:schemeClr val="dk1"/>
              </a:buClr>
              <a:buSzPts val="2000"/>
              <a:buChar char="•"/>
              <a:defRPr sz="2000"/>
            </a:lvl4pPr>
            <a:lvl5pPr marL="2286000" lvl="4" indent="-342900" algn="l">
              <a:lnSpc>
                <a:spcPct val="90000"/>
              </a:lnSpc>
              <a:spcBef>
                <a:spcPts val="375"/>
              </a:spcBef>
              <a:spcAft>
                <a:spcPts val="0"/>
              </a:spcAft>
              <a:buClr>
                <a:schemeClr val="dk1"/>
              </a:buClr>
              <a:buSzPts val="1800"/>
              <a:buChar char="•"/>
              <a:defRPr sz="1800"/>
            </a:lvl5pPr>
            <a:lvl6pPr marL="2743200" lvl="5" indent="-330200" algn="l">
              <a:lnSpc>
                <a:spcPct val="90000"/>
              </a:lnSpc>
              <a:spcBef>
                <a:spcPts val="375"/>
              </a:spcBef>
              <a:spcAft>
                <a:spcPts val="0"/>
              </a:spcAft>
              <a:buClr>
                <a:schemeClr val="dk1"/>
              </a:buClr>
              <a:buSzPts val="1600"/>
              <a:buChar char="•"/>
              <a:defRPr sz="1600"/>
            </a:lvl6pPr>
            <a:lvl7pPr marL="3200400" lvl="6" indent="-317500" algn="l">
              <a:lnSpc>
                <a:spcPct val="90000"/>
              </a:lnSpc>
              <a:spcBef>
                <a:spcPts val="375"/>
              </a:spcBef>
              <a:spcAft>
                <a:spcPts val="0"/>
              </a:spcAft>
              <a:buClr>
                <a:schemeClr val="dk1"/>
              </a:buClr>
              <a:buSzPts val="1400"/>
              <a:buChar char="•"/>
              <a:defRPr sz="1400"/>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88200" y="488833"/>
            <a:ext cx="8400000" cy="762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628650" y="6581748"/>
            <a:ext cx="2057400" cy="1905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028950" y="6581748"/>
            <a:ext cx="3086100" cy="1905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457950" y="6581748"/>
            <a:ext cx="2057400" cy="1905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888888"/>
                </a:solidFill>
                <a:latin typeface="Arial"/>
                <a:ea typeface="Arial"/>
                <a:cs typeface="Arial"/>
                <a:sym typeface="Arial"/>
              </a:defRPr>
            </a:lvl1pPr>
            <a:lvl2pPr marL="0" marR="0" lvl="1" indent="0" algn="r" rtl="0">
              <a:spcBef>
                <a:spcPts val="0"/>
              </a:spcBef>
              <a:buNone/>
              <a:defRPr sz="800" b="0" i="0" u="none" strike="noStrike" cap="none">
                <a:solidFill>
                  <a:srgbClr val="888888"/>
                </a:solidFill>
                <a:latin typeface="Arial"/>
                <a:ea typeface="Arial"/>
                <a:cs typeface="Arial"/>
                <a:sym typeface="Arial"/>
              </a:defRPr>
            </a:lvl2pPr>
            <a:lvl3pPr marL="0" marR="0" lvl="2" indent="0" algn="r" rtl="0">
              <a:spcBef>
                <a:spcPts val="0"/>
              </a:spcBef>
              <a:buNone/>
              <a:defRPr sz="800" b="0" i="0" u="none" strike="noStrike" cap="none">
                <a:solidFill>
                  <a:srgbClr val="888888"/>
                </a:solidFill>
                <a:latin typeface="Arial"/>
                <a:ea typeface="Arial"/>
                <a:cs typeface="Arial"/>
                <a:sym typeface="Arial"/>
              </a:defRPr>
            </a:lvl3pPr>
            <a:lvl4pPr marL="0" marR="0" lvl="3" indent="0" algn="r" rtl="0">
              <a:spcBef>
                <a:spcPts val="0"/>
              </a:spcBef>
              <a:buNone/>
              <a:defRPr sz="800" b="0" i="0" u="none" strike="noStrike" cap="none">
                <a:solidFill>
                  <a:srgbClr val="888888"/>
                </a:solidFill>
                <a:latin typeface="Arial"/>
                <a:ea typeface="Arial"/>
                <a:cs typeface="Arial"/>
                <a:sym typeface="Arial"/>
              </a:defRPr>
            </a:lvl4pPr>
            <a:lvl5pPr marL="0" marR="0" lvl="4" indent="0" algn="r" rtl="0">
              <a:spcBef>
                <a:spcPts val="0"/>
              </a:spcBef>
              <a:buNone/>
              <a:defRPr sz="800" b="0" i="0" u="none" strike="noStrike" cap="none">
                <a:solidFill>
                  <a:srgbClr val="888888"/>
                </a:solidFill>
                <a:latin typeface="Arial"/>
                <a:ea typeface="Arial"/>
                <a:cs typeface="Arial"/>
                <a:sym typeface="Arial"/>
              </a:defRPr>
            </a:lvl5pPr>
            <a:lvl6pPr marL="0" marR="0" lvl="5" indent="0" algn="r" rtl="0">
              <a:spcBef>
                <a:spcPts val="0"/>
              </a:spcBef>
              <a:buNone/>
              <a:defRPr sz="800" b="0" i="0" u="none" strike="noStrike" cap="none">
                <a:solidFill>
                  <a:srgbClr val="888888"/>
                </a:solidFill>
                <a:latin typeface="Arial"/>
                <a:ea typeface="Arial"/>
                <a:cs typeface="Arial"/>
                <a:sym typeface="Arial"/>
              </a:defRPr>
            </a:lvl6pPr>
            <a:lvl7pPr marL="0" marR="0" lvl="6" indent="0" algn="r" rtl="0">
              <a:spcBef>
                <a:spcPts val="0"/>
              </a:spcBef>
              <a:buNone/>
              <a:defRPr sz="800" b="0" i="0" u="none" strike="noStrike" cap="none">
                <a:solidFill>
                  <a:srgbClr val="888888"/>
                </a:solidFill>
                <a:latin typeface="Arial"/>
                <a:ea typeface="Arial"/>
                <a:cs typeface="Arial"/>
                <a:sym typeface="Arial"/>
              </a:defRPr>
            </a:lvl7pPr>
            <a:lvl8pPr marL="0" marR="0" lvl="7" indent="0" algn="r" rtl="0">
              <a:spcBef>
                <a:spcPts val="0"/>
              </a:spcBef>
              <a:buNone/>
              <a:defRPr sz="800" b="0" i="0" u="none" strike="noStrike" cap="none">
                <a:solidFill>
                  <a:srgbClr val="888888"/>
                </a:solidFill>
                <a:latin typeface="Arial"/>
                <a:ea typeface="Arial"/>
                <a:cs typeface="Arial"/>
                <a:sym typeface="Arial"/>
              </a:defRPr>
            </a:lvl8pPr>
            <a:lvl9pPr marL="0" marR="0" lvl="8" indent="0" algn="r" rtl="0">
              <a:spcBef>
                <a:spcPts val="0"/>
              </a:spcBef>
              <a:buNone/>
              <a:defRPr sz="8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customXml" Target="../ink/ink1.xml"/><Relationship Id="rId7" Type="http://schemas.openxmlformats.org/officeDocument/2006/relationships/customXml" Target="../ink/ink4.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customXml" Target="../ink/ink3.xml"/><Relationship Id="rId5" Type="http://schemas.openxmlformats.org/officeDocument/2006/relationships/customXml" Target="../ink/ink2.xml"/><Relationship Id="rId10" Type="http://schemas.openxmlformats.org/officeDocument/2006/relationships/customXml" Target="../ink/ink7.xml"/><Relationship Id="rId4" Type="http://schemas.openxmlformats.org/officeDocument/2006/relationships/image" Target="../media/image4.png"/><Relationship Id="rId9" Type="http://schemas.openxmlformats.org/officeDocument/2006/relationships/customXml" Target="../ink/ink6.xml"/></Relationships>
</file>

<file path=ppt/slides/_rels/slide16.xml.rels><?xml version="1.0" encoding="UTF-8" standalone="yes"?>
<Relationships xmlns="http://schemas.openxmlformats.org/package/2006/relationships"><Relationship Id="rId8" Type="http://schemas.openxmlformats.org/officeDocument/2006/relationships/customXml" Target="../ink/ink12.xml"/><Relationship Id="rId3" Type="http://schemas.openxmlformats.org/officeDocument/2006/relationships/customXml" Target="../ink/ink8.xml"/><Relationship Id="rId7" Type="http://schemas.openxmlformats.org/officeDocument/2006/relationships/customXml" Target="../ink/ink11.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customXml" Target="../ink/ink10.xml"/><Relationship Id="rId5" Type="http://schemas.openxmlformats.org/officeDocument/2006/relationships/customXml" Target="../ink/ink9.xml"/><Relationship Id="rId10" Type="http://schemas.openxmlformats.org/officeDocument/2006/relationships/customXml" Target="../ink/ink14.xml"/><Relationship Id="rId4" Type="http://schemas.openxmlformats.org/officeDocument/2006/relationships/image" Target="../media/image4.png"/><Relationship Id="rId9" Type="http://schemas.openxmlformats.org/officeDocument/2006/relationships/customXml" Target="../ink/ink13.xml"/></Relationships>
</file>

<file path=ppt/slides/_rels/slide17.xml.rels><?xml version="1.0" encoding="UTF-8" standalone="yes"?>
<Relationships xmlns="http://schemas.openxmlformats.org/package/2006/relationships"><Relationship Id="rId8" Type="http://schemas.openxmlformats.org/officeDocument/2006/relationships/customXml" Target="../ink/ink19.xml"/><Relationship Id="rId3" Type="http://schemas.openxmlformats.org/officeDocument/2006/relationships/customXml" Target="../ink/ink15.xml"/><Relationship Id="rId7" Type="http://schemas.openxmlformats.org/officeDocument/2006/relationships/customXml" Target="../ink/ink18.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customXml" Target="../ink/ink17.xml"/><Relationship Id="rId5" Type="http://schemas.openxmlformats.org/officeDocument/2006/relationships/customXml" Target="../ink/ink16.xml"/><Relationship Id="rId10" Type="http://schemas.openxmlformats.org/officeDocument/2006/relationships/customXml" Target="../ink/ink21.xml"/><Relationship Id="rId4" Type="http://schemas.openxmlformats.org/officeDocument/2006/relationships/image" Target="../media/image4.png"/><Relationship Id="rId9" Type="http://schemas.openxmlformats.org/officeDocument/2006/relationships/customXml" Target="../ink/ink20.xml"/></Relationships>
</file>

<file path=ppt/slides/_rels/slide18.xml.rels><?xml version="1.0" encoding="UTF-8" standalone="yes"?>
<Relationships xmlns="http://schemas.openxmlformats.org/package/2006/relationships"><Relationship Id="rId8" Type="http://schemas.openxmlformats.org/officeDocument/2006/relationships/customXml" Target="../ink/ink26.xml"/><Relationship Id="rId3" Type="http://schemas.openxmlformats.org/officeDocument/2006/relationships/customXml" Target="../ink/ink22.xml"/><Relationship Id="rId7" Type="http://schemas.openxmlformats.org/officeDocument/2006/relationships/customXml" Target="../ink/ink25.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customXml" Target="../ink/ink24.xml"/><Relationship Id="rId5" Type="http://schemas.openxmlformats.org/officeDocument/2006/relationships/customXml" Target="../ink/ink23.xml"/><Relationship Id="rId10" Type="http://schemas.openxmlformats.org/officeDocument/2006/relationships/customXml" Target="../ink/ink28.xml"/><Relationship Id="rId4" Type="http://schemas.openxmlformats.org/officeDocument/2006/relationships/image" Target="../media/image4.png"/><Relationship Id="rId9" Type="http://schemas.openxmlformats.org/officeDocument/2006/relationships/customXml" Target="../ink/ink27.xml"/></Relationships>
</file>

<file path=ppt/slides/_rels/slide19.xml.rels><?xml version="1.0" encoding="UTF-8" standalone="yes"?>
<Relationships xmlns="http://schemas.openxmlformats.org/package/2006/relationships"><Relationship Id="rId8" Type="http://schemas.openxmlformats.org/officeDocument/2006/relationships/customXml" Target="../ink/ink33.xml"/><Relationship Id="rId3" Type="http://schemas.openxmlformats.org/officeDocument/2006/relationships/customXml" Target="../ink/ink29.xml"/><Relationship Id="rId7" Type="http://schemas.openxmlformats.org/officeDocument/2006/relationships/customXml" Target="../ink/ink32.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customXml" Target="../ink/ink31.xml"/><Relationship Id="rId5" Type="http://schemas.openxmlformats.org/officeDocument/2006/relationships/customXml" Target="../ink/ink30.xml"/><Relationship Id="rId10" Type="http://schemas.openxmlformats.org/officeDocument/2006/relationships/customXml" Target="../ink/ink35.xml"/><Relationship Id="rId4" Type="http://schemas.openxmlformats.org/officeDocument/2006/relationships/image" Target="../media/image4.png"/><Relationship Id="rId9" Type="http://schemas.openxmlformats.org/officeDocument/2006/relationships/customXml" Target="../ink/ink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customXml" Target="../ink/ink40.xml"/><Relationship Id="rId3" Type="http://schemas.openxmlformats.org/officeDocument/2006/relationships/customXml" Target="../ink/ink36.xml"/><Relationship Id="rId7" Type="http://schemas.openxmlformats.org/officeDocument/2006/relationships/customXml" Target="../ink/ink39.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customXml" Target="../ink/ink38.xml"/><Relationship Id="rId5" Type="http://schemas.openxmlformats.org/officeDocument/2006/relationships/customXml" Target="../ink/ink37.xml"/><Relationship Id="rId10" Type="http://schemas.openxmlformats.org/officeDocument/2006/relationships/customXml" Target="../ink/ink42.xml"/><Relationship Id="rId4" Type="http://schemas.openxmlformats.org/officeDocument/2006/relationships/image" Target="../media/image4.png"/><Relationship Id="rId9" Type="http://schemas.openxmlformats.org/officeDocument/2006/relationships/customXml" Target="../ink/ink41.xml"/></Relationships>
</file>

<file path=ppt/slides/_rels/slide21.xml.rels><?xml version="1.0" encoding="UTF-8" standalone="yes"?>
<Relationships xmlns="http://schemas.openxmlformats.org/package/2006/relationships"><Relationship Id="rId8" Type="http://schemas.openxmlformats.org/officeDocument/2006/relationships/customXml" Target="../ink/ink47.xml"/><Relationship Id="rId3" Type="http://schemas.openxmlformats.org/officeDocument/2006/relationships/customXml" Target="../ink/ink43.xml"/><Relationship Id="rId7" Type="http://schemas.openxmlformats.org/officeDocument/2006/relationships/customXml" Target="../ink/ink46.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customXml" Target="../ink/ink45.xml"/><Relationship Id="rId5" Type="http://schemas.openxmlformats.org/officeDocument/2006/relationships/customXml" Target="../ink/ink44.xml"/><Relationship Id="rId10" Type="http://schemas.openxmlformats.org/officeDocument/2006/relationships/customXml" Target="../ink/ink49.xml"/><Relationship Id="rId4" Type="http://schemas.openxmlformats.org/officeDocument/2006/relationships/image" Target="../media/image4.png"/><Relationship Id="rId9" Type="http://schemas.openxmlformats.org/officeDocument/2006/relationships/customXml" Target="../ink/ink48.xml"/></Relationships>
</file>

<file path=ppt/slides/_rels/slide22.xml.rels><?xml version="1.0" encoding="UTF-8" standalone="yes"?>
<Relationships xmlns="http://schemas.openxmlformats.org/package/2006/relationships"><Relationship Id="rId8" Type="http://schemas.openxmlformats.org/officeDocument/2006/relationships/customXml" Target="../ink/ink54.xml"/><Relationship Id="rId3" Type="http://schemas.openxmlformats.org/officeDocument/2006/relationships/customXml" Target="../ink/ink50.xml"/><Relationship Id="rId7" Type="http://schemas.openxmlformats.org/officeDocument/2006/relationships/customXml" Target="../ink/ink53.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customXml" Target="../ink/ink52.xml"/><Relationship Id="rId5" Type="http://schemas.openxmlformats.org/officeDocument/2006/relationships/customXml" Target="../ink/ink51.xml"/><Relationship Id="rId10" Type="http://schemas.openxmlformats.org/officeDocument/2006/relationships/customXml" Target="../ink/ink56.xml"/><Relationship Id="rId4" Type="http://schemas.openxmlformats.org/officeDocument/2006/relationships/image" Target="../media/image4.png"/><Relationship Id="rId9" Type="http://schemas.openxmlformats.org/officeDocument/2006/relationships/customXml" Target="../ink/ink55.xml"/></Relationships>
</file>

<file path=ppt/slides/_rels/slide23.xml.rels><?xml version="1.0" encoding="UTF-8" standalone="yes"?>
<Relationships xmlns="http://schemas.openxmlformats.org/package/2006/relationships"><Relationship Id="rId8" Type="http://schemas.openxmlformats.org/officeDocument/2006/relationships/customXml" Target="../ink/ink61.xml"/><Relationship Id="rId3" Type="http://schemas.openxmlformats.org/officeDocument/2006/relationships/customXml" Target="../ink/ink57.xml"/><Relationship Id="rId7" Type="http://schemas.openxmlformats.org/officeDocument/2006/relationships/customXml" Target="../ink/ink60.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customXml" Target="../ink/ink59.xml"/><Relationship Id="rId5" Type="http://schemas.openxmlformats.org/officeDocument/2006/relationships/customXml" Target="../ink/ink58.xml"/><Relationship Id="rId10" Type="http://schemas.openxmlformats.org/officeDocument/2006/relationships/customXml" Target="../ink/ink63.xml"/><Relationship Id="rId4" Type="http://schemas.openxmlformats.org/officeDocument/2006/relationships/image" Target="../media/image4.png"/><Relationship Id="rId9" Type="http://schemas.openxmlformats.org/officeDocument/2006/relationships/customXml" Target="../ink/ink62.xml"/></Relationships>
</file>

<file path=ppt/slides/_rels/slide24.xml.rels><?xml version="1.0" encoding="UTF-8" standalone="yes"?>
<Relationships xmlns="http://schemas.openxmlformats.org/package/2006/relationships"><Relationship Id="rId8" Type="http://schemas.openxmlformats.org/officeDocument/2006/relationships/customXml" Target="../ink/ink68.xml"/><Relationship Id="rId3" Type="http://schemas.openxmlformats.org/officeDocument/2006/relationships/customXml" Target="../ink/ink64.xml"/><Relationship Id="rId7" Type="http://schemas.openxmlformats.org/officeDocument/2006/relationships/customXml" Target="../ink/ink67.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customXml" Target="../ink/ink66.xml"/><Relationship Id="rId5" Type="http://schemas.openxmlformats.org/officeDocument/2006/relationships/customXml" Target="../ink/ink65.xml"/><Relationship Id="rId10" Type="http://schemas.openxmlformats.org/officeDocument/2006/relationships/customXml" Target="../ink/ink70.xml"/><Relationship Id="rId4" Type="http://schemas.openxmlformats.org/officeDocument/2006/relationships/image" Target="../media/image4.png"/><Relationship Id="rId9" Type="http://schemas.openxmlformats.org/officeDocument/2006/relationships/customXml" Target="../ink/ink69.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hackerearth.com/practice/algorithms/sorting/merge-sort/visualize/"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Google Shape;29;p6"/>
          <p:cNvSpPr txBox="1">
            <a:spLocks noGrp="1"/>
          </p:cNvSpPr>
          <p:nvPr>
            <p:ph type="ctrTitle"/>
          </p:nvPr>
        </p:nvSpPr>
        <p:spPr>
          <a:xfrm>
            <a:off x="1951200" y="1992925"/>
            <a:ext cx="5241600" cy="8238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500"/>
              <a:buFont typeface="Calibri"/>
              <a:buNone/>
            </a:pPr>
            <a:r>
              <a:rPr lang="en-US" dirty="0"/>
              <a:t>Module 4</a:t>
            </a:r>
            <a:endParaRPr dirty="0"/>
          </a:p>
        </p:txBody>
      </p:sp>
      <p:sp>
        <p:nvSpPr>
          <p:cNvPr id="30" name="Google Shape;30;p6"/>
          <p:cNvSpPr txBox="1">
            <a:spLocks noGrp="1"/>
          </p:cNvSpPr>
          <p:nvPr>
            <p:ph type="subTitle" idx="1"/>
          </p:nvPr>
        </p:nvSpPr>
        <p:spPr>
          <a:xfrm>
            <a:off x="1837644" y="3471675"/>
            <a:ext cx="5468700" cy="14271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98989"/>
              </a:buClr>
              <a:buSzPts val="3200"/>
              <a:buNone/>
            </a:pPr>
            <a:r>
              <a:rPr lang="en-US" sz="3200">
                <a:solidFill>
                  <a:srgbClr val="898989"/>
                </a:solidFill>
                <a:latin typeface="Calibri"/>
                <a:ea typeface="Calibri"/>
                <a:cs typeface="Calibri"/>
                <a:sym typeface="Calibri"/>
              </a:rPr>
              <a:t>Part 3</a:t>
            </a:r>
            <a:endParaRPr sz="3200">
              <a:solidFill>
                <a:srgbClr val="898989"/>
              </a:solidFill>
              <a:latin typeface="Calibri"/>
              <a:ea typeface="Calibri"/>
              <a:cs typeface="Calibri"/>
              <a:sym typeface="Calibri"/>
            </a:endParaRPr>
          </a:p>
          <a:p>
            <a:pPr marL="0" lvl="0" indent="0" algn="ctr" rtl="0">
              <a:spcBef>
                <a:spcPts val="0"/>
              </a:spcBef>
              <a:spcAft>
                <a:spcPts val="0"/>
              </a:spcAft>
              <a:buClr>
                <a:srgbClr val="898989"/>
              </a:buClr>
              <a:buSzPts val="3200"/>
              <a:buNone/>
            </a:pPr>
            <a:r>
              <a:rPr lang="en-US" sz="3200">
                <a:solidFill>
                  <a:srgbClr val="898989"/>
                </a:solidFill>
                <a:latin typeface="Calibri"/>
                <a:ea typeface="Calibri"/>
                <a:cs typeface="Calibri"/>
                <a:sym typeface="Calibri"/>
              </a:rPr>
              <a:t>More Recursion</a:t>
            </a:r>
            <a:endParaRPr sz="2800">
              <a:solidFill>
                <a:srgbClr val="898989"/>
              </a:solidFil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5"/>
          <p:cNvSpPr txBox="1">
            <a:spLocks noGrp="1"/>
          </p:cNvSpPr>
          <p:nvPr>
            <p:ph type="title"/>
          </p:nvPr>
        </p:nvSpPr>
        <p:spPr>
          <a:xfrm>
            <a:off x="369875" y="508933"/>
            <a:ext cx="8418300" cy="770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t>File/Folder issue</a:t>
            </a:r>
            <a:endParaRPr/>
          </a:p>
        </p:txBody>
      </p:sp>
      <p:sp>
        <p:nvSpPr>
          <p:cNvPr id="91" name="Google Shape;91;p15"/>
          <p:cNvSpPr txBox="1">
            <a:spLocks noGrp="1"/>
          </p:cNvSpPr>
          <p:nvPr>
            <p:ph type="body" idx="1"/>
          </p:nvPr>
        </p:nvSpPr>
        <p:spPr>
          <a:xfrm>
            <a:off x="369875" y="1253335"/>
            <a:ext cx="8418300" cy="5015100"/>
          </a:xfrm>
          <a:prstGeom prst="rect">
            <a:avLst/>
          </a:prstGeom>
          <a:noFill/>
          <a:ln>
            <a:noFill/>
          </a:ln>
        </p:spPr>
        <p:txBody>
          <a:bodyPr spcFirstLastPara="1" wrap="square" lIns="91425" tIns="45700" rIns="91425" bIns="45700" anchor="t" anchorCtr="0">
            <a:normAutofit/>
          </a:bodyPr>
          <a:lstStyle/>
          <a:p>
            <a:pPr marL="457200" lvl="0" indent="-431800" algn="l" rtl="0">
              <a:spcBef>
                <a:spcPts val="750"/>
              </a:spcBef>
              <a:spcAft>
                <a:spcPts val="0"/>
              </a:spcAft>
              <a:buSzPts val="3200"/>
              <a:buChar char="●"/>
            </a:pPr>
            <a:r>
              <a:rPr lang="en-US" sz="3200"/>
              <a:t>You could possibly solve this using iteration, but it would be very messy as you’d need to keep track of where you were in the file structure using additional dynamic data structure.</a:t>
            </a:r>
            <a:endParaRPr sz="3200"/>
          </a:p>
          <a:p>
            <a:pPr marL="914400" lvl="1" indent="-431800" algn="l" rtl="0">
              <a:spcBef>
                <a:spcPts val="0"/>
              </a:spcBef>
              <a:spcAft>
                <a:spcPts val="0"/>
              </a:spcAft>
              <a:buSzPts val="3200"/>
              <a:buChar char="○"/>
            </a:pPr>
            <a:r>
              <a:rPr lang="en-US" sz="2800"/>
              <a:t>Recursion uses the activation stack as a "reminder" (breadcrumb) of where we've been and what remains to be done.</a:t>
            </a:r>
            <a:endParaRPr sz="2800"/>
          </a:p>
          <a:p>
            <a:pPr marL="457200" lvl="0" indent="-431800" algn="l" rtl="0">
              <a:spcBef>
                <a:spcPts val="0"/>
              </a:spcBef>
              <a:spcAft>
                <a:spcPts val="0"/>
              </a:spcAft>
              <a:buSzPts val="3200"/>
              <a:buChar char="●"/>
            </a:pPr>
            <a:r>
              <a:rPr lang="en-US" sz="2800">
                <a:solidFill>
                  <a:schemeClr val="dk1"/>
                </a:solidFill>
              </a:rPr>
              <a:t>Sometimes recursion involves processing things non-linearly (i.e. multiple available paths)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6"/>
          <p:cNvSpPr txBox="1">
            <a:spLocks noGrp="1"/>
          </p:cNvSpPr>
          <p:nvPr>
            <p:ph type="title"/>
          </p:nvPr>
        </p:nvSpPr>
        <p:spPr>
          <a:xfrm>
            <a:off x="369875" y="508933"/>
            <a:ext cx="8418300" cy="770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t>Non-linear Recursion</a:t>
            </a:r>
            <a:endParaRPr/>
          </a:p>
        </p:txBody>
      </p:sp>
      <p:sp>
        <p:nvSpPr>
          <p:cNvPr id="97" name="Google Shape;97;p16"/>
          <p:cNvSpPr txBox="1">
            <a:spLocks noGrp="1"/>
          </p:cNvSpPr>
          <p:nvPr>
            <p:ph type="body" idx="1"/>
          </p:nvPr>
        </p:nvSpPr>
        <p:spPr>
          <a:xfrm>
            <a:off x="369875" y="1253335"/>
            <a:ext cx="8418300" cy="5015100"/>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chemeClr val="dk1"/>
              </a:buClr>
              <a:buSzPts val="2800"/>
              <a:buFont typeface="Arial"/>
              <a:buChar char="•"/>
            </a:pPr>
            <a:r>
              <a:rPr lang="en-US" sz="2800">
                <a:solidFill>
                  <a:schemeClr val="dk1"/>
                </a:solidFill>
              </a:rPr>
              <a:t>Consider the steps to count the total number of files:</a:t>
            </a:r>
            <a:endParaRPr/>
          </a:p>
          <a:p>
            <a:pPr marL="800100" lvl="1" indent="-457200" algn="l" rtl="0">
              <a:lnSpc>
                <a:spcPct val="90000"/>
              </a:lnSpc>
              <a:spcBef>
                <a:spcPts val="375"/>
              </a:spcBef>
              <a:spcAft>
                <a:spcPts val="0"/>
              </a:spcAft>
              <a:buClr>
                <a:schemeClr val="dk1"/>
              </a:buClr>
              <a:buSzPts val="2400"/>
              <a:buChar char="•"/>
            </a:pPr>
            <a:r>
              <a:rPr lang="en-US" sz="2400">
                <a:solidFill>
                  <a:schemeClr val="dk1"/>
                </a:solidFill>
              </a:rPr>
              <a:t>If we're in a folder with no subfolders, then we return the number of files in the current folder </a:t>
            </a:r>
            <a:endParaRPr/>
          </a:p>
          <a:p>
            <a:pPr marL="800100" lvl="1" indent="-457200" algn="l" rtl="0">
              <a:lnSpc>
                <a:spcPct val="90000"/>
              </a:lnSpc>
              <a:spcBef>
                <a:spcPts val="375"/>
              </a:spcBef>
              <a:spcAft>
                <a:spcPts val="0"/>
              </a:spcAft>
              <a:buClr>
                <a:schemeClr val="dk1"/>
              </a:buClr>
              <a:buSzPts val="2400"/>
              <a:buChar char="•"/>
            </a:pPr>
            <a:r>
              <a:rPr lang="en-US" sz="2400">
                <a:solidFill>
                  <a:schemeClr val="dk1"/>
                </a:solidFill>
              </a:rPr>
              <a:t>Otherwise, we return the count of the files in the folder + a recursive call for the subfolders </a:t>
            </a:r>
            <a:endParaRPr/>
          </a:p>
          <a:p>
            <a:pPr marL="457200" lvl="0" indent="-457200" algn="l" rtl="0">
              <a:lnSpc>
                <a:spcPct val="90000"/>
              </a:lnSpc>
              <a:spcBef>
                <a:spcPts val="750"/>
              </a:spcBef>
              <a:spcAft>
                <a:spcPts val="0"/>
              </a:spcAft>
              <a:buClr>
                <a:schemeClr val="dk1"/>
              </a:buClr>
              <a:buSzPts val="2800"/>
              <a:buFont typeface="Arial"/>
              <a:buChar char="•"/>
            </a:pPr>
            <a:r>
              <a:rPr lang="en-US" sz="2800">
                <a:solidFill>
                  <a:schemeClr val="dk1"/>
                </a:solidFill>
              </a:rPr>
              <a:t>It's the second part that's tricky... but notice that's where the recursive call comes in.  We just need to recursively call for each subfolder (so this is recursion wrapped inside of iteration)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369875" y="508933"/>
            <a:ext cx="8418300" cy="770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t>“Pseudocode” Solution</a:t>
            </a:r>
            <a:endParaRPr/>
          </a:p>
        </p:txBody>
      </p:sp>
      <p:sp>
        <p:nvSpPr>
          <p:cNvPr id="103" name="Google Shape;103;p17"/>
          <p:cNvSpPr txBox="1">
            <a:spLocks noGrp="1"/>
          </p:cNvSpPr>
          <p:nvPr>
            <p:ph type="body" idx="1"/>
          </p:nvPr>
        </p:nvSpPr>
        <p:spPr>
          <a:xfrm>
            <a:off x="369875" y="1253335"/>
            <a:ext cx="8418300" cy="5015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432FF"/>
              </a:buClr>
              <a:buSzPts val="3200"/>
              <a:buNone/>
            </a:pPr>
            <a:r>
              <a:rPr lang="en-US" sz="3200">
                <a:solidFill>
                  <a:srgbClr val="0432FF"/>
                </a:solidFill>
              </a:rPr>
              <a:t>int</a:t>
            </a:r>
            <a:r>
              <a:rPr lang="en-US" sz="3200">
                <a:solidFill>
                  <a:schemeClr val="dk1"/>
                </a:solidFill>
              </a:rPr>
              <a:t> CountFiles(Directory d)</a:t>
            </a:r>
            <a:r>
              <a:rPr lang="en-US" sz="3200"/>
              <a:t> </a:t>
            </a:r>
            <a:r>
              <a:rPr lang="en-US" sz="3200">
                <a:solidFill>
                  <a:schemeClr val="dk1"/>
                </a:solidFill>
              </a:rPr>
              <a:t>{</a:t>
            </a:r>
            <a:br>
              <a:rPr lang="en-US" sz="3200">
                <a:solidFill>
                  <a:schemeClr val="dk1"/>
                </a:solidFill>
              </a:rPr>
            </a:br>
            <a:r>
              <a:rPr lang="en-US" sz="3200">
                <a:solidFill>
                  <a:schemeClr val="dk1"/>
                </a:solidFill>
              </a:rPr>
              <a:t>	</a:t>
            </a:r>
            <a:r>
              <a:rPr lang="en-US" sz="3200">
                <a:solidFill>
                  <a:srgbClr val="0432FF"/>
                </a:solidFill>
              </a:rPr>
              <a:t>int</a:t>
            </a:r>
            <a:r>
              <a:rPr lang="en-US" sz="3200">
                <a:solidFill>
                  <a:schemeClr val="dk1"/>
                </a:solidFill>
              </a:rPr>
              <a:t> file_count = 0;</a:t>
            </a:r>
            <a:endParaRPr/>
          </a:p>
          <a:p>
            <a:pPr marL="0" lvl="0" indent="0" algn="l" rtl="0">
              <a:lnSpc>
                <a:spcPct val="90000"/>
              </a:lnSpc>
              <a:spcBef>
                <a:spcPts val="750"/>
              </a:spcBef>
              <a:spcAft>
                <a:spcPts val="0"/>
              </a:spcAft>
              <a:buClr>
                <a:schemeClr val="dk1"/>
              </a:buClr>
              <a:buSzPts val="3200"/>
              <a:buNone/>
            </a:pPr>
            <a:r>
              <a:rPr lang="en-US" sz="3200"/>
              <a:t>	file_count = # of files in d</a:t>
            </a:r>
            <a:br>
              <a:rPr lang="en-US" sz="3200">
                <a:solidFill>
                  <a:schemeClr val="dk1"/>
                </a:solidFill>
              </a:rPr>
            </a:br>
            <a:r>
              <a:rPr lang="en-US" sz="3200">
                <a:solidFill>
                  <a:schemeClr val="dk1"/>
                </a:solidFill>
              </a:rPr>
              <a:t>	foreach (Directory d </a:t>
            </a:r>
            <a:r>
              <a:rPr lang="en-US" sz="3200"/>
              <a:t>in </a:t>
            </a:r>
            <a:r>
              <a:rPr lang="en-US" sz="3200">
                <a:solidFill>
                  <a:schemeClr val="dk1"/>
                </a:solidFill>
              </a:rPr>
              <a:t>d.GetDirectories())</a:t>
            </a:r>
            <a:br>
              <a:rPr lang="en-US" sz="3200">
                <a:solidFill>
                  <a:schemeClr val="dk1"/>
                </a:solidFill>
              </a:rPr>
            </a:br>
            <a:r>
              <a:rPr lang="en-US" sz="3200">
                <a:solidFill>
                  <a:schemeClr val="dk1"/>
                </a:solidFill>
              </a:rPr>
              <a:t>    		file_count += CountFiles(sub_folder);</a:t>
            </a:r>
            <a:br>
              <a:rPr lang="en-US" sz="3200">
                <a:solidFill>
                  <a:schemeClr val="dk1"/>
                </a:solidFill>
              </a:rPr>
            </a:br>
            <a:r>
              <a:rPr lang="en-US" sz="3200">
                <a:solidFill>
                  <a:schemeClr val="dk1"/>
                </a:solidFill>
              </a:rPr>
              <a:t>	return file_count;</a:t>
            </a:r>
            <a:br>
              <a:rPr lang="en-US" sz="3200">
                <a:solidFill>
                  <a:schemeClr val="dk1"/>
                </a:solidFill>
              </a:rPr>
            </a:br>
            <a:r>
              <a:rPr lang="en-US" sz="3200">
                <a:solidFill>
                  <a:schemeClr val="dk1"/>
                </a:solidFill>
              </a:rPr>
              <a:t>}</a:t>
            </a:r>
            <a:endParaRPr/>
          </a:p>
          <a:p>
            <a:pPr marL="0" lvl="0" indent="0" algn="l" rtl="0">
              <a:lnSpc>
                <a:spcPct val="90000"/>
              </a:lnSpc>
              <a:spcBef>
                <a:spcPts val="750"/>
              </a:spcBef>
              <a:spcAft>
                <a:spcPts val="0"/>
              </a:spcAft>
              <a:buClr>
                <a:srgbClr val="008F00"/>
              </a:buClr>
              <a:buSzPts val="3200"/>
              <a:buNone/>
            </a:pPr>
            <a:r>
              <a:rPr lang="en-US" sz="3200">
                <a:solidFill>
                  <a:srgbClr val="008F00"/>
                </a:solidFill>
              </a:rPr>
              <a:t>// Start with CountFiles (“/” or “C:\”)</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8"/>
          <p:cNvSpPr txBox="1">
            <a:spLocks noGrp="1"/>
          </p:cNvSpPr>
          <p:nvPr>
            <p:ph type="title"/>
          </p:nvPr>
        </p:nvSpPr>
        <p:spPr>
          <a:xfrm>
            <a:off x="369875" y="508933"/>
            <a:ext cx="8418300" cy="770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40"/>
              <a:buFont typeface="Calibri"/>
              <a:buNone/>
            </a:pPr>
            <a:r>
              <a:rPr lang="en-US" sz="2540"/>
              <a:t>Let’s trace some a more complex recursive algorithm</a:t>
            </a:r>
            <a:endParaRPr sz="2270"/>
          </a:p>
        </p:txBody>
      </p:sp>
      <p:sp>
        <p:nvSpPr>
          <p:cNvPr id="109" name="Google Shape;109;p18"/>
          <p:cNvSpPr txBox="1">
            <a:spLocks noGrp="1"/>
          </p:cNvSpPr>
          <p:nvPr>
            <p:ph type="body" idx="1"/>
          </p:nvPr>
        </p:nvSpPr>
        <p:spPr>
          <a:xfrm>
            <a:off x="369875" y="1253335"/>
            <a:ext cx="8418300" cy="5015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432FF"/>
              </a:buClr>
              <a:buSzPts val="2400"/>
              <a:buNone/>
            </a:pPr>
            <a:r>
              <a:rPr lang="en-US" sz="2400" dirty="0">
                <a:solidFill>
                  <a:srgbClr val="0432FF"/>
                </a:solidFill>
                <a:latin typeface="Courier"/>
                <a:ea typeface="Courier"/>
                <a:cs typeface="Courier"/>
                <a:sym typeface="Courier"/>
              </a:rPr>
              <a:t>void</a:t>
            </a:r>
            <a:r>
              <a:rPr lang="en-US" sz="2400" dirty="0">
                <a:latin typeface="Courier"/>
                <a:ea typeface="Courier"/>
                <a:cs typeface="Courier"/>
                <a:sym typeface="Courier"/>
              </a:rPr>
              <a:t> DoWork(</a:t>
            </a:r>
            <a:r>
              <a:rPr lang="en-US" sz="2400" dirty="0">
                <a:solidFill>
                  <a:srgbClr val="0432FF"/>
                </a:solidFill>
                <a:latin typeface="Courier"/>
                <a:ea typeface="Courier"/>
                <a:cs typeface="Courier"/>
                <a:sym typeface="Courier"/>
              </a:rPr>
              <a:t>int</a:t>
            </a:r>
            <a:r>
              <a:rPr lang="en-US" sz="2400" dirty="0">
                <a:latin typeface="Courier"/>
                <a:ea typeface="Courier"/>
                <a:cs typeface="Courier"/>
                <a:sym typeface="Courier"/>
              </a:rPr>
              <a:t> </a:t>
            </a:r>
            <a:r>
              <a:rPr lang="en-US" sz="2400" dirty="0" err="1">
                <a:latin typeface="Courier"/>
                <a:ea typeface="Courier"/>
                <a:cs typeface="Courier"/>
                <a:sym typeface="Courier"/>
              </a:rPr>
              <a:t>i</a:t>
            </a:r>
            <a:r>
              <a:rPr lang="en-US" sz="2400" dirty="0">
                <a:latin typeface="Courier"/>
                <a:ea typeface="Courier"/>
                <a:cs typeface="Courier"/>
                <a:sym typeface="Courier"/>
              </a:rPr>
              <a:t>)</a:t>
            </a:r>
            <a:br>
              <a:rPr lang="en-US" sz="2400" dirty="0">
                <a:latin typeface="Courier"/>
                <a:ea typeface="Courier"/>
                <a:cs typeface="Courier"/>
                <a:sym typeface="Courier"/>
              </a:rPr>
            </a:br>
            <a:r>
              <a:rPr lang="en-US" sz="2400" dirty="0">
                <a:latin typeface="Courier"/>
                <a:ea typeface="Courier"/>
                <a:cs typeface="Courier"/>
                <a:sym typeface="Courier"/>
              </a:rPr>
              <a:t>{</a:t>
            </a:r>
            <a:br>
              <a:rPr lang="en-US" sz="2400" dirty="0">
                <a:latin typeface="Courier"/>
                <a:ea typeface="Courier"/>
                <a:cs typeface="Courier"/>
                <a:sym typeface="Courier"/>
              </a:rPr>
            </a:br>
            <a:r>
              <a:rPr lang="en-US" sz="2400" dirty="0">
                <a:latin typeface="Courier"/>
                <a:ea typeface="Courier"/>
                <a:cs typeface="Courier"/>
                <a:sym typeface="Courier"/>
              </a:rPr>
              <a:t>  </a:t>
            </a:r>
            <a:r>
              <a:rPr lang="en-US" sz="2400" dirty="0" err="1">
                <a:latin typeface="Courier"/>
                <a:ea typeface="Courier"/>
                <a:cs typeface="Courier"/>
                <a:sym typeface="Courier"/>
              </a:rPr>
              <a:t>System.out.println</a:t>
            </a:r>
            <a:r>
              <a:rPr lang="en-US" sz="2400" dirty="0">
                <a:latin typeface="Courier"/>
                <a:ea typeface="Courier"/>
                <a:cs typeface="Courier"/>
                <a:sym typeface="Courier"/>
              </a:rPr>
              <a:t>(</a:t>
            </a:r>
            <a:r>
              <a:rPr lang="en-US" sz="2400" dirty="0" err="1">
                <a:latin typeface="Courier"/>
                <a:ea typeface="Courier"/>
                <a:cs typeface="Courier"/>
                <a:sym typeface="Courier"/>
              </a:rPr>
              <a:t>i</a:t>
            </a:r>
            <a:r>
              <a:rPr lang="en-US" sz="2400" dirty="0">
                <a:latin typeface="Courier"/>
                <a:ea typeface="Courier"/>
                <a:cs typeface="Courier"/>
                <a:sym typeface="Courier"/>
              </a:rPr>
              <a:t>);</a:t>
            </a:r>
            <a:br>
              <a:rPr lang="en-US" sz="2400" dirty="0">
                <a:latin typeface="Courier"/>
                <a:ea typeface="Courier"/>
                <a:cs typeface="Courier"/>
                <a:sym typeface="Courier"/>
              </a:rPr>
            </a:br>
            <a:r>
              <a:rPr lang="en-US" sz="2400" dirty="0">
                <a:latin typeface="Courier"/>
                <a:ea typeface="Courier"/>
                <a:cs typeface="Courier"/>
                <a:sym typeface="Courier"/>
              </a:rPr>
              <a:t>  </a:t>
            </a:r>
            <a:r>
              <a:rPr lang="en-US" sz="2400" dirty="0">
                <a:solidFill>
                  <a:srgbClr val="0432FF"/>
                </a:solidFill>
                <a:latin typeface="Courier"/>
                <a:ea typeface="Courier"/>
                <a:cs typeface="Courier"/>
                <a:sym typeface="Courier"/>
              </a:rPr>
              <a:t>if</a:t>
            </a:r>
            <a:r>
              <a:rPr lang="en-US" sz="2400" dirty="0">
                <a:latin typeface="Courier"/>
                <a:ea typeface="Courier"/>
                <a:cs typeface="Courier"/>
                <a:sym typeface="Courier"/>
              </a:rPr>
              <a:t> (</a:t>
            </a:r>
            <a:r>
              <a:rPr lang="en-US" sz="2400" dirty="0" err="1">
                <a:latin typeface="Courier"/>
                <a:ea typeface="Courier"/>
                <a:cs typeface="Courier"/>
                <a:sym typeface="Courier"/>
              </a:rPr>
              <a:t>i</a:t>
            </a:r>
            <a:r>
              <a:rPr lang="en-US" sz="2400" dirty="0">
                <a:latin typeface="Courier"/>
                <a:ea typeface="Courier"/>
                <a:cs typeface="Courier"/>
                <a:sym typeface="Courier"/>
              </a:rPr>
              <a:t> &gt; 2)</a:t>
            </a:r>
            <a:br>
              <a:rPr lang="en-US" sz="2400" dirty="0">
                <a:latin typeface="Courier"/>
                <a:ea typeface="Courier"/>
                <a:cs typeface="Courier"/>
                <a:sym typeface="Courier"/>
              </a:rPr>
            </a:br>
            <a:r>
              <a:rPr lang="en-US" sz="2400" dirty="0">
                <a:latin typeface="Courier"/>
                <a:ea typeface="Courier"/>
                <a:cs typeface="Courier"/>
                <a:sym typeface="Courier"/>
              </a:rPr>
              <a:t>  {</a:t>
            </a:r>
            <a:br>
              <a:rPr lang="en-US" sz="2400" dirty="0">
                <a:latin typeface="Courier"/>
                <a:ea typeface="Courier"/>
                <a:cs typeface="Courier"/>
                <a:sym typeface="Courier"/>
              </a:rPr>
            </a:br>
            <a:r>
              <a:rPr lang="en-US" sz="2400" dirty="0">
                <a:latin typeface="Courier"/>
                <a:ea typeface="Courier"/>
                <a:cs typeface="Courier"/>
                <a:sym typeface="Courier"/>
              </a:rPr>
              <a:t>    DoWork(i-1); </a:t>
            </a:r>
            <a:r>
              <a:rPr lang="en-US" sz="2400" dirty="0">
                <a:solidFill>
                  <a:srgbClr val="008F00"/>
                </a:solidFill>
                <a:latin typeface="Courier"/>
                <a:ea typeface="Courier"/>
                <a:cs typeface="Courier"/>
                <a:sym typeface="Courier"/>
              </a:rPr>
              <a:t>// Multiple recursive calls</a:t>
            </a:r>
            <a:br>
              <a:rPr lang="en-US" sz="2400" dirty="0">
                <a:latin typeface="Courier"/>
                <a:ea typeface="Courier"/>
                <a:cs typeface="Courier"/>
                <a:sym typeface="Courier"/>
              </a:rPr>
            </a:br>
            <a:r>
              <a:rPr lang="en-US" sz="2400" dirty="0">
                <a:latin typeface="Courier"/>
                <a:ea typeface="Courier"/>
                <a:cs typeface="Courier"/>
                <a:sym typeface="Courier"/>
              </a:rPr>
              <a:t>    DoWork(i-2);</a:t>
            </a:r>
            <a:br>
              <a:rPr lang="en-US" sz="2400" dirty="0">
                <a:latin typeface="Courier"/>
                <a:ea typeface="Courier"/>
                <a:cs typeface="Courier"/>
                <a:sym typeface="Courier"/>
              </a:rPr>
            </a:br>
            <a:r>
              <a:rPr lang="en-US" sz="2400" dirty="0">
                <a:latin typeface="Courier"/>
                <a:ea typeface="Courier"/>
                <a:cs typeface="Courier"/>
                <a:sym typeface="Courier"/>
              </a:rPr>
              <a:t>  }</a:t>
            </a:r>
            <a:br>
              <a:rPr lang="en-US" sz="2400" dirty="0">
                <a:latin typeface="Courier"/>
                <a:ea typeface="Courier"/>
                <a:cs typeface="Courier"/>
                <a:sym typeface="Courier"/>
              </a:rPr>
            </a:br>
            <a:r>
              <a:rPr lang="en-US" sz="2400" dirty="0">
                <a:latin typeface="Courier"/>
                <a:ea typeface="Courier"/>
                <a:cs typeface="Courier"/>
                <a:sym typeface="Courier"/>
              </a:rPr>
              <a:t>  </a:t>
            </a:r>
            <a:r>
              <a:rPr lang="en-US" sz="2400" dirty="0" err="1">
                <a:latin typeface="Courier"/>
                <a:ea typeface="Courier"/>
                <a:cs typeface="Courier"/>
                <a:sym typeface="Courier"/>
              </a:rPr>
              <a:t>System.out.println</a:t>
            </a:r>
            <a:r>
              <a:rPr lang="en-US" sz="2400" dirty="0">
                <a:latin typeface="Courier"/>
                <a:ea typeface="Courier"/>
                <a:cs typeface="Courier"/>
                <a:sym typeface="Courier"/>
              </a:rPr>
              <a:t>(</a:t>
            </a:r>
            <a:r>
              <a:rPr lang="en-US" sz="2400" dirty="0" err="1">
                <a:latin typeface="Courier"/>
                <a:ea typeface="Courier"/>
                <a:cs typeface="Courier"/>
                <a:sym typeface="Courier"/>
              </a:rPr>
              <a:t>i</a:t>
            </a:r>
            <a:r>
              <a:rPr lang="en-US" sz="2400" dirty="0">
                <a:latin typeface="Courier"/>
                <a:ea typeface="Courier"/>
                <a:cs typeface="Courier"/>
                <a:sym typeface="Courier"/>
              </a:rPr>
              <a:t>);</a:t>
            </a:r>
            <a:br>
              <a:rPr lang="en-US" sz="2400" dirty="0">
                <a:latin typeface="Courier"/>
                <a:ea typeface="Courier"/>
                <a:cs typeface="Courier"/>
                <a:sym typeface="Courier"/>
              </a:rPr>
            </a:br>
            <a:r>
              <a:rPr lang="en-US" sz="2400" dirty="0">
                <a:latin typeface="Courier"/>
                <a:ea typeface="Courier"/>
                <a:cs typeface="Courier"/>
                <a:sym typeface="Courier"/>
              </a:rPr>
              <a:t>}</a:t>
            </a:r>
            <a:endParaRPr dirty="0"/>
          </a:p>
          <a:p>
            <a:pPr marL="0" lvl="0" indent="0" algn="l" rtl="0">
              <a:lnSpc>
                <a:spcPct val="90000"/>
              </a:lnSpc>
              <a:spcBef>
                <a:spcPts val="750"/>
              </a:spcBef>
              <a:spcAft>
                <a:spcPts val="0"/>
              </a:spcAft>
              <a:buClr>
                <a:srgbClr val="008F00"/>
              </a:buClr>
              <a:buSzPts val="2400"/>
              <a:buNone/>
            </a:pPr>
            <a:r>
              <a:rPr lang="en-US" sz="2400" dirty="0">
                <a:solidFill>
                  <a:srgbClr val="008F00"/>
                </a:solidFill>
                <a:latin typeface="Courier"/>
                <a:ea typeface="Courier"/>
                <a:cs typeface="Courier"/>
                <a:sym typeface="Courier"/>
              </a:rPr>
              <a:t>// Call using DoWork(4)</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369875" y="508933"/>
            <a:ext cx="8418300" cy="770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Tracing Recursion with two recursive calls</a:t>
            </a:r>
            <a:endParaRPr/>
          </a:p>
        </p:txBody>
      </p:sp>
      <p:sp>
        <p:nvSpPr>
          <p:cNvPr id="116" name="Google Shape;116;p19"/>
          <p:cNvSpPr txBox="1">
            <a:spLocks noGrp="1"/>
          </p:cNvSpPr>
          <p:nvPr>
            <p:ph type="body" idx="1"/>
          </p:nvPr>
        </p:nvSpPr>
        <p:spPr>
          <a:xfrm>
            <a:off x="599825" y="1253325"/>
            <a:ext cx="4993500" cy="50151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2400" dirty="0">
                <a:solidFill>
                  <a:srgbClr val="0432FF"/>
                </a:solidFill>
                <a:latin typeface="Courier"/>
                <a:ea typeface="Courier"/>
                <a:cs typeface="Courier"/>
                <a:sym typeface="Courier"/>
              </a:rPr>
              <a:t>void</a:t>
            </a:r>
            <a:r>
              <a:rPr lang="en-US" sz="2400" dirty="0">
                <a:latin typeface="Courier"/>
                <a:ea typeface="Courier"/>
                <a:cs typeface="Courier"/>
                <a:sym typeface="Courier"/>
              </a:rPr>
              <a:t> DoWork(</a:t>
            </a:r>
            <a:r>
              <a:rPr lang="en-US" sz="2400" dirty="0">
                <a:solidFill>
                  <a:srgbClr val="0432FF"/>
                </a:solidFill>
                <a:latin typeface="Courier"/>
                <a:ea typeface="Courier"/>
                <a:cs typeface="Courier"/>
                <a:sym typeface="Courier"/>
              </a:rPr>
              <a:t>int</a:t>
            </a:r>
            <a:r>
              <a:rPr lang="en-US" sz="2400" dirty="0">
                <a:latin typeface="Courier"/>
                <a:ea typeface="Courier"/>
                <a:cs typeface="Courier"/>
                <a:sym typeface="Courier"/>
              </a:rPr>
              <a:t> </a:t>
            </a:r>
            <a:r>
              <a:rPr lang="en-US" sz="2400" dirty="0" err="1">
                <a:latin typeface="Courier"/>
                <a:ea typeface="Courier"/>
                <a:cs typeface="Courier"/>
                <a:sym typeface="Courier"/>
              </a:rPr>
              <a:t>i</a:t>
            </a:r>
            <a:r>
              <a:rPr lang="en-US" sz="2400" dirty="0">
                <a:latin typeface="Courier"/>
                <a:ea typeface="Courier"/>
                <a:cs typeface="Courier"/>
                <a:sym typeface="Courier"/>
              </a:rPr>
              <a:t>)</a:t>
            </a:r>
            <a:br>
              <a:rPr lang="en-US" sz="2400" dirty="0">
                <a:latin typeface="Courier"/>
                <a:ea typeface="Courier"/>
                <a:cs typeface="Courier"/>
                <a:sym typeface="Courier"/>
              </a:rPr>
            </a:br>
            <a:r>
              <a:rPr lang="en-US" sz="2400" dirty="0">
                <a:latin typeface="Courier"/>
                <a:ea typeface="Courier"/>
                <a:cs typeface="Courier"/>
                <a:sym typeface="Courier"/>
              </a:rPr>
              <a:t>{</a:t>
            </a:r>
            <a:br>
              <a:rPr lang="en-US" sz="2400" dirty="0">
                <a:latin typeface="Courier"/>
                <a:ea typeface="Courier"/>
                <a:cs typeface="Courier"/>
                <a:sym typeface="Courier"/>
              </a:rPr>
            </a:br>
            <a:r>
              <a:rPr lang="en-US" sz="2400" dirty="0">
                <a:latin typeface="Courier"/>
                <a:ea typeface="Courier"/>
                <a:cs typeface="Courier"/>
                <a:sym typeface="Courier"/>
              </a:rPr>
              <a:t>  </a:t>
            </a:r>
            <a:r>
              <a:rPr lang="en-US" sz="2400" dirty="0" err="1">
                <a:latin typeface="Courier"/>
                <a:ea typeface="Courier"/>
                <a:cs typeface="Courier"/>
                <a:sym typeface="Courier"/>
              </a:rPr>
              <a:t>System.out.print</a:t>
            </a:r>
            <a:r>
              <a:rPr lang="en-US" sz="2400" dirty="0">
                <a:latin typeface="Courier"/>
                <a:ea typeface="Courier"/>
                <a:cs typeface="Courier"/>
                <a:sym typeface="Courier"/>
              </a:rPr>
              <a:t>(</a:t>
            </a:r>
            <a:r>
              <a:rPr lang="en-US" sz="2400" dirty="0" err="1">
                <a:latin typeface="Courier"/>
                <a:ea typeface="Courier"/>
                <a:cs typeface="Courier"/>
                <a:sym typeface="Courier"/>
              </a:rPr>
              <a:t>i</a:t>
            </a:r>
            <a:r>
              <a:rPr lang="en-US" sz="2400" dirty="0">
                <a:latin typeface="Courier"/>
                <a:ea typeface="Courier"/>
                <a:cs typeface="Courier"/>
                <a:sym typeface="Courier"/>
              </a:rPr>
              <a:t>+” “);</a:t>
            </a:r>
            <a:br>
              <a:rPr lang="en-US" sz="2400" dirty="0">
                <a:latin typeface="Courier"/>
                <a:ea typeface="Courier"/>
                <a:cs typeface="Courier"/>
                <a:sym typeface="Courier"/>
              </a:rPr>
            </a:br>
            <a:r>
              <a:rPr lang="en-US" sz="2400" dirty="0">
                <a:latin typeface="Courier"/>
                <a:ea typeface="Courier"/>
                <a:cs typeface="Courier"/>
                <a:sym typeface="Courier"/>
              </a:rPr>
              <a:t>  </a:t>
            </a:r>
            <a:r>
              <a:rPr lang="en-US" sz="2400" dirty="0">
                <a:solidFill>
                  <a:srgbClr val="0432FF"/>
                </a:solidFill>
                <a:latin typeface="Courier"/>
                <a:ea typeface="Courier"/>
                <a:cs typeface="Courier"/>
                <a:sym typeface="Courier"/>
              </a:rPr>
              <a:t>if</a:t>
            </a:r>
            <a:r>
              <a:rPr lang="en-US" sz="2400" dirty="0">
                <a:latin typeface="Courier"/>
                <a:ea typeface="Courier"/>
                <a:cs typeface="Courier"/>
                <a:sym typeface="Courier"/>
              </a:rPr>
              <a:t> (</a:t>
            </a:r>
            <a:r>
              <a:rPr lang="en-US" sz="2400" dirty="0" err="1">
                <a:latin typeface="Courier"/>
                <a:ea typeface="Courier"/>
                <a:cs typeface="Courier"/>
                <a:sym typeface="Courier"/>
              </a:rPr>
              <a:t>i</a:t>
            </a:r>
            <a:r>
              <a:rPr lang="en-US" sz="2400" dirty="0">
                <a:latin typeface="Courier"/>
                <a:ea typeface="Courier"/>
                <a:cs typeface="Courier"/>
                <a:sym typeface="Courier"/>
              </a:rPr>
              <a:t> &gt; 2){</a:t>
            </a:r>
            <a:br>
              <a:rPr lang="en-US" sz="2400" dirty="0">
                <a:latin typeface="Courier"/>
                <a:ea typeface="Courier"/>
                <a:cs typeface="Courier"/>
                <a:sym typeface="Courier"/>
              </a:rPr>
            </a:br>
            <a:r>
              <a:rPr lang="en-US" sz="2400" dirty="0">
                <a:latin typeface="Courier"/>
                <a:ea typeface="Courier"/>
                <a:cs typeface="Courier"/>
                <a:sym typeface="Courier"/>
              </a:rPr>
              <a:t>    DoWork(i-1);            </a:t>
            </a:r>
            <a:endParaRPr sz="2400" dirty="0">
              <a:latin typeface="Courier"/>
              <a:ea typeface="Courier"/>
              <a:cs typeface="Courier"/>
              <a:sym typeface="Courier"/>
            </a:endParaRPr>
          </a:p>
          <a:p>
            <a:pPr marL="0" lvl="0" indent="0" algn="l" rtl="0">
              <a:spcBef>
                <a:spcPts val="0"/>
              </a:spcBef>
              <a:spcAft>
                <a:spcPts val="0"/>
              </a:spcAft>
              <a:buClr>
                <a:srgbClr val="0432FF"/>
              </a:buClr>
              <a:buSzPts val="2400"/>
              <a:buFont typeface="Arial"/>
              <a:buNone/>
            </a:pPr>
            <a:r>
              <a:rPr lang="en-US" sz="2400" dirty="0">
                <a:latin typeface="Courier"/>
                <a:ea typeface="Courier"/>
                <a:cs typeface="Courier"/>
                <a:sym typeface="Courier"/>
              </a:rPr>
              <a:t>    DoWork(i-2);</a:t>
            </a:r>
            <a:br>
              <a:rPr lang="en-US" sz="2400" dirty="0">
                <a:latin typeface="Courier"/>
                <a:ea typeface="Courier"/>
                <a:cs typeface="Courier"/>
                <a:sym typeface="Courier"/>
              </a:rPr>
            </a:br>
            <a:r>
              <a:rPr lang="en-US" sz="2400" dirty="0">
                <a:latin typeface="Courier"/>
                <a:ea typeface="Courier"/>
                <a:cs typeface="Courier"/>
                <a:sym typeface="Courier"/>
              </a:rPr>
              <a:t>  }</a:t>
            </a:r>
            <a:br>
              <a:rPr lang="en-US" sz="2400" dirty="0">
                <a:latin typeface="Courier"/>
                <a:ea typeface="Courier"/>
                <a:cs typeface="Courier"/>
                <a:sym typeface="Courier"/>
              </a:rPr>
            </a:br>
            <a:r>
              <a:rPr lang="en-US" sz="2400" dirty="0">
                <a:latin typeface="Courier"/>
                <a:ea typeface="Courier"/>
                <a:cs typeface="Courier"/>
                <a:sym typeface="Courier"/>
              </a:rPr>
              <a:t>  </a:t>
            </a:r>
            <a:r>
              <a:rPr lang="en-US" sz="2400" dirty="0" err="1">
                <a:latin typeface="Courier"/>
                <a:ea typeface="Courier"/>
                <a:cs typeface="Courier"/>
                <a:sym typeface="Courier"/>
              </a:rPr>
              <a:t>System.out.print</a:t>
            </a:r>
            <a:r>
              <a:rPr lang="en-US" sz="2400" dirty="0">
                <a:latin typeface="Courier"/>
                <a:ea typeface="Courier"/>
                <a:cs typeface="Courier"/>
                <a:sym typeface="Courier"/>
              </a:rPr>
              <a:t>(</a:t>
            </a:r>
            <a:r>
              <a:rPr lang="en-US" sz="2400" dirty="0" err="1">
                <a:latin typeface="Courier"/>
                <a:ea typeface="Courier"/>
                <a:cs typeface="Courier"/>
                <a:sym typeface="Courier"/>
              </a:rPr>
              <a:t>i</a:t>
            </a:r>
            <a:r>
              <a:rPr lang="en-US" sz="2400" dirty="0">
                <a:latin typeface="Courier"/>
                <a:ea typeface="Courier"/>
                <a:cs typeface="Courier"/>
                <a:sym typeface="Courier"/>
              </a:rPr>
              <a:t>+” “);</a:t>
            </a:r>
            <a:br>
              <a:rPr lang="en-US" sz="2400" dirty="0">
                <a:latin typeface="Courier"/>
                <a:ea typeface="Courier"/>
                <a:cs typeface="Courier"/>
                <a:sym typeface="Courier"/>
              </a:rPr>
            </a:br>
            <a:r>
              <a:rPr lang="en-US" sz="2400" dirty="0">
                <a:latin typeface="Courier"/>
                <a:ea typeface="Courier"/>
                <a:cs typeface="Courier"/>
                <a:sym typeface="Courier"/>
              </a:rPr>
              <a:t>}</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97EB9-8ABC-76A5-64FE-8FF92D4F98E3}"/>
            </a:ext>
          </a:extLst>
        </p:cNvPr>
        <p:cNvGrpSpPr/>
        <p:nvPr/>
      </p:nvGrpSpPr>
      <p:grpSpPr>
        <a:xfrm>
          <a:off x="0" y="0"/>
          <a:ext cx="0" cy="0"/>
          <a:chOff x="0" y="0"/>
          <a:chExt cx="0" cy="0"/>
        </a:xfrm>
      </p:grpSpPr>
      <p:grpSp>
        <p:nvGrpSpPr>
          <p:cNvPr id="4" name="Group 3" descr="We are tracing the code DoWork from the last slide.  A label says &quot;We will strike through steps as we start them&quot;&#10;&#10;The output window is blank&#10;&#10;The activation stack has main at the bottom">
            <a:extLst>
              <a:ext uri="{FF2B5EF4-FFF2-40B4-BE49-F238E27FC236}">
                <a16:creationId xmlns:a16="http://schemas.microsoft.com/office/drawing/2014/main" id="{0946542C-B748-6887-3B03-11ECD6AD10EB}"/>
              </a:ext>
            </a:extLst>
          </p:cNvPr>
          <p:cNvGrpSpPr/>
          <p:nvPr/>
        </p:nvGrpSpPr>
        <p:grpSpPr>
          <a:xfrm>
            <a:off x="507087" y="636105"/>
            <a:ext cx="8005551" cy="5375373"/>
            <a:chOff x="507087" y="636105"/>
            <a:chExt cx="8005551" cy="5375373"/>
          </a:xfrm>
        </p:grpSpPr>
        <mc:AlternateContent xmlns:mc="http://schemas.openxmlformats.org/markup-compatibility/2006">
          <mc:Choice xmlns:p14="http://schemas.microsoft.com/office/powerpoint/2010/main" Requires="p14">
            <p:contentPart p14:bwMode="auto" r:id="rId3">
              <p14:nvContentPartPr>
                <p14:cNvPr id="8" name="Ink 7">
                  <a:extLst>
                    <a:ext uri="{FF2B5EF4-FFF2-40B4-BE49-F238E27FC236}">
                      <a16:creationId xmlns:a16="http://schemas.microsoft.com/office/drawing/2014/main" id="{3B62CF34-0B1C-D13B-9C44-7B1C8B1CBE43}"/>
                    </a:ext>
                  </a:extLst>
                </p14:cNvPr>
                <p14:cNvContentPartPr/>
                <p14:nvPr/>
              </p14:nvContentPartPr>
              <p14:xfrm>
                <a:off x="3598370" y="4139148"/>
                <a:ext cx="360" cy="360"/>
              </p14:xfrm>
            </p:contentPart>
          </mc:Choice>
          <mc:Fallback>
            <p:pic>
              <p:nvPicPr>
                <p:cNvPr id="8" name="Ink 7">
                  <a:extLst>
                    <a:ext uri="{FF2B5EF4-FFF2-40B4-BE49-F238E27FC236}">
                      <a16:creationId xmlns:a16="http://schemas.microsoft.com/office/drawing/2014/main" id="{3B62CF34-0B1C-D13B-9C44-7B1C8B1CBE43}"/>
                    </a:ext>
                  </a:extLst>
                </p:cNvPr>
                <p:cNvPicPr/>
                <p:nvPr/>
              </p:nvPicPr>
              <p:blipFill>
                <a:blip r:embed="rId4"/>
                <a:stretch>
                  <a:fillRect/>
                </a:stretch>
              </p:blipFill>
              <p:spPr>
                <a:xfrm>
                  <a:off x="3592250" y="413302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Ink 8">
                  <a:extLst>
                    <a:ext uri="{FF2B5EF4-FFF2-40B4-BE49-F238E27FC236}">
                      <a16:creationId xmlns:a16="http://schemas.microsoft.com/office/drawing/2014/main" id="{D9258D78-8A0F-58BD-830D-D581C99C5F4A}"/>
                    </a:ext>
                  </a:extLst>
                </p14:cNvPr>
                <p14:cNvContentPartPr/>
                <p14:nvPr/>
              </p14:nvContentPartPr>
              <p14:xfrm>
                <a:off x="3598370" y="4060668"/>
                <a:ext cx="360" cy="360"/>
              </p14:xfrm>
            </p:contentPart>
          </mc:Choice>
          <mc:Fallback>
            <p:pic>
              <p:nvPicPr>
                <p:cNvPr id="9" name="Ink 8">
                  <a:extLst>
                    <a:ext uri="{FF2B5EF4-FFF2-40B4-BE49-F238E27FC236}">
                      <a16:creationId xmlns:a16="http://schemas.microsoft.com/office/drawing/2014/main" id="{D9258D78-8A0F-58BD-830D-D581C99C5F4A}"/>
                    </a:ext>
                  </a:extLst>
                </p:cNvPr>
                <p:cNvPicPr/>
                <p:nvPr/>
              </p:nvPicPr>
              <p:blipFill>
                <a:blip r:embed="rId4"/>
                <a:stretch>
                  <a:fillRect/>
                </a:stretch>
              </p:blipFill>
              <p:spPr>
                <a:xfrm>
                  <a:off x="3592250" y="405454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 name="Ink 9">
                  <a:extLst>
                    <a:ext uri="{FF2B5EF4-FFF2-40B4-BE49-F238E27FC236}">
                      <a16:creationId xmlns:a16="http://schemas.microsoft.com/office/drawing/2014/main" id="{FB0A57AE-57A5-8F3D-3E4D-204B4F7B4CA6}"/>
                    </a:ext>
                  </a:extLst>
                </p14:cNvPr>
                <p14:cNvContentPartPr/>
                <p14:nvPr/>
              </p14:nvContentPartPr>
              <p14:xfrm>
                <a:off x="1789370" y="3696708"/>
                <a:ext cx="360" cy="360"/>
              </p14:xfrm>
            </p:contentPart>
          </mc:Choice>
          <mc:Fallback>
            <p:pic>
              <p:nvPicPr>
                <p:cNvPr id="10" name="Ink 9">
                  <a:extLst>
                    <a:ext uri="{FF2B5EF4-FFF2-40B4-BE49-F238E27FC236}">
                      <a16:creationId xmlns:a16="http://schemas.microsoft.com/office/drawing/2014/main" id="{FB0A57AE-57A5-8F3D-3E4D-204B4F7B4CA6}"/>
                    </a:ext>
                  </a:extLst>
                </p:cNvPr>
                <p:cNvPicPr/>
                <p:nvPr/>
              </p:nvPicPr>
              <p:blipFill>
                <a:blip r:embed="rId4"/>
                <a:stretch>
                  <a:fillRect/>
                </a:stretch>
              </p:blipFill>
              <p:spPr>
                <a:xfrm>
                  <a:off x="1783250" y="369058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Ink 10">
                  <a:extLst>
                    <a:ext uri="{FF2B5EF4-FFF2-40B4-BE49-F238E27FC236}">
                      <a16:creationId xmlns:a16="http://schemas.microsoft.com/office/drawing/2014/main" id="{E53CF7C8-7D6B-41D4-2E1F-8B82574E9ACA}"/>
                    </a:ext>
                  </a:extLst>
                </p14:cNvPr>
                <p14:cNvContentPartPr/>
                <p14:nvPr/>
              </p14:nvContentPartPr>
              <p14:xfrm>
                <a:off x="1543490" y="1641828"/>
                <a:ext cx="360" cy="360"/>
              </p14:xfrm>
            </p:contentPart>
          </mc:Choice>
          <mc:Fallback>
            <p:pic>
              <p:nvPicPr>
                <p:cNvPr id="11" name="Ink 10">
                  <a:extLst>
                    <a:ext uri="{FF2B5EF4-FFF2-40B4-BE49-F238E27FC236}">
                      <a16:creationId xmlns:a16="http://schemas.microsoft.com/office/drawing/2014/main" id="{E53CF7C8-7D6B-41D4-2E1F-8B82574E9ACA}"/>
                    </a:ext>
                  </a:extLst>
                </p:cNvPr>
                <p:cNvPicPr/>
                <p:nvPr/>
              </p:nvPicPr>
              <p:blipFill>
                <a:blip r:embed="rId4"/>
                <a:stretch>
                  <a:fillRect/>
                </a:stretch>
              </p:blipFill>
              <p:spPr>
                <a:xfrm>
                  <a:off x="1537370" y="163570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Ink 11">
                  <a:extLst>
                    <a:ext uri="{FF2B5EF4-FFF2-40B4-BE49-F238E27FC236}">
                      <a16:creationId xmlns:a16="http://schemas.microsoft.com/office/drawing/2014/main" id="{F9223BE8-4740-A716-2DB9-1C1B9EE1352A}"/>
                    </a:ext>
                  </a:extLst>
                </p14:cNvPr>
                <p14:cNvContentPartPr/>
                <p14:nvPr/>
              </p14:nvContentPartPr>
              <p14:xfrm>
                <a:off x="2339810" y="1641828"/>
                <a:ext cx="360" cy="360"/>
              </p14:xfrm>
            </p:contentPart>
          </mc:Choice>
          <mc:Fallback>
            <p:pic>
              <p:nvPicPr>
                <p:cNvPr id="12" name="Ink 11">
                  <a:extLst>
                    <a:ext uri="{FF2B5EF4-FFF2-40B4-BE49-F238E27FC236}">
                      <a16:creationId xmlns:a16="http://schemas.microsoft.com/office/drawing/2014/main" id="{F9223BE8-4740-A716-2DB9-1C1B9EE1352A}"/>
                    </a:ext>
                  </a:extLst>
                </p:cNvPr>
                <p:cNvPicPr/>
                <p:nvPr/>
              </p:nvPicPr>
              <p:blipFill>
                <a:blip r:embed="rId4"/>
                <a:stretch>
                  <a:fillRect/>
                </a:stretch>
              </p:blipFill>
              <p:spPr>
                <a:xfrm>
                  <a:off x="2333690" y="163570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 name="Ink 13">
                  <a:extLst>
                    <a:ext uri="{FF2B5EF4-FFF2-40B4-BE49-F238E27FC236}">
                      <a16:creationId xmlns:a16="http://schemas.microsoft.com/office/drawing/2014/main" id="{4F915817-F514-93E5-BE15-82DE4CDA4A33}"/>
                    </a:ext>
                  </a:extLst>
                </p14:cNvPr>
                <p14:cNvContentPartPr/>
                <p14:nvPr/>
              </p14:nvContentPartPr>
              <p14:xfrm>
                <a:off x="1297610" y="2141261"/>
                <a:ext cx="360" cy="2160"/>
              </p14:xfrm>
            </p:contentPart>
          </mc:Choice>
          <mc:Fallback>
            <p:pic>
              <p:nvPicPr>
                <p:cNvPr id="14" name="Ink 13">
                  <a:extLst>
                    <a:ext uri="{FF2B5EF4-FFF2-40B4-BE49-F238E27FC236}">
                      <a16:creationId xmlns:a16="http://schemas.microsoft.com/office/drawing/2014/main" id="{4F915817-F514-93E5-BE15-82DE4CDA4A33}"/>
                    </a:ext>
                  </a:extLst>
                </p:cNvPr>
                <p:cNvPicPr/>
                <p:nvPr/>
              </p:nvPicPr>
              <p:blipFill>
                <a:blip r:embed="rId4"/>
                <a:stretch>
                  <a:fillRect/>
                </a:stretch>
              </p:blipFill>
              <p:spPr>
                <a:xfrm>
                  <a:off x="1291490" y="2135141"/>
                  <a:ext cx="126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 name="Ink 14">
                  <a:extLst>
                    <a:ext uri="{FF2B5EF4-FFF2-40B4-BE49-F238E27FC236}">
                      <a16:creationId xmlns:a16="http://schemas.microsoft.com/office/drawing/2014/main" id="{E6D160E1-3B4B-9B7A-3E66-374BA7181973}"/>
                    </a:ext>
                  </a:extLst>
                </p14:cNvPr>
                <p14:cNvContentPartPr/>
                <p14:nvPr/>
              </p14:nvContentPartPr>
              <p14:xfrm>
                <a:off x="1513970" y="2123621"/>
                <a:ext cx="360" cy="360"/>
              </p14:xfrm>
            </p:contentPart>
          </mc:Choice>
          <mc:Fallback>
            <p:pic>
              <p:nvPicPr>
                <p:cNvPr id="15" name="Ink 14">
                  <a:extLst>
                    <a:ext uri="{FF2B5EF4-FFF2-40B4-BE49-F238E27FC236}">
                      <a16:creationId xmlns:a16="http://schemas.microsoft.com/office/drawing/2014/main" id="{E6D160E1-3B4B-9B7A-3E66-374BA7181973}"/>
                    </a:ext>
                  </a:extLst>
                </p:cNvPr>
                <p:cNvPicPr/>
                <p:nvPr/>
              </p:nvPicPr>
              <p:blipFill>
                <a:blip r:embed="rId4"/>
                <a:stretch>
                  <a:fillRect/>
                </a:stretch>
              </p:blipFill>
              <p:spPr>
                <a:xfrm>
                  <a:off x="1507850" y="2117501"/>
                  <a:ext cx="12600" cy="12600"/>
                </a:xfrm>
                <a:prstGeom prst="rect">
                  <a:avLst/>
                </a:prstGeom>
              </p:spPr>
            </p:pic>
          </mc:Fallback>
        </mc:AlternateContent>
        <p:sp>
          <p:nvSpPr>
            <p:cNvPr id="28" name="Rectangle 27">
              <a:extLst>
                <a:ext uri="{FF2B5EF4-FFF2-40B4-BE49-F238E27FC236}">
                  <a16:creationId xmlns:a16="http://schemas.microsoft.com/office/drawing/2014/main" id="{91D15B6D-4717-2778-802E-59FDA3FF03B3}"/>
                </a:ext>
              </a:extLst>
            </p:cNvPr>
            <p:cNvSpPr/>
            <p:nvPr/>
          </p:nvSpPr>
          <p:spPr>
            <a:xfrm>
              <a:off x="4442207" y="4162879"/>
              <a:ext cx="4020566" cy="12981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29" name="Rectangle 28">
              <a:extLst>
                <a:ext uri="{FF2B5EF4-FFF2-40B4-BE49-F238E27FC236}">
                  <a16:creationId xmlns:a16="http://schemas.microsoft.com/office/drawing/2014/main" id="{13943B3A-E427-5C99-F8A8-BB6F19AB2C52}"/>
                </a:ext>
              </a:extLst>
            </p:cNvPr>
            <p:cNvSpPr/>
            <p:nvPr/>
          </p:nvSpPr>
          <p:spPr>
            <a:xfrm>
              <a:off x="3279193" y="5484370"/>
              <a:ext cx="1113149" cy="5271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Main</a:t>
              </a:r>
            </a:p>
          </p:txBody>
        </p:sp>
        <p:sp>
          <p:nvSpPr>
            <p:cNvPr id="30" name="Rectangle 29">
              <a:extLst>
                <a:ext uri="{FF2B5EF4-FFF2-40B4-BE49-F238E27FC236}">
                  <a16:creationId xmlns:a16="http://schemas.microsoft.com/office/drawing/2014/main" id="{61B7847B-1985-C313-EC2B-A615EBB403C0}"/>
                </a:ext>
              </a:extLst>
            </p:cNvPr>
            <p:cNvSpPr/>
            <p:nvPr/>
          </p:nvSpPr>
          <p:spPr>
            <a:xfrm>
              <a:off x="4442208" y="5452219"/>
              <a:ext cx="4070430" cy="5456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DoWork(4)</a:t>
              </a:r>
            </a:p>
          </p:txBody>
        </p:sp>
        <p:sp>
          <p:nvSpPr>
            <p:cNvPr id="31" name="Rectangle 30">
              <a:extLst>
                <a:ext uri="{FF2B5EF4-FFF2-40B4-BE49-F238E27FC236}">
                  <a16:creationId xmlns:a16="http://schemas.microsoft.com/office/drawing/2014/main" id="{79101121-1241-553E-16E9-46658EE3198E}"/>
                </a:ext>
              </a:extLst>
            </p:cNvPr>
            <p:cNvSpPr/>
            <p:nvPr/>
          </p:nvSpPr>
          <p:spPr>
            <a:xfrm>
              <a:off x="3279193" y="4179271"/>
              <a:ext cx="1112429"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32" name="Rectangle 31">
              <a:extLst>
                <a:ext uri="{FF2B5EF4-FFF2-40B4-BE49-F238E27FC236}">
                  <a16:creationId xmlns:a16="http://schemas.microsoft.com/office/drawing/2014/main" id="{ADAFE61E-CC1E-8740-BE60-49DDA8E97A4B}"/>
                </a:ext>
              </a:extLst>
            </p:cNvPr>
            <p:cNvSpPr/>
            <p:nvPr/>
          </p:nvSpPr>
          <p:spPr>
            <a:xfrm>
              <a:off x="507087" y="636105"/>
              <a:ext cx="2493450" cy="279289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432FF"/>
                  </a:solidFill>
                  <a:effectLst/>
                  <a:uLnTx/>
                  <a:uFillTx/>
                  <a:latin typeface="Courier"/>
                  <a:ea typeface="Courier"/>
                  <a:cs typeface="Courier"/>
                  <a:sym typeface="Courier"/>
                </a:rPr>
                <a:t>void</a:t>
              </a:r>
              <a: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t> DoWork(</a:t>
              </a:r>
              <a:r>
                <a:rPr kumimoji="0" lang="en-US" sz="1400" b="0" i="0" u="none" strike="noStrike" kern="0" cap="none" spc="0" normalizeH="0" baseline="0" noProof="0" dirty="0">
                  <a:ln>
                    <a:noFill/>
                  </a:ln>
                  <a:solidFill>
                    <a:srgbClr val="0432FF"/>
                  </a:solidFill>
                  <a:effectLst/>
                  <a:uLnTx/>
                  <a:uFillTx/>
                  <a:latin typeface="Courier"/>
                  <a:ea typeface="Courier"/>
                  <a:cs typeface="Courier"/>
                  <a:sym typeface="Courier"/>
                </a:rPr>
                <a:t>int</a:t>
              </a:r>
              <a: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t> </a:t>
              </a:r>
              <a:r>
                <a:rPr kumimoji="0" lang="en-US" sz="1400" b="0" i="0" u="none" strike="noStrike" kern="0" cap="none" spc="0" normalizeH="0" baseline="0" noProof="0" dirty="0" err="1">
                  <a:ln>
                    <a:noFill/>
                  </a:ln>
                  <a:solidFill>
                    <a:srgbClr val="000000"/>
                  </a:solidFill>
                  <a:effectLst/>
                  <a:uLnTx/>
                  <a:uFillTx/>
                  <a:latin typeface="Courier"/>
                  <a:ea typeface="Courier"/>
                  <a:cs typeface="Courier"/>
                  <a:sym typeface="Courier"/>
                </a:rPr>
                <a:t>i</a:t>
              </a:r>
              <a: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t>)</a:t>
              </a:r>
              <a:b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br>
              <a: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t>{</a:t>
              </a:r>
              <a:b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br>
              <a: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t>  print(</a:t>
              </a:r>
              <a:r>
                <a:rPr kumimoji="0" lang="en-US" sz="1400" b="0" i="0" u="none" strike="noStrike" kern="0" cap="none" spc="0" normalizeH="0" baseline="0" noProof="0" dirty="0" err="1">
                  <a:ln>
                    <a:noFill/>
                  </a:ln>
                  <a:solidFill>
                    <a:srgbClr val="000000"/>
                  </a:solidFill>
                  <a:effectLst/>
                  <a:uLnTx/>
                  <a:uFillTx/>
                  <a:latin typeface="Courier"/>
                  <a:ea typeface="Courier"/>
                  <a:cs typeface="Courier"/>
                  <a:sym typeface="Courier"/>
                </a:rPr>
                <a:t>i</a:t>
              </a:r>
              <a: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t>+” “);</a:t>
              </a:r>
              <a:b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br>
              <a: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t>  </a:t>
              </a:r>
              <a:r>
                <a:rPr kumimoji="0" lang="en-US" sz="1400" b="0" i="0" u="none" strike="noStrike" kern="0" cap="none" spc="0" normalizeH="0" baseline="0" noProof="0" dirty="0">
                  <a:ln>
                    <a:noFill/>
                  </a:ln>
                  <a:solidFill>
                    <a:srgbClr val="0432FF"/>
                  </a:solidFill>
                  <a:effectLst/>
                  <a:uLnTx/>
                  <a:uFillTx/>
                  <a:latin typeface="Courier"/>
                  <a:ea typeface="Courier"/>
                  <a:cs typeface="Courier"/>
                  <a:sym typeface="Courier"/>
                </a:rPr>
                <a:t>if</a:t>
              </a:r>
              <a: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t> (</a:t>
              </a:r>
              <a:r>
                <a:rPr kumimoji="0" lang="en-US" sz="1400" b="0" i="0" u="none" strike="noStrike" kern="0" cap="none" spc="0" normalizeH="0" baseline="0" noProof="0" dirty="0" err="1">
                  <a:ln>
                    <a:noFill/>
                  </a:ln>
                  <a:solidFill>
                    <a:srgbClr val="000000"/>
                  </a:solidFill>
                  <a:effectLst/>
                  <a:uLnTx/>
                  <a:uFillTx/>
                  <a:latin typeface="Courier"/>
                  <a:ea typeface="Courier"/>
                  <a:cs typeface="Courier"/>
                  <a:sym typeface="Courier"/>
                </a:rPr>
                <a:t>i</a:t>
              </a:r>
              <a: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t> &gt; 2){</a:t>
              </a:r>
              <a:b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br>
              <a: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t>    DoWork(i-1);            </a:t>
              </a:r>
            </a:p>
            <a:p>
              <a:pPr marL="0" marR="0" lvl="0" indent="0" algn="r" defTabSz="914400" rtl="0" eaLnBrk="1" fontAlgn="auto" latinLnBrk="0" hangingPunct="1">
                <a:lnSpc>
                  <a:spcPct val="100000"/>
                </a:lnSpc>
                <a:spcBef>
                  <a:spcPts val="0"/>
                </a:spcBef>
                <a:spcAft>
                  <a:spcPts val="0"/>
                </a:spcAft>
                <a:buClr>
                  <a:srgbClr val="0432FF"/>
                </a:buClr>
                <a:buSzPts val="2400"/>
                <a:buFont typeface="Arial"/>
                <a:buNone/>
                <a:tabLst/>
                <a:defRPr/>
              </a:pPr>
              <a: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t>    DoWork(i-2);</a:t>
              </a:r>
              <a:b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br>
              <a: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t>  }</a:t>
              </a:r>
              <a:b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br>
              <a: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t>  print(</a:t>
              </a:r>
              <a:r>
                <a:rPr kumimoji="0" lang="en-US" sz="1400" b="0" i="0" u="none" strike="noStrike" kern="0" cap="none" spc="0" normalizeH="0" baseline="0" noProof="0" dirty="0" err="1">
                  <a:ln>
                    <a:noFill/>
                  </a:ln>
                  <a:solidFill>
                    <a:srgbClr val="000000"/>
                  </a:solidFill>
                  <a:effectLst/>
                  <a:uLnTx/>
                  <a:uFillTx/>
                  <a:latin typeface="Courier"/>
                  <a:ea typeface="Courier"/>
                  <a:cs typeface="Courier"/>
                  <a:sym typeface="Courier"/>
                </a:rPr>
                <a:t>i</a:t>
              </a:r>
              <a: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t>+” “);</a:t>
              </a:r>
              <a:b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br>
              <a: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t>}</a:t>
              </a:r>
              <a:endParaRPr kumimoji="0" lang="en-US" sz="14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33" name="Rectangle 32">
              <a:extLst>
                <a:ext uri="{FF2B5EF4-FFF2-40B4-BE49-F238E27FC236}">
                  <a16:creationId xmlns:a16="http://schemas.microsoft.com/office/drawing/2014/main" id="{B7F891DE-9E20-E50D-3D85-ABEC7D6A56B8}"/>
                </a:ext>
              </a:extLst>
            </p:cNvPr>
            <p:cNvSpPr/>
            <p:nvPr/>
          </p:nvSpPr>
          <p:spPr>
            <a:xfrm>
              <a:off x="507087" y="4621696"/>
              <a:ext cx="2057209"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Output</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2" name="Rectangle 1">
              <a:extLst>
                <a:ext uri="{FF2B5EF4-FFF2-40B4-BE49-F238E27FC236}">
                  <a16:creationId xmlns:a16="http://schemas.microsoft.com/office/drawing/2014/main" id="{518652A1-1534-4579-BFEB-CE76C230696D}"/>
                </a:ext>
              </a:extLst>
            </p:cNvPr>
            <p:cNvSpPr/>
            <p:nvPr/>
          </p:nvSpPr>
          <p:spPr>
            <a:xfrm>
              <a:off x="4572000" y="1042219"/>
              <a:ext cx="3490452" cy="18681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r"/>
              <a:r>
                <a:rPr lang="en-US" dirty="0"/>
                <a:t>We will strike through steps as we </a:t>
              </a:r>
            </a:p>
            <a:p>
              <a:pPr algn="r"/>
              <a:r>
                <a:rPr lang="en-US" dirty="0"/>
                <a:t>Start them</a:t>
              </a:r>
            </a:p>
          </p:txBody>
        </p:sp>
      </p:grpSp>
      <p:sp>
        <p:nvSpPr>
          <p:cNvPr id="3" name="Title 2">
            <a:extLst>
              <a:ext uri="{FF2B5EF4-FFF2-40B4-BE49-F238E27FC236}">
                <a16:creationId xmlns:a16="http://schemas.microsoft.com/office/drawing/2014/main" id="{D65FAEDF-2950-7BA8-6A1B-CD02422854F3}"/>
              </a:ext>
            </a:extLst>
          </p:cNvPr>
          <p:cNvSpPr>
            <a:spLocks noGrp="1"/>
          </p:cNvSpPr>
          <p:nvPr>
            <p:ph type="title" idx="4294967295"/>
          </p:nvPr>
        </p:nvSpPr>
        <p:spPr>
          <a:xfrm>
            <a:off x="3256443" y="554713"/>
            <a:ext cx="2371527" cy="409386"/>
          </a:xfrm>
        </p:spPr>
        <p:txBody>
          <a:bodyPr>
            <a:normAutofit fontScale="90000"/>
          </a:bodyPr>
          <a:lstStyle/>
          <a:p>
            <a:r>
              <a:rPr lang="en-US" dirty="0"/>
              <a:t>Trace (1/10)</a:t>
            </a:r>
          </a:p>
        </p:txBody>
      </p:sp>
    </p:spTree>
    <p:extLst>
      <p:ext uri="{BB962C8B-B14F-4D97-AF65-F5344CB8AC3E}">
        <p14:creationId xmlns:p14="http://schemas.microsoft.com/office/powerpoint/2010/main" val="2386088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E3F42-31A9-FD8A-A314-F341C0DAEDE7}"/>
            </a:ext>
          </a:extLst>
        </p:cNvPr>
        <p:cNvGrpSpPr/>
        <p:nvPr/>
      </p:nvGrpSpPr>
      <p:grpSpPr>
        <a:xfrm>
          <a:off x="0" y="0"/>
          <a:ext cx="0" cy="0"/>
          <a:chOff x="0" y="0"/>
          <a:chExt cx="0" cy="0"/>
        </a:xfrm>
      </p:grpSpPr>
      <p:grpSp>
        <p:nvGrpSpPr>
          <p:cNvPr id="3" name="Group 2" descr="We are tracing the code DoWork from the last slide.  A label says &quot;We will strike through steps as we start them&quot;&#10;&#10;The output window has a 4 in it&#10;&#10;The activation stack has main at the bottom, and a call to DoWork(4).  In there is a print i, if(i&gt;2) { DoWork(3); DoWork(2); and a print(i)">
            <a:extLst>
              <a:ext uri="{FF2B5EF4-FFF2-40B4-BE49-F238E27FC236}">
                <a16:creationId xmlns:a16="http://schemas.microsoft.com/office/drawing/2014/main" id="{1A56512F-ECA8-F8F9-DDD1-01062073039F}"/>
              </a:ext>
            </a:extLst>
          </p:cNvPr>
          <p:cNvGrpSpPr/>
          <p:nvPr/>
        </p:nvGrpSpPr>
        <p:grpSpPr>
          <a:xfrm>
            <a:off x="507087" y="636105"/>
            <a:ext cx="8005550" cy="5391540"/>
            <a:chOff x="507087" y="636105"/>
            <a:chExt cx="8005550" cy="5391540"/>
          </a:xfrm>
        </p:grpSpPr>
        <mc:AlternateContent xmlns:mc="http://schemas.openxmlformats.org/markup-compatibility/2006">
          <mc:Choice xmlns:p14="http://schemas.microsoft.com/office/powerpoint/2010/main" Requires="p14">
            <p:contentPart p14:bwMode="auto" r:id="rId3">
              <p14:nvContentPartPr>
                <p14:cNvPr id="8" name="Ink 7">
                  <a:extLst>
                    <a:ext uri="{FF2B5EF4-FFF2-40B4-BE49-F238E27FC236}">
                      <a16:creationId xmlns:a16="http://schemas.microsoft.com/office/drawing/2014/main" id="{C611B4C4-57C8-F568-11CF-B76A5A294FCE}"/>
                    </a:ext>
                  </a:extLst>
                </p14:cNvPr>
                <p14:cNvContentPartPr/>
                <p14:nvPr/>
              </p14:nvContentPartPr>
              <p14:xfrm>
                <a:off x="3598370" y="4139148"/>
                <a:ext cx="360" cy="360"/>
              </p14:xfrm>
            </p:contentPart>
          </mc:Choice>
          <mc:Fallback>
            <p:pic>
              <p:nvPicPr>
                <p:cNvPr id="8" name="Ink 7">
                  <a:extLst>
                    <a:ext uri="{FF2B5EF4-FFF2-40B4-BE49-F238E27FC236}">
                      <a16:creationId xmlns:a16="http://schemas.microsoft.com/office/drawing/2014/main" id="{C611B4C4-57C8-F568-11CF-B76A5A294FCE}"/>
                    </a:ext>
                  </a:extLst>
                </p:cNvPr>
                <p:cNvPicPr/>
                <p:nvPr/>
              </p:nvPicPr>
              <p:blipFill>
                <a:blip r:embed="rId4"/>
                <a:stretch>
                  <a:fillRect/>
                </a:stretch>
              </p:blipFill>
              <p:spPr>
                <a:xfrm>
                  <a:off x="3592250" y="413302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Ink 8">
                  <a:extLst>
                    <a:ext uri="{FF2B5EF4-FFF2-40B4-BE49-F238E27FC236}">
                      <a16:creationId xmlns:a16="http://schemas.microsoft.com/office/drawing/2014/main" id="{08FFB109-E0D2-0E80-D519-8511D47A4BB7}"/>
                    </a:ext>
                  </a:extLst>
                </p14:cNvPr>
                <p14:cNvContentPartPr/>
                <p14:nvPr/>
              </p14:nvContentPartPr>
              <p14:xfrm>
                <a:off x="3598370" y="4060668"/>
                <a:ext cx="360" cy="360"/>
              </p14:xfrm>
            </p:contentPart>
          </mc:Choice>
          <mc:Fallback>
            <p:pic>
              <p:nvPicPr>
                <p:cNvPr id="9" name="Ink 8">
                  <a:extLst>
                    <a:ext uri="{FF2B5EF4-FFF2-40B4-BE49-F238E27FC236}">
                      <a16:creationId xmlns:a16="http://schemas.microsoft.com/office/drawing/2014/main" id="{08FFB109-E0D2-0E80-D519-8511D47A4BB7}"/>
                    </a:ext>
                  </a:extLst>
                </p:cNvPr>
                <p:cNvPicPr/>
                <p:nvPr/>
              </p:nvPicPr>
              <p:blipFill>
                <a:blip r:embed="rId4"/>
                <a:stretch>
                  <a:fillRect/>
                </a:stretch>
              </p:blipFill>
              <p:spPr>
                <a:xfrm>
                  <a:off x="3592250" y="405454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 name="Ink 9">
                  <a:extLst>
                    <a:ext uri="{FF2B5EF4-FFF2-40B4-BE49-F238E27FC236}">
                      <a16:creationId xmlns:a16="http://schemas.microsoft.com/office/drawing/2014/main" id="{B12B4ADC-ABB5-F142-28CF-8B13109EC487}"/>
                    </a:ext>
                  </a:extLst>
                </p14:cNvPr>
                <p14:cNvContentPartPr/>
                <p14:nvPr/>
              </p14:nvContentPartPr>
              <p14:xfrm>
                <a:off x="1789370" y="3696708"/>
                <a:ext cx="360" cy="360"/>
              </p14:xfrm>
            </p:contentPart>
          </mc:Choice>
          <mc:Fallback>
            <p:pic>
              <p:nvPicPr>
                <p:cNvPr id="10" name="Ink 9">
                  <a:extLst>
                    <a:ext uri="{FF2B5EF4-FFF2-40B4-BE49-F238E27FC236}">
                      <a16:creationId xmlns:a16="http://schemas.microsoft.com/office/drawing/2014/main" id="{B12B4ADC-ABB5-F142-28CF-8B13109EC487}"/>
                    </a:ext>
                  </a:extLst>
                </p:cNvPr>
                <p:cNvPicPr/>
                <p:nvPr/>
              </p:nvPicPr>
              <p:blipFill>
                <a:blip r:embed="rId4"/>
                <a:stretch>
                  <a:fillRect/>
                </a:stretch>
              </p:blipFill>
              <p:spPr>
                <a:xfrm>
                  <a:off x="1783250" y="369058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Ink 10">
                  <a:extLst>
                    <a:ext uri="{FF2B5EF4-FFF2-40B4-BE49-F238E27FC236}">
                      <a16:creationId xmlns:a16="http://schemas.microsoft.com/office/drawing/2014/main" id="{DC0EC3E8-82DF-CEA1-F025-D3E1FE394BE9}"/>
                    </a:ext>
                  </a:extLst>
                </p14:cNvPr>
                <p14:cNvContentPartPr/>
                <p14:nvPr/>
              </p14:nvContentPartPr>
              <p14:xfrm>
                <a:off x="1543490" y="1641828"/>
                <a:ext cx="360" cy="360"/>
              </p14:xfrm>
            </p:contentPart>
          </mc:Choice>
          <mc:Fallback>
            <p:pic>
              <p:nvPicPr>
                <p:cNvPr id="11" name="Ink 10">
                  <a:extLst>
                    <a:ext uri="{FF2B5EF4-FFF2-40B4-BE49-F238E27FC236}">
                      <a16:creationId xmlns:a16="http://schemas.microsoft.com/office/drawing/2014/main" id="{DC0EC3E8-82DF-CEA1-F025-D3E1FE394BE9}"/>
                    </a:ext>
                  </a:extLst>
                </p:cNvPr>
                <p:cNvPicPr/>
                <p:nvPr/>
              </p:nvPicPr>
              <p:blipFill>
                <a:blip r:embed="rId4"/>
                <a:stretch>
                  <a:fillRect/>
                </a:stretch>
              </p:blipFill>
              <p:spPr>
                <a:xfrm>
                  <a:off x="1537370" y="163570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Ink 11">
                  <a:extLst>
                    <a:ext uri="{FF2B5EF4-FFF2-40B4-BE49-F238E27FC236}">
                      <a16:creationId xmlns:a16="http://schemas.microsoft.com/office/drawing/2014/main" id="{A90CABF9-26AB-D085-47AC-7520AEFA7112}"/>
                    </a:ext>
                  </a:extLst>
                </p14:cNvPr>
                <p14:cNvContentPartPr/>
                <p14:nvPr/>
              </p14:nvContentPartPr>
              <p14:xfrm>
                <a:off x="2339810" y="1641828"/>
                <a:ext cx="360" cy="360"/>
              </p14:xfrm>
            </p:contentPart>
          </mc:Choice>
          <mc:Fallback>
            <p:pic>
              <p:nvPicPr>
                <p:cNvPr id="12" name="Ink 11">
                  <a:extLst>
                    <a:ext uri="{FF2B5EF4-FFF2-40B4-BE49-F238E27FC236}">
                      <a16:creationId xmlns:a16="http://schemas.microsoft.com/office/drawing/2014/main" id="{A90CABF9-26AB-D085-47AC-7520AEFA7112}"/>
                    </a:ext>
                  </a:extLst>
                </p:cNvPr>
                <p:cNvPicPr/>
                <p:nvPr/>
              </p:nvPicPr>
              <p:blipFill>
                <a:blip r:embed="rId4"/>
                <a:stretch>
                  <a:fillRect/>
                </a:stretch>
              </p:blipFill>
              <p:spPr>
                <a:xfrm>
                  <a:off x="2333690" y="163570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 name="Ink 13">
                  <a:extLst>
                    <a:ext uri="{FF2B5EF4-FFF2-40B4-BE49-F238E27FC236}">
                      <a16:creationId xmlns:a16="http://schemas.microsoft.com/office/drawing/2014/main" id="{7065D502-9D65-93CF-81E6-08982C00241E}"/>
                    </a:ext>
                  </a:extLst>
                </p14:cNvPr>
                <p14:cNvContentPartPr/>
                <p14:nvPr/>
              </p14:nvContentPartPr>
              <p14:xfrm>
                <a:off x="1297610" y="2141261"/>
                <a:ext cx="360" cy="2160"/>
              </p14:xfrm>
            </p:contentPart>
          </mc:Choice>
          <mc:Fallback>
            <p:pic>
              <p:nvPicPr>
                <p:cNvPr id="14" name="Ink 13">
                  <a:extLst>
                    <a:ext uri="{FF2B5EF4-FFF2-40B4-BE49-F238E27FC236}">
                      <a16:creationId xmlns:a16="http://schemas.microsoft.com/office/drawing/2014/main" id="{7065D502-9D65-93CF-81E6-08982C00241E}"/>
                    </a:ext>
                  </a:extLst>
                </p:cNvPr>
                <p:cNvPicPr/>
                <p:nvPr/>
              </p:nvPicPr>
              <p:blipFill>
                <a:blip r:embed="rId4"/>
                <a:stretch>
                  <a:fillRect/>
                </a:stretch>
              </p:blipFill>
              <p:spPr>
                <a:xfrm>
                  <a:off x="1291490" y="2135141"/>
                  <a:ext cx="126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 name="Ink 14">
                  <a:extLst>
                    <a:ext uri="{FF2B5EF4-FFF2-40B4-BE49-F238E27FC236}">
                      <a16:creationId xmlns:a16="http://schemas.microsoft.com/office/drawing/2014/main" id="{FA658430-3D04-1425-F90A-F109A328DF67}"/>
                    </a:ext>
                  </a:extLst>
                </p14:cNvPr>
                <p14:cNvContentPartPr/>
                <p14:nvPr/>
              </p14:nvContentPartPr>
              <p14:xfrm>
                <a:off x="1513970" y="2123621"/>
                <a:ext cx="360" cy="360"/>
              </p14:xfrm>
            </p:contentPart>
          </mc:Choice>
          <mc:Fallback>
            <p:pic>
              <p:nvPicPr>
                <p:cNvPr id="15" name="Ink 14">
                  <a:extLst>
                    <a:ext uri="{FF2B5EF4-FFF2-40B4-BE49-F238E27FC236}">
                      <a16:creationId xmlns:a16="http://schemas.microsoft.com/office/drawing/2014/main" id="{FA658430-3D04-1425-F90A-F109A328DF67}"/>
                    </a:ext>
                  </a:extLst>
                </p:cNvPr>
                <p:cNvPicPr/>
                <p:nvPr/>
              </p:nvPicPr>
              <p:blipFill>
                <a:blip r:embed="rId4"/>
                <a:stretch>
                  <a:fillRect/>
                </a:stretch>
              </p:blipFill>
              <p:spPr>
                <a:xfrm>
                  <a:off x="1507850" y="2117501"/>
                  <a:ext cx="12600" cy="12600"/>
                </a:xfrm>
                <a:prstGeom prst="rect">
                  <a:avLst/>
                </a:prstGeom>
              </p:spPr>
            </p:pic>
          </mc:Fallback>
        </mc:AlternateContent>
        <p:sp>
          <p:nvSpPr>
            <p:cNvPr id="28" name="Rectangle 27">
              <a:extLst>
                <a:ext uri="{FF2B5EF4-FFF2-40B4-BE49-F238E27FC236}">
                  <a16:creationId xmlns:a16="http://schemas.microsoft.com/office/drawing/2014/main" id="{A4859AF9-C5CF-2EC1-AF0D-32CBAA80088C}"/>
                </a:ext>
              </a:extLst>
            </p:cNvPr>
            <p:cNvSpPr/>
            <p:nvPr/>
          </p:nvSpPr>
          <p:spPr>
            <a:xfrm>
              <a:off x="4442207" y="4162879"/>
              <a:ext cx="4020566" cy="12981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sngStrike" kern="0" cap="none" spc="0" normalizeH="0" baseline="0" noProof="0" dirty="0">
                  <a:ln>
                    <a:noFill/>
                  </a:ln>
                  <a:solidFill>
                    <a:srgbClr val="0432FF"/>
                  </a:solidFill>
                  <a:effectLst/>
                  <a:uLnTx/>
                  <a:uFillTx/>
                  <a:latin typeface="Courier"/>
                  <a:ea typeface="Courier"/>
                  <a:cs typeface="Courier"/>
                  <a:sym typeface="Courier"/>
                </a:rPr>
                <a:t>print </a:t>
              </a:r>
              <a:r>
                <a:rPr kumimoji="0" lang="en-US" sz="1400" b="0" i="0" u="none" strike="sngStrike" kern="0" cap="none" spc="0" normalizeH="0" baseline="0" noProof="0" dirty="0" err="1">
                  <a:ln>
                    <a:noFill/>
                  </a:ln>
                  <a:solidFill>
                    <a:srgbClr val="0432FF"/>
                  </a:solidFill>
                  <a:effectLst/>
                  <a:uLnTx/>
                  <a:uFillTx/>
                  <a:latin typeface="Courier"/>
                  <a:ea typeface="Courier"/>
                  <a:cs typeface="Courier"/>
                  <a:sym typeface="Courier"/>
                </a:rPr>
                <a:t>i</a:t>
              </a:r>
              <a:r>
                <a:rPr kumimoji="0" lang="en-US" sz="1400" b="0" i="0" u="none" strike="sngStrike" kern="0" cap="none" spc="0" normalizeH="0" baseline="0" noProof="0" dirty="0">
                  <a:ln>
                    <a:noFill/>
                  </a:ln>
                  <a:solidFill>
                    <a:srgbClr val="0432FF"/>
                  </a:solidFill>
                  <a:effectLst/>
                  <a:uLnTx/>
                  <a:uFillTx/>
                  <a:latin typeface="Courier"/>
                  <a:ea typeface="Courier"/>
                  <a:cs typeface="Courier"/>
                  <a:sym typeface="Courier"/>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432FF"/>
                  </a:solidFill>
                  <a:effectLst/>
                  <a:uLnTx/>
                  <a:uFillTx/>
                  <a:latin typeface="Courier"/>
                  <a:ea typeface="Courier"/>
                  <a:cs typeface="Courier"/>
                  <a:sym typeface="Courier"/>
                </a:rPr>
                <a:t>if</a:t>
              </a:r>
              <a: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t> (</a:t>
              </a:r>
              <a:r>
                <a:rPr kumimoji="0" lang="en-US" sz="1400" b="0" i="0" u="none" strike="noStrike" kern="0" cap="none" spc="0" normalizeH="0" baseline="0" noProof="0" dirty="0" err="1">
                  <a:ln>
                    <a:noFill/>
                  </a:ln>
                  <a:solidFill>
                    <a:srgbClr val="000000"/>
                  </a:solidFill>
                  <a:effectLst/>
                  <a:uLnTx/>
                  <a:uFillTx/>
                  <a:latin typeface="Courier"/>
                  <a:ea typeface="Courier"/>
                  <a:cs typeface="Courier"/>
                  <a:sym typeface="Courier"/>
                </a:rPr>
                <a:t>i</a:t>
              </a:r>
              <a: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t> &gt; 2){</a:t>
              </a:r>
              <a:b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br>
              <a: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t>    DoWork(3);            </a:t>
              </a:r>
            </a:p>
            <a:p>
              <a:pPr marL="0" marR="0" lvl="0" indent="0" algn="l" defTabSz="914400" rtl="0" eaLnBrk="1" fontAlgn="auto" latinLnBrk="0" hangingPunct="1">
                <a:lnSpc>
                  <a:spcPct val="100000"/>
                </a:lnSpc>
                <a:spcBef>
                  <a:spcPts val="0"/>
                </a:spcBef>
                <a:spcAft>
                  <a:spcPts val="0"/>
                </a:spcAft>
                <a:buClr>
                  <a:srgbClr val="0432FF"/>
                </a:buClr>
                <a:buSzPts val="2400"/>
                <a:buFont typeface="Arial"/>
                <a:buNone/>
                <a:tabLst/>
                <a:defRPr/>
              </a:pPr>
              <a: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t>    DoWork(2);</a:t>
              </a:r>
            </a:p>
            <a:p>
              <a:pPr marL="0" marR="0" lvl="0" indent="0" algn="l" defTabSz="914400" rtl="0" eaLnBrk="1" fontAlgn="auto" latinLnBrk="0" hangingPunct="1">
                <a:lnSpc>
                  <a:spcPct val="100000"/>
                </a:lnSpc>
                <a:spcBef>
                  <a:spcPts val="0"/>
                </a:spcBef>
                <a:spcAft>
                  <a:spcPts val="0"/>
                </a:spcAft>
                <a:buClr>
                  <a:srgbClr val="0432FF"/>
                </a:buClr>
                <a:buSzPts val="2400"/>
                <a:buFont typeface="Arial"/>
                <a:buNone/>
                <a:tabLst/>
                <a:defRPr/>
              </a:pPr>
              <a:r>
                <a:rPr kumimoji="0" lang="en-US" sz="1400" b="0" i="0" u="none" strike="noStrike" kern="0" cap="none" spc="0" normalizeH="0" baseline="0" noProof="0" dirty="0">
                  <a:ln>
                    <a:noFill/>
                  </a:ln>
                  <a:solidFill>
                    <a:srgbClr val="000000"/>
                  </a:solidFill>
                  <a:effectLst/>
                  <a:uLnTx/>
                  <a:uFillTx/>
                  <a:latin typeface="Courier"/>
                  <a:ea typeface="+mn-ea"/>
                  <a:cs typeface="+mn-cs"/>
                  <a:sym typeface="Courier"/>
                </a:rPr>
                <a:t>print </a:t>
              </a:r>
              <a:r>
                <a:rPr kumimoji="0" lang="en-US" sz="1400" b="0" i="0" u="none" strike="noStrike" kern="0" cap="none" spc="0" normalizeH="0" baseline="0" noProof="0" dirty="0" err="1">
                  <a:ln>
                    <a:noFill/>
                  </a:ln>
                  <a:solidFill>
                    <a:srgbClr val="000000"/>
                  </a:solidFill>
                  <a:effectLst/>
                  <a:uLnTx/>
                  <a:uFillTx/>
                  <a:latin typeface="Courier"/>
                  <a:ea typeface="+mn-ea"/>
                  <a:cs typeface="+mn-cs"/>
                  <a:sym typeface="Courier"/>
                </a:rPr>
                <a:t>i</a:t>
              </a:r>
              <a:r>
                <a:rPr kumimoji="0" lang="en-US" sz="1400" b="0" i="0" u="none" strike="noStrike" kern="0" cap="none" spc="0" normalizeH="0" baseline="0" noProof="0" dirty="0">
                  <a:ln>
                    <a:noFill/>
                  </a:ln>
                  <a:solidFill>
                    <a:srgbClr val="000000"/>
                  </a:solidFill>
                  <a:effectLst/>
                  <a:uLnTx/>
                  <a:uFillTx/>
                  <a:latin typeface="Courier"/>
                  <a:ea typeface="+mn-ea"/>
                  <a:cs typeface="+mn-cs"/>
                  <a:sym typeface="Courier"/>
                </a:rPr>
                <a:t>;</a:t>
              </a:r>
              <a:endParaRPr kumimoji="0" lang="en-US"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29" name="Rectangle 28">
              <a:extLst>
                <a:ext uri="{FF2B5EF4-FFF2-40B4-BE49-F238E27FC236}">
                  <a16:creationId xmlns:a16="http://schemas.microsoft.com/office/drawing/2014/main" id="{DB9D4DEF-CF27-C092-BB8C-5A3580706F30}"/>
                </a:ext>
              </a:extLst>
            </p:cNvPr>
            <p:cNvSpPr/>
            <p:nvPr/>
          </p:nvSpPr>
          <p:spPr>
            <a:xfrm>
              <a:off x="3279193" y="5484370"/>
              <a:ext cx="1113149" cy="5271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Main</a:t>
              </a:r>
            </a:p>
          </p:txBody>
        </p:sp>
        <p:sp>
          <p:nvSpPr>
            <p:cNvPr id="30" name="Rectangle 29">
              <a:extLst>
                <a:ext uri="{FF2B5EF4-FFF2-40B4-BE49-F238E27FC236}">
                  <a16:creationId xmlns:a16="http://schemas.microsoft.com/office/drawing/2014/main" id="{98235606-E4FB-C1DB-E643-D6915221F940}"/>
                </a:ext>
              </a:extLst>
            </p:cNvPr>
            <p:cNvSpPr/>
            <p:nvPr/>
          </p:nvSpPr>
          <p:spPr>
            <a:xfrm>
              <a:off x="4442207" y="5482036"/>
              <a:ext cx="4070430" cy="5456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sngStrike" kern="0" cap="none" spc="0" normalizeH="0" noProof="0" dirty="0">
                  <a:ln>
                    <a:noFill/>
                  </a:ln>
                  <a:solidFill>
                    <a:srgbClr val="AA0000"/>
                  </a:solidFill>
                  <a:effectLst/>
                  <a:uLnTx/>
                  <a:uFillTx/>
                  <a:latin typeface="Arial"/>
                  <a:ea typeface="+mn-ea"/>
                  <a:cs typeface="+mn-cs"/>
                  <a:sym typeface="Arial"/>
                </a:rPr>
                <a:t>DoWork(4)</a:t>
              </a:r>
            </a:p>
          </p:txBody>
        </p:sp>
        <p:sp>
          <p:nvSpPr>
            <p:cNvPr id="31" name="Rectangle 30">
              <a:extLst>
                <a:ext uri="{FF2B5EF4-FFF2-40B4-BE49-F238E27FC236}">
                  <a16:creationId xmlns:a16="http://schemas.microsoft.com/office/drawing/2014/main" id="{1D988213-35AD-A17F-4B30-CCE5614125FD}"/>
                </a:ext>
              </a:extLst>
            </p:cNvPr>
            <p:cNvSpPr/>
            <p:nvPr/>
          </p:nvSpPr>
          <p:spPr>
            <a:xfrm>
              <a:off x="3279193" y="4179271"/>
              <a:ext cx="1112429"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DoWork(4)</a:t>
              </a:r>
            </a:p>
          </p:txBody>
        </p:sp>
        <p:sp>
          <p:nvSpPr>
            <p:cNvPr id="32" name="Rectangle 31">
              <a:extLst>
                <a:ext uri="{FF2B5EF4-FFF2-40B4-BE49-F238E27FC236}">
                  <a16:creationId xmlns:a16="http://schemas.microsoft.com/office/drawing/2014/main" id="{25FA4157-2DFA-AB76-5ADA-5157A5A11987}"/>
                </a:ext>
              </a:extLst>
            </p:cNvPr>
            <p:cNvSpPr/>
            <p:nvPr/>
          </p:nvSpPr>
          <p:spPr>
            <a:xfrm>
              <a:off x="507087" y="636105"/>
              <a:ext cx="2493450" cy="279289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432FF"/>
                  </a:solidFill>
                  <a:effectLst/>
                  <a:uLnTx/>
                  <a:uFillTx/>
                  <a:latin typeface="Courier"/>
                  <a:ea typeface="Courier"/>
                  <a:cs typeface="Courier"/>
                  <a:sym typeface="Courier"/>
                </a:rPr>
                <a:t>void</a:t>
              </a:r>
              <a: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t> DoWork(</a:t>
              </a:r>
              <a:r>
                <a:rPr kumimoji="0" lang="en-US" sz="1400" b="0" i="0" u="none" strike="noStrike" kern="0" cap="none" spc="0" normalizeH="0" baseline="0" noProof="0" dirty="0">
                  <a:ln>
                    <a:noFill/>
                  </a:ln>
                  <a:solidFill>
                    <a:srgbClr val="0432FF"/>
                  </a:solidFill>
                  <a:effectLst/>
                  <a:uLnTx/>
                  <a:uFillTx/>
                  <a:latin typeface="Courier"/>
                  <a:ea typeface="Courier"/>
                  <a:cs typeface="Courier"/>
                  <a:sym typeface="Courier"/>
                </a:rPr>
                <a:t>int</a:t>
              </a:r>
              <a: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t> </a:t>
              </a:r>
              <a:r>
                <a:rPr kumimoji="0" lang="en-US" sz="1400" b="0" i="0" u="none" strike="noStrike" kern="0" cap="none" spc="0" normalizeH="0" baseline="0" noProof="0" dirty="0" err="1">
                  <a:ln>
                    <a:noFill/>
                  </a:ln>
                  <a:solidFill>
                    <a:srgbClr val="000000"/>
                  </a:solidFill>
                  <a:effectLst/>
                  <a:uLnTx/>
                  <a:uFillTx/>
                  <a:latin typeface="Courier"/>
                  <a:ea typeface="Courier"/>
                  <a:cs typeface="Courier"/>
                  <a:sym typeface="Courier"/>
                </a:rPr>
                <a:t>i</a:t>
              </a:r>
              <a: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t>)</a:t>
              </a:r>
              <a:b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br>
              <a: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t>{</a:t>
              </a:r>
              <a:b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br>
              <a: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t>  print(</a:t>
              </a:r>
              <a:r>
                <a:rPr kumimoji="0" lang="en-US" sz="1400" b="0" i="0" u="none" strike="noStrike" kern="0" cap="none" spc="0" normalizeH="0" baseline="0" noProof="0" dirty="0" err="1">
                  <a:ln>
                    <a:noFill/>
                  </a:ln>
                  <a:solidFill>
                    <a:srgbClr val="000000"/>
                  </a:solidFill>
                  <a:effectLst/>
                  <a:uLnTx/>
                  <a:uFillTx/>
                  <a:latin typeface="Courier"/>
                  <a:ea typeface="Courier"/>
                  <a:cs typeface="Courier"/>
                  <a:sym typeface="Courier"/>
                </a:rPr>
                <a:t>i</a:t>
              </a:r>
              <a: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t>+” “);</a:t>
              </a:r>
              <a:b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br>
              <a: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t>  </a:t>
              </a:r>
              <a:r>
                <a:rPr kumimoji="0" lang="en-US" sz="1400" b="0" i="0" u="none" strike="noStrike" kern="0" cap="none" spc="0" normalizeH="0" baseline="0" noProof="0" dirty="0">
                  <a:ln>
                    <a:noFill/>
                  </a:ln>
                  <a:solidFill>
                    <a:srgbClr val="0432FF"/>
                  </a:solidFill>
                  <a:effectLst/>
                  <a:uLnTx/>
                  <a:uFillTx/>
                  <a:latin typeface="Courier"/>
                  <a:ea typeface="Courier"/>
                  <a:cs typeface="Courier"/>
                  <a:sym typeface="Courier"/>
                </a:rPr>
                <a:t>if</a:t>
              </a:r>
              <a: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t> (</a:t>
              </a:r>
              <a:r>
                <a:rPr kumimoji="0" lang="en-US" sz="1400" b="0" i="0" u="none" strike="noStrike" kern="0" cap="none" spc="0" normalizeH="0" baseline="0" noProof="0" dirty="0" err="1">
                  <a:ln>
                    <a:noFill/>
                  </a:ln>
                  <a:solidFill>
                    <a:srgbClr val="000000"/>
                  </a:solidFill>
                  <a:effectLst/>
                  <a:uLnTx/>
                  <a:uFillTx/>
                  <a:latin typeface="Courier"/>
                  <a:ea typeface="Courier"/>
                  <a:cs typeface="Courier"/>
                  <a:sym typeface="Courier"/>
                </a:rPr>
                <a:t>i</a:t>
              </a:r>
              <a: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t> &gt; 2){</a:t>
              </a:r>
              <a:b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br>
              <a: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t>    DoWork(i-1);            </a:t>
              </a:r>
            </a:p>
            <a:p>
              <a:pPr marL="0" marR="0" lvl="0" indent="0" algn="l" defTabSz="914400" rtl="0" eaLnBrk="1" fontAlgn="auto" latinLnBrk="0" hangingPunct="1">
                <a:lnSpc>
                  <a:spcPct val="100000"/>
                </a:lnSpc>
                <a:spcBef>
                  <a:spcPts val="0"/>
                </a:spcBef>
                <a:spcAft>
                  <a:spcPts val="0"/>
                </a:spcAft>
                <a:buClr>
                  <a:srgbClr val="0432FF"/>
                </a:buClr>
                <a:buSzPts val="2400"/>
                <a:buFont typeface="Arial"/>
                <a:buNone/>
                <a:tabLst/>
                <a:defRPr/>
              </a:pPr>
              <a: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t>    DoWork(i-2);</a:t>
              </a:r>
              <a:b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br>
              <a: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t>  }</a:t>
              </a:r>
              <a:b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br>
              <a: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t>  print(</a:t>
              </a:r>
              <a:r>
                <a:rPr kumimoji="0" lang="en-US" sz="1400" b="0" i="0" u="none" strike="noStrike" kern="0" cap="none" spc="0" normalizeH="0" baseline="0" noProof="0" dirty="0" err="1">
                  <a:ln>
                    <a:noFill/>
                  </a:ln>
                  <a:solidFill>
                    <a:srgbClr val="000000"/>
                  </a:solidFill>
                  <a:effectLst/>
                  <a:uLnTx/>
                  <a:uFillTx/>
                  <a:latin typeface="Courier"/>
                  <a:ea typeface="Courier"/>
                  <a:cs typeface="Courier"/>
                  <a:sym typeface="Courier"/>
                </a:rPr>
                <a:t>i</a:t>
              </a:r>
              <a: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t>+” “);</a:t>
              </a:r>
              <a:b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br>
              <a:r>
                <a:rPr kumimoji="0" lang="en-US" sz="1400" b="0" i="0" u="none" strike="noStrike" kern="0" cap="none" spc="0" normalizeH="0" baseline="0" noProof="0" dirty="0">
                  <a:ln>
                    <a:noFill/>
                  </a:ln>
                  <a:solidFill>
                    <a:srgbClr val="000000"/>
                  </a:solidFill>
                  <a:effectLst/>
                  <a:uLnTx/>
                  <a:uFillTx/>
                  <a:latin typeface="Courier"/>
                  <a:ea typeface="Courier"/>
                  <a:cs typeface="Courier"/>
                  <a:sym typeface="Courier"/>
                </a:rPr>
                <a:t>}</a:t>
              </a:r>
              <a:endParaRPr kumimoji="0" lang="en-US" sz="1400" b="0"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33" name="Rectangle 32">
              <a:extLst>
                <a:ext uri="{FF2B5EF4-FFF2-40B4-BE49-F238E27FC236}">
                  <a16:creationId xmlns:a16="http://schemas.microsoft.com/office/drawing/2014/main" id="{9F22AA4E-5D6D-040C-FB4F-9884A3B6444A}"/>
                </a:ext>
              </a:extLst>
            </p:cNvPr>
            <p:cNvSpPr/>
            <p:nvPr/>
          </p:nvSpPr>
          <p:spPr>
            <a:xfrm>
              <a:off x="507087" y="4621696"/>
              <a:ext cx="2057209"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Output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mn-cs"/>
                  <a:sym typeface="Arial"/>
                </a:rPr>
                <a:t>4</a:t>
              </a:r>
            </a:p>
          </p:txBody>
        </p:sp>
      </p:grpSp>
      <p:sp>
        <p:nvSpPr>
          <p:cNvPr id="2" name="Title 2">
            <a:extLst>
              <a:ext uri="{FF2B5EF4-FFF2-40B4-BE49-F238E27FC236}">
                <a16:creationId xmlns:a16="http://schemas.microsoft.com/office/drawing/2014/main" id="{39237A11-371A-0048-8524-5C7A0601E10D}"/>
              </a:ext>
            </a:extLst>
          </p:cNvPr>
          <p:cNvSpPr txBox="1">
            <a:spLocks noGrp="1"/>
          </p:cNvSpPr>
          <p:nvPr>
            <p:ph type="title" idx="4294967295"/>
          </p:nvPr>
        </p:nvSpPr>
        <p:spPr>
          <a:xfrm>
            <a:off x="3256443" y="554713"/>
            <a:ext cx="2371527" cy="409386"/>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chemeClr val="dk1"/>
              </a:buClr>
              <a:buSzPts val="3300"/>
              <a:buFont typeface="Arial"/>
              <a:buNone/>
              <a:tabLst/>
              <a:defRPr/>
            </a:pPr>
            <a:r>
              <a:rPr kumimoji="0" lang="en-US" sz="3300" b="0" i="0" u="none" strike="noStrike" kern="0" cap="none" spc="0" normalizeH="0" baseline="0" noProof="0" dirty="0">
                <a:ln>
                  <a:noFill/>
                </a:ln>
                <a:solidFill>
                  <a:schemeClr val="dk1"/>
                </a:solidFill>
                <a:effectLst/>
                <a:uLnTx/>
                <a:uFillTx/>
                <a:latin typeface="Arial"/>
                <a:ea typeface="Arial"/>
                <a:cs typeface="Arial"/>
                <a:sym typeface="Arial"/>
              </a:rPr>
              <a:t>Trace (2/10)</a:t>
            </a:r>
          </a:p>
        </p:txBody>
      </p:sp>
    </p:spTree>
    <p:extLst>
      <p:ext uri="{BB962C8B-B14F-4D97-AF65-F5344CB8AC3E}">
        <p14:creationId xmlns:p14="http://schemas.microsoft.com/office/powerpoint/2010/main" val="90097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We are tracing the code DoWork from the last slide.  A label says &quot;We will strike through steps as we start them&quot;&#10;&#10;The output window has a 4 3 in it&#10;&#10;The activation stack has main at the bottom, and a call to DoWork(4).  In there is a print i (which is crossed out), if(i&gt;2) { DoWork(3); is crossed out while DoWork(2); isn't.  and a print(i).  &#10;&#10;Above it is DoWork(3) The same code is shown in this only the first print statement is crossed out.">
            <a:extLst>
              <a:ext uri="{FF2B5EF4-FFF2-40B4-BE49-F238E27FC236}">
                <a16:creationId xmlns:a16="http://schemas.microsoft.com/office/drawing/2014/main" id="{2B3462B4-8D5F-2983-58ED-4A3BD855B462}"/>
              </a:ext>
            </a:extLst>
          </p:cNvPr>
          <p:cNvGrpSpPr/>
          <p:nvPr/>
        </p:nvGrpSpPr>
        <p:grpSpPr>
          <a:xfrm>
            <a:off x="507087" y="636105"/>
            <a:ext cx="8005551" cy="5375373"/>
            <a:chOff x="507087" y="636105"/>
            <a:chExt cx="8005551" cy="5375373"/>
          </a:xfrm>
        </p:grpSpPr>
        <mc:AlternateContent xmlns:mc="http://schemas.openxmlformats.org/markup-compatibility/2006">
          <mc:Choice xmlns:p14="http://schemas.microsoft.com/office/powerpoint/2010/main" Requires="p14">
            <p:contentPart p14:bwMode="auto" r:id="rId3">
              <p14:nvContentPartPr>
                <p14:cNvPr id="8" name="Ink 7">
                  <a:extLst>
                    <a:ext uri="{FF2B5EF4-FFF2-40B4-BE49-F238E27FC236}">
                      <a16:creationId xmlns:a16="http://schemas.microsoft.com/office/drawing/2014/main" id="{F3DC67D0-BDFD-D0F7-7E65-FFF3AA9D5645}"/>
                    </a:ext>
                  </a:extLst>
                </p14:cNvPr>
                <p14:cNvContentPartPr/>
                <p14:nvPr/>
              </p14:nvContentPartPr>
              <p14:xfrm>
                <a:off x="3598370" y="4139148"/>
                <a:ext cx="360" cy="360"/>
              </p14:xfrm>
            </p:contentPart>
          </mc:Choice>
          <mc:Fallback>
            <p:pic>
              <p:nvPicPr>
                <p:cNvPr id="8" name="Ink 7">
                  <a:extLst>
                    <a:ext uri="{FF2B5EF4-FFF2-40B4-BE49-F238E27FC236}">
                      <a16:creationId xmlns:a16="http://schemas.microsoft.com/office/drawing/2014/main" id="{F3DC67D0-BDFD-D0F7-7E65-FFF3AA9D5645}"/>
                    </a:ext>
                  </a:extLst>
                </p:cNvPr>
                <p:cNvPicPr/>
                <p:nvPr/>
              </p:nvPicPr>
              <p:blipFill>
                <a:blip r:embed="rId4"/>
                <a:stretch>
                  <a:fillRect/>
                </a:stretch>
              </p:blipFill>
              <p:spPr>
                <a:xfrm>
                  <a:off x="3592250" y="413302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Ink 8">
                  <a:extLst>
                    <a:ext uri="{FF2B5EF4-FFF2-40B4-BE49-F238E27FC236}">
                      <a16:creationId xmlns:a16="http://schemas.microsoft.com/office/drawing/2014/main" id="{5ACF7E31-0AA3-3D85-715C-0CBDF4C587AD}"/>
                    </a:ext>
                  </a:extLst>
                </p14:cNvPr>
                <p14:cNvContentPartPr/>
                <p14:nvPr/>
              </p14:nvContentPartPr>
              <p14:xfrm>
                <a:off x="3598370" y="4060668"/>
                <a:ext cx="360" cy="360"/>
              </p14:xfrm>
            </p:contentPart>
          </mc:Choice>
          <mc:Fallback>
            <p:pic>
              <p:nvPicPr>
                <p:cNvPr id="9" name="Ink 8">
                  <a:extLst>
                    <a:ext uri="{FF2B5EF4-FFF2-40B4-BE49-F238E27FC236}">
                      <a16:creationId xmlns:a16="http://schemas.microsoft.com/office/drawing/2014/main" id="{5ACF7E31-0AA3-3D85-715C-0CBDF4C587AD}"/>
                    </a:ext>
                  </a:extLst>
                </p:cNvPr>
                <p:cNvPicPr/>
                <p:nvPr/>
              </p:nvPicPr>
              <p:blipFill>
                <a:blip r:embed="rId4"/>
                <a:stretch>
                  <a:fillRect/>
                </a:stretch>
              </p:blipFill>
              <p:spPr>
                <a:xfrm>
                  <a:off x="3592250" y="405454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 name="Ink 9">
                  <a:extLst>
                    <a:ext uri="{FF2B5EF4-FFF2-40B4-BE49-F238E27FC236}">
                      <a16:creationId xmlns:a16="http://schemas.microsoft.com/office/drawing/2014/main" id="{0FAF6B72-6794-51BA-2F7E-FC9D33C7A7CB}"/>
                    </a:ext>
                  </a:extLst>
                </p14:cNvPr>
                <p14:cNvContentPartPr/>
                <p14:nvPr/>
              </p14:nvContentPartPr>
              <p14:xfrm>
                <a:off x="1789370" y="3696708"/>
                <a:ext cx="360" cy="360"/>
              </p14:xfrm>
            </p:contentPart>
          </mc:Choice>
          <mc:Fallback>
            <p:pic>
              <p:nvPicPr>
                <p:cNvPr id="10" name="Ink 9">
                  <a:extLst>
                    <a:ext uri="{FF2B5EF4-FFF2-40B4-BE49-F238E27FC236}">
                      <a16:creationId xmlns:a16="http://schemas.microsoft.com/office/drawing/2014/main" id="{0FAF6B72-6794-51BA-2F7E-FC9D33C7A7CB}"/>
                    </a:ext>
                  </a:extLst>
                </p:cNvPr>
                <p:cNvPicPr/>
                <p:nvPr/>
              </p:nvPicPr>
              <p:blipFill>
                <a:blip r:embed="rId4"/>
                <a:stretch>
                  <a:fillRect/>
                </a:stretch>
              </p:blipFill>
              <p:spPr>
                <a:xfrm>
                  <a:off x="1783250" y="369058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Ink 10">
                  <a:extLst>
                    <a:ext uri="{FF2B5EF4-FFF2-40B4-BE49-F238E27FC236}">
                      <a16:creationId xmlns:a16="http://schemas.microsoft.com/office/drawing/2014/main" id="{B21F239D-2815-42C1-3C74-EF14719B3F63}"/>
                    </a:ext>
                  </a:extLst>
                </p14:cNvPr>
                <p14:cNvContentPartPr/>
                <p14:nvPr/>
              </p14:nvContentPartPr>
              <p14:xfrm>
                <a:off x="1543490" y="1641828"/>
                <a:ext cx="360" cy="360"/>
              </p14:xfrm>
            </p:contentPart>
          </mc:Choice>
          <mc:Fallback>
            <p:pic>
              <p:nvPicPr>
                <p:cNvPr id="11" name="Ink 10">
                  <a:extLst>
                    <a:ext uri="{FF2B5EF4-FFF2-40B4-BE49-F238E27FC236}">
                      <a16:creationId xmlns:a16="http://schemas.microsoft.com/office/drawing/2014/main" id="{B21F239D-2815-42C1-3C74-EF14719B3F63}"/>
                    </a:ext>
                  </a:extLst>
                </p:cNvPr>
                <p:cNvPicPr/>
                <p:nvPr/>
              </p:nvPicPr>
              <p:blipFill>
                <a:blip r:embed="rId4"/>
                <a:stretch>
                  <a:fillRect/>
                </a:stretch>
              </p:blipFill>
              <p:spPr>
                <a:xfrm>
                  <a:off x="1537370" y="163570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Ink 11">
                  <a:extLst>
                    <a:ext uri="{FF2B5EF4-FFF2-40B4-BE49-F238E27FC236}">
                      <a16:creationId xmlns:a16="http://schemas.microsoft.com/office/drawing/2014/main" id="{6D88A287-CF39-3A51-FC23-529044D7562C}"/>
                    </a:ext>
                  </a:extLst>
                </p14:cNvPr>
                <p14:cNvContentPartPr/>
                <p14:nvPr/>
              </p14:nvContentPartPr>
              <p14:xfrm>
                <a:off x="2339810" y="1641828"/>
                <a:ext cx="360" cy="360"/>
              </p14:xfrm>
            </p:contentPart>
          </mc:Choice>
          <mc:Fallback>
            <p:pic>
              <p:nvPicPr>
                <p:cNvPr id="12" name="Ink 11">
                  <a:extLst>
                    <a:ext uri="{FF2B5EF4-FFF2-40B4-BE49-F238E27FC236}">
                      <a16:creationId xmlns:a16="http://schemas.microsoft.com/office/drawing/2014/main" id="{6D88A287-CF39-3A51-FC23-529044D7562C}"/>
                    </a:ext>
                  </a:extLst>
                </p:cNvPr>
                <p:cNvPicPr/>
                <p:nvPr/>
              </p:nvPicPr>
              <p:blipFill>
                <a:blip r:embed="rId4"/>
                <a:stretch>
                  <a:fillRect/>
                </a:stretch>
              </p:blipFill>
              <p:spPr>
                <a:xfrm>
                  <a:off x="2333690" y="163570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 name="Ink 13">
                  <a:extLst>
                    <a:ext uri="{FF2B5EF4-FFF2-40B4-BE49-F238E27FC236}">
                      <a16:creationId xmlns:a16="http://schemas.microsoft.com/office/drawing/2014/main" id="{90FAF574-4D98-BC33-A375-4D94A9E387A2}"/>
                    </a:ext>
                  </a:extLst>
                </p14:cNvPr>
                <p14:cNvContentPartPr/>
                <p14:nvPr/>
              </p14:nvContentPartPr>
              <p14:xfrm>
                <a:off x="1297610" y="2141261"/>
                <a:ext cx="360" cy="2160"/>
              </p14:xfrm>
            </p:contentPart>
          </mc:Choice>
          <mc:Fallback>
            <p:pic>
              <p:nvPicPr>
                <p:cNvPr id="14" name="Ink 13">
                  <a:extLst>
                    <a:ext uri="{FF2B5EF4-FFF2-40B4-BE49-F238E27FC236}">
                      <a16:creationId xmlns:a16="http://schemas.microsoft.com/office/drawing/2014/main" id="{90FAF574-4D98-BC33-A375-4D94A9E387A2}"/>
                    </a:ext>
                  </a:extLst>
                </p:cNvPr>
                <p:cNvPicPr/>
                <p:nvPr/>
              </p:nvPicPr>
              <p:blipFill>
                <a:blip r:embed="rId4"/>
                <a:stretch>
                  <a:fillRect/>
                </a:stretch>
              </p:blipFill>
              <p:spPr>
                <a:xfrm>
                  <a:off x="1291490" y="2135141"/>
                  <a:ext cx="126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 name="Ink 14">
                  <a:extLst>
                    <a:ext uri="{FF2B5EF4-FFF2-40B4-BE49-F238E27FC236}">
                      <a16:creationId xmlns:a16="http://schemas.microsoft.com/office/drawing/2014/main" id="{7618E514-5A1F-292B-498A-470CE321538B}"/>
                    </a:ext>
                  </a:extLst>
                </p14:cNvPr>
                <p14:cNvContentPartPr/>
                <p14:nvPr/>
              </p14:nvContentPartPr>
              <p14:xfrm>
                <a:off x="1513970" y="2123621"/>
                <a:ext cx="360" cy="360"/>
              </p14:xfrm>
            </p:contentPart>
          </mc:Choice>
          <mc:Fallback>
            <p:pic>
              <p:nvPicPr>
                <p:cNvPr id="15" name="Ink 14">
                  <a:extLst>
                    <a:ext uri="{FF2B5EF4-FFF2-40B4-BE49-F238E27FC236}">
                      <a16:creationId xmlns:a16="http://schemas.microsoft.com/office/drawing/2014/main" id="{7618E514-5A1F-292B-498A-470CE321538B}"/>
                    </a:ext>
                  </a:extLst>
                </p:cNvPr>
                <p:cNvPicPr/>
                <p:nvPr/>
              </p:nvPicPr>
              <p:blipFill>
                <a:blip r:embed="rId4"/>
                <a:stretch>
                  <a:fillRect/>
                </a:stretch>
              </p:blipFill>
              <p:spPr>
                <a:xfrm>
                  <a:off x="1507850" y="2117501"/>
                  <a:ext cx="12600" cy="12600"/>
                </a:xfrm>
                <a:prstGeom prst="rect">
                  <a:avLst/>
                </a:prstGeom>
              </p:spPr>
            </p:pic>
          </mc:Fallback>
        </mc:AlternateContent>
        <p:sp>
          <p:nvSpPr>
            <p:cNvPr id="28" name="Rectangle 27">
              <a:extLst>
                <a:ext uri="{FF2B5EF4-FFF2-40B4-BE49-F238E27FC236}">
                  <a16:creationId xmlns:a16="http://schemas.microsoft.com/office/drawing/2014/main" id="{05728DCB-E82D-B604-B03C-D3CA0AA653D4}"/>
                </a:ext>
              </a:extLst>
            </p:cNvPr>
            <p:cNvSpPr/>
            <p:nvPr/>
          </p:nvSpPr>
          <p:spPr>
            <a:xfrm>
              <a:off x="4442207" y="4162879"/>
              <a:ext cx="4020566" cy="12981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US" strike="sngStrike" dirty="0">
                  <a:solidFill>
                    <a:srgbClr val="0432FF"/>
                  </a:solidFill>
                  <a:latin typeface="Courier"/>
                  <a:ea typeface="Courier"/>
                  <a:cs typeface="Courier"/>
                  <a:sym typeface="Courier"/>
                </a:rPr>
                <a:t>print </a:t>
              </a:r>
              <a:r>
                <a:rPr lang="en-US" strike="sngStrike" dirty="0" err="1">
                  <a:solidFill>
                    <a:srgbClr val="0432FF"/>
                  </a:solidFill>
                  <a:latin typeface="Courier"/>
                  <a:ea typeface="Courier"/>
                  <a:cs typeface="Courier"/>
                  <a:sym typeface="Courier"/>
                </a:rPr>
                <a:t>i</a:t>
              </a:r>
              <a:r>
                <a:rPr lang="en-US" strike="sngStrike" dirty="0">
                  <a:solidFill>
                    <a:srgbClr val="0432FF"/>
                  </a:solidFill>
                  <a:latin typeface="Courier"/>
                  <a:ea typeface="Courier"/>
                  <a:cs typeface="Courier"/>
                  <a:sym typeface="Courier"/>
                </a:rPr>
                <a:t>;</a:t>
              </a:r>
            </a:p>
            <a:p>
              <a:pPr lvl="0"/>
              <a:r>
                <a:rPr lang="en-US" dirty="0">
                  <a:solidFill>
                    <a:srgbClr val="0432FF"/>
                  </a:solidFill>
                  <a:latin typeface="Courier"/>
                  <a:ea typeface="Courier"/>
                  <a:cs typeface="Courier"/>
                  <a:sym typeface="Courier"/>
                </a:rPr>
                <a:t>if</a:t>
              </a:r>
              <a:r>
                <a:rPr lang="en-US" dirty="0">
                  <a:latin typeface="Courier"/>
                  <a:ea typeface="Courier"/>
                  <a:cs typeface="Courier"/>
                  <a:sym typeface="Courier"/>
                </a:rPr>
                <a:t> (</a:t>
              </a:r>
              <a:r>
                <a:rPr lang="en-US" dirty="0" err="1">
                  <a:latin typeface="Courier"/>
                  <a:ea typeface="Courier"/>
                  <a:cs typeface="Courier"/>
                  <a:sym typeface="Courier"/>
                </a:rPr>
                <a:t>i</a:t>
              </a:r>
              <a:r>
                <a:rPr lang="en-US" dirty="0">
                  <a:latin typeface="Courier"/>
                  <a:ea typeface="Courier"/>
                  <a:cs typeface="Courier"/>
                  <a:sym typeface="Courier"/>
                </a:rPr>
                <a:t> &gt; 2){</a:t>
              </a:r>
              <a:br>
                <a:rPr lang="en-US" dirty="0">
                  <a:latin typeface="Courier"/>
                  <a:ea typeface="Courier"/>
                  <a:cs typeface="Courier"/>
                  <a:sym typeface="Courier"/>
                </a:rPr>
              </a:br>
              <a:r>
                <a:rPr lang="en-US" dirty="0">
                  <a:latin typeface="Courier"/>
                  <a:ea typeface="Courier"/>
                  <a:cs typeface="Courier"/>
                  <a:sym typeface="Courier"/>
                </a:rPr>
                <a:t>    </a:t>
              </a:r>
              <a:r>
                <a:rPr lang="en-US" strike="sngStrike" dirty="0">
                  <a:latin typeface="Courier"/>
                  <a:ea typeface="Courier"/>
                  <a:cs typeface="Courier"/>
                  <a:sym typeface="Courier"/>
                </a:rPr>
                <a:t>DoWork(3);</a:t>
              </a:r>
              <a:r>
                <a:rPr lang="en-US" dirty="0">
                  <a:latin typeface="Courier"/>
                  <a:ea typeface="Courier"/>
                  <a:cs typeface="Courier"/>
                  <a:sym typeface="Courier"/>
                </a:rPr>
                <a:t>            </a:t>
              </a:r>
            </a:p>
            <a:p>
              <a:pPr lvl="0">
                <a:buClr>
                  <a:srgbClr val="0432FF"/>
                </a:buClr>
                <a:buSzPts val="2400"/>
              </a:pPr>
              <a:r>
                <a:rPr lang="en-US" dirty="0">
                  <a:latin typeface="Courier"/>
                  <a:ea typeface="Courier"/>
                  <a:cs typeface="Courier"/>
                  <a:sym typeface="Courier"/>
                </a:rPr>
                <a:t>    DoWork(2);</a:t>
              </a:r>
            </a:p>
            <a:p>
              <a:pPr lvl="0">
                <a:buClr>
                  <a:srgbClr val="0432FF"/>
                </a:buClr>
                <a:buSzPts val="2400"/>
              </a:pPr>
              <a:r>
                <a:rPr lang="en-US" dirty="0">
                  <a:latin typeface="Courier"/>
                  <a:sym typeface="Courier"/>
                </a:rPr>
                <a:t>print </a:t>
              </a:r>
              <a:r>
                <a:rPr lang="en-US" dirty="0" err="1">
                  <a:latin typeface="Courier"/>
                  <a:sym typeface="Courier"/>
                </a:rPr>
                <a:t>i</a:t>
              </a:r>
              <a:r>
                <a:rPr lang="en-US" dirty="0">
                  <a:latin typeface="Courier"/>
                  <a:sym typeface="Courier"/>
                </a:rPr>
                <a:t>;</a:t>
              </a:r>
              <a:endParaRPr lang="en-US" dirty="0"/>
            </a:p>
          </p:txBody>
        </p:sp>
        <p:sp>
          <p:nvSpPr>
            <p:cNvPr id="29" name="Rectangle 28">
              <a:extLst>
                <a:ext uri="{FF2B5EF4-FFF2-40B4-BE49-F238E27FC236}">
                  <a16:creationId xmlns:a16="http://schemas.microsoft.com/office/drawing/2014/main" id="{27144B3C-05DE-579B-8CA9-A41A4604C9DA}"/>
                </a:ext>
              </a:extLst>
            </p:cNvPr>
            <p:cNvSpPr/>
            <p:nvPr/>
          </p:nvSpPr>
          <p:spPr>
            <a:xfrm>
              <a:off x="3279193" y="5484370"/>
              <a:ext cx="1113149" cy="5271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Main</a:t>
              </a:r>
            </a:p>
          </p:txBody>
        </p:sp>
        <p:sp>
          <p:nvSpPr>
            <p:cNvPr id="30" name="Rectangle 29">
              <a:extLst>
                <a:ext uri="{FF2B5EF4-FFF2-40B4-BE49-F238E27FC236}">
                  <a16:creationId xmlns:a16="http://schemas.microsoft.com/office/drawing/2014/main" id="{9ABDC55C-A0D7-C713-D8F1-C79DD0401784}"/>
                </a:ext>
              </a:extLst>
            </p:cNvPr>
            <p:cNvSpPr/>
            <p:nvPr/>
          </p:nvSpPr>
          <p:spPr>
            <a:xfrm>
              <a:off x="4442208" y="5452219"/>
              <a:ext cx="4070430" cy="5456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trike="sngStrike" dirty="0"/>
                <a:t>DoWork(4)</a:t>
              </a:r>
            </a:p>
          </p:txBody>
        </p:sp>
        <p:sp>
          <p:nvSpPr>
            <p:cNvPr id="31" name="Rectangle 30">
              <a:extLst>
                <a:ext uri="{FF2B5EF4-FFF2-40B4-BE49-F238E27FC236}">
                  <a16:creationId xmlns:a16="http://schemas.microsoft.com/office/drawing/2014/main" id="{AF86042A-131F-9507-E75E-7B4851051F32}"/>
                </a:ext>
              </a:extLst>
            </p:cNvPr>
            <p:cNvSpPr/>
            <p:nvPr/>
          </p:nvSpPr>
          <p:spPr>
            <a:xfrm>
              <a:off x="3279913" y="4217268"/>
              <a:ext cx="1112429" cy="11882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a:t>DoWork(4)</a:t>
              </a:r>
            </a:p>
          </p:txBody>
        </p:sp>
        <p:sp>
          <p:nvSpPr>
            <p:cNvPr id="32" name="Rectangle 31">
              <a:extLst>
                <a:ext uri="{FF2B5EF4-FFF2-40B4-BE49-F238E27FC236}">
                  <a16:creationId xmlns:a16="http://schemas.microsoft.com/office/drawing/2014/main" id="{AE021218-A641-0B0C-6AE7-88F14C5B8397}"/>
                </a:ext>
              </a:extLst>
            </p:cNvPr>
            <p:cNvSpPr/>
            <p:nvPr/>
          </p:nvSpPr>
          <p:spPr>
            <a:xfrm>
              <a:off x="507087" y="636105"/>
              <a:ext cx="2493450" cy="279289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US" dirty="0">
                  <a:solidFill>
                    <a:srgbClr val="0432FF"/>
                  </a:solidFill>
                  <a:latin typeface="Courier"/>
                  <a:ea typeface="Courier"/>
                  <a:cs typeface="Courier"/>
                  <a:sym typeface="Courier"/>
                </a:rPr>
                <a:t>void</a:t>
              </a:r>
              <a:r>
                <a:rPr lang="en-US" dirty="0">
                  <a:latin typeface="Courier"/>
                  <a:ea typeface="Courier"/>
                  <a:cs typeface="Courier"/>
                  <a:sym typeface="Courier"/>
                </a:rPr>
                <a:t> DoWork(</a:t>
              </a:r>
              <a:r>
                <a:rPr lang="en-US" dirty="0">
                  <a:solidFill>
                    <a:srgbClr val="0432FF"/>
                  </a:solidFill>
                  <a:latin typeface="Courier"/>
                  <a:ea typeface="Courier"/>
                  <a:cs typeface="Courier"/>
                  <a:sym typeface="Courier"/>
                </a:rPr>
                <a:t>int</a:t>
              </a:r>
              <a:r>
                <a:rPr lang="en-US" dirty="0">
                  <a:latin typeface="Courier"/>
                  <a:ea typeface="Courier"/>
                  <a:cs typeface="Courier"/>
                  <a:sym typeface="Courier"/>
                </a:rPr>
                <a:t> </a:t>
              </a:r>
              <a:r>
                <a:rPr lang="en-US" dirty="0" err="1">
                  <a:latin typeface="Courier"/>
                  <a:ea typeface="Courier"/>
                  <a:cs typeface="Courier"/>
                  <a:sym typeface="Courier"/>
                </a:rPr>
                <a:t>i</a:t>
              </a:r>
              <a:r>
                <a:rPr lang="en-US" dirty="0">
                  <a:latin typeface="Courier"/>
                  <a:ea typeface="Courier"/>
                  <a:cs typeface="Courier"/>
                  <a:sym typeface="Courier"/>
                </a:rPr>
                <a:t>)</a:t>
              </a:r>
              <a:br>
                <a:rPr lang="en-US" dirty="0">
                  <a:latin typeface="Courier"/>
                  <a:ea typeface="Courier"/>
                  <a:cs typeface="Courier"/>
                  <a:sym typeface="Courier"/>
                </a:rPr>
              </a:br>
              <a:r>
                <a:rPr lang="en-US" dirty="0">
                  <a:latin typeface="Courier"/>
                  <a:ea typeface="Courier"/>
                  <a:cs typeface="Courier"/>
                  <a:sym typeface="Courier"/>
                </a:rPr>
                <a:t>{</a:t>
              </a:r>
              <a:br>
                <a:rPr lang="en-US" dirty="0">
                  <a:latin typeface="Courier"/>
                  <a:ea typeface="Courier"/>
                  <a:cs typeface="Courier"/>
                  <a:sym typeface="Courier"/>
                </a:rPr>
              </a:br>
              <a:r>
                <a:rPr lang="en-US" dirty="0">
                  <a:latin typeface="Courier"/>
                  <a:ea typeface="Courier"/>
                  <a:cs typeface="Courier"/>
                  <a:sym typeface="Courier"/>
                </a:rPr>
                <a:t>  print(</a:t>
              </a:r>
              <a:r>
                <a:rPr lang="en-US" dirty="0" err="1">
                  <a:latin typeface="Courier"/>
                  <a:ea typeface="Courier"/>
                  <a:cs typeface="Courier"/>
                  <a:sym typeface="Courier"/>
                </a:rPr>
                <a:t>i</a:t>
              </a:r>
              <a:r>
                <a:rPr lang="en-US" dirty="0">
                  <a:latin typeface="Courier"/>
                  <a:ea typeface="Courier"/>
                  <a:cs typeface="Courier"/>
                  <a:sym typeface="Courier"/>
                </a:rPr>
                <a:t>+” “);</a:t>
              </a:r>
              <a:br>
                <a:rPr lang="en-US" dirty="0">
                  <a:latin typeface="Courier"/>
                  <a:ea typeface="Courier"/>
                  <a:cs typeface="Courier"/>
                  <a:sym typeface="Courier"/>
                </a:rPr>
              </a:br>
              <a:r>
                <a:rPr lang="en-US" dirty="0">
                  <a:latin typeface="Courier"/>
                  <a:ea typeface="Courier"/>
                  <a:cs typeface="Courier"/>
                  <a:sym typeface="Courier"/>
                </a:rPr>
                <a:t>  </a:t>
              </a:r>
              <a:r>
                <a:rPr lang="en-US" dirty="0">
                  <a:solidFill>
                    <a:srgbClr val="0432FF"/>
                  </a:solidFill>
                  <a:latin typeface="Courier"/>
                  <a:ea typeface="Courier"/>
                  <a:cs typeface="Courier"/>
                  <a:sym typeface="Courier"/>
                </a:rPr>
                <a:t>if</a:t>
              </a:r>
              <a:r>
                <a:rPr lang="en-US" dirty="0">
                  <a:latin typeface="Courier"/>
                  <a:ea typeface="Courier"/>
                  <a:cs typeface="Courier"/>
                  <a:sym typeface="Courier"/>
                </a:rPr>
                <a:t> (</a:t>
              </a:r>
              <a:r>
                <a:rPr lang="en-US" dirty="0" err="1">
                  <a:latin typeface="Courier"/>
                  <a:ea typeface="Courier"/>
                  <a:cs typeface="Courier"/>
                  <a:sym typeface="Courier"/>
                </a:rPr>
                <a:t>i</a:t>
              </a:r>
              <a:r>
                <a:rPr lang="en-US" dirty="0">
                  <a:latin typeface="Courier"/>
                  <a:ea typeface="Courier"/>
                  <a:cs typeface="Courier"/>
                  <a:sym typeface="Courier"/>
                </a:rPr>
                <a:t> &gt; 2){</a:t>
              </a:r>
              <a:br>
                <a:rPr lang="en-US" dirty="0">
                  <a:latin typeface="Courier"/>
                  <a:ea typeface="Courier"/>
                  <a:cs typeface="Courier"/>
                  <a:sym typeface="Courier"/>
                </a:rPr>
              </a:br>
              <a:r>
                <a:rPr lang="en-US" dirty="0">
                  <a:latin typeface="Courier"/>
                  <a:ea typeface="Courier"/>
                  <a:cs typeface="Courier"/>
                  <a:sym typeface="Courier"/>
                </a:rPr>
                <a:t>    DoWork(i-1);            </a:t>
              </a:r>
            </a:p>
            <a:p>
              <a:pPr lvl="0">
                <a:buClr>
                  <a:srgbClr val="0432FF"/>
                </a:buClr>
                <a:buSzPts val="2400"/>
              </a:pPr>
              <a:r>
                <a:rPr lang="en-US" dirty="0">
                  <a:latin typeface="Courier"/>
                  <a:ea typeface="Courier"/>
                  <a:cs typeface="Courier"/>
                  <a:sym typeface="Courier"/>
                </a:rPr>
                <a:t>    DoWork(i-2);</a:t>
              </a:r>
              <a:br>
                <a:rPr lang="en-US" dirty="0">
                  <a:latin typeface="Courier"/>
                  <a:ea typeface="Courier"/>
                  <a:cs typeface="Courier"/>
                  <a:sym typeface="Courier"/>
                </a:rPr>
              </a:br>
              <a:r>
                <a:rPr lang="en-US" dirty="0">
                  <a:latin typeface="Courier"/>
                  <a:ea typeface="Courier"/>
                  <a:cs typeface="Courier"/>
                  <a:sym typeface="Courier"/>
                </a:rPr>
                <a:t>  }</a:t>
              </a:r>
              <a:br>
                <a:rPr lang="en-US" dirty="0">
                  <a:latin typeface="Courier"/>
                  <a:ea typeface="Courier"/>
                  <a:cs typeface="Courier"/>
                  <a:sym typeface="Courier"/>
                </a:rPr>
              </a:br>
              <a:r>
                <a:rPr lang="en-US" dirty="0">
                  <a:latin typeface="Courier"/>
                  <a:ea typeface="Courier"/>
                  <a:cs typeface="Courier"/>
                  <a:sym typeface="Courier"/>
                </a:rPr>
                <a:t>  print(</a:t>
              </a:r>
              <a:r>
                <a:rPr lang="en-US" dirty="0" err="1">
                  <a:latin typeface="Courier"/>
                  <a:ea typeface="Courier"/>
                  <a:cs typeface="Courier"/>
                  <a:sym typeface="Courier"/>
                </a:rPr>
                <a:t>i</a:t>
              </a:r>
              <a:r>
                <a:rPr lang="en-US" dirty="0">
                  <a:latin typeface="Courier"/>
                  <a:ea typeface="Courier"/>
                  <a:cs typeface="Courier"/>
                  <a:sym typeface="Courier"/>
                </a:rPr>
                <a:t>+” “);</a:t>
              </a:r>
              <a:br>
                <a:rPr lang="en-US" dirty="0">
                  <a:latin typeface="Courier"/>
                  <a:ea typeface="Courier"/>
                  <a:cs typeface="Courier"/>
                  <a:sym typeface="Courier"/>
                </a:rPr>
              </a:br>
              <a:r>
                <a:rPr lang="en-US" dirty="0">
                  <a:latin typeface="Courier"/>
                  <a:ea typeface="Courier"/>
                  <a:cs typeface="Courier"/>
                  <a:sym typeface="Courier"/>
                </a:rPr>
                <a:t>}</a:t>
              </a:r>
              <a:endParaRPr lang="en-US" dirty="0"/>
            </a:p>
            <a:p>
              <a:pPr algn="ctr"/>
              <a:endParaRPr lang="en-US" dirty="0"/>
            </a:p>
          </p:txBody>
        </p:sp>
        <p:sp>
          <p:nvSpPr>
            <p:cNvPr id="33" name="Rectangle 32">
              <a:extLst>
                <a:ext uri="{FF2B5EF4-FFF2-40B4-BE49-F238E27FC236}">
                  <a16:creationId xmlns:a16="http://schemas.microsoft.com/office/drawing/2014/main" id="{15C8333D-77E0-68E4-8378-13FAEAB82ABD}"/>
                </a:ext>
              </a:extLst>
            </p:cNvPr>
            <p:cNvSpPr/>
            <p:nvPr/>
          </p:nvSpPr>
          <p:spPr>
            <a:xfrm>
              <a:off x="507087" y="4621696"/>
              <a:ext cx="2057209"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a:t>Output</a:t>
              </a:r>
            </a:p>
            <a:p>
              <a:r>
                <a:rPr lang="en-US" dirty="0"/>
                <a:t>4 3 </a:t>
              </a:r>
            </a:p>
          </p:txBody>
        </p:sp>
        <p:sp>
          <p:nvSpPr>
            <p:cNvPr id="34" name="Rectangle 33">
              <a:extLst>
                <a:ext uri="{FF2B5EF4-FFF2-40B4-BE49-F238E27FC236}">
                  <a16:creationId xmlns:a16="http://schemas.microsoft.com/office/drawing/2014/main" id="{86576194-F9A4-3B57-60C2-33D902B0D0C5}"/>
                </a:ext>
              </a:extLst>
            </p:cNvPr>
            <p:cNvSpPr/>
            <p:nvPr/>
          </p:nvSpPr>
          <p:spPr>
            <a:xfrm>
              <a:off x="3299116" y="3027681"/>
              <a:ext cx="1112429" cy="11114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DoWork(3)</a:t>
              </a:r>
            </a:p>
          </p:txBody>
        </p:sp>
        <p:sp>
          <p:nvSpPr>
            <p:cNvPr id="35" name="Rectangle 34">
              <a:extLst>
                <a:ext uri="{FF2B5EF4-FFF2-40B4-BE49-F238E27FC236}">
                  <a16:creationId xmlns:a16="http://schemas.microsoft.com/office/drawing/2014/main" id="{4A568E94-CF88-B296-7089-23B8766A8D6F}"/>
                </a:ext>
              </a:extLst>
            </p:cNvPr>
            <p:cNvSpPr/>
            <p:nvPr/>
          </p:nvSpPr>
          <p:spPr>
            <a:xfrm>
              <a:off x="4442207" y="3027681"/>
              <a:ext cx="4020566" cy="11114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US" strike="sngStrike" dirty="0">
                  <a:solidFill>
                    <a:srgbClr val="0432FF"/>
                  </a:solidFill>
                  <a:latin typeface="Courier"/>
                  <a:ea typeface="Courier"/>
                  <a:cs typeface="Courier"/>
                  <a:sym typeface="Courier"/>
                </a:rPr>
                <a:t>print </a:t>
              </a:r>
              <a:r>
                <a:rPr lang="en-US" strike="sngStrike" dirty="0" err="1">
                  <a:solidFill>
                    <a:srgbClr val="0432FF"/>
                  </a:solidFill>
                  <a:latin typeface="Courier"/>
                  <a:ea typeface="Courier"/>
                  <a:cs typeface="Courier"/>
                  <a:sym typeface="Courier"/>
                </a:rPr>
                <a:t>i</a:t>
              </a:r>
              <a:r>
                <a:rPr lang="en-US" strike="sngStrike" dirty="0">
                  <a:solidFill>
                    <a:srgbClr val="0432FF"/>
                  </a:solidFill>
                  <a:latin typeface="Courier"/>
                  <a:ea typeface="Courier"/>
                  <a:cs typeface="Courier"/>
                  <a:sym typeface="Courier"/>
                </a:rPr>
                <a:t>;</a:t>
              </a:r>
            </a:p>
            <a:p>
              <a:pPr lvl="0"/>
              <a:r>
                <a:rPr lang="en-US" dirty="0">
                  <a:solidFill>
                    <a:srgbClr val="0432FF"/>
                  </a:solidFill>
                  <a:latin typeface="Courier"/>
                  <a:ea typeface="Courier"/>
                  <a:cs typeface="Courier"/>
                  <a:sym typeface="Courier"/>
                </a:rPr>
                <a:t>if</a:t>
              </a:r>
              <a:r>
                <a:rPr lang="en-US" dirty="0">
                  <a:latin typeface="Courier"/>
                  <a:ea typeface="Courier"/>
                  <a:cs typeface="Courier"/>
                  <a:sym typeface="Courier"/>
                </a:rPr>
                <a:t> (</a:t>
              </a:r>
              <a:r>
                <a:rPr lang="en-US" dirty="0" err="1">
                  <a:latin typeface="Courier"/>
                  <a:ea typeface="Courier"/>
                  <a:cs typeface="Courier"/>
                  <a:sym typeface="Courier"/>
                </a:rPr>
                <a:t>i</a:t>
              </a:r>
              <a:r>
                <a:rPr lang="en-US" dirty="0">
                  <a:latin typeface="Courier"/>
                  <a:ea typeface="Courier"/>
                  <a:cs typeface="Courier"/>
                  <a:sym typeface="Courier"/>
                </a:rPr>
                <a:t> &gt; 2){</a:t>
              </a:r>
              <a:br>
                <a:rPr lang="en-US" dirty="0">
                  <a:latin typeface="Courier"/>
                  <a:ea typeface="Courier"/>
                  <a:cs typeface="Courier"/>
                  <a:sym typeface="Courier"/>
                </a:rPr>
              </a:br>
              <a:r>
                <a:rPr lang="en-US" dirty="0">
                  <a:latin typeface="Courier"/>
                  <a:ea typeface="Courier"/>
                  <a:cs typeface="Courier"/>
                  <a:sym typeface="Courier"/>
                </a:rPr>
                <a:t>    DoWork(2);            </a:t>
              </a:r>
            </a:p>
            <a:p>
              <a:pPr lvl="0">
                <a:buClr>
                  <a:srgbClr val="0432FF"/>
                </a:buClr>
                <a:buSzPts val="2400"/>
              </a:pPr>
              <a:r>
                <a:rPr lang="en-US" dirty="0">
                  <a:latin typeface="Courier"/>
                  <a:ea typeface="Courier"/>
                  <a:cs typeface="Courier"/>
                  <a:sym typeface="Courier"/>
                </a:rPr>
                <a:t>    DoWork(0);</a:t>
              </a:r>
            </a:p>
            <a:p>
              <a:pPr lvl="0">
                <a:buClr>
                  <a:srgbClr val="0432FF"/>
                </a:buClr>
                <a:buSzPts val="2400"/>
              </a:pPr>
              <a:r>
                <a:rPr lang="en-US" dirty="0">
                  <a:latin typeface="Courier"/>
                  <a:sym typeface="Courier"/>
                </a:rPr>
                <a:t>print </a:t>
              </a:r>
              <a:r>
                <a:rPr lang="en-US" dirty="0" err="1">
                  <a:latin typeface="Courier"/>
                  <a:sym typeface="Courier"/>
                </a:rPr>
                <a:t>i</a:t>
              </a:r>
              <a:r>
                <a:rPr lang="en-US" dirty="0">
                  <a:latin typeface="Courier"/>
                  <a:sym typeface="Courier"/>
                </a:rPr>
                <a:t>;</a:t>
              </a:r>
              <a:endParaRPr lang="en-US" dirty="0"/>
            </a:p>
          </p:txBody>
        </p:sp>
      </p:grpSp>
      <p:sp>
        <p:nvSpPr>
          <p:cNvPr id="2" name="Title 2">
            <a:extLst>
              <a:ext uri="{FF2B5EF4-FFF2-40B4-BE49-F238E27FC236}">
                <a16:creationId xmlns:a16="http://schemas.microsoft.com/office/drawing/2014/main" id="{1B764D38-3416-EEBB-AD44-3785BB1F815E}"/>
              </a:ext>
            </a:extLst>
          </p:cNvPr>
          <p:cNvSpPr txBox="1">
            <a:spLocks noGrp="1"/>
          </p:cNvSpPr>
          <p:nvPr>
            <p:ph type="title" idx="4294967295"/>
          </p:nvPr>
        </p:nvSpPr>
        <p:spPr>
          <a:xfrm>
            <a:off x="3256443" y="554713"/>
            <a:ext cx="2371527" cy="409386"/>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chemeClr val="dk1"/>
              </a:buClr>
              <a:buSzPts val="3300"/>
              <a:buFont typeface="Arial"/>
              <a:buNone/>
              <a:tabLst/>
              <a:defRPr/>
            </a:pPr>
            <a:r>
              <a:rPr kumimoji="0" lang="en-US" sz="3300" b="0" i="0" u="none" strike="noStrike" kern="0" cap="none" spc="0" normalizeH="0" baseline="0" noProof="0" dirty="0">
                <a:ln>
                  <a:noFill/>
                </a:ln>
                <a:solidFill>
                  <a:schemeClr val="dk1"/>
                </a:solidFill>
                <a:effectLst/>
                <a:uLnTx/>
                <a:uFillTx/>
                <a:latin typeface="Arial"/>
                <a:ea typeface="Arial"/>
                <a:cs typeface="Arial"/>
                <a:sym typeface="Arial"/>
              </a:rPr>
              <a:t>Trace (3/10)</a:t>
            </a:r>
          </a:p>
        </p:txBody>
      </p:sp>
    </p:spTree>
    <p:extLst>
      <p:ext uri="{BB962C8B-B14F-4D97-AF65-F5344CB8AC3E}">
        <p14:creationId xmlns:p14="http://schemas.microsoft.com/office/powerpoint/2010/main" val="1414550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9DF89-96F8-3918-FEC0-98A389A3153E}"/>
            </a:ext>
          </a:extLst>
        </p:cNvPr>
        <p:cNvGrpSpPr/>
        <p:nvPr/>
      </p:nvGrpSpPr>
      <p:grpSpPr>
        <a:xfrm>
          <a:off x="0" y="0"/>
          <a:ext cx="0" cy="0"/>
          <a:chOff x="0" y="0"/>
          <a:chExt cx="0" cy="0"/>
        </a:xfrm>
      </p:grpSpPr>
      <p:grpSp>
        <p:nvGrpSpPr>
          <p:cNvPr id="5" name="Group 4" descr="The output window has a 4 3 2 2 in it&#10;&#10;The activation stack has main at the bottom, and a call to DoWork(4).  In there is a print i (which is crossed out), if(i&gt;2) { DoWork(3); is crossed out while DoWork(2); isn't.  and a print(i).  &#10;&#10;Above it is DoWork(3) The same code is shown and the same statements are crossed out as in the lower block.&#10;&#10;Above that is DoWork(2), the initial print, the if statement an the last print are crossed out.">
            <a:extLst>
              <a:ext uri="{FF2B5EF4-FFF2-40B4-BE49-F238E27FC236}">
                <a16:creationId xmlns:a16="http://schemas.microsoft.com/office/drawing/2014/main" id="{58EB44F4-39BA-E6FC-9CE8-DE791A2194AE}"/>
              </a:ext>
            </a:extLst>
          </p:cNvPr>
          <p:cNvGrpSpPr/>
          <p:nvPr/>
        </p:nvGrpSpPr>
        <p:grpSpPr>
          <a:xfrm>
            <a:off x="507087" y="636105"/>
            <a:ext cx="8005551" cy="5375373"/>
            <a:chOff x="507087" y="636105"/>
            <a:chExt cx="8005551" cy="5375373"/>
          </a:xfrm>
        </p:grpSpPr>
        <mc:AlternateContent xmlns:mc="http://schemas.openxmlformats.org/markup-compatibility/2006">
          <mc:Choice xmlns:p14="http://schemas.microsoft.com/office/powerpoint/2010/main" Requires="p14">
            <p:contentPart p14:bwMode="auto" r:id="rId3">
              <p14:nvContentPartPr>
                <p14:cNvPr id="8" name="Ink 7">
                  <a:extLst>
                    <a:ext uri="{FF2B5EF4-FFF2-40B4-BE49-F238E27FC236}">
                      <a16:creationId xmlns:a16="http://schemas.microsoft.com/office/drawing/2014/main" id="{1990BA22-F554-2A04-E3CF-D0E89775D174}"/>
                    </a:ext>
                  </a:extLst>
                </p14:cNvPr>
                <p14:cNvContentPartPr/>
                <p14:nvPr/>
              </p14:nvContentPartPr>
              <p14:xfrm>
                <a:off x="3598370" y="4139148"/>
                <a:ext cx="360" cy="360"/>
              </p14:xfrm>
            </p:contentPart>
          </mc:Choice>
          <mc:Fallback>
            <p:pic>
              <p:nvPicPr>
                <p:cNvPr id="8" name="Ink 7">
                  <a:extLst>
                    <a:ext uri="{FF2B5EF4-FFF2-40B4-BE49-F238E27FC236}">
                      <a16:creationId xmlns:a16="http://schemas.microsoft.com/office/drawing/2014/main" id="{1990BA22-F554-2A04-E3CF-D0E89775D174}"/>
                    </a:ext>
                  </a:extLst>
                </p:cNvPr>
                <p:cNvPicPr/>
                <p:nvPr/>
              </p:nvPicPr>
              <p:blipFill>
                <a:blip r:embed="rId4"/>
                <a:stretch>
                  <a:fillRect/>
                </a:stretch>
              </p:blipFill>
              <p:spPr>
                <a:xfrm>
                  <a:off x="3592250" y="413302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Ink 8">
                  <a:extLst>
                    <a:ext uri="{FF2B5EF4-FFF2-40B4-BE49-F238E27FC236}">
                      <a16:creationId xmlns:a16="http://schemas.microsoft.com/office/drawing/2014/main" id="{F5E0995E-87AD-D329-09DD-0D694EAFA629}"/>
                    </a:ext>
                  </a:extLst>
                </p14:cNvPr>
                <p14:cNvContentPartPr/>
                <p14:nvPr/>
              </p14:nvContentPartPr>
              <p14:xfrm>
                <a:off x="3598370" y="4060668"/>
                <a:ext cx="360" cy="360"/>
              </p14:xfrm>
            </p:contentPart>
          </mc:Choice>
          <mc:Fallback>
            <p:pic>
              <p:nvPicPr>
                <p:cNvPr id="9" name="Ink 8">
                  <a:extLst>
                    <a:ext uri="{FF2B5EF4-FFF2-40B4-BE49-F238E27FC236}">
                      <a16:creationId xmlns:a16="http://schemas.microsoft.com/office/drawing/2014/main" id="{F5E0995E-87AD-D329-09DD-0D694EAFA629}"/>
                    </a:ext>
                  </a:extLst>
                </p:cNvPr>
                <p:cNvPicPr/>
                <p:nvPr/>
              </p:nvPicPr>
              <p:blipFill>
                <a:blip r:embed="rId4"/>
                <a:stretch>
                  <a:fillRect/>
                </a:stretch>
              </p:blipFill>
              <p:spPr>
                <a:xfrm>
                  <a:off x="3592250" y="405454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 name="Ink 9">
                  <a:extLst>
                    <a:ext uri="{FF2B5EF4-FFF2-40B4-BE49-F238E27FC236}">
                      <a16:creationId xmlns:a16="http://schemas.microsoft.com/office/drawing/2014/main" id="{53224EF2-7C3E-A2C0-241D-7F38D57F38EF}"/>
                    </a:ext>
                  </a:extLst>
                </p14:cNvPr>
                <p14:cNvContentPartPr/>
                <p14:nvPr/>
              </p14:nvContentPartPr>
              <p14:xfrm>
                <a:off x="1789370" y="3696708"/>
                <a:ext cx="360" cy="360"/>
              </p14:xfrm>
            </p:contentPart>
          </mc:Choice>
          <mc:Fallback>
            <p:pic>
              <p:nvPicPr>
                <p:cNvPr id="10" name="Ink 9">
                  <a:extLst>
                    <a:ext uri="{FF2B5EF4-FFF2-40B4-BE49-F238E27FC236}">
                      <a16:creationId xmlns:a16="http://schemas.microsoft.com/office/drawing/2014/main" id="{53224EF2-7C3E-A2C0-241D-7F38D57F38EF}"/>
                    </a:ext>
                  </a:extLst>
                </p:cNvPr>
                <p:cNvPicPr/>
                <p:nvPr/>
              </p:nvPicPr>
              <p:blipFill>
                <a:blip r:embed="rId4"/>
                <a:stretch>
                  <a:fillRect/>
                </a:stretch>
              </p:blipFill>
              <p:spPr>
                <a:xfrm>
                  <a:off x="1783250" y="369058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Ink 10">
                  <a:extLst>
                    <a:ext uri="{FF2B5EF4-FFF2-40B4-BE49-F238E27FC236}">
                      <a16:creationId xmlns:a16="http://schemas.microsoft.com/office/drawing/2014/main" id="{39E3BF10-CAB7-BB8F-F64F-44DB5D6AE4B5}"/>
                    </a:ext>
                  </a:extLst>
                </p14:cNvPr>
                <p14:cNvContentPartPr/>
                <p14:nvPr/>
              </p14:nvContentPartPr>
              <p14:xfrm>
                <a:off x="1543490" y="1641828"/>
                <a:ext cx="360" cy="360"/>
              </p14:xfrm>
            </p:contentPart>
          </mc:Choice>
          <mc:Fallback>
            <p:pic>
              <p:nvPicPr>
                <p:cNvPr id="11" name="Ink 10">
                  <a:extLst>
                    <a:ext uri="{FF2B5EF4-FFF2-40B4-BE49-F238E27FC236}">
                      <a16:creationId xmlns:a16="http://schemas.microsoft.com/office/drawing/2014/main" id="{39E3BF10-CAB7-BB8F-F64F-44DB5D6AE4B5}"/>
                    </a:ext>
                  </a:extLst>
                </p:cNvPr>
                <p:cNvPicPr/>
                <p:nvPr/>
              </p:nvPicPr>
              <p:blipFill>
                <a:blip r:embed="rId4"/>
                <a:stretch>
                  <a:fillRect/>
                </a:stretch>
              </p:blipFill>
              <p:spPr>
                <a:xfrm>
                  <a:off x="1537370" y="163570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Ink 11">
                  <a:extLst>
                    <a:ext uri="{FF2B5EF4-FFF2-40B4-BE49-F238E27FC236}">
                      <a16:creationId xmlns:a16="http://schemas.microsoft.com/office/drawing/2014/main" id="{872BDE5C-35E7-4C9A-8717-B330B1D915E5}"/>
                    </a:ext>
                  </a:extLst>
                </p14:cNvPr>
                <p14:cNvContentPartPr/>
                <p14:nvPr/>
              </p14:nvContentPartPr>
              <p14:xfrm>
                <a:off x="2339810" y="1641828"/>
                <a:ext cx="360" cy="360"/>
              </p14:xfrm>
            </p:contentPart>
          </mc:Choice>
          <mc:Fallback>
            <p:pic>
              <p:nvPicPr>
                <p:cNvPr id="12" name="Ink 11">
                  <a:extLst>
                    <a:ext uri="{FF2B5EF4-FFF2-40B4-BE49-F238E27FC236}">
                      <a16:creationId xmlns:a16="http://schemas.microsoft.com/office/drawing/2014/main" id="{872BDE5C-35E7-4C9A-8717-B330B1D915E5}"/>
                    </a:ext>
                  </a:extLst>
                </p:cNvPr>
                <p:cNvPicPr/>
                <p:nvPr/>
              </p:nvPicPr>
              <p:blipFill>
                <a:blip r:embed="rId4"/>
                <a:stretch>
                  <a:fillRect/>
                </a:stretch>
              </p:blipFill>
              <p:spPr>
                <a:xfrm>
                  <a:off x="2333690" y="163570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 name="Ink 13">
                  <a:extLst>
                    <a:ext uri="{FF2B5EF4-FFF2-40B4-BE49-F238E27FC236}">
                      <a16:creationId xmlns:a16="http://schemas.microsoft.com/office/drawing/2014/main" id="{44918163-2ED8-F08F-BF4D-031FF9ECBAF6}"/>
                    </a:ext>
                  </a:extLst>
                </p14:cNvPr>
                <p14:cNvContentPartPr/>
                <p14:nvPr/>
              </p14:nvContentPartPr>
              <p14:xfrm>
                <a:off x="1297610" y="2141261"/>
                <a:ext cx="360" cy="2160"/>
              </p14:xfrm>
            </p:contentPart>
          </mc:Choice>
          <mc:Fallback>
            <p:pic>
              <p:nvPicPr>
                <p:cNvPr id="14" name="Ink 13">
                  <a:extLst>
                    <a:ext uri="{FF2B5EF4-FFF2-40B4-BE49-F238E27FC236}">
                      <a16:creationId xmlns:a16="http://schemas.microsoft.com/office/drawing/2014/main" id="{44918163-2ED8-F08F-BF4D-031FF9ECBAF6}"/>
                    </a:ext>
                  </a:extLst>
                </p:cNvPr>
                <p:cNvPicPr/>
                <p:nvPr/>
              </p:nvPicPr>
              <p:blipFill>
                <a:blip r:embed="rId4"/>
                <a:stretch>
                  <a:fillRect/>
                </a:stretch>
              </p:blipFill>
              <p:spPr>
                <a:xfrm>
                  <a:off x="1291490" y="2135141"/>
                  <a:ext cx="126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 name="Ink 14">
                  <a:extLst>
                    <a:ext uri="{FF2B5EF4-FFF2-40B4-BE49-F238E27FC236}">
                      <a16:creationId xmlns:a16="http://schemas.microsoft.com/office/drawing/2014/main" id="{180593CF-2248-878E-E197-0D1C0459737B}"/>
                    </a:ext>
                  </a:extLst>
                </p14:cNvPr>
                <p14:cNvContentPartPr/>
                <p14:nvPr/>
              </p14:nvContentPartPr>
              <p14:xfrm>
                <a:off x="1513970" y="2123621"/>
                <a:ext cx="360" cy="360"/>
              </p14:xfrm>
            </p:contentPart>
          </mc:Choice>
          <mc:Fallback>
            <p:pic>
              <p:nvPicPr>
                <p:cNvPr id="15" name="Ink 14">
                  <a:extLst>
                    <a:ext uri="{FF2B5EF4-FFF2-40B4-BE49-F238E27FC236}">
                      <a16:creationId xmlns:a16="http://schemas.microsoft.com/office/drawing/2014/main" id="{180593CF-2248-878E-E197-0D1C0459737B}"/>
                    </a:ext>
                  </a:extLst>
                </p:cNvPr>
                <p:cNvPicPr/>
                <p:nvPr/>
              </p:nvPicPr>
              <p:blipFill>
                <a:blip r:embed="rId4"/>
                <a:stretch>
                  <a:fillRect/>
                </a:stretch>
              </p:blipFill>
              <p:spPr>
                <a:xfrm>
                  <a:off x="1507850" y="2117501"/>
                  <a:ext cx="12600" cy="12600"/>
                </a:xfrm>
                <a:prstGeom prst="rect">
                  <a:avLst/>
                </a:prstGeom>
              </p:spPr>
            </p:pic>
          </mc:Fallback>
        </mc:AlternateContent>
        <p:sp>
          <p:nvSpPr>
            <p:cNvPr id="28" name="Rectangle 27">
              <a:extLst>
                <a:ext uri="{FF2B5EF4-FFF2-40B4-BE49-F238E27FC236}">
                  <a16:creationId xmlns:a16="http://schemas.microsoft.com/office/drawing/2014/main" id="{5E44FA8D-AFA0-755E-34B6-873A4C790A1B}"/>
                </a:ext>
              </a:extLst>
            </p:cNvPr>
            <p:cNvSpPr/>
            <p:nvPr/>
          </p:nvSpPr>
          <p:spPr>
            <a:xfrm>
              <a:off x="4442207" y="4162879"/>
              <a:ext cx="4020566" cy="12981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US" strike="sngStrike" dirty="0">
                  <a:solidFill>
                    <a:srgbClr val="0432FF"/>
                  </a:solidFill>
                  <a:latin typeface="Courier"/>
                  <a:ea typeface="Courier"/>
                  <a:cs typeface="Courier"/>
                  <a:sym typeface="Courier"/>
                </a:rPr>
                <a:t>print </a:t>
              </a:r>
              <a:r>
                <a:rPr lang="en-US" strike="sngStrike" dirty="0" err="1">
                  <a:solidFill>
                    <a:srgbClr val="0432FF"/>
                  </a:solidFill>
                  <a:latin typeface="Courier"/>
                  <a:ea typeface="Courier"/>
                  <a:cs typeface="Courier"/>
                  <a:sym typeface="Courier"/>
                </a:rPr>
                <a:t>i</a:t>
              </a:r>
              <a:r>
                <a:rPr lang="en-US" strike="sngStrike" dirty="0">
                  <a:solidFill>
                    <a:srgbClr val="0432FF"/>
                  </a:solidFill>
                  <a:latin typeface="Courier"/>
                  <a:ea typeface="Courier"/>
                  <a:cs typeface="Courier"/>
                  <a:sym typeface="Courier"/>
                </a:rPr>
                <a:t>;</a:t>
              </a:r>
            </a:p>
            <a:p>
              <a:pPr lvl="0"/>
              <a:r>
                <a:rPr lang="en-US" dirty="0">
                  <a:solidFill>
                    <a:srgbClr val="0432FF"/>
                  </a:solidFill>
                  <a:latin typeface="Courier"/>
                  <a:ea typeface="Courier"/>
                  <a:cs typeface="Courier"/>
                  <a:sym typeface="Courier"/>
                </a:rPr>
                <a:t>if</a:t>
              </a:r>
              <a:r>
                <a:rPr lang="en-US" dirty="0">
                  <a:latin typeface="Courier"/>
                  <a:ea typeface="Courier"/>
                  <a:cs typeface="Courier"/>
                  <a:sym typeface="Courier"/>
                </a:rPr>
                <a:t> (</a:t>
              </a:r>
              <a:r>
                <a:rPr lang="en-US" dirty="0" err="1">
                  <a:latin typeface="Courier"/>
                  <a:ea typeface="Courier"/>
                  <a:cs typeface="Courier"/>
                  <a:sym typeface="Courier"/>
                </a:rPr>
                <a:t>i</a:t>
              </a:r>
              <a:r>
                <a:rPr lang="en-US" dirty="0">
                  <a:latin typeface="Courier"/>
                  <a:ea typeface="Courier"/>
                  <a:cs typeface="Courier"/>
                  <a:sym typeface="Courier"/>
                </a:rPr>
                <a:t> &gt; 2){</a:t>
              </a:r>
              <a:br>
                <a:rPr lang="en-US" dirty="0">
                  <a:latin typeface="Courier"/>
                  <a:ea typeface="Courier"/>
                  <a:cs typeface="Courier"/>
                  <a:sym typeface="Courier"/>
                </a:rPr>
              </a:br>
              <a:r>
                <a:rPr lang="en-US" dirty="0">
                  <a:latin typeface="Courier"/>
                  <a:ea typeface="Courier"/>
                  <a:cs typeface="Courier"/>
                  <a:sym typeface="Courier"/>
                </a:rPr>
                <a:t>    </a:t>
              </a:r>
              <a:r>
                <a:rPr lang="en-US" strike="sngStrike" dirty="0">
                  <a:latin typeface="Courier"/>
                  <a:ea typeface="Courier"/>
                  <a:cs typeface="Courier"/>
                  <a:sym typeface="Courier"/>
                </a:rPr>
                <a:t>DoWork(3)</a:t>
              </a:r>
              <a:r>
                <a:rPr lang="en-US" dirty="0">
                  <a:latin typeface="Courier"/>
                  <a:ea typeface="Courier"/>
                  <a:cs typeface="Courier"/>
                  <a:sym typeface="Courier"/>
                </a:rPr>
                <a:t>;            </a:t>
              </a:r>
            </a:p>
            <a:p>
              <a:pPr lvl="0">
                <a:buClr>
                  <a:srgbClr val="0432FF"/>
                </a:buClr>
                <a:buSzPts val="2400"/>
              </a:pPr>
              <a:r>
                <a:rPr lang="en-US" dirty="0">
                  <a:latin typeface="Courier"/>
                  <a:ea typeface="Courier"/>
                  <a:cs typeface="Courier"/>
                  <a:sym typeface="Courier"/>
                </a:rPr>
                <a:t>    DoWork(2);</a:t>
              </a:r>
            </a:p>
            <a:p>
              <a:pPr lvl="0">
                <a:buClr>
                  <a:srgbClr val="0432FF"/>
                </a:buClr>
                <a:buSzPts val="2400"/>
              </a:pPr>
              <a:r>
                <a:rPr lang="en-US" dirty="0">
                  <a:latin typeface="Courier"/>
                  <a:sym typeface="Courier"/>
                </a:rPr>
                <a:t>print </a:t>
              </a:r>
              <a:r>
                <a:rPr lang="en-US" dirty="0" err="1">
                  <a:latin typeface="Courier"/>
                  <a:sym typeface="Courier"/>
                </a:rPr>
                <a:t>i</a:t>
              </a:r>
              <a:r>
                <a:rPr lang="en-US" dirty="0">
                  <a:latin typeface="Courier"/>
                  <a:sym typeface="Courier"/>
                </a:rPr>
                <a:t>;</a:t>
              </a:r>
              <a:endParaRPr lang="en-US" dirty="0"/>
            </a:p>
          </p:txBody>
        </p:sp>
        <p:sp>
          <p:nvSpPr>
            <p:cNvPr id="29" name="Rectangle 28">
              <a:extLst>
                <a:ext uri="{FF2B5EF4-FFF2-40B4-BE49-F238E27FC236}">
                  <a16:creationId xmlns:a16="http://schemas.microsoft.com/office/drawing/2014/main" id="{9E81A25D-28E5-746F-F9BC-4CDA803BACF8}"/>
                </a:ext>
              </a:extLst>
            </p:cNvPr>
            <p:cNvSpPr/>
            <p:nvPr/>
          </p:nvSpPr>
          <p:spPr>
            <a:xfrm>
              <a:off x="3279193" y="5484370"/>
              <a:ext cx="1113149" cy="5271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Main</a:t>
              </a:r>
            </a:p>
          </p:txBody>
        </p:sp>
        <p:sp>
          <p:nvSpPr>
            <p:cNvPr id="30" name="Rectangle 29">
              <a:extLst>
                <a:ext uri="{FF2B5EF4-FFF2-40B4-BE49-F238E27FC236}">
                  <a16:creationId xmlns:a16="http://schemas.microsoft.com/office/drawing/2014/main" id="{BDB46E0B-D276-95FB-16AF-56591C8F62BE}"/>
                </a:ext>
              </a:extLst>
            </p:cNvPr>
            <p:cNvSpPr/>
            <p:nvPr/>
          </p:nvSpPr>
          <p:spPr>
            <a:xfrm>
              <a:off x="4442208" y="5452219"/>
              <a:ext cx="4070430" cy="5456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trike="sngStrike" dirty="0"/>
                <a:t>DoWork(4</a:t>
              </a:r>
              <a:r>
                <a:rPr lang="en-US" dirty="0"/>
                <a:t>)</a:t>
              </a:r>
            </a:p>
          </p:txBody>
        </p:sp>
        <p:sp>
          <p:nvSpPr>
            <p:cNvPr id="31" name="Rectangle 30">
              <a:extLst>
                <a:ext uri="{FF2B5EF4-FFF2-40B4-BE49-F238E27FC236}">
                  <a16:creationId xmlns:a16="http://schemas.microsoft.com/office/drawing/2014/main" id="{C6BA1778-7A7C-CE2B-D8F0-DFDDB9856FAB}"/>
                </a:ext>
              </a:extLst>
            </p:cNvPr>
            <p:cNvSpPr/>
            <p:nvPr/>
          </p:nvSpPr>
          <p:spPr>
            <a:xfrm>
              <a:off x="3279913" y="4217268"/>
              <a:ext cx="1112429" cy="11882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a:t>DoWork(4)</a:t>
              </a:r>
            </a:p>
          </p:txBody>
        </p:sp>
        <p:sp>
          <p:nvSpPr>
            <p:cNvPr id="32" name="Rectangle 31">
              <a:extLst>
                <a:ext uri="{FF2B5EF4-FFF2-40B4-BE49-F238E27FC236}">
                  <a16:creationId xmlns:a16="http://schemas.microsoft.com/office/drawing/2014/main" id="{9053D4A2-4048-4E00-17EF-28B758B2CC36}"/>
                </a:ext>
              </a:extLst>
            </p:cNvPr>
            <p:cNvSpPr/>
            <p:nvPr/>
          </p:nvSpPr>
          <p:spPr>
            <a:xfrm>
              <a:off x="507087" y="636105"/>
              <a:ext cx="2493450" cy="279289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US" dirty="0">
                  <a:solidFill>
                    <a:srgbClr val="0432FF"/>
                  </a:solidFill>
                  <a:latin typeface="Courier"/>
                  <a:ea typeface="Courier"/>
                  <a:cs typeface="Courier"/>
                  <a:sym typeface="Courier"/>
                </a:rPr>
                <a:t>void</a:t>
              </a:r>
              <a:r>
                <a:rPr lang="en-US" dirty="0">
                  <a:latin typeface="Courier"/>
                  <a:ea typeface="Courier"/>
                  <a:cs typeface="Courier"/>
                  <a:sym typeface="Courier"/>
                </a:rPr>
                <a:t> DoWork(</a:t>
              </a:r>
              <a:r>
                <a:rPr lang="en-US" dirty="0">
                  <a:solidFill>
                    <a:srgbClr val="0432FF"/>
                  </a:solidFill>
                  <a:latin typeface="Courier"/>
                  <a:ea typeface="Courier"/>
                  <a:cs typeface="Courier"/>
                  <a:sym typeface="Courier"/>
                </a:rPr>
                <a:t>int</a:t>
              </a:r>
              <a:r>
                <a:rPr lang="en-US" dirty="0">
                  <a:latin typeface="Courier"/>
                  <a:ea typeface="Courier"/>
                  <a:cs typeface="Courier"/>
                  <a:sym typeface="Courier"/>
                </a:rPr>
                <a:t> </a:t>
              </a:r>
              <a:r>
                <a:rPr lang="en-US" dirty="0" err="1">
                  <a:latin typeface="Courier"/>
                  <a:ea typeface="Courier"/>
                  <a:cs typeface="Courier"/>
                  <a:sym typeface="Courier"/>
                </a:rPr>
                <a:t>i</a:t>
              </a:r>
              <a:r>
                <a:rPr lang="en-US" dirty="0">
                  <a:latin typeface="Courier"/>
                  <a:ea typeface="Courier"/>
                  <a:cs typeface="Courier"/>
                  <a:sym typeface="Courier"/>
                </a:rPr>
                <a:t>)</a:t>
              </a:r>
              <a:br>
                <a:rPr lang="en-US" dirty="0">
                  <a:latin typeface="Courier"/>
                  <a:ea typeface="Courier"/>
                  <a:cs typeface="Courier"/>
                  <a:sym typeface="Courier"/>
                </a:rPr>
              </a:br>
              <a:r>
                <a:rPr lang="en-US" dirty="0">
                  <a:latin typeface="Courier"/>
                  <a:ea typeface="Courier"/>
                  <a:cs typeface="Courier"/>
                  <a:sym typeface="Courier"/>
                </a:rPr>
                <a:t>{</a:t>
              </a:r>
              <a:br>
                <a:rPr lang="en-US" dirty="0">
                  <a:latin typeface="Courier"/>
                  <a:ea typeface="Courier"/>
                  <a:cs typeface="Courier"/>
                  <a:sym typeface="Courier"/>
                </a:rPr>
              </a:br>
              <a:r>
                <a:rPr lang="en-US" dirty="0">
                  <a:latin typeface="Courier"/>
                  <a:ea typeface="Courier"/>
                  <a:cs typeface="Courier"/>
                  <a:sym typeface="Courier"/>
                </a:rPr>
                <a:t>  print(</a:t>
              </a:r>
              <a:r>
                <a:rPr lang="en-US" dirty="0" err="1">
                  <a:latin typeface="Courier"/>
                  <a:ea typeface="Courier"/>
                  <a:cs typeface="Courier"/>
                  <a:sym typeface="Courier"/>
                </a:rPr>
                <a:t>i</a:t>
              </a:r>
              <a:r>
                <a:rPr lang="en-US" dirty="0">
                  <a:latin typeface="Courier"/>
                  <a:ea typeface="Courier"/>
                  <a:cs typeface="Courier"/>
                  <a:sym typeface="Courier"/>
                </a:rPr>
                <a:t>+” “);</a:t>
              </a:r>
              <a:br>
                <a:rPr lang="en-US" dirty="0">
                  <a:latin typeface="Courier"/>
                  <a:ea typeface="Courier"/>
                  <a:cs typeface="Courier"/>
                  <a:sym typeface="Courier"/>
                </a:rPr>
              </a:br>
              <a:r>
                <a:rPr lang="en-US" dirty="0">
                  <a:latin typeface="Courier"/>
                  <a:ea typeface="Courier"/>
                  <a:cs typeface="Courier"/>
                  <a:sym typeface="Courier"/>
                </a:rPr>
                <a:t>  </a:t>
              </a:r>
              <a:r>
                <a:rPr lang="en-US" dirty="0">
                  <a:solidFill>
                    <a:srgbClr val="0432FF"/>
                  </a:solidFill>
                  <a:latin typeface="Courier"/>
                  <a:ea typeface="Courier"/>
                  <a:cs typeface="Courier"/>
                  <a:sym typeface="Courier"/>
                </a:rPr>
                <a:t>if</a:t>
              </a:r>
              <a:r>
                <a:rPr lang="en-US" dirty="0">
                  <a:latin typeface="Courier"/>
                  <a:ea typeface="Courier"/>
                  <a:cs typeface="Courier"/>
                  <a:sym typeface="Courier"/>
                </a:rPr>
                <a:t> (</a:t>
              </a:r>
              <a:r>
                <a:rPr lang="en-US" dirty="0" err="1">
                  <a:latin typeface="Courier"/>
                  <a:ea typeface="Courier"/>
                  <a:cs typeface="Courier"/>
                  <a:sym typeface="Courier"/>
                </a:rPr>
                <a:t>i</a:t>
              </a:r>
              <a:r>
                <a:rPr lang="en-US" dirty="0">
                  <a:latin typeface="Courier"/>
                  <a:ea typeface="Courier"/>
                  <a:cs typeface="Courier"/>
                  <a:sym typeface="Courier"/>
                </a:rPr>
                <a:t> &gt; 2){</a:t>
              </a:r>
              <a:br>
                <a:rPr lang="en-US" dirty="0">
                  <a:latin typeface="Courier"/>
                  <a:ea typeface="Courier"/>
                  <a:cs typeface="Courier"/>
                  <a:sym typeface="Courier"/>
                </a:rPr>
              </a:br>
              <a:r>
                <a:rPr lang="en-US" dirty="0">
                  <a:latin typeface="Courier"/>
                  <a:ea typeface="Courier"/>
                  <a:cs typeface="Courier"/>
                  <a:sym typeface="Courier"/>
                </a:rPr>
                <a:t>    DoWork(i-1);            </a:t>
              </a:r>
            </a:p>
            <a:p>
              <a:pPr lvl="0">
                <a:buClr>
                  <a:srgbClr val="0432FF"/>
                </a:buClr>
                <a:buSzPts val="2400"/>
              </a:pPr>
              <a:r>
                <a:rPr lang="en-US" dirty="0">
                  <a:latin typeface="Courier"/>
                  <a:ea typeface="Courier"/>
                  <a:cs typeface="Courier"/>
                  <a:sym typeface="Courier"/>
                </a:rPr>
                <a:t>    DoWork(i-2);</a:t>
              </a:r>
              <a:br>
                <a:rPr lang="en-US" dirty="0">
                  <a:latin typeface="Courier"/>
                  <a:ea typeface="Courier"/>
                  <a:cs typeface="Courier"/>
                  <a:sym typeface="Courier"/>
                </a:rPr>
              </a:br>
              <a:r>
                <a:rPr lang="en-US" dirty="0">
                  <a:latin typeface="Courier"/>
                  <a:ea typeface="Courier"/>
                  <a:cs typeface="Courier"/>
                  <a:sym typeface="Courier"/>
                </a:rPr>
                <a:t>  }</a:t>
              </a:r>
              <a:br>
                <a:rPr lang="en-US" dirty="0">
                  <a:latin typeface="Courier"/>
                  <a:ea typeface="Courier"/>
                  <a:cs typeface="Courier"/>
                  <a:sym typeface="Courier"/>
                </a:rPr>
              </a:br>
              <a:r>
                <a:rPr lang="en-US" dirty="0">
                  <a:latin typeface="Courier"/>
                  <a:ea typeface="Courier"/>
                  <a:cs typeface="Courier"/>
                  <a:sym typeface="Courier"/>
                </a:rPr>
                <a:t>  print(</a:t>
              </a:r>
              <a:r>
                <a:rPr lang="en-US" dirty="0" err="1">
                  <a:latin typeface="Courier"/>
                  <a:ea typeface="Courier"/>
                  <a:cs typeface="Courier"/>
                  <a:sym typeface="Courier"/>
                </a:rPr>
                <a:t>i</a:t>
              </a:r>
              <a:r>
                <a:rPr lang="en-US" dirty="0">
                  <a:latin typeface="Courier"/>
                  <a:ea typeface="Courier"/>
                  <a:cs typeface="Courier"/>
                  <a:sym typeface="Courier"/>
                </a:rPr>
                <a:t>+” “);</a:t>
              </a:r>
              <a:br>
                <a:rPr lang="en-US" dirty="0">
                  <a:latin typeface="Courier"/>
                  <a:ea typeface="Courier"/>
                  <a:cs typeface="Courier"/>
                  <a:sym typeface="Courier"/>
                </a:rPr>
              </a:br>
              <a:r>
                <a:rPr lang="en-US" dirty="0">
                  <a:latin typeface="Courier"/>
                  <a:ea typeface="Courier"/>
                  <a:cs typeface="Courier"/>
                  <a:sym typeface="Courier"/>
                </a:rPr>
                <a:t>}</a:t>
              </a:r>
              <a:endParaRPr lang="en-US" dirty="0"/>
            </a:p>
            <a:p>
              <a:pPr algn="ctr"/>
              <a:endParaRPr lang="en-US" dirty="0"/>
            </a:p>
          </p:txBody>
        </p:sp>
        <p:sp>
          <p:nvSpPr>
            <p:cNvPr id="33" name="Rectangle 32">
              <a:extLst>
                <a:ext uri="{FF2B5EF4-FFF2-40B4-BE49-F238E27FC236}">
                  <a16:creationId xmlns:a16="http://schemas.microsoft.com/office/drawing/2014/main" id="{2FBAC4D4-8692-5ED7-2AED-EA02B1EDD86E}"/>
                </a:ext>
              </a:extLst>
            </p:cNvPr>
            <p:cNvSpPr/>
            <p:nvPr/>
          </p:nvSpPr>
          <p:spPr>
            <a:xfrm>
              <a:off x="507087" y="4621696"/>
              <a:ext cx="2057209"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a:t>Output</a:t>
              </a:r>
            </a:p>
            <a:p>
              <a:r>
                <a:rPr lang="en-US" dirty="0"/>
                <a:t>4 3 2 2</a:t>
              </a:r>
            </a:p>
          </p:txBody>
        </p:sp>
        <p:sp>
          <p:nvSpPr>
            <p:cNvPr id="34" name="Rectangle 33">
              <a:extLst>
                <a:ext uri="{FF2B5EF4-FFF2-40B4-BE49-F238E27FC236}">
                  <a16:creationId xmlns:a16="http://schemas.microsoft.com/office/drawing/2014/main" id="{1195DE46-15AD-B40F-76AE-69EE7AA356E0}"/>
                </a:ext>
              </a:extLst>
            </p:cNvPr>
            <p:cNvSpPr/>
            <p:nvPr/>
          </p:nvSpPr>
          <p:spPr>
            <a:xfrm>
              <a:off x="3299116" y="3027681"/>
              <a:ext cx="1112429" cy="11114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DoWork(3)</a:t>
              </a:r>
            </a:p>
          </p:txBody>
        </p:sp>
        <p:sp>
          <p:nvSpPr>
            <p:cNvPr id="35" name="Rectangle 34">
              <a:extLst>
                <a:ext uri="{FF2B5EF4-FFF2-40B4-BE49-F238E27FC236}">
                  <a16:creationId xmlns:a16="http://schemas.microsoft.com/office/drawing/2014/main" id="{DBBA198E-6153-9B6F-88C2-2C75A0D48234}"/>
                </a:ext>
              </a:extLst>
            </p:cNvPr>
            <p:cNvSpPr/>
            <p:nvPr/>
          </p:nvSpPr>
          <p:spPr>
            <a:xfrm>
              <a:off x="4442207" y="3027681"/>
              <a:ext cx="4020566" cy="11114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US" strike="sngStrike" dirty="0">
                  <a:solidFill>
                    <a:srgbClr val="0432FF"/>
                  </a:solidFill>
                  <a:latin typeface="Courier"/>
                  <a:ea typeface="Courier"/>
                  <a:cs typeface="Courier"/>
                  <a:sym typeface="Courier"/>
                </a:rPr>
                <a:t>print </a:t>
              </a:r>
              <a:r>
                <a:rPr lang="en-US" strike="sngStrike" dirty="0" err="1">
                  <a:solidFill>
                    <a:srgbClr val="0432FF"/>
                  </a:solidFill>
                  <a:latin typeface="Courier"/>
                  <a:ea typeface="Courier"/>
                  <a:cs typeface="Courier"/>
                  <a:sym typeface="Courier"/>
                </a:rPr>
                <a:t>i</a:t>
              </a:r>
              <a:r>
                <a:rPr lang="en-US" strike="sngStrike" dirty="0">
                  <a:solidFill>
                    <a:srgbClr val="0432FF"/>
                  </a:solidFill>
                  <a:latin typeface="Courier"/>
                  <a:ea typeface="Courier"/>
                  <a:cs typeface="Courier"/>
                  <a:sym typeface="Courier"/>
                </a:rPr>
                <a:t>;</a:t>
              </a:r>
            </a:p>
            <a:p>
              <a:pPr lvl="0"/>
              <a:r>
                <a:rPr lang="en-US" dirty="0">
                  <a:solidFill>
                    <a:srgbClr val="0432FF"/>
                  </a:solidFill>
                  <a:latin typeface="Courier"/>
                  <a:ea typeface="Courier"/>
                  <a:cs typeface="Courier"/>
                  <a:sym typeface="Courier"/>
                </a:rPr>
                <a:t>if</a:t>
              </a:r>
              <a:r>
                <a:rPr lang="en-US" dirty="0">
                  <a:latin typeface="Courier"/>
                  <a:ea typeface="Courier"/>
                  <a:cs typeface="Courier"/>
                  <a:sym typeface="Courier"/>
                </a:rPr>
                <a:t> (</a:t>
              </a:r>
              <a:r>
                <a:rPr lang="en-US" dirty="0" err="1">
                  <a:latin typeface="Courier"/>
                  <a:ea typeface="Courier"/>
                  <a:cs typeface="Courier"/>
                  <a:sym typeface="Courier"/>
                </a:rPr>
                <a:t>i</a:t>
              </a:r>
              <a:r>
                <a:rPr lang="en-US" dirty="0">
                  <a:latin typeface="Courier"/>
                  <a:ea typeface="Courier"/>
                  <a:cs typeface="Courier"/>
                  <a:sym typeface="Courier"/>
                </a:rPr>
                <a:t> &gt; 2){</a:t>
              </a:r>
              <a:br>
                <a:rPr lang="en-US" dirty="0">
                  <a:latin typeface="Courier"/>
                  <a:ea typeface="Courier"/>
                  <a:cs typeface="Courier"/>
                  <a:sym typeface="Courier"/>
                </a:rPr>
              </a:br>
              <a:r>
                <a:rPr lang="en-US" dirty="0">
                  <a:latin typeface="Courier"/>
                  <a:ea typeface="Courier"/>
                  <a:cs typeface="Courier"/>
                  <a:sym typeface="Courier"/>
                </a:rPr>
                <a:t>    </a:t>
              </a:r>
              <a:r>
                <a:rPr lang="en-US" strike="sngStrike" dirty="0">
                  <a:latin typeface="Courier"/>
                  <a:ea typeface="Courier"/>
                  <a:cs typeface="Courier"/>
                  <a:sym typeface="Courier"/>
                </a:rPr>
                <a:t>DoWork(2);</a:t>
              </a:r>
              <a:r>
                <a:rPr lang="en-US" dirty="0">
                  <a:latin typeface="Courier"/>
                  <a:ea typeface="Courier"/>
                  <a:cs typeface="Courier"/>
                  <a:sym typeface="Courier"/>
                </a:rPr>
                <a:t>            </a:t>
              </a:r>
            </a:p>
            <a:p>
              <a:pPr lvl="0">
                <a:buClr>
                  <a:srgbClr val="0432FF"/>
                </a:buClr>
                <a:buSzPts val="2400"/>
              </a:pPr>
              <a:r>
                <a:rPr lang="en-US" dirty="0">
                  <a:latin typeface="Courier"/>
                  <a:ea typeface="Courier"/>
                  <a:cs typeface="Courier"/>
                  <a:sym typeface="Courier"/>
                </a:rPr>
                <a:t>    DoWork(1);</a:t>
              </a:r>
            </a:p>
            <a:p>
              <a:pPr lvl="0">
                <a:buClr>
                  <a:srgbClr val="0432FF"/>
                </a:buClr>
                <a:buSzPts val="2400"/>
              </a:pPr>
              <a:r>
                <a:rPr lang="en-US" dirty="0">
                  <a:latin typeface="Courier"/>
                  <a:sym typeface="Courier"/>
                </a:rPr>
                <a:t>print </a:t>
              </a:r>
              <a:r>
                <a:rPr lang="en-US" dirty="0" err="1">
                  <a:latin typeface="Courier"/>
                  <a:sym typeface="Courier"/>
                </a:rPr>
                <a:t>i</a:t>
              </a:r>
              <a:r>
                <a:rPr lang="en-US" dirty="0">
                  <a:latin typeface="Courier"/>
                  <a:sym typeface="Courier"/>
                </a:rPr>
                <a:t>;</a:t>
              </a:r>
              <a:endParaRPr lang="en-US" dirty="0"/>
            </a:p>
          </p:txBody>
        </p:sp>
        <p:sp>
          <p:nvSpPr>
            <p:cNvPr id="3" name="Rectangle 2">
              <a:extLst>
                <a:ext uri="{FF2B5EF4-FFF2-40B4-BE49-F238E27FC236}">
                  <a16:creationId xmlns:a16="http://schemas.microsoft.com/office/drawing/2014/main" id="{8F2E78EA-AE84-7EEB-F154-5C48C92AFE03}"/>
                </a:ext>
              </a:extLst>
            </p:cNvPr>
            <p:cNvSpPr/>
            <p:nvPr/>
          </p:nvSpPr>
          <p:spPr>
            <a:xfrm>
              <a:off x="3310483" y="2027583"/>
              <a:ext cx="1112430" cy="10280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DoWork(2)</a:t>
              </a:r>
            </a:p>
          </p:txBody>
        </p:sp>
        <p:sp>
          <p:nvSpPr>
            <p:cNvPr id="4" name="Rectangle 3">
              <a:extLst>
                <a:ext uri="{FF2B5EF4-FFF2-40B4-BE49-F238E27FC236}">
                  <a16:creationId xmlns:a16="http://schemas.microsoft.com/office/drawing/2014/main" id="{8D6A858D-362F-EC09-B43C-5F29DB5F7F0F}"/>
                </a:ext>
              </a:extLst>
            </p:cNvPr>
            <p:cNvSpPr/>
            <p:nvPr/>
          </p:nvSpPr>
          <p:spPr>
            <a:xfrm>
              <a:off x="4453575" y="2027583"/>
              <a:ext cx="4009198" cy="10000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US" strike="sngStrike" dirty="0">
                  <a:solidFill>
                    <a:srgbClr val="AA0000"/>
                  </a:solidFill>
                  <a:latin typeface="Courier"/>
                  <a:ea typeface="Courier"/>
                  <a:cs typeface="Courier"/>
                  <a:sym typeface="Courier"/>
                </a:rPr>
                <a:t>print </a:t>
              </a:r>
              <a:r>
                <a:rPr lang="en-US" strike="sngStrike" dirty="0" err="1">
                  <a:solidFill>
                    <a:srgbClr val="AA0000"/>
                  </a:solidFill>
                  <a:latin typeface="Courier"/>
                  <a:ea typeface="Courier"/>
                  <a:cs typeface="Courier"/>
                  <a:sym typeface="Courier"/>
                </a:rPr>
                <a:t>i</a:t>
              </a:r>
              <a:r>
                <a:rPr lang="en-US" strike="sngStrike" dirty="0">
                  <a:solidFill>
                    <a:srgbClr val="AA0000"/>
                  </a:solidFill>
                  <a:latin typeface="Courier"/>
                  <a:ea typeface="Courier"/>
                  <a:cs typeface="Courier"/>
                  <a:sym typeface="Courier"/>
                </a:rPr>
                <a:t>;</a:t>
              </a:r>
            </a:p>
            <a:p>
              <a:pPr lvl="0"/>
              <a:r>
                <a:rPr lang="en-US" strike="sngStrike" dirty="0">
                  <a:solidFill>
                    <a:srgbClr val="AA0000"/>
                  </a:solidFill>
                  <a:latin typeface="Courier"/>
                  <a:ea typeface="Courier"/>
                  <a:cs typeface="Courier"/>
                  <a:sym typeface="Courier"/>
                </a:rPr>
                <a:t>if (</a:t>
              </a:r>
              <a:r>
                <a:rPr lang="en-US" strike="sngStrike" dirty="0" err="1">
                  <a:solidFill>
                    <a:srgbClr val="AA0000"/>
                  </a:solidFill>
                  <a:latin typeface="Courier"/>
                  <a:ea typeface="Courier"/>
                  <a:cs typeface="Courier"/>
                  <a:sym typeface="Courier"/>
                </a:rPr>
                <a:t>i</a:t>
              </a:r>
              <a:r>
                <a:rPr lang="en-US" strike="sngStrike" dirty="0">
                  <a:solidFill>
                    <a:srgbClr val="AA0000"/>
                  </a:solidFill>
                  <a:latin typeface="Courier"/>
                  <a:ea typeface="Courier"/>
                  <a:cs typeface="Courier"/>
                  <a:sym typeface="Courier"/>
                </a:rPr>
                <a:t> &gt; 2){</a:t>
              </a:r>
              <a:br>
                <a:rPr lang="en-US" dirty="0">
                  <a:solidFill>
                    <a:srgbClr val="AA0000"/>
                  </a:solidFill>
                  <a:latin typeface="Courier"/>
                  <a:ea typeface="Courier"/>
                  <a:cs typeface="Courier"/>
                  <a:sym typeface="Courier"/>
                </a:rPr>
              </a:br>
              <a:r>
                <a:rPr lang="en-US" dirty="0">
                  <a:solidFill>
                    <a:srgbClr val="AA0000"/>
                  </a:solidFill>
                  <a:latin typeface="Courier"/>
                  <a:ea typeface="Courier"/>
                  <a:cs typeface="Courier"/>
                  <a:sym typeface="Courier"/>
                </a:rPr>
                <a:t>    DoWork(1);            </a:t>
              </a:r>
            </a:p>
            <a:p>
              <a:pPr lvl="0">
                <a:buClr>
                  <a:srgbClr val="0432FF"/>
                </a:buClr>
                <a:buSzPts val="2400"/>
              </a:pPr>
              <a:r>
                <a:rPr lang="en-US" dirty="0">
                  <a:solidFill>
                    <a:srgbClr val="AA0000"/>
                  </a:solidFill>
                  <a:latin typeface="Courier"/>
                  <a:ea typeface="Courier"/>
                  <a:cs typeface="Courier"/>
                  <a:sym typeface="Courier"/>
                </a:rPr>
                <a:t>    DoWork(0);</a:t>
              </a:r>
            </a:p>
            <a:p>
              <a:pPr lvl="0">
                <a:buClr>
                  <a:srgbClr val="0432FF"/>
                </a:buClr>
                <a:buSzPts val="2400"/>
              </a:pPr>
              <a:r>
                <a:rPr lang="en-US" strike="sngStrike" dirty="0">
                  <a:solidFill>
                    <a:srgbClr val="AA0000"/>
                  </a:solidFill>
                  <a:latin typeface="Courier"/>
                  <a:sym typeface="Courier"/>
                </a:rPr>
                <a:t>print </a:t>
              </a:r>
              <a:r>
                <a:rPr lang="en-US" strike="sngStrike" dirty="0" err="1">
                  <a:solidFill>
                    <a:srgbClr val="AA0000"/>
                  </a:solidFill>
                  <a:latin typeface="Courier"/>
                  <a:sym typeface="Courier"/>
                </a:rPr>
                <a:t>i</a:t>
              </a:r>
              <a:r>
                <a:rPr lang="en-US" dirty="0">
                  <a:solidFill>
                    <a:srgbClr val="AA0000"/>
                  </a:solidFill>
                  <a:latin typeface="Courier"/>
                  <a:sym typeface="Courier"/>
                </a:rPr>
                <a:t>;</a:t>
              </a:r>
              <a:endParaRPr lang="en-US" dirty="0">
                <a:solidFill>
                  <a:srgbClr val="AA0000"/>
                </a:solidFill>
              </a:endParaRPr>
            </a:p>
          </p:txBody>
        </p:sp>
      </p:grpSp>
      <p:sp>
        <p:nvSpPr>
          <p:cNvPr id="2" name="Title 2">
            <a:extLst>
              <a:ext uri="{FF2B5EF4-FFF2-40B4-BE49-F238E27FC236}">
                <a16:creationId xmlns:a16="http://schemas.microsoft.com/office/drawing/2014/main" id="{49E8AE6A-650D-6B36-A416-6DDA5FE91F0E}"/>
              </a:ext>
            </a:extLst>
          </p:cNvPr>
          <p:cNvSpPr txBox="1">
            <a:spLocks noGrp="1"/>
          </p:cNvSpPr>
          <p:nvPr>
            <p:ph type="title" idx="4294967295"/>
          </p:nvPr>
        </p:nvSpPr>
        <p:spPr>
          <a:xfrm>
            <a:off x="3256443" y="554713"/>
            <a:ext cx="2371527" cy="409386"/>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chemeClr val="dk1"/>
              </a:buClr>
              <a:buSzPts val="3300"/>
              <a:buFont typeface="Arial"/>
              <a:buNone/>
              <a:tabLst/>
              <a:defRPr/>
            </a:pPr>
            <a:r>
              <a:rPr kumimoji="0" lang="en-US" sz="3300" b="0" i="0" u="none" strike="noStrike" kern="0" cap="none" spc="0" normalizeH="0" baseline="0" noProof="0" dirty="0">
                <a:ln>
                  <a:noFill/>
                </a:ln>
                <a:solidFill>
                  <a:schemeClr val="dk1"/>
                </a:solidFill>
                <a:effectLst/>
                <a:uLnTx/>
                <a:uFillTx/>
                <a:latin typeface="Arial"/>
                <a:ea typeface="Arial"/>
                <a:cs typeface="Arial"/>
                <a:sym typeface="Arial"/>
              </a:rPr>
              <a:t>Trace (4/10)</a:t>
            </a:r>
          </a:p>
        </p:txBody>
      </p:sp>
    </p:spTree>
    <p:extLst>
      <p:ext uri="{BB962C8B-B14F-4D97-AF65-F5344CB8AC3E}">
        <p14:creationId xmlns:p14="http://schemas.microsoft.com/office/powerpoint/2010/main" val="613732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6E307-7237-8F85-EDCF-530980EEDC21}"/>
            </a:ext>
          </a:extLst>
        </p:cNvPr>
        <p:cNvGrpSpPr/>
        <p:nvPr/>
      </p:nvGrpSpPr>
      <p:grpSpPr>
        <a:xfrm>
          <a:off x="0" y="0"/>
          <a:ext cx="0" cy="0"/>
          <a:chOff x="0" y="0"/>
          <a:chExt cx="0" cy="0"/>
        </a:xfrm>
      </p:grpSpPr>
      <p:grpSp>
        <p:nvGrpSpPr>
          <p:cNvPr id="6" name="Group 5" descr="The output window has a 4 3 2 2 in it&#10;&#10;The activation stack has main at the bottom, and a call to DoWork(4).  In there is a print i (which is crossed out), if(i&gt;2) { DoWork(3); is crossed out while DoWork(2); isn't.  and a print(i).  &#10;&#10;Above it is DoWork(3) The same code is shown.  The first print, and the DoWork(2) call are crossed out.&#10;&#10;The box above it is empty.">
            <a:extLst>
              <a:ext uri="{FF2B5EF4-FFF2-40B4-BE49-F238E27FC236}">
                <a16:creationId xmlns:a16="http://schemas.microsoft.com/office/drawing/2014/main" id="{D7B1F980-A1B9-8EF2-33B0-A5A722D7EC7D}"/>
              </a:ext>
            </a:extLst>
          </p:cNvPr>
          <p:cNvGrpSpPr/>
          <p:nvPr/>
        </p:nvGrpSpPr>
        <p:grpSpPr>
          <a:xfrm>
            <a:off x="507087" y="636105"/>
            <a:ext cx="8005551" cy="5375373"/>
            <a:chOff x="507087" y="636105"/>
            <a:chExt cx="8005551" cy="5375373"/>
          </a:xfrm>
        </p:grpSpPr>
        <mc:AlternateContent xmlns:mc="http://schemas.openxmlformats.org/markup-compatibility/2006">
          <mc:Choice xmlns:p14="http://schemas.microsoft.com/office/powerpoint/2010/main" Requires="p14">
            <p:contentPart p14:bwMode="auto" r:id="rId3">
              <p14:nvContentPartPr>
                <p14:cNvPr id="8" name="Ink 7">
                  <a:extLst>
                    <a:ext uri="{FF2B5EF4-FFF2-40B4-BE49-F238E27FC236}">
                      <a16:creationId xmlns:a16="http://schemas.microsoft.com/office/drawing/2014/main" id="{455B55D3-308C-BF2F-3EDC-7BD78AECEBAF}"/>
                    </a:ext>
                  </a:extLst>
                </p14:cNvPr>
                <p14:cNvContentPartPr/>
                <p14:nvPr/>
              </p14:nvContentPartPr>
              <p14:xfrm>
                <a:off x="3598370" y="4139148"/>
                <a:ext cx="360" cy="360"/>
              </p14:xfrm>
            </p:contentPart>
          </mc:Choice>
          <mc:Fallback>
            <p:pic>
              <p:nvPicPr>
                <p:cNvPr id="8" name="Ink 7">
                  <a:extLst>
                    <a:ext uri="{FF2B5EF4-FFF2-40B4-BE49-F238E27FC236}">
                      <a16:creationId xmlns:a16="http://schemas.microsoft.com/office/drawing/2014/main" id="{455B55D3-308C-BF2F-3EDC-7BD78AECEBAF}"/>
                    </a:ext>
                  </a:extLst>
                </p:cNvPr>
                <p:cNvPicPr/>
                <p:nvPr/>
              </p:nvPicPr>
              <p:blipFill>
                <a:blip r:embed="rId4"/>
                <a:stretch>
                  <a:fillRect/>
                </a:stretch>
              </p:blipFill>
              <p:spPr>
                <a:xfrm>
                  <a:off x="3592250" y="413302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Ink 8">
                  <a:extLst>
                    <a:ext uri="{FF2B5EF4-FFF2-40B4-BE49-F238E27FC236}">
                      <a16:creationId xmlns:a16="http://schemas.microsoft.com/office/drawing/2014/main" id="{CF2BAF11-87F4-0CE7-53EB-0011362113AF}"/>
                    </a:ext>
                  </a:extLst>
                </p14:cNvPr>
                <p14:cNvContentPartPr/>
                <p14:nvPr/>
              </p14:nvContentPartPr>
              <p14:xfrm>
                <a:off x="3598370" y="4060668"/>
                <a:ext cx="360" cy="360"/>
              </p14:xfrm>
            </p:contentPart>
          </mc:Choice>
          <mc:Fallback>
            <p:pic>
              <p:nvPicPr>
                <p:cNvPr id="9" name="Ink 8">
                  <a:extLst>
                    <a:ext uri="{FF2B5EF4-FFF2-40B4-BE49-F238E27FC236}">
                      <a16:creationId xmlns:a16="http://schemas.microsoft.com/office/drawing/2014/main" id="{CF2BAF11-87F4-0CE7-53EB-0011362113AF}"/>
                    </a:ext>
                  </a:extLst>
                </p:cNvPr>
                <p:cNvPicPr/>
                <p:nvPr/>
              </p:nvPicPr>
              <p:blipFill>
                <a:blip r:embed="rId4"/>
                <a:stretch>
                  <a:fillRect/>
                </a:stretch>
              </p:blipFill>
              <p:spPr>
                <a:xfrm>
                  <a:off x="3592250" y="405454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 name="Ink 9">
                  <a:extLst>
                    <a:ext uri="{FF2B5EF4-FFF2-40B4-BE49-F238E27FC236}">
                      <a16:creationId xmlns:a16="http://schemas.microsoft.com/office/drawing/2014/main" id="{CA9F64CD-B964-A32F-9D5F-D1FB3114E5E3}"/>
                    </a:ext>
                  </a:extLst>
                </p14:cNvPr>
                <p14:cNvContentPartPr/>
                <p14:nvPr/>
              </p14:nvContentPartPr>
              <p14:xfrm>
                <a:off x="1789370" y="3696708"/>
                <a:ext cx="360" cy="360"/>
              </p14:xfrm>
            </p:contentPart>
          </mc:Choice>
          <mc:Fallback>
            <p:pic>
              <p:nvPicPr>
                <p:cNvPr id="10" name="Ink 9">
                  <a:extLst>
                    <a:ext uri="{FF2B5EF4-FFF2-40B4-BE49-F238E27FC236}">
                      <a16:creationId xmlns:a16="http://schemas.microsoft.com/office/drawing/2014/main" id="{CA9F64CD-B964-A32F-9D5F-D1FB3114E5E3}"/>
                    </a:ext>
                  </a:extLst>
                </p:cNvPr>
                <p:cNvPicPr/>
                <p:nvPr/>
              </p:nvPicPr>
              <p:blipFill>
                <a:blip r:embed="rId4"/>
                <a:stretch>
                  <a:fillRect/>
                </a:stretch>
              </p:blipFill>
              <p:spPr>
                <a:xfrm>
                  <a:off x="1783250" y="369058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Ink 10">
                  <a:extLst>
                    <a:ext uri="{FF2B5EF4-FFF2-40B4-BE49-F238E27FC236}">
                      <a16:creationId xmlns:a16="http://schemas.microsoft.com/office/drawing/2014/main" id="{85E2D9F8-2F14-A7CB-928C-D73DCD66577B}"/>
                    </a:ext>
                  </a:extLst>
                </p14:cNvPr>
                <p14:cNvContentPartPr/>
                <p14:nvPr/>
              </p14:nvContentPartPr>
              <p14:xfrm>
                <a:off x="1543490" y="1641828"/>
                <a:ext cx="360" cy="360"/>
              </p14:xfrm>
            </p:contentPart>
          </mc:Choice>
          <mc:Fallback>
            <p:pic>
              <p:nvPicPr>
                <p:cNvPr id="11" name="Ink 10">
                  <a:extLst>
                    <a:ext uri="{FF2B5EF4-FFF2-40B4-BE49-F238E27FC236}">
                      <a16:creationId xmlns:a16="http://schemas.microsoft.com/office/drawing/2014/main" id="{85E2D9F8-2F14-A7CB-928C-D73DCD66577B}"/>
                    </a:ext>
                  </a:extLst>
                </p:cNvPr>
                <p:cNvPicPr/>
                <p:nvPr/>
              </p:nvPicPr>
              <p:blipFill>
                <a:blip r:embed="rId4"/>
                <a:stretch>
                  <a:fillRect/>
                </a:stretch>
              </p:blipFill>
              <p:spPr>
                <a:xfrm>
                  <a:off x="1537370" y="163570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Ink 11">
                  <a:extLst>
                    <a:ext uri="{FF2B5EF4-FFF2-40B4-BE49-F238E27FC236}">
                      <a16:creationId xmlns:a16="http://schemas.microsoft.com/office/drawing/2014/main" id="{462DACA8-1B67-2332-EEA8-A3E6AD7E8D56}"/>
                    </a:ext>
                  </a:extLst>
                </p14:cNvPr>
                <p14:cNvContentPartPr/>
                <p14:nvPr/>
              </p14:nvContentPartPr>
              <p14:xfrm>
                <a:off x="2339810" y="1641828"/>
                <a:ext cx="360" cy="360"/>
              </p14:xfrm>
            </p:contentPart>
          </mc:Choice>
          <mc:Fallback>
            <p:pic>
              <p:nvPicPr>
                <p:cNvPr id="12" name="Ink 11">
                  <a:extLst>
                    <a:ext uri="{FF2B5EF4-FFF2-40B4-BE49-F238E27FC236}">
                      <a16:creationId xmlns:a16="http://schemas.microsoft.com/office/drawing/2014/main" id="{462DACA8-1B67-2332-EEA8-A3E6AD7E8D56}"/>
                    </a:ext>
                  </a:extLst>
                </p:cNvPr>
                <p:cNvPicPr/>
                <p:nvPr/>
              </p:nvPicPr>
              <p:blipFill>
                <a:blip r:embed="rId4"/>
                <a:stretch>
                  <a:fillRect/>
                </a:stretch>
              </p:blipFill>
              <p:spPr>
                <a:xfrm>
                  <a:off x="2333690" y="163570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 name="Ink 13">
                  <a:extLst>
                    <a:ext uri="{FF2B5EF4-FFF2-40B4-BE49-F238E27FC236}">
                      <a16:creationId xmlns:a16="http://schemas.microsoft.com/office/drawing/2014/main" id="{3144D3B9-505F-C7A6-9E91-BFB2C82BCA51}"/>
                    </a:ext>
                  </a:extLst>
                </p14:cNvPr>
                <p14:cNvContentPartPr/>
                <p14:nvPr/>
              </p14:nvContentPartPr>
              <p14:xfrm>
                <a:off x="1297610" y="2141261"/>
                <a:ext cx="360" cy="2160"/>
              </p14:xfrm>
            </p:contentPart>
          </mc:Choice>
          <mc:Fallback>
            <p:pic>
              <p:nvPicPr>
                <p:cNvPr id="14" name="Ink 13">
                  <a:extLst>
                    <a:ext uri="{FF2B5EF4-FFF2-40B4-BE49-F238E27FC236}">
                      <a16:creationId xmlns:a16="http://schemas.microsoft.com/office/drawing/2014/main" id="{3144D3B9-505F-C7A6-9E91-BFB2C82BCA51}"/>
                    </a:ext>
                  </a:extLst>
                </p:cNvPr>
                <p:cNvPicPr/>
                <p:nvPr/>
              </p:nvPicPr>
              <p:blipFill>
                <a:blip r:embed="rId4"/>
                <a:stretch>
                  <a:fillRect/>
                </a:stretch>
              </p:blipFill>
              <p:spPr>
                <a:xfrm>
                  <a:off x="1291490" y="2135141"/>
                  <a:ext cx="126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 name="Ink 14">
                  <a:extLst>
                    <a:ext uri="{FF2B5EF4-FFF2-40B4-BE49-F238E27FC236}">
                      <a16:creationId xmlns:a16="http://schemas.microsoft.com/office/drawing/2014/main" id="{99FE8AFC-D273-887B-C625-E46F09FEF1D2}"/>
                    </a:ext>
                  </a:extLst>
                </p14:cNvPr>
                <p14:cNvContentPartPr/>
                <p14:nvPr/>
              </p14:nvContentPartPr>
              <p14:xfrm>
                <a:off x="1513970" y="2123621"/>
                <a:ext cx="360" cy="360"/>
              </p14:xfrm>
            </p:contentPart>
          </mc:Choice>
          <mc:Fallback>
            <p:pic>
              <p:nvPicPr>
                <p:cNvPr id="15" name="Ink 14">
                  <a:extLst>
                    <a:ext uri="{FF2B5EF4-FFF2-40B4-BE49-F238E27FC236}">
                      <a16:creationId xmlns:a16="http://schemas.microsoft.com/office/drawing/2014/main" id="{99FE8AFC-D273-887B-C625-E46F09FEF1D2}"/>
                    </a:ext>
                  </a:extLst>
                </p:cNvPr>
                <p:cNvPicPr/>
                <p:nvPr/>
              </p:nvPicPr>
              <p:blipFill>
                <a:blip r:embed="rId4"/>
                <a:stretch>
                  <a:fillRect/>
                </a:stretch>
              </p:blipFill>
              <p:spPr>
                <a:xfrm>
                  <a:off x="1507850" y="2117501"/>
                  <a:ext cx="12600" cy="12600"/>
                </a:xfrm>
                <a:prstGeom prst="rect">
                  <a:avLst/>
                </a:prstGeom>
              </p:spPr>
            </p:pic>
          </mc:Fallback>
        </mc:AlternateContent>
        <p:sp>
          <p:nvSpPr>
            <p:cNvPr id="28" name="Rectangle 27">
              <a:extLst>
                <a:ext uri="{FF2B5EF4-FFF2-40B4-BE49-F238E27FC236}">
                  <a16:creationId xmlns:a16="http://schemas.microsoft.com/office/drawing/2014/main" id="{AB8E1707-6308-EE6A-5590-B5C05F6E448B}"/>
                </a:ext>
              </a:extLst>
            </p:cNvPr>
            <p:cNvSpPr/>
            <p:nvPr/>
          </p:nvSpPr>
          <p:spPr>
            <a:xfrm>
              <a:off x="4442207" y="4162879"/>
              <a:ext cx="4020566" cy="12981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US" strike="sngStrike" dirty="0">
                  <a:solidFill>
                    <a:srgbClr val="0432FF"/>
                  </a:solidFill>
                  <a:latin typeface="Courier"/>
                  <a:ea typeface="Courier"/>
                  <a:cs typeface="Courier"/>
                  <a:sym typeface="Courier"/>
                </a:rPr>
                <a:t>print </a:t>
              </a:r>
              <a:r>
                <a:rPr lang="en-US" strike="sngStrike" dirty="0" err="1">
                  <a:solidFill>
                    <a:srgbClr val="0432FF"/>
                  </a:solidFill>
                  <a:latin typeface="Courier"/>
                  <a:ea typeface="Courier"/>
                  <a:cs typeface="Courier"/>
                  <a:sym typeface="Courier"/>
                </a:rPr>
                <a:t>i</a:t>
              </a:r>
              <a:r>
                <a:rPr lang="en-US" strike="sngStrike" dirty="0">
                  <a:solidFill>
                    <a:srgbClr val="0432FF"/>
                  </a:solidFill>
                  <a:latin typeface="Courier"/>
                  <a:ea typeface="Courier"/>
                  <a:cs typeface="Courier"/>
                  <a:sym typeface="Courier"/>
                </a:rPr>
                <a:t>;</a:t>
              </a:r>
            </a:p>
            <a:p>
              <a:pPr lvl="0"/>
              <a:r>
                <a:rPr lang="en-US" dirty="0">
                  <a:solidFill>
                    <a:srgbClr val="0432FF"/>
                  </a:solidFill>
                  <a:latin typeface="Courier"/>
                  <a:ea typeface="Courier"/>
                  <a:cs typeface="Courier"/>
                  <a:sym typeface="Courier"/>
                </a:rPr>
                <a:t>if</a:t>
              </a:r>
              <a:r>
                <a:rPr lang="en-US" dirty="0">
                  <a:latin typeface="Courier"/>
                  <a:ea typeface="Courier"/>
                  <a:cs typeface="Courier"/>
                  <a:sym typeface="Courier"/>
                </a:rPr>
                <a:t> (</a:t>
              </a:r>
              <a:r>
                <a:rPr lang="en-US" dirty="0" err="1">
                  <a:latin typeface="Courier"/>
                  <a:ea typeface="Courier"/>
                  <a:cs typeface="Courier"/>
                  <a:sym typeface="Courier"/>
                </a:rPr>
                <a:t>i</a:t>
              </a:r>
              <a:r>
                <a:rPr lang="en-US" dirty="0">
                  <a:latin typeface="Courier"/>
                  <a:ea typeface="Courier"/>
                  <a:cs typeface="Courier"/>
                  <a:sym typeface="Courier"/>
                </a:rPr>
                <a:t> &gt; 2){</a:t>
              </a:r>
              <a:br>
                <a:rPr lang="en-US" dirty="0">
                  <a:latin typeface="Courier"/>
                  <a:ea typeface="Courier"/>
                  <a:cs typeface="Courier"/>
                  <a:sym typeface="Courier"/>
                </a:rPr>
              </a:br>
              <a:r>
                <a:rPr lang="en-US" dirty="0">
                  <a:latin typeface="Courier"/>
                  <a:ea typeface="Courier"/>
                  <a:cs typeface="Courier"/>
                  <a:sym typeface="Courier"/>
                </a:rPr>
                <a:t>    </a:t>
              </a:r>
              <a:r>
                <a:rPr lang="en-US" strike="sngStrike" dirty="0">
                  <a:latin typeface="Courier"/>
                  <a:ea typeface="Courier"/>
                  <a:cs typeface="Courier"/>
                  <a:sym typeface="Courier"/>
                </a:rPr>
                <a:t>DoWork(3); </a:t>
              </a:r>
              <a:r>
                <a:rPr lang="en-US" dirty="0">
                  <a:latin typeface="Courier"/>
                  <a:ea typeface="Courier"/>
                  <a:cs typeface="Courier"/>
                  <a:sym typeface="Courier"/>
                </a:rPr>
                <a:t>           </a:t>
              </a:r>
            </a:p>
            <a:p>
              <a:pPr lvl="0">
                <a:buClr>
                  <a:srgbClr val="0432FF"/>
                </a:buClr>
                <a:buSzPts val="2400"/>
              </a:pPr>
              <a:r>
                <a:rPr lang="en-US" dirty="0">
                  <a:latin typeface="Courier"/>
                  <a:ea typeface="Courier"/>
                  <a:cs typeface="Courier"/>
                  <a:sym typeface="Courier"/>
                </a:rPr>
                <a:t>    DoWork(2);</a:t>
              </a:r>
            </a:p>
            <a:p>
              <a:pPr lvl="0">
                <a:buClr>
                  <a:srgbClr val="0432FF"/>
                </a:buClr>
                <a:buSzPts val="2400"/>
              </a:pPr>
              <a:r>
                <a:rPr lang="en-US" dirty="0">
                  <a:latin typeface="Courier"/>
                  <a:sym typeface="Courier"/>
                </a:rPr>
                <a:t>print </a:t>
              </a:r>
              <a:r>
                <a:rPr lang="en-US" dirty="0" err="1">
                  <a:latin typeface="Courier"/>
                  <a:sym typeface="Courier"/>
                </a:rPr>
                <a:t>i</a:t>
              </a:r>
              <a:r>
                <a:rPr lang="en-US" dirty="0">
                  <a:latin typeface="Courier"/>
                  <a:sym typeface="Courier"/>
                </a:rPr>
                <a:t>;</a:t>
              </a:r>
              <a:endParaRPr lang="en-US" dirty="0"/>
            </a:p>
          </p:txBody>
        </p:sp>
        <p:sp>
          <p:nvSpPr>
            <p:cNvPr id="29" name="Rectangle 28">
              <a:extLst>
                <a:ext uri="{FF2B5EF4-FFF2-40B4-BE49-F238E27FC236}">
                  <a16:creationId xmlns:a16="http://schemas.microsoft.com/office/drawing/2014/main" id="{FA2CC1D3-EA61-9015-6ACE-A2047EF10E6E}"/>
                </a:ext>
              </a:extLst>
            </p:cNvPr>
            <p:cNvSpPr/>
            <p:nvPr/>
          </p:nvSpPr>
          <p:spPr>
            <a:xfrm>
              <a:off x="3279193" y="5484370"/>
              <a:ext cx="1113149" cy="5271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Main</a:t>
              </a:r>
            </a:p>
          </p:txBody>
        </p:sp>
        <p:sp>
          <p:nvSpPr>
            <p:cNvPr id="30" name="Rectangle 29">
              <a:extLst>
                <a:ext uri="{FF2B5EF4-FFF2-40B4-BE49-F238E27FC236}">
                  <a16:creationId xmlns:a16="http://schemas.microsoft.com/office/drawing/2014/main" id="{22234E78-E0C8-EBE6-97D8-542F3CC069F1}"/>
                </a:ext>
              </a:extLst>
            </p:cNvPr>
            <p:cNvSpPr/>
            <p:nvPr/>
          </p:nvSpPr>
          <p:spPr>
            <a:xfrm>
              <a:off x="4442208" y="5452219"/>
              <a:ext cx="4070430" cy="5456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DoWork(4)</a:t>
              </a:r>
            </a:p>
          </p:txBody>
        </p:sp>
        <p:sp>
          <p:nvSpPr>
            <p:cNvPr id="31" name="Rectangle 30">
              <a:extLst>
                <a:ext uri="{FF2B5EF4-FFF2-40B4-BE49-F238E27FC236}">
                  <a16:creationId xmlns:a16="http://schemas.microsoft.com/office/drawing/2014/main" id="{079957BE-00E9-8557-C4ED-7E248C1B1FF9}"/>
                </a:ext>
              </a:extLst>
            </p:cNvPr>
            <p:cNvSpPr/>
            <p:nvPr/>
          </p:nvSpPr>
          <p:spPr>
            <a:xfrm>
              <a:off x="3279913" y="4217268"/>
              <a:ext cx="1112429" cy="11882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a:t>DoWork(4)</a:t>
              </a:r>
            </a:p>
          </p:txBody>
        </p:sp>
        <p:sp>
          <p:nvSpPr>
            <p:cNvPr id="32" name="Rectangle 31">
              <a:extLst>
                <a:ext uri="{FF2B5EF4-FFF2-40B4-BE49-F238E27FC236}">
                  <a16:creationId xmlns:a16="http://schemas.microsoft.com/office/drawing/2014/main" id="{FF66E7F8-8924-D72A-BE44-227A57315486}"/>
                </a:ext>
              </a:extLst>
            </p:cNvPr>
            <p:cNvSpPr/>
            <p:nvPr/>
          </p:nvSpPr>
          <p:spPr>
            <a:xfrm>
              <a:off x="507087" y="636105"/>
              <a:ext cx="2493450" cy="279289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US" dirty="0">
                  <a:solidFill>
                    <a:srgbClr val="0432FF"/>
                  </a:solidFill>
                  <a:latin typeface="Courier"/>
                  <a:ea typeface="Courier"/>
                  <a:cs typeface="Courier"/>
                  <a:sym typeface="Courier"/>
                </a:rPr>
                <a:t>void</a:t>
              </a:r>
              <a:r>
                <a:rPr lang="en-US" dirty="0">
                  <a:latin typeface="Courier"/>
                  <a:ea typeface="Courier"/>
                  <a:cs typeface="Courier"/>
                  <a:sym typeface="Courier"/>
                </a:rPr>
                <a:t> DoWork(</a:t>
              </a:r>
              <a:r>
                <a:rPr lang="en-US" dirty="0">
                  <a:solidFill>
                    <a:srgbClr val="0432FF"/>
                  </a:solidFill>
                  <a:latin typeface="Courier"/>
                  <a:ea typeface="Courier"/>
                  <a:cs typeface="Courier"/>
                  <a:sym typeface="Courier"/>
                </a:rPr>
                <a:t>int</a:t>
              </a:r>
              <a:r>
                <a:rPr lang="en-US" dirty="0">
                  <a:latin typeface="Courier"/>
                  <a:ea typeface="Courier"/>
                  <a:cs typeface="Courier"/>
                  <a:sym typeface="Courier"/>
                </a:rPr>
                <a:t> </a:t>
              </a:r>
              <a:r>
                <a:rPr lang="en-US" dirty="0" err="1">
                  <a:latin typeface="Courier"/>
                  <a:ea typeface="Courier"/>
                  <a:cs typeface="Courier"/>
                  <a:sym typeface="Courier"/>
                </a:rPr>
                <a:t>i</a:t>
              </a:r>
              <a:r>
                <a:rPr lang="en-US" dirty="0">
                  <a:latin typeface="Courier"/>
                  <a:ea typeface="Courier"/>
                  <a:cs typeface="Courier"/>
                  <a:sym typeface="Courier"/>
                </a:rPr>
                <a:t>)</a:t>
              </a:r>
              <a:br>
                <a:rPr lang="en-US" dirty="0">
                  <a:latin typeface="Courier"/>
                  <a:ea typeface="Courier"/>
                  <a:cs typeface="Courier"/>
                  <a:sym typeface="Courier"/>
                </a:rPr>
              </a:br>
              <a:r>
                <a:rPr lang="en-US" dirty="0">
                  <a:latin typeface="Courier"/>
                  <a:ea typeface="Courier"/>
                  <a:cs typeface="Courier"/>
                  <a:sym typeface="Courier"/>
                </a:rPr>
                <a:t>{</a:t>
              </a:r>
              <a:br>
                <a:rPr lang="en-US" dirty="0">
                  <a:latin typeface="Courier"/>
                  <a:ea typeface="Courier"/>
                  <a:cs typeface="Courier"/>
                  <a:sym typeface="Courier"/>
                </a:rPr>
              </a:br>
              <a:r>
                <a:rPr lang="en-US" dirty="0">
                  <a:latin typeface="Courier"/>
                  <a:ea typeface="Courier"/>
                  <a:cs typeface="Courier"/>
                  <a:sym typeface="Courier"/>
                </a:rPr>
                <a:t>  print(</a:t>
              </a:r>
              <a:r>
                <a:rPr lang="en-US" dirty="0" err="1">
                  <a:latin typeface="Courier"/>
                  <a:ea typeface="Courier"/>
                  <a:cs typeface="Courier"/>
                  <a:sym typeface="Courier"/>
                </a:rPr>
                <a:t>i</a:t>
              </a:r>
              <a:r>
                <a:rPr lang="en-US" dirty="0">
                  <a:latin typeface="Courier"/>
                  <a:ea typeface="Courier"/>
                  <a:cs typeface="Courier"/>
                  <a:sym typeface="Courier"/>
                </a:rPr>
                <a:t>+” “);</a:t>
              </a:r>
              <a:br>
                <a:rPr lang="en-US" dirty="0">
                  <a:latin typeface="Courier"/>
                  <a:ea typeface="Courier"/>
                  <a:cs typeface="Courier"/>
                  <a:sym typeface="Courier"/>
                </a:rPr>
              </a:br>
              <a:r>
                <a:rPr lang="en-US" dirty="0">
                  <a:latin typeface="Courier"/>
                  <a:ea typeface="Courier"/>
                  <a:cs typeface="Courier"/>
                  <a:sym typeface="Courier"/>
                </a:rPr>
                <a:t>  </a:t>
              </a:r>
              <a:r>
                <a:rPr lang="en-US" dirty="0">
                  <a:solidFill>
                    <a:srgbClr val="0432FF"/>
                  </a:solidFill>
                  <a:latin typeface="Courier"/>
                  <a:ea typeface="Courier"/>
                  <a:cs typeface="Courier"/>
                  <a:sym typeface="Courier"/>
                </a:rPr>
                <a:t>if</a:t>
              </a:r>
              <a:r>
                <a:rPr lang="en-US" dirty="0">
                  <a:latin typeface="Courier"/>
                  <a:ea typeface="Courier"/>
                  <a:cs typeface="Courier"/>
                  <a:sym typeface="Courier"/>
                </a:rPr>
                <a:t> (</a:t>
              </a:r>
              <a:r>
                <a:rPr lang="en-US" dirty="0" err="1">
                  <a:latin typeface="Courier"/>
                  <a:ea typeface="Courier"/>
                  <a:cs typeface="Courier"/>
                  <a:sym typeface="Courier"/>
                </a:rPr>
                <a:t>i</a:t>
              </a:r>
              <a:r>
                <a:rPr lang="en-US" dirty="0">
                  <a:latin typeface="Courier"/>
                  <a:ea typeface="Courier"/>
                  <a:cs typeface="Courier"/>
                  <a:sym typeface="Courier"/>
                </a:rPr>
                <a:t> &gt; 2){</a:t>
              </a:r>
              <a:br>
                <a:rPr lang="en-US" dirty="0">
                  <a:latin typeface="Courier"/>
                  <a:ea typeface="Courier"/>
                  <a:cs typeface="Courier"/>
                  <a:sym typeface="Courier"/>
                </a:rPr>
              </a:br>
              <a:r>
                <a:rPr lang="en-US" dirty="0">
                  <a:latin typeface="Courier"/>
                  <a:ea typeface="Courier"/>
                  <a:cs typeface="Courier"/>
                  <a:sym typeface="Courier"/>
                </a:rPr>
                <a:t>    DoWork(i-1);            </a:t>
              </a:r>
            </a:p>
            <a:p>
              <a:pPr lvl="0">
                <a:buClr>
                  <a:srgbClr val="0432FF"/>
                </a:buClr>
                <a:buSzPts val="2400"/>
              </a:pPr>
              <a:r>
                <a:rPr lang="en-US" dirty="0">
                  <a:latin typeface="Courier"/>
                  <a:ea typeface="Courier"/>
                  <a:cs typeface="Courier"/>
                  <a:sym typeface="Courier"/>
                </a:rPr>
                <a:t>    DoWork(i-2);</a:t>
              </a:r>
              <a:br>
                <a:rPr lang="en-US" dirty="0">
                  <a:latin typeface="Courier"/>
                  <a:ea typeface="Courier"/>
                  <a:cs typeface="Courier"/>
                  <a:sym typeface="Courier"/>
                </a:rPr>
              </a:br>
              <a:r>
                <a:rPr lang="en-US" dirty="0">
                  <a:latin typeface="Courier"/>
                  <a:ea typeface="Courier"/>
                  <a:cs typeface="Courier"/>
                  <a:sym typeface="Courier"/>
                </a:rPr>
                <a:t>  }</a:t>
              </a:r>
              <a:br>
                <a:rPr lang="en-US" dirty="0">
                  <a:latin typeface="Courier"/>
                  <a:ea typeface="Courier"/>
                  <a:cs typeface="Courier"/>
                  <a:sym typeface="Courier"/>
                </a:rPr>
              </a:br>
              <a:r>
                <a:rPr lang="en-US" dirty="0">
                  <a:latin typeface="Courier"/>
                  <a:ea typeface="Courier"/>
                  <a:cs typeface="Courier"/>
                  <a:sym typeface="Courier"/>
                </a:rPr>
                <a:t>  print(</a:t>
              </a:r>
              <a:r>
                <a:rPr lang="en-US" dirty="0" err="1">
                  <a:latin typeface="Courier"/>
                  <a:ea typeface="Courier"/>
                  <a:cs typeface="Courier"/>
                  <a:sym typeface="Courier"/>
                </a:rPr>
                <a:t>i</a:t>
              </a:r>
              <a:r>
                <a:rPr lang="en-US" dirty="0">
                  <a:latin typeface="Courier"/>
                  <a:ea typeface="Courier"/>
                  <a:cs typeface="Courier"/>
                  <a:sym typeface="Courier"/>
                </a:rPr>
                <a:t>+” “);</a:t>
              </a:r>
              <a:br>
                <a:rPr lang="en-US" dirty="0">
                  <a:latin typeface="Courier"/>
                  <a:ea typeface="Courier"/>
                  <a:cs typeface="Courier"/>
                  <a:sym typeface="Courier"/>
                </a:rPr>
              </a:br>
              <a:r>
                <a:rPr lang="en-US" dirty="0">
                  <a:latin typeface="Courier"/>
                  <a:ea typeface="Courier"/>
                  <a:cs typeface="Courier"/>
                  <a:sym typeface="Courier"/>
                </a:rPr>
                <a:t>}</a:t>
              </a:r>
              <a:endParaRPr lang="en-US" dirty="0"/>
            </a:p>
            <a:p>
              <a:pPr algn="ctr"/>
              <a:endParaRPr lang="en-US" dirty="0"/>
            </a:p>
          </p:txBody>
        </p:sp>
        <p:sp>
          <p:nvSpPr>
            <p:cNvPr id="33" name="Rectangle 32">
              <a:extLst>
                <a:ext uri="{FF2B5EF4-FFF2-40B4-BE49-F238E27FC236}">
                  <a16:creationId xmlns:a16="http://schemas.microsoft.com/office/drawing/2014/main" id="{57DDBD67-7ED7-9DD0-4F97-864AEF93837C}"/>
                </a:ext>
              </a:extLst>
            </p:cNvPr>
            <p:cNvSpPr/>
            <p:nvPr/>
          </p:nvSpPr>
          <p:spPr>
            <a:xfrm>
              <a:off x="507087" y="4621696"/>
              <a:ext cx="2057209"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a:t>Output</a:t>
              </a:r>
            </a:p>
            <a:p>
              <a:r>
                <a:rPr lang="en-US" dirty="0"/>
                <a:t>4 3 2 2</a:t>
              </a:r>
            </a:p>
          </p:txBody>
        </p:sp>
        <p:sp>
          <p:nvSpPr>
            <p:cNvPr id="34" name="Rectangle 33">
              <a:extLst>
                <a:ext uri="{FF2B5EF4-FFF2-40B4-BE49-F238E27FC236}">
                  <a16:creationId xmlns:a16="http://schemas.microsoft.com/office/drawing/2014/main" id="{0EA59113-C88B-3E47-8682-081914742197}"/>
                </a:ext>
              </a:extLst>
            </p:cNvPr>
            <p:cNvSpPr/>
            <p:nvPr/>
          </p:nvSpPr>
          <p:spPr>
            <a:xfrm>
              <a:off x="3299116" y="3027681"/>
              <a:ext cx="1112429" cy="11114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DoWork(3)</a:t>
              </a:r>
            </a:p>
          </p:txBody>
        </p:sp>
        <p:sp>
          <p:nvSpPr>
            <p:cNvPr id="35" name="Rectangle 34">
              <a:extLst>
                <a:ext uri="{FF2B5EF4-FFF2-40B4-BE49-F238E27FC236}">
                  <a16:creationId xmlns:a16="http://schemas.microsoft.com/office/drawing/2014/main" id="{1DE87851-023C-4850-E2E1-FB82FD9AFF97}"/>
                </a:ext>
              </a:extLst>
            </p:cNvPr>
            <p:cNvSpPr/>
            <p:nvPr/>
          </p:nvSpPr>
          <p:spPr>
            <a:xfrm>
              <a:off x="4442207" y="3027681"/>
              <a:ext cx="4020566" cy="11114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US" strike="sngStrike" dirty="0">
                  <a:solidFill>
                    <a:srgbClr val="0432FF"/>
                  </a:solidFill>
                  <a:latin typeface="Courier"/>
                  <a:ea typeface="Courier"/>
                  <a:cs typeface="Courier"/>
                  <a:sym typeface="Courier"/>
                </a:rPr>
                <a:t>print </a:t>
              </a:r>
              <a:r>
                <a:rPr lang="en-US" strike="sngStrike" dirty="0" err="1">
                  <a:solidFill>
                    <a:srgbClr val="0432FF"/>
                  </a:solidFill>
                  <a:latin typeface="Courier"/>
                  <a:ea typeface="Courier"/>
                  <a:cs typeface="Courier"/>
                  <a:sym typeface="Courier"/>
                </a:rPr>
                <a:t>i</a:t>
              </a:r>
              <a:r>
                <a:rPr lang="en-US" strike="sngStrike" dirty="0">
                  <a:solidFill>
                    <a:srgbClr val="0432FF"/>
                  </a:solidFill>
                  <a:latin typeface="Courier"/>
                  <a:ea typeface="Courier"/>
                  <a:cs typeface="Courier"/>
                  <a:sym typeface="Courier"/>
                </a:rPr>
                <a:t>;</a:t>
              </a:r>
            </a:p>
            <a:p>
              <a:pPr lvl="0"/>
              <a:r>
                <a:rPr lang="en-US" dirty="0">
                  <a:solidFill>
                    <a:srgbClr val="0432FF"/>
                  </a:solidFill>
                  <a:latin typeface="Courier"/>
                  <a:ea typeface="Courier"/>
                  <a:cs typeface="Courier"/>
                  <a:sym typeface="Courier"/>
                </a:rPr>
                <a:t>if</a:t>
              </a:r>
              <a:r>
                <a:rPr lang="en-US" dirty="0">
                  <a:latin typeface="Courier"/>
                  <a:ea typeface="Courier"/>
                  <a:cs typeface="Courier"/>
                  <a:sym typeface="Courier"/>
                </a:rPr>
                <a:t> (</a:t>
              </a:r>
              <a:r>
                <a:rPr lang="en-US" dirty="0" err="1">
                  <a:latin typeface="Courier"/>
                  <a:ea typeface="Courier"/>
                  <a:cs typeface="Courier"/>
                  <a:sym typeface="Courier"/>
                </a:rPr>
                <a:t>i</a:t>
              </a:r>
              <a:r>
                <a:rPr lang="en-US" dirty="0">
                  <a:latin typeface="Courier"/>
                  <a:ea typeface="Courier"/>
                  <a:cs typeface="Courier"/>
                  <a:sym typeface="Courier"/>
                </a:rPr>
                <a:t> &gt; 2){</a:t>
              </a:r>
              <a:br>
                <a:rPr lang="en-US" dirty="0">
                  <a:latin typeface="Courier"/>
                  <a:ea typeface="Courier"/>
                  <a:cs typeface="Courier"/>
                  <a:sym typeface="Courier"/>
                </a:rPr>
              </a:br>
              <a:r>
                <a:rPr lang="en-US" dirty="0">
                  <a:latin typeface="Courier"/>
                  <a:ea typeface="Courier"/>
                  <a:cs typeface="Courier"/>
                  <a:sym typeface="Courier"/>
                </a:rPr>
                <a:t>    </a:t>
              </a:r>
              <a:r>
                <a:rPr lang="en-US" strike="sngStrike" dirty="0">
                  <a:latin typeface="Courier"/>
                  <a:ea typeface="Courier"/>
                  <a:cs typeface="Courier"/>
                  <a:sym typeface="Courier"/>
                </a:rPr>
                <a:t>DoWork(2);            </a:t>
              </a:r>
            </a:p>
            <a:p>
              <a:pPr lvl="0">
                <a:buClr>
                  <a:srgbClr val="0432FF"/>
                </a:buClr>
                <a:buSzPts val="2400"/>
              </a:pPr>
              <a:r>
                <a:rPr lang="en-US" dirty="0">
                  <a:latin typeface="Courier"/>
                  <a:ea typeface="Courier"/>
                  <a:cs typeface="Courier"/>
                  <a:sym typeface="Courier"/>
                </a:rPr>
                <a:t>    DoWork(1);</a:t>
              </a:r>
            </a:p>
            <a:p>
              <a:pPr lvl="0">
                <a:buClr>
                  <a:srgbClr val="0432FF"/>
                </a:buClr>
                <a:buSzPts val="2400"/>
              </a:pPr>
              <a:r>
                <a:rPr lang="en-US" dirty="0">
                  <a:latin typeface="Courier"/>
                  <a:sym typeface="Courier"/>
                </a:rPr>
                <a:t>print </a:t>
              </a:r>
              <a:r>
                <a:rPr lang="en-US" dirty="0" err="1">
                  <a:latin typeface="Courier"/>
                  <a:sym typeface="Courier"/>
                </a:rPr>
                <a:t>i</a:t>
              </a:r>
              <a:r>
                <a:rPr lang="en-US" dirty="0">
                  <a:latin typeface="Courier"/>
                  <a:sym typeface="Courier"/>
                </a:rPr>
                <a:t>;</a:t>
              </a:r>
              <a:endParaRPr lang="en-US" dirty="0"/>
            </a:p>
          </p:txBody>
        </p:sp>
        <p:sp>
          <p:nvSpPr>
            <p:cNvPr id="3" name="Rectangle 2">
              <a:extLst>
                <a:ext uri="{FF2B5EF4-FFF2-40B4-BE49-F238E27FC236}">
                  <a16:creationId xmlns:a16="http://schemas.microsoft.com/office/drawing/2014/main" id="{A3228CE5-21E7-1D4F-930C-87424EAFFED7}"/>
                </a:ext>
              </a:extLst>
            </p:cNvPr>
            <p:cNvSpPr/>
            <p:nvPr/>
          </p:nvSpPr>
          <p:spPr>
            <a:xfrm>
              <a:off x="3279193" y="2027583"/>
              <a:ext cx="1112430" cy="10280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trike="dblStrike" dirty="0"/>
            </a:p>
          </p:txBody>
        </p:sp>
        <p:sp>
          <p:nvSpPr>
            <p:cNvPr id="4" name="Rectangle 3">
              <a:extLst>
                <a:ext uri="{FF2B5EF4-FFF2-40B4-BE49-F238E27FC236}">
                  <a16:creationId xmlns:a16="http://schemas.microsoft.com/office/drawing/2014/main" id="{6A3E1CFE-975A-1B28-4D7D-9839D07274FB}"/>
                </a:ext>
              </a:extLst>
            </p:cNvPr>
            <p:cNvSpPr/>
            <p:nvPr/>
          </p:nvSpPr>
          <p:spPr>
            <a:xfrm>
              <a:off x="4453575" y="2027583"/>
              <a:ext cx="4009198" cy="10000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endParaRPr lang="en-US" dirty="0"/>
            </a:p>
          </p:txBody>
        </p:sp>
        <p:sp>
          <p:nvSpPr>
            <p:cNvPr id="2" name="Rectangle 1">
              <a:extLst>
                <a:ext uri="{FF2B5EF4-FFF2-40B4-BE49-F238E27FC236}">
                  <a16:creationId xmlns:a16="http://schemas.microsoft.com/office/drawing/2014/main" id="{5135AA26-18BA-0300-6E7A-EF3891993148}"/>
                </a:ext>
              </a:extLst>
            </p:cNvPr>
            <p:cNvSpPr/>
            <p:nvPr/>
          </p:nvSpPr>
          <p:spPr>
            <a:xfrm>
              <a:off x="3796497" y="969280"/>
              <a:ext cx="3160643" cy="8554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DoWord</a:t>
              </a:r>
              <a:r>
                <a:rPr lang="en-US" dirty="0"/>
                <a:t>(2) finished erase</a:t>
              </a:r>
            </a:p>
          </p:txBody>
        </p:sp>
      </p:grpSp>
      <p:sp>
        <p:nvSpPr>
          <p:cNvPr id="5" name="Title 2">
            <a:extLst>
              <a:ext uri="{FF2B5EF4-FFF2-40B4-BE49-F238E27FC236}">
                <a16:creationId xmlns:a16="http://schemas.microsoft.com/office/drawing/2014/main" id="{4A7AD99C-5070-13E3-61FF-4EBE2B7CF36C}"/>
              </a:ext>
            </a:extLst>
          </p:cNvPr>
          <p:cNvSpPr txBox="1">
            <a:spLocks noGrp="1"/>
          </p:cNvSpPr>
          <p:nvPr>
            <p:ph type="title" idx="4294967295"/>
          </p:nvPr>
        </p:nvSpPr>
        <p:spPr>
          <a:xfrm>
            <a:off x="6648572" y="536164"/>
            <a:ext cx="2371527" cy="409386"/>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chemeClr val="dk1"/>
              </a:buClr>
              <a:buSzPts val="3300"/>
              <a:buFont typeface="Arial"/>
              <a:buNone/>
              <a:tabLst/>
              <a:defRPr/>
            </a:pPr>
            <a:r>
              <a:rPr kumimoji="0" lang="en-US" sz="3300" b="0" i="0" u="none" strike="noStrike" kern="0" cap="none" spc="0" normalizeH="0" baseline="0" noProof="0" dirty="0">
                <a:ln>
                  <a:noFill/>
                </a:ln>
                <a:solidFill>
                  <a:schemeClr val="dk1"/>
                </a:solidFill>
                <a:effectLst/>
                <a:uLnTx/>
                <a:uFillTx/>
                <a:latin typeface="Arial"/>
                <a:ea typeface="Arial"/>
                <a:cs typeface="Arial"/>
                <a:sym typeface="Arial"/>
              </a:rPr>
              <a:t>Trace (5/10)</a:t>
            </a:r>
          </a:p>
        </p:txBody>
      </p:sp>
    </p:spTree>
    <p:extLst>
      <p:ext uri="{BB962C8B-B14F-4D97-AF65-F5344CB8AC3E}">
        <p14:creationId xmlns:p14="http://schemas.microsoft.com/office/powerpoint/2010/main" val="3924495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69875" y="508933"/>
            <a:ext cx="8418300" cy="770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t>Class Problem</a:t>
            </a:r>
            <a:endParaRPr/>
          </a:p>
        </p:txBody>
      </p:sp>
      <p:sp>
        <p:nvSpPr>
          <p:cNvPr id="36" name="Google Shape;36;p7"/>
          <p:cNvSpPr txBox="1">
            <a:spLocks noGrp="1"/>
          </p:cNvSpPr>
          <p:nvPr>
            <p:ph type="body" idx="1"/>
          </p:nvPr>
        </p:nvSpPr>
        <p:spPr>
          <a:xfrm>
            <a:off x="369875" y="1253335"/>
            <a:ext cx="8418300" cy="5015100"/>
          </a:xfrm>
          <a:prstGeom prst="rect">
            <a:avLst/>
          </a:prstGeom>
          <a:noFill/>
          <a:ln>
            <a:noFill/>
          </a:ln>
        </p:spPr>
        <p:txBody>
          <a:bodyPr spcFirstLastPara="1" wrap="square" lIns="91425" tIns="45700" rIns="91425" bIns="45700" anchor="t" anchorCtr="0">
            <a:normAutofit/>
          </a:bodyPr>
          <a:lstStyle/>
          <a:p>
            <a:pPr marL="457200" lvl="0" indent="-431800" algn="l" rtl="0">
              <a:lnSpc>
                <a:spcPct val="90000"/>
              </a:lnSpc>
              <a:spcBef>
                <a:spcPts val="0"/>
              </a:spcBef>
              <a:spcAft>
                <a:spcPts val="0"/>
              </a:spcAft>
              <a:buSzPts val="3200"/>
              <a:buChar char="●"/>
            </a:pPr>
            <a:r>
              <a:rPr lang="en-US" sz="3200"/>
              <a:t>Write a recursive method called string_reverse.</a:t>
            </a:r>
            <a:endParaRPr sz="3200"/>
          </a:p>
          <a:p>
            <a:pPr marL="914400" lvl="1" indent="-431800" algn="l" rtl="0">
              <a:lnSpc>
                <a:spcPct val="90000"/>
              </a:lnSpc>
              <a:spcBef>
                <a:spcPts val="0"/>
              </a:spcBef>
              <a:spcAft>
                <a:spcPts val="0"/>
              </a:spcAft>
              <a:buSzPts val="3200"/>
              <a:buChar char="○"/>
            </a:pPr>
            <a:r>
              <a:rPr lang="en-US" sz="3200"/>
              <a:t>It must take in a string</a:t>
            </a:r>
            <a:endParaRPr sz="3200"/>
          </a:p>
          <a:p>
            <a:pPr marL="914400" lvl="1" indent="-431800" algn="l" rtl="0">
              <a:lnSpc>
                <a:spcPct val="90000"/>
              </a:lnSpc>
              <a:spcBef>
                <a:spcPts val="0"/>
              </a:spcBef>
              <a:spcAft>
                <a:spcPts val="0"/>
              </a:spcAft>
              <a:buSzPts val="3200"/>
              <a:buChar char="○"/>
            </a:pPr>
            <a:r>
              <a:rPr lang="en-US" sz="3200"/>
              <a:t>It must return a string</a:t>
            </a:r>
            <a:endParaRPr sz="3200"/>
          </a:p>
          <a:p>
            <a:pPr marL="457200" lvl="0" indent="-431800" algn="l" rtl="0">
              <a:lnSpc>
                <a:spcPct val="90000"/>
              </a:lnSpc>
              <a:spcBef>
                <a:spcPts val="0"/>
              </a:spcBef>
              <a:spcAft>
                <a:spcPts val="0"/>
              </a:spcAft>
              <a:buSzPts val="3200"/>
              <a:buChar char="●"/>
            </a:pPr>
            <a:r>
              <a:rPr lang="en-US" sz="3200"/>
              <a:t>It should recursively reverse the string.</a:t>
            </a:r>
            <a:endParaRPr sz="3200"/>
          </a:p>
          <a:p>
            <a:pPr marL="914400" lvl="1" indent="-431800" algn="l" rtl="0">
              <a:lnSpc>
                <a:spcPct val="90000"/>
              </a:lnSpc>
              <a:spcBef>
                <a:spcPts val="0"/>
              </a:spcBef>
              <a:spcAft>
                <a:spcPts val="0"/>
              </a:spcAft>
              <a:buSzPts val="3200"/>
              <a:buChar char="○"/>
            </a:pPr>
            <a:r>
              <a:rPr lang="en-US" sz="3200"/>
              <a:t>If called with string_reverse(“abcd”) it should return “dcba”</a:t>
            </a:r>
            <a:endParaRPr sz="3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50D21-C567-AC41-D465-5F47F48CBD4D}"/>
            </a:ext>
          </a:extLst>
        </p:cNvPr>
        <p:cNvGrpSpPr/>
        <p:nvPr/>
      </p:nvGrpSpPr>
      <p:grpSpPr>
        <a:xfrm>
          <a:off x="0" y="0"/>
          <a:ext cx="0" cy="0"/>
          <a:chOff x="0" y="0"/>
          <a:chExt cx="0" cy="0"/>
        </a:xfrm>
      </p:grpSpPr>
      <p:grpSp>
        <p:nvGrpSpPr>
          <p:cNvPr id="5" name="Group 4" descr="The output window has a 4 3 2 2 1 1 in it&#10;&#10;The activation stack has main at the bottom, and a call to DoWork(4).  In there is a print i (which is crossed out), if(i&gt;2) { DoWork(3); is crossed out while DoWork(2); isn't.  and a print(i).  &#10;&#10;Above it is DoWork(3) The same code is shown.  The first print, and the DoWork(2) call are crossed out.&#10;&#10;Above it is DoWork(1) which has the 2 print statements and the if statement crossed out.">
            <a:extLst>
              <a:ext uri="{FF2B5EF4-FFF2-40B4-BE49-F238E27FC236}">
                <a16:creationId xmlns:a16="http://schemas.microsoft.com/office/drawing/2014/main" id="{52661D84-1B87-301F-14AF-F03114EEAE41}"/>
              </a:ext>
            </a:extLst>
          </p:cNvPr>
          <p:cNvGrpSpPr/>
          <p:nvPr/>
        </p:nvGrpSpPr>
        <p:grpSpPr>
          <a:xfrm>
            <a:off x="507087" y="636105"/>
            <a:ext cx="8005551" cy="5375373"/>
            <a:chOff x="507087" y="636105"/>
            <a:chExt cx="8005551" cy="5375373"/>
          </a:xfrm>
        </p:grpSpPr>
        <mc:AlternateContent xmlns:mc="http://schemas.openxmlformats.org/markup-compatibility/2006">
          <mc:Choice xmlns:p14="http://schemas.microsoft.com/office/powerpoint/2010/main" Requires="p14">
            <p:contentPart p14:bwMode="auto" r:id="rId3">
              <p14:nvContentPartPr>
                <p14:cNvPr id="8" name="Ink 7">
                  <a:extLst>
                    <a:ext uri="{FF2B5EF4-FFF2-40B4-BE49-F238E27FC236}">
                      <a16:creationId xmlns:a16="http://schemas.microsoft.com/office/drawing/2014/main" id="{B462945E-60BA-5553-2617-D5A3416F6C19}"/>
                    </a:ext>
                  </a:extLst>
                </p14:cNvPr>
                <p14:cNvContentPartPr/>
                <p14:nvPr/>
              </p14:nvContentPartPr>
              <p14:xfrm>
                <a:off x="3598370" y="4139148"/>
                <a:ext cx="360" cy="360"/>
              </p14:xfrm>
            </p:contentPart>
          </mc:Choice>
          <mc:Fallback>
            <p:pic>
              <p:nvPicPr>
                <p:cNvPr id="8" name="Ink 7">
                  <a:extLst>
                    <a:ext uri="{FF2B5EF4-FFF2-40B4-BE49-F238E27FC236}">
                      <a16:creationId xmlns:a16="http://schemas.microsoft.com/office/drawing/2014/main" id="{B462945E-60BA-5553-2617-D5A3416F6C19}"/>
                    </a:ext>
                  </a:extLst>
                </p:cNvPr>
                <p:cNvPicPr/>
                <p:nvPr/>
              </p:nvPicPr>
              <p:blipFill>
                <a:blip r:embed="rId4"/>
                <a:stretch>
                  <a:fillRect/>
                </a:stretch>
              </p:blipFill>
              <p:spPr>
                <a:xfrm>
                  <a:off x="3592250" y="413302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Ink 8">
                  <a:extLst>
                    <a:ext uri="{FF2B5EF4-FFF2-40B4-BE49-F238E27FC236}">
                      <a16:creationId xmlns:a16="http://schemas.microsoft.com/office/drawing/2014/main" id="{03B393A0-4274-D9F8-6DE1-238F8DED124E}"/>
                    </a:ext>
                  </a:extLst>
                </p14:cNvPr>
                <p14:cNvContentPartPr/>
                <p14:nvPr/>
              </p14:nvContentPartPr>
              <p14:xfrm>
                <a:off x="3598370" y="4060668"/>
                <a:ext cx="360" cy="360"/>
              </p14:xfrm>
            </p:contentPart>
          </mc:Choice>
          <mc:Fallback>
            <p:pic>
              <p:nvPicPr>
                <p:cNvPr id="9" name="Ink 8">
                  <a:extLst>
                    <a:ext uri="{FF2B5EF4-FFF2-40B4-BE49-F238E27FC236}">
                      <a16:creationId xmlns:a16="http://schemas.microsoft.com/office/drawing/2014/main" id="{03B393A0-4274-D9F8-6DE1-238F8DED124E}"/>
                    </a:ext>
                  </a:extLst>
                </p:cNvPr>
                <p:cNvPicPr/>
                <p:nvPr/>
              </p:nvPicPr>
              <p:blipFill>
                <a:blip r:embed="rId4"/>
                <a:stretch>
                  <a:fillRect/>
                </a:stretch>
              </p:blipFill>
              <p:spPr>
                <a:xfrm>
                  <a:off x="3592250" y="405454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 name="Ink 9">
                  <a:extLst>
                    <a:ext uri="{FF2B5EF4-FFF2-40B4-BE49-F238E27FC236}">
                      <a16:creationId xmlns:a16="http://schemas.microsoft.com/office/drawing/2014/main" id="{DB322DAB-17D6-550C-F346-EFCF6FDAF42D}"/>
                    </a:ext>
                  </a:extLst>
                </p14:cNvPr>
                <p14:cNvContentPartPr/>
                <p14:nvPr/>
              </p14:nvContentPartPr>
              <p14:xfrm>
                <a:off x="1789370" y="3696708"/>
                <a:ext cx="360" cy="360"/>
              </p14:xfrm>
            </p:contentPart>
          </mc:Choice>
          <mc:Fallback>
            <p:pic>
              <p:nvPicPr>
                <p:cNvPr id="10" name="Ink 9">
                  <a:extLst>
                    <a:ext uri="{FF2B5EF4-FFF2-40B4-BE49-F238E27FC236}">
                      <a16:creationId xmlns:a16="http://schemas.microsoft.com/office/drawing/2014/main" id="{DB322DAB-17D6-550C-F346-EFCF6FDAF42D}"/>
                    </a:ext>
                  </a:extLst>
                </p:cNvPr>
                <p:cNvPicPr/>
                <p:nvPr/>
              </p:nvPicPr>
              <p:blipFill>
                <a:blip r:embed="rId4"/>
                <a:stretch>
                  <a:fillRect/>
                </a:stretch>
              </p:blipFill>
              <p:spPr>
                <a:xfrm>
                  <a:off x="1783250" y="369058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Ink 10">
                  <a:extLst>
                    <a:ext uri="{FF2B5EF4-FFF2-40B4-BE49-F238E27FC236}">
                      <a16:creationId xmlns:a16="http://schemas.microsoft.com/office/drawing/2014/main" id="{32FC4C0E-F5C8-65E8-7C28-7EAEEE52B2A1}"/>
                    </a:ext>
                  </a:extLst>
                </p14:cNvPr>
                <p14:cNvContentPartPr/>
                <p14:nvPr/>
              </p14:nvContentPartPr>
              <p14:xfrm>
                <a:off x="1543490" y="1641828"/>
                <a:ext cx="360" cy="360"/>
              </p14:xfrm>
            </p:contentPart>
          </mc:Choice>
          <mc:Fallback>
            <p:pic>
              <p:nvPicPr>
                <p:cNvPr id="11" name="Ink 10">
                  <a:extLst>
                    <a:ext uri="{FF2B5EF4-FFF2-40B4-BE49-F238E27FC236}">
                      <a16:creationId xmlns:a16="http://schemas.microsoft.com/office/drawing/2014/main" id="{32FC4C0E-F5C8-65E8-7C28-7EAEEE52B2A1}"/>
                    </a:ext>
                  </a:extLst>
                </p:cNvPr>
                <p:cNvPicPr/>
                <p:nvPr/>
              </p:nvPicPr>
              <p:blipFill>
                <a:blip r:embed="rId4"/>
                <a:stretch>
                  <a:fillRect/>
                </a:stretch>
              </p:blipFill>
              <p:spPr>
                <a:xfrm>
                  <a:off x="1537370" y="163570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Ink 11">
                  <a:extLst>
                    <a:ext uri="{FF2B5EF4-FFF2-40B4-BE49-F238E27FC236}">
                      <a16:creationId xmlns:a16="http://schemas.microsoft.com/office/drawing/2014/main" id="{21C49F81-A78F-D32E-6A07-A822EF2EC504}"/>
                    </a:ext>
                  </a:extLst>
                </p14:cNvPr>
                <p14:cNvContentPartPr/>
                <p14:nvPr/>
              </p14:nvContentPartPr>
              <p14:xfrm>
                <a:off x="2339810" y="1641828"/>
                <a:ext cx="360" cy="360"/>
              </p14:xfrm>
            </p:contentPart>
          </mc:Choice>
          <mc:Fallback>
            <p:pic>
              <p:nvPicPr>
                <p:cNvPr id="12" name="Ink 11">
                  <a:extLst>
                    <a:ext uri="{FF2B5EF4-FFF2-40B4-BE49-F238E27FC236}">
                      <a16:creationId xmlns:a16="http://schemas.microsoft.com/office/drawing/2014/main" id="{21C49F81-A78F-D32E-6A07-A822EF2EC504}"/>
                    </a:ext>
                  </a:extLst>
                </p:cNvPr>
                <p:cNvPicPr/>
                <p:nvPr/>
              </p:nvPicPr>
              <p:blipFill>
                <a:blip r:embed="rId4"/>
                <a:stretch>
                  <a:fillRect/>
                </a:stretch>
              </p:blipFill>
              <p:spPr>
                <a:xfrm>
                  <a:off x="2333690" y="163570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 name="Ink 13">
                  <a:extLst>
                    <a:ext uri="{FF2B5EF4-FFF2-40B4-BE49-F238E27FC236}">
                      <a16:creationId xmlns:a16="http://schemas.microsoft.com/office/drawing/2014/main" id="{B72F9331-5662-C920-77DE-66C350C77578}"/>
                    </a:ext>
                  </a:extLst>
                </p14:cNvPr>
                <p14:cNvContentPartPr/>
                <p14:nvPr/>
              </p14:nvContentPartPr>
              <p14:xfrm>
                <a:off x="1297610" y="2141261"/>
                <a:ext cx="360" cy="2160"/>
              </p14:xfrm>
            </p:contentPart>
          </mc:Choice>
          <mc:Fallback>
            <p:pic>
              <p:nvPicPr>
                <p:cNvPr id="14" name="Ink 13">
                  <a:extLst>
                    <a:ext uri="{FF2B5EF4-FFF2-40B4-BE49-F238E27FC236}">
                      <a16:creationId xmlns:a16="http://schemas.microsoft.com/office/drawing/2014/main" id="{B72F9331-5662-C920-77DE-66C350C77578}"/>
                    </a:ext>
                  </a:extLst>
                </p:cNvPr>
                <p:cNvPicPr/>
                <p:nvPr/>
              </p:nvPicPr>
              <p:blipFill>
                <a:blip r:embed="rId4"/>
                <a:stretch>
                  <a:fillRect/>
                </a:stretch>
              </p:blipFill>
              <p:spPr>
                <a:xfrm>
                  <a:off x="1291490" y="2135141"/>
                  <a:ext cx="126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 name="Ink 14">
                  <a:extLst>
                    <a:ext uri="{FF2B5EF4-FFF2-40B4-BE49-F238E27FC236}">
                      <a16:creationId xmlns:a16="http://schemas.microsoft.com/office/drawing/2014/main" id="{C0743DE4-3AB1-8E65-5D38-DF1B35F9F30A}"/>
                    </a:ext>
                  </a:extLst>
                </p14:cNvPr>
                <p14:cNvContentPartPr/>
                <p14:nvPr/>
              </p14:nvContentPartPr>
              <p14:xfrm>
                <a:off x="1513970" y="2123621"/>
                <a:ext cx="360" cy="360"/>
              </p14:xfrm>
            </p:contentPart>
          </mc:Choice>
          <mc:Fallback>
            <p:pic>
              <p:nvPicPr>
                <p:cNvPr id="15" name="Ink 14">
                  <a:extLst>
                    <a:ext uri="{FF2B5EF4-FFF2-40B4-BE49-F238E27FC236}">
                      <a16:creationId xmlns:a16="http://schemas.microsoft.com/office/drawing/2014/main" id="{C0743DE4-3AB1-8E65-5D38-DF1B35F9F30A}"/>
                    </a:ext>
                  </a:extLst>
                </p:cNvPr>
                <p:cNvPicPr/>
                <p:nvPr/>
              </p:nvPicPr>
              <p:blipFill>
                <a:blip r:embed="rId4"/>
                <a:stretch>
                  <a:fillRect/>
                </a:stretch>
              </p:blipFill>
              <p:spPr>
                <a:xfrm>
                  <a:off x="1507850" y="2117501"/>
                  <a:ext cx="12600" cy="12600"/>
                </a:xfrm>
                <a:prstGeom prst="rect">
                  <a:avLst/>
                </a:prstGeom>
              </p:spPr>
            </p:pic>
          </mc:Fallback>
        </mc:AlternateContent>
        <p:sp>
          <p:nvSpPr>
            <p:cNvPr id="28" name="Rectangle 27">
              <a:extLst>
                <a:ext uri="{FF2B5EF4-FFF2-40B4-BE49-F238E27FC236}">
                  <a16:creationId xmlns:a16="http://schemas.microsoft.com/office/drawing/2014/main" id="{C508D8A7-C36E-DA25-0643-EE7FD8B16064}"/>
                </a:ext>
              </a:extLst>
            </p:cNvPr>
            <p:cNvSpPr/>
            <p:nvPr/>
          </p:nvSpPr>
          <p:spPr>
            <a:xfrm>
              <a:off x="4442207" y="4162879"/>
              <a:ext cx="4020566" cy="12981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US" strike="sngStrike" dirty="0">
                  <a:solidFill>
                    <a:srgbClr val="0432FF"/>
                  </a:solidFill>
                  <a:latin typeface="Courier"/>
                  <a:ea typeface="Courier"/>
                  <a:cs typeface="Courier"/>
                  <a:sym typeface="Courier"/>
                </a:rPr>
                <a:t>print </a:t>
              </a:r>
              <a:r>
                <a:rPr lang="en-US" strike="sngStrike" dirty="0" err="1">
                  <a:solidFill>
                    <a:srgbClr val="0432FF"/>
                  </a:solidFill>
                  <a:latin typeface="Courier"/>
                  <a:ea typeface="Courier"/>
                  <a:cs typeface="Courier"/>
                  <a:sym typeface="Courier"/>
                </a:rPr>
                <a:t>i</a:t>
              </a:r>
              <a:r>
                <a:rPr lang="en-US" strike="sngStrike" dirty="0">
                  <a:solidFill>
                    <a:srgbClr val="0432FF"/>
                  </a:solidFill>
                  <a:latin typeface="Courier"/>
                  <a:ea typeface="Courier"/>
                  <a:cs typeface="Courier"/>
                  <a:sym typeface="Courier"/>
                </a:rPr>
                <a:t>;</a:t>
              </a:r>
            </a:p>
            <a:p>
              <a:pPr lvl="0"/>
              <a:r>
                <a:rPr lang="en-US" dirty="0">
                  <a:solidFill>
                    <a:srgbClr val="0432FF"/>
                  </a:solidFill>
                  <a:latin typeface="Courier"/>
                  <a:ea typeface="Courier"/>
                  <a:cs typeface="Courier"/>
                  <a:sym typeface="Courier"/>
                </a:rPr>
                <a:t>if</a:t>
              </a:r>
              <a:r>
                <a:rPr lang="en-US" dirty="0">
                  <a:latin typeface="Courier"/>
                  <a:ea typeface="Courier"/>
                  <a:cs typeface="Courier"/>
                  <a:sym typeface="Courier"/>
                </a:rPr>
                <a:t> (</a:t>
              </a:r>
              <a:r>
                <a:rPr lang="en-US" dirty="0" err="1">
                  <a:latin typeface="Courier"/>
                  <a:ea typeface="Courier"/>
                  <a:cs typeface="Courier"/>
                  <a:sym typeface="Courier"/>
                </a:rPr>
                <a:t>i</a:t>
              </a:r>
              <a:r>
                <a:rPr lang="en-US" dirty="0">
                  <a:latin typeface="Courier"/>
                  <a:ea typeface="Courier"/>
                  <a:cs typeface="Courier"/>
                  <a:sym typeface="Courier"/>
                </a:rPr>
                <a:t> &gt; 2){</a:t>
              </a:r>
              <a:br>
                <a:rPr lang="en-US" dirty="0">
                  <a:latin typeface="Courier"/>
                  <a:ea typeface="Courier"/>
                  <a:cs typeface="Courier"/>
                  <a:sym typeface="Courier"/>
                </a:rPr>
              </a:br>
              <a:r>
                <a:rPr lang="en-US" dirty="0">
                  <a:latin typeface="Courier"/>
                  <a:ea typeface="Courier"/>
                  <a:cs typeface="Courier"/>
                  <a:sym typeface="Courier"/>
                </a:rPr>
                <a:t>    </a:t>
              </a:r>
              <a:r>
                <a:rPr lang="en-US" strike="sngStrike" dirty="0">
                  <a:latin typeface="Courier"/>
                  <a:ea typeface="Courier"/>
                  <a:cs typeface="Courier"/>
                  <a:sym typeface="Courier"/>
                </a:rPr>
                <a:t>DoWork(3);</a:t>
              </a:r>
              <a:r>
                <a:rPr lang="en-US" dirty="0">
                  <a:latin typeface="Courier"/>
                  <a:ea typeface="Courier"/>
                  <a:cs typeface="Courier"/>
                  <a:sym typeface="Courier"/>
                </a:rPr>
                <a:t>            </a:t>
              </a:r>
            </a:p>
            <a:p>
              <a:pPr lvl="0">
                <a:buClr>
                  <a:srgbClr val="0432FF"/>
                </a:buClr>
                <a:buSzPts val="2400"/>
              </a:pPr>
              <a:r>
                <a:rPr lang="en-US" dirty="0">
                  <a:latin typeface="Courier"/>
                  <a:ea typeface="Courier"/>
                  <a:cs typeface="Courier"/>
                  <a:sym typeface="Courier"/>
                </a:rPr>
                <a:t>    DoWork(2);</a:t>
              </a:r>
            </a:p>
            <a:p>
              <a:pPr lvl="0">
                <a:buClr>
                  <a:srgbClr val="0432FF"/>
                </a:buClr>
                <a:buSzPts val="2400"/>
              </a:pPr>
              <a:r>
                <a:rPr lang="en-US" dirty="0">
                  <a:latin typeface="Courier"/>
                  <a:sym typeface="Courier"/>
                </a:rPr>
                <a:t>print </a:t>
              </a:r>
              <a:r>
                <a:rPr lang="en-US" dirty="0" err="1">
                  <a:latin typeface="Courier"/>
                  <a:sym typeface="Courier"/>
                </a:rPr>
                <a:t>i</a:t>
              </a:r>
              <a:r>
                <a:rPr lang="en-US" dirty="0">
                  <a:latin typeface="Courier"/>
                  <a:sym typeface="Courier"/>
                </a:rPr>
                <a:t>;</a:t>
              </a:r>
              <a:endParaRPr lang="en-US" dirty="0"/>
            </a:p>
          </p:txBody>
        </p:sp>
        <p:sp>
          <p:nvSpPr>
            <p:cNvPr id="29" name="Rectangle 28">
              <a:extLst>
                <a:ext uri="{FF2B5EF4-FFF2-40B4-BE49-F238E27FC236}">
                  <a16:creationId xmlns:a16="http://schemas.microsoft.com/office/drawing/2014/main" id="{CA78F9C4-7CF9-84A3-5F2B-412804FCB548}"/>
                </a:ext>
              </a:extLst>
            </p:cNvPr>
            <p:cNvSpPr/>
            <p:nvPr/>
          </p:nvSpPr>
          <p:spPr>
            <a:xfrm>
              <a:off x="3279193" y="5484370"/>
              <a:ext cx="1113149" cy="5271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Main</a:t>
              </a:r>
            </a:p>
          </p:txBody>
        </p:sp>
        <p:sp>
          <p:nvSpPr>
            <p:cNvPr id="30" name="Rectangle 29">
              <a:extLst>
                <a:ext uri="{FF2B5EF4-FFF2-40B4-BE49-F238E27FC236}">
                  <a16:creationId xmlns:a16="http://schemas.microsoft.com/office/drawing/2014/main" id="{0DE4C9B4-33D2-BD95-A3B5-7A32B432A6B9}"/>
                </a:ext>
              </a:extLst>
            </p:cNvPr>
            <p:cNvSpPr/>
            <p:nvPr/>
          </p:nvSpPr>
          <p:spPr>
            <a:xfrm>
              <a:off x="4442208" y="5452219"/>
              <a:ext cx="4070430" cy="5456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DoWork(4)</a:t>
              </a:r>
            </a:p>
          </p:txBody>
        </p:sp>
        <p:sp>
          <p:nvSpPr>
            <p:cNvPr id="31" name="Rectangle 30">
              <a:extLst>
                <a:ext uri="{FF2B5EF4-FFF2-40B4-BE49-F238E27FC236}">
                  <a16:creationId xmlns:a16="http://schemas.microsoft.com/office/drawing/2014/main" id="{3BB87726-6811-A019-CB99-EE5A4A9BE9FD}"/>
                </a:ext>
              </a:extLst>
            </p:cNvPr>
            <p:cNvSpPr/>
            <p:nvPr/>
          </p:nvSpPr>
          <p:spPr>
            <a:xfrm>
              <a:off x="3279913" y="4217268"/>
              <a:ext cx="1112429" cy="11882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a:t>DoWork(4)</a:t>
              </a:r>
            </a:p>
          </p:txBody>
        </p:sp>
        <p:sp>
          <p:nvSpPr>
            <p:cNvPr id="32" name="Rectangle 31">
              <a:extLst>
                <a:ext uri="{FF2B5EF4-FFF2-40B4-BE49-F238E27FC236}">
                  <a16:creationId xmlns:a16="http://schemas.microsoft.com/office/drawing/2014/main" id="{337BCD6A-3BD4-7CC4-F31A-228A341152F1}"/>
                </a:ext>
              </a:extLst>
            </p:cNvPr>
            <p:cNvSpPr/>
            <p:nvPr/>
          </p:nvSpPr>
          <p:spPr>
            <a:xfrm>
              <a:off x="507087" y="636105"/>
              <a:ext cx="2493450" cy="279289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US" dirty="0">
                  <a:solidFill>
                    <a:srgbClr val="0432FF"/>
                  </a:solidFill>
                  <a:latin typeface="Courier"/>
                  <a:ea typeface="Courier"/>
                  <a:cs typeface="Courier"/>
                  <a:sym typeface="Courier"/>
                </a:rPr>
                <a:t>void</a:t>
              </a:r>
              <a:r>
                <a:rPr lang="en-US" dirty="0">
                  <a:latin typeface="Courier"/>
                  <a:ea typeface="Courier"/>
                  <a:cs typeface="Courier"/>
                  <a:sym typeface="Courier"/>
                </a:rPr>
                <a:t> DoWork(</a:t>
              </a:r>
              <a:r>
                <a:rPr lang="en-US" dirty="0">
                  <a:solidFill>
                    <a:srgbClr val="0432FF"/>
                  </a:solidFill>
                  <a:latin typeface="Courier"/>
                  <a:ea typeface="Courier"/>
                  <a:cs typeface="Courier"/>
                  <a:sym typeface="Courier"/>
                </a:rPr>
                <a:t>int</a:t>
              </a:r>
              <a:r>
                <a:rPr lang="en-US" dirty="0">
                  <a:latin typeface="Courier"/>
                  <a:ea typeface="Courier"/>
                  <a:cs typeface="Courier"/>
                  <a:sym typeface="Courier"/>
                </a:rPr>
                <a:t> </a:t>
              </a:r>
              <a:r>
                <a:rPr lang="en-US" dirty="0" err="1">
                  <a:latin typeface="Courier"/>
                  <a:ea typeface="Courier"/>
                  <a:cs typeface="Courier"/>
                  <a:sym typeface="Courier"/>
                </a:rPr>
                <a:t>i</a:t>
              </a:r>
              <a:r>
                <a:rPr lang="en-US" dirty="0">
                  <a:latin typeface="Courier"/>
                  <a:ea typeface="Courier"/>
                  <a:cs typeface="Courier"/>
                  <a:sym typeface="Courier"/>
                </a:rPr>
                <a:t>)</a:t>
              </a:r>
              <a:br>
                <a:rPr lang="en-US" dirty="0">
                  <a:latin typeface="Courier"/>
                  <a:ea typeface="Courier"/>
                  <a:cs typeface="Courier"/>
                  <a:sym typeface="Courier"/>
                </a:rPr>
              </a:br>
              <a:r>
                <a:rPr lang="en-US" dirty="0">
                  <a:latin typeface="Courier"/>
                  <a:ea typeface="Courier"/>
                  <a:cs typeface="Courier"/>
                  <a:sym typeface="Courier"/>
                </a:rPr>
                <a:t>{</a:t>
              </a:r>
              <a:br>
                <a:rPr lang="en-US" dirty="0">
                  <a:latin typeface="Courier"/>
                  <a:ea typeface="Courier"/>
                  <a:cs typeface="Courier"/>
                  <a:sym typeface="Courier"/>
                </a:rPr>
              </a:br>
              <a:r>
                <a:rPr lang="en-US" dirty="0">
                  <a:latin typeface="Courier"/>
                  <a:ea typeface="Courier"/>
                  <a:cs typeface="Courier"/>
                  <a:sym typeface="Courier"/>
                </a:rPr>
                <a:t>  print(</a:t>
              </a:r>
              <a:r>
                <a:rPr lang="en-US" dirty="0" err="1">
                  <a:latin typeface="Courier"/>
                  <a:ea typeface="Courier"/>
                  <a:cs typeface="Courier"/>
                  <a:sym typeface="Courier"/>
                </a:rPr>
                <a:t>i</a:t>
              </a:r>
              <a:r>
                <a:rPr lang="en-US" dirty="0">
                  <a:latin typeface="Courier"/>
                  <a:ea typeface="Courier"/>
                  <a:cs typeface="Courier"/>
                  <a:sym typeface="Courier"/>
                </a:rPr>
                <a:t>+” “);</a:t>
              </a:r>
              <a:br>
                <a:rPr lang="en-US" dirty="0">
                  <a:latin typeface="Courier"/>
                  <a:ea typeface="Courier"/>
                  <a:cs typeface="Courier"/>
                  <a:sym typeface="Courier"/>
                </a:rPr>
              </a:br>
              <a:r>
                <a:rPr lang="en-US" dirty="0">
                  <a:latin typeface="Courier"/>
                  <a:ea typeface="Courier"/>
                  <a:cs typeface="Courier"/>
                  <a:sym typeface="Courier"/>
                </a:rPr>
                <a:t>  </a:t>
              </a:r>
              <a:r>
                <a:rPr lang="en-US" dirty="0">
                  <a:solidFill>
                    <a:srgbClr val="0432FF"/>
                  </a:solidFill>
                  <a:latin typeface="Courier"/>
                  <a:ea typeface="Courier"/>
                  <a:cs typeface="Courier"/>
                  <a:sym typeface="Courier"/>
                </a:rPr>
                <a:t>if</a:t>
              </a:r>
              <a:r>
                <a:rPr lang="en-US" dirty="0">
                  <a:latin typeface="Courier"/>
                  <a:ea typeface="Courier"/>
                  <a:cs typeface="Courier"/>
                  <a:sym typeface="Courier"/>
                </a:rPr>
                <a:t> (</a:t>
              </a:r>
              <a:r>
                <a:rPr lang="en-US" dirty="0" err="1">
                  <a:latin typeface="Courier"/>
                  <a:ea typeface="Courier"/>
                  <a:cs typeface="Courier"/>
                  <a:sym typeface="Courier"/>
                </a:rPr>
                <a:t>i</a:t>
              </a:r>
              <a:r>
                <a:rPr lang="en-US" dirty="0">
                  <a:latin typeface="Courier"/>
                  <a:ea typeface="Courier"/>
                  <a:cs typeface="Courier"/>
                  <a:sym typeface="Courier"/>
                </a:rPr>
                <a:t> &gt; 2){</a:t>
              </a:r>
              <a:br>
                <a:rPr lang="en-US" dirty="0">
                  <a:latin typeface="Courier"/>
                  <a:ea typeface="Courier"/>
                  <a:cs typeface="Courier"/>
                  <a:sym typeface="Courier"/>
                </a:rPr>
              </a:br>
              <a:r>
                <a:rPr lang="en-US" dirty="0">
                  <a:latin typeface="Courier"/>
                  <a:ea typeface="Courier"/>
                  <a:cs typeface="Courier"/>
                  <a:sym typeface="Courier"/>
                </a:rPr>
                <a:t>    DoWork(i-1);            </a:t>
              </a:r>
            </a:p>
            <a:p>
              <a:pPr lvl="0">
                <a:buClr>
                  <a:srgbClr val="0432FF"/>
                </a:buClr>
                <a:buSzPts val="2400"/>
              </a:pPr>
              <a:r>
                <a:rPr lang="en-US" dirty="0">
                  <a:latin typeface="Courier"/>
                  <a:ea typeface="Courier"/>
                  <a:cs typeface="Courier"/>
                  <a:sym typeface="Courier"/>
                </a:rPr>
                <a:t>    DoWork(i-2);</a:t>
              </a:r>
              <a:br>
                <a:rPr lang="en-US" dirty="0">
                  <a:latin typeface="Courier"/>
                  <a:ea typeface="Courier"/>
                  <a:cs typeface="Courier"/>
                  <a:sym typeface="Courier"/>
                </a:rPr>
              </a:br>
              <a:r>
                <a:rPr lang="en-US" dirty="0">
                  <a:latin typeface="Courier"/>
                  <a:ea typeface="Courier"/>
                  <a:cs typeface="Courier"/>
                  <a:sym typeface="Courier"/>
                </a:rPr>
                <a:t>  }</a:t>
              </a:r>
              <a:br>
                <a:rPr lang="en-US" dirty="0">
                  <a:latin typeface="Courier"/>
                  <a:ea typeface="Courier"/>
                  <a:cs typeface="Courier"/>
                  <a:sym typeface="Courier"/>
                </a:rPr>
              </a:br>
              <a:r>
                <a:rPr lang="en-US" dirty="0">
                  <a:latin typeface="Courier"/>
                  <a:ea typeface="Courier"/>
                  <a:cs typeface="Courier"/>
                  <a:sym typeface="Courier"/>
                </a:rPr>
                <a:t>  print(</a:t>
              </a:r>
              <a:r>
                <a:rPr lang="en-US" dirty="0" err="1">
                  <a:latin typeface="Courier"/>
                  <a:ea typeface="Courier"/>
                  <a:cs typeface="Courier"/>
                  <a:sym typeface="Courier"/>
                </a:rPr>
                <a:t>i</a:t>
              </a:r>
              <a:r>
                <a:rPr lang="en-US" dirty="0">
                  <a:latin typeface="Courier"/>
                  <a:ea typeface="Courier"/>
                  <a:cs typeface="Courier"/>
                  <a:sym typeface="Courier"/>
                </a:rPr>
                <a:t>+” “);</a:t>
              </a:r>
              <a:br>
                <a:rPr lang="en-US" dirty="0">
                  <a:latin typeface="Courier"/>
                  <a:ea typeface="Courier"/>
                  <a:cs typeface="Courier"/>
                  <a:sym typeface="Courier"/>
                </a:rPr>
              </a:br>
              <a:r>
                <a:rPr lang="en-US" dirty="0">
                  <a:latin typeface="Courier"/>
                  <a:ea typeface="Courier"/>
                  <a:cs typeface="Courier"/>
                  <a:sym typeface="Courier"/>
                </a:rPr>
                <a:t>}</a:t>
              </a:r>
              <a:endParaRPr lang="en-US" dirty="0"/>
            </a:p>
            <a:p>
              <a:pPr algn="ctr"/>
              <a:endParaRPr lang="en-US" dirty="0"/>
            </a:p>
          </p:txBody>
        </p:sp>
        <p:sp>
          <p:nvSpPr>
            <p:cNvPr id="33" name="Rectangle 32">
              <a:extLst>
                <a:ext uri="{FF2B5EF4-FFF2-40B4-BE49-F238E27FC236}">
                  <a16:creationId xmlns:a16="http://schemas.microsoft.com/office/drawing/2014/main" id="{916429AB-5B93-C641-7822-2C1BFAFE0672}"/>
                </a:ext>
              </a:extLst>
            </p:cNvPr>
            <p:cNvSpPr/>
            <p:nvPr/>
          </p:nvSpPr>
          <p:spPr>
            <a:xfrm>
              <a:off x="507087" y="4621696"/>
              <a:ext cx="2057209"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a:t>Output</a:t>
              </a:r>
            </a:p>
            <a:p>
              <a:r>
                <a:rPr lang="en-US" dirty="0"/>
                <a:t>4 3 2 2 1 1 </a:t>
              </a:r>
            </a:p>
          </p:txBody>
        </p:sp>
        <p:sp>
          <p:nvSpPr>
            <p:cNvPr id="34" name="Rectangle 33">
              <a:extLst>
                <a:ext uri="{FF2B5EF4-FFF2-40B4-BE49-F238E27FC236}">
                  <a16:creationId xmlns:a16="http://schemas.microsoft.com/office/drawing/2014/main" id="{6A8248E0-B05A-AB1A-B766-CF1A333B5B1E}"/>
                </a:ext>
              </a:extLst>
            </p:cNvPr>
            <p:cNvSpPr/>
            <p:nvPr/>
          </p:nvSpPr>
          <p:spPr>
            <a:xfrm>
              <a:off x="3299116" y="3027681"/>
              <a:ext cx="1112429" cy="11114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DoWork(3)</a:t>
              </a:r>
            </a:p>
          </p:txBody>
        </p:sp>
        <p:sp>
          <p:nvSpPr>
            <p:cNvPr id="35" name="Rectangle 34">
              <a:extLst>
                <a:ext uri="{FF2B5EF4-FFF2-40B4-BE49-F238E27FC236}">
                  <a16:creationId xmlns:a16="http://schemas.microsoft.com/office/drawing/2014/main" id="{9E72A5D0-3B55-F1EC-2E5C-616DF657495E}"/>
                </a:ext>
              </a:extLst>
            </p:cNvPr>
            <p:cNvSpPr/>
            <p:nvPr/>
          </p:nvSpPr>
          <p:spPr>
            <a:xfrm>
              <a:off x="4442207" y="3027681"/>
              <a:ext cx="4020566" cy="11114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US" strike="sngStrike" dirty="0">
                  <a:solidFill>
                    <a:srgbClr val="0432FF"/>
                  </a:solidFill>
                  <a:latin typeface="Courier"/>
                  <a:ea typeface="Courier"/>
                  <a:cs typeface="Courier"/>
                  <a:sym typeface="Courier"/>
                </a:rPr>
                <a:t>print </a:t>
              </a:r>
              <a:r>
                <a:rPr lang="en-US" strike="sngStrike" dirty="0" err="1">
                  <a:solidFill>
                    <a:srgbClr val="0432FF"/>
                  </a:solidFill>
                  <a:latin typeface="Courier"/>
                  <a:ea typeface="Courier"/>
                  <a:cs typeface="Courier"/>
                  <a:sym typeface="Courier"/>
                </a:rPr>
                <a:t>i</a:t>
              </a:r>
              <a:r>
                <a:rPr lang="en-US" strike="sngStrike" dirty="0">
                  <a:solidFill>
                    <a:srgbClr val="0432FF"/>
                  </a:solidFill>
                  <a:latin typeface="Courier"/>
                  <a:ea typeface="Courier"/>
                  <a:cs typeface="Courier"/>
                  <a:sym typeface="Courier"/>
                </a:rPr>
                <a:t>;</a:t>
              </a:r>
            </a:p>
            <a:p>
              <a:pPr lvl="0"/>
              <a:r>
                <a:rPr lang="en-US" dirty="0">
                  <a:solidFill>
                    <a:srgbClr val="0432FF"/>
                  </a:solidFill>
                  <a:latin typeface="Courier"/>
                  <a:ea typeface="Courier"/>
                  <a:cs typeface="Courier"/>
                  <a:sym typeface="Courier"/>
                </a:rPr>
                <a:t>if</a:t>
              </a:r>
              <a:r>
                <a:rPr lang="en-US" dirty="0">
                  <a:latin typeface="Courier"/>
                  <a:ea typeface="Courier"/>
                  <a:cs typeface="Courier"/>
                  <a:sym typeface="Courier"/>
                </a:rPr>
                <a:t> (</a:t>
              </a:r>
              <a:r>
                <a:rPr lang="en-US" dirty="0" err="1">
                  <a:latin typeface="Courier"/>
                  <a:ea typeface="Courier"/>
                  <a:cs typeface="Courier"/>
                  <a:sym typeface="Courier"/>
                </a:rPr>
                <a:t>i</a:t>
              </a:r>
              <a:r>
                <a:rPr lang="en-US" dirty="0">
                  <a:latin typeface="Courier"/>
                  <a:ea typeface="Courier"/>
                  <a:cs typeface="Courier"/>
                  <a:sym typeface="Courier"/>
                </a:rPr>
                <a:t> &gt; 2){</a:t>
              </a:r>
              <a:br>
                <a:rPr lang="en-US" dirty="0">
                  <a:latin typeface="Courier"/>
                  <a:ea typeface="Courier"/>
                  <a:cs typeface="Courier"/>
                  <a:sym typeface="Courier"/>
                </a:rPr>
              </a:br>
              <a:r>
                <a:rPr lang="en-US" dirty="0">
                  <a:latin typeface="Courier"/>
                  <a:ea typeface="Courier"/>
                  <a:cs typeface="Courier"/>
                  <a:sym typeface="Courier"/>
                </a:rPr>
                <a:t>    </a:t>
              </a:r>
              <a:r>
                <a:rPr lang="en-US" strike="sngStrike" dirty="0">
                  <a:latin typeface="Courier"/>
                  <a:ea typeface="Courier"/>
                  <a:cs typeface="Courier"/>
                  <a:sym typeface="Courier"/>
                </a:rPr>
                <a:t>DoWork(2);            </a:t>
              </a:r>
            </a:p>
            <a:p>
              <a:pPr lvl="0">
                <a:buClr>
                  <a:srgbClr val="0432FF"/>
                </a:buClr>
                <a:buSzPts val="2400"/>
              </a:pPr>
              <a:r>
                <a:rPr lang="en-US" dirty="0">
                  <a:latin typeface="Courier"/>
                  <a:ea typeface="Courier"/>
                  <a:cs typeface="Courier"/>
                  <a:sym typeface="Courier"/>
                </a:rPr>
                <a:t>    </a:t>
              </a:r>
              <a:r>
                <a:rPr lang="en-US" strike="dblStrike" dirty="0">
                  <a:latin typeface="Courier"/>
                  <a:ea typeface="Courier"/>
                  <a:cs typeface="Courier"/>
                  <a:sym typeface="Courier"/>
                </a:rPr>
                <a:t>DoWork(1);</a:t>
              </a:r>
            </a:p>
            <a:p>
              <a:pPr lvl="0">
                <a:buClr>
                  <a:srgbClr val="0432FF"/>
                </a:buClr>
                <a:buSzPts val="2400"/>
              </a:pPr>
              <a:r>
                <a:rPr lang="en-US" dirty="0">
                  <a:latin typeface="Courier"/>
                  <a:sym typeface="Courier"/>
                </a:rPr>
                <a:t>print </a:t>
              </a:r>
              <a:r>
                <a:rPr lang="en-US" dirty="0" err="1">
                  <a:latin typeface="Courier"/>
                  <a:sym typeface="Courier"/>
                </a:rPr>
                <a:t>i</a:t>
              </a:r>
              <a:r>
                <a:rPr lang="en-US" dirty="0">
                  <a:latin typeface="Courier"/>
                  <a:sym typeface="Courier"/>
                </a:rPr>
                <a:t>;</a:t>
              </a:r>
              <a:endParaRPr lang="en-US" dirty="0"/>
            </a:p>
          </p:txBody>
        </p:sp>
        <p:sp>
          <p:nvSpPr>
            <p:cNvPr id="3" name="Rectangle 2">
              <a:extLst>
                <a:ext uri="{FF2B5EF4-FFF2-40B4-BE49-F238E27FC236}">
                  <a16:creationId xmlns:a16="http://schemas.microsoft.com/office/drawing/2014/main" id="{F50AB84B-5F7A-AA00-3567-101A8F3F9DA1}"/>
                </a:ext>
              </a:extLst>
            </p:cNvPr>
            <p:cNvSpPr/>
            <p:nvPr/>
          </p:nvSpPr>
          <p:spPr>
            <a:xfrm>
              <a:off x="3295605" y="2027733"/>
              <a:ext cx="1112430" cy="10280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DoWork(1)</a:t>
              </a:r>
            </a:p>
          </p:txBody>
        </p:sp>
        <p:sp>
          <p:nvSpPr>
            <p:cNvPr id="4" name="Rectangle 3">
              <a:extLst>
                <a:ext uri="{FF2B5EF4-FFF2-40B4-BE49-F238E27FC236}">
                  <a16:creationId xmlns:a16="http://schemas.microsoft.com/office/drawing/2014/main" id="{9640A62A-2ACB-F957-7549-DD9926288C72}"/>
                </a:ext>
              </a:extLst>
            </p:cNvPr>
            <p:cNvSpPr/>
            <p:nvPr/>
          </p:nvSpPr>
          <p:spPr>
            <a:xfrm>
              <a:off x="4453575" y="2027583"/>
              <a:ext cx="4009198" cy="10000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US" strike="sngStrike" dirty="0">
                  <a:solidFill>
                    <a:srgbClr val="C00000"/>
                  </a:solidFill>
                  <a:latin typeface="Courier"/>
                  <a:ea typeface="Courier"/>
                  <a:cs typeface="Courier"/>
                  <a:sym typeface="Courier"/>
                </a:rPr>
                <a:t>print </a:t>
              </a:r>
              <a:r>
                <a:rPr lang="en-US" strike="sngStrike" dirty="0" err="1">
                  <a:solidFill>
                    <a:srgbClr val="C00000"/>
                  </a:solidFill>
                  <a:latin typeface="Courier"/>
                  <a:ea typeface="Courier"/>
                  <a:cs typeface="Courier"/>
                  <a:sym typeface="Courier"/>
                </a:rPr>
                <a:t>i</a:t>
              </a:r>
              <a:r>
                <a:rPr lang="en-US" strike="sngStrike" dirty="0">
                  <a:solidFill>
                    <a:srgbClr val="C00000"/>
                  </a:solidFill>
                  <a:latin typeface="Courier"/>
                  <a:ea typeface="Courier"/>
                  <a:cs typeface="Courier"/>
                  <a:sym typeface="Courier"/>
                </a:rPr>
                <a:t>;</a:t>
              </a:r>
            </a:p>
            <a:p>
              <a:pPr lvl="0"/>
              <a:r>
                <a:rPr lang="en-US" strike="sngStrike" dirty="0">
                  <a:solidFill>
                    <a:srgbClr val="C00000"/>
                  </a:solidFill>
                  <a:latin typeface="Courier"/>
                  <a:ea typeface="Courier"/>
                  <a:cs typeface="Courier"/>
                  <a:sym typeface="Courier"/>
                </a:rPr>
                <a:t>if (</a:t>
              </a:r>
              <a:r>
                <a:rPr lang="en-US" strike="sngStrike" dirty="0" err="1">
                  <a:solidFill>
                    <a:srgbClr val="C00000"/>
                  </a:solidFill>
                  <a:latin typeface="Courier"/>
                  <a:ea typeface="Courier"/>
                  <a:cs typeface="Courier"/>
                  <a:sym typeface="Courier"/>
                </a:rPr>
                <a:t>i</a:t>
              </a:r>
              <a:r>
                <a:rPr lang="en-US" strike="sngStrike" dirty="0">
                  <a:solidFill>
                    <a:srgbClr val="C00000"/>
                  </a:solidFill>
                  <a:latin typeface="Courier"/>
                  <a:ea typeface="Courier"/>
                  <a:cs typeface="Courier"/>
                  <a:sym typeface="Courier"/>
                </a:rPr>
                <a:t> &gt; 2){</a:t>
              </a:r>
              <a:br>
                <a:rPr lang="en-US" dirty="0">
                  <a:solidFill>
                    <a:srgbClr val="C00000"/>
                  </a:solidFill>
                  <a:latin typeface="Courier"/>
                  <a:ea typeface="Courier"/>
                  <a:cs typeface="Courier"/>
                  <a:sym typeface="Courier"/>
                </a:rPr>
              </a:br>
              <a:r>
                <a:rPr lang="en-US" dirty="0">
                  <a:solidFill>
                    <a:srgbClr val="C00000"/>
                  </a:solidFill>
                  <a:latin typeface="Courier"/>
                  <a:ea typeface="Courier"/>
                  <a:cs typeface="Courier"/>
                  <a:sym typeface="Courier"/>
                </a:rPr>
                <a:t>    DoWork(1);            </a:t>
              </a:r>
            </a:p>
            <a:p>
              <a:pPr lvl="0">
                <a:buClr>
                  <a:srgbClr val="0432FF"/>
                </a:buClr>
                <a:buSzPts val="2400"/>
              </a:pPr>
              <a:r>
                <a:rPr lang="en-US" dirty="0">
                  <a:solidFill>
                    <a:srgbClr val="C00000"/>
                  </a:solidFill>
                  <a:latin typeface="Courier"/>
                  <a:ea typeface="Courier"/>
                  <a:cs typeface="Courier"/>
                  <a:sym typeface="Courier"/>
                </a:rPr>
                <a:t>    DoWork(0);</a:t>
              </a:r>
            </a:p>
            <a:p>
              <a:pPr lvl="0">
                <a:buClr>
                  <a:srgbClr val="0432FF"/>
                </a:buClr>
                <a:buSzPts val="2400"/>
              </a:pPr>
              <a:r>
                <a:rPr lang="en-US" strike="sngStrike" dirty="0">
                  <a:solidFill>
                    <a:srgbClr val="C00000"/>
                  </a:solidFill>
                  <a:latin typeface="Courier"/>
                  <a:sym typeface="Courier"/>
                </a:rPr>
                <a:t>print </a:t>
              </a:r>
              <a:r>
                <a:rPr lang="en-US" strike="sngStrike" dirty="0" err="1">
                  <a:solidFill>
                    <a:srgbClr val="C00000"/>
                  </a:solidFill>
                  <a:latin typeface="Courier"/>
                  <a:sym typeface="Courier"/>
                </a:rPr>
                <a:t>i</a:t>
              </a:r>
              <a:r>
                <a:rPr lang="en-US" dirty="0">
                  <a:solidFill>
                    <a:srgbClr val="C00000"/>
                  </a:solidFill>
                  <a:latin typeface="Courier"/>
                  <a:sym typeface="Courier"/>
                </a:rPr>
                <a:t>;</a:t>
              </a:r>
              <a:endParaRPr lang="en-US" dirty="0">
                <a:solidFill>
                  <a:srgbClr val="C00000"/>
                </a:solidFill>
              </a:endParaRPr>
            </a:p>
          </p:txBody>
        </p:sp>
        <p:sp>
          <p:nvSpPr>
            <p:cNvPr id="6" name="Rectangle 5">
              <a:extLst>
                <a:ext uri="{FF2B5EF4-FFF2-40B4-BE49-F238E27FC236}">
                  <a16:creationId xmlns:a16="http://schemas.microsoft.com/office/drawing/2014/main" id="{A0FF677B-538D-6F69-2267-78496C36F698}"/>
                </a:ext>
              </a:extLst>
            </p:cNvPr>
            <p:cNvSpPr/>
            <p:nvPr/>
          </p:nvSpPr>
          <p:spPr>
            <a:xfrm>
              <a:off x="4453574" y="682362"/>
              <a:ext cx="2225521"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DoWord</a:t>
              </a:r>
              <a:r>
                <a:rPr lang="en-US" dirty="0"/>
                <a:t>(1) finished erase</a:t>
              </a:r>
            </a:p>
          </p:txBody>
        </p:sp>
      </p:grpSp>
      <p:sp>
        <p:nvSpPr>
          <p:cNvPr id="2" name="Title 2">
            <a:extLst>
              <a:ext uri="{FF2B5EF4-FFF2-40B4-BE49-F238E27FC236}">
                <a16:creationId xmlns:a16="http://schemas.microsoft.com/office/drawing/2014/main" id="{0683E66A-59DD-2756-D02C-C17231AB3523}"/>
              </a:ext>
            </a:extLst>
          </p:cNvPr>
          <p:cNvSpPr txBox="1">
            <a:spLocks noGrp="1"/>
          </p:cNvSpPr>
          <p:nvPr>
            <p:ph type="title" idx="4294967295"/>
          </p:nvPr>
        </p:nvSpPr>
        <p:spPr>
          <a:xfrm>
            <a:off x="6772473" y="506730"/>
            <a:ext cx="2371527" cy="409386"/>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chemeClr val="dk1"/>
              </a:buClr>
              <a:buSzPts val="3300"/>
              <a:buFont typeface="Arial"/>
              <a:buNone/>
              <a:tabLst/>
              <a:defRPr/>
            </a:pPr>
            <a:r>
              <a:rPr kumimoji="0" lang="en-US" sz="3300" b="0" i="0" u="none" strike="noStrike" kern="0" cap="none" spc="0" normalizeH="0" baseline="0" noProof="0" dirty="0">
                <a:ln>
                  <a:noFill/>
                </a:ln>
                <a:solidFill>
                  <a:schemeClr val="dk1"/>
                </a:solidFill>
                <a:effectLst/>
                <a:uLnTx/>
                <a:uFillTx/>
                <a:latin typeface="Arial"/>
                <a:ea typeface="Arial"/>
                <a:cs typeface="Arial"/>
                <a:sym typeface="Arial"/>
              </a:rPr>
              <a:t>Trace (6/10)</a:t>
            </a:r>
          </a:p>
        </p:txBody>
      </p:sp>
    </p:spTree>
    <p:extLst>
      <p:ext uri="{BB962C8B-B14F-4D97-AF65-F5344CB8AC3E}">
        <p14:creationId xmlns:p14="http://schemas.microsoft.com/office/powerpoint/2010/main" val="575182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104F1-B0A4-2C40-2B9F-F4AB4070087B}"/>
            </a:ext>
          </a:extLst>
        </p:cNvPr>
        <p:cNvGrpSpPr/>
        <p:nvPr/>
      </p:nvGrpSpPr>
      <p:grpSpPr>
        <a:xfrm>
          <a:off x="0" y="0"/>
          <a:ext cx="0" cy="0"/>
          <a:chOff x="0" y="0"/>
          <a:chExt cx="0" cy="0"/>
        </a:xfrm>
      </p:grpSpPr>
      <p:grpSp>
        <p:nvGrpSpPr>
          <p:cNvPr id="6" name="Group 5" descr="The output window has a 4 3 2 2 1 1 3 in it&#10;&#10;The activation stack has main at the bottom, and a call to DoWork(4).  In there is a print i (which is crossed out), if(i&gt;2) { DoWork(3); is crossed out while DoWork(2); isn't.  and a print(i).  &#10;&#10;Above it is DoWork(3) The same code is shown.  The first print, and the DoWork(2) call are crossed out.&#10;&#10;The box above it is empty.">
            <a:extLst>
              <a:ext uri="{FF2B5EF4-FFF2-40B4-BE49-F238E27FC236}">
                <a16:creationId xmlns:a16="http://schemas.microsoft.com/office/drawing/2014/main" id="{C0FB9747-2D0D-37CE-4FD9-0BB22DAE0E12}"/>
              </a:ext>
            </a:extLst>
          </p:cNvPr>
          <p:cNvGrpSpPr/>
          <p:nvPr/>
        </p:nvGrpSpPr>
        <p:grpSpPr>
          <a:xfrm>
            <a:off x="507087" y="636105"/>
            <a:ext cx="8005551" cy="5375373"/>
            <a:chOff x="507087" y="636105"/>
            <a:chExt cx="8005551" cy="5375373"/>
          </a:xfrm>
        </p:grpSpPr>
        <mc:AlternateContent xmlns:mc="http://schemas.openxmlformats.org/markup-compatibility/2006">
          <mc:Choice xmlns:p14="http://schemas.microsoft.com/office/powerpoint/2010/main" Requires="p14">
            <p:contentPart p14:bwMode="auto" r:id="rId3">
              <p14:nvContentPartPr>
                <p14:cNvPr id="8" name="Ink 7">
                  <a:extLst>
                    <a:ext uri="{FF2B5EF4-FFF2-40B4-BE49-F238E27FC236}">
                      <a16:creationId xmlns:a16="http://schemas.microsoft.com/office/drawing/2014/main" id="{8C7A4933-E2F5-54AD-6284-22E53F6CEC78}"/>
                    </a:ext>
                  </a:extLst>
                </p14:cNvPr>
                <p14:cNvContentPartPr/>
                <p14:nvPr/>
              </p14:nvContentPartPr>
              <p14:xfrm>
                <a:off x="3598370" y="4139148"/>
                <a:ext cx="360" cy="360"/>
              </p14:xfrm>
            </p:contentPart>
          </mc:Choice>
          <mc:Fallback>
            <p:pic>
              <p:nvPicPr>
                <p:cNvPr id="8" name="Ink 7">
                  <a:extLst>
                    <a:ext uri="{FF2B5EF4-FFF2-40B4-BE49-F238E27FC236}">
                      <a16:creationId xmlns:a16="http://schemas.microsoft.com/office/drawing/2014/main" id="{8C7A4933-E2F5-54AD-6284-22E53F6CEC78}"/>
                    </a:ext>
                  </a:extLst>
                </p:cNvPr>
                <p:cNvPicPr/>
                <p:nvPr/>
              </p:nvPicPr>
              <p:blipFill>
                <a:blip r:embed="rId4"/>
                <a:stretch>
                  <a:fillRect/>
                </a:stretch>
              </p:blipFill>
              <p:spPr>
                <a:xfrm>
                  <a:off x="3592250" y="413302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Ink 8">
                  <a:extLst>
                    <a:ext uri="{FF2B5EF4-FFF2-40B4-BE49-F238E27FC236}">
                      <a16:creationId xmlns:a16="http://schemas.microsoft.com/office/drawing/2014/main" id="{E01D733A-4821-0431-2874-737B110DF413}"/>
                    </a:ext>
                  </a:extLst>
                </p14:cNvPr>
                <p14:cNvContentPartPr/>
                <p14:nvPr/>
              </p14:nvContentPartPr>
              <p14:xfrm>
                <a:off x="3598370" y="4060668"/>
                <a:ext cx="360" cy="360"/>
              </p14:xfrm>
            </p:contentPart>
          </mc:Choice>
          <mc:Fallback>
            <p:pic>
              <p:nvPicPr>
                <p:cNvPr id="9" name="Ink 8">
                  <a:extLst>
                    <a:ext uri="{FF2B5EF4-FFF2-40B4-BE49-F238E27FC236}">
                      <a16:creationId xmlns:a16="http://schemas.microsoft.com/office/drawing/2014/main" id="{E01D733A-4821-0431-2874-737B110DF413}"/>
                    </a:ext>
                  </a:extLst>
                </p:cNvPr>
                <p:cNvPicPr/>
                <p:nvPr/>
              </p:nvPicPr>
              <p:blipFill>
                <a:blip r:embed="rId4"/>
                <a:stretch>
                  <a:fillRect/>
                </a:stretch>
              </p:blipFill>
              <p:spPr>
                <a:xfrm>
                  <a:off x="3592250" y="405454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 name="Ink 9">
                  <a:extLst>
                    <a:ext uri="{FF2B5EF4-FFF2-40B4-BE49-F238E27FC236}">
                      <a16:creationId xmlns:a16="http://schemas.microsoft.com/office/drawing/2014/main" id="{D322585E-E29D-4104-685A-118E76655516}"/>
                    </a:ext>
                  </a:extLst>
                </p14:cNvPr>
                <p14:cNvContentPartPr/>
                <p14:nvPr/>
              </p14:nvContentPartPr>
              <p14:xfrm>
                <a:off x="1789370" y="3696708"/>
                <a:ext cx="360" cy="360"/>
              </p14:xfrm>
            </p:contentPart>
          </mc:Choice>
          <mc:Fallback>
            <p:pic>
              <p:nvPicPr>
                <p:cNvPr id="10" name="Ink 9">
                  <a:extLst>
                    <a:ext uri="{FF2B5EF4-FFF2-40B4-BE49-F238E27FC236}">
                      <a16:creationId xmlns:a16="http://schemas.microsoft.com/office/drawing/2014/main" id="{D322585E-E29D-4104-685A-118E76655516}"/>
                    </a:ext>
                  </a:extLst>
                </p:cNvPr>
                <p:cNvPicPr/>
                <p:nvPr/>
              </p:nvPicPr>
              <p:blipFill>
                <a:blip r:embed="rId4"/>
                <a:stretch>
                  <a:fillRect/>
                </a:stretch>
              </p:blipFill>
              <p:spPr>
                <a:xfrm>
                  <a:off x="1783250" y="369058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Ink 10">
                  <a:extLst>
                    <a:ext uri="{FF2B5EF4-FFF2-40B4-BE49-F238E27FC236}">
                      <a16:creationId xmlns:a16="http://schemas.microsoft.com/office/drawing/2014/main" id="{61EE89D2-7248-52CD-3EF8-872375B89F30}"/>
                    </a:ext>
                  </a:extLst>
                </p14:cNvPr>
                <p14:cNvContentPartPr/>
                <p14:nvPr/>
              </p14:nvContentPartPr>
              <p14:xfrm>
                <a:off x="1543490" y="1641828"/>
                <a:ext cx="360" cy="360"/>
              </p14:xfrm>
            </p:contentPart>
          </mc:Choice>
          <mc:Fallback>
            <p:pic>
              <p:nvPicPr>
                <p:cNvPr id="11" name="Ink 10">
                  <a:extLst>
                    <a:ext uri="{FF2B5EF4-FFF2-40B4-BE49-F238E27FC236}">
                      <a16:creationId xmlns:a16="http://schemas.microsoft.com/office/drawing/2014/main" id="{61EE89D2-7248-52CD-3EF8-872375B89F30}"/>
                    </a:ext>
                  </a:extLst>
                </p:cNvPr>
                <p:cNvPicPr/>
                <p:nvPr/>
              </p:nvPicPr>
              <p:blipFill>
                <a:blip r:embed="rId4"/>
                <a:stretch>
                  <a:fillRect/>
                </a:stretch>
              </p:blipFill>
              <p:spPr>
                <a:xfrm>
                  <a:off x="1537370" y="163570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Ink 11">
                  <a:extLst>
                    <a:ext uri="{FF2B5EF4-FFF2-40B4-BE49-F238E27FC236}">
                      <a16:creationId xmlns:a16="http://schemas.microsoft.com/office/drawing/2014/main" id="{4005E369-2845-6B9A-B24D-2AC9B51FE01D}"/>
                    </a:ext>
                  </a:extLst>
                </p14:cNvPr>
                <p14:cNvContentPartPr/>
                <p14:nvPr/>
              </p14:nvContentPartPr>
              <p14:xfrm>
                <a:off x="2339810" y="1641828"/>
                <a:ext cx="360" cy="360"/>
              </p14:xfrm>
            </p:contentPart>
          </mc:Choice>
          <mc:Fallback>
            <p:pic>
              <p:nvPicPr>
                <p:cNvPr id="12" name="Ink 11">
                  <a:extLst>
                    <a:ext uri="{FF2B5EF4-FFF2-40B4-BE49-F238E27FC236}">
                      <a16:creationId xmlns:a16="http://schemas.microsoft.com/office/drawing/2014/main" id="{4005E369-2845-6B9A-B24D-2AC9B51FE01D}"/>
                    </a:ext>
                  </a:extLst>
                </p:cNvPr>
                <p:cNvPicPr/>
                <p:nvPr/>
              </p:nvPicPr>
              <p:blipFill>
                <a:blip r:embed="rId4"/>
                <a:stretch>
                  <a:fillRect/>
                </a:stretch>
              </p:blipFill>
              <p:spPr>
                <a:xfrm>
                  <a:off x="2333690" y="163570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 name="Ink 13">
                  <a:extLst>
                    <a:ext uri="{FF2B5EF4-FFF2-40B4-BE49-F238E27FC236}">
                      <a16:creationId xmlns:a16="http://schemas.microsoft.com/office/drawing/2014/main" id="{670A4A6E-7133-73A2-8B99-848359476626}"/>
                    </a:ext>
                  </a:extLst>
                </p14:cNvPr>
                <p14:cNvContentPartPr/>
                <p14:nvPr/>
              </p14:nvContentPartPr>
              <p14:xfrm>
                <a:off x="1297610" y="2141261"/>
                <a:ext cx="360" cy="2160"/>
              </p14:xfrm>
            </p:contentPart>
          </mc:Choice>
          <mc:Fallback>
            <p:pic>
              <p:nvPicPr>
                <p:cNvPr id="14" name="Ink 13">
                  <a:extLst>
                    <a:ext uri="{FF2B5EF4-FFF2-40B4-BE49-F238E27FC236}">
                      <a16:creationId xmlns:a16="http://schemas.microsoft.com/office/drawing/2014/main" id="{670A4A6E-7133-73A2-8B99-848359476626}"/>
                    </a:ext>
                  </a:extLst>
                </p:cNvPr>
                <p:cNvPicPr/>
                <p:nvPr/>
              </p:nvPicPr>
              <p:blipFill>
                <a:blip r:embed="rId4"/>
                <a:stretch>
                  <a:fillRect/>
                </a:stretch>
              </p:blipFill>
              <p:spPr>
                <a:xfrm>
                  <a:off x="1291490" y="2135141"/>
                  <a:ext cx="126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 name="Ink 14">
                  <a:extLst>
                    <a:ext uri="{FF2B5EF4-FFF2-40B4-BE49-F238E27FC236}">
                      <a16:creationId xmlns:a16="http://schemas.microsoft.com/office/drawing/2014/main" id="{8B8E1F57-A54F-CDFC-EB7C-01B9ED08105A}"/>
                    </a:ext>
                  </a:extLst>
                </p14:cNvPr>
                <p14:cNvContentPartPr/>
                <p14:nvPr/>
              </p14:nvContentPartPr>
              <p14:xfrm>
                <a:off x="1513970" y="2123621"/>
                <a:ext cx="360" cy="360"/>
              </p14:xfrm>
            </p:contentPart>
          </mc:Choice>
          <mc:Fallback>
            <p:pic>
              <p:nvPicPr>
                <p:cNvPr id="15" name="Ink 14">
                  <a:extLst>
                    <a:ext uri="{FF2B5EF4-FFF2-40B4-BE49-F238E27FC236}">
                      <a16:creationId xmlns:a16="http://schemas.microsoft.com/office/drawing/2014/main" id="{8B8E1F57-A54F-CDFC-EB7C-01B9ED08105A}"/>
                    </a:ext>
                  </a:extLst>
                </p:cNvPr>
                <p:cNvPicPr/>
                <p:nvPr/>
              </p:nvPicPr>
              <p:blipFill>
                <a:blip r:embed="rId4"/>
                <a:stretch>
                  <a:fillRect/>
                </a:stretch>
              </p:blipFill>
              <p:spPr>
                <a:xfrm>
                  <a:off x="1507850" y="2117501"/>
                  <a:ext cx="12600" cy="12600"/>
                </a:xfrm>
                <a:prstGeom prst="rect">
                  <a:avLst/>
                </a:prstGeom>
              </p:spPr>
            </p:pic>
          </mc:Fallback>
        </mc:AlternateContent>
        <p:sp>
          <p:nvSpPr>
            <p:cNvPr id="28" name="Rectangle 27">
              <a:extLst>
                <a:ext uri="{FF2B5EF4-FFF2-40B4-BE49-F238E27FC236}">
                  <a16:creationId xmlns:a16="http://schemas.microsoft.com/office/drawing/2014/main" id="{DDCF3A61-CB70-E3FF-8C34-C6C3EF171904}"/>
                </a:ext>
              </a:extLst>
            </p:cNvPr>
            <p:cNvSpPr/>
            <p:nvPr/>
          </p:nvSpPr>
          <p:spPr>
            <a:xfrm>
              <a:off x="4442207" y="4162879"/>
              <a:ext cx="4020566" cy="12981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US" strike="sngStrike" dirty="0">
                  <a:solidFill>
                    <a:srgbClr val="0432FF"/>
                  </a:solidFill>
                  <a:latin typeface="Courier"/>
                  <a:ea typeface="Courier"/>
                  <a:cs typeface="Courier"/>
                  <a:sym typeface="Courier"/>
                </a:rPr>
                <a:t>print </a:t>
              </a:r>
              <a:r>
                <a:rPr lang="en-US" strike="sngStrike" dirty="0" err="1">
                  <a:solidFill>
                    <a:srgbClr val="0432FF"/>
                  </a:solidFill>
                  <a:latin typeface="Courier"/>
                  <a:ea typeface="Courier"/>
                  <a:cs typeface="Courier"/>
                  <a:sym typeface="Courier"/>
                </a:rPr>
                <a:t>i</a:t>
              </a:r>
              <a:r>
                <a:rPr lang="en-US" strike="sngStrike" dirty="0">
                  <a:solidFill>
                    <a:srgbClr val="0432FF"/>
                  </a:solidFill>
                  <a:latin typeface="Courier"/>
                  <a:ea typeface="Courier"/>
                  <a:cs typeface="Courier"/>
                  <a:sym typeface="Courier"/>
                </a:rPr>
                <a:t>;</a:t>
              </a:r>
            </a:p>
            <a:p>
              <a:pPr lvl="0"/>
              <a:r>
                <a:rPr lang="en-US" dirty="0">
                  <a:solidFill>
                    <a:srgbClr val="0432FF"/>
                  </a:solidFill>
                  <a:latin typeface="Courier"/>
                  <a:ea typeface="Courier"/>
                  <a:cs typeface="Courier"/>
                  <a:sym typeface="Courier"/>
                </a:rPr>
                <a:t>if</a:t>
              </a:r>
              <a:r>
                <a:rPr lang="en-US" dirty="0">
                  <a:latin typeface="Courier"/>
                  <a:ea typeface="Courier"/>
                  <a:cs typeface="Courier"/>
                  <a:sym typeface="Courier"/>
                </a:rPr>
                <a:t> (</a:t>
              </a:r>
              <a:r>
                <a:rPr lang="en-US" dirty="0" err="1">
                  <a:latin typeface="Courier"/>
                  <a:ea typeface="Courier"/>
                  <a:cs typeface="Courier"/>
                  <a:sym typeface="Courier"/>
                </a:rPr>
                <a:t>i</a:t>
              </a:r>
              <a:r>
                <a:rPr lang="en-US" dirty="0">
                  <a:latin typeface="Courier"/>
                  <a:ea typeface="Courier"/>
                  <a:cs typeface="Courier"/>
                  <a:sym typeface="Courier"/>
                </a:rPr>
                <a:t> &gt; 2){</a:t>
              </a:r>
              <a:br>
                <a:rPr lang="en-US" dirty="0">
                  <a:latin typeface="Courier"/>
                  <a:ea typeface="Courier"/>
                  <a:cs typeface="Courier"/>
                  <a:sym typeface="Courier"/>
                </a:rPr>
              </a:br>
              <a:r>
                <a:rPr lang="en-US" dirty="0">
                  <a:latin typeface="Courier"/>
                  <a:ea typeface="Courier"/>
                  <a:cs typeface="Courier"/>
                  <a:sym typeface="Courier"/>
                </a:rPr>
                <a:t>    </a:t>
              </a:r>
              <a:r>
                <a:rPr lang="en-US" strike="sngStrike" dirty="0">
                  <a:latin typeface="Courier"/>
                  <a:ea typeface="Courier"/>
                  <a:cs typeface="Courier"/>
                  <a:sym typeface="Courier"/>
                </a:rPr>
                <a:t>DoWork(3);  </a:t>
              </a:r>
              <a:r>
                <a:rPr lang="en-US" dirty="0">
                  <a:latin typeface="Courier"/>
                  <a:ea typeface="Courier"/>
                  <a:cs typeface="Courier"/>
                  <a:sym typeface="Courier"/>
                </a:rPr>
                <a:t>          </a:t>
              </a:r>
            </a:p>
            <a:p>
              <a:pPr lvl="0">
                <a:buClr>
                  <a:srgbClr val="0432FF"/>
                </a:buClr>
                <a:buSzPts val="2400"/>
              </a:pPr>
              <a:r>
                <a:rPr lang="en-US" dirty="0">
                  <a:latin typeface="Courier"/>
                  <a:ea typeface="Courier"/>
                  <a:cs typeface="Courier"/>
                  <a:sym typeface="Courier"/>
                </a:rPr>
                <a:t>    DoWork(2);</a:t>
              </a:r>
            </a:p>
            <a:p>
              <a:pPr lvl="0">
                <a:buClr>
                  <a:srgbClr val="0432FF"/>
                </a:buClr>
                <a:buSzPts val="2400"/>
              </a:pPr>
              <a:r>
                <a:rPr lang="en-US" dirty="0">
                  <a:latin typeface="Courier"/>
                  <a:sym typeface="Courier"/>
                </a:rPr>
                <a:t>print </a:t>
              </a:r>
              <a:r>
                <a:rPr lang="en-US" dirty="0" err="1">
                  <a:latin typeface="Courier"/>
                  <a:sym typeface="Courier"/>
                </a:rPr>
                <a:t>i</a:t>
              </a:r>
              <a:r>
                <a:rPr lang="en-US" dirty="0">
                  <a:latin typeface="Courier"/>
                  <a:sym typeface="Courier"/>
                </a:rPr>
                <a:t>;</a:t>
              </a:r>
              <a:endParaRPr lang="en-US" dirty="0"/>
            </a:p>
          </p:txBody>
        </p:sp>
        <p:sp>
          <p:nvSpPr>
            <p:cNvPr id="29" name="Rectangle 28">
              <a:extLst>
                <a:ext uri="{FF2B5EF4-FFF2-40B4-BE49-F238E27FC236}">
                  <a16:creationId xmlns:a16="http://schemas.microsoft.com/office/drawing/2014/main" id="{F61B808E-C8E1-5A4F-7AAB-F570B823BDA8}"/>
                </a:ext>
              </a:extLst>
            </p:cNvPr>
            <p:cNvSpPr/>
            <p:nvPr/>
          </p:nvSpPr>
          <p:spPr>
            <a:xfrm>
              <a:off x="3279193" y="5484370"/>
              <a:ext cx="1113149" cy="5271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Main</a:t>
              </a:r>
            </a:p>
          </p:txBody>
        </p:sp>
        <p:sp>
          <p:nvSpPr>
            <p:cNvPr id="30" name="Rectangle 29">
              <a:extLst>
                <a:ext uri="{FF2B5EF4-FFF2-40B4-BE49-F238E27FC236}">
                  <a16:creationId xmlns:a16="http://schemas.microsoft.com/office/drawing/2014/main" id="{8EFD45F8-F33A-8554-FE7E-02BD427CB961}"/>
                </a:ext>
              </a:extLst>
            </p:cNvPr>
            <p:cNvSpPr/>
            <p:nvPr/>
          </p:nvSpPr>
          <p:spPr>
            <a:xfrm>
              <a:off x="4442208" y="5452219"/>
              <a:ext cx="4070430" cy="5456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trike="sngStrike" dirty="0"/>
                <a:t>DoWork(4)</a:t>
              </a:r>
            </a:p>
          </p:txBody>
        </p:sp>
        <p:sp>
          <p:nvSpPr>
            <p:cNvPr id="31" name="Rectangle 30">
              <a:extLst>
                <a:ext uri="{FF2B5EF4-FFF2-40B4-BE49-F238E27FC236}">
                  <a16:creationId xmlns:a16="http://schemas.microsoft.com/office/drawing/2014/main" id="{16527898-1A8D-8710-9B40-F11725A0151C}"/>
                </a:ext>
              </a:extLst>
            </p:cNvPr>
            <p:cNvSpPr/>
            <p:nvPr/>
          </p:nvSpPr>
          <p:spPr>
            <a:xfrm>
              <a:off x="3279913" y="4217268"/>
              <a:ext cx="1112429" cy="11882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a:t>DoWork(4)</a:t>
              </a:r>
            </a:p>
          </p:txBody>
        </p:sp>
        <p:sp>
          <p:nvSpPr>
            <p:cNvPr id="32" name="Rectangle 31">
              <a:extLst>
                <a:ext uri="{FF2B5EF4-FFF2-40B4-BE49-F238E27FC236}">
                  <a16:creationId xmlns:a16="http://schemas.microsoft.com/office/drawing/2014/main" id="{9B79D3D5-163C-93FF-45C1-44B68F3687FB}"/>
                </a:ext>
              </a:extLst>
            </p:cNvPr>
            <p:cNvSpPr/>
            <p:nvPr/>
          </p:nvSpPr>
          <p:spPr>
            <a:xfrm>
              <a:off x="507087" y="636105"/>
              <a:ext cx="2493450" cy="279289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US" dirty="0">
                  <a:solidFill>
                    <a:srgbClr val="0432FF"/>
                  </a:solidFill>
                  <a:latin typeface="Courier"/>
                  <a:ea typeface="Courier"/>
                  <a:cs typeface="Courier"/>
                  <a:sym typeface="Courier"/>
                </a:rPr>
                <a:t>void</a:t>
              </a:r>
              <a:r>
                <a:rPr lang="en-US" dirty="0">
                  <a:latin typeface="Courier"/>
                  <a:ea typeface="Courier"/>
                  <a:cs typeface="Courier"/>
                  <a:sym typeface="Courier"/>
                </a:rPr>
                <a:t> DoWork(</a:t>
              </a:r>
              <a:r>
                <a:rPr lang="en-US" dirty="0">
                  <a:solidFill>
                    <a:srgbClr val="0432FF"/>
                  </a:solidFill>
                  <a:latin typeface="Courier"/>
                  <a:ea typeface="Courier"/>
                  <a:cs typeface="Courier"/>
                  <a:sym typeface="Courier"/>
                </a:rPr>
                <a:t>int</a:t>
              </a:r>
              <a:r>
                <a:rPr lang="en-US" dirty="0">
                  <a:latin typeface="Courier"/>
                  <a:ea typeface="Courier"/>
                  <a:cs typeface="Courier"/>
                  <a:sym typeface="Courier"/>
                </a:rPr>
                <a:t> </a:t>
              </a:r>
              <a:r>
                <a:rPr lang="en-US" dirty="0" err="1">
                  <a:latin typeface="Courier"/>
                  <a:ea typeface="Courier"/>
                  <a:cs typeface="Courier"/>
                  <a:sym typeface="Courier"/>
                </a:rPr>
                <a:t>i</a:t>
              </a:r>
              <a:r>
                <a:rPr lang="en-US" dirty="0">
                  <a:latin typeface="Courier"/>
                  <a:ea typeface="Courier"/>
                  <a:cs typeface="Courier"/>
                  <a:sym typeface="Courier"/>
                </a:rPr>
                <a:t>)</a:t>
              </a:r>
              <a:br>
                <a:rPr lang="en-US" dirty="0">
                  <a:latin typeface="Courier"/>
                  <a:ea typeface="Courier"/>
                  <a:cs typeface="Courier"/>
                  <a:sym typeface="Courier"/>
                </a:rPr>
              </a:br>
              <a:r>
                <a:rPr lang="en-US" dirty="0">
                  <a:latin typeface="Courier"/>
                  <a:ea typeface="Courier"/>
                  <a:cs typeface="Courier"/>
                  <a:sym typeface="Courier"/>
                </a:rPr>
                <a:t>{</a:t>
              </a:r>
              <a:br>
                <a:rPr lang="en-US" dirty="0">
                  <a:latin typeface="Courier"/>
                  <a:ea typeface="Courier"/>
                  <a:cs typeface="Courier"/>
                  <a:sym typeface="Courier"/>
                </a:rPr>
              </a:br>
              <a:r>
                <a:rPr lang="en-US" dirty="0">
                  <a:latin typeface="Courier"/>
                  <a:ea typeface="Courier"/>
                  <a:cs typeface="Courier"/>
                  <a:sym typeface="Courier"/>
                </a:rPr>
                <a:t>  print(</a:t>
              </a:r>
              <a:r>
                <a:rPr lang="en-US" dirty="0" err="1">
                  <a:latin typeface="Courier"/>
                  <a:ea typeface="Courier"/>
                  <a:cs typeface="Courier"/>
                  <a:sym typeface="Courier"/>
                </a:rPr>
                <a:t>i</a:t>
              </a:r>
              <a:r>
                <a:rPr lang="en-US" dirty="0">
                  <a:latin typeface="Courier"/>
                  <a:ea typeface="Courier"/>
                  <a:cs typeface="Courier"/>
                  <a:sym typeface="Courier"/>
                </a:rPr>
                <a:t>+” “);</a:t>
              </a:r>
              <a:br>
                <a:rPr lang="en-US" dirty="0">
                  <a:latin typeface="Courier"/>
                  <a:ea typeface="Courier"/>
                  <a:cs typeface="Courier"/>
                  <a:sym typeface="Courier"/>
                </a:rPr>
              </a:br>
              <a:r>
                <a:rPr lang="en-US" dirty="0">
                  <a:latin typeface="Courier"/>
                  <a:ea typeface="Courier"/>
                  <a:cs typeface="Courier"/>
                  <a:sym typeface="Courier"/>
                </a:rPr>
                <a:t>  </a:t>
              </a:r>
              <a:r>
                <a:rPr lang="en-US" dirty="0">
                  <a:solidFill>
                    <a:srgbClr val="0432FF"/>
                  </a:solidFill>
                  <a:latin typeface="Courier"/>
                  <a:ea typeface="Courier"/>
                  <a:cs typeface="Courier"/>
                  <a:sym typeface="Courier"/>
                </a:rPr>
                <a:t>if</a:t>
              </a:r>
              <a:r>
                <a:rPr lang="en-US" dirty="0">
                  <a:latin typeface="Courier"/>
                  <a:ea typeface="Courier"/>
                  <a:cs typeface="Courier"/>
                  <a:sym typeface="Courier"/>
                </a:rPr>
                <a:t> (</a:t>
              </a:r>
              <a:r>
                <a:rPr lang="en-US" dirty="0" err="1">
                  <a:latin typeface="Courier"/>
                  <a:ea typeface="Courier"/>
                  <a:cs typeface="Courier"/>
                  <a:sym typeface="Courier"/>
                </a:rPr>
                <a:t>i</a:t>
              </a:r>
              <a:r>
                <a:rPr lang="en-US" dirty="0">
                  <a:latin typeface="Courier"/>
                  <a:ea typeface="Courier"/>
                  <a:cs typeface="Courier"/>
                  <a:sym typeface="Courier"/>
                </a:rPr>
                <a:t> &gt; 2){</a:t>
              </a:r>
              <a:br>
                <a:rPr lang="en-US" dirty="0">
                  <a:latin typeface="Courier"/>
                  <a:ea typeface="Courier"/>
                  <a:cs typeface="Courier"/>
                  <a:sym typeface="Courier"/>
                </a:rPr>
              </a:br>
              <a:r>
                <a:rPr lang="en-US" dirty="0">
                  <a:latin typeface="Courier"/>
                  <a:ea typeface="Courier"/>
                  <a:cs typeface="Courier"/>
                  <a:sym typeface="Courier"/>
                </a:rPr>
                <a:t>    DoWork(i-1);            </a:t>
              </a:r>
            </a:p>
            <a:p>
              <a:pPr lvl="0">
                <a:buClr>
                  <a:srgbClr val="0432FF"/>
                </a:buClr>
                <a:buSzPts val="2400"/>
              </a:pPr>
              <a:r>
                <a:rPr lang="en-US" dirty="0">
                  <a:latin typeface="Courier"/>
                  <a:ea typeface="Courier"/>
                  <a:cs typeface="Courier"/>
                  <a:sym typeface="Courier"/>
                </a:rPr>
                <a:t>    DoWork(i-2);</a:t>
              </a:r>
              <a:br>
                <a:rPr lang="en-US" dirty="0">
                  <a:latin typeface="Courier"/>
                  <a:ea typeface="Courier"/>
                  <a:cs typeface="Courier"/>
                  <a:sym typeface="Courier"/>
                </a:rPr>
              </a:br>
              <a:r>
                <a:rPr lang="en-US" dirty="0">
                  <a:latin typeface="Courier"/>
                  <a:ea typeface="Courier"/>
                  <a:cs typeface="Courier"/>
                  <a:sym typeface="Courier"/>
                </a:rPr>
                <a:t>  }</a:t>
              </a:r>
              <a:br>
                <a:rPr lang="en-US" dirty="0">
                  <a:latin typeface="Courier"/>
                  <a:ea typeface="Courier"/>
                  <a:cs typeface="Courier"/>
                  <a:sym typeface="Courier"/>
                </a:rPr>
              </a:br>
              <a:r>
                <a:rPr lang="en-US" dirty="0">
                  <a:latin typeface="Courier"/>
                  <a:ea typeface="Courier"/>
                  <a:cs typeface="Courier"/>
                  <a:sym typeface="Courier"/>
                </a:rPr>
                <a:t>  print(</a:t>
              </a:r>
              <a:r>
                <a:rPr lang="en-US" dirty="0" err="1">
                  <a:latin typeface="Courier"/>
                  <a:ea typeface="Courier"/>
                  <a:cs typeface="Courier"/>
                  <a:sym typeface="Courier"/>
                </a:rPr>
                <a:t>i</a:t>
              </a:r>
              <a:r>
                <a:rPr lang="en-US" dirty="0">
                  <a:latin typeface="Courier"/>
                  <a:ea typeface="Courier"/>
                  <a:cs typeface="Courier"/>
                  <a:sym typeface="Courier"/>
                </a:rPr>
                <a:t>+” “);</a:t>
              </a:r>
              <a:br>
                <a:rPr lang="en-US" dirty="0">
                  <a:latin typeface="Courier"/>
                  <a:ea typeface="Courier"/>
                  <a:cs typeface="Courier"/>
                  <a:sym typeface="Courier"/>
                </a:rPr>
              </a:br>
              <a:r>
                <a:rPr lang="en-US" dirty="0">
                  <a:latin typeface="Courier"/>
                  <a:ea typeface="Courier"/>
                  <a:cs typeface="Courier"/>
                  <a:sym typeface="Courier"/>
                </a:rPr>
                <a:t>}</a:t>
              </a:r>
              <a:endParaRPr lang="en-US" dirty="0"/>
            </a:p>
            <a:p>
              <a:pPr algn="ctr"/>
              <a:endParaRPr lang="en-US" dirty="0"/>
            </a:p>
          </p:txBody>
        </p:sp>
        <p:sp>
          <p:nvSpPr>
            <p:cNvPr id="33" name="Rectangle 32">
              <a:extLst>
                <a:ext uri="{FF2B5EF4-FFF2-40B4-BE49-F238E27FC236}">
                  <a16:creationId xmlns:a16="http://schemas.microsoft.com/office/drawing/2014/main" id="{D7BAD358-1E17-08D9-5B84-B8D1981276A9}"/>
                </a:ext>
              </a:extLst>
            </p:cNvPr>
            <p:cNvSpPr/>
            <p:nvPr/>
          </p:nvSpPr>
          <p:spPr>
            <a:xfrm>
              <a:off x="507087" y="4621696"/>
              <a:ext cx="2057209"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a:t>Output</a:t>
              </a:r>
            </a:p>
            <a:p>
              <a:r>
                <a:rPr lang="en-US" dirty="0"/>
                <a:t>4 3 2 2 1 1 3  </a:t>
              </a:r>
            </a:p>
          </p:txBody>
        </p:sp>
        <p:sp>
          <p:nvSpPr>
            <p:cNvPr id="34" name="Rectangle 33">
              <a:extLst>
                <a:ext uri="{FF2B5EF4-FFF2-40B4-BE49-F238E27FC236}">
                  <a16:creationId xmlns:a16="http://schemas.microsoft.com/office/drawing/2014/main" id="{A04500E7-7DEB-793A-78FC-E45318CC74B1}"/>
                </a:ext>
              </a:extLst>
            </p:cNvPr>
            <p:cNvSpPr/>
            <p:nvPr/>
          </p:nvSpPr>
          <p:spPr>
            <a:xfrm>
              <a:off x="3299116" y="3027681"/>
              <a:ext cx="1112429" cy="11114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DoWork(3)</a:t>
              </a:r>
            </a:p>
          </p:txBody>
        </p:sp>
        <p:sp>
          <p:nvSpPr>
            <p:cNvPr id="35" name="Rectangle 34">
              <a:extLst>
                <a:ext uri="{FF2B5EF4-FFF2-40B4-BE49-F238E27FC236}">
                  <a16:creationId xmlns:a16="http://schemas.microsoft.com/office/drawing/2014/main" id="{B15BE9F6-8203-27A2-0238-6BF923EB04AD}"/>
                </a:ext>
              </a:extLst>
            </p:cNvPr>
            <p:cNvSpPr/>
            <p:nvPr/>
          </p:nvSpPr>
          <p:spPr>
            <a:xfrm>
              <a:off x="4442207" y="3027681"/>
              <a:ext cx="4020566" cy="11114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US" strike="sngStrike" dirty="0">
                  <a:solidFill>
                    <a:srgbClr val="0432FF"/>
                  </a:solidFill>
                  <a:latin typeface="Courier"/>
                  <a:ea typeface="Courier"/>
                  <a:cs typeface="Courier"/>
                  <a:sym typeface="Courier"/>
                </a:rPr>
                <a:t>print </a:t>
              </a:r>
              <a:r>
                <a:rPr lang="en-US" strike="sngStrike" dirty="0" err="1">
                  <a:solidFill>
                    <a:srgbClr val="0432FF"/>
                  </a:solidFill>
                  <a:latin typeface="Courier"/>
                  <a:ea typeface="Courier"/>
                  <a:cs typeface="Courier"/>
                  <a:sym typeface="Courier"/>
                </a:rPr>
                <a:t>i</a:t>
              </a:r>
              <a:r>
                <a:rPr lang="en-US" strike="sngStrike" dirty="0">
                  <a:solidFill>
                    <a:srgbClr val="0432FF"/>
                  </a:solidFill>
                  <a:latin typeface="Courier"/>
                  <a:ea typeface="Courier"/>
                  <a:cs typeface="Courier"/>
                  <a:sym typeface="Courier"/>
                </a:rPr>
                <a:t>;</a:t>
              </a:r>
            </a:p>
            <a:p>
              <a:pPr lvl="0"/>
              <a:r>
                <a:rPr lang="en-US" dirty="0">
                  <a:solidFill>
                    <a:srgbClr val="0432FF"/>
                  </a:solidFill>
                  <a:latin typeface="Courier"/>
                  <a:ea typeface="Courier"/>
                  <a:cs typeface="Courier"/>
                  <a:sym typeface="Courier"/>
                </a:rPr>
                <a:t>if</a:t>
              </a:r>
              <a:r>
                <a:rPr lang="en-US" dirty="0">
                  <a:latin typeface="Courier"/>
                  <a:ea typeface="Courier"/>
                  <a:cs typeface="Courier"/>
                  <a:sym typeface="Courier"/>
                </a:rPr>
                <a:t> (</a:t>
              </a:r>
              <a:r>
                <a:rPr lang="en-US" dirty="0" err="1">
                  <a:latin typeface="Courier"/>
                  <a:ea typeface="Courier"/>
                  <a:cs typeface="Courier"/>
                  <a:sym typeface="Courier"/>
                </a:rPr>
                <a:t>i</a:t>
              </a:r>
              <a:r>
                <a:rPr lang="en-US" dirty="0">
                  <a:latin typeface="Courier"/>
                  <a:ea typeface="Courier"/>
                  <a:cs typeface="Courier"/>
                  <a:sym typeface="Courier"/>
                </a:rPr>
                <a:t> &gt; 2){</a:t>
              </a:r>
              <a:br>
                <a:rPr lang="en-US" dirty="0">
                  <a:latin typeface="Courier"/>
                  <a:ea typeface="Courier"/>
                  <a:cs typeface="Courier"/>
                  <a:sym typeface="Courier"/>
                </a:rPr>
              </a:br>
              <a:r>
                <a:rPr lang="en-US" dirty="0">
                  <a:latin typeface="Courier"/>
                  <a:ea typeface="Courier"/>
                  <a:cs typeface="Courier"/>
                  <a:sym typeface="Courier"/>
                </a:rPr>
                <a:t>    </a:t>
              </a:r>
              <a:r>
                <a:rPr lang="en-US" strike="sngStrike" dirty="0">
                  <a:latin typeface="Courier"/>
                  <a:ea typeface="Courier"/>
                  <a:cs typeface="Courier"/>
                  <a:sym typeface="Courier"/>
                </a:rPr>
                <a:t>DoWork(2);            </a:t>
              </a:r>
            </a:p>
            <a:p>
              <a:pPr lvl="0">
                <a:buClr>
                  <a:srgbClr val="0432FF"/>
                </a:buClr>
                <a:buSzPts val="2400"/>
              </a:pPr>
              <a:r>
                <a:rPr lang="en-US" dirty="0">
                  <a:latin typeface="Courier"/>
                  <a:ea typeface="Courier"/>
                  <a:cs typeface="Courier"/>
                  <a:sym typeface="Courier"/>
                </a:rPr>
                <a:t>    </a:t>
              </a:r>
              <a:r>
                <a:rPr lang="en-US" strike="dblStrike" dirty="0">
                  <a:latin typeface="Courier"/>
                  <a:ea typeface="Courier"/>
                  <a:cs typeface="Courier"/>
                  <a:sym typeface="Courier"/>
                </a:rPr>
                <a:t>DoWork(1);</a:t>
              </a:r>
            </a:p>
            <a:p>
              <a:pPr lvl="0">
                <a:buClr>
                  <a:srgbClr val="0432FF"/>
                </a:buClr>
                <a:buSzPts val="2400"/>
              </a:pPr>
              <a:r>
                <a:rPr lang="en-US" strike="dblStrike" dirty="0">
                  <a:latin typeface="Courier"/>
                  <a:sym typeface="Courier"/>
                </a:rPr>
                <a:t>print </a:t>
              </a:r>
              <a:r>
                <a:rPr lang="en-US" strike="dblStrike" dirty="0" err="1">
                  <a:latin typeface="Courier"/>
                  <a:sym typeface="Courier"/>
                </a:rPr>
                <a:t>i</a:t>
              </a:r>
              <a:r>
                <a:rPr lang="en-US" strike="dblStrike" dirty="0">
                  <a:latin typeface="Courier"/>
                  <a:sym typeface="Courier"/>
                </a:rPr>
                <a:t>;</a:t>
              </a:r>
              <a:endParaRPr lang="en-US" strike="dblStrike" dirty="0"/>
            </a:p>
          </p:txBody>
        </p:sp>
        <p:sp>
          <p:nvSpPr>
            <p:cNvPr id="3" name="Rectangle 2">
              <a:extLst>
                <a:ext uri="{FF2B5EF4-FFF2-40B4-BE49-F238E27FC236}">
                  <a16:creationId xmlns:a16="http://schemas.microsoft.com/office/drawing/2014/main" id="{1FAF7AE0-5D3F-42D5-57A0-C9D571B9039C}"/>
                </a:ext>
              </a:extLst>
            </p:cNvPr>
            <p:cNvSpPr/>
            <p:nvPr/>
          </p:nvSpPr>
          <p:spPr>
            <a:xfrm>
              <a:off x="3295605" y="2027733"/>
              <a:ext cx="1112430" cy="10280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 name="Rectangle 3">
              <a:extLst>
                <a:ext uri="{FF2B5EF4-FFF2-40B4-BE49-F238E27FC236}">
                  <a16:creationId xmlns:a16="http://schemas.microsoft.com/office/drawing/2014/main" id="{B6EB0B43-6063-485B-34EA-ECBDD9BA6E0E}"/>
                </a:ext>
              </a:extLst>
            </p:cNvPr>
            <p:cNvSpPr/>
            <p:nvPr/>
          </p:nvSpPr>
          <p:spPr>
            <a:xfrm>
              <a:off x="4453575" y="2027583"/>
              <a:ext cx="4009198" cy="10000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endParaRPr lang="en-US" dirty="0"/>
            </a:p>
          </p:txBody>
        </p:sp>
        <p:sp>
          <p:nvSpPr>
            <p:cNvPr id="5" name="Rectangle 4">
              <a:extLst>
                <a:ext uri="{FF2B5EF4-FFF2-40B4-BE49-F238E27FC236}">
                  <a16:creationId xmlns:a16="http://schemas.microsoft.com/office/drawing/2014/main" id="{CE68B08E-3F7B-36D0-06E4-9342FCF38286}"/>
                </a:ext>
              </a:extLst>
            </p:cNvPr>
            <p:cNvSpPr/>
            <p:nvPr/>
          </p:nvSpPr>
          <p:spPr>
            <a:xfrm>
              <a:off x="3853458" y="917987"/>
              <a:ext cx="3747052" cy="8047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DoWord</a:t>
              </a:r>
              <a:r>
                <a:rPr lang="en-US" dirty="0"/>
                <a:t>(3) finished erase</a:t>
              </a:r>
            </a:p>
          </p:txBody>
        </p:sp>
      </p:grpSp>
      <p:sp>
        <p:nvSpPr>
          <p:cNvPr id="2" name="Title 2">
            <a:extLst>
              <a:ext uri="{FF2B5EF4-FFF2-40B4-BE49-F238E27FC236}">
                <a16:creationId xmlns:a16="http://schemas.microsoft.com/office/drawing/2014/main" id="{35A9521B-D237-777B-3C96-7D4290CE72AF}"/>
              </a:ext>
            </a:extLst>
          </p:cNvPr>
          <p:cNvSpPr txBox="1">
            <a:spLocks noGrp="1"/>
          </p:cNvSpPr>
          <p:nvPr>
            <p:ph type="title" idx="4294967295"/>
          </p:nvPr>
        </p:nvSpPr>
        <p:spPr>
          <a:xfrm>
            <a:off x="3256443" y="554713"/>
            <a:ext cx="2371527" cy="409386"/>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chemeClr val="dk1"/>
              </a:buClr>
              <a:buSzPts val="3300"/>
              <a:buFont typeface="Arial"/>
              <a:buNone/>
              <a:tabLst/>
              <a:defRPr/>
            </a:pPr>
            <a:r>
              <a:rPr kumimoji="0" lang="en-US" sz="3300" b="0" i="0" u="none" strike="noStrike" kern="0" cap="none" spc="0" normalizeH="0" baseline="0" noProof="0" dirty="0">
                <a:ln>
                  <a:noFill/>
                </a:ln>
                <a:solidFill>
                  <a:schemeClr val="dk1"/>
                </a:solidFill>
                <a:effectLst/>
                <a:uLnTx/>
                <a:uFillTx/>
                <a:latin typeface="Arial"/>
                <a:ea typeface="Arial"/>
                <a:cs typeface="Arial"/>
                <a:sym typeface="Arial"/>
              </a:rPr>
              <a:t>Trace (7/10)</a:t>
            </a:r>
          </a:p>
        </p:txBody>
      </p:sp>
    </p:spTree>
    <p:extLst>
      <p:ext uri="{BB962C8B-B14F-4D97-AF65-F5344CB8AC3E}">
        <p14:creationId xmlns:p14="http://schemas.microsoft.com/office/powerpoint/2010/main" val="1692573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9D708-4009-48B9-4D82-8BBD076353E2}"/>
            </a:ext>
          </a:extLst>
        </p:cNvPr>
        <p:cNvGrpSpPr/>
        <p:nvPr/>
      </p:nvGrpSpPr>
      <p:grpSpPr>
        <a:xfrm>
          <a:off x="0" y="0"/>
          <a:ext cx="0" cy="0"/>
          <a:chOff x="0" y="0"/>
          <a:chExt cx="0" cy="0"/>
        </a:xfrm>
      </p:grpSpPr>
      <p:grpSp>
        <p:nvGrpSpPr>
          <p:cNvPr id="6" name="Group 5" descr="The output window has a 4 3 2 2 1 1 3 3 2 2 in it&#10;&#10;The activation stack has main at the bottom, and a call to DoWork(4).  In there is a print i (which is crossed out), if(i&gt;2) { DoWork(3) and DoWork(2); are crossed out. The print statement is not&#10;&#10;Above it is DoWork(2) The same code is shown.  All lines are crossed out.&#10;&#10;The box above it is empty.">
            <a:extLst>
              <a:ext uri="{FF2B5EF4-FFF2-40B4-BE49-F238E27FC236}">
                <a16:creationId xmlns:a16="http://schemas.microsoft.com/office/drawing/2014/main" id="{71D60D06-88B7-7ECC-FD27-9C40237DB6A2}"/>
              </a:ext>
            </a:extLst>
          </p:cNvPr>
          <p:cNvGrpSpPr/>
          <p:nvPr/>
        </p:nvGrpSpPr>
        <p:grpSpPr>
          <a:xfrm>
            <a:off x="497148" y="636105"/>
            <a:ext cx="8015490" cy="5375373"/>
            <a:chOff x="497148" y="636105"/>
            <a:chExt cx="8015490" cy="5375373"/>
          </a:xfrm>
        </p:grpSpPr>
        <mc:AlternateContent xmlns:mc="http://schemas.openxmlformats.org/markup-compatibility/2006">
          <mc:Choice xmlns:p14="http://schemas.microsoft.com/office/powerpoint/2010/main" Requires="p14">
            <p:contentPart p14:bwMode="auto" r:id="rId3">
              <p14:nvContentPartPr>
                <p14:cNvPr id="8" name="Ink 7">
                  <a:extLst>
                    <a:ext uri="{FF2B5EF4-FFF2-40B4-BE49-F238E27FC236}">
                      <a16:creationId xmlns:a16="http://schemas.microsoft.com/office/drawing/2014/main" id="{0EA1D6EB-B6A9-D11C-A597-D8797E210DB0}"/>
                    </a:ext>
                  </a:extLst>
                </p14:cNvPr>
                <p14:cNvContentPartPr/>
                <p14:nvPr/>
              </p14:nvContentPartPr>
              <p14:xfrm>
                <a:off x="3598370" y="4139148"/>
                <a:ext cx="360" cy="360"/>
              </p14:xfrm>
            </p:contentPart>
          </mc:Choice>
          <mc:Fallback>
            <p:pic>
              <p:nvPicPr>
                <p:cNvPr id="8" name="Ink 7">
                  <a:extLst>
                    <a:ext uri="{FF2B5EF4-FFF2-40B4-BE49-F238E27FC236}">
                      <a16:creationId xmlns:a16="http://schemas.microsoft.com/office/drawing/2014/main" id="{0EA1D6EB-B6A9-D11C-A597-D8797E210DB0}"/>
                    </a:ext>
                  </a:extLst>
                </p:cNvPr>
                <p:cNvPicPr/>
                <p:nvPr/>
              </p:nvPicPr>
              <p:blipFill>
                <a:blip r:embed="rId4"/>
                <a:stretch>
                  <a:fillRect/>
                </a:stretch>
              </p:blipFill>
              <p:spPr>
                <a:xfrm>
                  <a:off x="3592250" y="413302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Ink 8">
                  <a:extLst>
                    <a:ext uri="{FF2B5EF4-FFF2-40B4-BE49-F238E27FC236}">
                      <a16:creationId xmlns:a16="http://schemas.microsoft.com/office/drawing/2014/main" id="{42029CBF-C30F-053D-8049-DF39C672E195}"/>
                    </a:ext>
                  </a:extLst>
                </p14:cNvPr>
                <p14:cNvContentPartPr/>
                <p14:nvPr/>
              </p14:nvContentPartPr>
              <p14:xfrm>
                <a:off x="3598370" y="4060668"/>
                <a:ext cx="360" cy="360"/>
              </p14:xfrm>
            </p:contentPart>
          </mc:Choice>
          <mc:Fallback>
            <p:pic>
              <p:nvPicPr>
                <p:cNvPr id="9" name="Ink 8">
                  <a:extLst>
                    <a:ext uri="{FF2B5EF4-FFF2-40B4-BE49-F238E27FC236}">
                      <a16:creationId xmlns:a16="http://schemas.microsoft.com/office/drawing/2014/main" id="{42029CBF-C30F-053D-8049-DF39C672E195}"/>
                    </a:ext>
                  </a:extLst>
                </p:cNvPr>
                <p:cNvPicPr/>
                <p:nvPr/>
              </p:nvPicPr>
              <p:blipFill>
                <a:blip r:embed="rId4"/>
                <a:stretch>
                  <a:fillRect/>
                </a:stretch>
              </p:blipFill>
              <p:spPr>
                <a:xfrm>
                  <a:off x="3592250" y="405454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 name="Ink 9">
                  <a:extLst>
                    <a:ext uri="{FF2B5EF4-FFF2-40B4-BE49-F238E27FC236}">
                      <a16:creationId xmlns:a16="http://schemas.microsoft.com/office/drawing/2014/main" id="{CA274BAC-762B-30C6-29E7-91344BFA0E8D}"/>
                    </a:ext>
                  </a:extLst>
                </p14:cNvPr>
                <p14:cNvContentPartPr/>
                <p14:nvPr/>
              </p14:nvContentPartPr>
              <p14:xfrm>
                <a:off x="1789370" y="3696708"/>
                <a:ext cx="360" cy="360"/>
              </p14:xfrm>
            </p:contentPart>
          </mc:Choice>
          <mc:Fallback>
            <p:pic>
              <p:nvPicPr>
                <p:cNvPr id="10" name="Ink 9">
                  <a:extLst>
                    <a:ext uri="{FF2B5EF4-FFF2-40B4-BE49-F238E27FC236}">
                      <a16:creationId xmlns:a16="http://schemas.microsoft.com/office/drawing/2014/main" id="{CA274BAC-762B-30C6-29E7-91344BFA0E8D}"/>
                    </a:ext>
                  </a:extLst>
                </p:cNvPr>
                <p:cNvPicPr/>
                <p:nvPr/>
              </p:nvPicPr>
              <p:blipFill>
                <a:blip r:embed="rId4"/>
                <a:stretch>
                  <a:fillRect/>
                </a:stretch>
              </p:blipFill>
              <p:spPr>
                <a:xfrm>
                  <a:off x="1783250" y="369058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Ink 10">
                  <a:extLst>
                    <a:ext uri="{FF2B5EF4-FFF2-40B4-BE49-F238E27FC236}">
                      <a16:creationId xmlns:a16="http://schemas.microsoft.com/office/drawing/2014/main" id="{5158DBE4-1117-48AA-FD55-E0149C314814}"/>
                    </a:ext>
                  </a:extLst>
                </p14:cNvPr>
                <p14:cNvContentPartPr/>
                <p14:nvPr/>
              </p14:nvContentPartPr>
              <p14:xfrm>
                <a:off x="1543490" y="1641828"/>
                <a:ext cx="360" cy="360"/>
              </p14:xfrm>
            </p:contentPart>
          </mc:Choice>
          <mc:Fallback>
            <p:pic>
              <p:nvPicPr>
                <p:cNvPr id="11" name="Ink 10">
                  <a:extLst>
                    <a:ext uri="{FF2B5EF4-FFF2-40B4-BE49-F238E27FC236}">
                      <a16:creationId xmlns:a16="http://schemas.microsoft.com/office/drawing/2014/main" id="{5158DBE4-1117-48AA-FD55-E0149C314814}"/>
                    </a:ext>
                  </a:extLst>
                </p:cNvPr>
                <p:cNvPicPr/>
                <p:nvPr/>
              </p:nvPicPr>
              <p:blipFill>
                <a:blip r:embed="rId4"/>
                <a:stretch>
                  <a:fillRect/>
                </a:stretch>
              </p:blipFill>
              <p:spPr>
                <a:xfrm>
                  <a:off x="1537370" y="163570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Ink 11">
                  <a:extLst>
                    <a:ext uri="{FF2B5EF4-FFF2-40B4-BE49-F238E27FC236}">
                      <a16:creationId xmlns:a16="http://schemas.microsoft.com/office/drawing/2014/main" id="{FF7228D6-D8B6-4523-4EE1-85E2DC0FD390}"/>
                    </a:ext>
                  </a:extLst>
                </p14:cNvPr>
                <p14:cNvContentPartPr/>
                <p14:nvPr/>
              </p14:nvContentPartPr>
              <p14:xfrm>
                <a:off x="2339810" y="1641828"/>
                <a:ext cx="360" cy="360"/>
              </p14:xfrm>
            </p:contentPart>
          </mc:Choice>
          <mc:Fallback>
            <p:pic>
              <p:nvPicPr>
                <p:cNvPr id="12" name="Ink 11">
                  <a:extLst>
                    <a:ext uri="{FF2B5EF4-FFF2-40B4-BE49-F238E27FC236}">
                      <a16:creationId xmlns:a16="http://schemas.microsoft.com/office/drawing/2014/main" id="{FF7228D6-D8B6-4523-4EE1-85E2DC0FD390}"/>
                    </a:ext>
                  </a:extLst>
                </p:cNvPr>
                <p:cNvPicPr/>
                <p:nvPr/>
              </p:nvPicPr>
              <p:blipFill>
                <a:blip r:embed="rId4"/>
                <a:stretch>
                  <a:fillRect/>
                </a:stretch>
              </p:blipFill>
              <p:spPr>
                <a:xfrm>
                  <a:off x="2333690" y="163570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 name="Ink 13">
                  <a:extLst>
                    <a:ext uri="{FF2B5EF4-FFF2-40B4-BE49-F238E27FC236}">
                      <a16:creationId xmlns:a16="http://schemas.microsoft.com/office/drawing/2014/main" id="{D04F16BB-2321-6DE1-89A1-12E138886565}"/>
                    </a:ext>
                  </a:extLst>
                </p14:cNvPr>
                <p14:cNvContentPartPr/>
                <p14:nvPr/>
              </p14:nvContentPartPr>
              <p14:xfrm>
                <a:off x="1297610" y="2141261"/>
                <a:ext cx="360" cy="2160"/>
              </p14:xfrm>
            </p:contentPart>
          </mc:Choice>
          <mc:Fallback>
            <p:pic>
              <p:nvPicPr>
                <p:cNvPr id="14" name="Ink 13">
                  <a:extLst>
                    <a:ext uri="{FF2B5EF4-FFF2-40B4-BE49-F238E27FC236}">
                      <a16:creationId xmlns:a16="http://schemas.microsoft.com/office/drawing/2014/main" id="{D04F16BB-2321-6DE1-89A1-12E138886565}"/>
                    </a:ext>
                  </a:extLst>
                </p:cNvPr>
                <p:cNvPicPr/>
                <p:nvPr/>
              </p:nvPicPr>
              <p:blipFill>
                <a:blip r:embed="rId4"/>
                <a:stretch>
                  <a:fillRect/>
                </a:stretch>
              </p:blipFill>
              <p:spPr>
                <a:xfrm>
                  <a:off x="1291490" y="2135141"/>
                  <a:ext cx="126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 name="Ink 14">
                  <a:extLst>
                    <a:ext uri="{FF2B5EF4-FFF2-40B4-BE49-F238E27FC236}">
                      <a16:creationId xmlns:a16="http://schemas.microsoft.com/office/drawing/2014/main" id="{A3C928E7-9183-7A89-49B7-CB8BF8AC31F1}"/>
                    </a:ext>
                  </a:extLst>
                </p14:cNvPr>
                <p14:cNvContentPartPr/>
                <p14:nvPr/>
              </p14:nvContentPartPr>
              <p14:xfrm>
                <a:off x="1513970" y="2123621"/>
                <a:ext cx="360" cy="360"/>
              </p14:xfrm>
            </p:contentPart>
          </mc:Choice>
          <mc:Fallback>
            <p:pic>
              <p:nvPicPr>
                <p:cNvPr id="15" name="Ink 14">
                  <a:extLst>
                    <a:ext uri="{FF2B5EF4-FFF2-40B4-BE49-F238E27FC236}">
                      <a16:creationId xmlns:a16="http://schemas.microsoft.com/office/drawing/2014/main" id="{A3C928E7-9183-7A89-49B7-CB8BF8AC31F1}"/>
                    </a:ext>
                  </a:extLst>
                </p:cNvPr>
                <p:cNvPicPr/>
                <p:nvPr/>
              </p:nvPicPr>
              <p:blipFill>
                <a:blip r:embed="rId4"/>
                <a:stretch>
                  <a:fillRect/>
                </a:stretch>
              </p:blipFill>
              <p:spPr>
                <a:xfrm>
                  <a:off x="1507850" y="2117501"/>
                  <a:ext cx="12600" cy="12600"/>
                </a:xfrm>
                <a:prstGeom prst="rect">
                  <a:avLst/>
                </a:prstGeom>
              </p:spPr>
            </p:pic>
          </mc:Fallback>
        </mc:AlternateContent>
        <p:sp>
          <p:nvSpPr>
            <p:cNvPr id="28" name="Rectangle 27">
              <a:extLst>
                <a:ext uri="{FF2B5EF4-FFF2-40B4-BE49-F238E27FC236}">
                  <a16:creationId xmlns:a16="http://schemas.microsoft.com/office/drawing/2014/main" id="{A1948B41-43AD-DDF0-018C-17C9611634BE}"/>
                </a:ext>
              </a:extLst>
            </p:cNvPr>
            <p:cNvSpPr/>
            <p:nvPr/>
          </p:nvSpPr>
          <p:spPr>
            <a:xfrm>
              <a:off x="4442207" y="4162879"/>
              <a:ext cx="4020566" cy="12981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US" strike="sngStrike" dirty="0">
                  <a:solidFill>
                    <a:srgbClr val="0432FF"/>
                  </a:solidFill>
                  <a:latin typeface="Courier"/>
                  <a:ea typeface="Courier"/>
                  <a:cs typeface="Courier"/>
                  <a:sym typeface="Courier"/>
                </a:rPr>
                <a:t>print </a:t>
              </a:r>
              <a:r>
                <a:rPr lang="en-US" strike="sngStrike" dirty="0" err="1">
                  <a:solidFill>
                    <a:srgbClr val="0432FF"/>
                  </a:solidFill>
                  <a:latin typeface="Courier"/>
                  <a:ea typeface="Courier"/>
                  <a:cs typeface="Courier"/>
                  <a:sym typeface="Courier"/>
                </a:rPr>
                <a:t>i</a:t>
              </a:r>
              <a:r>
                <a:rPr lang="en-US" strike="sngStrike" dirty="0">
                  <a:solidFill>
                    <a:srgbClr val="0432FF"/>
                  </a:solidFill>
                  <a:latin typeface="Courier"/>
                  <a:ea typeface="Courier"/>
                  <a:cs typeface="Courier"/>
                  <a:sym typeface="Courier"/>
                </a:rPr>
                <a:t>;</a:t>
              </a:r>
            </a:p>
            <a:p>
              <a:pPr lvl="0"/>
              <a:r>
                <a:rPr lang="en-US" dirty="0">
                  <a:solidFill>
                    <a:srgbClr val="0432FF"/>
                  </a:solidFill>
                  <a:latin typeface="Courier"/>
                  <a:ea typeface="Courier"/>
                  <a:cs typeface="Courier"/>
                  <a:sym typeface="Courier"/>
                </a:rPr>
                <a:t>if</a:t>
              </a:r>
              <a:r>
                <a:rPr lang="en-US" dirty="0">
                  <a:latin typeface="Courier"/>
                  <a:ea typeface="Courier"/>
                  <a:cs typeface="Courier"/>
                  <a:sym typeface="Courier"/>
                </a:rPr>
                <a:t> (</a:t>
              </a:r>
              <a:r>
                <a:rPr lang="en-US" dirty="0" err="1">
                  <a:latin typeface="Courier"/>
                  <a:ea typeface="Courier"/>
                  <a:cs typeface="Courier"/>
                  <a:sym typeface="Courier"/>
                </a:rPr>
                <a:t>i</a:t>
              </a:r>
              <a:r>
                <a:rPr lang="en-US" dirty="0">
                  <a:latin typeface="Courier"/>
                  <a:ea typeface="Courier"/>
                  <a:cs typeface="Courier"/>
                  <a:sym typeface="Courier"/>
                </a:rPr>
                <a:t> &gt; 2){</a:t>
              </a:r>
              <a:br>
                <a:rPr lang="en-US" dirty="0">
                  <a:latin typeface="Courier"/>
                  <a:ea typeface="Courier"/>
                  <a:cs typeface="Courier"/>
                  <a:sym typeface="Courier"/>
                </a:rPr>
              </a:br>
              <a:r>
                <a:rPr lang="en-US" dirty="0">
                  <a:latin typeface="Courier"/>
                  <a:ea typeface="Courier"/>
                  <a:cs typeface="Courier"/>
                  <a:sym typeface="Courier"/>
                </a:rPr>
                <a:t>    </a:t>
              </a:r>
              <a:r>
                <a:rPr lang="en-US" strike="sngStrike" dirty="0">
                  <a:latin typeface="Courier"/>
                  <a:ea typeface="Courier"/>
                  <a:cs typeface="Courier"/>
                  <a:sym typeface="Courier"/>
                </a:rPr>
                <a:t>DoWork(3)</a:t>
              </a:r>
              <a:r>
                <a:rPr lang="en-US" dirty="0">
                  <a:latin typeface="Courier"/>
                  <a:ea typeface="Courier"/>
                  <a:cs typeface="Courier"/>
                  <a:sym typeface="Courier"/>
                </a:rPr>
                <a:t>;            </a:t>
              </a:r>
            </a:p>
            <a:p>
              <a:pPr lvl="0">
                <a:buClr>
                  <a:srgbClr val="0432FF"/>
                </a:buClr>
                <a:buSzPts val="2400"/>
              </a:pPr>
              <a:r>
                <a:rPr lang="en-US" dirty="0">
                  <a:latin typeface="Courier"/>
                  <a:ea typeface="Courier"/>
                  <a:cs typeface="Courier"/>
                  <a:sym typeface="Courier"/>
                </a:rPr>
                <a:t>    </a:t>
              </a:r>
              <a:r>
                <a:rPr lang="en-US" strike="sngStrike" dirty="0">
                  <a:latin typeface="Courier"/>
                  <a:ea typeface="Courier"/>
                  <a:cs typeface="Courier"/>
                  <a:sym typeface="Courier"/>
                </a:rPr>
                <a:t>DoWork(2);</a:t>
              </a:r>
            </a:p>
            <a:p>
              <a:pPr lvl="0">
                <a:buClr>
                  <a:srgbClr val="0432FF"/>
                </a:buClr>
                <a:buSzPts val="2400"/>
              </a:pPr>
              <a:r>
                <a:rPr lang="en-US" dirty="0">
                  <a:latin typeface="Courier"/>
                  <a:sym typeface="Courier"/>
                </a:rPr>
                <a:t>print </a:t>
              </a:r>
              <a:r>
                <a:rPr lang="en-US" dirty="0" err="1">
                  <a:latin typeface="Courier"/>
                  <a:sym typeface="Courier"/>
                </a:rPr>
                <a:t>i</a:t>
              </a:r>
              <a:r>
                <a:rPr lang="en-US" dirty="0">
                  <a:latin typeface="Courier"/>
                  <a:sym typeface="Courier"/>
                </a:rPr>
                <a:t>;</a:t>
              </a:r>
              <a:endParaRPr lang="en-US" dirty="0"/>
            </a:p>
          </p:txBody>
        </p:sp>
        <p:sp>
          <p:nvSpPr>
            <p:cNvPr id="29" name="Rectangle 28">
              <a:extLst>
                <a:ext uri="{FF2B5EF4-FFF2-40B4-BE49-F238E27FC236}">
                  <a16:creationId xmlns:a16="http://schemas.microsoft.com/office/drawing/2014/main" id="{D1F00E57-9CD1-03FE-9AB2-B2E8C7601B39}"/>
                </a:ext>
              </a:extLst>
            </p:cNvPr>
            <p:cNvSpPr/>
            <p:nvPr/>
          </p:nvSpPr>
          <p:spPr>
            <a:xfrm>
              <a:off x="3279193" y="5484370"/>
              <a:ext cx="1113149" cy="5271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Main</a:t>
              </a:r>
            </a:p>
          </p:txBody>
        </p:sp>
        <p:sp>
          <p:nvSpPr>
            <p:cNvPr id="30" name="Rectangle 29">
              <a:extLst>
                <a:ext uri="{FF2B5EF4-FFF2-40B4-BE49-F238E27FC236}">
                  <a16:creationId xmlns:a16="http://schemas.microsoft.com/office/drawing/2014/main" id="{A2633F5E-7DE8-F266-3069-CC94CD028848}"/>
                </a:ext>
              </a:extLst>
            </p:cNvPr>
            <p:cNvSpPr/>
            <p:nvPr/>
          </p:nvSpPr>
          <p:spPr>
            <a:xfrm>
              <a:off x="4442208" y="5452219"/>
              <a:ext cx="4070430" cy="5456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trike="sngStrike" dirty="0"/>
                <a:t>DoWork(4)</a:t>
              </a:r>
            </a:p>
          </p:txBody>
        </p:sp>
        <p:sp>
          <p:nvSpPr>
            <p:cNvPr id="31" name="Rectangle 30">
              <a:extLst>
                <a:ext uri="{FF2B5EF4-FFF2-40B4-BE49-F238E27FC236}">
                  <a16:creationId xmlns:a16="http://schemas.microsoft.com/office/drawing/2014/main" id="{A332EF79-73D4-476C-CD8A-692C66976E0E}"/>
                </a:ext>
              </a:extLst>
            </p:cNvPr>
            <p:cNvSpPr/>
            <p:nvPr/>
          </p:nvSpPr>
          <p:spPr>
            <a:xfrm>
              <a:off x="3279913" y="4217268"/>
              <a:ext cx="1112429" cy="11882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a:t>DoWork(4)</a:t>
              </a:r>
            </a:p>
          </p:txBody>
        </p:sp>
        <p:sp>
          <p:nvSpPr>
            <p:cNvPr id="32" name="Rectangle 31">
              <a:extLst>
                <a:ext uri="{FF2B5EF4-FFF2-40B4-BE49-F238E27FC236}">
                  <a16:creationId xmlns:a16="http://schemas.microsoft.com/office/drawing/2014/main" id="{3AC2297A-7288-DB92-B314-39185148179B}"/>
                </a:ext>
              </a:extLst>
            </p:cNvPr>
            <p:cNvSpPr/>
            <p:nvPr/>
          </p:nvSpPr>
          <p:spPr>
            <a:xfrm>
              <a:off x="507087" y="636105"/>
              <a:ext cx="2493450" cy="279289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US" dirty="0">
                  <a:solidFill>
                    <a:srgbClr val="0432FF"/>
                  </a:solidFill>
                  <a:latin typeface="Courier"/>
                  <a:ea typeface="Courier"/>
                  <a:cs typeface="Courier"/>
                  <a:sym typeface="Courier"/>
                </a:rPr>
                <a:t>void</a:t>
              </a:r>
              <a:r>
                <a:rPr lang="en-US" dirty="0">
                  <a:latin typeface="Courier"/>
                  <a:ea typeface="Courier"/>
                  <a:cs typeface="Courier"/>
                  <a:sym typeface="Courier"/>
                </a:rPr>
                <a:t> DoWork(</a:t>
              </a:r>
              <a:r>
                <a:rPr lang="en-US" dirty="0">
                  <a:solidFill>
                    <a:srgbClr val="0432FF"/>
                  </a:solidFill>
                  <a:latin typeface="Courier"/>
                  <a:ea typeface="Courier"/>
                  <a:cs typeface="Courier"/>
                  <a:sym typeface="Courier"/>
                </a:rPr>
                <a:t>int</a:t>
              </a:r>
              <a:r>
                <a:rPr lang="en-US" dirty="0">
                  <a:latin typeface="Courier"/>
                  <a:ea typeface="Courier"/>
                  <a:cs typeface="Courier"/>
                  <a:sym typeface="Courier"/>
                </a:rPr>
                <a:t> </a:t>
              </a:r>
              <a:r>
                <a:rPr lang="en-US" dirty="0" err="1">
                  <a:latin typeface="Courier"/>
                  <a:ea typeface="Courier"/>
                  <a:cs typeface="Courier"/>
                  <a:sym typeface="Courier"/>
                </a:rPr>
                <a:t>i</a:t>
              </a:r>
              <a:r>
                <a:rPr lang="en-US" dirty="0">
                  <a:latin typeface="Courier"/>
                  <a:ea typeface="Courier"/>
                  <a:cs typeface="Courier"/>
                  <a:sym typeface="Courier"/>
                </a:rPr>
                <a:t>)</a:t>
              </a:r>
              <a:br>
                <a:rPr lang="en-US" dirty="0">
                  <a:latin typeface="Courier"/>
                  <a:ea typeface="Courier"/>
                  <a:cs typeface="Courier"/>
                  <a:sym typeface="Courier"/>
                </a:rPr>
              </a:br>
              <a:r>
                <a:rPr lang="en-US" dirty="0">
                  <a:latin typeface="Courier"/>
                  <a:ea typeface="Courier"/>
                  <a:cs typeface="Courier"/>
                  <a:sym typeface="Courier"/>
                </a:rPr>
                <a:t>{</a:t>
              </a:r>
              <a:br>
                <a:rPr lang="en-US" dirty="0">
                  <a:latin typeface="Courier"/>
                  <a:ea typeface="Courier"/>
                  <a:cs typeface="Courier"/>
                  <a:sym typeface="Courier"/>
                </a:rPr>
              </a:br>
              <a:r>
                <a:rPr lang="en-US" dirty="0">
                  <a:latin typeface="Courier"/>
                  <a:ea typeface="Courier"/>
                  <a:cs typeface="Courier"/>
                  <a:sym typeface="Courier"/>
                </a:rPr>
                <a:t>  print(</a:t>
              </a:r>
              <a:r>
                <a:rPr lang="en-US" dirty="0" err="1">
                  <a:latin typeface="Courier"/>
                  <a:ea typeface="Courier"/>
                  <a:cs typeface="Courier"/>
                  <a:sym typeface="Courier"/>
                </a:rPr>
                <a:t>i</a:t>
              </a:r>
              <a:r>
                <a:rPr lang="en-US" dirty="0">
                  <a:latin typeface="Courier"/>
                  <a:ea typeface="Courier"/>
                  <a:cs typeface="Courier"/>
                  <a:sym typeface="Courier"/>
                </a:rPr>
                <a:t>+” “);</a:t>
              </a:r>
              <a:br>
                <a:rPr lang="en-US" dirty="0">
                  <a:latin typeface="Courier"/>
                  <a:ea typeface="Courier"/>
                  <a:cs typeface="Courier"/>
                  <a:sym typeface="Courier"/>
                </a:rPr>
              </a:br>
              <a:r>
                <a:rPr lang="en-US" dirty="0">
                  <a:latin typeface="Courier"/>
                  <a:ea typeface="Courier"/>
                  <a:cs typeface="Courier"/>
                  <a:sym typeface="Courier"/>
                </a:rPr>
                <a:t>  </a:t>
              </a:r>
              <a:r>
                <a:rPr lang="en-US" dirty="0">
                  <a:solidFill>
                    <a:srgbClr val="0432FF"/>
                  </a:solidFill>
                  <a:latin typeface="Courier"/>
                  <a:ea typeface="Courier"/>
                  <a:cs typeface="Courier"/>
                  <a:sym typeface="Courier"/>
                </a:rPr>
                <a:t>if</a:t>
              </a:r>
              <a:r>
                <a:rPr lang="en-US" dirty="0">
                  <a:latin typeface="Courier"/>
                  <a:ea typeface="Courier"/>
                  <a:cs typeface="Courier"/>
                  <a:sym typeface="Courier"/>
                </a:rPr>
                <a:t> (</a:t>
              </a:r>
              <a:r>
                <a:rPr lang="en-US" dirty="0" err="1">
                  <a:latin typeface="Courier"/>
                  <a:ea typeface="Courier"/>
                  <a:cs typeface="Courier"/>
                  <a:sym typeface="Courier"/>
                </a:rPr>
                <a:t>i</a:t>
              </a:r>
              <a:r>
                <a:rPr lang="en-US" dirty="0">
                  <a:latin typeface="Courier"/>
                  <a:ea typeface="Courier"/>
                  <a:cs typeface="Courier"/>
                  <a:sym typeface="Courier"/>
                </a:rPr>
                <a:t> &gt; 2){</a:t>
              </a:r>
              <a:br>
                <a:rPr lang="en-US" dirty="0">
                  <a:latin typeface="Courier"/>
                  <a:ea typeface="Courier"/>
                  <a:cs typeface="Courier"/>
                  <a:sym typeface="Courier"/>
                </a:rPr>
              </a:br>
              <a:r>
                <a:rPr lang="en-US" dirty="0">
                  <a:latin typeface="Courier"/>
                  <a:ea typeface="Courier"/>
                  <a:cs typeface="Courier"/>
                  <a:sym typeface="Courier"/>
                </a:rPr>
                <a:t>    DoWork(i-1);            </a:t>
              </a:r>
            </a:p>
            <a:p>
              <a:pPr lvl="0">
                <a:buClr>
                  <a:srgbClr val="0432FF"/>
                </a:buClr>
                <a:buSzPts val="2400"/>
              </a:pPr>
              <a:r>
                <a:rPr lang="en-US" dirty="0">
                  <a:latin typeface="Courier"/>
                  <a:ea typeface="Courier"/>
                  <a:cs typeface="Courier"/>
                  <a:sym typeface="Courier"/>
                </a:rPr>
                <a:t>    DoWork(i-2);</a:t>
              </a:r>
              <a:br>
                <a:rPr lang="en-US" dirty="0">
                  <a:latin typeface="Courier"/>
                  <a:ea typeface="Courier"/>
                  <a:cs typeface="Courier"/>
                  <a:sym typeface="Courier"/>
                </a:rPr>
              </a:br>
              <a:r>
                <a:rPr lang="en-US" dirty="0">
                  <a:latin typeface="Courier"/>
                  <a:ea typeface="Courier"/>
                  <a:cs typeface="Courier"/>
                  <a:sym typeface="Courier"/>
                </a:rPr>
                <a:t>  }</a:t>
              </a:r>
              <a:br>
                <a:rPr lang="en-US" dirty="0">
                  <a:latin typeface="Courier"/>
                  <a:ea typeface="Courier"/>
                  <a:cs typeface="Courier"/>
                  <a:sym typeface="Courier"/>
                </a:rPr>
              </a:br>
              <a:r>
                <a:rPr lang="en-US" dirty="0">
                  <a:latin typeface="Courier"/>
                  <a:ea typeface="Courier"/>
                  <a:cs typeface="Courier"/>
                  <a:sym typeface="Courier"/>
                </a:rPr>
                <a:t>  print(</a:t>
              </a:r>
              <a:r>
                <a:rPr lang="en-US" dirty="0" err="1">
                  <a:latin typeface="Courier"/>
                  <a:ea typeface="Courier"/>
                  <a:cs typeface="Courier"/>
                  <a:sym typeface="Courier"/>
                </a:rPr>
                <a:t>i</a:t>
              </a:r>
              <a:r>
                <a:rPr lang="en-US" dirty="0">
                  <a:latin typeface="Courier"/>
                  <a:ea typeface="Courier"/>
                  <a:cs typeface="Courier"/>
                  <a:sym typeface="Courier"/>
                </a:rPr>
                <a:t>+” “);</a:t>
              </a:r>
              <a:br>
                <a:rPr lang="en-US" dirty="0">
                  <a:latin typeface="Courier"/>
                  <a:ea typeface="Courier"/>
                  <a:cs typeface="Courier"/>
                  <a:sym typeface="Courier"/>
                </a:rPr>
              </a:br>
              <a:r>
                <a:rPr lang="en-US" dirty="0">
                  <a:latin typeface="Courier"/>
                  <a:ea typeface="Courier"/>
                  <a:cs typeface="Courier"/>
                  <a:sym typeface="Courier"/>
                </a:rPr>
                <a:t>}</a:t>
              </a:r>
              <a:endParaRPr lang="en-US" dirty="0"/>
            </a:p>
            <a:p>
              <a:pPr algn="ctr"/>
              <a:endParaRPr lang="en-US" dirty="0"/>
            </a:p>
          </p:txBody>
        </p:sp>
        <p:sp>
          <p:nvSpPr>
            <p:cNvPr id="33" name="Rectangle 32">
              <a:extLst>
                <a:ext uri="{FF2B5EF4-FFF2-40B4-BE49-F238E27FC236}">
                  <a16:creationId xmlns:a16="http://schemas.microsoft.com/office/drawing/2014/main" id="{15794C34-3F02-26EC-431B-471B53949B27}"/>
                </a:ext>
              </a:extLst>
            </p:cNvPr>
            <p:cNvSpPr/>
            <p:nvPr/>
          </p:nvSpPr>
          <p:spPr>
            <a:xfrm>
              <a:off x="497148" y="4621696"/>
              <a:ext cx="2057209"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a:t>Output</a:t>
              </a:r>
            </a:p>
            <a:p>
              <a:r>
                <a:rPr lang="en-US" dirty="0"/>
                <a:t>4 3 2 2 1 1 3 3 2 2</a:t>
              </a:r>
            </a:p>
          </p:txBody>
        </p:sp>
        <p:sp>
          <p:nvSpPr>
            <p:cNvPr id="34" name="Rectangle 33">
              <a:extLst>
                <a:ext uri="{FF2B5EF4-FFF2-40B4-BE49-F238E27FC236}">
                  <a16:creationId xmlns:a16="http://schemas.microsoft.com/office/drawing/2014/main" id="{D2F6E594-8E75-A314-2A97-E5DEC209F50C}"/>
                </a:ext>
              </a:extLst>
            </p:cNvPr>
            <p:cNvSpPr/>
            <p:nvPr/>
          </p:nvSpPr>
          <p:spPr>
            <a:xfrm>
              <a:off x="3299116" y="3027681"/>
              <a:ext cx="1112429" cy="11114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DoWork(2)</a:t>
              </a:r>
            </a:p>
          </p:txBody>
        </p:sp>
        <p:sp>
          <p:nvSpPr>
            <p:cNvPr id="35" name="Rectangle 34">
              <a:extLst>
                <a:ext uri="{FF2B5EF4-FFF2-40B4-BE49-F238E27FC236}">
                  <a16:creationId xmlns:a16="http://schemas.microsoft.com/office/drawing/2014/main" id="{7C61428D-5DFC-C6E2-4D87-E7782F2A3DF8}"/>
                </a:ext>
              </a:extLst>
            </p:cNvPr>
            <p:cNvSpPr/>
            <p:nvPr/>
          </p:nvSpPr>
          <p:spPr>
            <a:xfrm>
              <a:off x="4442207" y="3027681"/>
              <a:ext cx="4020566" cy="11114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US" strike="sngStrike" dirty="0">
                  <a:solidFill>
                    <a:srgbClr val="0432FF"/>
                  </a:solidFill>
                  <a:latin typeface="Courier"/>
                  <a:ea typeface="Courier"/>
                  <a:cs typeface="Courier"/>
                  <a:sym typeface="Courier"/>
                </a:rPr>
                <a:t>print </a:t>
              </a:r>
              <a:r>
                <a:rPr lang="en-US" strike="sngStrike" dirty="0" err="1">
                  <a:solidFill>
                    <a:srgbClr val="0432FF"/>
                  </a:solidFill>
                  <a:latin typeface="Courier"/>
                  <a:ea typeface="Courier"/>
                  <a:cs typeface="Courier"/>
                  <a:sym typeface="Courier"/>
                </a:rPr>
                <a:t>i</a:t>
              </a:r>
              <a:r>
                <a:rPr lang="en-US" strike="sngStrike" dirty="0">
                  <a:solidFill>
                    <a:srgbClr val="0432FF"/>
                  </a:solidFill>
                  <a:latin typeface="Courier"/>
                  <a:ea typeface="Courier"/>
                  <a:cs typeface="Courier"/>
                  <a:sym typeface="Courier"/>
                </a:rPr>
                <a:t>;</a:t>
              </a:r>
            </a:p>
            <a:p>
              <a:pPr lvl="0"/>
              <a:r>
                <a:rPr lang="en-US" strike="dblStrike" dirty="0">
                  <a:solidFill>
                    <a:srgbClr val="0432FF"/>
                  </a:solidFill>
                  <a:latin typeface="Courier"/>
                  <a:ea typeface="Courier"/>
                  <a:cs typeface="Courier"/>
                  <a:sym typeface="Courier"/>
                </a:rPr>
                <a:t>if</a:t>
              </a:r>
              <a:r>
                <a:rPr lang="en-US" strike="dblStrike" dirty="0">
                  <a:latin typeface="Courier"/>
                  <a:ea typeface="Courier"/>
                  <a:cs typeface="Courier"/>
                  <a:sym typeface="Courier"/>
                </a:rPr>
                <a:t> (</a:t>
              </a:r>
              <a:r>
                <a:rPr lang="en-US" strike="dblStrike" dirty="0" err="1">
                  <a:latin typeface="Courier"/>
                  <a:ea typeface="Courier"/>
                  <a:cs typeface="Courier"/>
                  <a:sym typeface="Courier"/>
                </a:rPr>
                <a:t>i</a:t>
              </a:r>
              <a:r>
                <a:rPr lang="en-US" strike="dblStrike" dirty="0">
                  <a:latin typeface="Courier"/>
                  <a:ea typeface="Courier"/>
                  <a:cs typeface="Courier"/>
                  <a:sym typeface="Courier"/>
                </a:rPr>
                <a:t> &gt; 2){</a:t>
              </a:r>
              <a:br>
                <a:rPr lang="en-US" dirty="0">
                  <a:latin typeface="Courier"/>
                  <a:ea typeface="Courier"/>
                  <a:cs typeface="Courier"/>
                  <a:sym typeface="Courier"/>
                </a:rPr>
              </a:br>
              <a:r>
                <a:rPr lang="en-US" dirty="0">
                  <a:latin typeface="Courier"/>
                  <a:ea typeface="Courier"/>
                  <a:cs typeface="Courier"/>
                  <a:sym typeface="Courier"/>
                </a:rPr>
                <a:t>    </a:t>
              </a:r>
              <a:r>
                <a:rPr lang="en-US" strike="sngStrike" dirty="0">
                  <a:latin typeface="Courier"/>
                  <a:ea typeface="Courier"/>
                  <a:cs typeface="Courier"/>
                  <a:sym typeface="Courier"/>
                </a:rPr>
                <a:t>DoWork(2);            </a:t>
              </a:r>
            </a:p>
            <a:p>
              <a:pPr lvl="0">
                <a:buClr>
                  <a:srgbClr val="0432FF"/>
                </a:buClr>
                <a:buSzPts val="2400"/>
              </a:pPr>
              <a:r>
                <a:rPr lang="en-US" dirty="0">
                  <a:latin typeface="Courier"/>
                  <a:ea typeface="Courier"/>
                  <a:cs typeface="Courier"/>
                  <a:sym typeface="Courier"/>
                </a:rPr>
                <a:t>    </a:t>
              </a:r>
              <a:r>
                <a:rPr lang="en-US" strike="dblStrike" dirty="0">
                  <a:latin typeface="Courier"/>
                  <a:ea typeface="Courier"/>
                  <a:cs typeface="Courier"/>
                  <a:sym typeface="Courier"/>
                </a:rPr>
                <a:t>DoWork(1);</a:t>
              </a:r>
            </a:p>
            <a:p>
              <a:pPr lvl="0">
                <a:buClr>
                  <a:srgbClr val="0432FF"/>
                </a:buClr>
                <a:buSzPts val="2400"/>
              </a:pPr>
              <a:r>
                <a:rPr lang="en-US" strike="dblStrike" dirty="0">
                  <a:latin typeface="Courier"/>
                  <a:sym typeface="Courier"/>
                </a:rPr>
                <a:t>print </a:t>
              </a:r>
              <a:r>
                <a:rPr lang="en-US" strike="dblStrike" dirty="0" err="1">
                  <a:latin typeface="Courier"/>
                  <a:sym typeface="Courier"/>
                </a:rPr>
                <a:t>i</a:t>
              </a:r>
              <a:r>
                <a:rPr lang="en-US" strike="dblStrike" dirty="0">
                  <a:latin typeface="Courier"/>
                  <a:sym typeface="Courier"/>
                </a:rPr>
                <a:t>;</a:t>
              </a:r>
              <a:endParaRPr lang="en-US" strike="dblStrike" dirty="0"/>
            </a:p>
          </p:txBody>
        </p:sp>
        <p:sp>
          <p:nvSpPr>
            <p:cNvPr id="3" name="Rectangle 2">
              <a:extLst>
                <a:ext uri="{FF2B5EF4-FFF2-40B4-BE49-F238E27FC236}">
                  <a16:creationId xmlns:a16="http://schemas.microsoft.com/office/drawing/2014/main" id="{3AA72878-0608-D0AF-7068-85BD6B570B40}"/>
                </a:ext>
              </a:extLst>
            </p:cNvPr>
            <p:cNvSpPr/>
            <p:nvPr/>
          </p:nvSpPr>
          <p:spPr>
            <a:xfrm>
              <a:off x="3295605" y="2027733"/>
              <a:ext cx="1112430" cy="10280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 name="Rectangle 3">
              <a:extLst>
                <a:ext uri="{FF2B5EF4-FFF2-40B4-BE49-F238E27FC236}">
                  <a16:creationId xmlns:a16="http://schemas.microsoft.com/office/drawing/2014/main" id="{B082EBAE-9467-6932-D6A5-09CB25A5CCA7}"/>
                </a:ext>
              </a:extLst>
            </p:cNvPr>
            <p:cNvSpPr/>
            <p:nvPr/>
          </p:nvSpPr>
          <p:spPr>
            <a:xfrm>
              <a:off x="4453575" y="2027583"/>
              <a:ext cx="4009198" cy="10000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endParaRPr lang="en-US" dirty="0"/>
            </a:p>
          </p:txBody>
        </p:sp>
        <p:sp>
          <p:nvSpPr>
            <p:cNvPr id="5" name="Rectangle 4">
              <a:extLst>
                <a:ext uri="{FF2B5EF4-FFF2-40B4-BE49-F238E27FC236}">
                  <a16:creationId xmlns:a16="http://schemas.microsoft.com/office/drawing/2014/main" id="{55781B21-7D54-DF64-AF71-9DEA7FF14A77}"/>
                </a:ext>
              </a:extLst>
            </p:cNvPr>
            <p:cNvSpPr/>
            <p:nvPr/>
          </p:nvSpPr>
          <p:spPr>
            <a:xfrm>
              <a:off x="4104861" y="1222513"/>
              <a:ext cx="3747052" cy="8047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DoWord</a:t>
              </a:r>
              <a:r>
                <a:rPr lang="en-US" dirty="0"/>
                <a:t>(2) finished erase</a:t>
              </a:r>
            </a:p>
          </p:txBody>
        </p:sp>
      </p:grpSp>
      <p:sp>
        <p:nvSpPr>
          <p:cNvPr id="2" name="Title 2">
            <a:extLst>
              <a:ext uri="{FF2B5EF4-FFF2-40B4-BE49-F238E27FC236}">
                <a16:creationId xmlns:a16="http://schemas.microsoft.com/office/drawing/2014/main" id="{0B5D1B88-56DC-B634-7675-EBEC9433BDB9}"/>
              </a:ext>
            </a:extLst>
          </p:cNvPr>
          <p:cNvSpPr txBox="1">
            <a:spLocks noGrp="1"/>
          </p:cNvSpPr>
          <p:nvPr>
            <p:ph type="title" idx="4294967295"/>
          </p:nvPr>
        </p:nvSpPr>
        <p:spPr>
          <a:xfrm>
            <a:off x="3256443" y="554713"/>
            <a:ext cx="2371527" cy="409386"/>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chemeClr val="dk1"/>
              </a:buClr>
              <a:buSzPts val="3300"/>
              <a:buFont typeface="Arial"/>
              <a:buNone/>
              <a:tabLst/>
              <a:defRPr/>
            </a:pPr>
            <a:r>
              <a:rPr kumimoji="0" lang="en-US" sz="3300" b="0" i="0" u="none" strike="noStrike" kern="0" cap="none" spc="0" normalizeH="0" baseline="0" noProof="0" dirty="0">
                <a:ln>
                  <a:noFill/>
                </a:ln>
                <a:solidFill>
                  <a:schemeClr val="dk1"/>
                </a:solidFill>
                <a:effectLst/>
                <a:uLnTx/>
                <a:uFillTx/>
                <a:latin typeface="Arial"/>
                <a:ea typeface="Arial"/>
                <a:cs typeface="Arial"/>
                <a:sym typeface="Arial"/>
              </a:rPr>
              <a:t>Trace (8/10)</a:t>
            </a:r>
          </a:p>
        </p:txBody>
      </p:sp>
    </p:spTree>
    <p:extLst>
      <p:ext uri="{BB962C8B-B14F-4D97-AF65-F5344CB8AC3E}">
        <p14:creationId xmlns:p14="http://schemas.microsoft.com/office/powerpoint/2010/main" val="1843762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FBC26-9BD4-C9B5-8A2A-371C6765326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46AD20F-3AA1-5043-06E2-CD0340C91996}"/>
              </a:ext>
            </a:extLst>
          </p:cNvPr>
          <p:cNvSpPr txBox="1">
            <a:spLocks noGrp="1"/>
          </p:cNvSpPr>
          <p:nvPr>
            <p:ph type="title" idx="4294967295"/>
          </p:nvPr>
        </p:nvSpPr>
        <p:spPr>
          <a:xfrm>
            <a:off x="3256443" y="554713"/>
            <a:ext cx="2371527" cy="409386"/>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chemeClr val="dk1"/>
              </a:buClr>
              <a:buSzPts val="3300"/>
              <a:buFont typeface="Arial"/>
              <a:buNone/>
              <a:tabLst/>
              <a:defRPr/>
            </a:pPr>
            <a:r>
              <a:rPr kumimoji="0" lang="en-US" sz="3300" b="0" i="0" u="none" strike="noStrike" kern="0" cap="none" spc="0" normalizeH="0" baseline="0" noProof="0" dirty="0">
                <a:ln>
                  <a:noFill/>
                </a:ln>
                <a:solidFill>
                  <a:schemeClr val="dk1"/>
                </a:solidFill>
                <a:effectLst/>
                <a:uLnTx/>
                <a:uFillTx/>
                <a:latin typeface="Arial"/>
                <a:ea typeface="Arial"/>
                <a:cs typeface="Arial"/>
                <a:sym typeface="Arial"/>
              </a:rPr>
              <a:t>Trace (9/10)</a:t>
            </a:r>
          </a:p>
        </p:txBody>
      </p:sp>
      <p:grpSp>
        <p:nvGrpSpPr>
          <p:cNvPr id="4" name="Group 3" descr="The output window has a 4 3 2 2 1 1 3 3 2 2 4 in it&#10;&#10;The activation stack has main at the bottom, and a call to DoWork(4).  In there all of the lines are crossed out.">
            <a:extLst>
              <a:ext uri="{FF2B5EF4-FFF2-40B4-BE49-F238E27FC236}">
                <a16:creationId xmlns:a16="http://schemas.microsoft.com/office/drawing/2014/main" id="{5857ED7A-79A9-61F4-9B6A-96DED76A562D}"/>
              </a:ext>
            </a:extLst>
          </p:cNvPr>
          <p:cNvGrpSpPr/>
          <p:nvPr/>
        </p:nvGrpSpPr>
        <p:grpSpPr>
          <a:xfrm>
            <a:off x="507087" y="636105"/>
            <a:ext cx="8005551" cy="5375373"/>
            <a:chOff x="507087" y="636105"/>
            <a:chExt cx="8005551" cy="5375373"/>
          </a:xfrm>
        </p:grpSpPr>
        <mc:AlternateContent xmlns:mc="http://schemas.openxmlformats.org/markup-compatibility/2006">
          <mc:Choice xmlns:p14="http://schemas.microsoft.com/office/powerpoint/2010/main" Requires="p14">
            <p:contentPart p14:bwMode="auto" r:id="rId3">
              <p14:nvContentPartPr>
                <p14:cNvPr id="8" name="Ink 7">
                  <a:extLst>
                    <a:ext uri="{FF2B5EF4-FFF2-40B4-BE49-F238E27FC236}">
                      <a16:creationId xmlns:a16="http://schemas.microsoft.com/office/drawing/2014/main" id="{37EDB7B2-C212-3D0C-B572-1E7F10DE9DE9}"/>
                    </a:ext>
                  </a:extLst>
                </p14:cNvPr>
                <p14:cNvContentPartPr/>
                <p14:nvPr/>
              </p14:nvContentPartPr>
              <p14:xfrm>
                <a:off x="3598370" y="4139148"/>
                <a:ext cx="360" cy="360"/>
              </p14:xfrm>
            </p:contentPart>
          </mc:Choice>
          <mc:Fallback>
            <p:pic>
              <p:nvPicPr>
                <p:cNvPr id="8" name="Ink 7">
                  <a:extLst>
                    <a:ext uri="{FF2B5EF4-FFF2-40B4-BE49-F238E27FC236}">
                      <a16:creationId xmlns:a16="http://schemas.microsoft.com/office/drawing/2014/main" id="{37EDB7B2-C212-3D0C-B572-1E7F10DE9DE9}"/>
                    </a:ext>
                  </a:extLst>
                </p:cNvPr>
                <p:cNvPicPr/>
                <p:nvPr/>
              </p:nvPicPr>
              <p:blipFill>
                <a:blip r:embed="rId4"/>
                <a:stretch>
                  <a:fillRect/>
                </a:stretch>
              </p:blipFill>
              <p:spPr>
                <a:xfrm>
                  <a:off x="3592250" y="413302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Ink 8">
                  <a:extLst>
                    <a:ext uri="{FF2B5EF4-FFF2-40B4-BE49-F238E27FC236}">
                      <a16:creationId xmlns:a16="http://schemas.microsoft.com/office/drawing/2014/main" id="{D673B7EC-A1BF-C824-F244-A36BD28EE675}"/>
                    </a:ext>
                  </a:extLst>
                </p14:cNvPr>
                <p14:cNvContentPartPr/>
                <p14:nvPr/>
              </p14:nvContentPartPr>
              <p14:xfrm>
                <a:off x="3598370" y="4060668"/>
                <a:ext cx="360" cy="360"/>
              </p14:xfrm>
            </p:contentPart>
          </mc:Choice>
          <mc:Fallback>
            <p:pic>
              <p:nvPicPr>
                <p:cNvPr id="9" name="Ink 8">
                  <a:extLst>
                    <a:ext uri="{FF2B5EF4-FFF2-40B4-BE49-F238E27FC236}">
                      <a16:creationId xmlns:a16="http://schemas.microsoft.com/office/drawing/2014/main" id="{D673B7EC-A1BF-C824-F244-A36BD28EE675}"/>
                    </a:ext>
                  </a:extLst>
                </p:cNvPr>
                <p:cNvPicPr/>
                <p:nvPr/>
              </p:nvPicPr>
              <p:blipFill>
                <a:blip r:embed="rId4"/>
                <a:stretch>
                  <a:fillRect/>
                </a:stretch>
              </p:blipFill>
              <p:spPr>
                <a:xfrm>
                  <a:off x="3592250" y="405454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 name="Ink 9">
                  <a:extLst>
                    <a:ext uri="{FF2B5EF4-FFF2-40B4-BE49-F238E27FC236}">
                      <a16:creationId xmlns:a16="http://schemas.microsoft.com/office/drawing/2014/main" id="{BDCCF7EB-7EC2-CA09-1D7A-DC6BF1959BC9}"/>
                    </a:ext>
                  </a:extLst>
                </p14:cNvPr>
                <p14:cNvContentPartPr/>
                <p14:nvPr/>
              </p14:nvContentPartPr>
              <p14:xfrm>
                <a:off x="1789370" y="3696708"/>
                <a:ext cx="360" cy="360"/>
              </p14:xfrm>
            </p:contentPart>
          </mc:Choice>
          <mc:Fallback>
            <p:pic>
              <p:nvPicPr>
                <p:cNvPr id="10" name="Ink 9">
                  <a:extLst>
                    <a:ext uri="{FF2B5EF4-FFF2-40B4-BE49-F238E27FC236}">
                      <a16:creationId xmlns:a16="http://schemas.microsoft.com/office/drawing/2014/main" id="{BDCCF7EB-7EC2-CA09-1D7A-DC6BF1959BC9}"/>
                    </a:ext>
                  </a:extLst>
                </p:cNvPr>
                <p:cNvPicPr/>
                <p:nvPr/>
              </p:nvPicPr>
              <p:blipFill>
                <a:blip r:embed="rId4"/>
                <a:stretch>
                  <a:fillRect/>
                </a:stretch>
              </p:blipFill>
              <p:spPr>
                <a:xfrm>
                  <a:off x="1783250" y="369058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Ink 10">
                  <a:extLst>
                    <a:ext uri="{FF2B5EF4-FFF2-40B4-BE49-F238E27FC236}">
                      <a16:creationId xmlns:a16="http://schemas.microsoft.com/office/drawing/2014/main" id="{D497FEEF-03F8-05BC-3C82-63078163F803}"/>
                    </a:ext>
                  </a:extLst>
                </p14:cNvPr>
                <p14:cNvContentPartPr/>
                <p14:nvPr/>
              </p14:nvContentPartPr>
              <p14:xfrm>
                <a:off x="1543490" y="1641828"/>
                <a:ext cx="360" cy="360"/>
              </p14:xfrm>
            </p:contentPart>
          </mc:Choice>
          <mc:Fallback>
            <p:pic>
              <p:nvPicPr>
                <p:cNvPr id="11" name="Ink 10">
                  <a:extLst>
                    <a:ext uri="{FF2B5EF4-FFF2-40B4-BE49-F238E27FC236}">
                      <a16:creationId xmlns:a16="http://schemas.microsoft.com/office/drawing/2014/main" id="{D497FEEF-03F8-05BC-3C82-63078163F803}"/>
                    </a:ext>
                  </a:extLst>
                </p:cNvPr>
                <p:cNvPicPr/>
                <p:nvPr/>
              </p:nvPicPr>
              <p:blipFill>
                <a:blip r:embed="rId4"/>
                <a:stretch>
                  <a:fillRect/>
                </a:stretch>
              </p:blipFill>
              <p:spPr>
                <a:xfrm>
                  <a:off x="1537370" y="163570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Ink 11">
                  <a:extLst>
                    <a:ext uri="{FF2B5EF4-FFF2-40B4-BE49-F238E27FC236}">
                      <a16:creationId xmlns:a16="http://schemas.microsoft.com/office/drawing/2014/main" id="{AEA21CDD-AEF5-F1B3-777C-9C360498C799}"/>
                    </a:ext>
                  </a:extLst>
                </p14:cNvPr>
                <p14:cNvContentPartPr/>
                <p14:nvPr/>
              </p14:nvContentPartPr>
              <p14:xfrm>
                <a:off x="2339810" y="1641828"/>
                <a:ext cx="360" cy="360"/>
              </p14:xfrm>
            </p:contentPart>
          </mc:Choice>
          <mc:Fallback>
            <p:pic>
              <p:nvPicPr>
                <p:cNvPr id="12" name="Ink 11">
                  <a:extLst>
                    <a:ext uri="{FF2B5EF4-FFF2-40B4-BE49-F238E27FC236}">
                      <a16:creationId xmlns:a16="http://schemas.microsoft.com/office/drawing/2014/main" id="{AEA21CDD-AEF5-F1B3-777C-9C360498C799}"/>
                    </a:ext>
                  </a:extLst>
                </p:cNvPr>
                <p:cNvPicPr/>
                <p:nvPr/>
              </p:nvPicPr>
              <p:blipFill>
                <a:blip r:embed="rId4"/>
                <a:stretch>
                  <a:fillRect/>
                </a:stretch>
              </p:blipFill>
              <p:spPr>
                <a:xfrm>
                  <a:off x="2333690" y="163570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 name="Ink 13">
                  <a:extLst>
                    <a:ext uri="{FF2B5EF4-FFF2-40B4-BE49-F238E27FC236}">
                      <a16:creationId xmlns:a16="http://schemas.microsoft.com/office/drawing/2014/main" id="{E1F6CF75-1AB5-6615-FDB0-C30E0DABEB94}"/>
                    </a:ext>
                  </a:extLst>
                </p14:cNvPr>
                <p14:cNvContentPartPr/>
                <p14:nvPr/>
              </p14:nvContentPartPr>
              <p14:xfrm>
                <a:off x="1297610" y="2141261"/>
                <a:ext cx="360" cy="2160"/>
              </p14:xfrm>
            </p:contentPart>
          </mc:Choice>
          <mc:Fallback>
            <p:pic>
              <p:nvPicPr>
                <p:cNvPr id="14" name="Ink 13">
                  <a:extLst>
                    <a:ext uri="{FF2B5EF4-FFF2-40B4-BE49-F238E27FC236}">
                      <a16:creationId xmlns:a16="http://schemas.microsoft.com/office/drawing/2014/main" id="{E1F6CF75-1AB5-6615-FDB0-C30E0DABEB94}"/>
                    </a:ext>
                  </a:extLst>
                </p:cNvPr>
                <p:cNvPicPr/>
                <p:nvPr/>
              </p:nvPicPr>
              <p:blipFill>
                <a:blip r:embed="rId4"/>
                <a:stretch>
                  <a:fillRect/>
                </a:stretch>
              </p:blipFill>
              <p:spPr>
                <a:xfrm>
                  <a:off x="1291490" y="2135141"/>
                  <a:ext cx="126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 name="Ink 14">
                  <a:extLst>
                    <a:ext uri="{FF2B5EF4-FFF2-40B4-BE49-F238E27FC236}">
                      <a16:creationId xmlns:a16="http://schemas.microsoft.com/office/drawing/2014/main" id="{0C4C5DF2-0691-711F-E920-F6C02558E3C9}"/>
                    </a:ext>
                  </a:extLst>
                </p14:cNvPr>
                <p14:cNvContentPartPr/>
                <p14:nvPr/>
              </p14:nvContentPartPr>
              <p14:xfrm>
                <a:off x="1513970" y="2123621"/>
                <a:ext cx="360" cy="360"/>
              </p14:xfrm>
            </p:contentPart>
          </mc:Choice>
          <mc:Fallback>
            <p:pic>
              <p:nvPicPr>
                <p:cNvPr id="15" name="Ink 14">
                  <a:extLst>
                    <a:ext uri="{FF2B5EF4-FFF2-40B4-BE49-F238E27FC236}">
                      <a16:creationId xmlns:a16="http://schemas.microsoft.com/office/drawing/2014/main" id="{0C4C5DF2-0691-711F-E920-F6C02558E3C9}"/>
                    </a:ext>
                  </a:extLst>
                </p:cNvPr>
                <p:cNvPicPr/>
                <p:nvPr/>
              </p:nvPicPr>
              <p:blipFill>
                <a:blip r:embed="rId4"/>
                <a:stretch>
                  <a:fillRect/>
                </a:stretch>
              </p:blipFill>
              <p:spPr>
                <a:xfrm>
                  <a:off x="1507850" y="2117501"/>
                  <a:ext cx="12600" cy="12600"/>
                </a:xfrm>
                <a:prstGeom prst="rect">
                  <a:avLst/>
                </a:prstGeom>
              </p:spPr>
            </p:pic>
          </mc:Fallback>
        </mc:AlternateContent>
        <p:sp>
          <p:nvSpPr>
            <p:cNvPr id="28" name="Rectangle 27">
              <a:extLst>
                <a:ext uri="{FF2B5EF4-FFF2-40B4-BE49-F238E27FC236}">
                  <a16:creationId xmlns:a16="http://schemas.microsoft.com/office/drawing/2014/main" id="{5D552EDA-0DA8-30AC-FC2D-A1C265A6611D}"/>
                </a:ext>
              </a:extLst>
            </p:cNvPr>
            <p:cNvSpPr/>
            <p:nvPr/>
          </p:nvSpPr>
          <p:spPr>
            <a:xfrm>
              <a:off x="4442207" y="4162879"/>
              <a:ext cx="4020566" cy="12981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US" strike="sngStrike" dirty="0">
                  <a:solidFill>
                    <a:srgbClr val="C00000"/>
                  </a:solidFill>
                  <a:latin typeface="Courier"/>
                  <a:ea typeface="Courier"/>
                  <a:cs typeface="Courier"/>
                  <a:sym typeface="Courier"/>
                </a:rPr>
                <a:t>print </a:t>
              </a:r>
              <a:r>
                <a:rPr lang="en-US" strike="sngStrike" dirty="0" err="1">
                  <a:solidFill>
                    <a:srgbClr val="C00000"/>
                  </a:solidFill>
                  <a:latin typeface="Courier"/>
                  <a:ea typeface="Courier"/>
                  <a:cs typeface="Courier"/>
                  <a:sym typeface="Courier"/>
                </a:rPr>
                <a:t>i</a:t>
              </a:r>
              <a:r>
                <a:rPr lang="en-US" strike="sngStrike" dirty="0">
                  <a:solidFill>
                    <a:srgbClr val="C00000"/>
                  </a:solidFill>
                  <a:latin typeface="Courier"/>
                  <a:ea typeface="Courier"/>
                  <a:cs typeface="Courier"/>
                  <a:sym typeface="Courier"/>
                </a:rPr>
                <a:t>;</a:t>
              </a:r>
            </a:p>
            <a:p>
              <a:pPr lvl="0"/>
              <a:r>
                <a:rPr lang="en-US" dirty="0">
                  <a:solidFill>
                    <a:srgbClr val="C00000"/>
                  </a:solidFill>
                  <a:latin typeface="Courier"/>
                  <a:ea typeface="Courier"/>
                  <a:cs typeface="Courier"/>
                  <a:sym typeface="Courier"/>
                </a:rPr>
                <a:t>if (</a:t>
              </a:r>
              <a:r>
                <a:rPr lang="en-US" dirty="0" err="1">
                  <a:solidFill>
                    <a:srgbClr val="C00000"/>
                  </a:solidFill>
                  <a:latin typeface="Courier"/>
                  <a:ea typeface="Courier"/>
                  <a:cs typeface="Courier"/>
                  <a:sym typeface="Courier"/>
                </a:rPr>
                <a:t>i</a:t>
              </a:r>
              <a:r>
                <a:rPr lang="en-US" dirty="0">
                  <a:solidFill>
                    <a:srgbClr val="C00000"/>
                  </a:solidFill>
                  <a:latin typeface="Courier"/>
                  <a:ea typeface="Courier"/>
                  <a:cs typeface="Courier"/>
                  <a:sym typeface="Courier"/>
                </a:rPr>
                <a:t> &gt; 2){</a:t>
              </a:r>
              <a:br>
                <a:rPr lang="en-US" dirty="0">
                  <a:solidFill>
                    <a:srgbClr val="C00000"/>
                  </a:solidFill>
                  <a:latin typeface="Courier"/>
                  <a:ea typeface="Courier"/>
                  <a:cs typeface="Courier"/>
                  <a:sym typeface="Courier"/>
                </a:rPr>
              </a:br>
              <a:r>
                <a:rPr lang="en-US" dirty="0">
                  <a:solidFill>
                    <a:srgbClr val="C00000"/>
                  </a:solidFill>
                  <a:latin typeface="Courier"/>
                  <a:ea typeface="Courier"/>
                  <a:cs typeface="Courier"/>
                  <a:sym typeface="Courier"/>
                </a:rPr>
                <a:t>    </a:t>
              </a:r>
              <a:r>
                <a:rPr lang="en-US" strike="dblStrike" dirty="0">
                  <a:solidFill>
                    <a:srgbClr val="C00000"/>
                  </a:solidFill>
                  <a:latin typeface="Courier"/>
                  <a:ea typeface="Courier"/>
                  <a:cs typeface="Courier"/>
                  <a:sym typeface="Courier"/>
                </a:rPr>
                <a:t>DoWork(3);</a:t>
              </a:r>
              <a:r>
                <a:rPr lang="en-US" strike="sngStrike" dirty="0">
                  <a:solidFill>
                    <a:srgbClr val="C00000"/>
                  </a:solidFill>
                  <a:latin typeface="Courier"/>
                  <a:ea typeface="Courier"/>
                  <a:cs typeface="Courier"/>
                  <a:sym typeface="Courier"/>
                </a:rPr>
                <a:t>            </a:t>
              </a:r>
            </a:p>
            <a:p>
              <a:pPr lvl="0">
                <a:buClr>
                  <a:srgbClr val="0432FF"/>
                </a:buClr>
                <a:buSzPts val="2400"/>
              </a:pPr>
              <a:r>
                <a:rPr lang="en-US" dirty="0">
                  <a:solidFill>
                    <a:srgbClr val="C00000"/>
                  </a:solidFill>
                  <a:latin typeface="Courier"/>
                  <a:ea typeface="Courier"/>
                  <a:cs typeface="Courier"/>
                  <a:sym typeface="Courier"/>
                </a:rPr>
                <a:t>    </a:t>
              </a:r>
              <a:r>
                <a:rPr lang="en-US" strike="dblStrike" dirty="0">
                  <a:solidFill>
                    <a:srgbClr val="C00000"/>
                  </a:solidFill>
                  <a:latin typeface="Courier"/>
                  <a:ea typeface="Courier"/>
                  <a:cs typeface="Courier"/>
                  <a:sym typeface="Courier"/>
                </a:rPr>
                <a:t>DoWork(2);</a:t>
              </a:r>
            </a:p>
            <a:p>
              <a:pPr lvl="0">
                <a:buClr>
                  <a:srgbClr val="0432FF"/>
                </a:buClr>
                <a:buSzPts val="2400"/>
              </a:pPr>
              <a:r>
                <a:rPr lang="en-US" strike="sngStrike" dirty="0">
                  <a:solidFill>
                    <a:srgbClr val="C00000"/>
                  </a:solidFill>
                  <a:latin typeface="Courier"/>
                  <a:sym typeface="Courier"/>
                </a:rPr>
                <a:t>print </a:t>
              </a:r>
              <a:r>
                <a:rPr lang="en-US" strike="sngStrike" dirty="0" err="1">
                  <a:solidFill>
                    <a:srgbClr val="C00000"/>
                  </a:solidFill>
                  <a:latin typeface="Courier"/>
                  <a:sym typeface="Courier"/>
                </a:rPr>
                <a:t>i</a:t>
              </a:r>
              <a:r>
                <a:rPr lang="en-US" strike="sngStrike" dirty="0">
                  <a:solidFill>
                    <a:srgbClr val="C00000"/>
                  </a:solidFill>
                  <a:latin typeface="Courier"/>
                  <a:sym typeface="Courier"/>
                </a:rPr>
                <a:t>;</a:t>
              </a:r>
              <a:endParaRPr lang="en-US" strike="sngStrike" dirty="0">
                <a:solidFill>
                  <a:srgbClr val="C00000"/>
                </a:solidFill>
              </a:endParaRPr>
            </a:p>
          </p:txBody>
        </p:sp>
        <p:sp>
          <p:nvSpPr>
            <p:cNvPr id="29" name="Rectangle 28">
              <a:extLst>
                <a:ext uri="{FF2B5EF4-FFF2-40B4-BE49-F238E27FC236}">
                  <a16:creationId xmlns:a16="http://schemas.microsoft.com/office/drawing/2014/main" id="{1136709B-1913-8B13-1A71-232E0E5E534A}"/>
                </a:ext>
              </a:extLst>
            </p:cNvPr>
            <p:cNvSpPr/>
            <p:nvPr/>
          </p:nvSpPr>
          <p:spPr>
            <a:xfrm>
              <a:off x="3279193" y="5484370"/>
              <a:ext cx="1113149" cy="5271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Main</a:t>
              </a:r>
            </a:p>
          </p:txBody>
        </p:sp>
        <p:sp>
          <p:nvSpPr>
            <p:cNvPr id="30" name="Rectangle 29">
              <a:extLst>
                <a:ext uri="{FF2B5EF4-FFF2-40B4-BE49-F238E27FC236}">
                  <a16:creationId xmlns:a16="http://schemas.microsoft.com/office/drawing/2014/main" id="{A21343CF-33B1-9A98-F599-69AFB20FD7EF}"/>
                </a:ext>
              </a:extLst>
            </p:cNvPr>
            <p:cNvSpPr/>
            <p:nvPr/>
          </p:nvSpPr>
          <p:spPr>
            <a:xfrm>
              <a:off x="4442208" y="5452219"/>
              <a:ext cx="4070430" cy="5456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trike="sngStrike" dirty="0"/>
                <a:t>DoWork(4)</a:t>
              </a:r>
            </a:p>
          </p:txBody>
        </p:sp>
        <p:sp>
          <p:nvSpPr>
            <p:cNvPr id="31" name="Rectangle 30">
              <a:extLst>
                <a:ext uri="{FF2B5EF4-FFF2-40B4-BE49-F238E27FC236}">
                  <a16:creationId xmlns:a16="http://schemas.microsoft.com/office/drawing/2014/main" id="{B228B5B9-A4DB-5090-494B-C5A2F11A9CDD}"/>
                </a:ext>
              </a:extLst>
            </p:cNvPr>
            <p:cNvSpPr/>
            <p:nvPr/>
          </p:nvSpPr>
          <p:spPr>
            <a:xfrm>
              <a:off x="3279193" y="4179271"/>
              <a:ext cx="1112429"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a:t>DoWork(4)</a:t>
              </a:r>
            </a:p>
          </p:txBody>
        </p:sp>
        <p:sp>
          <p:nvSpPr>
            <p:cNvPr id="32" name="Rectangle 31">
              <a:extLst>
                <a:ext uri="{FF2B5EF4-FFF2-40B4-BE49-F238E27FC236}">
                  <a16:creationId xmlns:a16="http://schemas.microsoft.com/office/drawing/2014/main" id="{A844B9F2-80B9-7246-5353-EBB5552880A9}"/>
                </a:ext>
              </a:extLst>
            </p:cNvPr>
            <p:cNvSpPr/>
            <p:nvPr/>
          </p:nvSpPr>
          <p:spPr>
            <a:xfrm>
              <a:off x="507087" y="636105"/>
              <a:ext cx="2493450" cy="279289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US" dirty="0">
                  <a:solidFill>
                    <a:srgbClr val="0432FF"/>
                  </a:solidFill>
                  <a:latin typeface="Courier"/>
                  <a:ea typeface="Courier"/>
                  <a:cs typeface="Courier"/>
                  <a:sym typeface="Courier"/>
                </a:rPr>
                <a:t>void</a:t>
              </a:r>
              <a:r>
                <a:rPr lang="en-US" dirty="0">
                  <a:latin typeface="Courier"/>
                  <a:ea typeface="Courier"/>
                  <a:cs typeface="Courier"/>
                  <a:sym typeface="Courier"/>
                </a:rPr>
                <a:t> DoWork(</a:t>
              </a:r>
              <a:r>
                <a:rPr lang="en-US" dirty="0">
                  <a:solidFill>
                    <a:srgbClr val="0432FF"/>
                  </a:solidFill>
                  <a:latin typeface="Courier"/>
                  <a:ea typeface="Courier"/>
                  <a:cs typeface="Courier"/>
                  <a:sym typeface="Courier"/>
                </a:rPr>
                <a:t>int</a:t>
              </a:r>
              <a:r>
                <a:rPr lang="en-US" dirty="0">
                  <a:latin typeface="Courier"/>
                  <a:ea typeface="Courier"/>
                  <a:cs typeface="Courier"/>
                  <a:sym typeface="Courier"/>
                </a:rPr>
                <a:t> </a:t>
              </a:r>
              <a:r>
                <a:rPr lang="en-US" dirty="0" err="1">
                  <a:latin typeface="Courier"/>
                  <a:ea typeface="Courier"/>
                  <a:cs typeface="Courier"/>
                  <a:sym typeface="Courier"/>
                </a:rPr>
                <a:t>i</a:t>
              </a:r>
              <a:r>
                <a:rPr lang="en-US" dirty="0">
                  <a:latin typeface="Courier"/>
                  <a:ea typeface="Courier"/>
                  <a:cs typeface="Courier"/>
                  <a:sym typeface="Courier"/>
                </a:rPr>
                <a:t>)</a:t>
              </a:r>
              <a:br>
                <a:rPr lang="en-US" dirty="0">
                  <a:latin typeface="Courier"/>
                  <a:ea typeface="Courier"/>
                  <a:cs typeface="Courier"/>
                  <a:sym typeface="Courier"/>
                </a:rPr>
              </a:br>
              <a:r>
                <a:rPr lang="en-US" dirty="0">
                  <a:latin typeface="Courier"/>
                  <a:ea typeface="Courier"/>
                  <a:cs typeface="Courier"/>
                  <a:sym typeface="Courier"/>
                </a:rPr>
                <a:t>{</a:t>
              </a:r>
              <a:br>
                <a:rPr lang="en-US" dirty="0">
                  <a:latin typeface="Courier"/>
                  <a:ea typeface="Courier"/>
                  <a:cs typeface="Courier"/>
                  <a:sym typeface="Courier"/>
                </a:rPr>
              </a:br>
              <a:r>
                <a:rPr lang="en-US" dirty="0">
                  <a:latin typeface="Courier"/>
                  <a:ea typeface="Courier"/>
                  <a:cs typeface="Courier"/>
                  <a:sym typeface="Courier"/>
                </a:rPr>
                <a:t>  print(</a:t>
              </a:r>
              <a:r>
                <a:rPr lang="en-US" dirty="0" err="1">
                  <a:latin typeface="Courier"/>
                  <a:ea typeface="Courier"/>
                  <a:cs typeface="Courier"/>
                  <a:sym typeface="Courier"/>
                </a:rPr>
                <a:t>i</a:t>
              </a:r>
              <a:r>
                <a:rPr lang="en-US" dirty="0">
                  <a:latin typeface="Courier"/>
                  <a:ea typeface="Courier"/>
                  <a:cs typeface="Courier"/>
                  <a:sym typeface="Courier"/>
                </a:rPr>
                <a:t>+” “);</a:t>
              </a:r>
              <a:br>
                <a:rPr lang="en-US" dirty="0">
                  <a:latin typeface="Courier"/>
                  <a:ea typeface="Courier"/>
                  <a:cs typeface="Courier"/>
                  <a:sym typeface="Courier"/>
                </a:rPr>
              </a:br>
              <a:r>
                <a:rPr lang="en-US" dirty="0">
                  <a:latin typeface="Courier"/>
                  <a:ea typeface="Courier"/>
                  <a:cs typeface="Courier"/>
                  <a:sym typeface="Courier"/>
                </a:rPr>
                <a:t>  </a:t>
              </a:r>
              <a:r>
                <a:rPr lang="en-US" dirty="0">
                  <a:solidFill>
                    <a:srgbClr val="0432FF"/>
                  </a:solidFill>
                  <a:latin typeface="Courier"/>
                  <a:ea typeface="Courier"/>
                  <a:cs typeface="Courier"/>
                  <a:sym typeface="Courier"/>
                </a:rPr>
                <a:t>if</a:t>
              </a:r>
              <a:r>
                <a:rPr lang="en-US" dirty="0">
                  <a:latin typeface="Courier"/>
                  <a:ea typeface="Courier"/>
                  <a:cs typeface="Courier"/>
                  <a:sym typeface="Courier"/>
                </a:rPr>
                <a:t> (</a:t>
              </a:r>
              <a:r>
                <a:rPr lang="en-US" dirty="0" err="1">
                  <a:latin typeface="Courier"/>
                  <a:ea typeface="Courier"/>
                  <a:cs typeface="Courier"/>
                  <a:sym typeface="Courier"/>
                </a:rPr>
                <a:t>i</a:t>
              </a:r>
              <a:r>
                <a:rPr lang="en-US" dirty="0">
                  <a:latin typeface="Courier"/>
                  <a:ea typeface="Courier"/>
                  <a:cs typeface="Courier"/>
                  <a:sym typeface="Courier"/>
                </a:rPr>
                <a:t> &gt; 2){</a:t>
              </a:r>
              <a:br>
                <a:rPr lang="en-US" dirty="0">
                  <a:latin typeface="Courier"/>
                  <a:ea typeface="Courier"/>
                  <a:cs typeface="Courier"/>
                  <a:sym typeface="Courier"/>
                </a:rPr>
              </a:br>
              <a:r>
                <a:rPr lang="en-US" dirty="0">
                  <a:latin typeface="Courier"/>
                  <a:ea typeface="Courier"/>
                  <a:cs typeface="Courier"/>
                  <a:sym typeface="Courier"/>
                </a:rPr>
                <a:t>    DoWork(i-1);            </a:t>
              </a:r>
            </a:p>
            <a:p>
              <a:pPr lvl="0">
                <a:buClr>
                  <a:srgbClr val="0432FF"/>
                </a:buClr>
                <a:buSzPts val="2400"/>
              </a:pPr>
              <a:r>
                <a:rPr lang="en-US" dirty="0">
                  <a:latin typeface="Courier"/>
                  <a:ea typeface="Courier"/>
                  <a:cs typeface="Courier"/>
                  <a:sym typeface="Courier"/>
                </a:rPr>
                <a:t>    DoWork(i-2);</a:t>
              </a:r>
              <a:br>
                <a:rPr lang="en-US" dirty="0">
                  <a:latin typeface="Courier"/>
                  <a:ea typeface="Courier"/>
                  <a:cs typeface="Courier"/>
                  <a:sym typeface="Courier"/>
                </a:rPr>
              </a:br>
              <a:r>
                <a:rPr lang="en-US" dirty="0">
                  <a:latin typeface="Courier"/>
                  <a:ea typeface="Courier"/>
                  <a:cs typeface="Courier"/>
                  <a:sym typeface="Courier"/>
                </a:rPr>
                <a:t>  }</a:t>
              </a:r>
              <a:br>
                <a:rPr lang="en-US" dirty="0">
                  <a:latin typeface="Courier"/>
                  <a:ea typeface="Courier"/>
                  <a:cs typeface="Courier"/>
                  <a:sym typeface="Courier"/>
                </a:rPr>
              </a:br>
              <a:r>
                <a:rPr lang="en-US" dirty="0">
                  <a:latin typeface="Courier"/>
                  <a:ea typeface="Courier"/>
                  <a:cs typeface="Courier"/>
                  <a:sym typeface="Courier"/>
                </a:rPr>
                <a:t>  print(</a:t>
              </a:r>
              <a:r>
                <a:rPr lang="en-US" dirty="0" err="1">
                  <a:latin typeface="Courier"/>
                  <a:ea typeface="Courier"/>
                  <a:cs typeface="Courier"/>
                  <a:sym typeface="Courier"/>
                </a:rPr>
                <a:t>i</a:t>
              </a:r>
              <a:r>
                <a:rPr lang="en-US" dirty="0">
                  <a:latin typeface="Courier"/>
                  <a:ea typeface="Courier"/>
                  <a:cs typeface="Courier"/>
                  <a:sym typeface="Courier"/>
                </a:rPr>
                <a:t>+” “);</a:t>
              </a:r>
              <a:br>
                <a:rPr lang="en-US" dirty="0">
                  <a:latin typeface="Courier"/>
                  <a:ea typeface="Courier"/>
                  <a:cs typeface="Courier"/>
                  <a:sym typeface="Courier"/>
                </a:rPr>
              </a:br>
              <a:r>
                <a:rPr lang="en-US" dirty="0">
                  <a:latin typeface="Courier"/>
                  <a:ea typeface="Courier"/>
                  <a:cs typeface="Courier"/>
                  <a:sym typeface="Courier"/>
                </a:rPr>
                <a:t>}</a:t>
              </a:r>
              <a:endParaRPr lang="en-US" dirty="0"/>
            </a:p>
            <a:p>
              <a:pPr algn="ctr"/>
              <a:endParaRPr lang="en-US" dirty="0"/>
            </a:p>
          </p:txBody>
        </p:sp>
        <p:sp>
          <p:nvSpPr>
            <p:cNvPr id="33" name="Rectangle 32">
              <a:extLst>
                <a:ext uri="{FF2B5EF4-FFF2-40B4-BE49-F238E27FC236}">
                  <a16:creationId xmlns:a16="http://schemas.microsoft.com/office/drawing/2014/main" id="{AF7D0B57-F74F-CAEB-173B-86E307113935}"/>
                </a:ext>
              </a:extLst>
            </p:cNvPr>
            <p:cNvSpPr/>
            <p:nvPr/>
          </p:nvSpPr>
          <p:spPr>
            <a:xfrm>
              <a:off x="507087" y="4621696"/>
              <a:ext cx="2057209"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a:t>Output</a:t>
              </a:r>
            </a:p>
            <a:p>
              <a:r>
                <a:rPr lang="en-US" dirty="0"/>
                <a:t>4 3 2 2 1 1 3 3 2 2 4</a:t>
              </a:r>
            </a:p>
          </p:txBody>
        </p:sp>
        <p:sp>
          <p:nvSpPr>
            <p:cNvPr id="2" name="Rectangle 1">
              <a:extLst>
                <a:ext uri="{FF2B5EF4-FFF2-40B4-BE49-F238E27FC236}">
                  <a16:creationId xmlns:a16="http://schemas.microsoft.com/office/drawing/2014/main" id="{55160E1A-47F9-5DF3-A4A6-5F666BD21357}"/>
                </a:ext>
              </a:extLst>
            </p:cNvPr>
            <p:cNvSpPr/>
            <p:nvPr/>
          </p:nvSpPr>
          <p:spPr>
            <a:xfrm>
              <a:off x="4442208" y="2617694"/>
              <a:ext cx="2738521" cy="9592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DoWork(4) finished erase</a:t>
              </a:r>
            </a:p>
          </p:txBody>
        </p:sp>
      </p:grpSp>
    </p:spTree>
    <p:extLst>
      <p:ext uri="{BB962C8B-B14F-4D97-AF65-F5344CB8AC3E}">
        <p14:creationId xmlns:p14="http://schemas.microsoft.com/office/powerpoint/2010/main" val="382215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66E82-CEC2-A713-4C07-73EF851A6202}"/>
            </a:ext>
          </a:extLst>
        </p:cNvPr>
        <p:cNvGrpSpPr/>
        <p:nvPr/>
      </p:nvGrpSpPr>
      <p:grpSpPr>
        <a:xfrm>
          <a:off x="0" y="0"/>
          <a:ext cx="0" cy="0"/>
          <a:chOff x="0" y="0"/>
          <a:chExt cx="0" cy="0"/>
        </a:xfrm>
      </p:grpSpPr>
      <p:grpSp>
        <p:nvGrpSpPr>
          <p:cNvPr id="4" name="Group 3" descr="In the last tracing window, the output shows 4 3 2 2 1 1 3 3 2 2 4.  &#10;The activation stack now just shows main with the call to DoWork crossed out.">
            <a:extLst>
              <a:ext uri="{FF2B5EF4-FFF2-40B4-BE49-F238E27FC236}">
                <a16:creationId xmlns:a16="http://schemas.microsoft.com/office/drawing/2014/main" id="{B8178982-7F08-6601-63A3-4A6D99A9ED19}"/>
              </a:ext>
            </a:extLst>
          </p:cNvPr>
          <p:cNvGrpSpPr/>
          <p:nvPr/>
        </p:nvGrpSpPr>
        <p:grpSpPr>
          <a:xfrm>
            <a:off x="507087" y="636105"/>
            <a:ext cx="8009474" cy="5375373"/>
            <a:chOff x="507087" y="636105"/>
            <a:chExt cx="8009474" cy="5375373"/>
          </a:xfrm>
        </p:grpSpPr>
        <mc:AlternateContent xmlns:mc="http://schemas.openxmlformats.org/markup-compatibility/2006">
          <mc:Choice xmlns:p14="http://schemas.microsoft.com/office/powerpoint/2010/main" Requires="p14">
            <p:contentPart p14:bwMode="auto" r:id="rId3">
              <p14:nvContentPartPr>
                <p14:cNvPr id="8" name="Ink 7">
                  <a:extLst>
                    <a:ext uri="{FF2B5EF4-FFF2-40B4-BE49-F238E27FC236}">
                      <a16:creationId xmlns:a16="http://schemas.microsoft.com/office/drawing/2014/main" id="{67AABC75-A816-5553-8BEC-EE18C71DDD9B}"/>
                    </a:ext>
                  </a:extLst>
                </p14:cNvPr>
                <p14:cNvContentPartPr/>
                <p14:nvPr/>
              </p14:nvContentPartPr>
              <p14:xfrm>
                <a:off x="3598370" y="4139148"/>
                <a:ext cx="360" cy="360"/>
              </p14:xfrm>
            </p:contentPart>
          </mc:Choice>
          <mc:Fallback>
            <p:pic>
              <p:nvPicPr>
                <p:cNvPr id="8" name="Ink 7">
                  <a:extLst>
                    <a:ext uri="{FF2B5EF4-FFF2-40B4-BE49-F238E27FC236}">
                      <a16:creationId xmlns:a16="http://schemas.microsoft.com/office/drawing/2014/main" id="{67AABC75-A816-5553-8BEC-EE18C71DDD9B}"/>
                    </a:ext>
                  </a:extLst>
                </p:cNvPr>
                <p:cNvPicPr/>
                <p:nvPr/>
              </p:nvPicPr>
              <p:blipFill>
                <a:blip r:embed="rId4"/>
                <a:stretch>
                  <a:fillRect/>
                </a:stretch>
              </p:blipFill>
              <p:spPr>
                <a:xfrm>
                  <a:off x="3592250" y="413302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Ink 8">
                  <a:extLst>
                    <a:ext uri="{FF2B5EF4-FFF2-40B4-BE49-F238E27FC236}">
                      <a16:creationId xmlns:a16="http://schemas.microsoft.com/office/drawing/2014/main" id="{EE181B46-985C-C060-57B0-A61A48AF04E5}"/>
                    </a:ext>
                  </a:extLst>
                </p14:cNvPr>
                <p14:cNvContentPartPr/>
                <p14:nvPr/>
              </p14:nvContentPartPr>
              <p14:xfrm>
                <a:off x="3598370" y="4060668"/>
                <a:ext cx="360" cy="360"/>
              </p14:xfrm>
            </p:contentPart>
          </mc:Choice>
          <mc:Fallback>
            <p:pic>
              <p:nvPicPr>
                <p:cNvPr id="9" name="Ink 8">
                  <a:extLst>
                    <a:ext uri="{FF2B5EF4-FFF2-40B4-BE49-F238E27FC236}">
                      <a16:creationId xmlns:a16="http://schemas.microsoft.com/office/drawing/2014/main" id="{EE181B46-985C-C060-57B0-A61A48AF04E5}"/>
                    </a:ext>
                  </a:extLst>
                </p:cNvPr>
                <p:cNvPicPr/>
                <p:nvPr/>
              </p:nvPicPr>
              <p:blipFill>
                <a:blip r:embed="rId4"/>
                <a:stretch>
                  <a:fillRect/>
                </a:stretch>
              </p:blipFill>
              <p:spPr>
                <a:xfrm>
                  <a:off x="3592250" y="405454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 name="Ink 9">
                  <a:extLst>
                    <a:ext uri="{FF2B5EF4-FFF2-40B4-BE49-F238E27FC236}">
                      <a16:creationId xmlns:a16="http://schemas.microsoft.com/office/drawing/2014/main" id="{57F2A614-16EB-246E-8833-B2FD965D9099}"/>
                    </a:ext>
                  </a:extLst>
                </p14:cNvPr>
                <p14:cNvContentPartPr/>
                <p14:nvPr/>
              </p14:nvContentPartPr>
              <p14:xfrm>
                <a:off x="1789370" y="3696708"/>
                <a:ext cx="360" cy="360"/>
              </p14:xfrm>
            </p:contentPart>
          </mc:Choice>
          <mc:Fallback>
            <p:pic>
              <p:nvPicPr>
                <p:cNvPr id="10" name="Ink 9">
                  <a:extLst>
                    <a:ext uri="{FF2B5EF4-FFF2-40B4-BE49-F238E27FC236}">
                      <a16:creationId xmlns:a16="http://schemas.microsoft.com/office/drawing/2014/main" id="{57F2A614-16EB-246E-8833-B2FD965D9099}"/>
                    </a:ext>
                  </a:extLst>
                </p:cNvPr>
                <p:cNvPicPr/>
                <p:nvPr/>
              </p:nvPicPr>
              <p:blipFill>
                <a:blip r:embed="rId4"/>
                <a:stretch>
                  <a:fillRect/>
                </a:stretch>
              </p:blipFill>
              <p:spPr>
                <a:xfrm>
                  <a:off x="1783250" y="369058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Ink 10">
                  <a:extLst>
                    <a:ext uri="{FF2B5EF4-FFF2-40B4-BE49-F238E27FC236}">
                      <a16:creationId xmlns:a16="http://schemas.microsoft.com/office/drawing/2014/main" id="{66FF38AE-0DC0-C218-A63B-5DAFA5DD6961}"/>
                    </a:ext>
                  </a:extLst>
                </p14:cNvPr>
                <p14:cNvContentPartPr/>
                <p14:nvPr/>
              </p14:nvContentPartPr>
              <p14:xfrm>
                <a:off x="1543490" y="1641828"/>
                <a:ext cx="360" cy="360"/>
              </p14:xfrm>
            </p:contentPart>
          </mc:Choice>
          <mc:Fallback>
            <p:pic>
              <p:nvPicPr>
                <p:cNvPr id="11" name="Ink 10">
                  <a:extLst>
                    <a:ext uri="{FF2B5EF4-FFF2-40B4-BE49-F238E27FC236}">
                      <a16:creationId xmlns:a16="http://schemas.microsoft.com/office/drawing/2014/main" id="{66FF38AE-0DC0-C218-A63B-5DAFA5DD6961}"/>
                    </a:ext>
                  </a:extLst>
                </p:cNvPr>
                <p:cNvPicPr/>
                <p:nvPr/>
              </p:nvPicPr>
              <p:blipFill>
                <a:blip r:embed="rId4"/>
                <a:stretch>
                  <a:fillRect/>
                </a:stretch>
              </p:blipFill>
              <p:spPr>
                <a:xfrm>
                  <a:off x="1537370" y="163570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Ink 11">
                  <a:extLst>
                    <a:ext uri="{FF2B5EF4-FFF2-40B4-BE49-F238E27FC236}">
                      <a16:creationId xmlns:a16="http://schemas.microsoft.com/office/drawing/2014/main" id="{D253657C-21A1-6457-8A42-3F64F5344E89}"/>
                    </a:ext>
                  </a:extLst>
                </p14:cNvPr>
                <p14:cNvContentPartPr/>
                <p14:nvPr/>
              </p14:nvContentPartPr>
              <p14:xfrm>
                <a:off x="2339810" y="1641828"/>
                <a:ext cx="360" cy="360"/>
              </p14:xfrm>
            </p:contentPart>
          </mc:Choice>
          <mc:Fallback>
            <p:pic>
              <p:nvPicPr>
                <p:cNvPr id="12" name="Ink 11">
                  <a:extLst>
                    <a:ext uri="{FF2B5EF4-FFF2-40B4-BE49-F238E27FC236}">
                      <a16:creationId xmlns:a16="http://schemas.microsoft.com/office/drawing/2014/main" id="{D253657C-21A1-6457-8A42-3F64F5344E89}"/>
                    </a:ext>
                  </a:extLst>
                </p:cNvPr>
                <p:cNvPicPr/>
                <p:nvPr/>
              </p:nvPicPr>
              <p:blipFill>
                <a:blip r:embed="rId4"/>
                <a:stretch>
                  <a:fillRect/>
                </a:stretch>
              </p:blipFill>
              <p:spPr>
                <a:xfrm>
                  <a:off x="2333690" y="1635708"/>
                  <a:ext cx="126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 name="Ink 13">
                  <a:extLst>
                    <a:ext uri="{FF2B5EF4-FFF2-40B4-BE49-F238E27FC236}">
                      <a16:creationId xmlns:a16="http://schemas.microsoft.com/office/drawing/2014/main" id="{7B7BF8C3-A99B-42B5-B708-8F83FDBD3AD2}"/>
                    </a:ext>
                  </a:extLst>
                </p14:cNvPr>
                <p14:cNvContentPartPr/>
                <p14:nvPr/>
              </p14:nvContentPartPr>
              <p14:xfrm>
                <a:off x="1297610" y="2141261"/>
                <a:ext cx="360" cy="2160"/>
              </p14:xfrm>
            </p:contentPart>
          </mc:Choice>
          <mc:Fallback>
            <p:pic>
              <p:nvPicPr>
                <p:cNvPr id="14" name="Ink 13">
                  <a:extLst>
                    <a:ext uri="{FF2B5EF4-FFF2-40B4-BE49-F238E27FC236}">
                      <a16:creationId xmlns:a16="http://schemas.microsoft.com/office/drawing/2014/main" id="{7B7BF8C3-A99B-42B5-B708-8F83FDBD3AD2}"/>
                    </a:ext>
                  </a:extLst>
                </p:cNvPr>
                <p:cNvPicPr/>
                <p:nvPr/>
              </p:nvPicPr>
              <p:blipFill>
                <a:blip r:embed="rId4"/>
                <a:stretch>
                  <a:fillRect/>
                </a:stretch>
              </p:blipFill>
              <p:spPr>
                <a:xfrm>
                  <a:off x="1291490" y="2135141"/>
                  <a:ext cx="126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 name="Ink 14">
                  <a:extLst>
                    <a:ext uri="{FF2B5EF4-FFF2-40B4-BE49-F238E27FC236}">
                      <a16:creationId xmlns:a16="http://schemas.microsoft.com/office/drawing/2014/main" id="{A1C52700-CDE3-0446-8263-00B3689FD94E}"/>
                    </a:ext>
                  </a:extLst>
                </p14:cNvPr>
                <p14:cNvContentPartPr/>
                <p14:nvPr/>
              </p14:nvContentPartPr>
              <p14:xfrm>
                <a:off x="1513970" y="2123621"/>
                <a:ext cx="360" cy="360"/>
              </p14:xfrm>
            </p:contentPart>
          </mc:Choice>
          <mc:Fallback>
            <p:pic>
              <p:nvPicPr>
                <p:cNvPr id="15" name="Ink 14">
                  <a:extLst>
                    <a:ext uri="{FF2B5EF4-FFF2-40B4-BE49-F238E27FC236}">
                      <a16:creationId xmlns:a16="http://schemas.microsoft.com/office/drawing/2014/main" id="{A1C52700-CDE3-0446-8263-00B3689FD94E}"/>
                    </a:ext>
                  </a:extLst>
                </p:cNvPr>
                <p:cNvPicPr/>
                <p:nvPr/>
              </p:nvPicPr>
              <p:blipFill>
                <a:blip r:embed="rId4"/>
                <a:stretch>
                  <a:fillRect/>
                </a:stretch>
              </p:blipFill>
              <p:spPr>
                <a:xfrm>
                  <a:off x="1507850" y="2117501"/>
                  <a:ext cx="12600" cy="12600"/>
                </a:xfrm>
                <a:prstGeom prst="rect">
                  <a:avLst/>
                </a:prstGeom>
              </p:spPr>
            </p:pic>
          </mc:Fallback>
        </mc:AlternateContent>
        <p:sp>
          <p:nvSpPr>
            <p:cNvPr id="29" name="Rectangle 28">
              <a:extLst>
                <a:ext uri="{FF2B5EF4-FFF2-40B4-BE49-F238E27FC236}">
                  <a16:creationId xmlns:a16="http://schemas.microsoft.com/office/drawing/2014/main" id="{BF6EC935-E741-2FC9-5DED-20CA3ECD05BA}"/>
                </a:ext>
              </a:extLst>
            </p:cNvPr>
            <p:cNvSpPr/>
            <p:nvPr/>
          </p:nvSpPr>
          <p:spPr>
            <a:xfrm>
              <a:off x="3279193" y="5484370"/>
              <a:ext cx="1113149" cy="5271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Main</a:t>
              </a:r>
            </a:p>
          </p:txBody>
        </p:sp>
        <p:sp>
          <p:nvSpPr>
            <p:cNvPr id="30" name="Rectangle 29">
              <a:extLst>
                <a:ext uri="{FF2B5EF4-FFF2-40B4-BE49-F238E27FC236}">
                  <a16:creationId xmlns:a16="http://schemas.microsoft.com/office/drawing/2014/main" id="{183FFAF0-0167-EB9C-0D48-26AB0B52D6E3}"/>
                </a:ext>
              </a:extLst>
            </p:cNvPr>
            <p:cNvSpPr/>
            <p:nvPr/>
          </p:nvSpPr>
          <p:spPr>
            <a:xfrm>
              <a:off x="4446131" y="5465869"/>
              <a:ext cx="4070430" cy="5456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trike="dblStrike" dirty="0"/>
                <a:t>DoWork(4</a:t>
              </a:r>
              <a:r>
                <a:rPr lang="en-US" dirty="0"/>
                <a:t>)</a:t>
              </a:r>
            </a:p>
          </p:txBody>
        </p:sp>
        <p:sp>
          <p:nvSpPr>
            <p:cNvPr id="32" name="Rectangle 31">
              <a:extLst>
                <a:ext uri="{FF2B5EF4-FFF2-40B4-BE49-F238E27FC236}">
                  <a16:creationId xmlns:a16="http://schemas.microsoft.com/office/drawing/2014/main" id="{F81D7897-EF61-A484-A52C-05F97D2B13EF}"/>
                </a:ext>
              </a:extLst>
            </p:cNvPr>
            <p:cNvSpPr/>
            <p:nvPr/>
          </p:nvSpPr>
          <p:spPr>
            <a:xfrm>
              <a:off x="507087" y="636105"/>
              <a:ext cx="2493450" cy="279289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r>
                <a:rPr lang="en-US" dirty="0">
                  <a:solidFill>
                    <a:srgbClr val="0432FF"/>
                  </a:solidFill>
                  <a:latin typeface="Courier"/>
                  <a:ea typeface="Courier"/>
                  <a:cs typeface="Courier"/>
                  <a:sym typeface="Courier"/>
                </a:rPr>
                <a:t>void</a:t>
              </a:r>
              <a:r>
                <a:rPr lang="en-US" dirty="0">
                  <a:latin typeface="Courier"/>
                  <a:ea typeface="Courier"/>
                  <a:cs typeface="Courier"/>
                  <a:sym typeface="Courier"/>
                </a:rPr>
                <a:t> DoWork(</a:t>
              </a:r>
              <a:r>
                <a:rPr lang="en-US" dirty="0">
                  <a:solidFill>
                    <a:srgbClr val="0432FF"/>
                  </a:solidFill>
                  <a:latin typeface="Courier"/>
                  <a:ea typeface="Courier"/>
                  <a:cs typeface="Courier"/>
                  <a:sym typeface="Courier"/>
                </a:rPr>
                <a:t>int</a:t>
              </a:r>
              <a:r>
                <a:rPr lang="en-US" dirty="0">
                  <a:latin typeface="Courier"/>
                  <a:ea typeface="Courier"/>
                  <a:cs typeface="Courier"/>
                  <a:sym typeface="Courier"/>
                </a:rPr>
                <a:t> </a:t>
              </a:r>
              <a:r>
                <a:rPr lang="en-US" dirty="0" err="1">
                  <a:latin typeface="Courier"/>
                  <a:ea typeface="Courier"/>
                  <a:cs typeface="Courier"/>
                  <a:sym typeface="Courier"/>
                </a:rPr>
                <a:t>i</a:t>
              </a:r>
              <a:r>
                <a:rPr lang="en-US" dirty="0">
                  <a:latin typeface="Courier"/>
                  <a:ea typeface="Courier"/>
                  <a:cs typeface="Courier"/>
                  <a:sym typeface="Courier"/>
                </a:rPr>
                <a:t>)</a:t>
              </a:r>
              <a:br>
                <a:rPr lang="en-US" dirty="0">
                  <a:latin typeface="Courier"/>
                  <a:ea typeface="Courier"/>
                  <a:cs typeface="Courier"/>
                  <a:sym typeface="Courier"/>
                </a:rPr>
              </a:br>
              <a:r>
                <a:rPr lang="en-US" dirty="0">
                  <a:latin typeface="Courier"/>
                  <a:ea typeface="Courier"/>
                  <a:cs typeface="Courier"/>
                  <a:sym typeface="Courier"/>
                </a:rPr>
                <a:t>{</a:t>
              </a:r>
              <a:br>
                <a:rPr lang="en-US" dirty="0">
                  <a:latin typeface="Courier"/>
                  <a:ea typeface="Courier"/>
                  <a:cs typeface="Courier"/>
                  <a:sym typeface="Courier"/>
                </a:rPr>
              </a:br>
              <a:r>
                <a:rPr lang="en-US" dirty="0">
                  <a:latin typeface="Courier"/>
                  <a:ea typeface="Courier"/>
                  <a:cs typeface="Courier"/>
                  <a:sym typeface="Courier"/>
                </a:rPr>
                <a:t>  print(</a:t>
              </a:r>
              <a:r>
                <a:rPr lang="en-US" dirty="0" err="1">
                  <a:latin typeface="Courier"/>
                  <a:ea typeface="Courier"/>
                  <a:cs typeface="Courier"/>
                  <a:sym typeface="Courier"/>
                </a:rPr>
                <a:t>i</a:t>
              </a:r>
              <a:r>
                <a:rPr lang="en-US" dirty="0">
                  <a:latin typeface="Courier"/>
                  <a:ea typeface="Courier"/>
                  <a:cs typeface="Courier"/>
                  <a:sym typeface="Courier"/>
                </a:rPr>
                <a:t>+” “);</a:t>
              </a:r>
              <a:br>
                <a:rPr lang="en-US" dirty="0">
                  <a:latin typeface="Courier"/>
                  <a:ea typeface="Courier"/>
                  <a:cs typeface="Courier"/>
                  <a:sym typeface="Courier"/>
                </a:rPr>
              </a:br>
              <a:r>
                <a:rPr lang="en-US" dirty="0">
                  <a:latin typeface="Courier"/>
                  <a:ea typeface="Courier"/>
                  <a:cs typeface="Courier"/>
                  <a:sym typeface="Courier"/>
                </a:rPr>
                <a:t>  </a:t>
              </a:r>
              <a:r>
                <a:rPr lang="en-US" dirty="0">
                  <a:solidFill>
                    <a:srgbClr val="0432FF"/>
                  </a:solidFill>
                  <a:latin typeface="Courier"/>
                  <a:ea typeface="Courier"/>
                  <a:cs typeface="Courier"/>
                  <a:sym typeface="Courier"/>
                </a:rPr>
                <a:t>if</a:t>
              </a:r>
              <a:r>
                <a:rPr lang="en-US" dirty="0">
                  <a:latin typeface="Courier"/>
                  <a:ea typeface="Courier"/>
                  <a:cs typeface="Courier"/>
                  <a:sym typeface="Courier"/>
                </a:rPr>
                <a:t> (</a:t>
              </a:r>
              <a:r>
                <a:rPr lang="en-US" dirty="0" err="1">
                  <a:latin typeface="Courier"/>
                  <a:ea typeface="Courier"/>
                  <a:cs typeface="Courier"/>
                  <a:sym typeface="Courier"/>
                </a:rPr>
                <a:t>i</a:t>
              </a:r>
              <a:r>
                <a:rPr lang="en-US" dirty="0">
                  <a:latin typeface="Courier"/>
                  <a:ea typeface="Courier"/>
                  <a:cs typeface="Courier"/>
                  <a:sym typeface="Courier"/>
                </a:rPr>
                <a:t> &gt; 2){</a:t>
              </a:r>
              <a:br>
                <a:rPr lang="en-US" dirty="0">
                  <a:latin typeface="Courier"/>
                  <a:ea typeface="Courier"/>
                  <a:cs typeface="Courier"/>
                  <a:sym typeface="Courier"/>
                </a:rPr>
              </a:br>
              <a:r>
                <a:rPr lang="en-US" dirty="0">
                  <a:latin typeface="Courier"/>
                  <a:ea typeface="Courier"/>
                  <a:cs typeface="Courier"/>
                  <a:sym typeface="Courier"/>
                </a:rPr>
                <a:t>    DoWork(i-1);            </a:t>
              </a:r>
            </a:p>
            <a:p>
              <a:pPr lvl="0">
                <a:buClr>
                  <a:srgbClr val="0432FF"/>
                </a:buClr>
                <a:buSzPts val="2400"/>
              </a:pPr>
              <a:r>
                <a:rPr lang="en-US" dirty="0">
                  <a:latin typeface="Courier"/>
                  <a:ea typeface="Courier"/>
                  <a:cs typeface="Courier"/>
                  <a:sym typeface="Courier"/>
                </a:rPr>
                <a:t>    DoWork(i-2);</a:t>
              </a:r>
              <a:br>
                <a:rPr lang="en-US" dirty="0">
                  <a:latin typeface="Courier"/>
                  <a:ea typeface="Courier"/>
                  <a:cs typeface="Courier"/>
                  <a:sym typeface="Courier"/>
                </a:rPr>
              </a:br>
              <a:r>
                <a:rPr lang="en-US" dirty="0">
                  <a:latin typeface="Courier"/>
                  <a:ea typeface="Courier"/>
                  <a:cs typeface="Courier"/>
                  <a:sym typeface="Courier"/>
                </a:rPr>
                <a:t>  }</a:t>
              </a:r>
              <a:br>
                <a:rPr lang="en-US" dirty="0">
                  <a:latin typeface="Courier"/>
                  <a:ea typeface="Courier"/>
                  <a:cs typeface="Courier"/>
                  <a:sym typeface="Courier"/>
                </a:rPr>
              </a:br>
              <a:r>
                <a:rPr lang="en-US" dirty="0">
                  <a:latin typeface="Courier"/>
                  <a:ea typeface="Courier"/>
                  <a:cs typeface="Courier"/>
                  <a:sym typeface="Courier"/>
                </a:rPr>
                <a:t>  print(</a:t>
              </a:r>
              <a:r>
                <a:rPr lang="en-US" dirty="0" err="1">
                  <a:latin typeface="Courier"/>
                  <a:ea typeface="Courier"/>
                  <a:cs typeface="Courier"/>
                  <a:sym typeface="Courier"/>
                </a:rPr>
                <a:t>i</a:t>
              </a:r>
              <a:r>
                <a:rPr lang="en-US" dirty="0">
                  <a:latin typeface="Courier"/>
                  <a:ea typeface="Courier"/>
                  <a:cs typeface="Courier"/>
                  <a:sym typeface="Courier"/>
                </a:rPr>
                <a:t>+” “);</a:t>
              </a:r>
              <a:br>
                <a:rPr lang="en-US" dirty="0">
                  <a:latin typeface="Courier"/>
                  <a:ea typeface="Courier"/>
                  <a:cs typeface="Courier"/>
                  <a:sym typeface="Courier"/>
                </a:rPr>
              </a:br>
              <a:r>
                <a:rPr lang="en-US" dirty="0">
                  <a:latin typeface="Courier"/>
                  <a:ea typeface="Courier"/>
                  <a:cs typeface="Courier"/>
                  <a:sym typeface="Courier"/>
                </a:rPr>
                <a:t>}</a:t>
              </a:r>
              <a:endParaRPr lang="en-US" dirty="0"/>
            </a:p>
            <a:p>
              <a:pPr algn="ctr"/>
              <a:endParaRPr lang="en-US" dirty="0"/>
            </a:p>
          </p:txBody>
        </p:sp>
        <p:sp>
          <p:nvSpPr>
            <p:cNvPr id="33" name="Rectangle 32">
              <a:extLst>
                <a:ext uri="{FF2B5EF4-FFF2-40B4-BE49-F238E27FC236}">
                  <a16:creationId xmlns:a16="http://schemas.microsoft.com/office/drawing/2014/main" id="{A46CD41D-888B-B92A-9A23-C9917EF57416}"/>
                </a:ext>
              </a:extLst>
            </p:cNvPr>
            <p:cNvSpPr/>
            <p:nvPr/>
          </p:nvSpPr>
          <p:spPr>
            <a:xfrm>
              <a:off x="507087" y="4621696"/>
              <a:ext cx="2057209"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a:t>Output</a:t>
              </a:r>
            </a:p>
            <a:p>
              <a:r>
                <a:rPr lang="en-US" dirty="0"/>
                <a:t>4 3 2 2 1 1 3 3 2 2 4</a:t>
              </a:r>
            </a:p>
          </p:txBody>
        </p:sp>
        <p:sp>
          <p:nvSpPr>
            <p:cNvPr id="3" name="Rectangle 2">
              <a:extLst>
                <a:ext uri="{FF2B5EF4-FFF2-40B4-BE49-F238E27FC236}">
                  <a16:creationId xmlns:a16="http://schemas.microsoft.com/office/drawing/2014/main" id="{1366C9F9-E3D4-76C5-6F5A-4F7CCCD5021A}"/>
                </a:ext>
              </a:extLst>
            </p:cNvPr>
            <p:cNvSpPr/>
            <p:nvPr/>
          </p:nvSpPr>
          <p:spPr>
            <a:xfrm>
              <a:off x="4392342" y="3696708"/>
              <a:ext cx="3567237" cy="11879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Main finished remove from stack</a:t>
              </a:r>
            </a:p>
          </p:txBody>
        </p:sp>
      </p:grpSp>
      <p:sp>
        <p:nvSpPr>
          <p:cNvPr id="2" name="Title 2">
            <a:extLst>
              <a:ext uri="{FF2B5EF4-FFF2-40B4-BE49-F238E27FC236}">
                <a16:creationId xmlns:a16="http://schemas.microsoft.com/office/drawing/2014/main" id="{0B1B9892-FE14-9C3B-41DA-91ED2784926A}"/>
              </a:ext>
            </a:extLst>
          </p:cNvPr>
          <p:cNvSpPr txBox="1">
            <a:spLocks noGrp="1"/>
          </p:cNvSpPr>
          <p:nvPr>
            <p:ph type="title" idx="4294967295"/>
          </p:nvPr>
        </p:nvSpPr>
        <p:spPr>
          <a:xfrm>
            <a:off x="3256443" y="554713"/>
            <a:ext cx="3088241" cy="409386"/>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chemeClr val="dk1"/>
              </a:buClr>
              <a:buSzPts val="3300"/>
              <a:buFont typeface="Arial"/>
              <a:buNone/>
              <a:tabLst/>
              <a:defRPr/>
            </a:pPr>
            <a:r>
              <a:rPr kumimoji="0" lang="en-US" sz="3300" b="0" i="0" u="none" strike="noStrike" kern="0" cap="none" spc="0" normalizeH="0" baseline="0" noProof="0" dirty="0">
                <a:ln>
                  <a:noFill/>
                </a:ln>
                <a:solidFill>
                  <a:schemeClr val="dk1"/>
                </a:solidFill>
                <a:effectLst/>
                <a:uLnTx/>
                <a:uFillTx/>
                <a:latin typeface="Arial"/>
                <a:ea typeface="Arial"/>
                <a:cs typeface="Arial"/>
                <a:sym typeface="Arial"/>
              </a:rPr>
              <a:t>Trace (10/10)</a:t>
            </a:r>
          </a:p>
        </p:txBody>
      </p:sp>
    </p:spTree>
    <p:extLst>
      <p:ext uri="{BB962C8B-B14F-4D97-AF65-F5344CB8AC3E}">
        <p14:creationId xmlns:p14="http://schemas.microsoft.com/office/powerpoint/2010/main" val="2960600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38"/>
          <p:cNvSpPr txBox="1">
            <a:spLocks noGrp="1"/>
          </p:cNvSpPr>
          <p:nvPr>
            <p:ph type="title"/>
          </p:nvPr>
        </p:nvSpPr>
        <p:spPr>
          <a:xfrm>
            <a:off x="369875" y="508933"/>
            <a:ext cx="8418300" cy="770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Fibonacci Sequence</a:t>
            </a:r>
            <a:endParaRPr/>
          </a:p>
        </p:txBody>
      </p:sp>
      <p:sp>
        <p:nvSpPr>
          <p:cNvPr id="415" name="Google Shape;415;p38"/>
          <p:cNvSpPr txBox="1">
            <a:spLocks noGrp="1"/>
          </p:cNvSpPr>
          <p:nvPr>
            <p:ph type="body" idx="1"/>
          </p:nvPr>
        </p:nvSpPr>
        <p:spPr>
          <a:xfrm>
            <a:off x="369875" y="1253335"/>
            <a:ext cx="8418300" cy="5015100"/>
          </a:xfrm>
          <a:prstGeom prst="rect">
            <a:avLst/>
          </a:prstGeom>
        </p:spPr>
        <p:txBody>
          <a:bodyPr spcFirstLastPara="1" wrap="square" lIns="91425" tIns="45700" rIns="91425" bIns="45700" anchor="t" anchorCtr="0">
            <a:normAutofit/>
          </a:bodyPr>
          <a:lstStyle/>
          <a:p>
            <a:pPr marL="457200" lvl="0" indent="-374650" algn="l" rtl="0">
              <a:spcBef>
                <a:spcPts val="750"/>
              </a:spcBef>
              <a:spcAft>
                <a:spcPts val="0"/>
              </a:spcAft>
              <a:buSzPts val="2300"/>
              <a:buChar char="●"/>
            </a:pPr>
            <a:r>
              <a:rPr lang="en-US" dirty="0"/>
              <a:t>Assume you start with 2 rabbits in a field:</a:t>
            </a:r>
            <a:endParaRPr dirty="0"/>
          </a:p>
          <a:p>
            <a:pPr marL="0" lvl="0" indent="0" algn="l" rtl="0">
              <a:spcBef>
                <a:spcPts val="750"/>
              </a:spcBef>
              <a:spcAft>
                <a:spcPts val="0"/>
              </a:spcAft>
              <a:buNone/>
            </a:pPr>
            <a:endParaRPr dirty="0"/>
          </a:p>
          <a:p>
            <a:pPr marL="457200" lvl="0" indent="-374650" algn="l" rtl="0">
              <a:spcBef>
                <a:spcPts val="750"/>
              </a:spcBef>
              <a:spcAft>
                <a:spcPts val="0"/>
              </a:spcAft>
              <a:buSzPts val="2300"/>
              <a:buChar char="●"/>
            </a:pPr>
            <a:r>
              <a:rPr lang="en-US" dirty="0"/>
              <a:t>After a month, they will mate, and you’ll now have 3 rabbits.</a:t>
            </a:r>
            <a:endParaRPr dirty="0"/>
          </a:p>
          <a:p>
            <a:pPr marL="457200" lvl="0" indent="-374650" algn="l" rtl="0">
              <a:spcBef>
                <a:spcPts val="0"/>
              </a:spcBef>
              <a:spcAft>
                <a:spcPts val="0"/>
              </a:spcAft>
              <a:buSzPts val="2300"/>
              <a:buChar char="●"/>
            </a:pPr>
            <a:r>
              <a:rPr lang="en-US" dirty="0"/>
              <a:t>One month later, you’ll have 5 rabbits:</a:t>
            </a:r>
            <a:br>
              <a:rPr lang="en-US" dirty="0"/>
            </a:br>
            <a:endParaRPr dirty="0"/>
          </a:p>
          <a:p>
            <a:pPr marL="457200" lvl="0" indent="-374650" algn="l" rtl="0">
              <a:spcBef>
                <a:spcPts val="0"/>
              </a:spcBef>
              <a:spcAft>
                <a:spcPts val="0"/>
              </a:spcAft>
              <a:buSzPts val="2300"/>
              <a:buChar char="●"/>
            </a:pPr>
            <a:r>
              <a:rPr lang="en-US" dirty="0"/>
              <a:t>The next month, you’ll have 8 rabbits </a:t>
            </a:r>
            <a:endParaRPr dirty="0"/>
          </a:p>
          <a:p>
            <a:pPr marL="0" lvl="0" indent="0" algn="l" rtl="0">
              <a:spcBef>
                <a:spcPts val="750"/>
              </a:spcBef>
              <a:spcAft>
                <a:spcPts val="0"/>
              </a:spcAft>
              <a:buNone/>
            </a:pPr>
            <a:endParaRPr dirty="0"/>
          </a:p>
          <a:p>
            <a:pPr marL="457200" lvl="0" indent="-374650" algn="l" rtl="0">
              <a:spcBef>
                <a:spcPts val="750"/>
              </a:spcBef>
              <a:spcAft>
                <a:spcPts val="0"/>
              </a:spcAft>
              <a:buSzPts val="2300"/>
              <a:buChar char="●"/>
            </a:pPr>
            <a:r>
              <a:rPr lang="en-US" dirty="0"/>
              <a:t>The formula for each month is how many you had last month + how many you had the month before.</a:t>
            </a:r>
            <a:endParaRPr dirty="0"/>
          </a:p>
        </p:txBody>
      </p:sp>
      <p:pic>
        <p:nvPicPr>
          <p:cNvPr id="416" name="Google Shape;416;p3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456675" y="2560150"/>
            <a:ext cx="463626" cy="348074"/>
          </a:xfrm>
          <a:prstGeom prst="rect">
            <a:avLst/>
          </a:prstGeom>
          <a:noFill/>
          <a:ln>
            <a:noFill/>
          </a:ln>
        </p:spPr>
      </p:pic>
      <p:pic>
        <p:nvPicPr>
          <p:cNvPr id="417" name="Google Shape;417;p3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021650" y="2560150"/>
            <a:ext cx="463626" cy="348074"/>
          </a:xfrm>
          <a:prstGeom prst="rect">
            <a:avLst/>
          </a:prstGeom>
          <a:noFill/>
          <a:ln>
            <a:noFill/>
          </a:ln>
        </p:spPr>
      </p:pic>
      <p:pic>
        <p:nvPicPr>
          <p:cNvPr id="418" name="Google Shape;418;p3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586625" y="2560150"/>
            <a:ext cx="463626" cy="348074"/>
          </a:xfrm>
          <a:prstGeom prst="rect">
            <a:avLst/>
          </a:prstGeom>
          <a:noFill/>
          <a:ln>
            <a:noFill/>
          </a:ln>
        </p:spPr>
      </p:pic>
      <p:pic>
        <p:nvPicPr>
          <p:cNvPr id="419" name="Google Shape;419;p3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114825" y="1704613"/>
            <a:ext cx="463626" cy="348074"/>
          </a:xfrm>
          <a:prstGeom prst="rect">
            <a:avLst/>
          </a:prstGeom>
          <a:noFill/>
          <a:ln>
            <a:noFill/>
          </a:ln>
        </p:spPr>
      </p:pic>
      <p:pic>
        <p:nvPicPr>
          <p:cNvPr id="420" name="Google Shape;420;p3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673025" y="1704613"/>
            <a:ext cx="463626" cy="348074"/>
          </a:xfrm>
          <a:prstGeom prst="rect">
            <a:avLst/>
          </a:prstGeom>
          <a:noFill/>
          <a:ln>
            <a:noFill/>
          </a:ln>
        </p:spPr>
      </p:pic>
      <p:pic>
        <p:nvPicPr>
          <p:cNvPr id="421" name="Google Shape;421;p3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708550" y="2908225"/>
            <a:ext cx="463626" cy="348074"/>
          </a:xfrm>
          <a:prstGeom prst="rect">
            <a:avLst/>
          </a:prstGeom>
          <a:noFill/>
          <a:ln>
            <a:noFill/>
          </a:ln>
        </p:spPr>
      </p:pic>
      <p:pic>
        <p:nvPicPr>
          <p:cNvPr id="422" name="Google Shape;422;p3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273500" y="2908225"/>
            <a:ext cx="463626" cy="348074"/>
          </a:xfrm>
          <a:prstGeom prst="rect">
            <a:avLst/>
          </a:prstGeom>
          <a:noFill/>
          <a:ln>
            <a:noFill/>
          </a:ln>
        </p:spPr>
      </p:pic>
      <p:pic>
        <p:nvPicPr>
          <p:cNvPr id="423" name="Google Shape;423;p3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38450" y="2908225"/>
            <a:ext cx="463626" cy="348074"/>
          </a:xfrm>
          <a:prstGeom prst="rect">
            <a:avLst/>
          </a:prstGeom>
          <a:noFill/>
          <a:ln>
            <a:noFill/>
          </a:ln>
        </p:spPr>
      </p:pic>
      <p:pic>
        <p:nvPicPr>
          <p:cNvPr id="424" name="Google Shape;424;p3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942550" y="3254963"/>
            <a:ext cx="463626" cy="348074"/>
          </a:xfrm>
          <a:prstGeom prst="rect">
            <a:avLst/>
          </a:prstGeom>
          <a:noFill/>
          <a:ln>
            <a:noFill/>
          </a:ln>
        </p:spPr>
      </p:pic>
      <p:pic>
        <p:nvPicPr>
          <p:cNvPr id="425" name="Google Shape;425;p3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602200" y="3254963"/>
            <a:ext cx="463626" cy="348074"/>
          </a:xfrm>
          <a:prstGeom prst="rect">
            <a:avLst/>
          </a:prstGeom>
          <a:noFill/>
          <a:ln>
            <a:noFill/>
          </a:ln>
        </p:spPr>
      </p:pic>
      <p:pic>
        <p:nvPicPr>
          <p:cNvPr id="426" name="Google Shape;426;p3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979125" y="3997575"/>
            <a:ext cx="463626" cy="348074"/>
          </a:xfrm>
          <a:prstGeom prst="rect">
            <a:avLst/>
          </a:prstGeom>
          <a:noFill/>
          <a:ln>
            <a:noFill/>
          </a:ln>
        </p:spPr>
      </p:pic>
      <p:pic>
        <p:nvPicPr>
          <p:cNvPr id="427" name="Google Shape;427;p3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547725" y="3997575"/>
            <a:ext cx="463626" cy="348074"/>
          </a:xfrm>
          <a:prstGeom prst="rect">
            <a:avLst/>
          </a:prstGeom>
          <a:noFill/>
          <a:ln>
            <a:noFill/>
          </a:ln>
        </p:spPr>
      </p:pic>
      <p:pic>
        <p:nvPicPr>
          <p:cNvPr id="428" name="Google Shape;428;p3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116325" y="3997575"/>
            <a:ext cx="463626" cy="348074"/>
          </a:xfrm>
          <a:prstGeom prst="rect">
            <a:avLst/>
          </a:prstGeom>
          <a:noFill/>
          <a:ln>
            <a:noFill/>
          </a:ln>
        </p:spPr>
      </p:pic>
      <p:pic>
        <p:nvPicPr>
          <p:cNvPr id="429" name="Google Shape;429;p3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684925" y="3997575"/>
            <a:ext cx="463626" cy="348074"/>
          </a:xfrm>
          <a:prstGeom prst="rect">
            <a:avLst/>
          </a:prstGeom>
          <a:noFill/>
          <a:ln>
            <a:noFill/>
          </a:ln>
        </p:spPr>
      </p:pic>
      <p:pic>
        <p:nvPicPr>
          <p:cNvPr id="430" name="Google Shape;430;p3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289475" y="3997575"/>
            <a:ext cx="463626" cy="348074"/>
          </a:xfrm>
          <a:prstGeom prst="rect">
            <a:avLst/>
          </a:prstGeom>
          <a:noFill/>
          <a:ln>
            <a:noFill/>
          </a:ln>
        </p:spPr>
      </p:pic>
      <p:pic>
        <p:nvPicPr>
          <p:cNvPr id="431" name="Google Shape;431;p3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861200" y="3997575"/>
            <a:ext cx="463626" cy="348074"/>
          </a:xfrm>
          <a:prstGeom prst="rect">
            <a:avLst/>
          </a:prstGeom>
          <a:noFill/>
          <a:ln>
            <a:noFill/>
          </a:ln>
        </p:spPr>
      </p:pic>
      <p:pic>
        <p:nvPicPr>
          <p:cNvPr id="432" name="Google Shape;432;p3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432925" y="3997575"/>
            <a:ext cx="463626" cy="348074"/>
          </a:xfrm>
          <a:prstGeom prst="rect">
            <a:avLst/>
          </a:prstGeom>
          <a:noFill/>
          <a:ln>
            <a:noFill/>
          </a:ln>
        </p:spPr>
      </p:pic>
      <p:pic>
        <p:nvPicPr>
          <p:cNvPr id="433" name="Google Shape;433;p3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037475" y="3997575"/>
            <a:ext cx="463626" cy="3480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39"/>
          <p:cNvSpPr txBox="1">
            <a:spLocks noGrp="1"/>
          </p:cNvSpPr>
          <p:nvPr>
            <p:ph type="title"/>
          </p:nvPr>
        </p:nvSpPr>
        <p:spPr>
          <a:xfrm>
            <a:off x="369875" y="508933"/>
            <a:ext cx="8418300" cy="770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t>Multiple Recursion</a:t>
            </a:r>
            <a:endParaRPr/>
          </a:p>
        </p:txBody>
      </p:sp>
      <p:sp>
        <p:nvSpPr>
          <p:cNvPr id="439" name="Google Shape;439;p39"/>
          <p:cNvSpPr txBox="1">
            <a:spLocks noGrp="1"/>
          </p:cNvSpPr>
          <p:nvPr>
            <p:ph type="body" idx="1"/>
          </p:nvPr>
        </p:nvSpPr>
        <p:spPr>
          <a:xfrm>
            <a:off x="369875" y="1253335"/>
            <a:ext cx="8418300" cy="5015100"/>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chemeClr val="dk1"/>
              </a:buClr>
              <a:buSzPts val="3200"/>
              <a:buFont typeface="Arial"/>
              <a:buChar char="•"/>
            </a:pPr>
            <a:r>
              <a:rPr lang="en-US" sz="3200">
                <a:solidFill>
                  <a:schemeClr val="dk1"/>
                </a:solidFill>
              </a:rPr>
              <a:t>Fibonacci series:  a</a:t>
            </a:r>
            <a:r>
              <a:rPr lang="en-US" sz="3200" baseline="-25000">
                <a:solidFill>
                  <a:schemeClr val="dk1"/>
                </a:solidFill>
              </a:rPr>
              <a:t>n</a:t>
            </a:r>
            <a:r>
              <a:rPr lang="en-US" sz="3200">
                <a:solidFill>
                  <a:schemeClr val="dk1"/>
                </a:solidFill>
              </a:rPr>
              <a:t>= a</a:t>
            </a:r>
            <a:r>
              <a:rPr lang="en-US" sz="3200" baseline="-25000">
                <a:solidFill>
                  <a:schemeClr val="dk1"/>
                </a:solidFill>
              </a:rPr>
              <a:t>(n-1)</a:t>
            </a:r>
            <a:r>
              <a:rPr lang="en-US" sz="3200">
                <a:solidFill>
                  <a:schemeClr val="dk1"/>
                </a:solidFill>
              </a:rPr>
              <a:t> +a</a:t>
            </a:r>
            <a:r>
              <a:rPr lang="en-US" sz="3200" baseline="-25000">
                <a:solidFill>
                  <a:schemeClr val="dk1"/>
                </a:solidFill>
              </a:rPr>
              <a:t>(n-2)</a:t>
            </a:r>
            <a:endParaRPr sz="3200">
              <a:solidFill>
                <a:schemeClr val="dk1"/>
              </a:solidFill>
            </a:endParaRPr>
          </a:p>
          <a:p>
            <a:pPr marL="457200" lvl="0" indent="-457200" algn="l" rtl="0">
              <a:lnSpc>
                <a:spcPct val="90000"/>
              </a:lnSpc>
              <a:spcBef>
                <a:spcPts val="750"/>
              </a:spcBef>
              <a:spcAft>
                <a:spcPts val="0"/>
              </a:spcAft>
              <a:buClr>
                <a:schemeClr val="dk1"/>
              </a:buClr>
              <a:buSzPts val="3200"/>
              <a:buFont typeface="Arial"/>
              <a:buChar char="•"/>
            </a:pPr>
            <a:r>
              <a:rPr lang="en-US" sz="3200">
                <a:solidFill>
                  <a:schemeClr val="dk1"/>
                </a:solidFill>
              </a:rPr>
              <a:t>Example: 0,1,1,2,3,5,8,13,…</a:t>
            </a:r>
            <a:endParaRPr sz="3200">
              <a:solidFill>
                <a:schemeClr val="dk1"/>
              </a:solidFill>
            </a:endParaRPr>
          </a:p>
          <a:p>
            <a:pPr marL="171450" lvl="0" indent="0" algn="l" rtl="0">
              <a:lnSpc>
                <a:spcPct val="90000"/>
              </a:lnSpc>
              <a:spcBef>
                <a:spcPts val="750"/>
              </a:spcBef>
              <a:spcAft>
                <a:spcPts val="0"/>
              </a:spcAft>
              <a:buNone/>
            </a:pPr>
            <a:endParaRPr sz="3200"/>
          </a:p>
          <a:p>
            <a:pPr marL="457200" lvl="0" indent="-457200" algn="l" rtl="0">
              <a:lnSpc>
                <a:spcPct val="90000"/>
              </a:lnSpc>
              <a:spcBef>
                <a:spcPts val="750"/>
              </a:spcBef>
              <a:spcAft>
                <a:spcPts val="0"/>
              </a:spcAft>
              <a:buClr>
                <a:schemeClr val="dk1"/>
              </a:buClr>
              <a:buSzPts val="3200"/>
              <a:buFont typeface="Arial"/>
              <a:buChar char="•"/>
            </a:pPr>
            <a:r>
              <a:rPr lang="en-US" sz="3200">
                <a:solidFill>
                  <a:schemeClr val="dk1"/>
                </a:solidFill>
              </a:rPr>
              <a:t>Write a recursive method:</a:t>
            </a:r>
            <a:endParaRPr/>
          </a:p>
          <a:p>
            <a:pPr marL="0" lvl="0" indent="0" algn="l" rtl="0">
              <a:lnSpc>
                <a:spcPct val="90000"/>
              </a:lnSpc>
              <a:spcBef>
                <a:spcPts val="750"/>
              </a:spcBef>
              <a:spcAft>
                <a:spcPts val="0"/>
              </a:spcAft>
              <a:buClr>
                <a:schemeClr val="dk1"/>
              </a:buClr>
              <a:buSzPts val="3200"/>
              <a:buNone/>
            </a:pPr>
            <a:r>
              <a:rPr lang="en-US" sz="3200">
                <a:solidFill>
                  <a:schemeClr val="dk1"/>
                </a:solidFill>
                <a:latin typeface="Courier"/>
                <a:ea typeface="Courier"/>
                <a:cs typeface="Courier"/>
                <a:sym typeface="Courier"/>
              </a:rPr>
              <a:t>		</a:t>
            </a:r>
            <a:r>
              <a:rPr lang="en-US" sz="3200">
                <a:solidFill>
                  <a:srgbClr val="0432FF"/>
                </a:solidFill>
                <a:latin typeface="Courier"/>
                <a:ea typeface="Courier"/>
                <a:cs typeface="Courier"/>
                <a:sym typeface="Courier"/>
              </a:rPr>
              <a:t>int</a:t>
            </a:r>
            <a:r>
              <a:rPr lang="en-US" sz="3200">
                <a:solidFill>
                  <a:schemeClr val="dk1"/>
                </a:solidFill>
                <a:latin typeface="Courier"/>
                <a:ea typeface="Courier"/>
                <a:cs typeface="Courier"/>
                <a:sym typeface="Courier"/>
              </a:rPr>
              <a:t> Fib (</a:t>
            </a:r>
            <a:r>
              <a:rPr lang="en-US" sz="3200">
                <a:solidFill>
                  <a:srgbClr val="0432FF"/>
                </a:solidFill>
                <a:latin typeface="Courier"/>
                <a:ea typeface="Courier"/>
                <a:cs typeface="Courier"/>
                <a:sym typeface="Courier"/>
              </a:rPr>
              <a:t>int</a:t>
            </a:r>
            <a:r>
              <a:rPr lang="en-US" sz="3200">
                <a:solidFill>
                  <a:schemeClr val="dk1"/>
                </a:solidFill>
                <a:latin typeface="Courier"/>
                <a:ea typeface="Courier"/>
                <a:cs typeface="Courier"/>
                <a:sym typeface="Courier"/>
              </a:rPr>
              <a:t> n)</a:t>
            </a:r>
            <a:endParaRPr/>
          </a:p>
          <a:p>
            <a:pPr marL="0" lvl="0" indent="0" algn="l" rtl="0">
              <a:lnSpc>
                <a:spcPct val="90000"/>
              </a:lnSpc>
              <a:spcBef>
                <a:spcPts val="750"/>
              </a:spcBef>
              <a:spcAft>
                <a:spcPts val="0"/>
              </a:spcAft>
              <a:buClr>
                <a:schemeClr val="dk1"/>
              </a:buClr>
              <a:buSzPts val="3200"/>
              <a:buNone/>
            </a:pPr>
            <a:r>
              <a:rPr lang="en-US" sz="3200">
                <a:solidFill>
                  <a:schemeClr val="dk1"/>
                </a:solidFill>
                <a:latin typeface="Courier"/>
                <a:ea typeface="Courier"/>
                <a:cs typeface="Courier"/>
                <a:sym typeface="Courier"/>
              </a:rPr>
              <a:t> 		{                        </a:t>
            </a:r>
            <a:endParaRPr/>
          </a:p>
          <a:p>
            <a:pPr marL="0" lvl="0" indent="0" algn="l" rtl="0">
              <a:lnSpc>
                <a:spcPct val="90000"/>
              </a:lnSpc>
              <a:spcBef>
                <a:spcPts val="750"/>
              </a:spcBef>
              <a:spcAft>
                <a:spcPts val="0"/>
              </a:spcAft>
              <a:buClr>
                <a:schemeClr val="dk1"/>
              </a:buClr>
              <a:buSzPts val="3200"/>
              <a:buNone/>
            </a:pPr>
            <a:r>
              <a:rPr lang="en-US" sz="3200">
                <a:latin typeface="Courier"/>
                <a:ea typeface="Courier"/>
                <a:cs typeface="Courier"/>
                <a:sym typeface="Courier"/>
              </a:rPr>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40"/>
          <p:cNvSpPr txBox="1">
            <a:spLocks noGrp="1"/>
          </p:cNvSpPr>
          <p:nvPr>
            <p:ph type="title"/>
          </p:nvPr>
        </p:nvSpPr>
        <p:spPr>
          <a:xfrm>
            <a:off x="369875" y="508933"/>
            <a:ext cx="8418300" cy="770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Steps</a:t>
            </a:r>
            <a:endParaRPr/>
          </a:p>
        </p:txBody>
      </p:sp>
      <p:sp>
        <p:nvSpPr>
          <p:cNvPr id="446" name="Google Shape;446;p40"/>
          <p:cNvSpPr txBox="1">
            <a:spLocks noGrp="1"/>
          </p:cNvSpPr>
          <p:nvPr>
            <p:ph type="body" idx="1"/>
          </p:nvPr>
        </p:nvSpPr>
        <p:spPr>
          <a:xfrm>
            <a:off x="369875" y="1253335"/>
            <a:ext cx="8418300" cy="5015100"/>
          </a:xfrm>
          <a:prstGeom prst="rect">
            <a:avLst/>
          </a:prstGeom>
        </p:spPr>
        <p:txBody>
          <a:bodyPr spcFirstLastPara="1" wrap="square" lIns="91425" tIns="45700" rIns="91425" bIns="45700" anchor="t" anchorCtr="0">
            <a:normAutofit/>
          </a:bodyPr>
          <a:lstStyle/>
          <a:p>
            <a:pPr marL="457200" lvl="0" indent="-374650" algn="l" rtl="0">
              <a:spcBef>
                <a:spcPts val="750"/>
              </a:spcBef>
              <a:spcAft>
                <a:spcPts val="0"/>
              </a:spcAft>
              <a:buSzPts val="2300"/>
              <a:buChar char="●"/>
            </a:pPr>
            <a:r>
              <a:rPr lang="en-US"/>
              <a:t>Base case:  </a:t>
            </a:r>
            <a:endParaRPr/>
          </a:p>
          <a:p>
            <a:pPr marL="914400" lvl="1" indent="-381000" algn="l" rtl="0">
              <a:spcBef>
                <a:spcPts val="0"/>
              </a:spcBef>
              <a:spcAft>
                <a:spcPts val="0"/>
              </a:spcAft>
              <a:buSzPts val="2400"/>
              <a:buChar char="○"/>
            </a:pPr>
            <a:r>
              <a:rPr lang="en-US"/>
              <a:t>It’s a definition that the fibonacci(1) = 1 and the fibonacci(2) = 1</a:t>
            </a:r>
            <a:endParaRPr/>
          </a:p>
          <a:p>
            <a:pPr marL="457200" lvl="0" indent="-374650" algn="l" rtl="0">
              <a:spcBef>
                <a:spcPts val="0"/>
              </a:spcBef>
              <a:spcAft>
                <a:spcPts val="0"/>
              </a:spcAft>
              <a:buSzPts val="2300"/>
              <a:buChar char="●"/>
            </a:pPr>
            <a:r>
              <a:rPr lang="en-US"/>
              <a:t>Recursive Call</a:t>
            </a:r>
            <a:endParaRPr/>
          </a:p>
          <a:p>
            <a:pPr marL="914400" lvl="1" indent="-381000" algn="l" rtl="0">
              <a:spcBef>
                <a:spcPts val="0"/>
              </a:spcBef>
              <a:spcAft>
                <a:spcPts val="0"/>
              </a:spcAft>
              <a:buSzPts val="2400"/>
              <a:buChar char="○"/>
            </a:pPr>
            <a:r>
              <a:rPr lang="en-US"/>
              <a:t>All later fibonacci numbers are defined as:</a:t>
            </a:r>
            <a:endParaRPr/>
          </a:p>
          <a:p>
            <a:pPr marL="914400" lvl="1" indent="-381000" algn="l" rtl="0">
              <a:spcBef>
                <a:spcPts val="0"/>
              </a:spcBef>
              <a:spcAft>
                <a:spcPts val="0"/>
              </a:spcAft>
              <a:buSzPts val="2400"/>
              <a:buChar char="○"/>
            </a:pPr>
            <a:r>
              <a:rPr lang="en-US"/>
              <a:t>Fibonacci of N = Fibonacci of N-1 + Fibonacci of N-2</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41"/>
          <p:cNvSpPr txBox="1">
            <a:spLocks noGrp="1"/>
          </p:cNvSpPr>
          <p:nvPr>
            <p:ph type="title"/>
          </p:nvPr>
        </p:nvSpPr>
        <p:spPr>
          <a:xfrm>
            <a:off x="369875" y="508933"/>
            <a:ext cx="8418300" cy="770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t>The solution</a:t>
            </a:r>
            <a:endParaRPr/>
          </a:p>
        </p:txBody>
      </p:sp>
      <p:sp>
        <p:nvSpPr>
          <p:cNvPr id="2" name="TextBox 1">
            <a:extLst>
              <a:ext uri="{FF2B5EF4-FFF2-40B4-BE49-F238E27FC236}">
                <a16:creationId xmlns:a16="http://schemas.microsoft.com/office/drawing/2014/main" id="{E27953A4-988F-744A-2CEF-828D81A3CECC}"/>
              </a:ext>
            </a:extLst>
          </p:cNvPr>
          <p:cNvSpPr txBox="1"/>
          <p:nvPr/>
        </p:nvSpPr>
        <p:spPr>
          <a:xfrm>
            <a:off x="2932769" y="2090172"/>
            <a:ext cx="3278462" cy="2677656"/>
          </a:xfrm>
          <a:prstGeom prst="rect">
            <a:avLst/>
          </a:prstGeom>
          <a:noFill/>
          <a:ln>
            <a:solidFill>
              <a:schemeClr val="accent1"/>
            </a:solidFill>
          </a:ln>
        </p:spPr>
        <p:txBody>
          <a:bodyPr wrap="none" rtlCol="0">
            <a:spAutoFit/>
          </a:bodyPr>
          <a:lstStyle/>
          <a:p>
            <a:r>
              <a:rPr lang="en-US" dirty="0"/>
              <a:t>public class Main {</a:t>
            </a:r>
          </a:p>
          <a:p>
            <a:r>
              <a:rPr lang="en-US" dirty="0"/>
              <a:t>  public static int fib(int </a:t>
            </a:r>
            <a:r>
              <a:rPr lang="en-US" dirty="0" err="1"/>
              <a:t>i</a:t>
            </a:r>
            <a:r>
              <a:rPr lang="en-US" dirty="0"/>
              <a:t>) {</a:t>
            </a:r>
          </a:p>
          <a:p>
            <a:r>
              <a:rPr lang="en-US" dirty="0"/>
              <a:t>    if((</a:t>
            </a:r>
            <a:r>
              <a:rPr lang="en-US" dirty="0" err="1"/>
              <a:t>i</a:t>
            </a:r>
            <a:r>
              <a:rPr lang="en-US" dirty="0"/>
              <a:t>==1) || (</a:t>
            </a:r>
            <a:r>
              <a:rPr lang="en-US" dirty="0" err="1"/>
              <a:t>i</a:t>
            </a:r>
            <a:r>
              <a:rPr lang="en-US" dirty="0"/>
              <a:t>==2)) {</a:t>
            </a:r>
          </a:p>
          <a:p>
            <a:r>
              <a:rPr lang="en-US" dirty="0"/>
              <a:t>      return 1;</a:t>
            </a:r>
          </a:p>
          <a:p>
            <a:r>
              <a:rPr lang="en-US" dirty="0"/>
              <a:t>    }</a:t>
            </a:r>
          </a:p>
          <a:p>
            <a:r>
              <a:rPr lang="en-US" dirty="0"/>
              <a:t>    return fib(i-1)+fib(i-2);</a:t>
            </a:r>
          </a:p>
          <a:p>
            <a:r>
              <a:rPr lang="en-US" dirty="0"/>
              <a:t>  }</a:t>
            </a:r>
          </a:p>
          <a:p>
            <a:endParaRPr lang="en-US" dirty="0"/>
          </a:p>
          <a:p>
            <a:r>
              <a:rPr lang="en-US" dirty="0"/>
              <a:t>  public static void main(String[] </a:t>
            </a:r>
            <a:r>
              <a:rPr lang="en-US" dirty="0" err="1"/>
              <a:t>args</a:t>
            </a:r>
            <a:r>
              <a:rPr lang="en-US" dirty="0"/>
              <a:t>) { </a:t>
            </a:r>
          </a:p>
          <a:p>
            <a:r>
              <a:rPr lang="en-US" dirty="0"/>
              <a:t>    </a:t>
            </a:r>
            <a:r>
              <a:rPr lang="en-US" dirty="0" err="1"/>
              <a:t>System.out.println</a:t>
            </a:r>
            <a:r>
              <a:rPr lang="en-US" dirty="0"/>
              <a:t>(fib(8));</a:t>
            </a:r>
          </a:p>
          <a:p>
            <a:r>
              <a:rPr lang="en-US" dirty="0"/>
              <a:t>  }</a:t>
            </a:r>
          </a:p>
          <a:p>
            <a:r>
              <a:rPr lang="en-US" dirty="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42"/>
          <p:cNvSpPr txBox="1">
            <a:spLocks noGrp="1"/>
          </p:cNvSpPr>
          <p:nvPr>
            <p:ph type="title"/>
          </p:nvPr>
        </p:nvSpPr>
        <p:spPr>
          <a:xfrm>
            <a:off x="369875" y="508933"/>
            <a:ext cx="8418300" cy="770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Bubble Sort</a:t>
            </a:r>
            <a:endParaRPr/>
          </a:p>
        </p:txBody>
      </p:sp>
      <p:sp>
        <p:nvSpPr>
          <p:cNvPr id="459" name="Google Shape;459;p42"/>
          <p:cNvSpPr txBox="1">
            <a:spLocks noGrp="1"/>
          </p:cNvSpPr>
          <p:nvPr>
            <p:ph type="body" idx="1"/>
          </p:nvPr>
        </p:nvSpPr>
        <p:spPr>
          <a:xfrm>
            <a:off x="369875" y="1253335"/>
            <a:ext cx="8418300" cy="5015100"/>
          </a:xfrm>
          <a:prstGeom prst="rect">
            <a:avLst/>
          </a:prstGeom>
        </p:spPr>
        <p:txBody>
          <a:bodyPr spcFirstLastPara="1" wrap="square" lIns="91425" tIns="45700" rIns="91425" bIns="45700" anchor="t" anchorCtr="0">
            <a:normAutofit/>
          </a:bodyPr>
          <a:lstStyle/>
          <a:p>
            <a:pPr marL="457200" lvl="0" indent="-374650" algn="l" rtl="0">
              <a:spcBef>
                <a:spcPts val="750"/>
              </a:spcBef>
              <a:spcAft>
                <a:spcPts val="0"/>
              </a:spcAft>
              <a:buSzPts val="2300"/>
              <a:buChar char="●"/>
            </a:pPr>
            <a:r>
              <a:rPr lang="en-US"/>
              <a:t>In CSE1321 you learned about Bubble Sort, as a way to sort an array</a:t>
            </a:r>
            <a:endParaRPr/>
          </a:p>
          <a:p>
            <a:pPr marL="914400" lvl="1" indent="-381000" algn="l" rtl="0">
              <a:spcBef>
                <a:spcPts val="0"/>
              </a:spcBef>
              <a:spcAft>
                <a:spcPts val="0"/>
              </a:spcAft>
              <a:buSzPts val="2400"/>
              <a:buChar char="○"/>
            </a:pPr>
            <a:r>
              <a:rPr lang="en-US"/>
              <a:t>Bubble Sort</a:t>
            </a:r>
            <a:endParaRPr/>
          </a:p>
          <a:p>
            <a:pPr marL="1371600" lvl="2" indent="-387350" algn="l" rtl="0">
              <a:spcBef>
                <a:spcPts val="0"/>
              </a:spcBef>
              <a:spcAft>
                <a:spcPts val="0"/>
              </a:spcAft>
              <a:buSzPts val="2500"/>
              <a:buChar char="■"/>
            </a:pPr>
            <a:r>
              <a:rPr lang="en-US"/>
              <a:t>Compare array[i] and array[i+1] </a:t>
            </a:r>
            <a:endParaRPr/>
          </a:p>
          <a:p>
            <a:pPr marL="1828800" lvl="3" indent="-355600" algn="l" rtl="0">
              <a:spcBef>
                <a:spcPts val="0"/>
              </a:spcBef>
              <a:spcAft>
                <a:spcPts val="0"/>
              </a:spcAft>
              <a:buSzPts val="2000"/>
              <a:buChar char="●"/>
            </a:pPr>
            <a:r>
              <a:rPr lang="en-US"/>
              <a:t>If they are in the wrong order, swap them</a:t>
            </a:r>
            <a:endParaRPr/>
          </a:p>
          <a:p>
            <a:pPr marL="1371600" lvl="2" indent="-387350" algn="l" rtl="0">
              <a:spcBef>
                <a:spcPts val="0"/>
              </a:spcBef>
              <a:spcAft>
                <a:spcPts val="0"/>
              </a:spcAft>
              <a:buSzPts val="2500"/>
              <a:buChar char="■"/>
            </a:pPr>
            <a:r>
              <a:rPr lang="en-US"/>
              <a:t>Continue comparing neighbours until you reach end of array.  </a:t>
            </a:r>
            <a:endParaRPr/>
          </a:p>
          <a:p>
            <a:pPr marL="1371600" lvl="2" indent="-387350" algn="l" rtl="0">
              <a:spcBef>
                <a:spcPts val="0"/>
              </a:spcBef>
              <a:spcAft>
                <a:spcPts val="0"/>
              </a:spcAft>
              <a:buSzPts val="2500"/>
              <a:buChar char="■"/>
            </a:pPr>
            <a:r>
              <a:rPr lang="en-US"/>
              <a:t>Start over, do it again.  You’ll repeat this once for each element in the array</a:t>
            </a:r>
            <a:endParaRPr/>
          </a:p>
          <a:p>
            <a:pPr marL="1828800" lvl="3" indent="-355600" algn="l" rtl="0">
              <a:spcBef>
                <a:spcPts val="0"/>
              </a:spcBef>
              <a:spcAft>
                <a:spcPts val="0"/>
              </a:spcAft>
              <a:buSzPts val="2000"/>
              <a:buChar char="●"/>
            </a:pPr>
            <a:r>
              <a:rPr lang="en-US"/>
              <a:t>Each pass moves one number to its correct place.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369875" y="508933"/>
            <a:ext cx="8418300" cy="770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t>How to solve this</a:t>
            </a:r>
            <a:endParaRPr/>
          </a:p>
        </p:txBody>
      </p:sp>
      <p:sp>
        <p:nvSpPr>
          <p:cNvPr id="42" name="Google Shape;42;p8"/>
          <p:cNvSpPr txBox="1">
            <a:spLocks noGrp="1"/>
          </p:cNvSpPr>
          <p:nvPr>
            <p:ph type="body" idx="1"/>
          </p:nvPr>
        </p:nvSpPr>
        <p:spPr>
          <a:xfrm>
            <a:off x="369875" y="1253335"/>
            <a:ext cx="8418300" cy="5015100"/>
          </a:xfrm>
          <a:prstGeom prst="rect">
            <a:avLst/>
          </a:prstGeom>
          <a:noFill/>
          <a:ln>
            <a:noFill/>
          </a:ln>
        </p:spPr>
        <p:txBody>
          <a:bodyPr spcFirstLastPara="1" wrap="square" lIns="91425" tIns="45700" rIns="91425" bIns="45700" anchor="t" anchorCtr="0">
            <a:normAutofit lnSpcReduction="10000"/>
          </a:bodyPr>
          <a:lstStyle/>
          <a:p>
            <a:pPr marL="457200" lvl="0" indent="-431800" algn="l" rtl="0">
              <a:lnSpc>
                <a:spcPct val="90000"/>
              </a:lnSpc>
              <a:spcBef>
                <a:spcPts val="0"/>
              </a:spcBef>
              <a:spcAft>
                <a:spcPts val="0"/>
              </a:spcAft>
              <a:buClr>
                <a:schemeClr val="dk1"/>
              </a:buClr>
              <a:buSzPts val="3200"/>
              <a:buChar char="●"/>
            </a:pPr>
            <a:r>
              <a:rPr lang="en-US" sz="3200">
                <a:solidFill>
                  <a:schemeClr val="dk1"/>
                </a:solidFill>
              </a:rPr>
              <a:t>Base case </a:t>
            </a:r>
            <a:endParaRPr sz="3200">
              <a:solidFill>
                <a:schemeClr val="dk1"/>
              </a:solidFill>
            </a:endParaRPr>
          </a:p>
          <a:p>
            <a:pPr marL="914400" lvl="1" indent="-431800" algn="l" rtl="0">
              <a:lnSpc>
                <a:spcPct val="90000"/>
              </a:lnSpc>
              <a:spcBef>
                <a:spcPts val="0"/>
              </a:spcBef>
              <a:spcAft>
                <a:spcPts val="0"/>
              </a:spcAft>
              <a:buSzPts val="3200"/>
              <a:buChar char="○"/>
            </a:pPr>
            <a:r>
              <a:rPr lang="en-US" sz="3200"/>
              <a:t>String is one character long =&gt; it’s already reversed.</a:t>
            </a:r>
            <a:endParaRPr sz="3200"/>
          </a:p>
          <a:p>
            <a:pPr marL="457200" lvl="0" indent="-431800" algn="l" rtl="0">
              <a:lnSpc>
                <a:spcPct val="90000"/>
              </a:lnSpc>
              <a:spcBef>
                <a:spcPts val="0"/>
              </a:spcBef>
              <a:spcAft>
                <a:spcPts val="0"/>
              </a:spcAft>
              <a:buSzPts val="3200"/>
              <a:buChar char="●"/>
            </a:pPr>
            <a:r>
              <a:rPr lang="en-US" sz="3200"/>
              <a:t>Recursive call:</a:t>
            </a:r>
            <a:endParaRPr sz="3200"/>
          </a:p>
          <a:p>
            <a:pPr marL="914400" lvl="1" indent="-431800" algn="l" rtl="0">
              <a:lnSpc>
                <a:spcPct val="90000"/>
              </a:lnSpc>
              <a:spcBef>
                <a:spcPts val="0"/>
              </a:spcBef>
              <a:spcAft>
                <a:spcPts val="0"/>
              </a:spcAft>
              <a:buSzPts val="3200"/>
              <a:buChar char="○"/>
            </a:pPr>
            <a:r>
              <a:rPr lang="en-US" sz="3200"/>
              <a:t>Take the first letter off the string and reverse what's left, add the first character to the end.</a:t>
            </a:r>
            <a:endParaRPr sz="3200"/>
          </a:p>
          <a:p>
            <a:pPr marL="1371600" lvl="2" indent="-431800" algn="l" rtl="0">
              <a:lnSpc>
                <a:spcPct val="90000"/>
              </a:lnSpc>
              <a:spcBef>
                <a:spcPts val="0"/>
              </a:spcBef>
              <a:spcAft>
                <a:spcPts val="0"/>
              </a:spcAft>
              <a:buSzPts val="3200"/>
              <a:buChar char="■"/>
            </a:pPr>
            <a:r>
              <a:rPr lang="en-US" sz="3200"/>
              <a:t>e.g.  “abc”</a:t>
            </a:r>
            <a:endParaRPr sz="3200"/>
          </a:p>
          <a:p>
            <a:pPr marL="1371600" lvl="2" indent="-431800" algn="l" rtl="0">
              <a:lnSpc>
                <a:spcPct val="90000"/>
              </a:lnSpc>
              <a:spcBef>
                <a:spcPts val="0"/>
              </a:spcBef>
              <a:spcAft>
                <a:spcPts val="0"/>
              </a:spcAft>
              <a:buSzPts val="3200"/>
              <a:buChar char="■"/>
            </a:pPr>
            <a:r>
              <a:rPr lang="en-US" sz="3200"/>
              <a:t>reverse(“bc”) add “a” to the end.</a:t>
            </a:r>
            <a:endParaRPr sz="3200"/>
          </a:p>
          <a:p>
            <a:pPr marL="1371600" lvl="2" indent="-431800" algn="l" rtl="0">
              <a:lnSpc>
                <a:spcPct val="90000"/>
              </a:lnSpc>
              <a:spcBef>
                <a:spcPts val="0"/>
              </a:spcBef>
              <a:spcAft>
                <a:spcPts val="0"/>
              </a:spcAft>
              <a:buSzPts val="3200"/>
              <a:buChar char="■"/>
            </a:pPr>
            <a:r>
              <a:rPr lang="en-US" sz="3200"/>
              <a:t>That will become:</a:t>
            </a:r>
            <a:endParaRPr sz="3200"/>
          </a:p>
          <a:p>
            <a:pPr marL="1371600" lvl="2" indent="-431800" algn="l" rtl="0">
              <a:lnSpc>
                <a:spcPct val="90000"/>
              </a:lnSpc>
              <a:spcBef>
                <a:spcPts val="0"/>
              </a:spcBef>
              <a:spcAft>
                <a:spcPts val="0"/>
              </a:spcAft>
              <a:buSzPts val="3200"/>
              <a:buChar char="■"/>
            </a:pPr>
            <a:r>
              <a:rPr lang="en-US" sz="3200"/>
              <a:t>reverse (“c”) and add “b” to the end”</a:t>
            </a:r>
            <a:endParaRPr sz="3200"/>
          </a:p>
          <a:p>
            <a:pPr marL="1371600" lvl="2" indent="-431800" algn="l" rtl="0">
              <a:lnSpc>
                <a:spcPct val="90000"/>
              </a:lnSpc>
              <a:spcBef>
                <a:spcPts val="0"/>
              </a:spcBef>
              <a:spcAft>
                <a:spcPts val="0"/>
              </a:spcAft>
              <a:buSzPts val="3200"/>
              <a:buChar char="■"/>
            </a:pPr>
            <a:r>
              <a:rPr lang="en-US" sz="3200"/>
              <a:t>“c” + “b” + “a”  = “cba”</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43"/>
          <p:cNvSpPr txBox="1">
            <a:spLocks noGrp="1"/>
          </p:cNvSpPr>
          <p:nvPr>
            <p:ph type="title"/>
          </p:nvPr>
        </p:nvSpPr>
        <p:spPr>
          <a:xfrm>
            <a:off x="369875" y="508933"/>
            <a:ext cx="8418300" cy="770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Selection and Insertion Sort</a:t>
            </a:r>
            <a:endParaRPr/>
          </a:p>
        </p:txBody>
      </p:sp>
      <p:sp>
        <p:nvSpPr>
          <p:cNvPr id="466" name="Google Shape;466;p43"/>
          <p:cNvSpPr txBox="1">
            <a:spLocks noGrp="1"/>
          </p:cNvSpPr>
          <p:nvPr>
            <p:ph type="body" idx="1"/>
          </p:nvPr>
        </p:nvSpPr>
        <p:spPr>
          <a:xfrm>
            <a:off x="369875" y="1253335"/>
            <a:ext cx="8418300" cy="5015100"/>
          </a:xfrm>
          <a:prstGeom prst="rect">
            <a:avLst/>
          </a:prstGeom>
        </p:spPr>
        <p:txBody>
          <a:bodyPr spcFirstLastPara="1" wrap="square" lIns="91425" tIns="45700" rIns="91425" bIns="45700" anchor="t" anchorCtr="0">
            <a:normAutofit/>
          </a:bodyPr>
          <a:lstStyle/>
          <a:p>
            <a:pPr marL="457200" lvl="0" indent="-374650" algn="l" rtl="0">
              <a:spcBef>
                <a:spcPts val="750"/>
              </a:spcBef>
              <a:spcAft>
                <a:spcPts val="0"/>
              </a:spcAft>
              <a:buSzPts val="2300"/>
              <a:buChar char="●"/>
            </a:pPr>
            <a:r>
              <a:rPr lang="en-US"/>
              <a:t>Selection Sort</a:t>
            </a:r>
            <a:endParaRPr/>
          </a:p>
          <a:p>
            <a:pPr marL="914400" lvl="1" indent="-381000" algn="l" rtl="0">
              <a:spcBef>
                <a:spcPts val="0"/>
              </a:spcBef>
              <a:spcAft>
                <a:spcPts val="0"/>
              </a:spcAft>
              <a:buSzPts val="2400"/>
              <a:buChar char="○"/>
            </a:pPr>
            <a:r>
              <a:rPr lang="en-US"/>
              <a:t>Assume the first cell holds the smallest value, check every other cell in the array.  Once you identify the smallest swap it with cell 0.  </a:t>
            </a:r>
            <a:endParaRPr/>
          </a:p>
          <a:p>
            <a:pPr marL="914400" lvl="1" indent="-381000" algn="l" rtl="0">
              <a:spcBef>
                <a:spcPts val="0"/>
              </a:spcBef>
              <a:spcAft>
                <a:spcPts val="0"/>
              </a:spcAft>
              <a:buSzPts val="2400"/>
              <a:buChar char="○"/>
            </a:pPr>
            <a:r>
              <a:rPr lang="en-US"/>
              <a:t>Now assume cell 1 is the smallest, compare it with every other cell in the array.  Once you identify the new smallest, swap it with cell 1 …</a:t>
            </a:r>
            <a:endParaRPr/>
          </a:p>
          <a:p>
            <a:pPr marL="914400" lvl="1" indent="-381000" algn="l" rtl="0">
              <a:spcBef>
                <a:spcPts val="0"/>
              </a:spcBef>
              <a:spcAft>
                <a:spcPts val="0"/>
              </a:spcAft>
              <a:buSzPts val="2400"/>
              <a:buChar char="○"/>
            </a:pPr>
            <a:r>
              <a:rPr lang="en-US"/>
              <a:t>Repeat for all cells until sorted.</a:t>
            </a:r>
            <a:endParaRPr/>
          </a:p>
          <a:p>
            <a:pPr marL="457200" lvl="0" indent="-374650" algn="l" rtl="0">
              <a:spcBef>
                <a:spcPts val="0"/>
              </a:spcBef>
              <a:spcAft>
                <a:spcPts val="0"/>
              </a:spcAft>
              <a:buSzPts val="2300"/>
              <a:buChar char="●"/>
            </a:pPr>
            <a:r>
              <a:rPr lang="en-US"/>
              <a:t>Insertion Sort</a:t>
            </a:r>
            <a:endParaRPr/>
          </a:p>
          <a:p>
            <a:pPr marL="914400" lvl="1" indent="-381000" algn="l" rtl="0">
              <a:spcBef>
                <a:spcPts val="0"/>
              </a:spcBef>
              <a:spcAft>
                <a:spcPts val="0"/>
              </a:spcAft>
              <a:buSzPts val="2400"/>
              <a:buChar char="○"/>
            </a:pPr>
            <a:r>
              <a:rPr lang="en-US"/>
              <a:t>Find the smallest move it to a new array</a:t>
            </a:r>
            <a:endParaRPr/>
          </a:p>
          <a:p>
            <a:pPr marL="914400" lvl="1" indent="-381000" algn="l" rtl="0">
              <a:spcBef>
                <a:spcPts val="0"/>
              </a:spcBef>
              <a:spcAft>
                <a:spcPts val="0"/>
              </a:spcAft>
              <a:buSzPts val="2400"/>
              <a:buChar char="○"/>
            </a:pPr>
            <a:r>
              <a:rPr lang="en-US"/>
              <a:t>Find the next smallest, move it to the next cell in the new array.</a:t>
            </a:r>
            <a:endParaRPr/>
          </a:p>
          <a:p>
            <a:pPr marL="914400" lvl="1" indent="-381000" algn="l" rtl="0">
              <a:spcBef>
                <a:spcPts val="0"/>
              </a:spcBef>
              <a:spcAft>
                <a:spcPts val="0"/>
              </a:spcAft>
              <a:buSzPts val="2400"/>
              <a:buChar char="○"/>
            </a:pPr>
            <a:r>
              <a:rPr lang="en-US"/>
              <a:t>Repeat until all cells are moved.</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44"/>
          <p:cNvSpPr txBox="1">
            <a:spLocks noGrp="1"/>
          </p:cNvSpPr>
          <p:nvPr>
            <p:ph type="title"/>
          </p:nvPr>
        </p:nvSpPr>
        <p:spPr>
          <a:xfrm>
            <a:off x="369875" y="508933"/>
            <a:ext cx="8418300" cy="770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Big O</a:t>
            </a:r>
            <a:endParaRPr/>
          </a:p>
        </p:txBody>
      </p:sp>
      <p:sp>
        <p:nvSpPr>
          <p:cNvPr id="473" name="Google Shape;473;p44"/>
          <p:cNvSpPr txBox="1">
            <a:spLocks noGrp="1"/>
          </p:cNvSpPr>
          <p:nvPr>
            <p:ph type="body" idx="1"/>
          </p:nvPr>
        </p:nvSpPr>
        <p:spPr>
          <a:xfrm>
            <a:off x="369875" y="1253335"/>
            <a:ext cx="8418300" cy="5015100"/>
          </a:xfrm>
          <a:prstGeom prst="rect">
            <a:avLst/>
          </a:prstGeom>
        </p:spPr>
        <p:txBody>
          <a:bodyPr spcFirstLastPara="1" wrap="square" lIns="91425" tIns="45700" rIns="91425" bIns="45700" anchor="t" anchorCtr="0">
            <a:normAutofit/>
          </a:bodyPr>
          <a:lstStyle/>
          <a:p>
            <a:pPr marL="457200" lvl="0" indent="-374650" algn="l" rtl="0">
              <a:spcBef>
                <a:spcPts val="750"/>
              </a:spcBef>
              <a:spcAft>
                <a:spcPts val="0"/>
              </a:spcAft>
              <a:buSzPts val="2300"/>
              <a:buChar char="•"/>
            </a:pPr>
            <a:r>
              <a:rPr lang="en-US"/>
              <a:t>For all 3 of these sort algorithms, we’d say that they are O(N^2)</a:t>
            </a:r>
            <a:endParaRPr/>
          </a:p>
          <a:p>
            <a:pPr marL="914400" lvl="1" indent="-381000" algn="l" rtl="0">
              <a:spcBef>
                <a:spcPts val="0"/>
              </a:spcBef>
              <a:spcAft>
                <a:spcPts val="0"/>
              </a:spcAft>
              <a:buSzPts val="2400"/>
              <a:buChar char="•"/>
            </a:pPr>
            <a:r>
              <a:rPr lang="en-US"/>
              <a:t>Sorting an array with 10 things will take 100 operations</a:t>
            </a:r>
            <a:endParaRPr/>
          </a:p>
          <a:p>
            <a:pPr marL="914400" lvl="1" indent="-381000" algn="l" rtl="0">
              <a:spcBef>
                <a:spcPts val="0"/>
              </a:spcBef>
              <a:spcAft>
                <a:spcPts val="0"/>
              </a:spcAft>
              <a:buSzPts val="2400"/>
              <a:buChar char="•"/>
            </a:pPr>
            <a:r>
              <a:rPr lang="en-US"/>
              <a:t>Sorting an array with 1,000,000 cells will take 1,000,000,000,000 operations.</a:t>
            </a:r>
            <a:endParaRPr/>
          </a:p>
          <a:p>
            <a:pPr marL="457200" lvl="0" indent="-374650" algn="l" rtl="0">
              <a:spcBef>
                <a:spcPts val="0"/>
              </a:spcBef>
              <a:spcAft>
                <a:spcPts val="0"/>
              </a:spcAft>
              <a:buSzPts val="2300"/>
              <a:buChar char="•"/>
            </a:pPr>
            <a:r>
              <a:rPr lang="en-US"/>
              <a:t>Thus they are not great. </a:t>
            </a:r>
            <a:endParaRPr/>
          </a:p>
          <a:p>
            <a:pPr marL="914400" lvl="1" indent="-381000" algn="l" rtl="0">
              <a:spcBef>
                <a:spcPts val="0"/>
              </a:spcBef>
              <a:spcAft>
                <a:spcPts val="0"/>
              </a:spcAft>
              <a:buSzPts val="2400"/>
              <a:buChar char="•"/>
            </a:pPr>
            <a:r>
              <a:rPr lang="en-US"/>
              <a:t>Surely there must be a better way?</a:t>
            </a:r>
            <a:endParaRPr/>
          </a:p>
          <a:p>
            <a:pPr marL="914400" lvl="1" indent="-381000" algn="l" rtl="0">
              <a:spcBef>
                <a:spcPts val="0"/>
              </a:spcBef>
              <a:spcAft>
                <a:spcPts val="0"/>
              </a:spcAft>
              <a:buSzPts val="2400"/>
              <a:buChar char="•"/>
            </a:pPr>
            <a:r>
              <a:rPr lang="en-US"/>
              <a:t>Yes, now that we understand recursion, let’s look at Merge Sort</a:t>
            </a:r>
            <a:endParaRPr/>
          </a:p>
          <a:p>
            <a:pPr marL="914400" lvl="1" indent="-381000" algn="l" rtl="0">
              <a:spcBef>
                <a:spcPts val="0"/>
              </a:spcBef>
              <a:spcAft>
                <a:spcPts val="0"/>
              </a:spcAft>
              <a:buSzPts val="2400"/>
              <a:buChar char="•"/>
            </a:pPr>
            <a:r>
              <a:rPr lang="en-US"/>
              <a:t>It has a BigO of O(N LogN)</a:t>
            </a:r>
            <a:endParaRPr/>
          </a:p>
          <a:p>
            <a:pPr marL="914400" lvl="1" indent="-381000" algn="l" rtl="0">
              <a:spcBef>
                <a:spcPts val="0"/>
              </a:spcBef>
              <a:spcAft>
                <a:spcPts val="0"/>
              </a:spcAft>
              <a:buSzPts val="2400"/>
              <a:buChar char="•"/>
            </a:pPr>
            <a:r>
              <a:rPr lang="en-US"/>
              <a:t>Let’s see it run:</a:t>
            </a:r>
            <a:endParaRPr/>
          </a:p>
          <a:p>
            <a:pPr marL="1371600" lvl="2" indent="-387350" algn="l" rtl="0">
              <a:spcBef>
                <a:spcPts val="0"/>
              </a:spcBef>
              <a:spcAft>
                <a:spcPts val="0"/>
              </a:spcAft>
              <a:buSzPts val="2500"/>
              <a:buChar char="•"/>
            </a:pPr>
            <a:r>
              <a:rPr lang="en-US" u="sng">
                <a:solidFill>
                  <a:schemeClr val="hlink"/>
                </a:solidFill>
                <a:hlinkClick r:id="rId3"/>
              </a:rPr>
              <a:t>https://www.hackerearth.com/practice/algorithms/sorting/merge-sort/visualize/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45"/>
          <p:cNvSpPr txBox="1">
            <a:spLocks noGrp="1"/>
          </p:cNvSpPr>
          <p:nvPr>
            <p:ph type="title"/>
          </p:nvPr>
        </p:nvSpPr>
        <p:spPr>
          <a:xfrm>
            <a:off x="369875" y="508933"/>
            <a:ext cx="8418300" cy="770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Merge Sort Example</a:t>
            </a:r>
            <a:endParaRPr/>
          </a:p>
        </p:txBody>
      </p:sp>
      <p:pic>
        <p:nvPicPr>
          <p:cNvPr id="480" name="Google Shape;480;p45" descr="Image shows an array with 38 27 43 3 9 82 and 10 at the top&#10;In the next row it's broken into 2 arrays each half the size.  38 27 43 and 3 on one side with 9 82 and 10 on the other.&#10;&#10;Below the arrays are broken again into half the size.  This time we have 4 sub arrays with 2 elements in each.&#10;&#10;Below that the arrays are broken again in half.  Now each array has a single value in it.&#10;&#10;In the next row the individual arrays are combined in orer into arrays of size 2.  This gives us 27 and 38, 3 and 43, 9 and 82 and 10 by itself.&#10;&#10;In the second to last row.  The arrays are combined in order into 2 arrays of size 4 and 3.&#10;The bigger array has 3 27 38 43, while the other has 9 10 82.&#10;&#10;In the last row, its recombined into a single array, which gives us 3 9 10 27 38 43 82"/>
          <p:cNvPicPr preferRelativeResize="0"/>
          <p:nvPr/>
        </p:nvPicPr>
        <p:blipFill>
          <a:blip r:embed="rId3">
            <a:alphaModFix/>
          </a:blip>
          <a:stretch>
            <a:fillRect/>
          </a:stretch>
        </p:blipFill>
        <p:spPr>
          <a:xfrm>
            <a:off x="638313" y="1495242"/>
            <a:ext cx="4703725" cy="4531250"/>
          </a:xfrm>
          <a:prstGeom prst="rect">
            <a:avLst/>
          </a:prstGeom>
          <a:noFill/>
          <a:ln>
            <a:noFill/>
          </a:ln>
        </p:spPr>
      </p:pic>
      <p:sp>
        <p:nvSpPr>
          <p:cNvPr id="481" name="Google Shape;481;p45"/>
          <p:cNvSpPr txBox="1"/>
          <p:nvPr/>
        </p:nvSpPr>
        <p:spPr>
          <a:xfrm>
            <a:off x="5885225" y="4863825"/>
            <a:ext cx="2675100" cy="664800"/>
          </a:xfrm>
          <a:prstGeom prst="rect">
            <a:avLst/>
          </a:prstGeom>
          <a:noFill/>
          <a:ln>
            <a:noFill/>
          </a:ln>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US"/>
              <a:t>Source:  Vineet Kumar. Wikipedia</a:t>
            </a:r>
            <a:br>
              <a:rPr lang="en-US"/>
            </a:br>
            <a:r>
              <a:rPr lang="en-US"/>
              <a:t>Public Domain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46"/>
          <p:cNvSpPr txBox="1">
            <a:spLocks noGrp="1"/>
          </p:cNvSpPr>
          <p:nvPr>
            <p:ph type="title"/>
          </p:nvPr>
        </p:nvSpPr>
        <p:spPr>
          <a:xfrm>
            <a:off x="369875" y="508933"/>
            <a:ext cx="8418300" cy="770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MergeSort Method</a:t>
            </a:r>
            <a:endParaRPr/>
          </a:p>
        </p:txBody>
      </p:sp>
      <p:sp>
        <p:nvSpPr>
          <p:cNvPr id="488" name="Google Shape;488;p46"/>
          <p:cNvSpPr txBox="1">
            <a:spLocks noGrp="1"/>
          </p:cNvSpPr>
          <p:nvPr>
            <p:ph type="body" idx="1"/>
          </p:nvPr>
        </p:nvSpPr>
        <p:spPr>
          <a:xfrm>
            <a:off x="369875" y="1253335"/>
            <a:ext cx="8418300" cy="5015100"/>
          </a:xfrm>
          <a:prstGeom prst="rect">
            <a:avLst/>
          </a:prstGeom>
        </p:spPr>
        <p:txBody>
          <a:bodyPr spcFirstLastPara="1" wrap="square" lIns="91425" tIns="45700" rIns="91425" bIns="45700" anchor="t" anchorCtr="0">
            <a:normAutofit fontScale="85000" lnSpcReduction="20000"/>
          </a:bodyPr>
          <a:lstStyle/>
          <a:p>
            <a:pPr marL="0" lvl="0" indent="0" algn="l" rtl="0">
              <a:lnSpc>
                <a:spcPct val="133333"/>
              </a:lnSpc>
              <a:spcBef>
                <a:spcPts val="0"/>
              </a:spcBef>
              <a:spcAft>
                <a:spcPts val="0"/>
              </a:spcAft>
              <a:buClr>
                <a:schemeClr val="dk1"/>
              </a:buClr>
              <a:buSzPct val="61111"/>
              <a:buFont typeface="Arial"/>
              <a:buNone/>
            </a:pPr>
            <a:r>
              <a:rPr lang="en-US" sz="1800">
                <a:solidFill>
                  <a:schemeClr val="accent1">
                    <a:lumMod val="50000"/>
                  </a:schemeClr>
                </a:solidFill>
                <a:highlight>
                  <a:srgbClr val="FFFFFE"/>
                </a:highlight>
                <a:latin typeface="Consolas"/>
                <a:ea typeface="Consolas"/>
                <a:cs typeface="Consolas"/>
                <a:sym typeface="Consolas"/>
              </a:rPr>
              <a:t>public static void mergeSort(int[] a, int n) {</a:t>
            </a:r>
            <a:endParaRPr sz="1800">
              <a:solidFill>
                <a:schemeClr val="accent1">
                  <a:lumMod val="50000"/>
                </a:schemeClr>
              </a:solidFill>
              <a:highlight>
                <a:srgbClr val="FFFFFE"/>
              </a:highlight>
              <a:latin typeface="Consolas"/>
              <a:ea typeface="Consolas"/>
              <a:cs typeface="Consolas"/>
              <a:sym typeface="Consolas"/>
            </a:endParaRPr>
          </a:p>
          <a:p>
            <a:pPr marL="0" lvl="0" indent="0" algn="l" rtl="0">
              <a:lnSpc>
                <a:spcPct val="133333"/>
              </a:lnSpc>
              <a:spcBef>
                <a:spcPts val="0"/>
              </a:spcBef>
              <a:spcAft>
                <a:spcPts val="0"/>
              </a:spcAft>
              <a:buClr>
                <a:schemeClr val="dk1"/>
              </a:buClr>
              <a:buSzPct val="61111"/>
              <a:buFont typeface="Arial"/>
              <a:buNone/>
            </a:pPr>
            <a:r>
              <a:rPr lang="en-US" sz="1800">
                <a:solidFill>
                  <a:schemeClr val="accent1">
                    <a:lumMod val="50000"/>
                  </a:schemeClr>
                </a:solidFill>
                <a:highlight>
                  <a:srgbClr val="FFFFFE"/>
                </a:highlight>
                <a:latin typeface="Consolas"/>
                <a:ea typeface="Consolas"/>
                <a:cs typeface="Consolas"/>
                <a:sym typeface="Consolas"/>
              </a:rPr>
              <a:t>   if (n &lt; 2) {</a:t>
            </a:r>
            <a:endParaRPr sz="1800">
              <a:solidFill>
                <a:schemeClr val="accent1">
                  <a:lumMod val="50000"/>
                </a:schemeClr>
              </a:solidFill>
              <a:highlight>
                <a:srgbClr val="FFFFFE"/>
              </a:highlight>
              <a:latin typeface="Consolas"/>
              <a:ea typeface="Consolas"/>
              <a:cs typeface="Consolas"/>
              <a:sym typeface="Consolas"/>
            </a:endParaRPr>
          </a:p>
          <a:p>
            <a:pPr marL="0" lvl="0" indent="0" algn="l" rtl="0">
              <a:lnSpc>
                <a:spcPct val="133333"/>
              </a:lnSpc>
              <a:spcBef>
                <a:spcPts val="0"/>
              </a:spcBef>
              <a:spcAft>
                <a:spcPts val="0"/>
              </a:spcAft>
              <a:buClr>
                <a:schemeClr val="dk1"/>
              </a:buClr>
              <a:buSzPct val="61111"/>
              <a:buFont typeface="Arial"/>
              <a:buNone/>
            </a:pPr>
            <a:r>
              <a:rPr lang="en-US" sz="1800">
                <a:solidFill>
                  <a:schemeClr val="accent1">
                    <a:lumMod val="50000"/>
                  </a:schemeClr>
                </a:solidFill>
                <a:highlight>
                  <a:srgbClr val="FFFFFE"/>
                </a:highlight>
                <a:latin typeface="Consolas"/>
                <a:ea typeface="Consolas"/>
                <a:cs typeface="Consolas"/>
                <a:sym typeface="Consolas"/>
              </a:rPr>
              <a:t>       return;</a:t>
            </a:r>
            <a:endParaRPr sz="1800">
              <a:solidFill>
                <a:schemeClr val="accent1">
                  <a:lumMod val="50000"/>
                </a:schemeClr>
              </a:solidFill>
              <a:highlight>
                <a:srgbClr val="FFFFFE"/>
              </a:highlight>
              <a:latin typeface="Consolas"/>
              <a:ea typeface="Consolas"/>
              <a:cs typeface="Consolas"/>
              <a:sym typeface="Consolas"/>
            </a:endParaRPr>
          </a:p>
          <a:p>
            <a:pPr marL="0" lvl="0" indent="0" algn="l" rtl="0">
              <a:lnSpc>
                <a:spcPct val="133333"/>
              </a:lnSpc>
              <a:spcBef>
                <a:spcPts val="0"/>
              </a:spcBef>
              <a:spcAft>
                <a:spcPts val="0"/>
              </a:spcAft>
              <a:buClr>
                <a:schemeClr val="dk1"/>
              </a:buClr>
              <a:buSzPct val="61111"/>
              <a:buFont typeface="Arial"/>
              <a:buNone/>
            </a:pPr>
            <a:r>
              <a:rPr lang="en-US" sz="1800">
                <a:solidFill>
                  <a:schemeClr val="accent1">
                    <a:lumMod val="50000"/>
                  </a:schemeClr>
                </a:solidFill>
                <a:highlight>
                  <a:srgbClr val="FFFFFE"/>
                </a:highlight>
                <a:latin typeface="Consolas"/>
                <a:ea typeface="Consolas"/>
                <a:cs typeface="Consolas"/>
                <a:sym typeface="Consolas"/>
              </a:rPr>
              <a:t>   }</a:t>
            </a:r>
            <a:endParaRPr sz="1800">
              <a:solidFill>
                <a:schemeClr val="accent1">
                  <a:lumMod val="50000"/>
                </a:schemeClr>
              </a:solidFill>
              <a:highlight>
                <a:srgbClr val="FFFFFE"/>
              </a:highlight>
              <a:latin typeface="Consolas"/>
              <a:ea typeface="Consolas"/>
              <a:cs typeface="Consolas"/>
              <a:sym typeface="Consolas"/>
            </a:endParaRPr>
          </a:p>
          <a:p>
            <a:pPr marL="0" lvl="0" indent="0" algn="l" rtl="0">
              <a:lnSpc>
                <a:spcPct val="133333"/>
              </a:lnSpc>
              <a:spcBef>
                <a:spcPts val="0"/>
              </a:spcBef>
              <a:spcAft>
                <a:spcPts val="0"/>
              </a:spcAft>
              <a:buClr>
                <a:schemeClr val="dk1"/>
              </a:buClr>
              <a:buSzPct val="61111"/>
              <a:buFont typeface="Arial"/>
              <a:buNone/>
            </a:pPr>
            <a:r>
              <a:rPr lang="en-US" sz="1800">
                <a:solidFill>
                  <a:schemeClr val="accent1">
                    <a:lumMod val="50000"/>
                  </a:schemeClr>
                </a:solidFill>
                <a:highlight>
                  <a:srgbClr val="FFFFFE"/>
                </a:highlight>
                <a:latin typeface="Consolas"/>
                <a:ea typeface="Consolas"/>
                <a:cs typeface="Consolas"/>
                <a:sym typeface="Consolas"/>
              </a:rPr>
              <a:t>   int mid = n / 2;</a:t>
            </a:r>
            <a:endParaRPr sz="1800">
              <a:solidFill>
                <a:schemeClr val="accent1">
                  <a:lumMod val="50000"/>
                </a:schemeClr>
              </a:solidFill>
              <a:highlight>
                <a:srgbClr val="FFFFFE"/>
              </a:highlight>
              <a:latin typeface="Consolas"/>
              <a:ea typeface="Consolas"/>
              <a:cs typeface="Consolas"/>
              <a:sym typeface="Consolas"/>
            </a:endParaRPr>
          </a:p>
          <a:p>
            <a:pPr marL="0" lvl="0" indent="0" algn="l" rtl="0">
              <a:lnSpc>
                <a:spcPct val="133333"/>
              </a:lnSpc>
              <a:spcBef>
                <a:spcPts val="0"/>
              </a:spcBef>
              <a:spcAft>
                <a:spcPts val="0"/>
              </a:spcAft>
              <a:buClr>
                <a:schemeClr val="dk1"/>
              </a:buClr>
              <a:buSzPct val="61111"/>
              <a:buFont typeface="Arial"/>
              <a:buNone/>
            </a:pPr>
            <a:r>
              <a:rPr lang="en-US" sz="1800">
                <a:solidFill>
                  <a:schemeClr val="accent1">
                    <a:lumMod val="50000"/>
                  </a:schemeClr>
                </a:solidFill>
                <a:highlight>
                  <a:srgbClr val="FFFFFE"/>
                </a:highlight>
                <a:latin typeface="Consolas"/>
                <a:ea typeface="Consolas"/>
                <a:cs typeface="Consolas"/>
                <a:sym typeface="Consolas"/>
              </a:rPr>
              <a:t>   int[] l = new int[mid];</a:t>
            </a:r>
            <a:endParaRPr sz="1800">
              <a:solidFill>
                <a:schemeClr val="accent1">
                  <a:lumMod val="50000"/>
                </a:schemeClr>
              </a:solidFill>
              <a:highlight>
                <a:srgbClr val="FFFFFE"/>
              </a:highlight>
              <a:latin typeface="Consolas"/>
              <a:ea typeface="Consolas"/>
              <a:cs typeface="Consolas"/>
              <a:sym typeface="Consolas"/>
            </a:endParaRPr>
          </a:p>
          <a:p>
            <a:pPr marL="0" lvl="0" indent="0" algn="l" rtl="0">
              <a:lnSpc>
                <a:spcPct val="133333"/>
              </a:lnSpc>
              <a:spcBef>
                <a:spcPts val="0"/>
              </a:spcBef>
              <a:spcAft>
                <a:spcPts val="0"/>
              </a:spcAft>
              <a:buClr>
                <a:schemeClr val="dk1"/>
              </a:buClr>
              <a:buSzPct val="61111"/>
              <a:buFont typeface="Arial"/>
              <a:buNone/>
            </a:pPr>
            <a:r>
              <a:rPr lang="en-US" sz="1800">
                <a:solidFill>
                  <a:schemeClr val="accent1">
                    <a:lumMod val="50000"/>
                  </a:schemeClr>
                </a:solidFill>
                <a:highlight>
                  <a:srgbClr val="FFFFFE"/>
                </a:highlight>
                <a:latin typeface="Consolas"/>
                <a:ea typeface="Consolas"/>
                <a:cs typeface="Consolas"/>
                <a:sym typeface="Consolas"/>
              </a:rPr>
              <a:t>   int[] r = new int[n - mid];</a:t>
            </a:r>
            <a:endParaRPr sz="1800">
              <a:solidFill>
                <a:schemeClr val="accent1">
                  <a:lumMod val="50000"/>
                </a:schemeClr>
              </a:solidFill>
              <a:highlight>
                <a:srgbClr val="FFFFFE"/>
              </a:highlight>
              <a:latin typeface="Consolas"/>
              <a:ea typeface="Consolas"/>
              <a:cs typeface="Consolas"/>
              <a:sym typeface="Consolas"/>
            </a:endParaRPr>
          </a:p>
          <a:p>
            <a:pPr marL="0" lvl="0" indent="0" algn="l" rtl="0">
              <a:lnSpc>
                <a:spcPct val="133333"/>
              </a:lnSpc>
              <a:spcBef>
                <a:spcPts val="0"/>
              </a:spcBef>
              <a:spcAft>
                <a:spcPts val="0"/>
              </a:spcAft>
              <a:buClr>
                <a:schemeClr val="dk1"/>
              </a:buClr>
              <a:buSzPct val="61111"/>
              <a:buFont typeface="Arial"/>
              <a:buNone/>
            </a:pPr>
            <a:endParaRPr sz="1800">
              <a:solidFill>
                <a:schemeClr val="accent1">
                  <a:lumMod val="50000"/>
                </a:schemeClr>
              </a:solidFill>
              <a:highlight>
                <a:srgbClr val="FFFFFE"/>
              </a:highlight>
              <a:latin typeface="Consolas"/>
              <a:ea typeface="Consolas"/>
              <a:cs typeface="Consolas"/>
              <a:sym typeface="Consolas"/>
            </a:endParaRPr>
          </a:p>
          <a:p>
            <a:pPr marL="0" lvl="0" indent="0" algn="l" rtl="0">
              <a:lnSpc>
                <a:spcPct val="133333"/>
              </a:lnSpc>
              <a:spcBef>
                <a:spcPts val="0"/>
              </a:spcBef>
              <a:spcAft>
                <a:spcPts val="0"/>
              </a:spcAft>
              <a:buClr>
                <a:schemeClr val="dk1"/>
              </a:buClr>
              <a:buSzPct val="61111"/>
              <a:buFont typeface="Arial"/>
              <a:buNone/>
            </a:pPr>
            <a:r>
              <a:rPr lang="en-US" sz="1800">
                <a:solidFill>
                  <a:schemeClr val="accent1">
                    <a:lumMod val="50000"/>
                  </a:schemeClr>
                </a:solidFill>
                <a:highlight>
                  <a:srgbClr val="FFFFFE"/>
                </a:highlight>
                <a:latin typeface="Consolas"/>
                <a:ea typeface="Consolas"/>
                <a:cs typeface="Consolas"/>
                <a:sym typeface="Consolas"/>
              </a:rPr>
              <a:t>   for (int i = 0; i &lt; mid; i++) {</a:t>
            </a:r>
            <a:endParaRPr sz="1800">
              <a:solidFill>
                <a:schemeClr val="accent1">
                  <a:lumMod val="50000"/>
                </a:schemeClr>
              </a:solidFill>
              <a:highlight>
                <a:srgbClr val="FFFFFE"/>
              </a:highlight>
              <a:latin typeface="Consolas"/>
              <a:ea typeface="Consolas"/>
              <a:cs typeface="Consolas"/>
              <a:sym typeface="Consolas"/>
            </a:endParaRPr>
          </a:p>
          <a:p>
            <a:pPr marL="0" lvl="0" indent="0" algn="l" rtl="0">
              <a:lnSpc>
                <a:spcPct val="133333"/>
              </a:lnSpc>
              <a:spcBef>
                <a:spcPts val="0"/>
              </a:spcBef>
              <a:spcAft>
                <a:spcPts val="0"/>
              </a:spcAft>
              <a:buClr>
                <a:schemeClr val="dk1"/>
              </a:buClr>
              <a:buSzPct val="61111"/>
              <a:buFont typeface="Arial"/>
              <a:buNone/>
            </a:pPr>
            <a:r>
              <a:rPr lang="en-US" sz="1800">
                <a:solidFill>
                  <a:schemeClr val="accent1">
                    <a:lumMod val="50000"/>
                  </a:schemeClr>
                </a:solidFill>
                <a:highlight>
                  <a:srgbClr val="FFFFFE"/>
                </a:highlight>
                <a:latin typeface="Consolas"/>
                <a:ea typeface="Consolas"/>
                <a:cs typeface="Consolas"/>
                <a:sym typeface="Consolas"/>
              </a:rPr>
              <a:t>       l[i] = a[i];</a:t>
            </a:r>
            <a:endParaRPr sz="1800">
              <a:solidFill>
                <a:schemeClr val="accent1">
                  <a:lumMod val="50000"/>
                </a:schemeClr>
              </a:solidFill>
              <a:highlight>
                <a:srgbClr val="FFFFFE"/>
              </a:highlight>
              <a:latin typeface="Consolas"/>
              <a:ea typeface="Consolas"/>
              <a:cs typeface="Consolas"/>
              <a:sym typeface="Consolas"/>
            </a:endParaRPr>
          </a:p>
          <a:p>
            <a:pPr marL="0" lvl="0" indent="0" algn="l" rtl="0">
              <a:lnSpc>
                <a:spcPct val="133333"/>
              </a:lnSpc>
              <a:spcBef>
                <a:spcPts val="0"/>
              </a:spcBef>
              <a:spcAft>
                <a:spcPts val="0"/>
              </a:spcAft>
              <a:buClr>
                <a:schemeClr val="dk1"/>
              </a:buClr>
              <a:buSzPct val="61111"/>
              <a:buFont typeface="Arial"/>
              <a:buNone/>
            </a:pPr>
            <a:r>
              <a:rPr lang="en-US" sz="1800">
                <a:solidFill>
                  <a:schemeClr val="accent1">
                    <a:lumMod val="50000"/>
                  </a:schemeClr>
                </a:solidFill>
                <a:highlight>
                  <a:srgbClr val="FFFFFE"/>
                </a:highlight>
                <a:latin typeface="Consolas"/>
                <a:ea typeface="Consolas"/>
                <a:cs typeface="Consolas"/>
                <a:sym typeface="Consolas"/>
              </a:rPr>
              <a:t>   }</a:t>
            </a:r>
            <a:endParaRPr sz="1800">
              <a:solidFill>
                <a:schemeClr val="accent1">
                  <a:lumMod val="50000"/>
                </a:schemeClr>
              </a:solidFill>
              <a:highlight>
                <a:srgbClr val="FFFFFE"/>
              </a:highlight>
              <a:latin typeface="Consolas"/>
              <a:ea typeface="Consolas"/>
              <a:cs typeface="Consolas"/>
              <a:sym typeface="Consolas"/>
            </a:endParaRPr>
          </a:p>
          <a:p>
            <a:pPr marL="0" lvl="0" indent="0" algn="l" rtl="0">
              <a:lnSpc>
                <a:spcPct val="133333"/>
              </a:lnSpc>
              <a:spcBef>
                <a:spcPts val="0"/>
              </a:spcBef>
              <a:spcAft>
                <a:spcPts val="0"/>
              </a:spcAft>
              <a:buClr>
                <a:schemeClr val="dk1"/>
              </a:buClr>
              <a:buSzPct val="61111"/>
              <a:buFont typeface="Arial"/>
              <a:buNone/>
            </a:pPr>
            <a:r>
              <a:rPr lang="en-US" sz="1800">
                <a:solidFill>
                  <a:schemeClr val="accent1">
                    <a:lumMod val="50000"/>
                  </a:schemeClr>
                </a:solidFill>
                <a:highlight>
                  <a:srgbClr val="FFFFFE"/>
                </a:highlight>
                <a:latin typeface="Consolas"/>
                <a:ea typeface="Consolas"/>
                <a:cs typeface="Consolas"/>
                <a:sym typeface="Consolas"/>
              </a:rPr>
              <a:t>   for (int i = mid; i &lt; n; i++) {</a:t>
            </a:r>
            <a:endParaRPr sz="1800">
              <a:solidFill>
                <a:schemeClr val="accent1">
                  <a:lumMod val="50000"/>
                </a:schemeClr>
              </a:solidFill>
              <a:highlight>
                <a:srgbClr val="FFFFFE"/>
              </a:highlight>
              <a:latin typeface="Consolas"/>
              <a:ea typeface="Consolas"/>
              <a:cs typeface="Consolas"/>
              <a:sym typeface="Consolas"/>
            </a:endParaRPr>
          </a:p>
          <a:p>
            <a:pPr marL="0" lvl="0" indent="0" algn="l" rtl="0">
              <a:lnSpc>
                <a:spcPct val="133333"/>
              </a:lnSpc>
              <a:spcBef>
                <a:spcPts val="0"/>
              </a:spcBef>
              <a:spcAft>
                <a:spcPts val="0"/>
              </a:spcAft>
              <a:buClr>
                <a:schemeClr val="dk1"/>
              </a:buClr>
              <a:buSzPct val="61111"/>
              <a:buFont typeface="Arial"/>
              <a:buNone/>
            </a:pPr>
            <a:r>
              <a:rPr lang="en-US" sz="1800">
                <a:solidFill>
                  <a:schemeClr val="accent1">
                    <a:lumMod val="50000"/>
                  </a:schemeClr>
                </a:solidFill>
                <a:highlight>
                  <a:srgbClr val="FFFFFE"/>
                </a:highlight>
                <a:latin typeface="Consolas"/>
                <a:ea typeface="Consolas"/>
                <a:cs typeface="Consolas"/>
                <a:sym typeface="Consolas"/>
              </a:rPr>
              <a:t>       r[i - mid] = a[i];</a:t>
            </a:r>
            <a:endParaRPr sz="1800">
              <a:solidFill>
                <a:schemeClr val="accent1">
                  <a:lumMod val="50000"/>
                </a:schemeClr>
              </a:solidFill>
              <a:highlight>
                <a:srgbClr val="FFFFFE"/>
              </a:highlight>
              <a:latin typeface="Consolas"/>
              <a:ea typeface="Consolas"/>
              <a:cs typeface="Consolas"/>
              <a:sym typeface="Consolas"/>
            </a:endParaRPr>
          </a:p>
          <a:p>
            <a:pPr marL="0" lvl="0" indent="0" algn="l" rtl="0">
              <a:lnSpc>
                <a:spcPct val="133333"/>
              </a:lnSpc>
              <a:spcBef>
                <a:spcPts val="0"/>
              </a:spcBef>
              <a:spcAft>
                <a:spcPts val="0"/>
              </a:spcAft>
              <a:buClr>
                <a:schemeClr val="dk1"/>
              </a:buClr>
              <a:buSzPct val="61111"/>
              <a:buFont typeface="Arial"/>
              <a:buNone/>
            </a:pPr>
            <a:r>
              <a:rPr lang="en-US" sz="1800">
                <a:solidFill>
                  <a:schemeClr val="accent1">
                    <a:lumMod val="50000"/>
                  </a:schemeClr>
                </a:solidFill>
                <a:highlight>
                  <a:srgbClr val="FFFFFE"/>
                </a:highlight>
                <a:latin typeface="Consolas"/>
                <a:ea typeface="Consolas"/>
                <a:cs typeface="Consolas"/>
                <a:sym typeface="Consolas"/>
              </a:rPr>
              <a:t>   }</a:t>
            </a:r>
            <a:endParaRPr sz="1800">
              <a:solidFill>
                <a:schemeClr val="accent1">
                  <a:lumMod val="50000"/>
                </a:schemeClr>
              </a:solidFill>
              <a:highlight>
                <a:srgbClr val="FFFFFE"/>
              </a:highlight>
              <a:latin typeface="Consolas"/>
              <a:ea typeface="Consolas"/>
              <a:cs typeface="Consolas"/>
              <a:sym typeface="Consolas"/>
            </a:endParaRPr>
          </a:p>
          <a:p>
            <a:pPr marL="0" lvl="0" indent="0" algn="l" rtl="0">
              <a:lnSpc>
                <a:spcPct val="133333"/>
              </a:lnSpc>
              <a:spcBef>
                <a:spcPts val="0"/>
              </a:spcBef>
              <a:spcAft>
                <a:spcPts val="0"/>
              </a:spcAft>
              <a:buClr>
                <a:schemeClr val="dk1"/>
              </a:buClr>
              <a:buSzPct val="61111"/>
              <a:buFont typeface="Arial"/>
              <a:buNone/>
            </a:pPr>
            <a:r>
              <a:rPr lang="en-US" sz="1800">
                <a:solidFill>
                  <a:schemeClr val="accent1">
                    <a:lumMod val="50000"/>
                  </a:schemeClr>
                </a:solidFill>
                <a:highlight>
                  <a:srgbClr val="FFFFFE"/>
                </a:highlight>
                <a:latin typeface="Consolas"/>
                <a:ea typeface="Consolas"/>
                <a:cs typeface="Consolas"/>
                <a:sym typeface="Consolas"/>
              </a:rPr>
              <a:t>   mergeSort(l, mid);</a:t>
            </a:r>
            <a:endParaRPr sz="1800">
              <a:solidFill>
                <a:schemeClr val="accent1">
                  <a:lumMod val="50000"/>
                </a:schemeClr>
              </a:solidFill>
              <a:highlight>
                <a:srgbClr val="FFFFFE"/>
              </a:highlight>
              <a:latin typeface="Consolas"/>
              <a:ea typeface="Consolas"/>
              <a:cs typeface="Consolas"/>
              <a:sym typeface="Consolas"/>
            </a:endParaRPr>
          </a:p>
          <a:p>
            <a:pPr marL="0" lvl="0" indent="0" algn="l" rtl="0">
              <a:lnSpc>
                <a:spcPct val="133333"/>
              </a:lnSpc>
              <a:spcBef>
                <a:spcPts val="0"/>
              </a:spcBef>
              <a:spcAft>
                <a:spcPts val="0"/>
              </a:spcAft>
              <a:buClr>
                <a:schemeClr val="dk1"/>
              </a:buClr>
              <a:buSzPct val="61111"/>
              <a:buFont typeface="Arial"/>
              <a:buNone/>
            </a:pPr>
            <a:r>
              <a:rPr lang="en-US" sz="1800">
                <a:solidFill>
                  <a:schemeClr val="accent1">
                    <a:lumMod val="50000"/>
                  </a:schemeClr>
                </a:solidFill>
                <a:highlight>
                  <a:srgbClr val="FFFFFE"/>
                </a:highlight>
                <a:latin typeface="Consolas"/>
                <a:ea typeface="Consolas"/>
                <a:cs typeface="Consolas"/>
                <a:sym typeface="Consolas"/>
              </a:rPr>
              <a:t>   mergeSort(r, n - mid);</a:t>
            </a:r>
            <a:endParaRPr sz="1800">
              <a:solidFill>
                <a:schemeClr val="accent1">
                  <a:lumMod val="50000"/>
                </a:schemeClr>
              </a:solidFill>
              <a:highlight>
                <a:srgbClr val="FFFFFE"/>
              </a:highlight>
              <a:latin typeface="Consolas"/>
              <a:ea typeface="Consolas"/>
              <a:cs typeface="Consolas"/>
              <a:sym typeface="Consolas"/>
            </a:endParaRPr>
          </a:p>
          <a:p>
            <a:pPr marL="0" lvl="0" indent="0" algn="l" rtl="0">
              <a:lnSpc>
                <a:spcPct val="133333"/>
              </a:lnSpc>
              <a:spcBef>
                <a:spcPts val="0"/>
              </a:spcBef>
              <a:spcAft>
                <a:spcPts val="0"/>
              </a:spcAft>
              <a:buClr>
                <a:schemeClr val="dk1"/>
              </a:buClr>
              <a:buSzPct val="61111"/>
              <a:buFont typeface="Arial"/>
              <a:buNone/>
            </a:pPr>
            <a:endParaRPr sz="1800">
              <a:solidFill>
                <a:schemeClr val="accent1">
                  <a:lumMod val="50000"/>
                </a:schemeClr>
              </a:solidFill>
              <a:highlight>
                <a:srgbClr val="FFFFFE"/>
              </a:highlight>
              <a:latin typeface="Consolas"/>
              <a:ea typeface="Consolas"/>
              <a:cs typeface="Consolas"/>
              <a:sym typeface="Consolas"/>
            </a:endParaRPr>
          </a:p>
          <a:p>
            <a:pPr marL="0" lvl="0" indent="0" algn="l" rtl="0">
              <a:lnSpc>
                <a:spcPct val="133333"/>
              </a:lnSpc>
              <a:spcBef>
                <a:spcPts val="0"/>
              </a:spcBef>
              <a:spcAft>
                <a:spcPts val="0"/>
              </a:spcAft>
              <a:buClr>
                <a:schemeClr val="dk1"/>
              </a:buClr>
              <a:buSzPct val="61111"/>
              <a:buFont typeface="Arial"/>
              <a:buNone/>
            </a:pPr>
            <a:r>
              <a:rPr lang="en-US" sz="1800">
                <a:solidFill>
                  <a:schemeClr val="accent1">
                    <a:lumMod val="50000"/>
                  </a:schemeClr>
                </a:solidFill>
                <a:highlight>
                  <a:srgbClr val="FFFFFE"/>
                </a:highlight>
                <a:latin typeface="Consolas"/>
                <a:ea typeface="Consolas"/>
                <a:cs typeface="Consolas"/>
                <a:sym typeface="Consolas"/>
              </a:rPr>
              <a:t>   merge(a, l, r, mid, n - mid);</a:t>
            </a:r>
            <a:endParaRPr sz="1800">
              <a:solidFill>
                <a:schemeClr val="accent1">
                  <a:lumMod val="50000"/>
                </a:schemeClr>
              </a:solidFill>
              <a:highlight>
                <a:srgbClr val="FFFFFE"/>
              </a:highlight>
              <a:latin typeface="Consolas"/>
              <a:ea typeface="Consolas"/>
              <a:cs typeface="Consolas"/>
              <a:sym typeface="Consolas"/>
            </a:endParaRPr>
          </a:p>
          <a:p>
            <a:pPr marL="0" lvl="0" indent="0" algn="l" rtl="0">
              <a:lnSpc>
                <a:spcPct val="133333"/>
              </a:lnSpc>
              <a:spcBef>
                <a:spcPts val="0"/>
              </a:spcBef>
              <a:spcAft>
                <a:spcPts val="0"/>
              </a:spcAft>
              <a:buClr>
                <a:schemeClr val="dk1"/>
              </a:buClr>
              <a:buSzPct val="61111"/>
              <a:buFont typeface="Arial"/>
              <a:buNone/>
            </a:pPr>
            <a:r>
              <a:rPr lang="en-US" sz="1800">
                <a:solidFill>
                  <a:schemeClr val="accent1">
                    <a:lumMod val="50000"/>
                  </a:schemeClr>
                </a:solidFill>
                <a:highlight>
                  <a:srgbClr val="FFFFFE"/>
                </a:highlight>
                <a:latin typeface="Consolas"/>
                <a:ea typeface="Consolas"/>
                <a:cs typeface="Consolas"/>
                <a:sym typeface="Consolas"/>
              </a:rPr>
              <a:t> }</a:t>
            </a:r>
            <a:endParaRPr sz="1800">
              <a:solidFill>
                <a:schemeClr val="accent1">
                  <a:lumMod val="50000"/>
                </a:schemeClr>
              </a:solidFill>
              <a:highlight>
                <a:srgbClr val="FFFFFE"/>
              </a:highlight>
              <a:latin typeface="Consolas"/>
              <a:ea typeface="Consolas"/>
              <a:cs typeface="Consolas"/>
              <a:sym typeface="Consolas"/>
            </a:endParaRPr>
          </a:p>
          <a:p>
            <a:pPr marL="0" lvl="0" indent="0" algn="l" rtl="0">
              <a:spcBef>
                <a:spcPts val="750"/>
              </a:spcBef>
              <a:spcAft>
                <a:spcPts val="0"/>
              </a:spcAft>
              <a:buNone/>
            </a:pPr>
            <a:endParaRPr>
              <a:solidFill>
                <a:schemeClr val="accent1">
                  <a:lumMod val="50000"/>
                </a:schemeClr>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47"/>
          <p:cNvSpPr txBox="1">
            <a:spLocks noGrp="1"/>
          </p:cNvSpPr>
          <p:nvPr>
            <p:ph type="title"/>
          </p:nvPr>
        </p:nvSpPr>
        <p:spPr>
          <a:xfrm>
            <a:off x="369875" y="508933"/>
            <a:ext cx="8418300" cy="770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Merge Method</a:t>
            </a:r>
            <a:endParaRPr/>
          </a:p>
        </p:txBody>
      </p:sp>
      <p:sp>
        <p:nvSpPr>
          <p:cNvPr id="495" name="Google Shape;495;p47"/>
          <p:cNvSpPr txBox="1">
            <a:spLocks noGrp="1"/>
          </p:cNvSpPr>
          <p:nvPr>
            <p:ph type="body" idx="1"/>
          </p:nvPr>
        </p:nvSpPr>
        <p:spPr>
          <a:xfrm>
            <a:off x="369875" y="1253335"/>
            <a:ext cx="8418300" cy="5015100"/>
          </a:xfrm>
          <a:prstGeom prst="rect">
            <a:avLst/>
          </a:prstGeom>
        </p:spPr>
        <p:txBody>
          <a:bodyPr spcFirstLastPara="1" wrap="square" lIns="91425" tIns="45700" rIns="91425" bIns="45700" anchor="t" anchorCtr="0">
            <a:normAutofit fontScale="85000" lnSpcReduction="20000"/>
          </a:bodyPr>
          <a:lstStyle/>
          <a:p>
            <a:pPr marL="0" lvl="0" indent="0" algn="l" rtl="0">
              <a:lnSpc>
                <a:spcPct val="133333"/>
              </a:lnSpc>
              <a:spcBef>
                <a:spcPts val="0"/>
              </a:spcBef>
              <a:spcAft>
                <a:spcPts val="0"/>
              </a:spcAft>
              <a:buClr>
                <a:schemeClr val="dk1"/>
              </a:buClr>
              <a:buSzPct val="61111"/>
              <a:buFont typeface="Arial"/>
              <a:buNone/>
            </a:pPr>
            <a:r>
              <a:rPr lang="en-US" sz="1800">
                <a:solidFill>
                  <a:schemeClr val="accent1">
                    <a:lumMod val="75000"/>
                  </a:schemeClr>
                </a:solidFill>
                <a:highlight>
                  <a:srgbClr val="FFFFFE"/>
                </a:highlight>
                <a:latin typeface="Consolas"/>
                <a:ea typeface="Consolas"/>
                <a:cs typeface="Consolas"/>
                <a:sym typeface="Consolas"/>
              </a:rPr>
              <a:t>public static void merge(</a:t>
            </a:r>
            <a:endParaRPr sz="1800">
              <a:solidFill>
                <a:schemeClr val="accent1">
                  <a:lumMod val="75000"/>
                </a:schemeClr>
              </a:solidFill>
              <a:highlight>
                <a:srgbClr val="FFFFFE"/>
              </a:highlight>
              <a:latin typeface="Consolas"/>
              <a:ea typeface="Consolas"/>
              <a:cs typeface="Consolas"/>
              <a:sym typeface="Consolas"/>
            </a:endParaRPr>
          </a:p>
          <a:p>
            <a:pPr marL="0" lvl="0" indent="0" algn="l" rtl="0">
              <a:lnSpc>
                <a:spcPct val="133333"/>
              </a:lnSpc>
              <a:spcBef>
                <a:spcPts val="0"/>
              </a:spcBef>
              <a:spcAft>
                <a:spcPts val="0"/>
              </a:spcAft>
              <a:buClr>
                <a:schemeClr val="dk1"/>
              </a:buClr>
              <a:buSzPct val="61111"/>
              <a:buFont typeface="Arial"/>
              <a:buNone/>
            </a:pPr>
            <a:r>
              <a:rPr lang="en-US" sz="1800">
                <a:solidFill>
                  <a:schemeClr val="accent1">
                    <a:lumMod val="75000"/>
                  </a:schemeClr>
                </a:solidFill>
                <a:highlight>
                  <a:srgbClr val="FFFFFE"/>
                </a:highlight>
                <a:latin typeface="Consolas"/>
                <a:ea typeface="Consolas"/>
                <a:cs typeface="Consolas"/>
                <a:sym typeface="Consolas"/>
              </a:rPr>
              <a:t> int[] a, int[] l, int[] r, int left, int right) {</a:t>
            </a:r>
            <a:endParaRPr sz="1800">
              <a:solidFill>
                <a:schemeClr val="accent1">
                  <a:lumMod val="75000"/>
                </a:schemeClr>
              </a:solidFill>
              <a:highlight>
                <a:srgbClr val="FFFFFE"/>
              </a:highlight>
              <a:latin typeface="Consolas"/>
              <a:ea typeface="Consolas"/>
              <a:cs typeface="Consolas"/>
              <a:sym typeface="Consolas"/>
            </a:endParaRPr>
          </a:p>
          <a:p>
            <a:pPr marL="0" lvl="0" indent="0" algn="l" rtl="0">
              <a:lnSpc>
                <a:spcPct val="133333"/>
              </a:lnSpc>
              <a:spcBef>
                <a:spcPts val="0"/>
              </a:spcBef>
              <a:spcAft>
                <a:spcPts val="0"/>
              </a:spcAft>
              <a:buClr>
                <a:schemeClr val="dk1"/>
              </a:buClr>
              <a:buSzPct val="61111"/>
              <a:buFont typeface="Arial"/>
              <a:buNone/>
            </a:pPr>
            <a:r>
              <a:rPr lang="en-US" sz="1800">
                <a:solidFill>
                  <a:schemeClr val="accent1">
                    <a:lumMod val="75000"/>
                  </a:schemeClr>
                </a:solidFill>
                <a:highlight>
                  <a:srgbClr val="FFFFFE"/>
                </a:highlight>
                <a:latin typeface="Consolas"/>
                <a:ea typeface="Consolas"/>
                <a:cs typeface="Consolas"/>
                <a:sym typeface="Consolas"/>
              </a:rPr>
              <a:t>   int i = 0, j = 0, k = 0;</a:t>
            </a:r>
            <a:endParaRPr sz="1800">
              <a:solidFill>
                <a:schemeClr val="accent1">
                  <a:lumMod val="75000"/>
                </a:schemeClr>
              </a:solidFill>
              <a:highlight>
                <a:srgbClr val="FFFFFE"/>
              </a:highlight>
              <a:latin typeface="Consolas"/>
              <a:ea typeface="Consolas"/>
              <a:cs typeface="Consolas"/>
              <a:sym typeface="Consolas"/>
            </a:endParaRPr>
          </a:p>
          <a:p>
            <a:pPr marL="0" lvl="0" indent="0" algn="l" rtl="0">
              <a:lnSpc>
                <a:spcPct val="133333"/>
              </a:lnSpc>
              <a:spcBef>
                <a:spcPts val="0"/>
              </a:spcBef>
              <a:spcAft>
                <a:spcPts val="0"/>
              </a:spcAft>
              <a:buClr>
                <a:schemeClr val="dk1"/>
              </a:buClr>
              <a:buSzPct val="61111"/>
              <a:buFont typeface="Arial"/>
              <a:buNone/>
            </a:pPr>
            <a:r>
              <a:rPr lang="en-US" sz="1800">
                <a:solidFill>
                  <a:schemeClr val="accent1">
                    <a:lumMod val="75000"/>
                  </a:schemeClr>
                </a:solidFill>
                <a:highlight>
                  <a:srgbClr val="FFFFFE"/>
                </a:highlight>
                <a:latin typeface="Consolas"/>
                <a:ea typeface="Consolas"/>
                <a:cs typeface="Consolas"/>
                <a:sym typeface="Consolas"/>
              </a:rPr>
              <a:t>   while (i &lt; left &amp;&amp; j &lt; right) {</a:t>
            </a:r>
            <a:endParaRPr sz="1800">
              <a:solidFill>
                <a:schemeClr val="accent1">
                  <a:lumMod val="75000"/>
                </a:schemeClr>
              </a:solidFill>
              <a:highlight>
                <a:srgbClr val="FFFFFE"/>
              </a:highlight>
              <a:latin typeface="Consolas"/>
              <a:ea typeface="Consolas"/>
              <a:cs typeface="Consolas"/>
              <a:sym typeface="Consolas"/>
            </a:endParaRPr>
          </a:p>
          <a:p>
            <a:pPr marL="0" lvl="0" indent="0" algn="l" rtl="0">
              <a:lnSpc>
                <a:spcPct val="133333"/>
              </a:lnSpc>
              <a:spcBef>
                <a:spcPts val="0"/>
              </a:spcBef>
              <a:spcAft>
                <a:spcPts val="0"/>
              </a:spcAft>
              <a:buClr>
                <a:schemeClr val="dk1"/>
              </a:buClr>
              <a:buSzPct val="61111"/>
              <a:buFont typeface="Arial"/>
              <a:buNone/>
            </a:pPr>
            <a:r>
              <a:rPr lang="en-US" sz="1800">
                <a:solidFill>
                  <a:schemeClr val="accent1">
                    <a:lumMod val="75000"/>
                  </a:schemeClr>
                </a:solidFill>
                <a:highlight>
                  <a:srgbClr val="FFFFFE"/>
                </a:highlight>
                <a:latin typeface="Consolas"/>
                <a:ea typeface="Consolas"/>
                <a:cs typeface="Consolas"/>
                <a:sym typeface="Consolas"/>
              </a:rPr>
              <a:t>       if (l[i] &lt;= r[j]) {</a:t>
            </a:r>
            <a:endParaRPr sz="1800">
              <a:solidFill>
                <a:schemeClr val="accent1">
                  <a:lumMod val="75000"/>
                </a:schemeClr>
              </a:solidFill>
              <a:highlight>
                <a:srgbClr val="FFFFFE"/>
              </a:highlight>
              <a:latin typeface="Consolas"/>
              <a:ea typeface="Consolas"/>
              <a:cs typeface="Consolas"/>
              <a:sym typeface="Consolas"/>
            </a:endParaRPr>
          </a:p>
          <a:p>
            <a:pPr marL="0" lvl="0" indent="0" algn="l" rtl="0">
              <a:lnSpc>
                <a:spcPct val="133333"/>
              </a:lnSpc>
              <a:spcBef>
                <a:spcPts val="0"/>
              </a:spcBef>
              <a:spcAft>
                <a:spcPts val="0"/>
              </a:spcAft>
              <a:buClr>
                <a:schemeClr val="dk1"/>
              </a:buClr>
              <a:buSzPct val="61111"/>
              <a:buFont typeface="Arial"/>
              <a:buNone/>
            </a:pPr>
            <a:r>
              <a:rPr lang="en-US" sz="1800">
                <a:solidFill>
                  <a:schemeClr val="accent1">
                    <a:lumMod val="75000"/>
                  </a:schemeClr>
                </a:solidFill>
                <a:highlight>
                  <a:srgbClr val="FFFFFE"/>
                </a:highlight>
                <a:latin typeface="Consolas"/>
                <a:ea typeface="Consolas"/>
                <a:cs typeface="Consolas"/>
                <a:sym typeface="Consolas"/>
              </a:rPr>
              <a:t>           a[k++] = l[i++];</a:t>
            </a:r>
            <a:endParaRPr sz="1800">
              <a:solidFill>
                <a:schemeClr val="accent1">
                  <a:lumMod val="75000"/>
                </a:schemeClr>
              </a:solidFill>
              <a:highlight>
                <a:srgbClr val="FFFFFE"/>
              </a:highlight>
              <a:latin typeface="Consolas"/>
              <a:ea typeface="Consolas"/>
              <a:cs typeface="Consolas"/>
              <a:sym typeface="Consolas"/>
            </a:endParaRPr>
          </a:p>
          <a:p>
            <a:pPr marL="0" lvl="0" indent="0" algn="l" rtl="0">
              <a:lnSpc>
                <a:spcPct val="133333"/>
              </a:lnSpc>
              <a:spcBef>
                <a:spcPts val="0"/>
              </a:spcBef>
              <a:spcAft>
                <a:spcPts val="0"/>
              </a:spcAft>
              <a:buClr>
                <a:schemeClr val="dk1"/>
              </a:buClr>
              <a:buSzPct val="61111"/>
              <a:buFont typeface="Arial"/>
              <a:buNone/>
            </a:pPr>
            <a:r>
              <a:rPr lang="en-US" sz="1800">
                <a:solidFill>
                  <a:schemeClr val="accent1">
                    <a:lumMod val="75000"/>
                  </a:schemeClr>
                </a:solidFill>
                <a:highlight>
                  <a:srgbClr val="FFFFFE"/>
                </a:highlight>
                <a:latin typeface="Consolas"/>
                <a:ea typeface="Consolas"/>
                <a:cs typeface="Consolas"/>
                <a:sym typeface="Consolas"/>
              </a:rPr>
              <a:t>       }</a:t>
            </a:r>
            <a:endParaRPr sz="1800">
              <a:solidFill>
                <a:schemeClr val="accent1">
                  <a:lumMod val="75000"/>
                </a:schemeClr>
              </a:solidFill>
              <a:highlight>
                <a:srgbClr val="FFFFFE"/>
              </a:highlight>
              <a:latin typeface="Consolas"/>
              <a:ea typeface="Consolas"/>
              <a:cs typeface="Consolas"/>
              <a:sym typeface="Consolas"/>
            </a:endParaRPr>
          </a:p>
          <a:p>
            <a:pPr marL="0" lvl="0" indent="0" algn="l" rtl="0">
              <a:lnSpc>
                <a:spcPct val="133333"/>
              </a:lnSpc>
              <a:spcBef>
                <a:spcPts val="0"/>
              </a:spcBef>
              <a:spcAft>
                <a:spcPts val="0"/>
              </a:spcAft>
              <a:buClr>
                <a:schemeClr val="dk1"/>
              </a:buClr>
              <a:buSzPct val="61111"/>
              <a:buFont typeface="Arial"/>
              <a:buNone/>
            </a:pPr>
            <a:r>
              <a:rPr lang="en-US" sz="1800">
                <a:solidFill>
                  <a:schemeClr val="accent1">
                    <a:lumMod val="75000"/>
                  </a:schemeClr>
                </a:solidFill>
                <a:highlight>
                  <a:srgbClr val="FFFFFE"/>
                </a:highlight>
                <a:latin typeface="Consolas"/>
                <a:ea typeface="Consolas"/>
                <a:cs typeface="Consolas"/>
                <a:sym typeface="Consolas"/>
              </a:rPr>
              <a:t>       else {</a:t>
            </a:r>
            <a:endParaRPr sz="1800">
              <a:solidFill>
                <a:schemeClr val="accent1">
                  <a:lumMod val="75000"/>
                </a:schemeClr>
              </a:solidFill>
              <a:highlight>
                <a:srgbClr val="FFFFFE"/>
              </a:highlight>
              <a:latin typeface="Consolas"/>
              <a:ea typeface="Consolas"/>
              <a:cs typeface="Consolas"/>
              <a:sym typeface="Consolas"/>
            </a:endParaRPr>
          </a:p>
          <a:p>
            <a:pPr marL="0" lvl="0" indent="0" algn="l" rtl="0">
              <a:lnSpc>
                <a:spcPct val="133333"/>
              </a:lnSpc>
              <a:spcBef>
                <a:spcPts val="0"/>
              </a:spcBef>
              <a:spcAft>
                <a:spcPts val="0"/>
              </a:spcAft>
              <a:buClr>
                <a:schemeClr val="dk1"/>
              </a:buClr>
              <a:buSzPct val="61111"/>
              <a:buFont typeface="Arial"/>
              <a:buNone/>
            </a:pPr>
            <a:r>
              <a:rPr lang="en-US" sz="1800">
                <a:solidFill>
                  <a:schemeClr val="accent1">
                    <a:lumMod val="75000"/>
                  </a:schemeClr>
                </a:solidFill>
                <a:highlight>
                  <a:srgbClr val="FFFFFE"/>
                </a:highlight>
                <a:latin typeface="Consolas"/>
                <a:ea typeface="Consolas"/>
                <a:cs typeface="Consolas"/>
                <a:sym typeface="Consolas"/>
              </a:rPr>
              <a:t>           a[k++] = r[j++];</a:t>
            </a:r>
            <a:endParaRPr sz="1800">
              <a:solidFill>
                <a:schemeClr val="accent1">
                  <a:lumMod val="75000"/>
                </a:schemeClr>
              </a:solidFill>
              <a:highlight>
                <a:srgbClr val="FFFFFE"/>
              </a:highlight>
              <a:latin typeface="Consolas"/>
              <a:ea typeface="Consolas"/>
              <a:cs typeface="Consolas"/>
              <a:sym typeface="Consolas"/>
            </a:endParaRPr>
          </a:p>
          <a:p>
            <a:pPr marL="0" lvl="0" indent="0" algn="l" rtl="0">
              <a:lnSpc>
                <a:spcPct val="133333"/>
              </a:lnSpc>
              <a:spcBef>
                <a:spcPts val="0"/>
              </a:spcBef>
              <a:spcAft>
                <a:spcPts val="0"/>
              </a:spcAft>
              <a:buClr>
                <a:schemeClr val="dk1"/>
              </a:buClr>
              <a:buSzPct val="61111"/>
              <a:buFont typeface="Arial"/>
              <a:buNone/>
            </a:pPr>
            <a:r>
              <a:rPr lang="en-US" sz="1800">
                <a:solidFill>
                  <a:schemeClr val="accent1">
                    <a:lumMod val="75000"/>
                  </a:schemeClr>
                </a:solidFill>
                <a:highlight>
                  <a:srgbClr val="FFFFFE"/>
                </a:highlight>
                <a:latin typeface="Consolas"/>
                <a:ea typeface="Consolas"/>
                <a:cs typeface="Consolas"/>
                <a:sym typeface="Consolas"/>
              </a:rPr>
              <a:t>       }</a:t>
            </a:r>
            <a:endParaRPr sz="1800">
              <a:solidFill>
                <a:schemeClr val="accent1">
                  <a:lumMod val="75000"/>
                </a:schemeClr>
              </a:solidFill>
              <a:highlight>
                <a:srgbClr val="FFFFFE"/>
              </a:highlight>
              <a:latin typeface="Consolas"/>
              <a:ea typeface="Consolas"/>
              <a:cs typeface="Consolas"/>
              <a:sym typeface="Consolas"/>
            </a:endParaRPr>
          </a:p>
          <a:p>
            <a:pPr marL="0" lvl="0" indent="0" algn="l" rtl="0">
              <a:lnSpc>
                <a:spcPct val="133333"/>
              </a:lnSpc>
              <a:spcBef>
                <a:spcPts val="0"/>
              </a:spcBef>
              <a:spcAft>
                <a:spcPts val="0"/>
              </a:spcAft>
              <a:buClr>
                <a:schemeClr val="dk1"/>
              </a:buClr>
              <a:buSzPct val="61111"/>
              <a:buFont typeface="Arial"/>
              <a:buNone/>
            </a:pPr>
            <a:r>
              <a:rPr lang="en-US" sz="1800">
                <a:solidFill>
                  <a:schemeClr val="accent1">
                    <a:lumMod val="75000"/>
                  </a:schemeClr>
                </a:solidFill>
                <a:highlight>
                  <a:srgbClr val="FFFFFE"/>
                </a:highlight>
                <a:latin typeface="Consolas"/>
                <a:ea typeface="Consolas"/>
                <a:cs typeface="Consolas"/>
                <a:sym typeface="Consolas"/>
              </a:rPr>
              <a:t>   }</a:t>
            </a:r>
            <a:endParaRPr sz="1800">
              <a:solidFill>
                <a:schemeClr val="accent1">
                  <a:lumMod val="75000"/>
                </a:schemeClr>
              </a:solidFill>
              <a:highlight>
                <a:srgbClr val="FFFFFE"/>
              </a:highlight>
              <a:latin typeface="Consolas"/>
              <a:ea typeface="Consolas"/>
              <a:cs typeface="Consolas"/>
              <a:sym typeface="Consolas"/>
            </a:endParaRPr>
          </a:p>
          <a:p>
            <a:pPr marL="0" lvl="0" indent="0" algn="l" rtl="0">
              <a:lnSpc>
                <a:spcPct val="133333"/>
              </a:lnSpc>
              <a:spcBef>
                <a:spcPts val="0"/>
              </a:spcBef>
              <a:spcAft>
                <a:spcPts val="0"/>
              </a:spcAft>
              <a:buClr>
                <a:schemeClr val="dk1"/>
              </a:buClr>
              <a:buSzPct val="61111"/>
              <a:buFont typeface="Arial"/>
              <a:buNone/>
            </a:pPr>
            <a:r>
              <a:rPr lang="en-US" sz="1800">
                <a:solidFill>
                  <a:schemeClr val="accent1">
                    <a:lumMod val="75000"/>
                  </a:schemeClr>
                </a:solidFill>
                <a:highlight>
                  <a:srgbClr val="FFFFFE"/>
                </a:highlight>
                <a:latin typeface="Consolas"/>
                <a:ea typeface="Consolas"/>
                <a:cs typeface="Consolas"/>
                <a:sym typeface="Consolas"/>
              </a:rPr>
              <a:t>   while (i &lt; left) {</a:t>
            </a:r>
            <a:endParaRPr sz="1800">
              <a:solidFill>
                <a:schemeClr val="accent1">
                  <a:lumMod val="75000"/>
                </a:schemeClr>
              </a:solidFill>
              <a:highlight>
                <a:srgbClr val="FFFFFE"/>
              </a:highlight>
              <a:latin typeface="Consolas"/>
              <a:ea typeface="Consolas"/>
              <a:cs typeface="Consolas"/>
              <a:sym typeface="Consolas"/>
            </a:endParaRPr>
          </a:p>
          <a:p>
            <a:pPr marL="0" lvl="0" indent="0" algn="l" rtl="0">
              <a:lnSpc>
                <a:spcPct val="133333"/>
              </a:lnSpc>
              <a:spcBef>
                <a:spcPts val="0"/>
              </a:spcBef>
              <a:spcAft>
                <a:spcPts val="0"/>
              </a:spcAft>
              <a:buClr>
                <a:schemeClr val="dk1"/>
              </a:buClr>
              <a:buSzPct val="61111"/>
              <a:buFont typeface="Arial"/>
              <a:buNone/>
            </a:pPr>
            <a:r>
              <a:rPr lang="en-US" sz="1800">
                <a:solidFill>
                  <a:schemeClr val="accent1">
                    <a:lumMod val="75000"/>
                  </a:schemeClr>
                </a:solidFill>
                <a:highlight>
                  <a:srgbClr val="FFFFFE"/>
                </a:highlight>
                <a:latin typeface="Consolas"/>
                <a:ea typeface="Consolas"/>
                <a:cs typeface="Consolas"/>
                <a:sym typeface="Consolas"/>
              </a:rPr>
              <a:t>       a[k++] = l[i++];</a:t>
            </a:r>
            <a:endParaRPr sz="1800">
              <a:solidFill>
                <a:schemeClr val="accent1">
                  <a:lumMod val="75000"/>
                </a:schemeClr>
              </a:solidFill>
              <a:highlight>
                <a:srgbClr val="FFFFFE"/>
              </a:highlight>
              <a:latin typeface="Consolas"/>
              <a:ea typeface="Consolas"/>
              <a:cs typeface="Consolas"/>
              <a:sym typeface="Consolas"/>
            </a:endParaRPr>
          </a:p>
          <a:p>
            <a:pPr marL="0" lvl="0" indent="0" algn="l" rtl="0">
              <a:lnSpc>
                <a:spcPct val="133333"/>
              </a:lnSpc>
              <a:spcBef>
                <a:spcPts val="0"/>
              </a:spcBef>
              <a:spcAft>
                <a:spcPts val="0"/>
              </a:spcAft>
              <a:buClr>
                <a:schemeClr val="dk1"/>
              </a:buClr>
              <a:buSzPct val="61111"/>
              <a:buFont typeface="Arial"/>
              <a:buNone/>
            </a:pPr>
            <a:r>
              <a:rPr lang="en-US" sz="1800">
                <a:solidFill>
                  <a:schemeClr val="accent1">
                    <a:lumMod val="75000"/>
                  </a:schemeClr>
                </a:solidFill>
                <a:highlight>
                  <a:srgbClr val="FFFFFE"/>
                </a:highlight>
                <a:latin typeface="Consolas"/>
                <a:ea typeface="Consolas"/>
                <a:cs typeface="Consolas"/>
                <a:sym typeface="Consolas"/>
              </a:rPr>
              <a:t>   }</a:t>
            </a:r>
            <a:endParaRPr sz="1800">
              <a:solidFill>
                <a:schemeClr val="accent1">
                  <a:lumMod val="75000"/>
                </a:schemeClr>
              </a:solidFill>
              <a:highlight>
                <a:srgbClr val="FFFFFE"/>
              </a:highlight>
              <a:latin typeface="Consolas"/>
              <a:ea typeface="Consolas"/>
              <a:cs typeface="Consolas"/>
              <a:sym typeface="Consolas"/>
            </a:endParaRPr>
          </a:p>
          <a:p>
            <a:pPr marL="0" lvl="0" indent="0" algn="l" rtl="0">
              <a:lnSpc>
                <a:spcPct val="133333"/>
              </a:lnSpc>
              <a:spcBef>
                <a:spcPts val="0"/>
              </a:spcBef>
              <a:spcAft>
                <a:spcPts val="0"/>
              </a:spcAft>
              <a:buClr>
                <a:schemeClr val="dk1"/>
              </a:buClr>
              <a:buSzPct val="61111"/>
              <a:buFont typeface="Arial"/>
              <a:buNone/>
            </a:pPr>
            <a:r>
              <a:rPr lang="en-US" sz="1800">
                <a:solidFill>
                  <a:schemeClr val="accent1">
                    <a:lumMod val="75000"/>
                  </a:schemeClr>
                </a:solidFill>
                <a:highlight>
                  <a:srgbClr val="FFFFFE"/>
                </a:highlight>
                <a:latin typeface="Consolas"/>
                <a:ea typeface="Consolas"/>
                <a:cs typeface="Consolas"/>
                <a:sym typeface="Consolas"/>
              </a:rPr>
              <a:t>   while (j &lt; right) {</a:t>
            </a:r>
            <a:endParaRPr sz="1800">
              <a:solidFill>
                <a:schemeClr val="accent1">
                  <a:lumMod val="75000"/>
                </a:schemeClr>
              </a:solidFill>
              <a:highlight>
                <a:srgbClr val="FFFFFE"/>
              </a:highlight>
              <a:latin typeface="Consolas"/>
              <a:ea typeface="Consolas"/>
              <a:cs typeface="Consolas"/>
              <a:sym typeface="Consolas"/>
            </a:endParaRPr>
          </a:p>
          <a:p>
            <a:pPr marL="0" lvl="0" indent="0" algn="l" rtl="0">
              <a:lnSpc>
                <a:spcPct val="133333"/>
              </a:lnSpc>
              <a:spcBef>
                <a:spcPts val="0"/>
              </a:spcBef>
              <a:spcAft>
                <a:spcPts val="0"/>
              </a:spcAft>
              <a:buClr>
                <a:schemeClr val="dk1"/>
              </a:buClr>
              <a:buSzPct val="61111"/>
              <a:buFont typeface="Arial"/>
              <a:buNone/>
            </a:pPr>
            <a:r>
              <a:rPr lang="en-US" sz="1800">
                <a:solidFill>
                  <a:schemeClr val="accent1">
                    <a:lumMod val="75000"/>
                  </a:schemeClr>
                </a:solidFill>
                <a:highlight>
                  <a:srgbClr val="FFFFFE"/>
                </a:highlight>
                <a:latin typeface="Consolas"/>
                <a:ea typeface="Consolas"/>
                <a:cs typeface="Consolas"/>
                <a:sym typeface="Consolas"/>
              </a:rPr>
              <a:t>       a[k++] = r[j++];</a:t>
            </a:r>
            <a:endParaRPr sz="1800">
              <a:solidFill>
                <a:schemeClr val="accent1">
                  <a:lumMod val="75000"/>
                </a:schemeClr>
              </a:solidFill>
              <a:highlight>
                <a:srgbClr val="FFFFFE"/>
              </a:highlight>
              <a:latin typeface="Consolas"/>
              <a:ea typeface="Consolas"/>
              <a:cs typeface="Consolas"/>
              <a:sym typeface="Consolas"/>
            </a:endParaRPr>
          </a:p>
          <a:p>
            <a:pPr marL="0" lvl="0" indent="0" algn="l" rtl="0">
              <a:lnSpc>
                <a:spcPct val="133333"/>
              </a:lnSpc>
              <a:spcBef>
                <a:spcPts val="0"/>
              </a:spcBef>
              <a:spcAft>
                <a:spcPts val="0"/>
              </a:spcAft>
              <a:buClr>
                <a:schemeClr val="dk1"/>
              </a:buClr>
              <a:buSzPct val="61111"/>
              <a:buFont typeface="Arial"/>
              <a:buNone/>
            </a:pPr>
            <a:r>
              <a:rPr lang="en-US" sz="1800">
                <a:solidFill>
                  <a:schemeClr val="accent1">
                    <a:lumMod val="75000"/>
                  </a:schemeClr>
                </a:solidFill>
                <a:highlight>
                  <a:srgbClr val="FFFFFE"/>
                </a:highlight>
                <a:latin typeface="Consolas"/>
                <a:ea typeface="Consolas"/>
                <a:cs typeface="Consolas"/>
                <a:sym typeface="Consolas"/>
              </a:rPr>
              <a:t>   }</a:t>
            </a:r>
            <a:endParaRPr sz="1800">
              <a:solidFill>
                <a:schemeClr val="accent1">
                  <a:lumMod val="75000"/>
                </a:schemeClr>
              </a:solidFill>
              <a:highlight>
                <a:srgbClr val="FFFFFE"/>
              </a:highlight>
              <a:latin typeface="Consolas"/>
              <a:ea typeface="Consolas"/>
              <a:cs typeface="Consolas"/>
              <a:sym typeface="Consolas"/>
            </a:endParaRPr>
          </a:p>
          <a:p>
            <a:pPr marL="0" lvl="0" indent="0" algn="l" rtl="0">
              <a:lnSpc>
                <a:spcPct val="133333"/>
              </a:lnSpc>
              <a:spcBef>
                <a:spcPts val="0"/>
              </a:spcBef>
              <a:spcAft>
                <a:spcPts val="0"/>
              </a:spcAft>
              <a:buNone/>
            </a:pPr>
            <a:r>
              <a:rPr lang="en-US" sz="1800">
                <a:solidFill>
                  <a:schemeClr val="accent1">
                    <a:lumMod val="75000"/>
                  </a:schemeClr>
                </a:solidFill>
                <a:highlight>
                  <a:srgbClr val="FFFFFE"/>
                </a:highlight>
                <a:latin typeface="Consolas"/>
                <a:ea typeface="Consolas"/>
                <a:cs typeface="Consolas"/>
                <a:sym typeface="Consolas"/>
              </a:rPr>
              <a:t> }</a:t>
            </a:r>
            <a:endParaRPr>
              <a:solidFill>
                <a:schemeClr val="accent1">
                  <a:lumMod val="75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48"/>
          <p:cNvSpPr txBox="1">
            <a:spLocks noGrp="1"/>
          </p:cNvSpPr>
          <p:nvPr>
            <p:ph type="title"/>
          </p:nvPr>
        </p:nvSpPr>
        <p:spPr>
          <a:xfrm>
            <a:off x="369875" y="508933"/>
            <a:ext cx="8418300" cy="770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 main method to call it</a:t>
            </a:r>
            <a:endParaRPr/>
          </a:p>
        </p:txBody>
      </p:sp>
      <p:sp>
        <p:nvSpPr>
          <p:cNvPr id="502" name="Google Shape;502;p48"/>
          <p:cNvSpPr txBox="1">
            <a:spLocks noGrp="1"/>
          </p:cNvSpPr>
          <p:nvPr>
            <p:ph type="body" idx="1"/>
          </p:nvPr>
        </p:nvSpPr>
        <p:spPr>
          <a:xfrm>
            <a:off x="369875" y="1253335"/>
            <a:ext cx="8418300" cy="5015100"/>
          </a:xfrm>
          <a:prstGeom prst="rect">
            <a:avLst/>
          </a:prstGeom>
        </p:spPr>
        <p:txBody>
          <a:bodyPr spcFirstLastPara="1" wrap="square" lIns="91425" tIns="45700" rIns="91425" bIns="45700" anchor="t" anchorCtr="0">
            <a:normAutofit/>
          </a:bodyPr>
          <a:lstStyle/>
          <a:p>
            <a:pPr marL="0" lvl="0" indent="0" algn="l" rtl="0">
              <a:lnSpc>
                <a:spcPct val="133333"/>
              </a:lnSpc>
              <a:spcBef>
                <a:spcPts val="0"/>
              </a:spcBef>
              <a:spcAft>
                <a:spcPts val="0"/>
              </a:spcAft>
              <a:buClr>
                <a:schemeClr val="dk1"/>
              </a:buClr>
              <a:buSzPts val="1100"/>
              <a:buFont typeface="Arial"/>
              <a:buNone/>
            </a:pPr>
            <a:r>
              <a:rPr lang="en-US" sz="1800">
                <a:solidFill>
                  <a:srgbClr val="0000FF"/>
                </a:solidFill>
                <a:highlight>
                  <a:srgbClr val="FFFFFE"/>
                </a:highlight>
                <a:latin typeface="Consolas"/>
                <a:ea typeface="Consolas"/>
                <a:cs typeface="Consolas"/>
                <a:sym typeface="Consolas"/>
              </a:rPr>
              <a:t>public</a:t>
            </a:r>
            <a:r>
              <a:rPr lang="en-US" sz="1800">
                <a:highlight>
                  <a:srgbClr val="FFFFFE"/>
                </a:highlight>
                <a:latin typeface="Consolas"/>
                <a:ea typeface="Consolas"/>
                <a:cs typeface="Consolas"/>
                <a:sym typeface="Consolas"/>
              </a:rPr>
              <a:t> </a:t>
            </a:r>
            <a:r>
              <a:rPr lang="en-US" sz="1800">
                <a:solidFill>
                  <a:srgbClr val="0000FF"/>
                </a:solidFill>
                <a:highlight>
                  <a:srgbClr val="FFFFFE"/>
                </a:highlight>
                <a:latin typeface="Consolas"/>
                <a:ea typeface="Consolas"/>
                <a:cs typeface="Consolas"/>
                <a:sym typeface="Consolas"/>
              </a:rPr>
              <a:t>static</a:t>
            </a:r>
            <a:r>
              <a:rPr lang="en-US" sz="1800">
                <a:highlight>
                  <a:srgbClr val="FFFFFE"/>
                </a:highlight>
                <a:latin typeface="Consolas"/>
                <a:ea typeface="Consolas"/>
                <a:cs typeface="Consolas"/>
                <a:sym typeface="Consolas"/>
              </a:rPr>
              <a:t> </a:t>
            </a:r>
            <a:r>
              <a:rPr lang="en-US" sz="1800">
                <a:solidFill>
                  <a:srgbClr val="0000FF"/>
                </a:solidFill>
                <a:highlight>
                  <a:srgbClr val="FFFFFE"/>
                </a:highlight>
                <a:latin typeface="Consolas"/>
                <a:ea typeface="Consolas"/>
                <a:cs typeface="Consolas"/>
                <a:sym typeface="Consolas"/>
              </a:rPr>
              <a:t>void</a:t>
            </a:r>
            <a:r>
              <a:rPr lang="en-US" sz="1800">
                <a:highlight>
                  <a:srgbClr val="FFFFFE"/>
                </a:highlight>
                <a:latin typeface="Consolas"/>
                <a:ea typeface="Consolas"/>
                <a:cs typeface="Consolas"/>
                <a:sym typeface="Consolas"/>
              </a:rPr>
              <a:t> main(String[] args) {</a:t>
            </a:r>
            <a:endParaRPr sz="1800">
              <a:highlight>
                <a:srgbClr val="FFFFFE"/>
              </a:highlight>
              <a:latin typeface="Consolas"/>
              <a:ea typeface="Consolas"/>
              <a:cs typeface="Consolas"/>
              <a:sym typeface="Consolas"/>
            </a:endParaRPr>
          </a:p>
          <a:p>
            <a:pPr marL="0" lvl="0" indent="0" algn="l" rtl="0">
              <a:lnSpc>
                <a:spcPct val="133333"/>
              </a:lnSpc>
              <a:spcBef>
                <a:spcPts val="0"/>
              </a:spcBef>
              <a:spcAft>
                <a:spcPts val="0"/>
              </a:spcAft>
              <a:buClr>
                <a:schemeClr val="dk1"/>
              </a:buClr>
              <a:buSzPts val="1100"/>
              <a:buFont typeface="Arial"/>
              <a:buNone/>
            </a:pPr>
            <a:r>
              <a:rPr lang="en-US" sz="1800">
                <a:highlight>
                  <a:srgbClr val="FFFFFE"/>
                </a:highlight>
                <a:latin typeface="Consolas"/>
                <a:ea typeface="Consolas"/>
                <a:cs typeface="Consolas"/>
                <a:sym typeface="Consolas"/>
              </a:rPr>
              <a:t>   </a:t>
            </a:r>
            <a:r>
              <a:rPr lang="en-US" sz="1800">
                <a:solidFill>
                  <a:srgbClr val="0000FF"/>
                </a:solidFill>
                <a:highlight>
                  <a:srgbClr val="FFFFFE"/>
                </a:highlight>
                <a:latin typeface="Consolas"/>
                <a:ea typeface="Consolas"/>
                <a:cs typeface="Consolas"/>
                <a:sym typeface="Consolas"/>
              </a:rPr>
              <a:t>int</a:t>
            </a:r>
            <a:r>
              <a:rPr lang="en-US" sz="1800">
                <a:highlight>
                  <a:srgbClr val="FFFFFE"/>
                </a:highlight>
                <a:latin typeface="Consolas"/>
                <a:ea typeface="Consolas"/>
                <a:cs typeface="Consolas"/>
                <a:sym typeface="Consolas"/>
              </a:rPr>
              <a:t>[] myArray = </a:t>
            </a:r>
            <a:r>
              <a:rPr lang="en-US" sz="1800">
                <a:solidFill>
                  <a:srgbClr val="0000FF"/>
                </a:solidFill>
                <a:highlight>
                  <a:srgbClr val="FFFFFE"/>
                </a:highlight>
                <a:latin typeface="Consolas"/>
                <a:ea typeface="Consolas"/>
                <a:cs typeface="Consolas"/>
                <a:sym typeface="Consolas"/>
              </a:rPr>
              <a:t>new</a:t>
            </a:r>
            <a:r>
              <a:rPr lang="en-US" sz="1800">
                <a:highlight>
                  <a:srgbClr val="FFFFFE"/>
                </a:highlight>
                <a:latin typeface="Consolas"/>
                <a:ea typeface="Consolas"/>
                <a:cs typeface="Consolas"/>
                <a:sym typeface="Consolas"/>
              </a:rPr>
              <a:t> </a:t>
            </a:r>
            <a:r>
              <a:rPr lang="en-US" sz="1800">
                <a:solidFill>
                  <a:srgbClr val="0000FF"/>
                </a:solidFill>
                <a:highlight>
                  <a:srgbClr val="FFFFFE"/>
                </a:highlight>
                <a:latin typeface="Consolas"/>
                <a:ea typeface="Consolas"/>
                <a:cs typeface="Consolas"/>
                <a:sym typeface="Consolas"/>
              </a:rPr>
              <a:t>int</a:t>
            </a:r>
            <a:r>
              <a:rPr lang="en-US" sz="1800">
                <a:highlight>
                  <a:srgbClr val="FFFFFE"/>
                </a:highlight>
                <a:latin typeface="Consolas"/>
                <a:ea typeface="Consolas"/>
                <a:cs typeface="Consolas"/>
                <a:sym typeface="Consolas"/>
              </a:rPr>
              <a:t>[] {</a:t>
            </a:r>
            <a:r>
              <a:rPr lang="en-US" sz="1800">
                <a:solidFill>
                  <a:srgbClr val="09885A"/>
                </a:solidFill>
                <a:highlight>
                  <a:srgbClr val="FFFFFE"/>
                </a:highlight>
                <a:latin typeface="Consolas"/>
                <a:ea typeface="Consolas"/>
                <a:cs typeface="Consolas"/>
                <a:sym typeface="Consolas"/>
              </a:rPr>
              <a:t>50</a:t>
            </a:r>
            <a:r>
              <a:rPr lang="en-US" sz="1800">
                <a:highlight>
                  <a:srgbClr val="FFFFFE"/>
                </a:highlight>
                <a:latin typeface="Consolas"/>
                <a:ea typeface="Consolas"/>
                <a:cs typeface="Consolas"/>
                <a:sym typeface="Consolas"/>
              </a:rPr>
              <a:t>,</a:t>
            </a:r>
            <a:r>
              <a:rPr lang="en-US" sz="1800">
                <a:solidFill>
                  <a:srgbClr val="09885A"/>
                </a:solidFill>
                <a:highlight>
                  <a:srgbClr val="FFFFFE"/>
                </a:highlight>
                <a:latin typeface="Consolas"/>
                <a:ea typeface="Consolas"/>
                <a:cs typeface="Consolas"/>
                <a:sym typeface="Consolas"/>
              </a:rPr>
              <a:t>2</a:t>
            </a:r>
            <a:r>
              <a:rPr lang="en-US" sz="1800">
                <a:highlight>
                  <a:srgbClr val="FFFFFE"/>
                </a:highlight>
                <a:latin typeface="Consolas"/>
                <a:ea typeface="Consolas"/>
                <a:cs typeface="Consolas"/>
                <a:sym typeface="Consolas"/>
              </a:rPr>
              <a:t>,</a:t>
            </a:r>
            <a:r>
              <a:rPr lang="en-US" sz="1800">
                <a:solidFill>
                  <a:srgbClr val="09885A"/>
                </a:solidFill>
                <a:highlight>
                  <a:srgbClr val="FFFFFE"/>
                </a:highlight>
                <a:latin typeface="Consolas"/>
                <a:ea typeface="Consolas"/>
                <a:cs typeface="Consolas"/>
                <a:sym typeface="Consolas"/>
              </a:rPr>
              <a:t>9</a:t>
            </a:r>
            <a:r>
              <a:rPr lang="en-US" sz="1800">
                <a:highlight>
                  <a:srgbClr val="FFFFFE"/>
                </a:highlight>
                <a:latin typeface="Consolas"/>
                <a:ea typeface="Consolas"/>
                <a:cs typeface="Consolas"/>
                <a:sym typeface="Consolas"/>
              </a:rPr>
              <a:t>,</a:t>
            </a:r>
            <a:r>
              <a:rPr lang="en-US" sz="1800">
                <a:solidFill>
                  <a:srgbClr val="09885A"/>
                </a:solidFill>
                <a:highlight>
                  <a:srgbClr val="FFFFFE"/>
                </a:highlight>
                <a:latin typeface="Consolas"/>
                <a:ea typeface="Consolas"/>
                <a:cs typeface="Consolas"/>
                <a:sym typeface="Consolas"/>
              </a:rPr>
              <a:t>7</a:t>
            </a:r>
            <a:r>
              <a:rPr lang="en-US" sz="1800">
                <a:highlight>
                  <a:srgbClr val="FFFFFE"/>
                </a:highlight>
                <a:latin typeface="Consolas"/>
                <a:ea typeface="Consolas"/>
                <a:cs typeface="Consolas"/>
                <a:sym typeface="Consolas"/>
              </a:rPr>
              <a:t>,</a:t>
            </a:r>
            <a:r>
              <a:rPr lang="en-US" sz="1800">
                <a:solidFill>
                  <a:srgbClr val="09885A"/>
                </a:solidFill>
                <a:highlight>
                  <a:srgbClr val="FFFFFE"/>
                </a:highlight>
                <a:latin typeface="Consolas"/>
                <a:ea typeface="Consolas"/>
                <a:cs typeface="Consolas"/>
                <a:sym typeface="Consolas"/>
              </a:rPr>
              <a:t>44</a:t>
            </a:r>
            <a:r>
              <a:rPr lang="en-US" sz="1800">
                <a:highlight>
                  <a:srgbClr val="FFFFFE"/>
                </a:highlight>
                <a:latin typeface="Consolas"/>
                <a:ea typeface="Consolas"/>
                <a:cs typeface="Consolas"/>
                <a:sym typeface="Consolas"/>
              </a:rPr>
              <a:t>,</a:t>
            </a:r>
            <a:r>
              <a:rPr lang="en-US" sz="1800">
                <a:solidFill>
                  <a:srgbClr val="09885A"/>
                </a:solidFill>
                <a:highlight>
                  <a:srgbClr val="FFFFFE"/>
                </a:highlight>
                <a:latin typeface="Consolas"/>
                <a:ea typeface="Consolas"/>
                <a:cs typeface="Consolas"/>
                <a:sym typeface="Consolas"/>
              </a:rPr>
              <a:t>32</a:t>
            </a:r>
            <a:r>
              <a:rPr lang="en-US" sz="1800">
                <a:highlight>
                  <a:srgbClr val="FFFFFE"/>
                </a:highlight>
                <a:latin typeface="Consolas"/>
                <a:ea typeface="Consolas"/>
                <a:cs typeface="Consolas"/>
                <a:sym typeface="Consolas"/>
              </a:rPr>
              <a:t>,</a:t>
            </a:r>
            <a:r>
              <a:rPr lang="en-US" sz="1800">
                <a:solidFill>
                  <a:srgbClr val="09885A"/>
                </a:solidFill>
                <a:highlight>
                  <a:srgbClr val="FFFFFE"/>
                </a:highlight>
                <a:latin typeface="Consolas"/>
                <a:ea typeface="Consolas"/>
                <a:cs typeface="Consolas"/>
                <a:sym typeface="Consolas"/>
              </a:rPr>
              <a:t>17</a:t>
            </a:r>
            <a:r>
              <a:rPr lang="en-US" sz="1800">
                <a:highlight>
                  <a:srgbClr val="FFFFFE"/>
                </a:highlight>
                <a:latin typeface="Consolas"/>
                <a:ea typeface="Consolas"/>
                <a:cs typeface="Consolas"/>
                <a:sym typeface="Consolas"/>
              </a:rPr>
              <a:t>,</a:t>
            </a:r>
            <a:r>
              <a:rPr lang="en-US" sz="1800">
                <a:solidFill>
                  <a:srgbClr val="09885A"/>
                </a:solidFill>
                <a:highlight>
                  <a:srgbClr val="FFFFFE"/>
                </a:highlight>
                <a:latin typeface="Consolas"/>
                <a:ea typeface="Consolas"/>
                <a:cs typeface="Consolas"/>
                <a:sym typeface="Consolas"/>
              </a:rPr>
              <a:t>5</a:t>
            </a:r>
            <a:r>
              <a:rPr lang="en-US" sz="1800">
                <a:highlight>
                  <a:srgbClr val="FFFFFE"/>
                </a:highlight>
                <a:latin typeface="Consolas"/>
                <a:ea typeface="Consolas"/>
                <a:cs typeface="Consolas"/>
                <a:sym typeface="Consolas"/>
              </a:rPr>
              <a:t>};</a:t>
            </a:r>
            <a:endParaRPr sz="1800">
              <a:highlight>
                <a:srgbClr val="FFFFFE"/>
              </a:highlight>
              <a:latin typeface="Consolas"/>
              <a:ea typeface="Consolas"/>
              <a:cs typeface="Consolas"/>
              <a:sym typeface="Consolas"/>
            </a:endParaRPr>
          </a:p>
          <a:p>
            <a:pPr marL="0" lvl="0" indent="0" algn="l" rtl="0">
              <a:lnSpc>
                <a:spcPct val="133333"/>
              </a:lnSpc>
              <a:spcBef>
                <a:spcPts val="0"/>
              </a:spcBef>
              <a:spcAft>
                <a:spcPts val="0"/>
              </a:spcAft>
              <a:buClr>
                <a:schemeClr val="dk1"/>
              </a:buClr>
              <a:buSzPts val="1100"/>
              <a:buFont typeface="Arial"/>
              <a:buNone/>
            </a:pPr>
            <a:r>
              <a:rPr lang="en-US" sz="1800">
                <a:highlight>
                  <a:srgbClr val="FFFFFE"/>
                </a:highlight>
                <a:latin typeface="Consolas"/>
                <a:ea typeface="Consolas"/>
                <a:cs typeface="Consolas"/>
                <a:sym typeface="Consolas"/>
              </a:rPr>
              <a:t>   mergeSort(myArray,</a:t>
            </a:r>
            <a:r>
              <a:rPr lang="en-US" sz="1800">
                <a:solidFill>
                  <a:srgbClr val="09885A"/>
                </a:solidFill>
                <a:highlight>
                  <a:srgbClr val="FFFFFE"/>
                </a:highlight>
                <a:latin typeface="Consolas"/>
                <a:ea typeface="Consolas"/>
                <a:cs typeface="Consolas"/>
                <a:sym typeface="Consolas"/>
              </a:rPr>
              <a:t>8</a:t>
            </a:r>
            <a:r>
              <a:rPr lang="en-US" sz="1800">
                <a:highlight>
                  <a:srgbClr val="FFFFFE"/>
                </a:highlight>
                <a:latin typeface="Consolas"/>
                <a:ea typeface="Consolas"/>
                <a:cs typeface="Consolas"/>
                <a:sym typeface="Consolas"/>
              </a:rPr>
              <a:t>);</a:t>
            </a:r>
            <a:endParaRPr sz="1800">
              <a:highlight>
                <a:srgbClr val="FFFFFE"/>
              </a:highlight>
              <a:latin typeface="Consolas"/>
              <a:ea typeface="Consolas"/>
              <a:cs typeface="Consolas"/>
              <a:sym typeface="Consolas"/>
            </a:endParaRPr>
          </a:p>
          <a:p>
            <a:pPr marL="0" lvl="0" indent="0" algn="l" rtl="0">
              <a:lnSpc>
                <a:spcPct val="133333"/>
              </a:lnSpc>
              <a:spcBef>
                <a:spcPts val="0"/>
              </a:spcBef>
              <a:spcAft>
                <a:spcPts val="0"/>
              </a:spcAft>
              <a:buClr>
                <a:schemeClr val="dk1"/>
              </a:buClr>
              <a:buSzPts val="1100"/>
              <a:buFont typeface="Arial"/>
              <a:buNone/>
            </a:pPr>
            <a:r>
              <a:rPr lang="en-US" sz="1800">
                <a:highlight>
                  <a:srgbClr val="FFFFFE"/>
                </a:highlight>
                <a:latin typeface="Consolas"/>
                <a:ea typeface="Consolas"/>
                <a:cs typeface="Consolas"/>
                <a:sym typeface="Consolas"/>
              </a:rPr>
              <a:t>   </a:t>
            </a:r>
            <a:r>
              <a:rPr lang="en-US" sz="1800">
                <a:solidFill>
                  <a:srgbClr val="0000FF"/>
                </a:solidFill>
                <a:highlight>
                  <a:srgbClr val="FFFFFE"/>
                </a:highlight>
                <a:latin typeface="Consolas"/>
                <a:ea typeface="Consolas"/>
                <a:cs typeface="Consolas"/>
                <a:sym typeface="Consolas"/>
              </a:rPr>
              <a:t>for</a:t>
            </a:r>
            <a:r>
              <a:rPr lang="en-US" sz="1800">
                <a:highlight>
                  <a:srgbClr val="FFFFFE"/>
                </a:highlight>
                <a:latin typeface="Consolas"/>
                <a:ea typeface="Consolas"/>
                <a:cs typeface="Consolas"/>
                <a:sym typeface="Consolas"/>
              </a:rPr>
              <a:t>(</a:t>
            </a:r>
            <a:r>
              <a:rPr lang="en-US" sz="1800">
                <a:solidFill>
                  <a:srgbClr val="0000FF"/>
                </a:solidFill>
                <a:highlight>
                  <a:srgbClr val="FFFFFE"/>
                </a:highlight>
                <a:latin typeface="Consolas"/>
                <a:ea typeface="Consolas"/>
                <a:cs typeface="Consolas"/>
                <a:sym typeface="Consolas"/>
              </a:rPr>
              <a:t>int</a:t>
            </a:r>
            <a:r>
              <a:rPr lang="en-US" sz="1800">
                <a:highlight>
                  <a:srgbClr val="FFFFFE"/>
                </a:highlight>
                <a:latin typeface="Consolas"/>
                <a:ea typeface="Consolas"/>
                <a:cs typeface="Consolas"/>
                <a:sym typeface="Consolas"/>
              </a:rPr>
              <a:t> i=</a:t>
            </a:r>
            <a:r>
              <a:rPr lang="en-US" sz="1800">
                <a:solidFill>
                  <a:srgbClr val="09885A"/>
                </a:solidFill>
                <a:highlight>
                  <a:srgbClr val="FFFFFE"/>
                </a:highlight>
                <a:latin typeface="Consolas"/>
                <a:ea typeface="Consolas"/>
                <a:cs typeface="Consolas"/>
                <a:sym typeface="Consolas"/>
              </a:rPr>
              <a:t>0</a:t>
            </a:r>
            <a:r>
              <a:rPr lang="en-US" sz="1800">
                <a:highlight>
                  <a:srgbClr val="FFFFFE"/>
                </a:highlight>
                <a:latin typeface="Consolas"/>
                <a:ea typeface="Consolas"/>
                <a:cs typeface="Consolas"/>
                <a:sym typeface="Consolas"/>
              </a:rPr>
              <a:t>;i&lt;</a:t>
            </a:r>
            <a:r>
              <a:rPr lang="en-US" sz="1800">
                <a:solidFill>
                  <a:srgbClr val="09885A"/>
                </a:solidFill>
                <a:highlight>
                  <a:srgbClr val="FFFFFE"/>
                </a:highlight>
                <a:latin typeface="Consolas"/>
                <a:ea typeface="Consolas"/>
                <a:cs typeface="Consolas"/>
                <a:sym typeface="Consolas"/>
              </a:rPr>
              <a:t>8</a:t>
            </a:r>
            <a:r>
              <a:rPr lang="en-US" sz="1800">
                <a:highlight>
                  <a:srgbClr val="FFFFFE"/>
                </a:highlight>
                <a:latin typeface="Consolas"/>
                <a:ea typeface="Consolas"/>
                <a:cs typeface="Consolas"/>
                <a:sym typeface="Consolas"/>
              </a:rPr>
              <a:t>;i++) {</a:t>
            </a:r>
            <a:endParaRPr sz="1800">
              <a:highlight>
                <a:srgbClr val="FFFFFE"/>
              </a:highlight>
              <a:latin typeface="Consolas"/>
              <a:ea typeface="Consolas"/>
              <a:cs typeface="Consolas"/>
              <a:sym typeface="Consolas"/>
            </a:endParaRPr>
          </a:p>
          <a:p>
            <a:pPr marL="0" lvl="0" indent="0" algn="l" rtl="0">
              <a:lnSpc>
                <a:spcPct val="133333"/>
              </a:lnSpc>
              <a:spcBef>
                <a:spcPts val="0"/>
              </a:spcBef>
              <a:spcAft>
                <a:spcPts val="0"/>
              </a:spcAft>
              <a:buClr>
                <a:schemeClr val="dk1"/>
              </a:buClr>
              <a:buSzPts val="1100"/>
              <a:buFont typeface="Arial"/>
              <a:buNone/>
            </a:pPr>
            <a:endParaRPr sz="1800">
              <a:highlight>
                <a:srgbClr val="FFFFFE"/>
              </a:highlight>
              <a:latin typeface="Consolas"/>
              <a:ea typeface="Consolas"/>
              <a:cs typeface="Consolas"/>
              <a:sym typeface="Consolas"/>
            </a:endParaRPr>
          </a:p>
          <a:p>
            <a:pPr marL="0" lvl="0" indent="0" algn="l" rtl="0">
              <a:lnSpc>
                <a:spcPct val="133333"/>
              </a:lnSpc>
              <a:spcBef>
                <a:spcPts val="0"/>
              </a:spcBef>
              <a:spcAft>
                <a:spcPts val="0"/>
              </a:spcAft>
              <a:buClr>
                <a:schemeClr val="dk1"/>
              </a:buClr>
              <a:buSzPts val="1100"/>
              <a:buFont typeface="Arial"/>
              <a:buNone/>
            </a:pPr>
            <a:r>
              <a:rPr lang="en-US" sz="1800">
                <a:highlight>
                  <a:srgbClr val="FFFFFE"/>
                </a:highlight>
                <a:latin typeface="Consolas"/>
                <a:ea typeface="Consolas"/>
                <a:cs typeface="Consolas"/>
                <a:sym typeface="Consolas"/>
              </a:rPr>
              <a:t>     System.out.println(myArray[i]+</a:t>
            </a:r>
            <a:r>
              <a:rPr lang="en-US" sz="1800">
                <a:solidFill>
                  <a:srgbClr val="A31515"/>
                </a:solidFill>
                <a:highlight>
                  <a:srgbClr val="FFFFFE"/>
                </a:highlight>
                <a:latin typeface="Consolas"/>
                <a:ea typeface="Consolas"/>
                <a:cs typeface="Consolas"/>
                <a:sym typeface="Consolas"/>
              </a:rPr>
              <a:t>" "</a:t>
            </a:r>
            <a:r>
              <a:rPr lang="en-US" sz="1800">
                <a:highlight>
                  <a:srgbClr val="FFFFFE"/>
                </a:highlight>
                <a:latin typeface="Consolas"/>
                <a:ea typeface="Consolas"/>
                <a:cs typeface="Consolas"/>
                <a:sym typeface="Consolas"/>
              </a:rPr>
              <a:t>);</a:t>
            </a:r>
            <a:endParaRPr sz="1800">
              <a:highlight>
                <a:srgbClr val="FFFFFE"/>
              </a:highlight>
              <a:latin typeface="Consolas"/>
              <a:ea typeface="Consolas"/>
              <a:cs typeface="Consolas"/>
              <a:sym typeface="Consolas"/>
            </a:endParaRPr>
          </a:p>
          <a:p>
            <a:pPr marL="0" lvl="0" indent="0" algn="l" rtl="0">
              <a:lnSpc>
                <a:spcPct val="133333"/>
              </a:lnSpc>
              <a:spcBef>
                <a:spcPts val="0"/>
              </a:spcBef>
              <a:spcAft>
                <a:spcPts val="0"/>
              </a:spcAft>
              <a:buClr>
                <a:schemeClr val="dk1"/>
              </a:buClr>
              <a:buSzPts val="1100"/>
              <a:buFont typeface="Arial"/>
              <a:buNone/>
            </a:pPr>
            <a:r>
              <a:rPr lang="en-US" sz="1800">
                <a:highlight>
                  <a:srgbClr val="FFFFFE"/>
                </a:highlight>
                <a:latin typeface="Consolas"/>
                <a:ea typeface="Consolas"/>
                <a:cs typeface="Consolas"/>
                <a:sym typeface="Consolas"/>
              </a:rPr>
              <a:t>   }</a:t>
            </a:r>
            <a:endParaRPr sz="1800">
              <a:highlight>
                <a:srgbClr val="FFFFFE"/>
              </a:highlight>
              <a:latin typeface="Consolas"/>
              <a:ea typeface="Consolas"/>
              <a:cs typeface="Consolas"/>
              <a:sym typeface="Consolas"/>
            </a:endParaRPr>
          </a:p>
          <a:p>
            <a:pPr marL="0" lvl="0" indent="0" algn="l" rtl="0">
              <a:lnSpc>
                <a:spcPct val="133333"/>
              </a:lnSpc>
              <a:spcBef>
                <a:spcPts val="0"/>
              </a:spcBef>
              <a:spcAft>
                <a:spcPts val="0"/>
              </a:spcAft>
              <a:buClr>
                <a:schemeClr val="dk1"/>
              </a:buClr>
              <a:buSzPts val="1100"/>
              <a:buFont typeface="Arial"/>
              <a:buNone/>
            </a:pPr>
            <a:r>
              <a:rPr lang="en-US" sz="1800">
                <a:highlight>
                  <a:srgbClr val="FFFFFE"/>
                </a:highlight>
                <a:latin typeface="Consolas"/>
                <a:ea typeface="Consolas"/>
                <a:cs typeface="Consolas"/>
                <a:sym typeface="Consolas"/>
              </a:rPr>
              <a:t> }</a:t>
            </a:r>
            <a:endParaRPr sz="1800">
              <a:highlight>
                <a:srgbClr val="FFFFFE"/>
              </a:highlight>
              <a:latin typeface="Consolas"/>
              <a:ea typeface="Consolas"/>
              <a:cs typeface="Consolas"/>
              <a:sym typeface="Consolas"/>
            </a:endParaRPr>
          </a:p>
          <a:p>
            <a:pPr marL="0" lvl="0" indent="0" algn="l" rtl="0">
              <a:spcBef>
                <a:spcPts val="75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49"/>
          <p:cNvSpPr txBox="1">
            <a:spLocks noGrp="1"/>
          </p:cNvSpPr>
          <p:nvPr>
            <p:ph type="title"/>
          </p:nvPr>
        </p:nvSpPr>
        <p:spPr>
          <a:xfrm>
            <a:off x="369875" y="508933"/>
            <a:ext cx="8418300" cy="770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Multiple recursive problem:</a:t>
            </a:r>
            <a:endParaRPr/>
          </a:p>
        </p:txBody>
      </p:sp>
      <p:sp>
        <p:nvSpPr>
          <p:cNvPr id="509" name="Google Shape;509;p49"/>
          <p:cNvSpPr txBox="1">
            <a:spLocks noGrp="1"/>
          </p:cNvSpPr>
          <p:nvPr>
            <p:ph type="body" idx="1"/>
          </p:nvPr>
        </p:nvSpPr>
        <p:spPr>
          <a:xfrm>
            <a:off x="369875" y="1253335"/>
            <a:ext cx="8418300" cy="5015100"/>
          </a:xfrm>
          <a:prstGeom prst="rect">
            <a:avLst/>
          </a:prstGeom>
        </p:spPr>
        <p:txBody>
          <a:bodyPr spcFirstLastPara="1" wrap="square" lIns="91425" tIns="45700" rIns="91425" bIns="45700" anchor="t" anchorCtr="0">
            <a:normAutofit lnSpcReduction="10000"/>
          </a:bodyPr>
          <a:lstStyle/>
          <a:p>
            <a:pPr marL="457200" lvl="0" indent="-374650" algn="l" rtl="0">
              <a:spcBef>
                <a:spcPts val="750"/>
              </a:spcBef>
              <a:spcAft>
                <a:spcPts val="0"/>
              </a:spcAft>
              <a:buSzPts val="2300"/>
              <a:buChar char="●"/>
            </a:pPr>
            <a:r>
              <a:rPr lang="en-US"/>
              <a:t>Here is an algorithm to get out of the room you are currently in, and to a different room in the same building.</a:t>
            </a:r>
            <a:endParaRPr/>
          </a:p>
          <a:p>
            <a:pPr marL="914400" lvl="1" indent="-381000" algn="l" rtl="0">
              <a:spcBef>
                <a:spcPts val="0"/>
              </a:spcBef>
              <a:spcAft>
                <a:spcPts val="0"/>
              </a:spcAft>
              <a:buSzPts val="2400"/>
              <a:buChar char="○"/>
            </a:pPr>
            <a:r>
              <a:rPr lang="en-US"/>
              <a:t>Base condition:</a:t>
            </a:r>
            <a:endParaRPr/>
          </a:p>
          <a:p>
            <a:pPr marL="1371600" lvl="2" indent="-387350" algn="l" rtl="0">
              <a:spcBef>
                <a:spcPts val="0"/>
              </a:spcBef>
              <a:spcAft>
                <a:spcPts val="0"/>
              </a:spcAft>
              <a:buSzPts val="2500"/>
              <a:buChar char="■"/>
            </a:pPr>
            <a:r>
              <a:rPr lang="en-US"/>
              <a:t>You are at the destination, stop.</a:t>
            </a:r>
            <a:endParaRPr/>
          </a:p>
          <a:p>
            <a:pPr marL="1371600" lvl="2" indent="-387350" algn="l" rtl="0">
              <a:spcBef>
                <a:spcPts val="0"/>
              </a:spcBef>
              <a:spcAft>
                <a:spcPts val="0"/>
              </a:spcAft>
              <a:buSzPts val="2500"/>
              <a:buChar char="■"/>
            </a:pPr>
            <a:r>
              <a:rPr lang="en-US"/>
              <a:t>You’ve hit a wall/end of a road, and can’t go any further, stop</a:t>
            </a:r>
            <a:endParaRPr/>
          </a:p>
          <a:p>
            <a:pPr marL="1371600" lvl="2" indent="-387350" algn="l" rtl="0">
              <a:spcBef>
                <a:spcPts val="0"/>
              </a:spcBef>
              <a:spcAft>
                <a:spcPts val="0"/>
              </a:spcAft>
              <a:buSzPts val="2500"/>
              <a:buChar char="■"/>
            </a:pPr>
            <a:r>
              <a:rPr lang="en-US"/>
              <a:t>You’ve ended up somewhere you’ve already been, stop</a:t>
            </a:r>
            <a:endParaRPr/>
          </a:p>
          <a:p>
            <a:pPr marL="914400" lvl="1" indent="-381000" algn="l" rtl="0">
              <a:spcBef>
                <a:spcPts val="0"/>
              </a:spcBef>
              <a:spcAft>
                <a:spcPts val="0"/>
              </a:spcAft>
              <a:buSzPts val="2400"/>
              <a:buChar char="○"/>
            </a:pPr>
            <a:r>
              <a:rPr lang="en-US"/>
              <a:t>Recursive call:</a:t>
            </a:r>
            <a:endParaRPr/>
          </a:p>
          <a:p>
            <a:pPr marL="1371600" lvl="2" indent="-387350" algn="l" rtl="0">
              <a:spcBef>
                <a:spcPts val="0"/>
              </a:spcBef>
              <a:spcAft>
                <a:spcPts val="0"/>
              </a:spcAft>
              <a:buSzPts val="2500"/>
              <a:buChar char="■"/>
            </a:pPr>
            <a:r>
              <a:rPr lang="en-US"/>
              <a:t>Try going left and see if that gets you there.</a:t>
            </a:r>
            <a:endParaRPr/>
          </a:p>
          <a:p>
            <a:pPr marL="1371600" lvl="2" indent="-387350" algn="l" rtl="0">
              <a:spcBef>
                <a:spcPts val="0"/>
              </a:spcBef>
              <a:spcAft>
                <a:spcPts val="0"/>
              </a:spcAft>
              <a:buSzPts val="2500"/>
              <a:buChar char="■"/>
            </a:pPr>
            <a:r>
              <a:rPr lang="en-US"/>
              <a:t>If that didn’t work, try going right, and see if that gets you there.</a:t>
            </a:r>
            <a:endParaRPr/>
          </a:p>
          <a:p>
            <a:pPr marL="1371600" lvl="2" indent="-387350" algn="l" rtl="0">
              <a:spcBef>
                <a:spcPts val="0"/>
              </a:spcBef>
              <a:spcAft>
                <a:spcPts val="0"/>
              </a:spcAft>
              <a:buSzPts val="2500"/>
              <a:buChar char="■"/>
            </a:pPr>
            <a:r>
              <a:rPr lang="en-US"/>
              <a:t>If that didn’t work, try going forward and see if that gets you there.</a:t>
            </a:r>
            <a:endParaRPr/>
          </a:p>
          <a:p>
            <a:pPr marL="1371600" lvl="2" indent="-387350" algn="l" rtl="0">
              <a:spcBef>
                <a:spcPts val="0"/>
              </a:spcBef>
              <a:spcAft>
                <a:spcPts val="0"/>
              </a:spcAft>
              <a:buSzPts val="2500"/>
              <a:buChar char="■"/>
            </a:pPr>
            <a:r>
              <a:rPr lang="en-US"/>
              <a:t>If that didn’t work, try going backwards and see if that gets you there.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50"/>
          <p:cNvSpPr txBox="1">
            <a:spLocks noGrp="1"/>
          </p:cNvSpPr>
          <p:nvPr>
            <p:ph type="title"/>
          </p:nvPr>
        </p:nvSpPr>
        <p:spPr>
          <a:xfrm>
            <a:off x="369875" y="508933"/>
            <a:ext cx="8418300" cy="770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Maps</a:t>
            </a:r>
            <a:endParaRPr/>
          </a:p>
        </p:txBody>
      </p:sp>
      <p:sp>
        <p:nvSpPr>
          <p:cNvPr id="516" name="Google Shape;516;p50"/>
          <p:cNvSpPr txBox="1">
            <a:spLocks noGrp="1"/>
          </p:cNvSpPr>
          <p:nvPr>
            <p:ph type="body" idx="1"/>
          </p:nvPr>
        </p:nvSpPr>
        <p:spPr>
          <a:xfrm>
            <a:off x="369875" y="1253335"/>
            <a:ext cx="8418300" cy="5015100"/>
          </a:xfrm>
          <a:prstGeom prst="rect">
            <a:avLst/>
          </a:prstGeom>
        </p:spPr>
        <p:txBody>
          <a:bodyPr spcFirstLastPara="1" wrap="square" lIns="91425" tIns="45700" rIns="91425" bIns="45700" anchor="t" anchorCtr="0">
            <a:normAutofit/>
          </a:bodyPr>
          <a:lstStyle/>
          <a:p>
            <a:pPr marL="457200" lvl="0" indent="-374650" algn="l" rtl="0">
              <a:spcBef>
                <a:spcPts val="750"/>
              </a:spcBef>
              <a:spcAft>
                <a:spcPts val="0"/>
              </a:spcAft>
              <a:buSzPts val="2300"/>
              <a:buChar char="●"/>
            </a:pPr>
            <a:r>
              <a:rPr lang="en-US"/>
              <a:t>This is how most mapping programs find paths.</a:t>
            </a:r>
            <a:endParaRPr/>
          </a:p>
          <a:p>
            <a:pPr marL="457200" lvl="0" indent="-374650" algn="l" rtl="0">
              <a:spcBef>
                <a:spcPts val="0"/>
              </a:spcBef>
              <a:spcAft>
                <a:spcPts val="0"/>
              </a:spcAft>
              <a:buSzPts val="2300"/>
              <a:buChar char="●"/>
            </a:pPr>
            <a:r>
              <a:rPr lang="en-US"/>
              <a:t>You could in theory write this with loops…but good luck, you have to keep track of where you are going in data structures.</a:t>
            </a:r>
            <a:endParaRPr/>
          </a:p>
          <a:p>
            <a:pPr marL="457200" lvl="0" indent="-374650" algn="l" rtl="0">
              <a:spcBef>
                <a:spcPts val="0"/>
              </a:spcBef>
              <a:spcAft>
                <a:spcPts val="0"/>
              </a:spcAft>
              <a:buSzPts val="2300"/>
              <a:buChar char="●"/>
            </a:pPr>
            <a:r>
              <a:rPr lang="en-US"/>
              <a:t>With recursion the stack keeps track of it for you.</a:t>
            </a:r>
            <a:endParaRPr/>
          </a:p>
          <a:p>
            <a:pPr marL="457200" lvl="0" indent="-374650" algn="l" rtl="0">
              <a:spcBef>
                <a:spcPts val="0"/>
              </a:spcBef>
              <a:spcAft>
                <a:spcPts val="0"/>
              </a:spcAft>
              <a:buSzPts val="2300"/>
              <a:buChar char="●"/>
            </a:pPr>
            <a:r>
              <a:rPr lang="en-US"/>
              <a:t>This is one of a class of problems which are best solved with recursion.</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51"/>
          <p:cNvSpPr txBox="1">
            <a:spLocks noGrp="1"/>
          </p:cNvSpPr>
          <p:nvPr>
            <p:ph type="title"/>
          </p:nvPr>
        </p:nvSpPr>
        <p:spPr>
          <a:xfrm>
            <a:off x="369875" y="508933"/>
            <a:ext cx="8418300" cy="770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In-class Questions</a:t>
            </a:r>
            <a:endParaRPr/>
          </a:p>
        </p:txBody>
      </p:sp>
      <p:sp>
        <p:nvSpPr>
          <p:cNvPr id="522" name="Google Shape;522;p51"/>
          <p:cNvSpPr txBox="1">
            <a:spLocks noGrp="1"/>
          </p:cNvSpPr>
          <p:nvPr>
            <p:ph type="body" idx="1"/>
          </p:nvPr>
        </p:nvSpPr>
        <p:spPr>
          <a:xfrm>
            <a:off x="369875" y="1253335"/>
            <a:ext cx="8418300" cy="5015100"/>
          </a:xfrm>
          <a:prstGeom prst="rect">
            <a:avLst/>
          </a:prstGeom>
          <a:noFill/>
          <a:ln>
            <a:noFill/>
          </a:ln>
        </p:spPr>
        <p:txBody>
          <a:bodyPr spcFirstLastPara="1" wrap="square" lIns="91425" tIns="45700" rIns="91425" bIns="45700" anchor="t" anchorCtr="0">
            <a:normAutofit fontScale="85000" lnSpcReduction="20000"/>
          </a:bodyPr>
          <a:lstStyle/>
          <a:p>
            <a:pPr marL="171450" lvl="0" indent="-146050" algn="l" rtl="0">
              <a:lnSpc>
                <a:spcPct val="100000"/>
              </a:lnSpc>
              <a:spcBef>
                <a:spcPts val="0"/>
              </a:spcBef>
              <a:spcAft>
                <a:spcPts val="0"/>
              </a:spcAft>
              <a:buClr>
                <a:schemeClr val="dk1"/>
              </a:buClr>
              <a:buSzPct val="80000"/>
              <a:buChar char="•"/>
            </a:pPr>
            <a:r>
              <a:rPr lang="en-US" sz="2500"/>
              <a:t>Warm-up: write a recursive function that determines how many function calls can go on the stack until it crashes.  Hint: pass it a number.</a:t>
            </a:r>
            <a:endParaRPr sz="2500"/>
          </a:p>
          <a:p>
            <a:pPr marL="171450" lvl="0" indent="-146050" algn="l" rtl="0">
              <a:lnSpc>
                <a:spcPct val="100000"/>
              </a:lnSpc>
              <a:spcBef>
                <a:spcPts val="750"/>
              </a:spcBef>
              <a:spcAft>
                <a:spcPts val="0"/>
              </a:spcAft>
              <a:buClr>
                <a:schemeClr val="dk1"/>
              </a:buClr>
              <a:buSzPct val="80000"/>
              <a:buChar char="•"/>
            </a:pPr>
            <a:r>
              <a:rPr lang="en-US" sz="2500"/>
              <a:t>Medium: Imagine an array of numbers.  Can you use recursion to sum them up?  Hint: the sum is array[0] + the sum of the rest of the array.</a:t>
            </a:r>
            <a:endParaRPr sz="2500"/>
          </a:p>
          <a:p>
            <a:pPr marL="171450" lvl="0" indent="-146050" algn="l" rtl="0">
              <a:lnSpc>
                <a:spcPct val="100000"/>
              </a:lnSpc>
              <a:spcBef>
                <a:spcPts val="750"/>
              </a:spcBef>
              <a:spcAft>
                <a:spcPts val="0"/>
              </a:spcAft>
              <a:buClr>
                <a:schemeClr val="dk1"/>
              </a:buClr>
              <a:buSzPct val="80000"/>
              <a:buChar char="•"/>
            </a:pPr>
            <a:r>
              <a:rPr lang="en-US" sz="2500"/>
              <a:t>Medium: Imagine an array of sorted numbers. In the most efficient way possible, can you see if the number 45 exists in that array using recursion (hint: right half and left half)</a:t>
            </a:r>
            <a:endParaRPr sz="2500"/>
          </a:p>
          <a:p>
            <a:pPr marL="171450" lvl="0" indent="-173037" algn="l" rtl="0">
              <a:lnSpc>
                <a:spcPct val="100000"/>
              </a:lnSpc>
              <a:spcBef>
                <a:spcPts val="750"/>
              </a:spcBef>
              <a:spcAft>
                <a:spcPts val="0"/>
              </a:spcAft>
              <a:buSzPct val="100000"/>
              <a:buChar char="•"/>
            </a:pPr>
            <a:r>
              <a:rPr lang="en-US" sz="2500"/>
              <a:t>Medium:  Calculate compound interest on a starting amount over a number of years.</a:t>
            </a:r>
            <a:endParaRPr sz="2500"/>
          </a:p>
          <a:p>
            <a:pPr marL="171450" lvl="0" indent="-173037" algn="l" rtl="0">
              <a:lnSpc>
                <a:spcPct val="100000"/>
              </a:lnSpc>
              <a:spcBef>
                <a:spcPts val="750"/>
              </a:spcBef>
              <a:spcAft>
                <a:spcPts val="0"/>
              </a:spcAft>
              <a:buSzPct val="100000"/>
              <a:buChar char="•"/>
            </a:pPr>
            <a:r>
              <a:rPr lang="en-US" sz="2500"/>
              <a:t>Harder:  Towers of Hanoi</a:t>
            </a:r>
            <a:endParaRPr sz="2500"/>
          </a:p>
          <a:p>
            <a:pPr marL="171450" lvl="0" indent="-146050" algn="l" rtl="0">
              <a:lnSpc>
                <a:spcPct val="100000"/>
              </a:lnSpc>
              <a:spcBef>
                <a:spcPts val="750"/>
              </a:spcBef>
              <a:spcAft>
                <a:spcPts val="0"/>
              </a:spcAft>
              <a:buClr>
                <a:schemeClr val="dk1"/>
              </a:buClr>
              <a:buSzPct val="80000"/>
              <a:buChar char="•"/>
            </a:pPr>
            <a:r>
              <a:rPr lang="en-US" sz="2500"/>
              <a:t>Harder: Imagine a 1000x1000 2D array of characters that represents a maze.  If the cell has an ‘X’, there is a wall there.  If a call has a space ‘ ‘, there is no wall.  Assume there is a valid path out and you start in the middle.  Use recursion to find your way out!</a:t>
            </a:r>
            <a:endParaRPr sz="25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369875" y="508933"/>
            <a:ext cx="8418300" cy="770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dirty="0" err="1"/>
              <a:t>string_reverse</a:t>
            </a:r>
            <a:r>
              <a:rPr lang="en-US" sz="4000" dirty="0"/>
              <a:t> code.</a:t>
            </a:r>
            <a:endParaRPr dirty="0"/>
          </a:p>
        </p:txBody>
      </p:sp>
      <p:sp>
        <p:nvSpPr>
          <p:cNvPr id="2" name="TextBox 1">
            <a:extLst>
              <a:ext uri="{FF2B5EF4-FFF2-40B4-BE49-F238E27FC236}">
                <a16:creationId xmlns:a16="http://schemas.microsoft.com/office/drawing/2014/main" id="{A8912604-D84C-0153-4DAA-F2CF5453DDBA}"/>
              </a:ext>
            </a:extLst>
          </p:cNvPr>
          <p:cNvSpPr txBox="1"/>
          <p:nvPr/>
        </p:nvSpPr>
        <p:spPr>
          <a:xfrm>
            <a:off x="1574224" y="1659285"/>
            <a:ext cx="5995552" cy="3539430"/>
          </a:xfrm>
          <a:prstGeom prst="rect">
            <a:avLst/>
          </a:prstGeom>
          <a:noFill/>
          <a:ln>
            <a:solidFill>
              <a:schemeClr val="accent1"/>
            </a:solidFill>
          </a:ln>
        </p:spPr>
        <p:txBody>
          <a:bodyPr wrap="none" rtlCol="0">
            <a:spAutoFit/>
          </a:bodyPr>
          <a:lstStyle/>
          <a:p>
            <a:r>
              <a:rPr lang="en-US" dirty="0"/>
              <a:t>public class Main {</a:t>
            </a:r>
          </a:p>
          <a:p>
            <a:r>
              <a:rPr lang="en-US" dirty="0"/>
              <a:t>  public static string </a:t>
            </a:r>
            <a:r>
              <a:rPr lang="en-US" dirty="0" err="1"/>
              <a:t>string_reverse</a:t>
            </a:r>
            <a:r>
              <a:rPr lang="en-US" dirty="0"/>
              <a:t>(String </a:t>
            </a:r>
            <a:r>
              <a:rPr lang="en-US" dirty="0" err="1"/>
              <a:t>inputString</a:t>
            </a:r>
            <a:r>
              <a:rPr lang="en-US" dirty="0"/>
              <a:t>) {</a:t>
            </a:r>
          </a:p>
          <a:p>
            <a:r>
              <a:rPr lang="en-US" dirty="0"/>
              <a:t>    if(</a:t>
            </a:r>
            <a:r>
              <a:rPr lang="en-US" dirty="0" err="1"/>
              <a:t>inputString.length</a:t>
            </a:r>
            <a:r>
              <a:rPr lang="en-US" dirty="0"/>
              <a:t>()==1) {</a:t>
            </a:r>
          </a:p>
          <a:p>
            <a:r>
              <a:rPr lang="en-US" dirty="0"/>
              <a:t>      return </a:t>
            </a:r>
            <a:r>
              <a:rPr lang="en-US" dirty="0" err="1"/>
              <a:t>inputString</a:t>
            </a:r>
            <a:r>
              <a:rPr lang="en-US" dirty="0"/>
              <a:t>;</a:t>
            </a:r>
          </a:p>
          <a:p>
            <a:r>
              <a:rPr lang="en-US" dirty="0"/>
              <a:t>    }</a:t>
            </a:r>
          </a:p>
          <a:p>
            <a:r>
              <a:rPr lang="en-US" dirty="0"/>
              <a:t>    else {</a:t>
            </a:r>
          </a:p>
          <a:p>
            <a:r>
              <a:rPr lang="en-US" dirty="0"/>
              <a:t>      return </a:t>
            </a:r>
            <a:r>
              <a:rPr lang="en-US" dirty="0" err="1"/>
              <a:t>string_reverse</a:t>
            </a:r>
            <a:r>
              <a:rPr lang="en-US" dirty="0"/>
              <a:t>(</a:t>
            </a:r>
            <a:r>
              <a:rPr lang="en-US" dirty="0" err="1"/>
              <a:t>inputString.substring</a:t>
            </a:r>
            <a:r>
              <a:rPr lang="en-US" dirty="0"/>
              <a:t>(1)) + </a:t>
            </a:r>
            <a:r>
              <a:rPr lang="en-US" dirty="0" err="1"/>
              <a:t>inputString.charAt</a:t>
            </a:r>
            <a:r>
              <a:rPr lang="en-US" dirty="0"/>
              <a:t>(0);</a:t>
            </a:r>
          </a:p>
          <a:p>
            <a:r>
              <a:rPr lang="en-US" dirty="0"/>
              <a:t>    }</a:t>
            </a:r>
          </a:p>
          <a:p>
            <a:r>
              <a:rPr lang="en-US" dirty="0"/>
              <a:t>  }</a:t>
            </a:r>
          </a:p>
          <a:p>
            <a:endParaRPr lang="en-US" dirty="0"/>
          </a:p>
          <a:p>
            <a:r>
              <a:rPr lang="en-US" dirty="0"/>
              <a:t>  public static void main(String[] </a:t>
            </a:r>
            <a:r>
              <a:rPr lang="en-US" dirty="0" err="1"/>
              <a:t>args</a:t>
            </a:r>
            <a:r>
              <a:rPr lang="en-US" dirty="0"/>
              <a:t>) {</a:t>
            </a:r>
          </a:p>
          <a:p>
            <a:r>
              <a:rPr lang="en-US" dirty="0"/>
              <a:t>    String </a:t>
            </a:r>
            <a:r>
              <a:rPr lang="en-US" dirty="0" err="1"/>
              <a:t>startString</a:t>
            </a:r>
            <a:r>
              <a:rPr lang="en-US" dirty="0"/>
              <a:t>=“</a:t>
            </a:r>
            <a:r>
              <a:rPr lang="en-US" dirty="0" err="1"/>
              <a:t>abcde</a:t>
            </a:r>
            <a:r>
              <a:rPr lang="en-US" dirty="0"/>
              <a:t>”;</a:t>
            </a:r>
          </a:p>
          <a:p>
            <a:r>
              <a:rPr lang="en-US" dirty="0"/>
              <a:t>    String </a:t>
            </a:r>
            <a:r>
              <a:rPr lang="en-US" dirty="0" err="1"/>
              <a:t>endString</a:t>
            </a:r>
            <a:r>
              <a:rPr lang="en-US" dirty="0"/>
              <a:t>=</a:t>
            </a:r>
            <a:r>
              <a:rPr lang="en-US" dirty="0" err="1"/>
              <a:t>string_reverse</a:t>
            </a:r>
            <a:r>
              <a:rPr lang="en-US" dirty="0"/>
              <a:t>(</a:t>
            </a:r>
            <a:r>
              <a:rPr lang="en-US" dirty="0" err="1"/>
              <a:t>startString</a:t>
            </a:r>
            <a:r>
              <a:rPr lang="en-US" dirty="0"/>
              <a:t>);</a:t>
            </a:r>
          </a:p>
          <a:p>
            <a:r>
              <a:rPr lang="en-US" dirty="0"/>
              <a:t>    </a:t>
            </a:r>
            <a:r>
              <a:rPr lang="en-US" dirty="0" err="1"/>
              <a:t>System.out.println</a:t>
            </a:r>
            <a:r>
              <a:rPr lang="en-US" dirty="0"/>
              <a:t>(</a:t>
            </a:r>
            <a:r>
              <a:rPr lang="en-US" dirty="0" err="1"/>
              <a:t>startString</a:t>
            </a:r>
            <a:r>
              <a:rPr lang="en-US" dirty="0"/>
              <a:t>+” reversed is “+</a:t>
            </a:r>
            <a:r>
              <a:rPr lang="en-US" dirty="0" err="1"/>
              <a:t>endString</a:t>
            </a:r>
            <a:r>
              <a:rPr lang="en-US" dirty="0"/>
              <a:t>);</a:t>
            </a:r>
          </a:p>
          <a:p>
            <a:r>
              <a:rPr lang="en-US" dirty="0"/>
              <a:t>  }</a:t>
            </a:r>
          </a:p>
          <a:p>
            <a:r>
              <a:rPr lang="en-US"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369875" y="508933"/>
            <a:ext cx="8418300" cy="770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Sum the numbers in an array</a:t>
            </a:r>
            <a:endParaRPr/>
          </a:p>
        </p:txBody>
      </p:sp>
      <p:sp>
        <p:nvSpPr>
          <p:cNvPr id="55" name="Google Shape;55;p10"/>
          <p:cNvSpPr txBox="1">
            <a:spLocks noGrp="1"/>
          </p:cNvSpPr>
          <p:nvPr>
            <p:ph type="body" idx="1"/>
          </p:nvPr>
        </p:nvSpPr>
        <p:spPr>
          <a:xfrm>
            <a:off x="369875" y="1253335"/>
            <a:ext cx="8418300" cy="5015100"/>
          </a:xfrm>
          <a:prstGeom prst="rect">
            <a:avLst/>
          </a:prstGeom>
        </p:spPr>
        <p:txBody>
          <a:bodyPr spcFirstLastPara="1" wrap="square" lIns="91425" tIns="45700" rIns="91425" bIns="45700" anchor="t" anchorCtr="0">
            <a:normAutofit/>
          </a:bodyPr>
          <a:lstStyle/>
          <a:p>
            <a:pPr marL="457200" lvl="0" indent="-374650" algn="l" rtl="0">
              <a:spcBef>
                <a:spcPts val="750"/>
              </a:spcBef>
              <a:spcAft>
                <a:spcPts val="0"/>
              </a:spcAft>
              <a:buSzPts val="2300"/>
              <a:buChar char="●"/>
            </a:pPr>
            <a:r>
              <a:rPr lang="en-US"/>
              <a:t>Assume you are passed an array of integers.</a:t>
            </a:r>
            <a:endParaRPr/>
          </a:p>
          <a:p>
            <a:pPr marL="457200" lvl="0" indent="-374650" algn="l" rtl="0">
              <a:spcBef>
                <a:spcPts val="0"/>
              </a:spcBef>
              <a:spcAft>
                <a:spcPts val="0"/>
              </a:spcAft>
              <a:buSzPts val="2300"/>
              <a:buChar char="●"/>
            </a:pPr>
            <a:r>
              <a:rPr lang="en-US"/>
              <a:t>How can you use recursion to sum the values in the array?</a:t>
            </a:r>
            <a:endParaRPr/>
          </a:p>
          <a:p>
            <a:pPr marL="914400" lvl="1" indent="-381000" algn="l" rtl="0">
              <a:spcBef>
                <a:spcPts val="0"/>
              </a:spcBef>
              <a:spcAft>
                <a:spcPts val="0"/>
              </a:spcAft>
              <a:buSzPts val="2400"/>
              <a:buChar char="○"/>
            </a:pPr>
            <a:r>
              <a:rPr lang="en-US"/>
              <a:t>First figure out the base condition:</a:t>
            </a:r>
            <a:endParaRPr/>
          </a:p>
          <a:p>
            <a:pPr marL="1371600" lvl="2" indent="-387350" algn="l" rtl="0">
              <a:spcBef>
                <a:spcPts val="0"/>
              </a:spcBef>
              <a:spcAft>
                <a:spcPts val="0"/>
              </a:spcAft>
              <a:buSzPts val="2500"/>
              <a:buChar char="■"/>
            </a:pPr>
            <a:r>
              <a:rPr lang="en-US"/>
              <a:t>If you are given an array of size 1, you know it’s sum is the value in the one cell.</a:t>
            </a:r>
            <a:endParaRPr/>
          </a:p>
          <a:p>
            <a:pPr marL="1371600" lvl="2" indent="-387350" algn="l" rtl="0">
              <a:spcBef>
                <a:spcPts val="0"/>
              </a:spcBef>
              <a:spcAft>
                <a:spcPts val="0"/>
              </a:spcAft>
              <a:buSzPts val="2500"/>
              <a:buChar char="■"/>
            </a:pPr>
            <a:r>
              <a:rPr lang="en-US"/>
              <a:t>If you are given an array of size 0, the answer is 0.</a:t>
            </a:r>
            <a:endParaRPr/>
          </a:p>
          <a:p>
            <a:pPr marL="914400" lvl="1" indent="-381000" algn="l" rtl="0">
              <a:spcBef>
                <a:spcPts val="0"/>
              </a:spcBef>
              <a:spcAft>
                <a:spcPts val="0"/>
              </a:spcAft>
              <a:buSzPts val="2400"/>
              <a:buChar char="○"/>
            </a:pPr>
            <a:r>
              <a:rPr lang="en-US"/>
              <a:t>Next realize that the sum of the values in the array is the first value + the sum of the rest.</a:t>
            </a:r>
            <a:endParaRPr/>
          </a:p>
          <a:p>
            <a:pPr marL="457200" lvl="0" indent="-374650" algn="l" rtl="0">
              <a:spcBef>
                <a:spcPts val="0"/>
              </a:spcBef>
              <a:spcAft>
                <a:spcPts val="0"/>
              </a:spcAft>
              <a:buSzPts val="2300"/>
              <a:buChar char="●"/>
            </a:pPr>
            <a:r>
              <a:rPr lang="en-US"/>
              <a:t>You probably don’t want to change the size of the array on each recursive call, so just keep track of which cell you are looking at on each call.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1"/>
          <p:cNvSpPr txBox="1">
            <a:spLocks noGrp="1"/>
          </p:cNvSpPr>
          <p:nvPr>
            <p:ph type="title"/>
          </p:nvPr>
        </p:nvSpPr>
        <p:spPr>
          <a:xfrm>
            <a:off x="369875" y="508933"/>
            <a:ext cx="8418300" cy="770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 solution</a:t>
            </a:r>
            <a:endParaRPr/>
          </a:p>
        </p:txBody>
      </p:sp>
      <p:sp>
        <p:nvSpPr>
          <p:cNvPr id="2" name="TextBox 1">
            <a:extLst>
              <a:ext uri="{FF2B5EF4-FFF2-40B4-BE49-F238E27FC236}">
                <a16:creationId xmlns:a16="http://schemas.microsoft.com/office/drawing/2014/main" id="{497CAB25-6938-1DF2-D656-8B58D9ACBC27}"/>
              </a:ext>
            </a:extLst>
          </p:cNvPr>
          <p:cNvSpPr txBox="1"/>
          <p:nvPr/>
        </p:nvSpPr>
        <p:spPr>
          <a:xfrm>
            <a:off x="2090202" y="1336119"/>
            <a:ext cx="4977645" cy="4185761"/>
          </a:xfrm>
          <a:prstGeom prst="rect">
            <a:avLst/>
          </a:prstGeom>
          <a:noFill/>
          <a:ln>
            <a:solidFill>
              <a:schemeClr val="accent1"/>
            </a:solidFill>
          </a:ln>
        </p:spPr>
        <p:txBody>
          <a:bodyPr wrap="none" rtlCol="0">
            <a:spAutoFit/>
          </a:bodyPr>
          <a:lstStyle/>
          <a:p>
            <a:r>
              <a:rPr lang="en-US" dirty="0"/>
              <a:t>public class Main {</a:t>
            </a:r>
          </a:p>
          <a:p>
            <a:r>
              <a:rPr lang="en-US" dirty="0"/>
              <a:t>  public static int </a:t>
            </a:r>
            <a:r>
              <a:rPr lang="en-US" dirty="0" err="1"/>
              <a:t>sumArray</a:t>
            </a:r>
            <a:r>
              <a:rPr lang="en-US" dirty="0"/>
              <a:t>(int[] </a:t>
            </a:r>
            <a:r>
              <a:rPr lang="en-US" dirty="0" err="1"/>
              <a:t>theArray,int</a:t>
            </a:r>
            <a:r>
              <a:rPr lang="en-US" dirty="0"/>
              <a:t> position) {</a:t>
            </a:r>
          </a:p>
          <a:p>
            <a:r>
              <a:rPr lang="en-US" dirty="0"/>
              <a:t>    if(position&gt;=</a:t>
            </a:r>
            <a:r>
              <a:rPr lang="en-US" dirty="0" err="1"/>
              <a:t>theArray.length</a:t>
            </a:r>
            <a:r>
              <a:rPr lang="en-US" dirty="0"/>
              <a:t>) {</a:t>
            </a:r>
          </a:p>
          <a:p>
            <a:r>
              <a:rPr lang="en-US" dirty="0"/>
              <a:t>      return 0;</a:t>
            </a:r>
          </a:p>
          <a:p>
            <a:r>
              <a:rPr lang="en-US" dirty="0"/>
              <a:t>    }</a:t>
            </a:r>
          </a:p>
          <a:p>
            <a:r>
              <a:rPr lang="en-US" dirty="0"/>
              <a:t>    else {</a:t>
            </a:r>
          </a:p>
          <a:p>
            <a:r>
              <a:rPr lang="en-US" dirty="0"/>
              <a:t>      return </a:t>
            </a:r>
            <a:r>
              <a:rPr lang="en-US" dirty="0" err="1"/>
              <a:t>theArray</a:t>
            </a:r>
            <a:r>
              <a:rPr lang="en-US" dirty="0"/>
              <a:t>[position]+</a:t>
            </a:r>
            <a:r>
              <a:rPr lang="en-US" dirty="0" err="1"/>
              <a:t>sumArray</a:t>
            </a:r>
            <a:r>
              <a:rPr lang="en-US" dirty="0"/>
              <a:t>(theArray,position+1);</a:t>
            </a:r>
          </a:p>
          <a:p>
            <a:r>
              <a:rPr lang="en-US" dirty="0"/>
              <a:t>    }</a:t>
            </a:r>
          </a:p>
          <a:p>
            <a:r>
              <a:rPr lang="en-US" dirty="0"/>
              <a:t>  }</a:t>
            </a:r>
          </a:p>
          <a:p>
            <a:endParaRPr lang="en-US" dirty="0"/>
          </a:p>
          <a:p>
            <a:r>
              <a:rPr lang="en-US" dirty="0"/>
              <a:t>  public static int </a:t>
            </a:r>
            <a:r>
              <a:rPr lang="en-US" dirty="0" err="1"/>
              <a:t>sumArray</a:t>
            </a:r>
            <a:r>
              <a:rPr lang="en-US" dirty="0"/>
              <a:t>(int[] </a:t>
            </a:r>
            <a:r>
              <a:rPr lang="en-US" dirty="0" err="1"/>
              <a:t>theArray</a:t>
            </a:r>
            <a:r>
              <a:rPr lang="en-US" dirty="0"/>
              <a:t>) {</a:t>
            </a:r>
          </a:p>
          <a:p>
            <a:r>
              <a:rPr lang="en-US" dirty="0"/>
              <a:t>    return </a:t>
            </a:r>
            <a:r>
              <a:rPr lang="en-US" dirty="0" err="1"/>
              <a:t>sumArray</a:t>
            </a:r>
            <a:r>
              <a:rPr lang="en-US" dirty="0"/>
              <a:t>(theArray,0);</a:t>
            </a:r>
          </a:p>
          <a:p>
            <a:r>
              <a:rPr lang="en-US" dirty="0"/>
              <a:t>  }</a:t>
            </a:r>
          </a:p>
          <a:p>
            <a:r>
              <a:rPr lang="en-US" dirty="0"/>
              <a:t>  public static void main(String[] </a:t>
            </a:r>
            <a:r>
              <a:rPr lang="en-US" dirty="0" err="1"/>
              <a:t>args</a:t>
            </a:r>
            <a:r>
              <a:rPr lang="en-US" dirty="0"/>
              <a:t>) {</a:t>
            </a:r>
          </a:p>
          <a:p>
            <a:r>
              <a:rPr lang="en-US" dirty="0"/>
              <a:t>    int[] </a:t>
            </a:r>
            <a:r>
              <a:rPr lang="en-US" dirty="0" err="1"/>
              <a:t>testArray</a:t>
            </a:r>
            <a:r>
              <a:rPr lang="en-US" dirty="0"/>
              <a:t>=new int[] {2,6,8,10,20};</a:t>
            </a:r>
          </a:p>
          <a:p>
            <a:r>
              <a:rPr lang="en-US" dirty="0"/>
              <a:t>    int answer=</a:t>
            </a:r>
            <a:r>
              <a:rPr lang="en-US" dirty="0" err="1"/>
              <a:t>sumArray</a:t>
            </a:r>
            <a:r>
              <a:rPr lang="en-US" dirty="0"/>
              <a:t>(</a:t>
            </a:r>
            <a:r>
              <a:rPr lang="en-US" dirty="0" err="1"/>
              <a:t>testArray</a:t>
            </a:r>
            <a:r>
              <a:rPr lang="en-US" dirty="0"/>
              <a:t>);</a:t>
            </a:r>
          </a:p>
          <a:p>
            <a:r>
              <a:rPr lang="en-US" dirty="0"/>
              <a:t>    </a:t>
            </a:r>
            <a:r>
              <a:rPr lang="en-US" dirty="0" err="1"/>
              <a:t>System.out.println</a:t>
            </a:r>
            <a:r>
              <a:rPr lang="en-US" dirty="0"/>
              <a:t>(answer);</a:t>
            </a:r>
          </a:p>
          <a:p>
            <a:r>
              <a:rPr lang="en-US" dirty="0"/>
              <a:t>  }</a:t>
            </a:r>
          </a:p>
          <a:p>
            <a:r>
              <a:rPr lang="en-US" dirty="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369875" y="508933"/>
            <a:ext cx="8418300" cy="770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Helper method</a:t>
            </a:r>
            <a:endParaRPr/>
          </a:p>
        </p:txBody>
      </p:sp>
      <p:sp>
        <p:nvSpPr>
          <p:cNvPr id="70" name="Google Shape;70;p12"/>
          <p:cNvSpPr txBox="1">
            <a:spLocks noGrp="1"/>
          </p:cNvSpPr>
          <p:nvPr>
            <p:ph type="body" idx="1"/>
          </p:nvPr>
        </p:nvSpPr>
        <p:spPr>
          <a:xfrm>
            <a:off x="369875" y="1253335"/>
            <a:ext cx="8418300" cy="5015100"/>
          </a:xfrm>
          <a:prstGeom prst="rect">
            <a:avLst/>
          </a:prstGeom>
        </p:spPr>
        <p:txBody>
          <a:bodyPr spcFirstLastPara="1" wrap="square" lIns="91425" tIns="45700" rIns="91425" bIns="45700" anchor="t" anchorCtr="0">
            <a:normAutofit/>
          </a:bodyPr>
          <a:lstStyle/>
          <a:p>
            <a:pPr marL="457200" lvl="0" indent="-374650" algn="l" rtl="0">
              <a:spcBef>
                <a:spcPts val="750"/>
              </a:spcBef>
              <a:spcAft>
                <a:spcPts val="0"/>
              </a:spcAft>
              <a:buSzPts val="2300"/>
              <a:buChar char="●"/>
            </a:pPr>
            <a:r>
              <a:rPr lang="en-US"/>
              <a:t>In the previous solution you’ll notice there are 2 methods called sumArray.</a:t>
            </a:r>
            <a:endParaRPr/>
          </a:p>
          <a:p>
            <a:pPr marL="914400" lvl="1" indent="-381000" algn="l" rtl="0">
              <a:spcBef>
                <a:spcPts val="0"/>
              </a:spcBef>
              <a:spcAft>
                <a:spcPts val="0"/>
              </a:spcAft>
              <a:buSzPts val="2400"/>
              <a:buChar char="○"/>
            </a:pPr>
            <a:r>
              <a:rPr lang="en-US"/>
              <a:t>They are OverLoaded methods.</a:t>
            </a:r>
            <a:endParaRPr/>
          </a:p>
          <a:p>
            <a:pPr marL="457200" lvl="0" indent="-374650" algn="l" rtl="0">
              <a:spcBef>
                <a:spcPts val="0"/>
              </a:spcBef>
              <a:spcAft>
                <a:spcPts val="0"/>
              </a:spcAft>
              <a:buSzPts val="2300"/>
              <a:buChar char="●"/>
            </a:pPr>
            <a:r>
              <a:rPr lang="en-US"/>
              <a:t>The reason for this is that the user who needs the sum of an array shouldn’t have to be told to pass the array and the number 0.</a:t>
            </a:r>
            <a:endParaRPr/>
          </a:p>
          <a:p>
            <a:pPr marL="457200" lvl="0" indent="-374650" algn="l" rtl="0">
              <a:spcBef>
                <a:spcPts val="0"/>
              </a:spcBef>
              <a:spcAft>
                <a:spcPts val="0"/>
              </a:spcAft>
              <a:buSzPts val="2300"/>
              <a:buChar char="●"/>
            </a:pPr>
            <a:r>
              <a:rPr lang="en-US"/>
              <a:t>So instead you give the user a sumArray() which simply takes in the Array, and calls the other version of sumArray() passing it the same array and the number 0.</a:t>
            </a:r>
            <a:endParaRPr/>
          </a:p>
          <a:p>
            <a:pPr marL="914400" lvl="1" indent="-381000" algn="l" rtl="0">
              <a:spcBef>
                <a:spcPts val="0"/>
              </a:spcBef>
              <a:spcAft>
                <a:spcPts val="0"/>
              </a:spcAft>
              <a:buSzPts val="2400"/>
              <a:buChar char="○"/>
            </a:pPr>
            <a:r>
              <a:rPr lang="en-US"/>
              <a:t>This is called a helper method and is a common practice.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369875" y="508933"/>
            <a:ext cx="8418300" cy="770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But…why recursion?</a:t>
            </a:r>
            <a:endParaRPr/>
          </a:p>
        </p:txBody>
      </p:sp>
      <p:sp>
        <p:nvSpPr>
          <p:cNvPr id="77" name="Google Shape;77;p13"/>
          <p:cNvSpPr txBox="1">
            <a:spLocks noGrp="1"/>
          </p:cNvSpPr>
          <p:nvPr>
            <p:ph type="body" idx="1"/>
          </p:nvPr>
        </p:nvSpPr>
        <p:spPr>
          <a:xfrm>
            <a:off x="369875" y="1253335"/>
            <a:ext cx="8418300" cy="5015100"/>
          </a:xfrm>
          <a:prstGeom prst="rect">
            <a:avLst/>
          </a:prstGeom>
        </p:spPr>
        <p:txBody>
          <a:bodyPr spcFirstLastPara="1" wrap="square" lIns="91425" tIns="45700" rIns="91425" bIns="45700" anchor="t" anchorCtr="0">
            <a:normAutofit/>
          </a:bodyPr>
          <a:lstStyle/>
          <a:p>
            <a:pPr marL="457200" lvl="0" indent="-374650" algn="l" rtl="0">
              <a:spcBef>
                <a:spcPts val="750"/>
              </a:spcBef>
              <a:spcAft>
                <a:spcPts val="0"/>
              </a:spcAft>
              <a:buSzPts val="2300"/>
              <a:buChar char="●"/>
            </a:pPr>
            <a:r>
              <a:rPr lang="en-US"/>
              <a:t>We’ve shown you recursive algorithms for reversing strings, calculating power, and talked through others.</a:t>
            </a:r>
            <a:endParaRPr/>
          </a:p>
          <a:p>
            <a:pPr marL="457200" lvl="0" indent="-374650" algn="l" rtl="0">
              <a:spcBef>
                <a:spcPts val="0"/>
              </a:spcBef>
              <a:spcAft>
                <a:spcPts val="0"/>
              </a:spcAft>
              <a:buSzPts val="2300"/>
              <a:buChar char="●"/>
            </a:pPr>
            <a:r>
              <a:rPr lang="en-US"/>
              <a:t>But…you could have done all those things with a loop…so…why recursion?</a:t>
            </a:r>
            <a:endParaRPr/>
          </a:p>
          <a:p>
            <a:pPr marL="914400" lvl="1" indent="-381000" algn="l" rtl="0">
              <a:spcBef>
                <a:spcPts val="0"/>
              </a:spcBef>
              <a:spcAft>
                <a:spcPts val="0"/>
              </a:spcAft>
              <a:buSzPts val="2400"/>
              <a:buChar char="○"/>
            </a:pPr>
            <a:r>
              <a:rPr lang="en-US"/>
              <a:t>It is honestly less intuitive than iteration (loops)</a:t>
            </a:r>
            <a:endParaRPr/>
          </a:p>
          <a:p>
            <a:pPr marL="914400" lvl="1" indent="-381000" algn="l" rtl="0">
              <a:spcBef>
                <a:spcPts val="0"/>
              </a:spcBef>
              <a:spcAft>
                <a:spcPts val="0"/>
              </a:spcAft>
              <a:buSzPts val="2400"/>
              <a:buChar char="○"/>
            </a:pPr>
            <a:r>
              <a:rPr lang="en-US"/>
              <a:t>It sometimes fails if you give it a big enough number (stack overflow), where as well written loops will always finish</a:t>
            </a:r>
            <a:endParaRPr/>
          </a:p>
          <a:p>
            <a:pPr marL="914400" lvl="1" indent="-381000" algn="l" rtl="0">
              <a:spcBef>
                <a:spcPts val="0"/>
              </a:spcBef>
              <a:spcAft>
                <a:spcPts val="0"/>
              </a:spcAft>
              <a:buSzPts val="2400"/>
              <a:buChar char="○"/>
            </a:pPr>
            <a:r>
              <a:rPr lang="en-US"/>
              <a:t>It often uses more memory</a:t>
            </a:r>
            <a:endParaRPr/>
          </a:p>
          <a:p>
            <a:pPr marL="457200" lvl="0" indent="-374650" algn="l" rtl="0">
              <a:spcBef>
                <a:spcPts val="0"/>
              </a:spcBef>
              <a:spcAft>
                <a:spcPts val="0"/>
              </a:spcAft>
              <a:buSzPts val="2300"/>
              <a:buChar char="●"/>
            </a:pPr>
            <a:r>
              <a:rPr lang="en-US"/>
              <a:t>All the problems we showed you so far are linear.</a:t>
            </a:r>
            <a:endParaRPr/>
          </a:p>
          <a:p>
            <a:pPr marL="914400" lvl="1" indent="-381000" algn="l" rtl="0">
              <a:spcBef>
                <a:spcPts val="0"/>
              </a:spcBef>
              <a:spcAft>
                <a:spcPts val="0"/>
              </a:spcAft>
              <a:buSzPts val="2400"/>
              <a:buChar char="○"/>
            </a:pPr>
            <a:r>
              <a:rPr lang="en-US"/>
              <a:t>Truthfully they should be solved with a loop.  But we wanted to show you recursion with them first, because it’s easier to picture.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4"/>
          <p:cNvSpPr txBox="1">
            <a:spLocks noGrp="1"/>
          </p:cNvSpPr>
          <p:nvPr>
            <p:ph type="title"/>
          </p:nvPr>
        </p:nvSpPr>
        <p:spPr>
          <a:xfrm>
            <a:off x="369875" y="508933"/>
            <a:ext cx="8418300" cy="770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t>Think…</a:t>
            </a:r>
            <a:endParaRPr/>
          </a:p>
        </p:txBody>
      </p:sp>
      <p:sp>
        <p:nvSpPr>
          <p:cNvPr id="83" name="Google Shape;83;p14"/>
          <p:cNvSpPr txBox="1">
            <a:spLocks noGrp="1"/>
          </p:cNvSpPr>
          <p:nvPr>
            <p:ph type="body" idx="1"/>
          </p:nvPr>
        </p:nvSpPr>
        <p:spPr>
          <a:xfrm>
            <a:off x="369875" y="1253325"/>
            <a:ext cx="4202100" cy="5015100"/>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750"/>
              </a:spcBef>
              <a:spcAft>
                <a:spcPts val="0"/>
              </a:spcAft>
              <a:buClr>
                <a:schemeClr val="dk1"/>
              </a:buClr>
              <a:buSzPts val="2800"/>
              <a:buFont typeface="Arial"/>
              <a:buChar char="•"/>
            </a:pPr>
            <a:r>
              <a:rPr lang="en-US" sz="2800"/>
              <a:t>W</a:t>
            </a:r>
            <a:r>
              <a:rPr lang="en-US" sz="2800">
                <a:solidFill>
                  <a:schemeClr val="dk1"/>
                </a:solidFill>
              </a:rPr>
              <a:t>rite a program that </a:t>
            </a:r>
            <a:r>
              <a:rPr lang="en-US" sz="2800"/>
              <a:t>counts </a:t>
            </a:r>
            <a:r>
              <a:rPr lang="en-US" sz="2800">
                <a:solidFill>
                  <a:schemeClr val="dk1"/>
                </a:solidFill>
              </a:rPr>
              <a:t>all of the files on your hard drive</a:t>
            </a:r>
            <a:endParaRPr/>
          </a:p>
          <a:p>
            <a:pPr marL="800100" lvl="1" indent="-457200" algn="l" rtl="0">
              <a:lnSpc>
                <a:spcPct val="90000"/>
              </a:lnSpc>
              <a:spcBef>
                <a:spcPts val="375"/>
              </a:spcBef>
              <a:spcAft>
                <a:spcPts val="0"/>
              </a:spcAft>
              <a:buClr>
                <a:schemeClr val="dk1"/>
              </a:buClr>
              <a:buSzPts val="2500"/>
              <a:buChar char="•"/>
            </a:pPr>
            <a:r>
              <a:rPr lang="en-US" sz="2500">
                <a:solidFill>
                  <a:schemeClr val="dk1"/>
                </a:solidFill>
              </a:rPr>
              <a:t>You have multiple folders/directories that contain multiple files and multiple folders/directories!</a:t>
            </a:r>
            <a:endParaRPr sz="2500">
              <a:solidFill>
                <a:schemeClr val="dk1"/>
              </a:solidFill>
            </a:endParaRPr>
          </a:p>
          <a:p>
            <a:pPr marL="171450" lvl="0" indent="-215900" algn="l" rtl="0">
              <a:lnSpc>
                <a:spcPct val="90000"/>
              </a:lnSpc>
              <a:spcBef>
                <a:spcPts val="375"/>
              </a:spcBef>
              <a:spcAft>
                <a:spcPts val="0"/>
              </a:spcAft>
              <a:buSzPts val="2500"/>
              <a:buChar char="•"/>
            </a:pPr>
            <a:r>
              <a:rPr lang="en-US" sz="2500"/>
              <a:t>Count all files in the current directory, and add to that, the count of files in each folder in this current directory.</a:t>
            </a:r>
            <a:endParaRPr sz="2500"/>
          </a:p>
          <a:p>
            <a:pPr marL="0" lvl="0" indent="0" algn="l" rtl="0">
              <a:lnSpc>
                <a:spcPct val="90000"/>
              </a:lnSpc>
              <a:spcBef>
                <a:spcPts val="750"/>
              </a:spcBef>
              <a:spcAft>
                <a:spcPts val="0"/>
              </a:spcAft>
              <a:buNone/>
            </a:pPr>
            <a:endParaRPr sz="2800">
              <a:solidFill>
                <a:schemeClr val="dk1"/>
              </a:solidFill>
            </a:endParaRPr>
          </a:p>
        </p:txBody>
      </p:sp>
      <p:pic>
        <p:nvPicPr>
          <p:cNvPr id="84" name="Google Shape;84;p14" descr="A screenshot of the file explorer from windows.  This shows the C: OS drive selected.  Many folders below it have arrows indicating they can be expanded."/>
          <p:cNvPicPr preferRelativeResize="0"/>
          <p:nvPr/>
        </p:nvPicPr>
        <p:blipFill>
          <a:blip r:embed="rId3">
            <a:alphaModFix/>
          </a:blip>
          <a:stretch>
            <a:fillRect/>
          </a:stretch>
        </p:blipFill>
        <p:spPr>
          <a:xfrm>
            <a:off x="6069550" y="610674"/>
            <a:ext cx="1149075" cy="2525500"/>
          </a:xfrm>
          <a:prstGeom prst="rect">
            <a:avLst/>
          </a:prstGeom>
          <a:noFill/>
          <a:ln>
            <a:noFill/>
          </a:ln>
        </p:spPr>
      </p:pic>
      <p:pic>
        <p:nvPicPr>
          <p:cNvPr id="85" name="Google Shape;85;p14" descr="Another image from file explorer on windows.  The Users folder is highlighted."/>
          <p:cNvPicPr preferRelativeResize="0"/>
          <p:nvPr/>
        </p:nvPicPr>
        <p:blipFill>
          <a:blip r:embed="rId4">
            <a:alphaModFix/>
          </a:blip>
          <a:stretch>
            <a:fillRect/>
          </a:stretch>
        </p:blipFill>
        <p:spPr>
          <a:xfrm>
            <a:off x="4572000" y="3238954"/>
            <a:ext cx="4144175" cy="21176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3499</Words>
  <Application>Microsoft Office PowerPoint</Application>
  <PresentationFormat>On-screen Show (4:3)</PresentationFormat>
  <Paragraphs>420</Paragraphs>
  <Slides>38</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Consolas</vt:lpstr>
      <vt:lpstr>Courier</vt:lpstr>
      <vt:lpstr>Times</vt:lpstr>
      <vt:lpstr>Office Theme</vt:lpstr>
      <vt:lpstr>Module 4</vt:lpstr>
      <vt:lpstr>Class Problem</vt:lpstr>
      <vt:lpstr>How to solve this</vt:lpstr>
      <vt:lpstr>string_reverse code.</vt:lpstr>
      <vt:lpstr>Sum the numbers in an array</vt:lpstr>
      <vt:lpstr>A solution</vt:lpstr>
      <vt:lpstr>Helper method</vt:lpstr>
      <vt:lpstr>But…why recursion?</vt:lpstr>
      <vt:lpstr>Think…</vt:lpstr>
      <vt:lpstr>File/Folder issue</vt:lpstr>
      <vt:lpstr>Non-linear Recursion</vt:lpstr>
      <vt:lpstr>“Pseudocode” Solution</vt:lpstr>
      <vt:lpstr>Let’s trace some a more complex recursive algorithm</vt:lpstr>
      <vt:lpstr>Tracing Recursion with two recursive calls</vt:lpstr>
      <vt:lpstr>Trace (1/10)</vt:lpstr>
      <vt:lpstr>Trace (2/10)</vt:lpstr>
      <vt:lpstr>Trace (3/10)</vt:lpstr>
      <vt:lpstr>Trace (4/10)</vt:lpstr>
      <vt:lpstr>Trace (5/10)</vt:lpstr>
      <vt:lpstr>Trace (6/10)</vt:lpstr>
      <vt:lpstr>Trace (7/10)</vt:lpstr>
      <vt:lpstr>Trace (8/10)</vt:lpstr>
      <vt:lpstr>Trace (9/10)</vt:lpstr>
      <vt:lpstr>Trace (10/10)</vt:lpstr>
      <vt:lpstr>Fibonacci Sequence</vt:lpstr>
      <vt:lpstr>Multiple Recursion</vt:lpstr>
      <vt:lpstr>Steps</vt:lpstr>
      <vt:lpstr>The solution</vt:lpstr>
      <vt:lpstr>Bubble Sort</vt:lpstr>
      <vt:lpstr>Selection and Insertion Sort</vt:lpstr>
      <vt:lpstr>Big O</vt:lpstr>
      <vt:lpstr>Merge Sort Example</vt:lpstr>
      <vt:lpstr>MergeSort Method</vt:lpstr>
      <vt:lpstr>Merge Method</vt:lpstr>
      <vt:lpstr>A main method to call it</vt:lpstr>
      <vt:lpstr>Multiple recursive problem:</vt:lpstr>
      <vt:lpstr>Maps</vt:lpstr>
      <vt:lpstr>In-class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Betty Kretlow</dc:creator>
  <cp:lastModifiedBy>Enda Sullivan</cp:lastModifiedBy>
  <cp:revision>7</cp:revision>
  <dcterms:modified xsi:type="dcterms:W3CDTF">2026-04-19T00:58:25Z</dcterms:modified>
</cp:coreProperties>
</file>