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5"/>
  </p:notesMasterIdLst>
  <p:handoutMasterIdLst>
    <p:handoutMasterId r:id="rId16"/>
  </p:handoutMasterIdLst>
  <p:sldIdLst>
    <p:sldId id="420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4" r:id="rId13"/>
    <p:sldId id="433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4558" autoAdjust="0"/>
  </p:normalViewPr>
  <p:slideViewPr>
    <p:cSldViewPr>
      <p:cViewPr varScale="1">
        <p:scale>
          <a:sx n="83" d="100"/>
          <a:sy n="83" d="100"/>
        </p:scale>
        <p:origin x="1382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10637BDD-E53C-7F47-BB3A-1E220202ABB2}"/>
    <pc:docChg chg="modSld">
      <pc:chgData name="Douglas Malcolm" userId="6fbabce8-ec94-4dd3-b118-672eb69ae1ad" providerId="ADAL" clId="{10637BDD-E53C-7F47-BB3A-1E220202ABB2}" dt="2021-09-20T14:40:03.948" v="1" actId="20577"/>
      <pc:docMkLst>
        <pc:docMk/>
      </pc:docMkLst>
      <pc:sldChg chg="modSp mod">
        <pc:chgData name="Douglas Malcolm" userId="6fbabce8-ec94-4dd3-b118-672eb69ae1ad" providerId="ADAL" clId="{10637BDD-E53C-7F47-BB3A-1E220202ABB2}" dt="2021-09-20T14:40:03.948" v="1" actId="20577"/>
        <pc:sldMkLst>
          <pc:docMk/>
          <pc:sldMk cId="1861421484" sldId="420"/>
        </pc:sldMkLst>
        <pc:spChg chg="mod">
          <ac:chgData name="Douglas Malcolm" userId="6fbabce8-ec94-4dd3-b118-672eb69ae1ad" providerId="ADAL" clId="{10637BDD-E53C-7F47-BB3A-1E220202ABB2}" dt="2021-09-20T14:40:03.948" v="1" actId="20577"/>
          <ac:spMkLst>
            <pc:docMk/>
            <pc:sldMk cId="1861421484" sldId="420"/>
            <ac:spMk id="7170" creationId="{00000000-0000-0000-0000-000000000000}"/>
          </ac:spMkLst>
        </pc:spChg>
      </pc:sldChg>
    </pc:docChg>
  </pc:docChgLst>
  <pc:docChgLst>
    <pc:chgData name="Douglas Malcolm" userId="6fbabce8-ec94-4dd3-b118-672eb69ae1ad" providerId="ADAL" clId="{FD155BF5-CA15-C44D-8B27-EA0B6DDFD90F}"/>
    <pc:docChg chg="modSld">
      <pc:chgData name="Douglas Malcolm" userId="6fbabce8-ec94-4dd3-b118-672eb69ae1ad" providerId="ADAL" clId="{FD155BF5-CA15-C44D-8B27-EA0B6DDFD90F}" dt="2019-10-14T15:12:31.392" v="2" actId="20577"/>
      <pc:docMkLst>
        <pc:docMk/>
      </pc:docMkLst>
      <pc:sldChg chg="modSp">
        <pc:chgData name="Douglas Malcolm" userId="6fbabce8-ec94-4dd3-b118-672eb69ae1ad" providerId="ADAL" clId="{FD155BF5-CA15-C44D-8B27-EA0B6DDFD90F}" dt="2019-10-14T15:12:31.392" v="2" actId="20577"/>
        <pc:sldMkLst>
          <pc:docMk/>
          <pc:sldMk cId="131221133" sldId="483"/>
        </pc:sldMkLst>
        <pc:spChg chg="mod">
          <ac:chgData name="Douglas Malcolm" userId="6fbabce8-ec94-4dd3-b118-672eb69ae1ad" providerId="ADAL" clId="{FD155BF5-CA15-C44D-8B27-EA0B6DDFD90F}" dt="2019-10-14T15:12:31.392" v="2" actId="20577"/>
          <ac:spMkLst>
            <pc:docMk/>
            <pc:sldMk cId="131221133" sldId="483"/>
            <ac:spMk id="22531" creationId="{539B0767-0E50-4F2A-84D2-A6F36A2021A9}"/>
          </ac:spMkLst>
        </pc:spChg>
      </pc:sldChg>
    </pc:docChg>
  </pc:docChgLst>
  <pc:docChgLst>
    <pc:chgData name="Douglas Malcolm" userId="6fbabce8-ec94-4dd3-b118-672eb69ae1ad" providerId="ADAL" clId="{4757F879-63B7-F04A-9027-6A3E45FA62C0}"/>
    <pc:docChg chg="custSel modSld modMainMaster">
      <pc:chgData name="Douglas Malcolm" userId="6fbabce8-ec94-4dd3-b118-672eb69ae1ad" providerId="ADAL" clId="{4757F879-63B7-F04A-9027-6A3E45FA62C0}" dt="2021-06-24T17:36:29.151" v="31" actId="2696"/>
      <pc:docMkLst>
        <pc:docMk/>
      </pc:docMkLst>
      <pc:sldChg chg="delSp mod">
        <pc:chgData name="Douglas Malcolm" userId="6fbabce8-ec94-4dd3-b118-672eb69ae1ad" providerId="ADAL" clId="{4757F879-63B7-F04A-9027-6A3E45FA62C0}" dt="2021-06-24T17:35:55.721" v="19" actId="478"/>
        <pc:sldMkLst>
          <pc:docMk/>
          <pc:sldMk cId="1861421484" sldId="420"/>
        </pc:sldMkLst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3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4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3.951" v="18" actId="478"/>
        <pc:sldMkLst>
          <pc:docMk/>
          <pc:sldMk cId="1893773714" sldId="422"/>
        </pc:sldMkLst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5.632" v="12" actId="478"/>
        <pc:sldMkLst>
          <pc:docMk/>
          <pc:sldMk cId="1252474951" sldId="424"/>
        </pc:sldMkLst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3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2.811" v="11" actId="478"/>
        <pc:sldMkLst>
          <pc:docMk/>
          <pc:sldMk cId="711793563" sldId="425"/>
        </pc:sldMkLst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6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7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29.280" v="10" actId="478"/>
        <pc:sldMkLst>
          <pc:docMk/>
          <pc:sldMk cId="1088700511" sldId="428"/>
        </pc:sldMkLst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8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9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4:49.114" v="1" actId="478"/>
        <pc:sldMkLst>
          <pc:docMk/>
          <pc:sldMk cId="1937570582" sldId="447"/>
        </pc:sldMkLst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0.535" v="17" actId="478"/>
        <pc:sldMkLst>
          <pc:docMk/>
          <pc:sldMk cId="1744658010" sldId="448"/>
        </pc:sldMkLst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5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8.273" v="16" actId="478"/>
        <pc:sldMkLst>
          <pc:docMk/>
          <pc:sldMk cId="1574065589" sldId="449"/>
        </pc:sldMkLst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5.609" v="15" actId="478"/>
        <pc:sldMkLst>
          <pc:docMk/>
          <pc:sldMk cId="344674421" sldId="450"/>
        </pc:sldMkLst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0.512" v="13" actId="478"/>
        <pc:sldMkLst>
          <pc:docMk/>
          <pc:sldMk cId="1220417157" sldId="452"/>
        </pc:sldMkLst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6" creationId="{00000000-0000-0000-0000-000000000000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764637766" sldId="45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764637766" sldId="455"/>
            <ac:spMk id="20483" creationId="{B18E0404-DA96-4552-94A1-F91A033BC0FE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580448429" sldId="45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580448429" sldId="458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01680494" sldId="464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5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7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694563293" sldId="46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0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3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597138937" sldId="46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04999775" sldId="46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04999775" sldId="46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651884599" sldId="47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651884599" sldId="476"/>
            <ac:spMk id="7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23145652" sldId="477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20033874" sldId="47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20033874" sldId="478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45916285" sldId="47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36877083" sldId="480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90898229" sldId="481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68450761" sldId="482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68450761" sldId="482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1221133" sldId="483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1221133" sldId="483"/>
            <ac:spMk id="22531" creationId="{539B0767-0E50-4F2A-84D2-A6F36A2021A9}"/>
          </ac:spMkLst>
        </pc:spChg>
      </pc:sldChg>
      <pc:sldChg chg="delSp mod">
        <pc:chgData name="Douglas Malcolm" userId="6fbabce8-ec94-4dd3-b118-672eb69ae1ad" providerId="ADAL" clId="{4757F879-63B7-F04A-9027-6A3E45FA62C0}" dt="2021-06-24T17:35:43.180" v="14" actId="478"/>
        <pc:sldMkLst>
          <pc:docMk/>
          <pc:sldMk cId="1872418715" sldId="485"/>
        </pc:sldMkLst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12.249" v="9" actId="478"/>
        <pc:sldMkLst>
          <pc:docMk/>
          <pc:sldMk cId="1763072547" sldId="486"/>
        </pc:sldMkLst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9.513" v="8" actId="478"/>
        <pc:sldMkLst>
          <pc:docMk/>
          <pc:sldMk cId="1411374224" sldId="487"/>
        </pc:sldMkLst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3.525" v="6" actId="478"/>
        <pc:sldMkLst>
          <pc:docMk/>
          <pc:sldMk cId="578199358" sldId="488"/>
        </pc:sldMkLst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7.273" v="4" actId="478"/>
        <pc:sldMkLst>
          <pc:docMk/>
          <pc:sldMk cId="813375475" sldId="489"/>
        </pc:sldMkLst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3.647" v="3" actId="478"/>
        <pc:sldMkLst>
          <pc:docMk/>
          <pc:sldMk cId="791362842" sldId="490"/>
        </pc:sldMkLst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1.584" v="2" actId="478"/>
        <pc:sldMkLst>
          <pc:docMk/>
          <pc:sldMk cId="1828305878" sldId="491"/>
        </pc:sldMkLst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6.073" v="7" actId="478"/>
        <pc:sldMkLst>
          <pc:docMk/>
          <pc:sldMk cId="466449764" sldId="492"/>
        </pc:sldMkLst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4" creationId="{A403E9F0-4CB2-6340-A170-FE14FB11AF0C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5" creationId="{B01235AD-E85C-6C48-AF44-AC331E4A2FE3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6" creationId="{823BD5AC-68AD-0A48-995B-41753AE36D70}"/>
          </ac:spMkLst>
        </pc:spChg>
      </pc:sldChg>
      <pc:sldChg chg="delSp mod">
        <pc:chgData name="Douglas Malcolm" userId="6fbabce8-ec94-4dd3-b118-672eb69ae1ad" providerId="ADAL" clId="{4757F879-63B7-F04A-9027-6A3E45FA62C0}" dt="2021-06-24T17:35:01.328" v="5" actId="478"/>
        <pc:sldMkLst>
          <pc:docMk/>
          <pc:sldMk cId="1272419160" sldId="493"/>
        </pc:sldMkLst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4" creationId="{D5421969-1042-A640-9A45-C503AEC0590C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5" creationId="{1AF26822-17DD-7B4F-B565-5664D1F30688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6" creationId="{F2A6060F-2176-FB42-9B90-2369BD3D9AAC}"/>
          </ac:spMkLst>
        </pc:spChg>
      </pc:sldChg>
      <pc:sldMasterChg chg="delSp mod delSldLayout modSldLayout">
        <pc:chgData name="Douglas Malcolm" userId="6fbabce8-ec94-4dd3-b118-672eb69ae1ad" providerId="ADAL" clId="{4757F879-63B7-F04A-9027-6A3E45FA62C0}" dt="2021-06-24T17:36:29.151" v="31" actId="2696"/>
        <pc:sldMasterMkLst>
          <pc:docMk/>
          <pc:sldMasterMk cId="3407281334" sldId="2147483821"/>
        </pc:sldMasterMkLst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6" creationId="{00000000-0000-0000-0000-000000000000}"/>
          </ac:spMkLst>
        </pc:spChg>
        <pc:sldLayoutChg chg="delSp mod">
          <pc:chgData name="Douglas Malcolm" userId="6fbabce8-ec94-4dd3-b118-672eb69ae1ad" providerId="ADAL" clId="{4757F879-63B7-F04A-9027-6A3E45FA62C0}" dt="2021-06-24T17:36:02.705" v="20" actId="478"/>
          <pc:sldLayoutMkLst>
            <pc:docMk/>
            <pc:sldMasterMk cId="3407281334" sldId="2147483821"/>
            <pc:sldLayoutMk cId="3582191140" sldId="2147483822"/>
          </pc:sldLayoutMkLst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6" creationId="{00000000-0000-0000-0000-000000000000}"/>
            </ac:spMkLst>
          </pc:spChg>
        </pc:sldLayoutChg>
        <pc:sldLayoutChg chg="delSp mod">
          <pc:chgData name="Douglas Malcolm" userId="6fbabce8-ec94-4dd3-b118-672eb69ae1ad" providerId="ADAL" clId="{4757F879-63B7-F04A-9027-6A3E45FA62C0}" dt="2021-06-24T17:36:09.057" v="22" actId="478"/>
          <pc:sldLayoutMkLst>
            <pc:docMk/>
            <pc:sldMasterMk cId="3407281334" sldId="2147483821"/>
            <pc:sldLayoutMk cId="1121807841" sldId="2147483823"/>
          </pc:sldLayoutMkLst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11.767" v="23" actId="2696"/>
          <pc:sldLayoutMkLst>
            <pc:docMk/>
            <pc:sldMasterMk cId="3407281334" sldId="2147483821"/>
            <pc:sldLayoutMk cId="3276824457" sldId="2147483824"/>
          </pc:sldLayoutMkLst>
        </pc:sldLayoutChg>
        <pc:sldLayoutChg chg="del">
          <pc:chgData name="Douglas Malcolm" userId="6fbabce8-ec94-4dd3-b118-672eb69ae1ad" providerId="ADAL" clId="{4757F879-63B7-F04A-9027-6A3E45FA62C0}" dt="2021-06-24T17:36:13.485" v="24" actId="2696"/>
          <pc:sldLayoutMkLst>
            <pc:docMk/>
            <pc:sldMasterMk cId="3407281334" sldId="2147483821"/>
            <pc:sldLayoutMk cId="3263470865" sldId="2147483825"/>
          </pc:sldLayoutMkLst>
        </pc:sldLayoutChg>
        <pc:sldLayoutChg chg="del">
          <pc:chgData name="Douglas Malcolm" userId="6fbabce8-ec94-4dd3-b118-672eb69ae1ad" providerId="ADAL" clId="{4757F879-63B7-F04A-9027-6A3E45FA62C0}" dt="2021-06-24T17:36:15.276" v="25" actId="2696"/>
          <pc:sldLayoutMkLst>
            <pc:docMk/>
            <pc:sldMasterMk cId="3407281334" sldId="2147483821"/>
            <pc:sldLayoutMk cId="3207213203" sldId="2147483826"/>
          </pc:sldLayoutMkLst>
        </pc:sldLayoutChg>
        <pc:sldLayoutChg chg="del">
          <pc:chgData name="Douglas Malcolm" userId="6fbabce8-ec94-4dd3-b118-672eb69ae1ad" providerId="ADAL" clId="{4757F879-63B7-F04A-9027-6A3E45FA62C0}" dt="2021-06-24T17:36:17.529" v="26" actId="2696"/>
          <pc:sldLayoutMkLst>
            <pc:docMk/>
            <pc:sldMasterMk cId="3407281334" sldId="2147483821"/>
            <pc:sldLayoutMk cId="3513080933" sldId="2147483827"/>
          </pc:sldLayoutMkLst>
        </pc:sldLayoutChg>
        <pc:sldLayoutChg chg="delSp mod">
          <pc:chgData name="Douglas Malcolm" userId="6fbabce8-ec94-4dd3-b118-672eb69ae1ad" providerId="ADAL" clId="{4757F879-63B7-F04A-9027-6A3E45FA62C0}" dt="2021-06-24T17:36:20.677" v="27" actId="478"/>
          <pc:sldLayoutMkLst>
            <pc:docMk/>
            <pc:sldMasterMk cId="3407281334" sldId="2147483821"/>
            <pc:sldLayoutMk cId="1117726640" sldId="2147483828"/>
          </pc:sldLayoutMkLst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2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4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23.697" v="28" actId="2696"/>
          <pc:sldLayoutMkLst>
            <pc:docMk/>
            <pc:sldMasterMk cId="3407281334" sldId="2147483821"/>
            <pc:sldLayoutMk cId="2674269938" sldId="2147483829"/>
          </pc:sldLayoutMkLst>
        </pc:sldLayoutChg>
        <pc:sldLayoutChg chg="del">
          <pc:chgData name="Douglas Malcolm" userId="6fbabce8-ec94-4dd3-b118-672eb69ae1ad" providerId="ADAL" clId="{4757F879-63B7-F04A-9027-6A3E45FA62C0}" dt="2021-06-24T17:36:25.553" v="29" actId="2696"/>
          <pc:sldLayoutMkLst>
            <pc:docMk/>
            <pc:sldMasterMk cId="3407281334" sldId="2147483821"/>
            <pc:sldLayoutMk cId="3449294209" sldId="2147483830"/>
          </pc:sldLayoutMkLst>
        </pc:sldLayoutChg>
        <pc:sldLayoutChg chg="del">
          <pc:chgData name="Douglas Malcolm" userId="6fbabce8-ec94-4dd3-b118-672eb69ae1ad" providerId="ADAL" clId="{4757F879-63B7-F04A-9027-6A3E45FA62C0}" dt="2021-06-24T17:36:27.292" v="30" actId="2696"/>
          <pc:sldLayoutMkLst>
            <pc:docMk/>
            <pc:sldMasterMk cId="3407281334" sldId="2147483821"/>
            <pc:sldLayoutMk cId="1237741816" sldId="2147483831"/>
          </pc:sldLayoutMkLst>
        </pc:sldLayoutChg>
        <pc:sldLayoutChg chg="del">
          <pc:chgData name="Douglas Malcolm" userId="6fbabce8-ec94-4dd3-b118-672eb69ae1ad" providerId="ADAL" clId="{4757F879-63B7-F04A-9027-6A3E45FA62C0}" dt="2021-06-24T17:36:29.151" v="31" actId="2696"/>
          <pc:sldLayoutMkLst>
            <pc:docMk/>
            <pc:sldMasterMk cId="3407281334" sldId="2147483821"/>
            <pc:sldLayoutMk cId="939388112" sldId="21474838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7 – Part 2</a:t>
            </a:r>
            <a:br>
              <a:rPr lang="en-US" altLang="en-US" sz="4745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400" b="1" dirty="0"/>
              <a:t>Operators and Expressions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operators – Floor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  <a:p>
            <a:pPr lvl="1"/>
            <a:r>
              <a:rPr lang="en-US" dirty="0"/>
              <a:t>We have a floor division operator</a:t>
            </a:r>
          </a:p>
          <a:p>
            <a:pPr marL="0" lvl="1" indent="0">
              <a:buNone/>
            </a:pPr>
            <a:r>
              <a:rPr lang="en-US" dirty="0"/>
              <a:t>		print(7 // 2.0) # prints 3.0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There is no floor division operator</a:t>
            </a:r>
          </a:p>
          <a:p>
            <a:pPr lvl="1"/>
            <a:r>
              <a:rPr lang="en-US" dirty="0"/>
              <a:t>Must use a Math method</a:t>
            </a:r>
          </a:p>
          <a:p>
            <a:pPr marL="342900" lvl="1" indent="0">
              <a:buNone/>
            </a:pPr>
            <a:r>
              <a:rPr lang="en-US" dirty="0"/>
              <a:t>		double result = 7 / 2;</a:t>
            </a:r>
          </a:p>
          <a:p>
            <a:pPr marL="342900" lvl="1" indent="0">
              <a:buNone/>
            </a:pPr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Math.floor</a:t>
            </a:r>
            <a:r>
              <a:rPr lang="en-US" dirty="0"/>
              <a:t>(result)); // prints 3.0</a:t>
            </a:r>
          </a:p>
        </p:txBody>
      </p:sp>
    </p:spTree>
    <p:extLst>
      <p:ext uri="{BB962C8B-B14F-4D97-AF65-F5344CB8AC3E}">
        <p14:creationId xmlns:p14="http://schemas.microsoft.com/office/powerpoint/2010/main" val="234028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Available in both languages</a:t>
            </a:r>
          </a:p>
          <a:p>
            <a:pPr lvl="1"/>
            <a:r>
              <a:rPr lang="en-US" altLang="en-US" sz="2900" dirty="0"/>
              <a:t>Equality (==)</a:t>
            </a:r>
          </a:p>
          <a:p>
            <a:pPr lvl="1"/>
            <a:r>
              <a:rPr lang="en-US" altLang="en-US" sz="2900" dirty="0"/>
              <a:t>Inequality (!=)</a:t>
            </a:r>
          </a:p>
          <a:p>
            <a:pPr lvl="1"/>
            <a:r>
              <a:rPr lang="en-US" altLang="en-US" sz="2900" dirty="0"/>
              <a:t>Greater than (&gt;)</a:t>
            </a:r>
          </a:p>
          <a:p>
            <a:pPr lvl="1"/>
            <a:r>
              <a:rPr lang="en-US" altLang="en-US" sz="2900" dirty="0"/>
              <a:t>Less than (&lt;)</a:t>
            </a:r>
          </a:p>
          <a:p>
            <a:pPr lvl="1"/>
            <a:r>
              <a:rPr lang="en-US" altLang="en-US" sz="2900" dirty="0"/>
              <a:t>Greater than or Equal (&gt;=)</a:t>
            </a:r>
          </a:p>
          <a:p>
            <a:pPr lvl="1"/>
            <a:r>
              <a:rPr lang="en-US" altLang="en-US" sz="2900" dirty="0"/>
              <a:t>Less than or Equal (&lt;=)</a:t>
            </a:r>
          </a:p>
          <a:p>
            <a:pPr marL="0" indent="0" eaLnBrk="1" hangingPunct="1">
              <a:buNone/>
            </a:pPr>
            <a:endParaRPr lang="en-US" altLang="en-US" sz="3200" dirty="0"/>
          </a:p>
          <a:p>
            <a:pPr marL="0" indent="0" eaLnBrk="1" hangingPunct="1">
              <a:buNone/>
            </a:pPr>
            <a:r>
              <a:rPr lang="en-US" altLang="en-US" sz="3200" dirty="0"/>
              <a:t>Not available in Java</a:t>
            </a:r>
          </a:p>
          <a:p>
            <a:pPr lvl="1"/>
            <a:r>
              <a:rPr lang="en-US" altLang="en-US" sz="2900" dirty="0"/>
              <a:t>in, not in, is, is not</a:t>
            </a:r>
          </a:p>
        </p:txBody>
      </p:sp>
    </p:spTree>
    <p:extLst>
      <p:ext uri="{BB962C8B-B14F-4D97-AF65-F5344CB8AC3E}">
        <p14:creationId xmlns:p14="http://schemas.microsoft.com/office/powerpoint/2010/main" val="313593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strings for </a:t>
            </a:r>
            <a:r>
              <a:rPr lang="en-US"/>
              <a:t>equality in Java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u="sng" dirty="0"/>
              <a:t>Do not use == to check if two strings are equal in Java</a:t>
            </a:r>
          </a:p>
          <a:p>
            <a:r>
              <a:rPr lang="en-US" altLang="en-US" dirty="0"/>
              <a:t>Use the equals() method instead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7526D-06A9-EF83-9E24-3913C4A0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749886"/>
            <a:ext cx="4843463" cy="35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0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5FF7EE-76F8-FA27-952A-B112EB6B8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726013"/>
              </p:ext>
            </p:extLst>
          </p:nvPr>
        </p:nvGraphicFramePr>
        <p:xfrm>
          <a:off x="2794866" y="2687320"/>
          <a:ext cx="35542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22181267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62226765"/>
                    </a:ext>
                  </a:extLst>
                </a:gridCol>
                <a:gridCol w="1058718">
                  <a:extLst>
                    <a:ext uri="{9D8B030D-6E8A-4147-A177-3AD203B41FA5}">
                      <a16:colId xmlns:a16="http://schemas.microsoft.com/office/drawing/2014/main" val="3959740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 syntax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Java Syntax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3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Logical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2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Logical 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&amp;&amp;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7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Logical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||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09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18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operators -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languages:</a:t>
            </a:r>
          </a:p>
          <a:p>
            <a:pPr marL="0" indent="0">
              <a:buNone/>
            </a:pPr>
            <a:r>
              <a:rPr lang="en-US" dirty="0"/>
              <a:t>integer + integer = addition, resulting in an integer</a:t>
            </a:r>
          </a:p>
          <a:p>
            <a:pPr marL="0" indent="0">
              <a:buNone/>
            </a:pPr>
            <a:r>
              <a:rPr lang="en-US" dirty="0"/>
              <a:t>float + (integer or float) = addition, resulting in a float</a:t>
            </a:r>
          </a:p>
          <a:p>
            <a:pPr marL="0" indent="0">
              <a:buNone/>
            </a:pPr>
            <a:r>
              <a:rPr lang="en-US" dirty="0"/>
              <a:t>string + string = concatenation between two strings</a:t>
            </a:r>
          </a:p>
          <a:p>
            <a:r>
              <a:rPr lang="en-US" dirty="0"/>
              <a:t>Python:</a:t>
            </a:r>
          </a:p>
          <a:p>
            <a:pPr lvl="1"/>
            <a:r>
              <a:rPr lang="en-US" dirty="0"/>
              <a:t>A number and a string cannot be added</a:t>
            </a:r>
          </a:p>
          <a:p>
            <a:r>
              <a:rPr lang="en-US" dirty="0"/>
              <a:t>Java:</a:t>
            </a:r>
          </a:p>
          <a:p>
            <a:pPr lvl="1"/>
            <a:r>
              <a:rPr lang="en-US" dirty="0"/>
              <a:t>A number and a string can be added</a:t>
            </a:r>
          </a:p>
          <a:p>
            <a:pPr lvl="1"/>
            <a:r>
              <a:rPr lang="en-US" dirty="0"/>
              <a:t>The operation is concatenation</a:t>
            </a:r>
          </a:p>
          <a:p>
            <a:pPr lvl="1"/>
            <a:r>
              <a:rPr lang="en-US" dirty="0"/>
              <a:t>The result is always a string</a:t>
            </a:r>
          </a:p>
        </p:txBody>
      </p:sp>
    </p:spTree>
    <p:extLst>
      <p:ext uri="{BB962C8B-B14F-4D97-AF65-F5344CB8AC3E}">
        <p14:creationId xmlns:p14="http://schemas.microsoft.com/office/powerpoint/2010/main" val="199453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operators -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307569"/>
            <a:ext cx="685800" cy="348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Java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116F1-4B0A-078D-F06F-18EBDAC2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12883"/>
            <a:ext cx="2105025" cy="46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C19CD-7789-875F-93B6-032BFEA9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7" y="3224056"/>
            <a:ext cx="3419475" cy="409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D32A9F-0A1A-6A41-8C73-EEC6A8075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009" y="4009713"/>
            <a:ext cx="3816109" cy="5655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15282E-1A16-D054-2636-162B5C9326D2}"/>
              </a:ext>
            </a:extLst>
          </p:cNvPr>
          <p:cNvSpPr txBox="1">
            <a:spLocks/>
          </p:cNvSpPr>
          <p:nvPr/>
        </p:nvSpPr>
        <p:spPr>
          <a:xfrm>
            <a:off x="6400800" y="2653846"/>
            <a:ext cx="914400" cy="348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Python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9A4E58-9E11-BF8A-6C0C-A55689ECD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13" y="2806590"/>
            <a:ext cx="3609974" cy="12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3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operators -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Beware of the order of operations.</a:t>
            </a:r>
          </a:p>
          <a:p>
            <a:r>
              <a:rPr lang="en-US" dirty="0"/>
              <a:t>Addition and concatenation have the same order of precedence</a:t>
            </a:r>
          </a:p>
          <a:p>
            <a:pPr lvl="1"/>
            <a:r>
              <a:rPr lang="en-US" dirty="0"/>
              <a:t>As such, they are always resolved left to 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8AB6C-ABD8-C3D9-E1C3-A2BBDD63E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66" y="3048000"/>
            <a:ext cx="5353050" cy="2188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0422F6-5D8E-6318-11A6-EF6C5488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09" y="3581400"/>
            <a:ext cx="8096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6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operators -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languages</a:t>
            </a:r>
          </a:p>
          <a:p>
            <a:pPr lvl="1"/>
            <a:r>
              <a:rPr lang="en-US" dirty="0"/>
              <a:t>Multiplying two numbers gives you their product</a:t>
            </a:r>
          </a:p>
          <a:p>
            <a:pPr lvl="1"/>
            <a:r>
              <a:rPr lang="en-US" dirty="0"/>
              <a:t>If both numbers are integers, the result is an integer</a:t>
            </a:r>
          </a:p>
          <a:p>
            <a:pPr lvl="1"/>
            <a:r>
              <a:rPr lang="en-US" dirty="0"/>
              <a:t>If one of the numbers is a float, the result is a float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You can multiply a string by an integer</a:t>
            </a:r>
          </a:p>
          <a:p>
            <a:pPr lvl="1"/>
            <a:r>
              <a:rPr lang="en-US" dirty="0"/>
              <a:t>The result is that string, repeated that many times</a:t>
            </a:r>
          </a:p>
          <a:p>
            <a:pPr lvl="2"/>
            <a:r>
              <a:rPr lang="en-US" dirty="0"/>
              <a:t>print(</a:t>
            </a:r>
            <a:r>
              <a:rPr lang="en-US" dirty="0">
                <a:solidFill>
                  <a:srgbClr val="C00000"/>
                </a:solidFill>
              </a:rPr>
              <a:t>“Alice”</a:t>
            </a:r>
            <a:r>
              <a:rPr lang="en-US" dirty="0"/>
              <a:t> * 3) # prints </a:t>
            </a:r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dirty="0" err="1">
                <a:solidFill>
                  <a:srgbClr val="C00000"/>
                </a:solidFill>
              </a:rPr>
              <a:t>AliceAliceAlice</a:t>
            </a:r>
            <a:r>
              <a:rPr lang="en-US" dirty="0">
                <a:solidFill>
                  <a:srgbClr val="C00000"/>
                </a:solidFill>
              </a:rPr>
              <a:t>”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You may not multiply strings with numbers</a:t>
            </a:r>
          </a:p>
        </p:txBody>
      </p:sp>
    </p:spTree>
    <p:extLst>
      <p:ext uri="{BB962C8B-B14F-4D97-AF65-F5344CB8AC3E}">
        <p14:creationId xmlns:p14="http://schemas.microsoft.com/office/powerpoint/2010/main" val="241523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operators -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307569"/>
            <a:ext cx="685800" cy="348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Java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15282E-1A16-D054-2636-162B5C9326D2}"/>
              </a:ext>
            </a:extLst>
          </p:cNvPr>
          <p:cNvSpPr txBox="1">
            <a:spLocks/>
          </p:cNvSpPr>
          <p:nvPr/>
        </p:nvSpPr>
        <p:spPr>
          <a:xfrm>
            <a:off x="6400800" y="2653846"/>
            <a:ext cx="914400" cy="348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Python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ECF91-0888-0C90-AECD-5006B48C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680" y="3002706"/>
            <a:ext cx="3810000" cy="46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7D3439-6B48-164A-29BB-0DDF446A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992" y="3752538"/>
            <a:ext cx="3381375" cy="514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462AB1-A971-37E6-FAAD-6282388D9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0" y="2784776"/>
            <a:ext cx="4174455" cy="1224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80ED36-4A11-0DB7-069F-D63279D3E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40" y="4303833"/>
            <a:ext cx="3681413" cy="6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0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operators -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  <a:p>
            <a:pPr lvl="1"/>
            <a:r>
              <a:rPr lang="en-US" dirty="0"/>
              <a:t>Dividing two numbers always gives you a float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Dividing two integers always gives you an integer, rounded down</a:t>
            </a:r>
          </a:p>
          <a:p>
            <a:pPr lvl="1"/>
            <a:r>
              <a:rPr lang="en-US" dirty="0"/>
              <a:t>Dividing an integer and a float always gives you a float</a:t>
            </a:r>
          </a:p>
        </p:txBody>
      </p:sp>
    </p:spTree>
    <p:extLst>
      <p:ext uri="{BB962C8B-B14F-4D97-AF65-F5344CB8AC3E}">
        <p14:creationId xmlns:p14="http://schemas.microsoft.com/office/powerpoint/2010/main" val="426665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operators -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544" y="1828800"/>
            <a:ext cx="685800" cy="348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Java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15282E-1A16-D054-2636-162B5C9326D2}"/>
              </a:ext>
            </a:extLst>
          </p:cNvPr>
          <p:cNvSpPr txBox="1">
            <a:spLocks/>
          </p:cNvSpPr>
          <p:nvPr/>
        </p:nvSpPr>
        <p:spPr>
          <a:xfrm>
            <a:off x="6248402" y="1752600"/>
            <a:ext cx="914400" cy="348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Python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AC6AF-10AD-B343-A9F4-2D88BB89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32" y="2347400"/>
            <a:ext cx="2477939" cy="132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90DFE8-7D5A-F020-83D3-885C7FAE2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6" y="3918904"/>
            <a:ext cx="704850" cy="148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6298E2-CE20-4ED6-B17C-A334B0D7E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2347400"/>
            <a:ext cx="4176713" cy="1722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EAA215-3903-ECBF-0527-C27B736EE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08" y="4343400"/>
            <a:ext cx="6477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operators -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  <a:p>
            <a:pPr lvl="1"/>
            <a:r>
              <a:rPr lang="en-US" dirty="0"/>
              <a:t>We have a power operator</a:t>
            </a:r>
          </a:p>
          <a:p>
            <a:pPr marL="0" lvl="1" indent="0">
              <a:buNone/>
            </a:pPr>
            <a:r>
              <a:rPr lang="en-US" dirty="0"/>
              <a:t>		print(2 ** 3) # prints 6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There is no power operator</a:t>
            </a:r>
          </a:p>
          <a:p>
            <a:pPr lvl="1"/>
            <a:r>
              <a:rPr lang="en-US" dirty="0"/>
              <a:t>Must use a Math method</a:t>
            </a:r>
          </a:p>
          <a:p>
            <a:pPr marL="342900" lvl="1" indent="0">
              <a:buNone/>
            </a:pPr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Math.pow</a:t>
            </a:r>
            <a:r>
              <a:rPr lang="en-US" dirty="0"/>
              <a:t>(2,3)); // prints 6</a:t>
            </a:r>
          </a:p>
        </p:txBody>
      </p:sp>
    </p:spTree>
    <p:extLst>
      <p:ext uri="{BB962C8B-B14F-4D97-AF65-F5344CB8AC3E}">
        <p14:creationId xmlns:p14="http://schemas.microsoft.com/office/powerpoint/2010/main" val="263069527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6-Slides_v3" id="{2AE1A09D-393F-294B-B98C-323A8097282F}" vid="{E879D278-8E4A-4A42-ABEB-CD7F63CC4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M6-Slides_v3</Template>
  <TotalTime>3882</TotalTime>
  <Words>435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PPT2_16to9</vt:lpstr>
      <vt:lpstr>Module 7 – Part 2 </vt:lpstr>
      <vt:lpstr>Math operators - Addition</vt:lpstr>
      <vt:lpstr>Math operators - Addition</vt:lpstr>
      <vt:lpstr>Math operators - Addition</vt:lpstr>
      <vt:lpstr>Math operators - Multiplication</vt:lpstr>
      <vt:lpstr>Math operators - Multiplication</vt:lpstr>
      <vt:lpstr>Math operators - Division</vt:lpstr>
      <vt:lpstr>Math operators - Division</vt:lpstr>
      <vt:lpstr>Math operators - Power</vt:lpstr>
      <vt:lpstr>Math operators – Floor division</vt:lpstr>
      <vt:lpstr>Comparison operators</vt:lpstr>
      <vt:lpstr>Checking strings for equality in Java</vt:lpstr>
      <vt:lpstr>Logical operators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</dc:title>
  <dc:creator>Microsoft Office User</dc:creator>
  <cp:lastModifiedBy>Dmitri Nunes Dias Fernandes</cp:lastModifiedBy>
  <cp:revision>181</cp:revision>
  <dcterms:created xsi:type="dcterms:W3CDTF">2019-09-20T18:08:48Z</dcterms:created>
  <dcterms:modified xsi:type="dcterms:W3CDTF">2024-05-22T23:22:03Z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